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2.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0.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21.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217" r:id="rId5"/>
    <p:sldMasterId id="2147484246" r:id="rId6"/>
  </p:sldMasterIdLst>
  <p:notesMasterIdLst>
    <p:notesMasterId r:id="rId42"/>
  </p:notesMasterIdLst>
  <p:handoutMasterIdLst>
    <p:handoutMasterId r:id="rId43"/>
  </p:handoutMasterIdLst>
  <p:sldIdLst>
    <p:sldId id="1236" r:id="rId7"/>
    <p:sldId id="1124" r:id="rId8"/>
    <p:sldId id="1275" r:id="rId9"/>
    <p:sldId id="1276" r:id="rId10"/>
    <p:sldId id="1277" r:id="rId11"/>
    <p:sldId id="1278" r:id="rId12"/>
    <p:sldId id="1279" r:id="rId13"/>
    <p:sldId id="1280" r:id="rId14"/>
    <p:sldId id="1281" r:id="rId15"/>
    <p:sldId id="1282" r:id="rId16"/>
    <p:sldId id="1283" r:id="rId17"/>
    <p:sldId id="1284" r:id="rId18"/>
    <p:sldId id="1285" r:id="rId19"/>
    <p:sldId id="1286" r:id="rId20"/>
    <p:sldId id="1287" r:id="rId21"/>
    <p:sldId id="1288" r:id="rId22"/>
    <p:sldId id="1289" r:id="rId23"/>
    <p:sldId id="1290" r:id="rId24"/>
    <p:sldId id="1291" r:id="rId25"/>
    <p:sldId id="1292" r:id="rId26"/>
    <p:sldId id="1293" r:id="rId27"/>
    <p:sldId id="1294" r:id="rId28"/>
    <p:sldId id="1295" r:id="rId29"/>
    <p:sldId id="1296" r:id="rId30"/>
    <p:sldId id="1297" r:id="rId31"/>
    <p:sldId id="1298" r:id="rId32"/>
    <p:sldId id="1299" r:id="rId33"/>
    <p:sldId id="1300" r:id="rId34"/>
    <p:sldId id="1301" r:id="rId35"/>
    <p:sldId id="1302" r:id="rId36"/>
    <p:sldId id="1303" r:id="rId37"/>
    <p:sldId id="1304" r:id="rId38"/>
    <p:sldId id="1305" r:id="rId39"/>
    <p:sldId id="1306" r:id="rId40"/>
    <p:sldId id="1132" r:id="rId41"/>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8608"/>
    <a:srgbClr val="F9A03E"/>
    <a:srgbClr val="E39E48"/>
    <a:srgbClr val="6E8B2D"/>
    <a:srgbClr val="87AB37"/>
    <a:srgbClr val="9FC54D"/>
    <a:srgbClr val="505050"/>
    <a:srgbClr val="785393"/>
    <a:srgbClr val="80599D"/>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778" autoAdjust="0"/>
    <p:restoredTop sz="95232" autoAdjust="0"/>
  </p:normalViewPr>
  <p:slideViewPr>
    <p:cSldViewPr snapToObjects="1">
      <p:cViewPr varScale="1">
        <p:scale>
          <a:sx n="130" d="100"/>
          <a:sy n="130" d="100"/>
        </p:scale>
        <p:origin x="516" y="120"/>
      </p:cViewPr>
      <p:guideLst/>
    </p:cSldViewPr>
  </p:slideViewPr>
  <p:outlineViewPr>
    <p:cViewPr>
      <p:scale>
        <a:sx n="33" d="100"/>
        <a:sy n="33" d="100"/>
      </p:scale>
      <p:origin x="0" y="-21634"/>
    </p:cViewPr>
  </p:outlineViewPr>
  <p:notesTextViewPr>
    <p:cViewPr>
      <p:scale>
        <a:sx n="100" d="100"/>
        <a:sy n="100" d="100"/>
      </p:scale>
      <p:origin x="0" y="0"/>
    </p:cViewPr>
  </p:notesTextViewPr>
  <p:sorterViewPr>
    <p:cViewPr varScale="1">
      <p:scale>
        <a:sx n="1" d="1"/>
        <a:sy n="1" d="1"/>
      </p:scale>
      <p:origin x="0" y="0"/>
    </p:cViewPr>
  </p:sorterViewPr>
  <p:notesViewPr>
    <p:cSldViewPr snapToObjects="1" showGuides="1">
      <p:cViewPr varScale="1">
        <p:scale>
          <a:sx n="63" d="100"/>
          <a:sy n="63" d="100"/>
        </p:scale>
        <p:origin x="3134" y="53"/>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notesMaster" Target="notesMasters/notesMaster1.xml"/><Relationship Id="rId47" Type="http://schemas.openxmlformats.org/officeDocument/2006/relationships/theme" Target="theme/theme1.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handoutMaster" Target="handoutMasters/handoutMaster1.xml"/><Relationship Id="rId48" Type="http://schemas.openxmlformats.org/officeDocument/2006/relationships/tableStyles" Target="tableStyles.xml"/><Relationship Id="rId8" Type="http://schemas.openxmlformats.org/officeDocument/2006/relationships/slide" Target="slides/slide2.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viewProps" Target="viewProps.xml"/><Relationship Id="rId20" Type="http://schemas.openxmlformats.org/officeDocument/2006/relationships/slide" Target="slides/slide14.xml"/><Relationship Id="rId41" Type="http://schemas.openxmlformats.org/officeDocument/2006/relationships/slide" Target="slides/slide35.xml"/></Relationships>
</file>

<file path=ppt/diagrams/_rels/data5.xml.rels><?xml version="1.0" encoding="UTF-8" standalone="yes"?>
<Relationships xmlns="http://schemas.openxmlformats.org/package/2006/relationships"><Relationship Id="rId1" Type="http://schemas.openxmlformats.org/officeDocument/2006/relationships/image" Target="../media/image60.png"/></Relationships>
</file>

<file path=ppt/diagrams/_rels/data6.xml.rels><?xml version="1.0" encoding="UTF-8" standalone="yes"?>
<Relationships xmlns="http://schemas.openxmlformats.org/package/2006/relationships"><Relationship Id="rId1" Type="http://schemas.openxmlformats.org/officeDocument/2006/relationships/image" Target="../media/image62.png"/></Relationships>
</file>

<file path=ppt/diagrams/_rels/data7.xml.rels><?xml version="1.0" encoding="UTF-8" standalone="yes"?>
<Relationships xmlns="http://schemas.openxmlformats.org/package/2006/relationships"><Relationship Id="rId1" Type="http://schemas.openxmlformats.org/officeDocument/2006/relationships/image" Target="../media/image64.png"/></Relationships>
</file>

<file path=ppt/diagrams/_rels/data8.xml.rels><?xml version="1.0" encoding="UTF-8" standalone="yes"?>
<Relationships xmlns="http://schemas.openxmlformats.org/package/2006/relationships"><Relationship Id="rId1" Type="http://schemas.openxmlformats.org/officeDocument/2006/relationships/image" Target="../media/image66.png"/></Relationships>
</file>

<file path=ppt/diagrams/colors1.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B54944D-9DDC-4C66-90CD-70826FA281CD}" type="doc">
      <dgm:prSet loTypeId="urn:microsoft.com/office/officeart/2005/8/layout/pyramid1" loCatId="pyramid" qsTypeId="urn:microsoft.com/office/officeart/2005/8/quickstyle/3d4" qsCatId="3D" csTypeId="urn:microsoft.com/office/officeart/2005/8/colors/accent0_1" csCatId="mainScheme" phldr="1"/>
      <dgm:spPr/>
    </dgm:pt>
    <dgm:pt modelId="{04AAD14F-C909-449D-989F-493176E2282B}">
      <dgm:prSet phldrT="[Text]"/>
      <dgm:spPr/>
      <dgm:t>
        <a:bodyPr/>
        <a:lstStyle/>
        <a:p>
          <a:r>
            <a:rPr lang="en-GB" b="1" dirty="0" smtClean="0"/>
            <a:t/>
          </a:r>
          <a:br>
            <a:rPr lang="en-GB" b="1" dirty="0" smtClean="0"/>
          </a:br>
          <a:r>
            <a:rPr lang="en-GB" b="1" dirty="0" smtClean="0"/>
            <a:t>Rules</a:t>
          </a:r>
          <a:endParaRPr lang="en-GB" b="1" dirty="0"/>
        </a:p>
      </dgm:t>
    </dgm:pt>
    <dgm:pt modelId="{F2DC8518-D765-4E15-8E77-79120DDA9833}" type="parTrans" cxnId="{9D51E98E-80CD-48D0-AC3B-F05D36205B29}">
      <dgm:prSet/>
      <dgm:spPr/>
      <dgm:t>
        <a:bodyPr/>
        <a:lstStyle/>
        <a:p>
          <a:endParaRPr lang="en-GB" b="1"/>
        </a:p>
      </dgm:t>
    </dgm:pt>
    <dgm:pt modelId="{E418A7FD-E1E4-4B00-98A2-DEFFD488BE91}" type="sibTrans" cxnId="{9D51E98E-80CD-48D0-AC3B-F05D36205B29}">
      <dgm:prSet/>
      <dgm:spPr/>
      <dgm:t>
        <a:bodyPr/>
        <a:lstStyle/>
        <a:p>
          <a:endParaRPr lang="en-GB" b="1"/>
        </a:p>
      </dgm:t>
    </dgm:pt>
    <dgm:pt modelId="{A2F8D380-57CE-4BCA-9154-81ED62109582}">
      <dgm:prSet phldrT="[Text]"/>
      <dgm:spPr/>
      <dgm:t>
        <a:bodyPr/>
        <a:lstStyle/>
        <a:p>
          <a:r>
            <a:rPr lang="en-GB" b="1" dirty="0" smtClean="0"/>
            <a:t>Functional Standards &amp; Procedures</a:t>
          </a:r>
          <a:endParaRPr lang="en-GB" b="1" dirty="0"/>
        </a:p>
      </dgm:t>
    </dgm:pt>
    <dgm:pt modelId="{D5460E2A-B941-4F36-8083-F83F76B2F26C}" type="parTrans" cxnId="{237FC3FF-910F-40D0-AF7C-562CEAC484FF}">
      <dgm:prSet/>
      <dgm:spPr/>
      <dgm:t>
        <a:bodyPr/>
        <a:lstStyle/>
        <a:p>
          <a:endParaRPr lang="en-GB" b="1"/>
        </a:p>
      </dgm:t>
    </dgm:pt>
    <dgm:pt modelId="{9106CDAD-FF48-486A-8873-BC8D65B911EF}" type="sibTrans" cxnId="{237FC3FF-910F-40D0-AF7C-562CEAC484FF}">
      <dgm:prSet/>
      <dgm:spPr/>
      <dgm:t>
        <a:bodyPr/>
        <a:lstStyle/>
        <a:p>
          <a:endParaRPr lang="en-GB" b="1"/>
        </a:p>
      </dgm:t>
    </dgm:pt>
    <dgm:pt modelId="{45FA38AE-F6B5-440B-ACFB-58761AFF59A8}">
      <dgm:prSet phldrT="[Text]"/>
      <dgm:spPr/>
      <dgm:t>
        <a:bodyPr/>
        <a:lstStyle/>
        <a:p>
          <a:r>
            <a:rPr lang="en-GB" b="1" dirty="0" smtClean="0"/>
            <a:t>Knowledge Items &amp; </a:t>
          </a:r>
          <a:br>
            <a:rPr lang="en-GB" b="1" dirty="0" smtClean="0"/>
          </a:br>
          <a:r>
            <a:rPr lang="en-GB" b="1" dirty="0" smtClean="0"/>
            <a:t>Good Practices</a:t>
          </a:r>
        </a:p>
      </dgm:t>
    </dgm:pt>
    <dgm:pt modelId="{3D66717E-2AE8-4B22-9069-DB094561BAE0}" type="parTrans" cxnId="{8CD417BF-EF0F-4616-A497-02A0427FD1F5}">
      <dgm:prSet/>
      <dgm:spPr/>
      <dgm:t>
        <a:bodyPr/>
        <a:lstStyle/>
        <a:p>
          <a:endParaRPr lang="en-GB" b="1"/>
        </a:p>
      </dgm:t>
    </dgm:pt>
    <dgm:pt modelId="{04FC3018-230A-4FE1-9605-4A498401BAA7}" type="sibTrans" cxnId="{8CD417BF-EF0F-4616-A497-02A0427FD1F5}">
      <dgm:prSet/>
      <dgm:spPr/>
      <dgm:t>
        <a:bodyPr/>
        <a:lstStyle/>
        <a:p>
          <a:endParaRPr lang="en-GB" b="1"/>
        </a:p>
      </dgm:t>
    </dgm:pt>
    <dgm:pt modelId="{37A32FC6-A174-4D25-AA0D-BCA2C5AE760D}">
      <dgm:prSet phldrT="[Text]"/>
      <dgm:spPr/>
      <dgm:t>
        <a:bodyPr/>
        <a:lstStyle/>
        <a:p>
          <a:r>
            <a:rPr lang="en-GB" b="1" dirty="0" smtClean="0"/>
            <a:t/>
          </a:r>
          <a:br>
            <a:rPr lang="en-GB" b="1" dirty="0" smtClean="0"/>
          </a:br>
          <a:r>
            <a:rPr lang="en-GB" b="1" dirty="0" smtClean="0"/>
            <a:t>Day-to day  collaboration</a:t>
          </a:r>
        </a:p>
        <a:p>
          <a:r>
            <a:rPr lang="en-GB" b="1" dirty="0" smtClean="0"/>
            <a:t>Experience -&gt;Knowledge -&gt; Content</a:t>
          </a:r>
        </a:p>
      </dgm:t>
    </dgm:pt>
    <dgm:pt modelId="{0A09C4E9-1E95-4D98-BAA2-2EA8DFE6DEB3}" type="sibTrans" cxnId="{92AA94D2-12D2-435B-AD51-56D0C691217B}">
      <dgm:prSet/>
      <dgm:spPr/>
      <dgm:t>
        <a:bodyPr/>
        <a:lstStyle/>
        <a:p>
          <a:endParaRPr lang="en-GB" b="1"/>
        </a:p>
      </dgm:t>
    </dgm:pt>
    <dgm:pt modelId="{906AC7EB-EB10-4ED5-BFC9-8A407FEF0EE5}" type="parTrans" cxnId="{92AA94D2-12D2-435B-AD51-56D0C691217B}">
      <dgm:prSet/>
      <dgm:spPr/>
      <dgm:t>
        <a:bodyPr/>
        <a:lstStyle/>
        <a:p>
          <a:endParaRPr lang="en-GB" b="1"/>
        </a:p>
      </dgm:t>
    </dgm:pt>
    <dgm:pt modelId="{C6DDD3C7-6872-4307-9499-06483D0F0DC0}" type="pres">
      <dgm:prSet presAssocID="{9B54944D-9DDC-4C66-90CD-70826FA281CD}" presName="Name0" presStyleCnt="0">
        <dgm:presLayoutVars>
          <dgm:dir/>
          <dgm:animLvl val="lvl"/>
          <dgm:resizeHandles val="exact"/>
        </dgm:presLayoutVars>
      </dgm:prSet>
      <dgm:spPr/>
    </dgm:pt>
    <dgm:pt modelId="{06F63E68-3D7B-44A9-9D86-C1C561ACF89B}" type="pres">
      <dgm:prSet presAssocID="{04AAD14F-C909-449D-989F-493176E2282B}" presName="Name8" presStyleCnt="0"/>
      <dgm:spPr/>
    </dgm:pt>
    <dgm:pt modelId="{06F73200-CFE3-4B39-9CE7-9EABE50B2A1F}" type="pres">
      <dgm:prSet presAssocID="{04AAD14F-C909-449D-989F-493176E2282B}" presName="level" presStyleLbl="node1" presStyleIdx="0" presStyleCnt="4" custLinFactNeighborY="-1178">
        <dgm:presLayoutVars>
          <dgm:chMax val="1"/>
          <dgm:bulletEnabled val="1"/>
        </dgm:presLayoutVars>
      </dgm:prSet>
      <dgm:spPr/>
      <dgm:t>
        <a:bodyPr/>
        <a:lstStyle/>
        <a:p>
          <a:endParaRPr lang="en-GB"/>
        </a:p>
      </dgm:t>
    </dgm:pt>
    <dgm:pt modelId="{27B458E3-AF0A-438B-987D-3C284A696B6E}" type="pres">
      <dgm:prSet presAssocID="{04AAD14F-C909-449D-989F-493176E2282B}" presName="levelTx" presStyleLbl="revTx" presStyleIdx="0" presStyleCnt="0">
        <dgm:presLayoutVars>
          <dgm:chMax val="1"/>
          <dgm:bulletEnabled val="1"/>
        </dgm:presLayoutVars>
      </dgm:prSet>
      <dgm:spPr/>
      <dgm:t>
        <a:bodyPr/>
        <a:lstStyle/>
        <a:p>
          <a:endParaRPr lang="en-GB"/>
        </a:p>
      </dgm:t>
    </dgm:pt>
    <dgm:pt modelId="{286284A7-B5A8-45DB-A848-EA7F411F24E3}" type="pres">
      <dgm:prSet presAssocID="{A2F8D380-57CE-4BCA-9154-81ED62109582}" presName="Name8" presStyleCnt="0"/>
      <dgm:spPr/>
    </dgm:pt>
    <dgm:pt modelId="{1AB18170-A99E-4E04-8FF6-4FCFA325E472}" type="pres">
      <dgm:prSet presAssocID="{A2F8D380-57CE-4BCA-9154-81ED62109582}" presName="level" presStyleLbl="node1" presStyleIdx="1" presStyleCnt="4" custLinFactNeighborY="-443">
        <dgm:presLayoutVars>
          <dgm:chMax val="1"/>
          <dgm:bulletEnabled val="1"/>
        </dgm:presLayoutVars>
      </dgm:prSet>
      <dgm:spPr/>
      <dgm:t>
        <a:bodyPr/>
        <a:lstStyle/>
        <a:p>
          <a:endParaRPr lang="en-GB"/>
        </a:p>
      </dgm:t>
    </dgm:pt>
    <dgm:pt modelId="{5751014E-3D1A-47C7-BB53-22C3626D33A3}" type="pres">
      <dgm:prSet presAssocID="{A2F8D380-57CE-4BCA-9154-81ED62109582}" presName="levelTx" presStyleLbl="revTx" presStyleIdx="0" presStyleCnt="0">
        <dgm:presLayoutVars>
          <dgm:chMax val="1"/>
          <dgm:bulletEnabled val="1"/>
        </dgm:presLayoutVars>
      </dgm:prSet>
      <dgm:spPr/>
      <dgm:t>
        <a:bodyPr/>
        <a:lstStyle/>
        <a:p>
          <a:endParaRPr lang="en-GB"/>
        </a:p>
      </dgm:t>
    </dgm:pt>
    <dgm:pt modelId="{2DA2A6E0-0C05-4E7F-B3E7-3B033CC61B49}" type="pres">
      <dgm:prSet presAssocID="{45FA38AE-F6B5-440B-ACFB-58761AFF59A8}" presName="Name8" presStyleCnt="0"/>
      <dgm:spPr/>
    </dgm:pt>
    <dgm:pt modelId="{5CE134EB-AF01-426A-B798-A5DAD030A493}" type="pres">
      <dgm:prSet presAssocID="{45FA38AE-F6B5-440B-ACFB-58761AFF59A8}" presName="level" presStyleLbl="node1" presStyleIdx="2" presStyleCnt="4" custLinFactNeighborY="292">
        <dgm:presLayoutVars>
          <dgm:chMax val="1"/>
          <dgm:bulletEnabled val="1"/>
        </dgm:presLayoutVars>
      </dgm:prSet>
      <dgm:spPr/>
      <dgm:t>
        <a:bodyPr/>
        <a:lstStyle/>
        <a:p>
          <a:endParaRPr lang="en-GB"/>
        </a:p>
      </dgm:t>
    </dgm:pt>
    <dgm:pt modelId="{BB5713D5-48FF-4AA3-BE81-B8F8C7FF99B6}" type="pres">
      <dgm:prSet presAssocID="{45FA38AE-F6B5-440B-ACFB-58761AFF59A8}" presName="levelTx" presStyleLbl="revTx" presStyleIdx="0" presStyleCnt="0">
        <dgm:presLayoutVars>
          <dgm:chMax val="1"/>
          <dgm:bulletEnabled val="1"/>
        </dgm:presLayoutVars>
      </dgm:prSet>
      <dgm:spPr/>
      <dgm:t>
        <a:bodyPr/>
        <a:lstStyle/>
        <a:p>
          <a:endParaRPr lang="en-GB"/>
        </a:p>
      </dgm:t>
    </dgm:pt>
    <dgm:pt modelId="{A8E75CF5-CD0C-41E4-9C2A-7DA04ABC1509}" type="pres">
      <dgm:prSet presAssocID="{37A32FC6-A174-4D25-AA0D-BCA2C5AE760D}" presName="Name8" presStyleCnt="0"/>
      <dgm:spPr/>
    </dgm:pt>
    <dgm:pt modelId="{C614867A-B9E4-43AC-BC76-2F0C0F50B82F}" type="pres">
      <dgm:prSet presAssocID="{37A32FC6-A174-4D25-AA0D-BCA2C5AE760D}" presName="level" presStyleLbl="node1" presStyleIdx="3" presStyleCnt="4" custLinFactNeighborY="1178">
        <dgm:presLayoutVars>
          <dgm:chMax val="1"/>
          <dgm:bulletEnabled val="1"/>
        </dgm:presLayoutVars>
      </dgm:prSet>
      <dgm:spPr/>
      <dgm:t>
        <a:bodyPr/>
        <a:lstStyle/>
        <a:p>
          <a:endParaRPr lang="en-GB"/>
        </a:p>
      </dgm:t>
    </dgm:pt>
    <dgm:pt modelId="{800B98B6-A7BB-4AE2-99D4-239E61ABBD69}" type="pres">
      <dgm:prSet presAssocID="{37A32FC6-A174-4D25-AA0D-BCA2C5AE760D}" presName="levelTx" presStyleLbl="revTx" presStyleIdx="0" presStyleCnt="0">
        <dgm:presLayoutVars>
          <dgm:chMax val="1"/>
          <dgm:bulletEnabled val="1"/>
        </dgm:presLayoutVars>
      </dgm:prSet>
      <dgm:spPr/>
      <dgm:t>
        <a:bodyPr/>
        <a:lstStyle/>
        <a:p>
          <a:endParaRPr lang="en-GB"/>
        </a:p>
      </dgm:t>
    </dgm:pt>
  </dgm:ptLst>
  <dgm:cxnLst>
    <dgm:cxn modelId="{8CD417BF-EF0F-4616-A497-02A0427FD1F5}" srcId="{9B54944D-9DDC-4C66-90CD-70826FA281CD}" destId="{45FA38AE-F6B5-440B-ACFB-58761AFF59A8}" srcOrd="2" destOrd="0" parTransId="{3D66717E-2AE8-4B22-9069-DB094561BAE0}" sibTransId="{04FC3018-230A-4FE1-9605-4A498401BAA7}"/>
    <dgm:cxn modelId="{D6B9C6FF-BD5D-4598-9D85-D5756C46E8A3}" type="presOf" srcId="{04AAD14F-C909-449D-989F-493176E2282B}" destId="{27B458E3-AF0A-438B-987D-3C284A696B6E}" srcOrd="1" destOrd="0" presId="urn:microsoft.com/office/officeart/2005/8/layout/pyramid1"/>
    <dgm:cxn modelId="{237FC3FF-910F-40D0-AF7C-562CEAC484FF}" srcId="{9B54944D-9DDC-4C66-90CD-70826FA281CD}" destId="{A2F8D380-57CE-4BCA-9154-81ED62109582}" srcOrd="1" destOrd="0" parTransId="{D5460E2A-B941-4F36-8083-F83F76B2F26C}" sibTransId="{9106CDAD-FF48-486A-8873-BC8D65B911EF}"/>
    <dgm:cxn modelId="{11BB73E3-0041-42FA-AE45-3F0542872C5E}" type="presOf" srcId="{A2F8D380-57CE-4BCA-9154-81ED62109582}" destId="{1AB18170-A99E-4E04-8FF6-4FCFA325E472}" srcOrd="0" destOrd="0" presId="urn:microsoft.com/office/officeart/2005/8/layout/pyramid1"/>
    <dgm:cxn modelId="{6A76781C-B02B-4E19-A4BA-0CFF1728E5CB}" type="presOf" srcId="{45FA38AE-F6B5-440B-ACFB-58761AFF59A8}" destId="{BB5713D5-48FF-4AA3-BE81-B8F8C7FF99B6}" srcOrd="1" destOrd="0" presId="urn:microsoft.com/office/officeart/2005/8/layout/pyramid1"/>
    <dgm:cxn modelId="{55E744D5-6198-4C51-8993-7A88A5183AF6}" type="presOf" srcId="{A2F8D380-57CE-4BCA-9154-81ED62109582}" destId="{5751014E-3D1A-47C7-BB53-22C3626D33A3}" srcOrd="1" destOrd="0" presId="urn:microsoft.com/office/officeart/2005/8/layout/pyramid1"/>
    <dgm:cxn modelId="{92AA94D2-12D2-435B-AD51-56D0C691217B}" srcId="{9B54944D-9DDC-4C66-90CD-70826FA281CD}" destId="{37A32FC6-A174-4D25-AA0D-BCA2C5AE760D}" srcOrd="3" destOrd="0" parTransId="{906AC7EB-EB10-4ED5-BFC9-8A407FEF0EE5}" sibTransId="{0A09C4E9-1E95-4D98-BAA2-2EA8DFE6DEB3}"/>
    <dgm:cxn modelId="{DFC870A4-0032-4DA5-8E2C-0D6252716B00}" type="presOf" srcId="{45FA38AE-F6B5-440B-ACFB-58761AFF59A8}" destId="{5CE134EB-AF01-426A-B798-A5DAD030A493}" srcOrd="0" destOrd="0" presId="urn:microsoft.com/office/officeart/2005/8/layout/pyramid1"/>
    <dgm:cxn modelId="{A53396CA-311A-4DE6-9468-1296F474C57B}" type="presOf" srcId="{37A32FC6-A174-4D25-AA0D-BCA2C5AE760D}" destId="{800B98B6-A7BB-4AE2-99D4-239E61ABBD69}" srcOrd="1" destOrd="0" presId="urn:microsoft.com/office/officeart/2005/8/layout/pyramid1"/>
    <dgm:cxn modelId="{0F08B9EA-D4EE-42C5-BB60-7982C8497C67}" type="presOf" srcId="{04AAD14F-C909-449D-989F-493176E2282B}" destId="{06F73200-CFE3-4B39-9CE7-9EABE50B2A1F}" srcOrd="0" destOrd="0" presId="urn:microsoft.com/office/officeart/2005/8/layout/pyramid1"/>
    <dgm:cxn modelId="{9D51E98E-80CD-48D0-AC3B-F05D36205B29}" srcId="{9B54944D-9DDC-4C66-90CD-70826FA281CD}" destId="{04AAD14F-C909-449D-989F-493176E2282B}" srcOrd="0" destOrd="0" parTransId="{F2DC8518-D765-4E15-8E77-79120DDA9833}" sibTransId="{E418A7FD-E1E4-4B00-98A2-DEFFD488BE91}"/>
    <dgm:cxn modelId="{939731BC-E53D-48B2-880C-DE9450337DC7}" type="presOf" srcId="{9B54944D-9DDC-4C66-90CD-70826FA281CD}" destId="{C6DDD3C7-6872-4307-9499-06483D0F0DC0}" srcOrd="0" destOrd="0" presId="urn:microsoft.com/office/officeart/2005/8/layout/pyramid1"/>
    <dgm:cxn modelId="{15FB7CB2-6D7A-4D60-9819-1614C6928E2A}" type="presOf" srcId="{37A32FC6-A174-4D25-AA0D-BCA2C5AE760D}" destId="{C614867A-B9E4-43AC-BC76-2F0C0F50B82F}" srcOrd="0" destOrd="0" presId="urn:microsoft.com/office/officeart/2005/8/layout/pyramid1"/>
    <dgm:cxn modelId="{52DBA95D-B421-4FA6-B759-94DDDC12428F}" type="presParOf" srcId="{C6DDD3C7-6872-4307-9499-06483D0F0DC0}" destId="{06F63E68-3D7B-44A9-9D86-C1C561ACF89B}" srcOrd="0" destOrd="0" presId="urn:microsoft.com/office/officeart/2005/8/layout/pyramid1"/>
    <dgm:cxn modelId="{0B1A40FB-C544-401A-B9F9-3328178A002D}" type="presParOf" srcId="{06F63E68-3D7B-44A9-9D86-C1C561ACF89B}" destId="{06F73200-CFE3-4B39-9CE7-9EABE50B2A1F}" srcOrd="0" destOrd="0" presId="urn:microsoft.com/office/officeart/2005/8/layout/pyramid1"/>
    <dgm:cxn modelId="{26BBE53F-5E05-4D76-B42C-F188A92CE3DF}" type="presParOf" srcId="{06F63E68-3D7B-44A9-9D86-C1C561ACF89B}" destId="{27B458E3-AF0A-438B-987D-3C284A696B6E}" srcOrd="1" destOrd="0" presId="urn:microsoft.com/office/officeart/2005/8/layout/pyramid1"/>
    <dgm:cxn modelId="{54989E1D-8D7E-473B-9951-05DBE7DB49A1}" type="presParOf" srcId="{C6DDD3C7-6872-4307-9499-06483D0F0DC0}" destId="{286284A7-B5A8-45DB-A848-EA7F411F24E3}" srcOrd="1" destOrd="0" presId="urn:microsoft.com/office/officeart/2005/8/layout/pyramid1"/>
    <dgm:cxn modelId="{7809D740-FDB8-499D-8AA7-57144A1DC8BC}" type="presParOf" srcId="{286284A7-B5A8-45DB-A848-EA7F411F24E3}" destId="{1AB18170-A99E-4E04-8FF6-4FCFA325E472}" srcOrd="0" destOrd="0" presId="urn:microsoft.com/office/officeart/2005/8/layout/pyramid1"/>
    <dgm:cxn modelId="{3BD524FA-F1A2-4EEA-A5A1-C9DC5B3C47B6}" type="presParOf" srcId="{286284A7-B5A8-45DB-A848-EA7F411F24E3}" destId="{5751014E-3D1A-47C7-BB53-22C3626D33A3}" srcOrd="1" destOrd="0" presId="urn:microsoft.com/office/officeart/2005/8/layout/pyramid1"/>
    <dgm:cxn modelId="{92257F5A-F139-47F7-80F9-213968721CC9}" type="presParOf" srcId="{C6DDD3C7-6872-4307-9499-06483D0F0DC0}" destId="{2DA2A6E0-0C05-4E7F-B3E7-3B033CC61B49}" srcOrd="2" destOrd="0" presId="urn:microsoft.com/office/officeart/2005/8/layout/pyramid1"/>
    <dgm:cxn modelId="{482BA093-6F60-4F7C-9CF1-00496991F96A}" type="presParOf" srcId="{2DA2A6E0-0C05-4E7F-B3E7-3B033CC61B49}" destId="{5CE134EB-AF01-426A-B798-A5DAD030A493}" srcOrd="0" destOrd="0" presId="urn:microsoft.com/office/officeart/2005/8/layout/pyramid1"/>
    <dgm:cxn modelId="{91B14CAE-9A1D-47B2-8D3A-D69DC70969ED}" type="presParOf" srcId="{2DA2A6E0-0C05-4E7F-B3E7-3B033CC61B49}" destId="{BB5713D5-48FF-4AA3-BE81-B8F8C7FF99B6}" srcOrd="1" destOrd="0" presId="urn:microsoft.com/office/officeart/2005/8/layout/pyramid1"/>
    <dgm:cxn modelId="{E99C9E6F-CE9C-442E-8F14-F60593246E4D}" type="presParOf" srcId="{C6DDD3C7-6872-4307-9499-06483D0F0DC0}" destId="{A8E75CF5-CD0C-41E4-9C2A-7DA04ABC1509}" srcOrd="3" destOrd="0" presId="urn:microsoft.com/office/officeart/2005/8/layout/pyramid1"/>
    <dgm:cxn modelId="{148D8606-3095-4E1A-B5BA-CB5B7D4EF077}" type="presParOf" srcId="{A8E75CF5-CD0C-41E4-9C2A-7DA04ABC1509}" destId="{C614867A-B9E4-43AC-BC76-2F0C0F50B82F}" srcOrd="0" destOrd="0" presId="urn:microsoft.com/office/officeart/2005/8/layout/pyramid1"/>
    <dgm:cxn modelId="{6A6A62A1-AF4B-4A45-B7D8-CF3CE9C5DB94}" type="presParOf" srcId="{A8E75CF5-CD0C-41E4-9C2A-7DA04ABC1509}" destId="{800B98B6-A7BB-4AE2-99D4-239E61ABBD69}" srcOrd="1" destOrd="0" presId="urn:microsoft.com/office/officeart/2005/8/layout/pyramid1"/>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9B54944D-9DDC-4C66-90CD-70826FA281CD}" type="doc">
      <dgm:prSet loTypeId="urn:microsoft.com/office/officeart/2005/8/layout/pyramid1" loCatId="pyramid" qsTypeId="urn:microsoft.com/office/officeart/2005/8/quickstyle/3d4" qsCatId="3D" csTypeId="urn:microsoft.com/office/officeart/2005/8/colors/accent0_1" csCatId="mainScheme" phldr="1"/>
      <dgm:spPr/>
    </dgm:pt>
    <dgm:pt modelId="{04AAD14F-C909-449D-989F-493176E2282B}">
      <dgm:prSet phldrT="[Text]"/>
      <dgm:spPr/>
      <dgm:t>
        <a:bodyPr/>
        <a:lstStyle/>
        <a:p>
          <a:endParaRPr lang="en-GB" b="1" dirty="0"/>
        </a:p>
      </dgm:t>
    </dgm:pt>
    <dgm:pt modelId="{F2DC8518-D765-4E15-8E77-79120DDA9833}" type="parTrans" cxnId="{9D51E98E-80CD-48D0-AC3B-F05D36205B29}">
      <dgm:prSet/>
      <dgm:spPr/>
      <dgm:t>
        <a:bodyPr/>
        <a:lstStyle/>
        <a:p>
          <a:endParaRPr lang="en-GB" b="1"/>
        </a:p>
      </dgm:t>
    </dgm:pt>
    <dgm:pt modelId="{E418A7FD-E1E4-4B00-98A2-DEFFD488BE91}" type="sibTrans" cxnId="{9D51E98E-80CD-48D0-AC3B-F05D36205B29}">
      <dgm:prSet/>
      <dgm:spPr/>
      <dgm:t>
        <a:bodyPr/>
        <a:lstStyle/>
        <a:p>
          <a:endParaRPr lang="en-GB" b="1"/>
        </a:p>
      </dgm:t>
    </dgm:pt>
    <dgm:pt modelId="{A2F8D380-57CE-4BCA-9154-81ED62109582}">
      <dgm:prSet phldrT="[Text]"/>
      <dgm:spPr/>
      <dgm:t>
        <a:bodyPr/>
        <a:lstStyle/>
        <a:p>
          <a:endParaRPr lang="en-GB" b="1" dirty="0"/>
        </a:p>
      </dgm:t>
    </dgm:pt>
    <dgm:pt modelId="{D5460E2A-B941-4F36-8083-F83F76B2F26C}" type="parTrans" cxnId="{237FC3FF-910F-40D0-AF7C-562CEAC484FF}">
      <dgm:prSet/>
      <dgm:spPr/>
      <dgm:t>
        <a:bodyPr/>
        <a:lstStyle/>
        <a:p>
          <a:endParaRPr lang="en-GB" b="1"/>
        </a:p>
      </dgm:t>
    </dgm:pt>
    <dgm:pt modelId="{9106CDAD-FF48-486A-8873-BC8D65B911EF}" type="sibTrans" cxnId="{237FC3FF-910F-40D0-AF7C-562CEAC484FF}">
      <dgm:prSet/>
      <dgm:spPr/>
      <dgm:t>
        <a:bodyPr/>
        <a:lstStyle/>
        <a:p>
          <a:endParaRPr lang="en-GB" b="1"/>
        </a:p>
      </dgm:t>
    </dgm:pt>
    <dgm:pt modelId="{45FA38AE-F6B5-440B-ACFB-58761AFF59A8}">
      <dgm:prSet phldrT="[Text]"/>
      <dgm:spPr/>
      <dgm:t>
        <a:bodyPr/>
        <a:lstStyle/>
        <a:p>
          <a:endParaRPr lang="en-GB" b="1" dirty="0" smtClean="0"/>
        </a:p>
      </dgm:t>
    </dgm:pt>
    <dgm:pt modelId="{3D66717E-2AE8-4B22-9069-DB094561BAE0}" type="parTrans" cxnId="{8CD417BF-EF0F-4616-A497-02A0427FD1F5}">
      <dgm:prSet/>
      <dgm:spPr/>
      <dgm:t>
        <a:bodyPr/>
        <a:lstStyle/>
        <a:p>
          <a:endParaRPr lang="en-GB" b="1"/>
        </a:p>
      </dgm:t>
    </dgm:pt>
    <dgm:pt modelId="{04FC3018-230A-4FE1-9605-4A498401BAA7}" type="sibTrans" cxnId="{8CD417BF-EF0F-4616-A497-02A0427FD1F5}">
      <dgm:prSet/>
      <dgm:spPr/>
      <dgm:t>
        <a:bodyPr/>
        <a:lstStyle/>
        <a:p>
          <a:endParaRPr lang="en-GB" b="1"/>
        </a:p>
      </dgm:t>
    </dgm:pt>
    <dgm:pt modelId="{37A32FC6-A174-4D25-AA0D-BCA2C5AE760D}">
      <dgm:prSet phldrT="[Text]"/>
      <dgm:spPr/>
      <dgm:t>
        <a:bodyPr/>
        <a:lstStyle/>
        <a:p>
          <a:r>
            <a:rPr lang="en-GB" b="1" smtClean="0"/>
            <a:t/>
          </a:r>
          <a:br>
            <a:rPr lang="en-GB" b="1" smtClean="0"/>
          </a:br>
          <a:endParaRPr lang="en-GB" b="1" dirty="0" smtClean="0"/>
        </a:p>
      </dgm:t>
    </dgm:pt>
    <dgm:pt modelId="{0A09C4E9-1E95-4D98-BAA2-2EA8DFE6DEB3}" type="sibTrans" cxnId="{92AA94D2-12D2-435B-AD51-56D0C691217B}">
      <dgm:prSet/>
      <dgm:spPr/>
      <dgm:t>
        <a:bodyPr/>
        <a:lstStyle/>
        <a:p>
          <a:endParaRPr lang="en-GB" b="1"/>
        </a:p>
      </dgm:t>
    </dgm:pt>
    <dgm:pt modelId="{906AC7EB-EB10-4ED5-BFC9-8A407FEF0EE5}" type="parTrans" cxnId="{92AA94D2-12D2-435B-AD51-56D0C691217B}">
      <dgm:prSet/>
      <dgm:spPr/>
      <dgm:t>
        <a:bodyPr/>
        <a:lstStyle/>
        <a:p>
          <a:endParaRPr lang="en-GB" b="1"/>
        </a:p>
      </dgm:t>
    </dgm:pt>
    <dgm:pt modelId="{C6DDD3C7-6872-4307-9499-06483D0F0DC0}" type="pres">
      <dgm:prSet presAssocID="{9B54944D-9DDC-4C66-90CD-70826FA281CD}" presName="Name0" presStyleCnt="0">
        <dgm:presLayoutVars>
          <dgm:dir/>
          <dgm:animLvl val="lvl"/>
          <dgm:resizeHandles val="exact"/>
        </dgm:presLayoutVars>
      </dgm:prSet>
      <dgm:spPr/>
    </dgm:pt>
    <dgm:pt modelId="{06F63E68-3D7B-44A9-9D86-C1C561ACF89B}" type="pres">
      <dgm:prSet presAssocID="{04AAD14F-C909-449D-989F-493176E2282B}" presName="Name8" presStyleCnt="0"/>
      <dgm:spPr/>
    </dgm:pt>
    <dgm:pt modelId="{06F73200-CFE3-4B39-9CE7-9EABE50B2A1F}" type="pres">
      <dgm:prSet presAssocID="{04AAD14F-C909-449D-989F-493176E2282B}" presName="level" presStyleLbl="node1" presStyleIdx="0" presStyleCnt="4" custLinFactNeighborY="-1178">
        <dgm:presLayoutVars>
          <dgm:chMax val="1"/>
          <dgm:bulletEnabled val="1"/>
        </dgm:presLayoutVars>
      </dgm:prSet>
      <dgm:spPr/>
      <dgm:t>
        <a:bodyPr/>
        <a:lstStyle/>
        <a:p>
          <a:endParaRPr lang="en-GB"/>
        </a:p>
      </dgm:t>
    </dgm:pt>
    <dgm:pt modelId="{27B458E3-AF0A-438B-987D-3C284A696B6E}" type="pres">
      <dgm:prSet presAssocID="{04AAD14F-C909-449D-989F-493176E2282B}" presName="levelTx" presStyleLbl="revTx" presStyleIdx="0" presStyleCnt="0">
        <dgm:presLayoutVars>
          <dgm:chMax val="1"/>
          <dgm:bulletEnabled val="1"/>
        </dgm:presLayoutVars>
      </dgm:prSet>
      <dgm:spPr/>
      <dgm:t>
        <a:bodyPr/>
        <a:lstStyle/>
        <a:p>
          <a:endParaRPr lang="en-GB"/>
        </a:p>
      </dgm:t>
    </dgm:pt>
    <dgm:pt modelId="{286284A7-B5A8-45DB-A848-EA7F411F24E3}" type="pres">
      <dgm:prSet presAssocID="{A2F8D380-57CE-4BCA-9154-81ED62109582}" presName="Name8" presStyleCnt="0"/>
      <dgm:spPr/>
    </dgm:pt>
    <dgm:pt modelId="{1AB18170-A99E-4E04-8FF6-4FCFA325E472}" type="pres">
      <dgm:prSet presAssocID="{A2F8D380-57CE-4BCA-9154-81ED62109582}" presName="level" presStyleLbl="node1" presStyleIdx="1" presStyleCnt="4" custLinFactNeighborY="-443">
        <dgm:presLayoutVars>
          <dgm:chMax val="1"/>
          <dgm:bulletEnabled val="1"/>
        </dgm:presLayoutVars>
      </dgm:prSet>
      <dgm:spPr/>
      <dgm:t>
        <a:bodyPr/>
        <a:lstStyle/>
        <a:p>
          <a:endParaRPr lang="en-GB"/>
        </a:p>
      </dgm:t>
    </dgm:pt>
    <dgm:pt modelId="{5751014E-3D1A-47C7-BB53-22C3626D33A3}" type="pres">
      <dgm:prSet presAssocID="{A2F8D380-57CE-4BCA-9154-81ED62109582}" presName="levelTx" presStyleLbl="revTx" presStyleIdx="0" presStyleCnt="0">
        <dgm:presLayoutVars>
          <dgm:chMax val="1"/>
          <dgm:bulletEnabled val="1"/>
        </dgm:presLayoutVars>
      </dgm:prSet>
      <dgm:spPr/>
      <dgm:t>
        <a:bodyPr/>
        <a:lstStyle/>
        <a:p>
          <a:endParaRPr lang="en-GB"/>
        </a:p>
      </dgm:t>
    </dgm:pt>
    <dgm:pt modelId="{2DA2A6E0-0C05-4E7F-B3E7-3B033CC61B49}" type="pres">
      <dgm:prSet presAssocID="{45FA38AE-F6B5-440B-ACFB-58761AFF59A8}" presName="Name8" presStyleCnt="0"/>
      <dgm:spPr/>
    </dgm:pt>
    <dgm:pt modelId="{5CE134EB-AF01-426A-B798-A5DAD030A493}" type="pres">
      <dgm:prSet presAssocID="{45FA38AE-F6B5-440B-ACFB-58761AFF59A8}" presName="level" presStyleLbl="node1" presStyleIdx="2" presStyleCnt="4" custLinFactNeighborY="292">
        <dgm:presLayoutVars>
          <dgm:chMax val="1"/>
          <dgm:bulletEnabled val="1"/>
        </dgm:presLayoutVars>
      </dgm:prSet>
      <dgm:spPr/>
      <dgm:t>
        <a:bodyPr/>
        <a:lstStyle/>
        <a:p>
          <a:endParaRPr lang="en-GB"/>
        </a:p>
      </dgm:t>
    </dgm:pt>
    <dgm:pt modelId="{BB5713D5-48FF-4AA3-BE81-B8F8C7FF99B6}" type="pres">
      <dgm:prSet presAssocID="{45FA38AE-F6B5-440B-ACFB-58761AFF59A8}" presName="levelTx" presStyleLbl="revTx" presStyleIdx="0" presStyleCnt="0">
        <dgm:presLayoutVars>
          <dgm:chMax val="1"/>
          <dgm:bulletEnabled val="1"/>
        </dgm:presLayoutVars>
      </dgm:prSet>
      <dgm:spPr/>
      <dgm:t>
        <a:bodyPr/>
        <a:lstStyle/>
        <a:p>
          <a:endParaRPr lang="en-GB"/>
        </a:p>
      </dgm:t>
    </dgm:pt>
    <dgm:pt modelId="{A8E75CF5-CD0C-41E4-9C2A-7DA04ABC1509}" type="pres">
      <dgm:prSet presAssocID="{37A32FC6-A174-4D25-AA0D-BCA2C5AE760D}" presName="Name8" presStyleCnt="0"/>
      <dgm:spPr/>
    </dgm:pt>
    <dgm:pt modelId="{C614867A-B9E4-43AC-BC76-2F0C0F50B82F}" type="pres">
      <dgm:prSet presAssocID="{37A32FC6-A174-4D25-AA0D-BCA2C5AE760D}" presName="level" presStyleLbl="node1" presStyleIdx="3" presStyleCnt="4" custLinFactNeighborY="1178">
        <dgm:presLayoutVars>
          <dgm:chMax val="1"/>
          <dgm:bulletEnabled val="1"/>
        </dgm:presLayoutVars>
      </dgm:prSet>
      <dgm:spPr/>
      <dgm:t>
        <a:bodyPr/>
        <a:lstStyle/>
        <a:p>
          <a:endParaRPr lang="en-GB"/>
        </a:p>
      </dgm:t>
    </dgm:pt>
    <dgm:pt modelId="{800B98B6-A7BB-4AE2-99D4-239E61ABBD69}" type="pres">
      <dgm:prSet presAssocID="{37A32FC6-A174-4D25-AA0D-BCA2C5AE760D}" presName="levelTx" presStyleLbl="revTx" presStyleIdx="0" presStyleCnt="0">
        <dgm:presLayoutVars>
          <dgm:chMax val="1"/>
          <dgm:bulletEnabled val="1"/>
        </dgm:presLayoutVars>
      </dgm:prSet>
      <dgm:spPr/>
      <dgm:t>
        <a:bodyPr/>
        <a:lstStyle/>
        <a:p>
          <a:endParaRPr lang="en-GB"/>
        </a:p>
      </dgm:t>
    </dgm:pt>
  </dgm:ptLst>
  <dgm:cxnLst>
    <dgm:cxn modelId="{09E20653-8518-4F7C-A951-3755BEFB037D}" type="presOf" srcId="{45FA38AE-F6B5-440B-ACFB-58761AFF59A8}" destId="{5CE134EB-AF01-426A-B798-A5DAD030A493}" srcOrd="0" destOrd="0" presId="urn:microsoft.com/office/officeart/2005/8/layout/pyramid1"/>
    <dgm:cxn modelId="{8CD417BF-EF0F-4616-A497-02A0427FD1F5}" srcId="{9B54944D-9DDC-4C66-90CD-70826FA281CD}" destId="{45FA38AE-F6B5-440B-ACFB-58761AFF59A8}" srcOrd="2" destOrd="0" parTransId="{3D66717E-2AE8-4B22-9069-DB094561BAE0}" sibTransId="{04FC3018-230A-4FE1-9605-4A498401BAA7}"/>
    <dgm:cxn modelId="{17743127-E693-49AF-B702-98EE363140D6}" type="presOf" srcId="{04AAD14F-C909-449D-989F-493176E2282B}" destId="{06F73200-CFE3-4B39-9CE7-9EABE50B2A1F}" srcOrd="0" destOrd="0" presId="urn:microsoft.com/office/officeart/2005/8/layout/pyramid1"/>
    <dgm:cxn modelId="{237FC3FF-910F-40D0-AF7C-562CEAC484FF}" srcId="{9B54944D-9DDC-4C66-90CD-70826FA281CD}" destId="{A2F8D380-57CE-4BCA-9154-81ED62109582}" srcOrd="1" destOrd="0" parTransId="{D5460E2A-B941-4F36-8083-F83F76B2F26C}" sibTransId="{9106CDAD-FF48-486A-8873-BC8D65B911EF}"/>
    <dgm:cxn modelId="{B9CA8910-06DC-42A4-A27D-FCC2B53D3632}" type="presOf" srcId="{9B54944D-9DDC-4C66-90CD-70826FA281CD}" destId="{C6DDD3C7-6872-4307-9499-06483D0F0DC0}" srcOrd="0" destOrd="0" presId="urn:microsoft.com/office/officeart/2005/8/layout/pyramid1"/>
    <dgm:cxn modelId="{B1FDC6D7-1C87-466D-A181-6BA9A3EC728F}" type="presOf" srcId="{37A32FC6-A174-4D25-AA0D-BCA2C5AE760D}" destId="{800B98B6-A7BB-4AE2-99D4-239E61ABBD69}" srcOrd="1" destOrd="0" presId="urn:microsoft.com/office/officeart/2005/8/layout/pyramid1"/>
    <dgm:cxn modelId="{2108FF7B-DA22-46D5-A708-CBB565FCA57B}" type="presOf" srcId="{45FA38AE-F6B5-440B-ACFB-58761AFF59A8}" destId="{BB5713D5-48FF-4AA3-BE81-B8F8C7FF99B6}" srcOrd="1" destOrd="0" presId="urn:microsoft.com/office/officeart/2005/8/layout/pyramid1"/>
    <dgm:cxn modelId="{92AA94D2-12D2-435B-AD51-56D0C691217B}" srcId="{9B54944D-9DDC-4C66-90CD-70826FA281CD}" destId="{37A32FC6-A174-4D25-AA0D-BCA2C5AE760D}" srcOrd="3" destOrd="0" parTransId="{906AC7EB-EB10-4ED5-BFC9-8A407FEF0EE5}" sibTransId="{0A09C4E9-1E95-4D98-BAA2-2EA8DFE6DEB3}"/>
    <dgm:cxn modelId="{484E56D4-4040-4A7C-89DF-C6EF37F09617}" type="presOf" srcId="{A2F8D380-57CE-4BCA-9154-81ED62109582}" destId="{1AB18170-A99E-4E04-8FF6-4FCFA325E472}" srcOrd="0" destOrd="0" presId="urn:microsoft.com/office/officeart/2005/8/layout/pyramid1"/>
    <dgm:cxn modelId="{9D51E98E-80CD-48D0-AC3B-F05D36205B29}" srcId="{9B54944D-9DDC-4C66-90CD-70826FA281CD}" destId="{04AAD14F-C909-449D-989F-493176E2282B}" srcOrd="0" destOrd="0" parTransId="{F2DC8518-D765-4E15-8E77-79120DDA9833}" sibTransId="{E418A7FD-E1E4-4B00-98A2-DEFFD488BE91}"/>
    <dgm:cxn modelId="{9BD75AFC-AE04-4EB6-97B9-175EE975A86C}" type="presOf" srcId="{A2F8D380-57CE-4BCA-9154-81ED62109582}" destId="{5751014E-3D1A-47C7-BB53-22C3626D33A3}" srcOrd="1" destOrd="0" presId="urn:microsoft.com/office/officeart/2005/8/layout/pyramid1"/>
    <dgm:cxn modelId="{91970429-FC76-4209-AFD2-D72936CAF14B}" type="presOf" srcId="{04AAD14F-C909-449D-989F-493176E2282B}" destId="{27B458E3-AF0A-438B-987D-3C284A696B6E}" srcOrd="1" destOrd="0" presId="urn:microsoft.com/office/officeart/2005/8/layout/pyramid1"/>
    <dgm:cxn modelId="{D39C5093-D899-4D59-BC6A-BE01D8D0874A}" type="presOf" srcId="{37A32FC6-A174-4D25-AA0D-BCA2C5AE760D}" destId="{C614867A-B9E4-43AC-BC76-2F0C0F50B82F}" srcOrd="0" destOrd="0" presId="urn:microsoft.com/office/officeart/2005/8/layout/pyramid1"/>
    <dgm:cxn modelId="{FF5FDC39-5E46-4F53-B368-E1BF5F3FF66B}" type="presParOf" srcId="{C6DDD3C7-6872-4307-9499-06483D0F0DC0}" destId="{06F63E68-3D7B-44A9-9D86-C1C561ACF89B}" srcOrd="0" destOrd="0" presId="urn:microsoft.com/office/officeart/2005/8/layout/pyramid1"/>
    <dgm:cxn modelId="{2B79F1B2-631E-4828-A27D-5890940677EE}" type="presParOf" srcId="{06F63E68-3D7B-44A9-9D86-C1C561ACF89B}" destId="{06F73200-CFE3-4B39-9CE7-9EABE50B2A1F}" srcOrd="0" destOrd="0" presId="urn:microsoft.com/office/officeart/2005/8/layout/pyramid1"/>
    <dgm:cxn modelId="{2EA6916D-6F02-402C-AE14-15CBC67D72FE}" type="presParOf" srcId="{06F63E68-3D7B-44A9-9D86-C1C561ACF89B}" destId="{27B458E3-AF0A-438B-987D-3C284A696B6E}" srcOrd="1" destOrd="0" presId="urn:microsoft.com/office/officeart/2005/8/layout/pyramid1"/>
    <dgm:cxn modelId="{7C09C88B-622A-4D53-B202-BCDCC97AC06E}" type="presParOf" srcId="{C6DDD3C7-6872-4307-9499-06483D0F0DC0}" destId="{286284A7-B5A8-45DB-A848-EA7F411F24E3}" srcOrd="1" destOrd="0" presId="urn:microsoft.com/office/officeart/2005/8/layout/pyramid1"/>
    <dgm:cxn modelId="{1B6FEFFF-9131-46E1-A88A-6B07BF0FCA4D}" type="presParOf" srcId="{286284A7-B5A8-45DB-A848-EA7F411F24E3}" destId="{1AB18170-A99E-4E04-8FF6-4FCFA325E472}" srcOrd="0" destOrd="0" presId="urn:microsoft.com/office/officeart/2005/8/layout/pyramid1"/>
    <dgm:cxn modelId="{98C1ADAE-3A94-4D7B-90B8-8FCE9BF63384}" type="presParOf" srcId="{286284A7-B5A8-45DB-A848-EA7F411F24E3}" destId="{5751014E-3D1A-47C7-BB53-22C3626D33A3}" srcOrd="1" destOrd="0" presId="urn:microsoft.com/office/officeart/2005/8/layout/pyramid1"/>
    <dgm:cxn modelId="{E5F92B16-C241-4E5B-B800-7273826B9A5E}" type="presParOf" srcId="{C6DDD3C7-6872-4307-9499-06483D0F0DC0}" destId="{2DA2A6E0-0C05-4E7F-B3E7-3B033CC61B49}" srcOrd="2" destOrd="0" presId="urn:microsoft.com/office/officeart/2005/8/layout/pyramid1"/>
    <dgm:cxn modelId="{75DDA002-2F21-49A5-A0E3-FA27E7375951}" type="presParOf" srcId="{2DA2A6E0-0C05-4E7F-B3E7-3B033CC61B49}" destId="{5CE134EB-AF01-426A-B798-A5DAD030A493}" srcOrd="0" destOrd="0" presId="urn:microsoft.com/office/officeart/2005/8/layout/pyramid1"/>
    <dgm:cxn modelId="{A133A56B-234F-4A5A-9A69-6EADAC00E494}" type="presParOf" srcId="{2DA2A6E0-0C05-4E7F-B3E7-3B033CC61B49}" destId="{BB5713D5-48FF-4AA3-BE81-B8F8C7FF99B6}" srcOrd="1" destOrd="0" presId="urn:microsoft.com/office/officeart/2005/8/layout/pyramid1"/>
    <dgm:cxn modelId="{3E4309E0-7893-43BF-A333-8AE76F22C7BE}" type="presParOf" srcId="{C6DDD3C7-6872-4307-9499-06483D0F0DC0}" destId="{A8E75CF5-CD0C-41E4-9C2A-7DA04ABC1509}" srcOrd="3" destOrd="0" presId="urn:microsoft.com/office/officeart/2005/8/layout/pyramid1"/>
    <dgm:cxn modelId="{B8F69DD0-324C-4CAA-94C2-2D4BF07A4EEC}" type="presParOf" srcId="{A8E75CF5-CD0C-41E4-9C2A-7DA04ABC1509}" destId="{C614867A-B9E4-43AC-BC76-2F0C0F50B82F}" srcOrd="0" destOrd="0" presId="urn:microsoft.com/office/officeart/2005/8/layout/pyramid1"/>
    <dgm:cxn modelId="{9CA6F101-718C-48C8-83AA-CF958C22CED4}" type="presParOf" srcId="{A8E75CF5-CD0C-41E4-9C2A-7DA04ABC1509}" destId="{800B98B6-A7BB-4AE2-99D4-239E61ABBD69}" srcOrd="1" destOrd="0" presId="urn:microsoft.com/office/officeart/2005/8/layout/pyramid1"/>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3.xml><?xml version="1.0" encoding="utf-8"?>
<dgm:dataModel xmlns:dgm="http://schemas.openxmlformats.org/drawingml/2006/diagram" xmlns:a="http://schemas.openxmlformats.org/drawingml/2006/main">
  <dgm:ptLst>
    <dgm:pt modelId="{EF2814A6-F9D2-4F20-8F0B-312CE58BE80C}" type="doc">
      <dgm:prSet loTypeId="urn:microsoft.com/office/officeart/2005/8/layout/matrix1" loCatId="matrix" qsTypeId="urn:microsoft.com/office/officeart/2005/8/quickstyle/simple1" qsCatId="simple" csTypeId="urn:microsoft.com/office/officeart/2005/8/colors/accent1_2" csCatId="accent1" phldr="1"/>
      <dgm:spPr/>
      <dgm:t>
        <a:bodyPr/>
        <a:lstStyle/>
        <a:p>
          <a:endParaRPr lang="en-GB"/>
        </a:p>
      </dgm:t>
    </dgm:pt>
    <dgm:pt modelId="{0B320A3E-4565-4555-A8D9-7FFFA9A73AEA}">
      <dgm:prSet phldrT="[Text]"/>
      <dgm:spPr>
        <a:solidFill>
          <a:srgbClr val="FFFF00"/>
        </a:solidFill>
      </dgm:spPr>
      <dgm:t>
        <a:bodyPr/>
        <a:lstStyle/>
        <a:p>
          <a:r>
            <a:rPr lang="en-GB" dirty="0" smtClean="0"/>
            <a:t>Review</a:t>
          </a:r>
          <a:endParaRPr lang="en-GB" dirty="0"/>
        </a:p>
      </dgm:t>
    </dgm:pt>
    <dgm:pt modelId="{845CF070-581E-4502-9214-8E0524C8A389}" type="parTrans" cxnId="{273C338E-2083-45E5-AF6A-334D375521BC}">
      <dgm:prSet/>
      <dgm:spPr/>
      <dgm:t>
        <a:bodyPr/>
        <a:lstStyle/>
        <a:p>
          <a:endParaRPr lang="en-GB"/>
        </a:p>
      </dgm:t>
    </dgm:pt>
    <dgm:pt modelId="{651F119C-4A5B-46D7-82EE-BA24745D91F5}" type="sibTrans" cxnId="{273C338E-2083-45E5-AF6A-334D375521BC}">
      <dgm:prSet/>
      <dgm:spPr/>
      <dgm:t>
        <a:bodyPr/>
        <a:lstStyle/>
        <a:p>
          <a:endParaRPr lang="en-GB"/>
        </a:p>
      </dgm:t>
    </dgm:pt>
    <dgm:pt modelId="{F20A8327-8DC1-4BCA-8FE8-85D5F7D75FDB}">
      <dgm:prSet phldrT="[Text]"/>
      <dgm:spPr>
        <a:solidFill>
          <a:srgbClr val="FFC000"/>
        </a:solidFill>
      </dgm:spPr>
      <dgm:t>
        <a:bodyPr/>
        <a:lstStyle/>
        <a:p>
          <a:r>
            <a:rPr lang="en-GB" dirty="0" smtClean="0"/>
            <a:t>Improve!</a:t>
          </a:r>
          <a:endParaRPr lang="en-GB" dirty="0"/>
        </a:p>
      </dgm:t>
    </dgm:pt>
    <dgm:pt modelId="{0E95F024-8EB6-41D6-AFB2-3256B66924A1}" type="parTrans" cxnId="{60272D0E-9DB6-4589-81DD-7491D6DA67A5}">
      <dgm:prSet/>
      <dgm:spPr/>
      <dgm:t>
        <a:bodyPr/>
        <a:lstStyle/>
        <a:p>
          <a:endParaRPr lang="en-GB"/>
        </a:p>
      </dgm:t>
    </dgm:pt>
    <dgm:pt modelId="{29150BDF-CE1C-4A13-9262-D38B1638CB97}" type="sibTrans" cxnId="{60272D0E-9DB6-4589-81DD-7491D6DA67A5}">
      <dgm:prSet/>
      <dgm:spPr/>
      <dgm:t>
        <a:bodyPr/>
        <a:lstStyle/>
        <a:p>
          <a:endParaRPr lang="en-GB"/>
        </a:p>
      </dgm:t>
    </dgm:pt>
    <dgm:pt modelId="{810F166E-8B25-45C7-8E9B-AB00A46A3093}">
      <dgm:prSet phldrT="[Text]"/>
      <dgm:spPr>
        <a:solidFill>
          <a:srgbClr val="FFC000"/>
        </a:solidFill>
      </dgm:spPr>
      <dgm:t>
        <a:bodyPr/>
        <a:lstStyle/>
        <a:p>
          <a:r>
            <a:rPr lang="en-GB" dirty="0" smtClean="0"/>
            <a:t>Keep!</a:t>
          </a:r>
          <a:endParaRPr lang="en-GB" dirty="0"/>
        </a:p>
      </dgm:t>
    </dgm:pt>
    <dgm:pt modelId="{B438A334-E90A-4D37-B2B1-091616F95325}" type="parTrans" cxnId="{9B781D6C-66B1-45C8-B225-84BF160CA61C}">
      <dgm:prSet/>
      <dgm:spPr/>
      <dgm:t>
        <a:bodyPr/>
        <a:lstStyle/>
        <a:p>
          <a:endParaRPr lang="en-GB"/>
        </a:p>
      </dgm:t>
    </dgm:pt>
    <dgm:pt modelId="{A3521C99-6897-429B-A5C2-55437495A2E1}" type="sibTrans" cxnId="{9B781D6C-66B1-45C8-B225-84BF160CA61C}">
      <dgm:prSet/>
      <dgm:spPr/>
      <dgm:t>
        <a:bodyPr/>
        <a:lstStyle/>
        <a:p>
          <a:endParaRPr lang="en-GB"/>
        </a:p>
      </dgm:t>
    </dgm:pt>
    <dgm:pt modelId="{85287EF5-E2EE-48B8-9A61-A39D58897446}">
      <dgm:prSet phldrT="[Text]"/>
      <dgm:spPr>
        <a:solidFill>
          <a:srgbClr val="FFC000"/>
        </a:solidFill>
      </dgm:spPr>
      <dgm:t>
        <a:bodyPr/>
        <a:lstStyle/>
        <a:p>
          <a:r>
            <a:rPr lang="en-GB" dirty="0" smtClean="0"/>
            <a:t>Proposed for Archive</a:t>
          </a:r>
          <a:endParaRPr lang="en-GB" dirty="0"/>
        </a:p>
      </dgm:t>
    </dgm:pt>
    <dgm:pt modelId="{F57560B1-8832-4661-968B-0563906B63FB}" type="parTrans" cxnId="{937AADD2-8769-4187-A471-789AD2A677F7}">
      <dgm:prSet/>
      <dgm:spPr/>
      <dgm:t>
        <a:bodyPr/>
        <a:lstStyle/>
        <a:p>
          <a:endParaRPr lang="en-GB"/>
        </a:p>
      </dgm:t>
    </dgm:pt>
    <dgm:pt modelId="{2214D281-4AF8-4CE1-8A84-E156AF979255}" type="sibTrans" cxnId="{937AADD2-8769-4187-A471-789AD2A677F7}">
      <dgm:prSet/>
      <dgm:spPr/>
      <dgm:t>
        <a:bodyPr/>
        <a:lstStyle/>
        <a:p>
          <a:endParaRPr lang="en-GB"/>
        </a:p>
      </dgm:t>
    </dgm:pt>
    <dgm:pt modelId="{AC608049-E613-4B41-A4AB-7AABA3C79E5D}">
      <dgm:prSet phldrT="[Text]"/>
      <dgm:spPr>
        <a:solidFill>
          <a:srgbClr val="FFC000"/>
        </a:solidFill>
      </dgm:spPr>
      <dgm:t>
        <a:bodyPr/>
        <a:lstStyle/>
        <a:p>
          <a:r>
            <a:rPr lang="en-GB" dirty="0" smtClean="0"/>
            <a:t>Promote!</a:t>
          </a:r>
          <a:endParaRPr lang="en-GB" dirty="0"/>
        </a:p>
      </dgm:t>
    </dgm:pt>
    <dgm:pt modelId="{91069F1C-76FC-44C7-AAB5-C016521ABA84}" type="parTrans" cxnId="{A52EBC0D-3E00-42B3-BFDB-B9660574B2E5}">
      <dgm:prSet/>
      <dgm:spPr/>
      <dgm:t>
        <a:bodyPr/>
        <a:lstStyle/>
        <a:p>
          <a:endParaRPr lang="en-GB"/>
        </a:p>
      </dgm:t>
    </dgm:pt>
    <dgm:pt modelId="{9372078B-D6C8-4065-B78E-89357C4ACBBD}" type="sibTrans" cxnId="{A52EBC0D-3E00-42B3-BFDB-B9660574B2E5}">
      <dgm:prSet/>
      <dgm:spPr/>
      <dgm:t>
        <a:bodyPr/>
        <a:lstStyle/>
        <a:p>
          <a:endParaRPr lang="en-GB"/>
        </a:p>
      </dgm:t>
    </dgm:pt>
    <dgm:pt modelId="{C0B5762A-024A-427B-B3CB-AF824A697DEF}">
      <dgm:prSet phldrT="[Text]"/>
      <dgm:spPr>
        <a:solidFill>
          <a:srgbClr val="FFFF00"/>
        </a:solidFill>
      </dgm:spPr>
      <dgm:t>
        <a:bodyPr/>
        <a:lstStyle/>
        <a:p>
          <a:endParaRPr lang="nl-NL"/>
        </a:p>
      </dgm:t>
    </dgm:pt>
    <dgm:pt modelId="{E5ECF7F7-8F43-4499-8037-F42464BFE9F3}" type="parTrans" cxnId="{D48BD948-7C43-4299-806D-05D5B75CE318}">
      <dgm:prSet/>
      <dgm:spPr/>
      <dgm:t>
        <a:bodyPr/>
        <a:lstStyle/>
        <a:p>
          <a:endParaRPr lang="nl-NL"/>
        </a:p>
      </dgm:t>
    </dgm:pt>
    <dgm:pt modelId="{96FB8048-32D3-47C1-81CF-4D5516BFA62D}" type="sibTrans" cxnId="{D48BD948-7C43-4299-806D-05D5B75CE318}">
      <dgm:prSet/>
      <dgm:spPr/>
      <dgm:t>
        <a:bodyPr/>
        <a:lstStyle/>
        <a:p>
          <a:endParaRPr lang="nl-NL"/>
        </a:p>
      </dgm:t>
    </dgm:pt>
    <dgm:pt modelId="{37359480-3C07-4456-8575-5215D80E0BE5}" type="pres">
      <dgm:prSet presAssocID="{EF2814A6-F9D2-4F20-8F0B-312CE58BE80C}" presName="diagram" presStyleCnt="0">
        <dgm:presLayoutVars>
          <dgm:chMax val="1"/>
          <dgm:dir/>
          <dgm:animLvl val="ctr"/>
          <dgm:resizeHandles val="exact"/>
        </dgm:presLayoutVars>
      </dgm:prSet>
      <dgm:spPr/>
      <dgm:t>
        <a:bodyPr/>
        <a:lstStyle/>
        <a:p>
          <a:endParaRPr lang="en-GB"/>
        </a:p>
      </dgm:t>
    </dgm:pt>
    <dgm:pt modelId="{AFD29085-8814-486D-BAD7-9D5FB9DFD36E}" type="pres">
      <dgm:prSet presAssocID="{EF2814A6-F9D2-4F20-8F0B-312CE58BE80C}" presName="matrix" presStyleCnt="0"/>
      <dgm:spPr/>
    </dgm:pt>
    <dgm:pt modelId="{5EB333E6-1760-45A6-BE53-802C5CBA618D}" type="pres">
      <dgm:prSet presAssocID="{EF2814A6-F9D2-4F20-8F0B-312CE58BE80C}" presName="tile1" presStyleLbl="node1" presStyleIdx="0" presStyleCnt="4"/>
      <dgm:spPr/>
      <dgm:t>
        <a:bodyPr/>
        <a:lstStyle/>
        <a:p>
          <a:endParaRPr lang="en-GB"/>
        </a:p>
      </dgm:t>
    </dgm:pt>
    <dgm:pt modelId="{5E49DB9C-4B12-4F44-9E9F-93751E6A943C}" type="pres">
      <dgm:prSet presAssocID="{EF2814A6-F9D2-4F20-8F0B-312CE58BE80C}" presName="tile1text" presStyleLbl="node1" presStyleIdx="0" presStyleCnt="4">
        <dgm:presLayoutVars>
          <dgm:chMax val="0"/>
          <dgm:chPref val="0"/>
          <dgm:bulletEnabled val="1"/>
        </dgm:presLayoutVars>
      </dgm:prSet>
      <dgm:spPr/>
      <dgm:t>
        <a:bodyPr/>
        <a:lstStyle/>
        <a:p>
          <a:endParaRPr lang="en-GB"/>
        </a:p>
      </dgm:t>
    </dgm:pt>
    <dgm:pt modelId="{290A2B47-92A1-4D7D-AB09-1DD1AD647AB6}" type="pres">
      <dgm:prSet presAssocID="{EF2814A6-F9D2-4F20-8F0B-312CE58BE80C}" presName="tile2" presStyleLbl="node1" presStyleIdx="1" presStyleCnt="4"/>
      <dgm:spPr/>
      <dgm:t>
        <a:bodyPr/>
        <a:lstStyle/>
        <a:p>
          <a:endParaRPr lang="en-GB"/>
        </a:p>
      </dgm:t>
    </dgm:pt>
    <dgm:pt modelId="{00C5F246-23C0-4795-8C92-6E5BE3DDDBF7}" type="pres">
      <dgm:prSet presAssocID="{EF2814A6-F9D2-4F20-8F0B-312CE58BE80C}" presName="tile2text" presStyleLbl="node1" presStyleIdx="1" presStyleCnt="4">
        <dgm:presLayoutVars>
          <dgm:chMax val="0"/>
          <dgm:chPref val="0"/>
          <dgm:bulletEnabled val="1"/>
        </dgm:presLayoutVars>
      </dgm:prSet>
      <dgm:spPr/>
      <dgm:t>
        <a:bodyPr/>
        <a:lstStyle/>
        <a:p>
          <a:endParaRPr lang="en-GB"/>
        </a:p>
      </dgm:t>
    </dgm:pt>
    <dgm:pt modelId="{2305462E-F821-4C9A-BE36-77F61553775A}" type="pres">
      <dgm:prSet presAssocID="{EF2814A6-F9D2-4F20-8F0B-312CE58BE80C}" presName="tile3" presStyleLbl="node1" presStyleIdx="2" presStyleCnt="4"/>
      <dgm:spPr/>
      <dgm:t>
        <a:bodyPr/>
        <a:lstStyle/>
        <a:p>
          <a:endParaRPr lang="en-GB"/>
        </a:p>
      </dgm:t>
    </dgm:pt>
    <dgm:pt modelId="{7CBF1F38-58A5-4995-8012-7C0037EF5B2B}" type="pres">
      <dgm:prSet presAssocID="{EF2814A6-F9D2-4F20-8F0B-312CE58BE80C}" presName="tile3text" presStyleLbl="node1" presStyleIdx="2" presStyleCnt="4">
        <dgm:presLayoutVars>
          <dgm:chMax val="0"/>
          <dgm:chPref val="0"/>
          <dgm:bulletEnabled val="1"/>
        </dgm:presLayoutVars>
      </dgm:prSet>
      <dgm:spPr/>
      <dgm:t>
        <a:bodyPr/>
        <a:lstStyle/>
        <a:p>
          <a:endParaRPr lang="en-GB"/>
        </a:p>
      </dgm:t>
    </dgm:pt>
    <dgm:pt modelId="{ACFDF540-5812-40C4-B823-A2A3AA4D5389}" type="pres">
      <dgm:prSet presAssocID="{EF2814A6-F9D2-4F20-8F0B-312CE58BE80C}" presName="tile4" presStyleLbl="node1" presStyleIdx="3" presStyleCnt="4"/>
      <dgm:spPr/>
      <dgm:t>
        <a:bodyPr/>
        <a:lstStyle/>
        <a:p>
          <a:endParaRPr lang="en-GB"/>
        </a:p>
      </dgm:t>
    </dgm:pt>
    <dgm:pt modelId="{6E99D204-B88A-401A-B393-44C528581D07}" type="pres">
      <dgm:prSet presAssocID="{EF2814A6-F9D2-4F20-8F0B-312CE58BE80C}" presName="tile4text" presStyleLbl="node1" presStyleIdx="3" presStyleCnt="4">
        <dgm:presLayoutVars>
          <dgm:chMax val="0"/>
          <dgm:chPref val="0"/>
          <dgm:bulletEnabled val="1"/>
        </dgm:presLayoutVars>
      </dgm:prSet>
      <dgm:spPr/>
      <dgm:t>
        <a:bodyPr/>
        <a:lstStyle/>
        <a:p>
          <a:endParaRPr lang="en-GB"/>
        </a:p>
      </dgm:t>
    </dgm:pt>
    <dgm:pt modelId="{E8EF7612-5104-4478-A205-FD83D54AA193}" type="pres">
      <dgm:prSet presAssocID="{EF2814A6-F9D2-4F20-8F0B-312CE58BE80C}" presName="centerTile" presStyleLbl="fgShp" presStyleIdx="0" presStyleCnt="1">
        <dgm:presLayoutVars>
          <dgm:chMax val="0"/>
          <dgm:chPref val="0"/>
        </dgm:presLayoutVars>
      </dgm:prSet>
      <dgm:spPr/>
      <dgm:t>
        <a:bodyPr/>
        <a:lstStyle/>
        <a:p>
          <a:endParaRPr lang="en-GB"/>
        </a:p>
      </dgm:t>
    </dgm:pt>
  </dgm:ptLst>
  <dgm:cxnLst>
    <dgm:cxn modelId="{60272D0E-9DB6-4589-81DD-7491D6DA67A5}" srcId="{0B320A3E-4565-4555-A8D9-7FFFA9A73AEA}" destId="{F20A8327-8DC1-4BCA-8FE8-85D5F7D75FDB}" srcOrd="0" destOrd="0" parTransId="{0E95F024-8EB6-41D6-AFB2-3256B66924A1}" sibTransId="{29150BDF-CE1C-4A13-9262-D38B1638CB97}"/>
    <dgm:cxn modelId="{D48BD948-7C43-4299-806D-05D5B75CE318}" srcId="{EF2814A6-F9D2-4F20-8F0B-312CE58BE80C}" destId="{C0B5762A-024A-427B-B3CB-AF824A697DEF}" srcOrd="1" destOrd="0" parTransId="{E5ECF7F7-8F43-4499-8037-F42464BFE9F3}" sibTransId="{96FB8048-32D3-47C1-81CF-4D5516BFA62D}"/>
    <dgm:cxn modelId="{3A0196CE-C3D6-433C-842E-AA2C5E529638}" type="presOf" srcId="{810F166E-8B25-45C7-8E9B-AB00A46A3093}" destId="{290A2B47-92A1-4D7D-AB09-1DD1AD647AB6}" srcOrd="0" destOrd="0" presId="urn:microsoft.com/office/officeart/2005/8/layout/matrix1"/>
    <dgm:cxn modelId="{A52EBC0D-3E00-42B3-BFDB-B9660574B2E5}" srcId="{0B320A3E-4565-4555-A8D9-7FFFA9A73AEA}" destId="{AC608049-E613-4B41-A4AB-7AABA3C79E5D}" srcOrd="3" destOrd="0" parTransId="{91069F1C-76FC-44C7-AAB5-C016521ABA84}" sibTransId="{9372078B-D6C8-4065-B78E-89357C4ACBBD}"/>
    <dgm:cxn modelId="{273C338E-2083-45E5-AF6A-334D375521BC}" srcId="{EF2814A6-F9D2-4F20-8F0B-312CE58BE80C}" destId="{0B320A3E-4565-4555-A8D9-7FFFA9A73AEA}" srcOrd="0" destOrd="0" parTransId="{845CF070-581E-4502-9214-8E0524C8A389}" sibTransId="{651F119C-4A5B-46D7-82EE-BA24745D91F5}"/>
    <dgm:cxn modelId="{F8EAFCBE-ED60-4126-BC38-71E828BD2182}" type="presOf" srcId="{F20A8327-8DC1-4BCA-8FE8-85D5F7D75FDB}" destId="{5EB333E6-1760-45A6-BE53-802C5CBA618D}" srcOrd="0" destOrd="0" presId="urn:microsoft.com/office/officeart/2005/8/layout/matrix1"/>
    <dgm:cxn modelId="{F2A33777-A620-417E-9ADF-F0F77C1FA14C}" type="presOf" srcId="{85287EF5-E2EE-48B8-9A61-A39D58897446}" destId="{2305462E-F821-4C9A-BE36-77F61553775A}" srcOrd="0" destOrd="0" presId="urn:microsoft.com/office/officeart/2005/8/layout/matrix1"/>
    <dgm:cxn modelId="{9B781D6C-66B1-45C8-B225-84BF160CA61C}" srcId="{0B320A3E-4565-4555-A8D9-7FFFA9A73AEA}" destId="{810F166E-8B25-45C7-8E9B-AB00A46A3093}" srcOrd="1" destOrd="0" parTransId="{B438A334-E90A-4D37-B2B1-091616F95325}" sibTransId="{A3521C99-6897-429B-A5C2-55437495A2E1}"/>
    <dgm:cxn modelId="{9CAFF951-B376-465A-86A7-FE529D28904F}" type="presOf" srcId="{F20A8327-8DC1-4BCA-8FE8-85D5F7D75FDB}" destId="{5E49DB9C-4B12-4F44-9E9F-93751E6A943C}" srcOrd="1" destOrd="0" presId="urn:microsoft.com/office/officeart/2005/8/layout/matrix1"/>
    <dgm:cxn modelId="{27C9F81D-13EF-4369-AC93-4C4A666F56A9}" type="presOf" srcId="{EF2814A6-F9D2-4F20-8F0B-312CE58BE80C}" destId="{37359480-3C07-4456-8575-5215D80E0BE5}" srcOrd="0" destOrd="0" presId="urn:microsoft.com/office/officeart/2005/8/layout/matrix1"/>
    <dgm:cxn modelId="{84379075-9795-49C7-9EB2-A33AC5CEFB85}" type="presOf" srcId="{AC608049-E613-4B41-A4AB-7AABA3C79E5D}" destId="{ACFDF540-5812-40C4-B823-A2A3AA4D5389}" srcOrd="0" destOrd="0" presId="urn:microsoft.com/office/officeart/2005/8/layout/matrix1"/>
    <dgm:cxn modelId="{8D30029E-DECE-440A-8472-8B167D0604DC}" type="presOf" srcId="{85287EF5-E2EE-48B8-9A61-A39D58897446}" destId="{7CBF1F38-58A5-4995-8012-7C0037EF5B2B}" srcOrd="1" destOrd="0" presId="urn:microsoft.com/office/officeart/2005/8/layout/matrix1"/>
    <dgm:cxn modelId="{937AADD2-8769-4187-A471-789AD2A677F7}" srcId="{0B320A3E-4565-4555-A8D9-7FFFA9A73AEA}" destId="{85287EF5-E2EE-48B8-9A61-A39D58897446}" srcOrd="2" destOrd="0" parTransId="{F57560B1-8832-4661-968B-0563906B63FB}" sibTransId="{2214D281-4AF8-4CE1-8A84-E156AF979255}"/>
    <dgm:cxn modelId="{E36E3A19-7DE5-4C40-90FD-B66D5D9B261E}" type="presOf" srcId="{AC608049-E613-4B41-A4AB-7AABA3C79E5D}" destId="{6E99D204-B88A-401A-B393-44C528581D07}" srcOrd="1" destOrd="0" presId="urn:microsoft.com/office/officeart/2005/8/layout/matrix1"/>
    <dgm:cxn modelId="{60034C83-B728-43FF-8BCF-9E64F1DDB71A}" type="presOf" srcId="{810F166E-8B25-45C7-8E9B-AB00A46A3093}" destId="{00C5F246-23C0-4795-8C92-6E5BE3DDDBF7}" srcOrd="1" destOrd="0" presId="urn:microsoft.com/office/officeart/2005/8/layout/matrix1"/>
    <dgm:cxn modelId="{15E222BF-D28F-4093-9012-A741F5B31AD4}" type="presOf" srcId="{0B320A3E-4565-4555-A8D9-7FFFA9A73AEA}" destId="{E8EF7612-5104-4478-A205-FD83D54AA193}" srcOrd="0" destOrd="0" presId="urn:microsoft.com/office/officeart/2005/8/layout/matrix1"/>
    <dgm:cxn modelId="{01360F19-9FF7-42A2-877A-1CE6E1C58A21}" type="presParOf" srcId="{37359480-3C07-4456-8575-5215D80E0BE5}" destId="{AFD29085-8814-486D-BAD7-9D5FB9DFD36E}" srcOrd="0" destOrd="0" presId="urn:microsoft.com/office/officeart/2005/8/layout/matrix1"/>
    <dgm:cxn modelId="{9019E833-E7F3-40CB-B57C-B816A152430D}" type="presParOf" srcId="{AFD29085-8814-486D-BAD7-9D5FB9DFD36E}" destId="{5EB333E6-1760-45A6-BE53-802C5CBA618D}" srcOrd="0" destOrd="0" presId="urn:microsoft.com/office/officeart/2005/8/layout/matrix1"/>
    <dgm:cxn modelId="{6FF37724-21D3-424D-83CB-DCE2F041E329}" type="presParOf" srcId="{AFD29085-8814-486D-BAD7-9D5FB9DFD36E}" destId="{5E49DB9C-4B12-4F44-9E9F-93751E6A943C}" srcOrd="1" destOrd="0" presId="urn:microsoft.com/office/officeart/2005/8/layout/matrix1"/>
    <dgm:cxn modelId="{3D818D84-DA54-4E45-ACA9-332156A7A8FE}" type="presParOf" srcId="{AFD29085-8814-486D-BAD7-9D5FB9DFD36E}" destId="{290A2B47-92A1-4D7D-AB09-1DD1AD647AB6}" srcOrd="2" destOrd="0" presId="urn:microsoft.com/office/officeart/2005/8/layout/matrix1"/>
    <dgm:cxn modelId="{E2CA8A4B-CDB0-4295-8BE8-9E7AEDB7710A}" type="presParOf" srcId="{AFD29085-8814-486D-BAD7-9D5FB9DFD36E}" destId="{00C5F246-23C0-4795-8C92-6E5BE3DDDBF7}" srcOrd="3" destOrd="0" presId="urn:microsoft.com/office/officeart/2005/8/layout/matrix1"/>
    <dgm:cxn modelId="{92C08AB6-0EEF-49F1-A2F5-760359894B0F}" type="presParOf" srcId="{AFD29085-8814-486D-BAD7-9D5FB9DFD36E}" destId="{2305462E-F821-4C9A-BE36-77F61553775A}" srcOrd="4" destOrd="0" presId="urn:microsoft.com/office/officeart/2005/8/layout/matrix1"/>
    <dgm:cxn modelId="{3B8574BD-B462-4B22-96B2-A554E80BF551}" type="presParOf" srcId="{AFD29085-8814-486D-BAD7-9D5FB9DFD36E}" destId="{7CBF1F38-58A5-4995-8012-7C0037EF5B2B}" srcOrd="5" destOrd="0" presId="urn:microsoft.com/office/officeart/2005/8/layout/matrix1"/>
    <dgm:cxn modelId="{13B50D2E-7398-40A0-B645-E9FC38BD2A45}" type="presParOf" srcId="{AFD29085-8814-486D-BAD7-9D5FB9DFD36E}" destId="{ACFDF540-5812-40C4-B823-A2A3AA4D5389}" srcOrd="6" destOrd="0" presId="urn:microsoft.com/office/officeart/2005/8/layout/matrix1"/>
    <dgm:cxn modelId="{5D770891-92D9-412F-B4ED-11A97C39EEA9}" type="presParOf" srcId="{AFD29085-8814-486D-BAD7-9D5FB9DFD36E}" destId="{6E99D204-B88A-401A-B393-44C528581D07}" srcOrd="7" destOrd="0" presId="urn:microsoft.com/office/officeart/2005/8/layout/matrix1"/>
    <dgm:cxn modelId="{C2AFF2C0-E6CA-4616-AE33-FB963F077F53}" type="presParOf" srcId="{37359480-3C07-4456-8575-5215D80E0BE5}" destId="{E8EF7612-5104-4478-A205-FD83D54AA193}" srcOrd="1" destOrd="0" presId="urn:microsoft.com/office/officeart/2005/8/layout/matrix1"/>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4.xml><?xml version="1.0" encoding="utf-8"?>
<dgm:dataModel xmlns:dgm="http://schemas.openxmlformats.org/drawingml/2006/diagram" xmlns:a="http://schemas.openxmlformats.org/drawingml/2006/main">
  <dgm:ptLst>
    <dgm:pt modelId="{9B54944D-9DDC-4C66-90CD-70826FA281CD}" type="doc">
      <dgm:prSet loTypeId="urn:microsoft.com/office/officeart/2005/8/layout/pyramid1" loCatId="pyramid" qsTypeId="urn:microsoft.com/office/officeart/2005/8/quickstyle/3d4" qsCatId="3D" csTypeId="urn:microsoft.com/office/officeart/2005/8/colors/accent0_1" csCatId="mainScheme" phldr="1"/>
      <dgm:spPr/>
    </dgm:pt>
    <dgm:pt modelId="{04AAD14F-C909-449D-989F-493176E2282B}">
      <dgm:prSet phldrT="[Text]"/>
      <dgm:spPr/>
      <dgm:t>
        <a:bodyPr/>
        <a:lstStyle/>
        <a:p>
          <a:endParaRPr lang="en-GB" b="1" dirty="0"/>
        </a:p>
      </dgm:t>
    </dgm:pt>
    <dgm:pt modelId="{F2DC8518-D765-4E15-8E77-79120DDA9833}" type="parTrans" cxnId="{9D51E98E-80CD-48D0-AC3B-F05D36205B29}">
      <dgm:prSet/>
      <dgm:spPr/>
      <dgm:t>
        <a:bodyPr/>
        <a:lstStyle/>
        <a:p>
          <a:endParaRPr lang="en-GB" b="1"/>
        </a:p>
      </dgm:t>
    </dgm:pt>
    <dgm:pt modelId="{E418A7FD-E1E4-4B00-98A2-DEFFD488BE91}" type="sibTrans" cxnId="{9D51E98E-80CD-48D0-AC3B-F05D36205B29}">
      <dgm:prSet/>
      <dgm:spPr/>
      <dgm:t>
        <a:bodyPr/>
        <a:lstStyle/>
        <a:p>
          <a:endParaRPr lang="en-GB" b="1"/>
        </a:p>
      </dgm:t>
    </dgm:pt>
    <dgm:pt modelId="{A2F8D380-57CE-4BCA-9154-81ED62109582}">
      <dgm:prSet phldrT="[Text]"/>
      <dgm:spPr/>
      <dgm:t>
        <a:bodyPr/>
        <a:lstStyle/>
        <a:p>
          <a:endParaRPr lang="en-GB" b="1" dirty="0"/>
        </a:p>
      </dgm:t>
    </dgm:pt>
    <dgm:pt modelId="{D5460E2A-B941-4F36-8083-F83F76B2F26C}" type="parTrans" cxnId="{237FC3FF-910F-40D0-AF7C-562CEAC484FF}">
      <dgm:prSet/>
      <dgm:spPr/>
      <dgm:t>
        <a:bodyPr/>
        <a:lstStyle/>
        <a:p>
          <a:endParaRPr lang="en-GB" b="1"/>
        </a:p>
      </dgm:t>
    </dgm:pt>
    <dgm:pt modelId="{9106CDAD-FF48-486A-8873-BC8D65B911EF}" type="sibTrans" cxnId="{237FC3FF-910F-40D0-AF7C-562CEAC484FF}">
      <dgm:prSet/>
      <dgm:spPr/>
      <dgm:t>
        <a:bodyPr/>
        <a:lstStyle/>
        <a:p>
          <a:endParaRPr lang="en-GB" b="1"/>
        </a:p>
      </dgm:t>
    </dgm:pt>
    <dgm:pt modelId="{45FA38AE-F6B5-440B-ACFB-58761AFF59A8}">
      <dgm:prSet phldrT="[Text]"/>
      <dgm:spPr/>
      <dgm:t>
        <a:bodyPr/>
        <a:lstStyle/>
        <a:p>
          <a:endParaRPr lang="en-GB" b="1" dirty="0" smtClean="0"/>
        </a:p>
      </dgm:t>
    </dgm:pt>
    <dgm:pt modelId="{3D66717E-2AE8-4B22-9069-DB094561BAE0}" type="parTrans" cxnId="{8CD417BF-EF0F-4616-A497-02A0427FD1F5}">
      <dgm:prSet/>
      <dgm:spPr/>
      <dgm:t>
        <a:bodyPr/>
        <a:lstStyle/>
        <a:p>
          <a:endParaRPr lang="en-GB" b="1"/>
        </a:p>
      </dgm:t>
    </dgm:pt>
    <dgm:pt modelId="{04FC3018-230A-4FE1-9605-4A498401BAA7}" type="sibTrans" cxnId="{8CD417BF-EF0F-4616-A497-02A0427FD1F5}">
      <dgm:prSet/>
      <dgm:spPr/>
      <dgm:t>
        <a:bodyPr/>
        <a:lstStyle/>
        <a:p>
          <a:endParaRPr lang="en-GB" b="1"/>
        </a:p>
      </dgm:t>
    </dgm:pt>
    <dgm:pt modelId="{37A32FC6-A174-4D25-AA0D-BCA2C5AE760D}">
      <dgm:prSet phldrT="[Text]"/>
      <dgm:spPr/>
      <dgm:t>
        <a:bodyPr/>
        <a:lstStyle/>
        <a:p>
          <a:r>
            <a:rPr lang="en-GB" b="1" smtClean="0"/>
            <a:t/>
          </a:r>
          <a:br>
            <a:rPr lang="en-GB" b="1" smtClean="0"/>
          </a:br>
          <a:endParaRPr lang="en-GB" b="1" dirty="0" smtClean="0"/>
        </a:p>
      </dgm:t>
    </dgm:pt>
    <dgm:pt modelId="{0A09C4E9-1E95-4D98-BAA2-2EA8DFE6DEB3}" type="sibTrans" cxnId="{92AA94D2-12D2-435B-AD51-56D0C691217B}">
      <dgm:prSet/>
      <dgm:spPr/>
      <dgm:t>
        <a:bodyPr/>
        <a:lstStyle/>
        <a:p>
          <a:endParaRPr lang="en-GB" b="1"/>
        </a:p>
      </dgm:t>
    </dgm:pt>
    <dgm:pt modelId="{906AC7EB-EB10-4ED5-BFC9-8A407FEF0EE5}" type="parTrans" cxnId="{92AA94D2-12D2-435B-AD51-56D0C691217B}">
      <dgm:prSet/>
      <dgm:spPr/>
      <dgm:t>
        <a:bodyPr/>
        <a:lstStyle/>
        <a:p>
          <a:endParaRPr lang="en-GB" b="1"/>
        </a:p>
      </dgm:t>
    </dgm:pt>
    <dgm:pt modelId="{C6DDD3C7-6872-4307-9499-06483D0F0DC0}" type="pres">
      <dgm:prSet presAssocID="{9B54944D-9DDC-4C66-90CD-70826FA281CD}" presName="Name0" presStyleCnt="0">
        <dgm:presLayoutVars>
          <dgm:dir/>
          <dgm:animLvl val="lvl"/>
          <dgm:resizeHandles val="exact"/>
        </dgm:presLayoutVars>
      </dgm:prSet>
      <dgm:spPr/>
    </dgm:pt>
    <dgm:pt modelId="{06F63E68-3D7B-44A9-9D86-C1C561ACF89B}" type="pres">
      <dgm:prSet presAssocID="{04AAD14F-C909-449D-989F-493176E2282B}" presName="Name8" presStyleCnt="0"/>
      <dgm:spPr/>
    </dgm:pt>
    <dgm:pt modelId="{06F73200-CFE3-4B39-9CE7-9EABE50B2A1F}" type="pres">
      <dgm:prSet presAssocID="{04AAD14F-C909-449D-989F-493176E2282B}" presName="level" presStyleLbl="node1" presStyleIdx="0" presStyleCnt="4" custLinFactNeighborY="-1178">
        <dgm:presLayoutVars>
          <dgm:chMax val="1"/>
          <dgm:bulletEnabled val="1"/>
        </dgm:presLayoutVars>
      </dgm:prSet>
      <dgm:spPr/>
      <dgm:t>
        <a:bodyPr/>
        <a:lstStyle/>
        <a:p>
          <a:endParaRPr lang="en-GB"/>
        </a:p>
      </dgm:t>
    </dgm:pt>
    <dgm:pt modelId="{27B458E3-AF0A-438B-987D-3C284A696B6E}" type="pres">
      <dgm:prSet presAssocID="{04AAD14F-C909-449D-989F-493176E2282B}" presName="levelTx" presStyleLbl="revTx" presStyleIdx="0" presStyleCnt="0">
        <dgm:presLayoutVars>
          <dgm:chMax val="1"/>
          <dgm:bulletEnabled val="1"/>
        </dgm:presLayoutVars>
      </dgm:prSet>
      <dgm:spPr/>
      <dgm:t>
        <a:bodyPr/>
        <a:lstStyle/>
        <a:p>
          <a:endParaRPr lang="en-GB"/>
        </a:p>
      </dgm:t>
    </dgm:pt>
    <dgm:pt modelId="{286284A7-B5A8-45DB-A848-EA7F411F24E3}" type="pres">
      <dgm:prSet presAssocID="{A2F8D380-57CE-4BCA-9154-81ED62109582}" presName="Name8" presStyleCnt="0"/>
      <dgm:spPr/>
    </dgm:pt>
    <dgm:pt modelId="{1AB18170-A99E-4E04-8FF6-4FCFA325E472}" type="pres">
      <dgm:prSet presAssocID="{A2F8D380-57CE-4BCA-9154-81ED62109582}" presName="level" presStyleLbl="node1" presStyleIdx="1" presStyleCnt="4" custLinFactNeighborY="-443">
        <dgm:presLayoutVars>
          <dgm:chMax val="1"/>
          <dgm:bulletEnabled val="1"/>
        </dgm:presLayoutVars>
      </dgm:prSet>
      <dgm:spPr/>
      <dgm:t>
        <a:bodyPr/>
        <a:lstStyle/>
        <a:p>
          <a:endParaRPr lang="en-GB"/>
        </a:p>
      </dgm:t>
    </dgm:pt>
    <dgm:pt modelId="{5751014E-3D1A-47C7-BB53-22C3626D33A3}" type="pres">
      <dgm:prSet presAssocID="{A2F8D380-57CE-4BCA-9154-81ED62109582}" presName="levelTx" presStyleLbl="revTx" presStyleIdx="0" presStyleCnt="0">
        <dgm:presLayoutVars>
          <dgm:chMax val="1"/>
          <dgm:bulletEnabled val="1"/>
        </dgm:presLayoutVars>
      </dgm:prSet>
      <dgm:spPr/>
      <dgm:t>
        <a:bodyPr/>
        <a:lstStyle/>
        <a:p>
          <a:endParaRPr lang="en-GB"/>
        </a:p>
      </dgm:t>
    </dgm:pt>
    <dgm:pt modelId="{2DA2A6E0-0C05-4E7F-B3E7-3B033CC61B49}" type="pres">
      <dgm:prSet presAssocID="{45FA38AE-F6B5-440B-ACFB-58761AFF59A8}" presName="Name8" presStyleCnt="0"/>
      <dgm:spPr/>
    </dgm:pt>
    <dgm:pt modelId="{5CE134EB-AF01-426A-B798-A5DAD030A493}" type="pres">
      <dgm:prSet presAssocID="{45FA38AE-F6B5-440B-ACFB-58761AFF59A8}" presName="level" presStyleLbl="node1" presStyleIdx="2" presStyleCnt="4" custLinFactNeighborY="292">
        <dgm:presLayoutVars>
          <dgm:chMax val="1"/>
          <dgm:bulletEnabled val="1"/>
        </dgm:presLayoutVars>
      </dgm:prSet>
      <dgm:spPr/>
      <dgm:t>
        <a:bodyPr/>
        <a:lstStyle/>
        <a:p>
          <a:endParaRPr lang="en-GB"/>
        </a:p>
      </dgm:t>
    </dgm:pt>
    <dgm:pt modelId="{BB5713D5-48FF-4AA3-BE81-B8F8C7FF99B6}" type="pres">
      <dgm:prSet presAssocID="{45FA38AE-F6B5-440B-ACFB-58761AFF59A8}" presName="levelTx" presStyleLbl="revTx" presStyleIdx="0" presStyleCnt="0">
        <dgm:presLayoutVars>
          <dgm:chMax val="1"/>
          <dgm:bulletEnabled val="1"/>
        </dgm:presLayoutVars>
      </dgm:prSet>
      <dgm:spPr/>
      <dgm:t>
        <a:bodyPr/>
        <a:lstStyle/>
        <a:p>
          <a:endParaRPr lang="en-GB"/>
        </a:p>
      </dgm:t>
    </dgm:pt>
    <dgm:pt modelId="{A8E75CF5-CD0C-41E4-9C2A-7DA04ABC1509}" type="pres">
      <dgm:prSet presAssocID="{37A32FC6-A174-4D25-AA0D-BCA2C5AE760D}" presName="Name8" presStyleCnt="0"/>
      <dgm:spPr/>
    </dgm:pt>
    <dgm:pt modelId="{C614867A-B9E4-43AC-BC76-2F0C0F50B82F}" type="pres">
      <dgm:prSet presAssocID="{37A32FC6-A174-4D25-AA0D-BCA2C5AE760D}" presName="level" presStyleLbl="node1" presStyleIdx="3" presStyleCnt="4" custLinFactNeighborY="1178">
        <dgm:presLayoutVars>
          <dgm:chMax val="1"/>
          <dgm:bulletEnabled val="1"/>
        </dgm:presLayoutVars>
      </dgm:prSet>
      <dgm:spPr/>
      <dgm:t>
        <a:bodyPr/>
        <a:lstStyle/>
        <a:p>
          <a:endParaRPr lang="en-GB"/>
        </a:p>
      </dgm:t>
    </dgm:pt>
    <dgm:pt modelId="{800B98B6-A7BB-4AE2-99D4-239E61ABBD69}" type="pres">
      <dgm:prSet presAssocID="{37A32FC6-A174-4D25-AA0D-BCA2C5AE760D}" presName="levelTx" presStyleLbl="revTx" presStyleIdx="0" presStyleCnt="0">
        <dgm:presLayoutVars>
          <dgm:chMax val="1"/>
          <dgm:bulletEnabled val="1"/>
        </dgm:presLayoutVars>
      </dgm:prSet>
      <dgm:spPr/>
      <dgm:t>
        <a:bodyPr/>
        <a:lstStyle/>
        <a:p>
          <a:endParaRPr lang="en-GB"/>
        </a:p>
      </dgm:t>
    </dgm:pt>
  </dgm:ptLst>
  <dgm:cxnLst>
    <dgm:cxn modelId="{EF2DDA3D-9396-41CA-9E4B-1DB9CEC03626}" type="presOf" srcId="{37A32FC6-A174-4D25-AA0D-BCA2C5AE760D}" destId="{800B98B6-A7BB-4AE2-99D4-239E61ABBD69}" srcOrd="1" destOrd="0" presId="urn:microsoft.com/office/officeart/2005/8/layout/pyramid1"/>
    <dgm:cxn modelId="{8CD417BF-EF0F-4616-A497-02A0427FD1F5}" srcId="{9B54944D-9DDC-4C66-90CD-70826FA281CD}" destId="{45FA38AE-F6B5-440B-ACFB-58761AFF59A8}" srcOrd="2" destOrd="0" parTransId="{3D66717E-2AE8-4B22-9069-DB094561BAE0}" sibTransId="{04FC3018-230A-4FE1-9605-4A498401BAA7}"/>
    <dgm:cxn modelId="{DD341CF4-F1AA-466F-8C52-6719A215EFD2}" type="presOf" srcId="{37A32FC6-A174-4D25-AA0D-BCA2C5AE760D}" destId="{C614867A-B9E4-43AC-BC76-2F0C0F50B82F}" srcOrd="0" destOrd="0" presId="urn:microsoft.com/office/officeart/2005/8/layout/pyramid1"/>
    <dgm:cxn modelId="{237FC3FF-910F-40D0-AF7C-562CEAC484FF}" srcId="{9B54944D-9DDC-4C66-90CD-70826FA281CD}" destId="{A2F8D380-57CE-4BCA-9154-81ED62109582}" srcOrd="1" destOrd="0" parTransId="{D5460E2A-B941-4F36-8083-F83F76B2F26C}" sibTransId="{9106CDAD-FF48-486A-8873-BC8D65B911EF}"/>
    <dgm:cxn modelId="{855854CB-4746-48C7-93BB-B1194794EC5A}" type="presOf" srcId="{45FA38AE-F6B5-440B-ACFB-58761AFF59A8}" destId="{5CE134EB-AF01-426A-B798-A5DAD030A493}" srcOrd="0" destOrd="0" presId="urn:microsoft.com/office/officeart/2005/8/layout/pyramid1"/>
    <dgm:cxn modelId="{1E0C36B9-1D08-44A3-BAEC-AAE149BA27A6}" type="presOf" srcId="{9B54944D-9DDC-4C66-90CD-70826FA281CD}" destId="{C6DDD3C7-6872-4307-9499-06483D0F0DC0}" srcOrd="0" destOrd="0" presId="urn:microsoft.com/office/officeart/2005/8/layout/pyramid1"/>
    <dgm:cxn modelId="{4C744E39-8E73-4BBC-8720-121CACCA47AF}" type="presOf" srcId="{A2F8D380-57CE-4BCA-9154-81ED62109582}" destId="{5751014E-3D1A-47C7-BB53-22C3626D33A3}" srcOrd="1" destOrd="0" presId="urn:microsoft.com/office/officeart/2005/8/layout/pyramid1"/>
    <dgm:cxn modelId="{92AA94D2-12D2-435B-AD51-56D0C691217B}" srcId="{9B54944D-9DDC-4C66-90CD-70826FA281CD}" destId="{37A32FC6-A174-4D25-AA0D-BCA2C5AE760D}" srcOrd="3" destOrd="0" parTransId="{906AC7EB-EB10-4ED5-BFC9-8A407FEF0EE5}" sibTransId="{0A09C4E9-1E95-4D98-BAA2-2EA8DFE6DEB3}"/>
    <dgm:cxn modelId="{EF185279-3BF4-4B6C-B019-1849FA97C740}" type="presOf" srcId="{04AAD14F-C909-449D-989F-493176E2282B}" destId="{27B458E3-AF0A-438B-987D-3C284A696B6E}" srcOrd="1" destOrd="0" presId="urn:microsoft.com/office/officeart/2005/8/layout/pyramid1"/>
    <dgm:cxn modelId="{9D51E98E-80CD-48D0-AC3B-F05D36205B29}" srcId="{9B54944D-9DDC-4C66-90CD-70826FA281CD}" destId="{04AAD14F-C909-449D-989F-493176E2282B}" srcOrd="0" destOrd="0" parTransId="{F2DC8518-D765-4E15-8E77-79120DDA9833}" sibTransId="{E418A7FD-E1E4-4B00-98A2-DEFFD488BE91}"/>
    <dgm:cxn modelId="{03775489-283F-4FAF-BEEB-C74AF4ED9D05}" type="presOf" srcId="{A2F8D380-57CE-4BCA-9154-81ED62109582}" destId="{1AB18170-A99E-4E04-8FF6-4FCFA325E472}" srcOrd="0" destOrd="0" presId="urn:microsoft.com/office/officeart/2005/8/layout/pyramid1"/>
    <dgm:cxn modelId="{3DF7466C-47E1-4B04-AEF2-06A798306156}" type="presOf" srcId="{45FA38AE-F6B5-440B-ACFB-58761AFF59A8}" destId="{BB5713D5-48FF-4AA3-BE81-B8F8C7FF99B6}" srcOrd="1" destOrd="0" presId="urn:microsoft.com/office/officeart/2005/8/layout/pyramid1"/>
    <dgm:cxn modelId="{834C1C6B-FD1A-4E61-8506-F902713DC4BD}" type="presOf" srcId="{04AAD14F-C909-449D-989F-493176E2282B}" destId="{06F73200-CFE3-4B39-9CE7-9EABE50B2A1F}" srcOrd="0" destOrd="0" presId="urn:microsoft.com/office/officeart/2005/8/layout/pyramid1"/>
    <dgm:cxn modelId="{807CA519-9BA6-4D21-BF0C-19D7866BF605}" type="presParOf" srcId="{C6DDD3C7-6872-4307-9499-06483D0F0DC0}" destId="{06F63E68-3D7B-44A9-9D86-C1C561ACF89B}" srcOrd="0" destOrd="0" presId="urn:microsoft.com/office/officeart/2005/8/layout/pyramid1"/>
    <dgm:cxn modelId="{36BCD204-466C-49FB-B338-190D2D17B4A7}" type="presParOf" srcId="{06F63E68-3D7B-44A9-9D86-C1C561ACF89B}" destId="{06F73200-CFE3-4B39-9CE7-9EABE50B2A1F}" srcOrd="0" destOrd="0" presId="urn:microsoft.com/office/officeart/2005/8/layout/pyramid1"/>
    <dgm:cxn modelId="{0E63595D-21C7-43CE-AD5C-A5C5921E9BB7}" type="presParOf" srcId="{06F63E68-3D7B-44A9-9D86-C1C561ACF89B}" destId="{27B458E3-AF0A-438B-987D-3C284A696B6E}" srcOrd="1" destOrd="0" presId="urn:microsoft.com/office/officeart/2005/8/layout/pyramid1"/>
    <dgm:cxn modelId="{0A776D77-5F4E-4CDB-B87C-16CD8C471ADF}" type="presParOf" srcId="{C6DDD3C7-6872-4307-9499-06483D0F0DC0}" destId="{286284A7-B5A8-45DB-A848-EA7F411F24E3}" srcOrd="1" destOrd="0" presId="urn:microsoft.com/office/officeart/2005/8/layout/pyramid1"/>
    <dgm:cxn modelId="{DD18C610-1FD2-41A4-AE81-BCFEC4D98D10}" type="presParOf" srcId="{286284A7-B5A8-45DB-A848-EA7F411F24E3}" destId="{1AB18170-A99E-4E04-8FF6-4FCFA325E472}" srcOrd="0" destOrd="0" presId="urn:microsoft.com/office/officeart/2005/8/layout/pyramid1"/>
    <dgm:cxn modelId="{FE9E406A-5156-4744-A48E-AE71164660D8}" type="presParOf" srcId="{286284A7-B5A8-45DB-A848-EA7F411F24E3}" destId="{5751014E-3D1A-47C7-BB53-22C3626D33A3}" srcOrd="1" destOrd="0" presId="urn:microsoft.com/office/officeart/2005/8/layout/pyramid1"/>
    <dgm:cxn modelId="{6E9AF35D-CE51-4D2F-AEE3-849FE3697CD6}" type="presParOf" srcId="{C6DDD3C7-6872-4307-9499-06483D0F0DC0}" destId="{2DA2A6E0-0C05-4E7F-B3E7-3B033CC61B49}" srcOrd="2" destOrd="0" presId="urn:microsoft.com/office/officeart/2005/8/layout/pyramid1"/>
    <dgm:cxn modelId="{6988CBA6-1A3C-4F44-96EB-D242F293F73E}" type="presParOf" srcId="{2DA2A6E0-0C05-4E7F-B3E7-3B033CC61B49}" destId="{5CE134EB-AF01-426A-B798-A5DAD030A493}" srcOrd="0" destOrd="0" presId="urn:microsoft.com/office/officeart/2005/8/layout/pyramid1"/>
    <dgm:cxn modelId="{9CCE4079-5037-4AF1-AC53-003CB3A459F5}" type="presParOf" srcId="{2DA2A6E0-0C05-4E7F-B3E7-3B033CC61B49}" destId="{BB5713D5-48FF-4AA3-BE81-B8F8C7FF99B6}" srcOrd="1" destOrd="0" presId="urn:microsoft.com/office/officeart/2005/8/layout/pyramid1"/>
    <dgm:cxn modelId="{8CCB33B1-5C7E-4A49-9102-9EEBB6DF17CE}" type="presParOf" srcId="{C6DDD3C7-6872-4307-9499-06483D0F0DC0}" destId="{A8E75CF5-CD0C-41E4-9C2A-7DA04ABC1509}" srcOrd="3" destOrd="0" presId="urn:microsoft.com/office/officeart/2005/8/layout/pyramid1"/>
    <dgm:cxn modelId="{7ACC548D-5EA3-45EA-883D-B6B28D503FA4}" type="presParOf" srcId="{A8E75CF5-CD0C-41E4-9C2A-7DA04ABC1509}" destId="{C614867A-B9E4-43AC-BC76-2F0C0F50B82F}" srcOrd="0" destOrd="0" presId="urn:microsoft.com/office/officeart/2005/8/layout/pyramid1"/>
    <dgm:cxn modelId="{09B81726-C95C-40F5-B1ED-796D0F2102A6}" type="presParOf" srcId="{A8E75CF5-CD0C-41E4-9C2A-7DA04ABC1509}" destId="{800B98B6-A7BB-4AE2-99D4-239E61ABBD69}" srcOrd="1" destOrd="0" presId="urn:microsoft.com/office/officeart/2005/8/layout/pyramid1"/>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5.xml><?xml version="1.0" encoding="utf-8"?>
<dgm:dataModel xmlns:dgm="http://schemas.openxmlformats.org/drawingml/2006/diagram" xmlns:a="http://schemas.openxmlformats.org/drawingml/2006/main">
  <dgm:ptLst>
    <dgm:pt modelId="{7ADB7209-CCA9-4CBF-AED9-34E777282E56}" type="doc">
      <dgm:prSet loTypeId="urn:microsoft.com/office/officeart/2005/8/layout/vList3" loCatId="list" qsTypeId="urn:microsoft.com/office/officeart/2005/8/quickstyle/simple1" qsCatId="simple" csTypeId="urn:microsoft.com/office/officeart/2005/8/colors/accent1_2" csCatId="accent1" phldr="1"/>
      <dgm:spPr/>
    </dgm:pt>
    <dgm:pt modelId="{5E6BCA9E-9172-4F34-B969-99D76F926AEA}">
      <dgm:prSet phldrT="[Text]"/>
      <dgm:spPr/>
      <dgm:t>
        <a:bodyPr/>
        <a:lstStyle/>
        <a:p>
          <a:r>
            <a:rPr lang="en-US" b="1" dirty="0" smtClean="0"/>
            <a:t>" ... I appreciate the search function.   </a:t>
          </a:r>
          <a:br>
            <a:rPr lang="en-US" b="1" dirty="0" smtClean="0"/>
          </a:br>
          <a:r>
            <a:rPr lang="en-US" b="1" dirty="0" smtClean="0"/>
            <a:t>  ONE2Share is important; </a:t>
          </a:r>
          <a:br>
            <a:rPr lang="en-US" b="1" dirty="0" smtClean="0"/>
          </a:br>
          <a:r>
            <a:rPr lang="en-US" b="1" dirty="0" smtClean="0"/>
            <a:t>it's </a:t>
          </a:r>
          <a:r>
            <a:rPr lang="en-US" b="1" i="1" dirty="0" smtClean="0"/>
            <a:t>the</a:t>
          </a:r>
          <a:r>
            <a:rPr lang="en-US" b="1" dirty="0" smtClean="0"/>
            <a:t> gateway to</a:t>
          </a:r>
          <a:br>
            <a:rPr lang="en-US" b="1" dirty="0" smtClean="0"/>
          </a:br>
          <a:r>
            <a:rPr lang="en-US" b="1" dirty="0" smtClean="0"/>
            <a:t>  company Standards and Knowledge.“</a:t>
          </a:r>
        </a:p>
        <a:p>
          <a:endParaRPr lang="en-US" b="1" dirty="0" smtClean="0"/>
        </a:p>
        <a:p>
          <a:r>
            <a:rPr lang="en-US" dirty="0" smtClean="0"/>
            <a:t>Hendrik Jan </a:t>
          </a:r>
          <a:r>
            <a:rPr lang="en-US" dirty="0" err="1" smtClean="0"/>
            <a:t>Visscher</a:t>
          </a:r>
          <a:r>
            <a:rPr lang="en-US" dirty="0" smtClean="0"/>
            <a:t>, </a:t>
          </a:r>
          <a:br>
            <a:rPr lang="en-US" dirty="0" smtClean="0"/>
          </a:br>
          <a:r>
            <a:rPr lang="en-US" dirty="0" smtClean="0"/>
            <a:t>Brewing Policy Manager</a:t>
          </a:r>
          <a:endParaRPr lang="nl-NL" dirty="0"/>
        </a:p>
      </dgm:t>
    </dgm:pt>
    <dgm:pt modelId="{E7518760-F9DA-42D4-8593-A45645EDF831}" type="parTrans" cxnId="{3675AF22-E668-4ADA-9E58-492FB990AF78}">
      <dgm:prSet/>
      <dgm:spPr/>
      <dgm:t>
        <a:bodyPr/>
        <a:lstStyle/>
        <a:p>
          <a:endParaRPr lang="nl-NL"/>
        </a:p>
      </dgm:t>
    </dgm:pt>
    <dgm:pt modelId="{0CBA0A90-4F2A-41CD-8F00-6107F436C4F7}" type="sibTrans" cxnId="{3675AF22-E668-4ADA-9E58-492FB990AF78}">
      <dgm:prSet/>
      <dgm:spPr/>
      <dgm:t>
        <a:bodyPr/>
        <a:lstStyle/>
        <a:p>
          <a:endParaRPr lang="nl-NL"/>
        </a:p>
      </dgm:t>
    </dgm:pt>
    <dgm:pt modelId="{6C6926D5-8FFC-4FBC-A2C1-6CC3FFE20798}" type="pres">
      <dgm:prSet presAssocID="{7ADB7209-CCA9-4CBF-AED9-34E777282E56}" presName="linearFlow" presStyleCnt="0">
        <dgm:presLayoutVars>
          <dgm:dir/>
          <dgm:resizeHandles val="exact"/>
        </dgm:presLayoutVars>
      </dgm:prSet>
      <dgm:spPr/>
    </dgm:pt>
    <dgm:pt modelId="{F1584743-EB26-4A8E-B8EF-0988F0BD6761}" type="pres">
      <dgm:prSet presAssocID="{5E6BCA9E-9172-4F34-B969-99D76F926AEA}" presName="composite" presStyleCnt="0"/>
      <dgm:spPr/>
    </dgm:pt>
    <dgm:pt modelId="{3FE426F2-4689-423B-BF09-9339714ED820}" type="pres">
      <dgm:prSet presAssocID="{5E6BCA9E-9172-4F34-B969-99D76F926AEA}" presName="imgShp" presStyleLbl="fgImgPlace1" presStyleIdx="0" presStyleCnt="1"/>
      <dgm:spPr>
        <a:blipFill>
          <a:blip xmlns:r="http://schemas.openxmlformats.org/officeDocument/2006/relationships" r:embed="rId1">
            <a:extLst>
              <a:ext uri="{28A0092B-C50C-407E-A947-70E740481C1C}">
                <a14:useLocalDpi xmlns:a14="http://schemas.microsoft.com/office/drawing/2010/main" val="0"/>
              </a:ext>
            </a:extLst>
          </a:blip>
          <a:srcRect/>
          <a:stretch>
            <a:fillRect l="-4000" r="-4000"/>
          </a:stretch>
        </a:blipFill>
      </dgm:spPr>
    </dgm:pt>
    <dgm:pt modelId="{BE080267-40CE-4DEC-B909-FE48CE6762D2}" type="pres">
      <dgm:prSet presAssocID="{5E6BCA9E-9172-4F34-B969-99D76F926AEA}" presName="txShp" presStyleLbl="node1" presStyleIdx="0" presStyleCnt="1">
        <dgm:presLayoutVars>
          <dgm:bulletEnabled val="1"/>
        </dgm:presLayoutVars>
      </dgm:prSet>
      <dgm:spPr/>
      <dgm:t>
        <a:bodyPr/>
        <a:lstStyle/>
        <a:p>
          <a:endParaRPr lang="nl-NL"/>
        </a:p>
      </dgm:t>
    </dgm:pt>
  </dgm:ptLst>
  <dgm:cxnLst>
    <dgm:cxn modelId="{3675AF22-E668-4ADA-9E58-492FB990AF78}" srcId="{7ADB7209-CCA9-4CBF-AED9-34E777282E56}" destId="{5E6BCA9E-9172-4F34-B969-99D76F926AEA}" srcOrd="0" destOrd="0" parTransId="{E7518760-F9DA-42D4-8593-A45645EDF831}" sibTransId="{0CBA0A90-4F2A-41CD-8F00-6107F436C4F7}"/>
    <dgm:cxn modelId="{8CAD8325-6188-43D6-8942-2DC395CFF15E}" type="presOf" srcId="{5E6BCA9E-9172-4F34-B969-99D76F926AEA}" destId="{BE080267-40CE-4DEC-B909-FE48CE6762D2}" srcOrd="0" destOrd="0" presId="urn:microsoft.com/office/officeart/2005/8/layout/vList3"/>
    <dgm:cxn modelId="{8CB50014-1B7B-40C4-8168-9E8319E0D6F2}" type="presOf" srcId="{7ADB7209-CCA9-4CBF-AED9-34E777282E56}" destId="{6C6926D5-8FFC-4FBC-A2C1-6CC3FFE20798}" srcOrd="0" destOrd="0" presId="urn:microsoft.com/office/officeart/2005/8/layout/vList3"/>
    <dgm:cxn modelId="{3753A5D5-F59F-4E48-B7AA-F1E86C24FF9D}" type="presParOf" srcId="{6C6926D5-8FFC-4FBC-A2C1-6CC3FFE20798}" destId="{F1584743-EB26-4A8E-B8EF-0988F0BD6761}" srcOrd="0" destOrd="0" presId="urn:microsoft.com/office/officeart/2005/8/layout/vList3"/>
    <dgm:cxn modelId="{2D402775-8AF5-4134-AC1B-0D9B0AAB36D1}" type="presParOf" srcId="{F1584743-EB26-4A8E-B8EF-0988F0BD6761}" destId="{3FE426F2-4689-423B-BF09-9339714ED820}" srcOrd="0" destOrd="0" presId="urn:microsoft.com/office/officeart/2005/8/layout/vList3"/>
    <dgm:cxn modelId="{896B4742-1162-47F9-890C-F684C1EAD92E}" type="presParOf" srcId="{F1584743-EB26-4A8E-B8EF-0988F0BD6761}" destId="{BE080267-40CE-4DEC-B909-FE48CE6762D2}" srcOrd="1" destOrd="0" presId="urn:microsoft.com/office/officeart/2005/8/layout/vLis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4F7C2439-179E-4F17-AF5E-4E1156BB10F2}" type="doc">
      <dgm:prSet loTypeId="urn:microsoft.com/office/officeart/2008/layout/CaptionedPictures" loCatId="picture" qsTypeId="urn:microsoft.com/office/officeart/2005/8/quickstyle/simple1" qsCatId="simple" csTypeId="urn:microsoft.com/office/officeart/2005/8/colors/accent1_2" csCatId="accent1" phldr="1"/>
      <dgm:spPr/>
    </dgm:pt>
    <dgm:pt modelId="{AA34961F-0E5C-4F00-94A2-160B4AA1C441}">
      <dgm:prSet phldrT="[Text]"/>
      <dgm:spPr/>
      <dgm:t>
        <a:bodyPr/>
        <a:lstStyle/>
        <a:p>
          <a:r>
            <a:rPr lang="en-US" dirty="0" smtClean="0"/>
            <a:t>"... </a:t>
          </a:r>
          <a:r>
            <a:rPr lang="en-US" b="1" dirty="0" smtClean="0"/>
            <a:t>well structured and easy to navigate. </a:t>
          </a:r>
          <a:br>
            <a:rPr lang="en-US" b="1" dirty="0" smtClean="0"/>
          </a:br>
          <a:r>
            <a:rPr lang="en-US" b="1" dirty="0" smtClean="0"/>
            <a:t>Our " chicken with golden eggs" </a:t>
          </a:r>
          <a:br>
            <a:rPr lang="en-US" b="1" dirty="0" smtClean="0"/>
          </a:br>
          <a:r>
            <a:rPr lang="en-US" b="1" dirty="0" smtClean="0"/>
            <a:t>- a place of valuable knowledge.</a:t>
          </a:r>
          <a:r>
            <a:rPr lang="en-US" dirty="0" smtClean="0"/>
            <a:t> </a:t>
          </a:r>
          <a:br>
            <a:rPr lang="en-US" dirty="0" smtClean="0"/>
          </a:br>
          <a:endParaRPr lang="nl-NL" dirty="0"/>
        </a:p>
      </dgm:t>
    </dgm:pt>
    <dgm:pt modelId="{A9BC45A5-4A25-425C-8C41-179340A6BD9D}" type="parTrans" cxnId="{C4661B28-846B-427B-8A00-48842FE6A522}">
      <dgm:prSet/>
      <dgm:spPr/>
      <dgm:t>
        <a:bodyPr/>
        <a:lstStyle/>
        <a:p>
          <a:endParaRPr lang="nl-NL"/>
        </a:p>
      </dgm:t>
    </dgm:pt>
    <dgm:pt modelId="{8D1D87A0-DF60-44D8-B4D1-503423E493E4}" type="sibTrans" cxnId="{C4661B28-846B-427B-8A00-48842FE6A522}">
      <dgm:prSet/>
      <dgm:spPr/>
      <dgm:t>
        <a:bodyPr/>
        <a:lstStyle/>
        <a:p>
          <a:endParaRPr lang="nl-NL"/>
        </a:p>
      </dgm:t>
    </dgm:pt>
    <dgm:pt modelId="{2B294A66-2521-412F-A910-4C598A3527ED}" type="pres">
      <dgm:prSet presAssocID="{4F7C2439-179E-4F17-AF5E-4E1156BB10F2}" presName="Name0" presStyleCnt="0">
        <dgm:presLayoutVars>
          <dgm:chMax/>
          <dgm:chPref/>
          <dgm:dir/>
        </dgm:presLayoutVars>
      </dgm:prSet>
      <dgm:spPr/>
    </dgm:pt>
    <dgm:pt modelId="{0FBD6E24-3C14-4B81-B397-54523E59B388}" type="pres">
      <dgm:prSet presAssocID="{AA34961F-0E5C-4F00-94A2-160B4AA1C441}" presName="composite" presStyleCnt="0">
        <dgm:presLayoutVars>
          <dgm:chMax val="1"/>
          <dgm:chPref val="1"/>
        </dgm:presLayoutVars>
      </dgm:prSet>
      <dgm:spPr/>
    </dgm:pt>
    <dgm:pt modelId="{481AE2FA-A584-4C68-AA68-D8EBA93FE5A3}" type="pres">
      <dgm:prSet presAssocID="{AA34961F-0E5C-4F00-94A2-160B4AA1C441}" presName="Accent" presStyleLbl="trAlignAcc1" presStyleIdx="0" presStyleCnt="1" custLinFactNeighborX="2134">
        <dgm:presLayoutVars>
          <dgm:chMax val="0"/>
          <dgm:chPref val="0"/>
        </dgm:presLayoutVars>
      </dgm:prSet>
      <dgm:spPr/>
    </dgm:pt>
    <dgm:pt modelId="{D927121C-B810-416B-ACEE-6E4DCD823646}" type="pres">
      <dgm:prSet presAssocID="{AA34961F-0E5C-4F00-94A2-160B4AA1C441}" presName="Image" presStyleLbl="alignImgPlace1" presStyleIdx="0" presStyleCnt="1">
        <dgm:presLayoutVars>
          <dgm:chMax val="0"/>
          <dgm:chPref val="0"/>
        </dgm:presLayoutVars>
      </dgm:prSet>
      <dgm:spPr>
        <a:blipFill>
          <a:blip xmlns:r="http://schemas.openxmlformats.org/officeDocument/2006/relationships" r:embed="rId1">
            <a:extLst>
              <a:ext uri="{28A0092B-C50C-407E-A947-70E740481C1C}">
                <a14:useLocalDpi xmlns:a14="http://schemas.microsoft.com/office/drawing/2010/main" val="0"/>
              </a:ext>
            </a:extLst>
          </a:blip>
          <a:srcRect/>
          <a:stretch>
            <a:fillRect t="-16000" b="-16000"/>
          </a:stretch>
        </a:blipFill>
      </dgm:spPr>
    </dgm:pt>
    <dgm:pt modelId="{07D9BD47-33F9-4150-AA49-65C0D8DACB0F}" type="pres">
      <dgm:prSet presAssocID="{AA34961F-0E5C-4F00-94A2-160B4AA1C441}" presName="ChildComposite" presStyleCnt="0"/>
      <dgm:spPr/>
    </dgm:pt>
    <dgm:pt modelId="{D8C71940-F2F8-4733-BA7A-003E2EA5EA77}" type="pres">
      <dgm:prSet presAssocID="{AA34961F-0E5C-4F00-94A2-160B4AA1C441}" presName="Child" presStyleLbl="node1" presStyleIdx="0" presStyleCnt="0">
        <dgm:presLayoutVars>
          <dgm:chMax val="0"/>
          <dgm:chPref val="0"/>
          <dgm:bulletEnabled val="1"/>
        </dgm:presLayoutVars>
      </dgm:prSet>
      <dgm:spPr/>
    </dgm:pt>
    <dgm:pt modelId="{7D23EBF7-F71D-4BFD-974B-9DDA9C6A7AA2}" type="pres">
      <dgm:prSet presAssocID="{AA34961F-0E5C-4F00-94A2-160B4AA1C441}" presName="Parent" presStyleLbl="revTx" presStyleIdx="0" presStyleCnt="1">
        <dgm:presLayoutVars>
          <dgm:chMax val="1"/>
          <dgm:chPref val="0"/>
          <dgm:bulletEnabled val="1"/>
        </dgm:presLayoutVars>
      </dgm:prSet>
      <dgm:spPr/>
      <dgm:t>
        <a:bodyPr/>
        <a:lstStyle/>
        <a:p>
          <a:endParaRPr lang="nl-NL"/>
        </a:p>
      </dgm:t>
    </dgm:pt>
  </dgm:ptLst>
  <dgm:cxnLst>
    <dgm:cxn modelId="{C4661B28-846B-427B-8A00-48842FE6A522}" srcId="{4F7C2439-179E-4F17-AF5E-4E1156BB10F2}" destId="{AA34961F-0E5C-4F00-94A2-160B4AA1C441}" srcOrd="0" destOrd="0" parTransId="{A9BC45A5-4A25-425C-8C41-179340A6BD9D}" sibTransId="{8D1D87A0-DF60-44D8-B4D1-503423E493E4}"/>
    <dgm:cxn modelId="{AE148D78-6B28-4CCA-AA4F-E746494C768F}" type="presOf" srcId="{AA34961F-0E5C-4F00-94A2-160B4AA1C441}" destId="{7D23EBF7-F71D-4BFD-974B-9DDA9C6A7AA2}" srcOrd="0" destOrd="0" presId="urn:microsoft.com/office/officeart/2008/layout/CaptionedPictures"/>
    <dgm:cxn modelId="{571DEDC6-2AC1-486A-90CF-E4C354370C8D}" type="presOf" srcId="{4F7C2439-179E-4F17-AF5E-4E1156BB10F2}" destId="{2B294A66-2521-412F-A910-4C598A3527ED}" srcOrd="0" destOrd="0" presId="urn:microsoft.com/office/officeart/2008/layout/CaptionedPictures"/>
    <dgm:cxn modelId="{F7358B75-7777-4A94-8225-DFA3A1B80C7F}" type="presParOf" srcId="{2B294A66-2521-412F-A910-4C598A3527ED}" destId="{0FBD6E24-3C14-4B81-B397-54523E59B388}" srcOrd="0" destOrd="0" presId="urn:microsoft.com/office/officeart/2008/layout/CaptionedPictures"/>
    <dgm:cxn modelId="{24A82B54-862C-4BCD-8DC5-4E3A70A95CAA}" type="presParOf" srcId="{0FBD6E24-3C14-4B81-B397-54523E59B388}" destId="{481AE2FA-A584-4C68-AA68-D8EBA93FE5A3}" srcOrd="0" destOrd="0" presId="urn:microsoft.com/office/officeart/2008/layout/CaptionedPictures"/>
    <dgm:cxn modelId="{B2F27362-A79A-4891-9405-0460EF2AA205}" type="presParOf" srcId="{0FBD6E24-3C14-4B81-B397-54523E59B388}" destId="{D927121C-B810-416B-ACEE-6E4DCD823646}" srcOrd="1" destOrd="0" presId="urn:microsoft.com/office/officeart/2008/layout/CaptionedPictures"/>
    <dgm:cxn modelId="{73C0C8B8-8884-4B0E-8967-2BE9F8966395}" type="presParOf" srcId="{0FBD6E24-3C14-4B81-B397-54523E59B388}" destId="{07D9BD47-33F9-4150-AA49-65C0D8DACB0F}" srcOrd="2" destOrd="0" presId="urn:microsoft.com/office/officeart/2008/layout/CaptionedPictures"/>
    <dgm:cxn modelId="{6B3D1BA9-3260-4949-86C2-9D44B86C36A9}" type="presParOf" srcId="{07D9BD47-33F9-4150-AA49-65C0D8DACB0F}" destId="{D8C71940-F2F8-4733-BA7A-003E2EA5EA77}" srcOrd="0" destOrd="0" presId="urn:microsoft.com/office/officeart/2008/layout/CaptionedPictures"/>
    <dgm:cxn modelId="{F6FCD490-169C-455B-B17D-DDCEADE89F28}" type="presParOf" srcId="{07D9BD47-33F9-4150-AA49-65C0D8DACB0F}" destId="{7D23EBF7-F71D-4BFD-974B-9DDA9C6A7AA2}" srcOrd="1" destOrd="0" presId="urn:microsoft.com/office/officeart/2008/layout/CaptionedPicture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4498F3C4-67A5-488D-B51F-7C54CD70D21D}" type="doc">
      <dgm:prSet loTypeId="urn:microsoft.com/office/officeart/2008/layout/BendingPictureCaption" loCatId="picture" qsTypeId="urn:microsoft.com/office/officeart/2005/8/quickstyle/simple1" qsCatId="simple" csTypeId="urn:microsoft.com/office/officeart/2005/8/colors/accent1_2" csCatId="accent1" phldr="1"/>
      <dgm:spPr/>
    </dgm:pt>
    <dgm:pt modelId="{317DCFA1-DDB9-4B71-BFE9-01F8D5484024}">
      <dgm:prSet phldrT="[Text]"/>
      <dgm:spPr/>
      <dgm:t>
        <a:bodyPr/>
        <a:lstStyle/>
        <a:p>
          <a:r>
            <a:rPr lang="en-GB" b="1" dirty="0" smtClean="0"/>
            <a:t>The ONE location where Finance representatives globally can find the necessary knowledge and expertise to execute their tasks in line with the HEINEKEN standards</a:t>
          </a:r>
          <a:r>
            <a:rPr lang="en-US" dirty="0" smtClean="0"/>
            <a:t/>
          </a:r>
          <a:br>
            <a:rPr lang="en-US" dirty="0" smtClean="0"/>
          </a:br>
          <a:r>
            <a:rPr lang="en-US" dirty="0" err="1" smtClean="0"/>
            <a:t>Ewout</a:t>
          </a:r>
          <a:r>
            <a:rPr lang="en-US" dirty="0" smtClean="0"/>
            <a:t> de </a:t>
          </a:r>
          <a:r>
            <a:rPr lang="en-US" dirty="0" err="1" smtClean="0"/>
            <a:t>Vaere</a:t>
          </a:r>
          <a:r>
            <a:rPr lang="en-US" dirty="0" smtClean="0"/>
            <a:t>,  Business Consultant </a:t>
          </a:r>
          <a:r>
            <a:rPr lang="en-GB" dirty="0" smtClean="0"/>
            <a:t>Finance Process Innovation </a:t>
          </a:r>
          <a:endParaRPr lang="nl-NL" dirty="0"/>
        </a:p>
      </dgm:t>
    </dgm:pt>
    <dgm:pt modelId="{0FDAC2E2-EA52-4BA1-AD1D-7CB81EB0955E}" type="parTrans" cxnId="{330CE3CF-D05F-4C10-86A4-2D1CECEB44F3}">
      <dgm:prSet/>
      <dgm:spPr/>
      <dgm:t>
        <a:bodyPr/>
        <a:lstStyle/>
        <a:p>
          <a:endParaRPr lang="nl-NL"/>
        </a:p>
      </dgm:t>
    </dgm:pt>
    <dgm:pt modelId="{4F4A5DA7-7155-4ADF-BBD3-2312909A9D40}" type="sibTrans" cxnId="{330CE3CF-D05F-4C10-86A4-2D1CECEB44F3}">
      <dgm:prSet/>
      <dgm:spPr/>
      <dgm:t>
        <a:bodyPr/>
        <a:lstStyle/>
        <a:p>
          <a:endParaRPr lang="nl-NL"/>
        </a:p>
      </dgm:t>
    </dgm:pt>
    <dgm:pt modelId="{2DE1DE32-64C7-4D43-A860-240D6FBF65EE}" type="pres">
      <dgm:prSet presAssocID="{4498F3C4-67A5-488D-B51F-7C54CD70D21D}" presName="diagram" presStyleCnt="0">
        <dgm:presLayoutVars>
          <dgm:dir/>
        </dgm:presLayoutVars>
      </dgm:prSet>
      <dgm:spPr/>
    </dgm:pt>
    <dgm:pt modelId="{D5018D5D-CC06-465A-A54F-FEFD26D1FC0C}" type="pres">
      <dgm:prSet presAssocID="{317DCFA1-DDB9-4B71-BFE9-01F8D5484024}" presName="composite" presStyleCnt="0"/>
      <dgm:spPr/>
    </dgm:pt>
    <dgm:pt modelId="{6C6B5857-6441-413D-87FE-B02438E88DCC}" type="pres">
      <dgm:prSet presAssocID="{317DCFA1-DDB9-4B71-BFE9-01F8D5484024}" presName="Image" presStyleLbl="bgShp" presStyleIdx="0" presStyleCnt="1" custLinFactNeighborX="-12635" custLinFactNeighborY="-3875"/>
      <dgm:spPr>
        <a:blipFill>
          <a:blip xmlns:r="http://schemas.openxmlformats.org/officeDocument/2006/relationships" r:embed="rId1">
            <a:extLst>
              <a:ext uri="{28A0092B-C50C-407E-A947-70E740481C1C}">
                <a14:useLocalDpi xmlns:a14="http://schemas.microsoft.com/office/drawing/2010/main" val="0"/>
              </a:ext>
            </a:extLst>
          </a:blip>
          <a:srcRect/>
          <a:stretch>
            <a:fillRect l="-32000" r="-32000"/>
          </a:stretch>
        </a:blipFill>
      </dgm:spPr>
    </dgm:pt>
    <dgm:pt modelId="{6C5CC3B3-AD9A-471B-BACB-9F088D417350}" type="pres">
      <dgm:prSet presAssocID="{317DCFA1-DDB9-4B71-BFE9-01F8D5484024}" presName="Parent" presStyleLbl="node0" presStyleIdx="0" presStyleCnt="1" custScaleX="147446" custScaleY="173887" custLinFactNeighborX="31127" custLinFactNeighborY="24101">
        <dgm:presLayoutVars>
          <dgm:bulletEnabled val="1"/>
        </dgm:presLayoutVars>
      </dgm:prSet>
      <dgm:spPr/>
      <dgm:t>
        <a:bodyPr/>
        <a:lstStyle/>
        <a:p>
          <a:endParaRPr lang="nl-NL"/>
        </a:p>
      </dgm:t>
    </dgm:pt>
  </dgm:ptLst>
  <dgm:cxnLst>
    <dgm:cxn modelId="{330CE3CF-D05F-4C10-86A4-2D1CECEB44F3}" srcId="{4498F3C4-67A5-488D-B51F-7C54CD70D21D}" destId="{317DCFA1-DDB9-4B71-BFE9-01F8D5484024}" srcOrd="0" destOrd="0" parTransId="{0FDAC2E2-EA52-4BA1-AD1D-7CB81EB0955E}" sibTransId="{4F4A5DA7-7155-4ADF-BBD3-2312909A9D40}"/>
    <dgm:cxn modelId="{43039EC3-3E10-4C98-B422-6C1FCB21B063}" type="presOf" srcId="{4498F3C4-67A5-488D-B51F-7C54CD70D21D}" destId="{2DE1DE32-64C7-4D43-A860-240D6FBF65EE}" srcOrd="0" destOrd="0" presId="urn:microsoft.com/office/officeart/2008/layout/BendingPictureCaption"/>
    <dgm:cxn modelId="{691CCCCC-CA15-4883-A35B-26CDF826C450}" type="presOf" srcId="{317DCFA1-DDB9-4B71-BFE9-01F8D5484024}" destId="{6C5CC3B3-AD9A-471B-BACB-9F088D417350}" srcOrd="0" destOrd="0" presId="urn:microsoft.com/office/officeart/2008/layout/BendingPictureCaption"/>
    <dgm:cxn modelId="{1D823D51-2AEB-4E87-85FC-F29E013F61EF}" type="presParOf" srcId="{2DE1DE32-64C7-4D43-A860-240D6FBF65EE}" destId="{D5018D5D-CC06-465A-A54F-FEFD26D1FC0C}" srcOrd="0" destOrd="0" presId="urn:microsoft.com/office/officeart/2008/layout/BendingPictureCaption"/>
    <dgm:cxn modelId="{3ACBD037-A00F-48F6-802B-61792B5BB620}" type="presParOf" srcId="{D5018D5D-CC06-465A-A54F-FEFD26D1FC0C}" destId="{6C6B5857-6441-413D-87FE-B02438E88DCC}" srcOrd="0" destOrd="0" presId="urn:microsoft.com/office/officeart/2008/layout/BendingPictureCaption"/>
    <dgm:cxn modelId="{8AC1FDBE-9062-444F-A901-17DBDB8E5DDF}" type="presParOf" srcId="{D5018D5D-CC06-465A-A54F-FEFD26D1FC0C}" destId="{6C5CC3B3-AD9A-471B-BACB-9F088D417350}" srcOrd="1" destOrd="0" presId="urn:microsoft.com/office/officeart/2008/layout/BendingPictureCaption"/>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3480EAC5-D269-4EAB-8573-DD83C22D35E5}" type="doc">
      <dgm:prSet loTypeId="urn:microsoft.com/office/officeart/2005/8/layout/pList2" loCatId="list" qsTypeId="urn:microsoft.com/office/officeart/2005/8/quickstyle/simple1" qsCatId="simple" csTypeId="urn:microsoft.com/office/officeart/2005/8/colors/accent1_2" csCatId="accent1" phldr="1"/>
      <dgm:spPr/>
    </dgm:pt>
    <dgm:pt modelId="{1524EF0A-CCF4-43A6-A840-721B82B4FE0B}">
      <dgm:prSet phldrT="[Text]" custT="1"/>
      <dgm:spPr/>
      <dgm:t>
        <a:bodyPr/>
        <a:lstStyle/>
        <a:p>
          <a:r>
            <a:rPr lang="en-US" sz="4000" b="1" dirty="0" smtClean="0"/>
            <a:t>“Absolutely one great tool</a:t>
          </a:r>
        </a:p>
        <a:p>
          <a:r>
            <a:rPr lang="en-US" sz="4000" b="1" dirty="0" smtClean="0"/>
            <a:t>to share and learn”</a:t>
          </a:r>
          <a:br>
            <a:rPr lang="en-US" sz="4000" b="1" dirty="0" smtClean="0"/>
          </a:br>
          <a:r>
            <a:rPr lang="en-US" sz="3000" b="1" dirty="0" smtClean="0"/>
            <a:t/>
          </a:r>
          <a:br>
            <a:rPr lang="en-US" sz="3000" b="1" dirty="0" smtClean="0"/>
          </a:br>
          <a:r>
            <a:rPr lang="en-US" sz="3000" dirty="0" smtClean="0"/>
            <a:t> Michael Manoly, Packaging Manager Egypt</a:t>
          </a:r>
          <a:endParaRPr lang="nl-NL" sz="3000" dirty="0"/>
        </a:p>
      </dgm:t>
    </dgm:pt>
    <dgm:pt modelId="{FB4D069E-E947-4381-82B3-2D4949CCF427}" type="parTrans" cxnId="{C8DC6E17-1198-474F-92E8-607DFBD2FF05}">
      <dgm:prSet/>
      <dgm:spPr/>
      <dgm:t>
        <a:bodyPr/>
        <a:lstStyle/>
        <a:p>
          <a:endParaRPr lang="nl-NL"/>
        </a:p>
      </dgm:t>
    </dgm:pt>
    <dgm:pt modelId="{A5F13360-A089-4717-AFB9-1BBBFC693350}" type="sibTrans" cxnId="{C8DC6E17-1198-474F-92E8-607DFBD2FF05}">
      <dgm:prSet/>
      <dgm:spPr/>
      <dgm:t>
        <a:bodyPr/>
        <a:lstStyle/>
        <a:p>
          <a:endParaRPr lang="nl-NL"/>
        </a:p>
      </dgm:t>
    </dgm:pt>
    <dgm:pt modelId="{1ADCBD2A-1B3A-40B9-A594-5D8BA1C952F0}" type="pres">
      <dgm:prSet presAssocID="{3480EAC5-D269-4EAB-8573-DD83C22D35E5}" presName="Name0" presStyleCnt="0">
        <dgm:presLayoutVars>
          <dgm:dir/>
          <dgm:resizeHandles val="exact"/>
        </dgm:presLayoutVars>
      </dgm:prSet>
      <dgm:spPr/>
    </dgm:pt>
    <dgm:pt modelId="{FE9F8930-C5FA-494F-AB16-1CDB79184871}" type="pres">
      <dgm:prSet presAssocID="{3480EAC5-D269-4EAB-8573-DD83C22D35E5}" presName="bkgdShp" presStyleLbl="alignAccFollowNode1" presStyleIdx="0" presStyleCnt="1"/>
      <dgm:spPr/>
    </dgm:pt>
    <dgm:pt modelId="{9D24B5FE-2F63-4D8B-B78C-9042B72A25F7}" type="pres">
      <dgm:prSet presAssocID="{3480EAC5-D269-4EAB-8573-DD83C22D35E5}" presName="linComp" presStyleCnt="0"/>
      <dgm:spPr/>
    </dgm:pt>
    <dgm:pt modelId="{A88C261A-F6C4-445F-B104-EE49437D38B9}" type="pres">
      <dgm:prSet presAssocID="{1524EF0A-CCF4-43A6-A840-721B82B4FE0B}" presName="compNode" presStyleCnt="0"/>
      <dgm:spPr/>
    </dgm:pt>
    <dgm:pt modelId="{2E3FF51B-84BD-4590-BEBE-D2B41146FBD0}" type="pres">
      <dgm:prSet presAssocID="{1524EF0A-CCF4-43A6-A840-721B82B4FE0B}" presName="node" presStyleLbl="node1" presStyleIdx="0" presStyleCnt="1">
        <dgm:presLayoutVars>
          <dgm:bulletEnabled val="1"/>
        </dgm:presLayoutVars>
      </dgm:prSet>
      <dgm:spPr/>
      <dgm:t>
        <a:bodyPr/>
        <a:lstStyle/>
        <a:p>
          <a:endParaRPr lang="nl-NL"/>
        </a:p>
      </dgm:t>
    </dgm:pt>
    <dgm:pt modelId="{E566CE2B-16AB-40DD-9E63-84DED2F670D9}" type="pres">
      <dgm:prSet presAssocID="{1524EF0A-CCF4-43A6-A840-721B82B4FE0B}" presName="invisiNode" presStyleLbl="node1" presStyleIdx="0" presStyleCnt="1"/>
      <dgm:spPr/>
    </dgm:pt>
    <dgm:pt modelId="{01120746-3AC1-41CE-AE3A-018E3A8FFD43}" type="pres">
      <dgm:prSet presAssocID="{1524EF0A-CCF4-43A6-A840-721B82B4FE0B}" presName="imagNode" presStyleLbl="fgImgPlace1" presStyleIdx="0" presStyleCnt="1" custScaleY="128604" custLinFactNeighborX="-1797" custLinFactNeighborY="-9663"/>
      <dgm:spPr>
        <a:blipFill>
          <a:blip xmlns:r="http://schemas.openxmlformats.org/officeDocument/2006/relationships" r:embed="rId1">
            <a:extLst>
              <a:ext uri="{28A0092B-C50C-407E-A947-70E740481C1C}">
                <a14:useLocalDpi xmlns:a14="http://schemas.microsoft.com/office/drawing/2010/main" val="0"/>
              </a:ext>
            </a:extLst>
          </a:blip>
          <a:srcRect/>
          <a:stretch>
            <a:fillRect t="-92000" b="-92000"/>
          </a:stretch>
        </a:blipFill>
      </dgm:spPr>
    </dgm:pt>
  </dgm:ptLst>
  <dgm:cxnLst>
    <dgm:cxn modelId="{F2B7663E-2A97-4C58-BE37-24567555832F}" type="presOf" srcId="{3480EAC5-D269-4EAB-8573-DD83C22D35E5}" destId="{1ADCBD2A-1B3A-40B9-A594-5D8BA1C952F0}" srcOrd="0" destOrd="0" presId="urn:microsoft.com/office/officeart/2005/8/layout/pList2"/>
    <dgm:cxn modelId="{762BA1A8-456C-42ED-94C4-B181C6307BD1}" type="presOf" srcId="{1524EF0A-CCF4-43A6-A840-721B82B4FE0B}" destId="{2E3FF51B-84BD-4590-BEBE-D2B41146FBD0}" srcOrd="0" destOrd="0" presId="urn:microsoft.com/office/officeart/2005/8/layout/pList2"/>
    <dgm:cxn modelId="{C8DC6E17-1198-474F-92E8-607DFBD2FF05}" srcId="{3480EAC5-D269-4EAB-8573-DD83C22D35E5}" destId="{1524EF0A-CCF4-43A6-A840-721B82B4FE0B}" srcOrd="0" destOrd="0" parTransId="{FB4D069E-E947-4381-82B3-2D4949CCF427}" sibTransId="{A5F13360-A089-4717-AFB9-1BBBFC693350}"/>
    <dgm:cxn modelId="{970DC475-77CB-4861-A1DF-9F3F08A376BE}" type="presParOf" srcId="{1ADCBD2A-1B3A-40B9-A594-5D8BA1C952F0}" destId="{FE9F8930-C5FA-494F-AB16-1CDB79184871}" srcOrd="0" destOrd="0" presId="urn:microsoft.com/office/officeart/2005/8/layout/pList2"/>
    <dgm:cxn modelId="{0D0A4B12-651B-482D-AF6A-1B39EA74F667}" type="presParOf" srcId="{1ADCBD2A-1B3A-40B9-A594-5D8BA1C952F0}" destId="{9D24B5FE-2F63-4D8B-B78C-9042B72A25F7}" srcOrd="1" destOrd="0" presId="urn:microsoft.com/office/officeart/2005/8/layout/pList2"/>
    <dgm:cxn modelId="{767FF919-D478-4393-BA3F-11DF04693FE4}" type="presParOf" srcId="{9D24B5FE-2F63-4D8B-B78C-9042B72A25F7}" destId="{A88C261A-F6C4-445F-B104-EE49437D38B9}" srcOrd="0" destOrd="0" presId="urn:microsoft.com/office/officeart/2005/8/layout/pList2"/>
    <dgm:cxn modelId="{3BE4B6E2-07F2-4BB7-B435-077672B2DF67}" type="presParOf" srcId="{A88C261A-F6C4-445F-B104-EE49437D38B9}" destId="{2E3FF51B-84BD-4590-BEBE-D2B41146FBD0}" srcOrd="0" destOrd="0" presId="urn:microsoft.com/office/officeart/2005/8/layout/pList2"/>
    <dgm:cxn modelId="{ED8B810F-E6E4-46FB-96CB-EF31D2D47AD4}" type="presParOf" srcId="{A88C261A-F6C4-445F-B104-EE49437D38B9}" destId="{E566CE2B-16AB-40DD-9E63-84DED2F670D9}" srcOrd="1" destOrd="0" presId="urn:microsoft.com/office/officeart/2005/8/layout/pList2"/>
    <dgm:cxn modelId="{DEC6B748-FE02-47AF-9E6A-DAC4B439D937}" type="presParOf" srcId="{A88C261A-F6C4-445F-B104-EE49437D38B9}" destId="{01120746-3AC1-41CE-AE3A-018E3A8FFD43}" srcOrd="2" destOrd="0" presId="urn:microsoft.com/office/officeart/2005/8/layout/p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layout4.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5.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8/layout/CaptionedPictures">
  <dgm:title val=""/>
  <dgm:desc val=""/>
  <dgm:catLst>
    <dgm:cat type="picture" pri="5000"/>
    <dgm:cat type="pictureconvert" pri="50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60" srcId="0" destId="10" srcOrd="0" destOrd="0"/>
        <dgm:cxn modelId="12" srcId="10" destId="11" srcOrd="0" destOrd="0"/>
        <dgm:cxn modelId="70" srcId="0" destId="20" srcOrd="1" destOrd="0"/>
        <dgm:cxn modelId="22" srcId="20" destId="21" srcOrd="0" destOrd="0"/>
        <dgm:cxn modelId="8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Lst>
      <dgm:cxnLst>
        <dgm:cxn modelId="60" srcId="0" destId="10" srcOrd="0" destOrd="0"/>
        <dgm:cxn modelId="12" srcId="10" destId="11" srcOrd="0" destOrd="0"/>
        <dgm:cxn modelId="70" srcId="0" destId="20" srcOrd="1" destOrd="0"/>
        <dgm:cxn modelId="22" srcId="20" destId="2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 modelId="40">
          <dgm:prSet phldr="1"/>
        </dgm:pt>
        <dgm:pt modelId="41">
          <dgm:prSet phldr="1"/>
        </dgm:pt>
      </dgm:ptLst>
      <dgm:cxnLst>
        <dgm:cxn modelId="60" srcId="0" destId="10" srcOrd="0" destOrd="0"/>
        <dgm:cxn modelId="12" srcId="10" destId="11" srcOrd="0" destOrd="0"/>
        <dgm:cxn modelId="70" srcId="0" destId="20" srcOrd="1" destOrd="0"/>
        <dgm:cxn modelId="22" srcId="20" destId="21" srcOrd="0" destOrd="0"/>
        <dgm:cxn modelId="80" srcId="0" destId="30" srcOrd="2" destOrd="0"/>
        <dgm:cxn modelId="32" srcId="30" destId="31" srcOrd="0" destOrd="0"/>
        <dgm:cxn modelId="90" srcId="0" destId="40" srcOrd="3" destOrd="0"/>
        <dgm:cxn modelId="42" srcId="40" destId="41" srcOrd="0" destOrd="0"/>
      </dgm:cxnLst>
      <dgm:bg/>
      <dgm:whole/>
    </dgm:dataModel>
  </dgm:clrData>
  <dgm:layoutNode name="Name0">
    <dgm:varLst>
      <dgm:chMax/>
      <dgm:chPref/>
      <dgm:dir/>
    </dgm:varLst>
    <dgm:choose name="Name1">
      <dgm:if name="Name2" func="var" arg="dir" op="equ" val="norm">
        <dgm:alg type="snake">
          <dgm:param type="off" val="ctr"/>
        </dgm:alg>
      </dgm:if>
      <dgm:else name="Name3">
        <dgm:alg type="snake">
          <dgm:param type="grDir" val="tR"/>
          <dgm:param type="off" val="ctr"/>
        </dgm:alg>
      </dgm:else>
    </dgm:choose>
    <dgm:shape xmlns:r="http://schemas.openxmlformats.org/officeDocument/2006/relationships" r:blip="">
      <dgm:adjLst/>
    </dgm:shape>
    <dgm:constrLst>
      <dgm:constr type="primFontSz" for="des" forName="Parent" op="equ"/>
      <dgm:constr type="primFontSz" for="des" forName="Child" refType="primFontSz" refFor="des" refForName="Parent" op="lte"/>
      <dgm:constr type="w" for="ch" forName="composite" refType="w"/>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varLst>
          <dgm:chMax val="1"/>
          <dgm:chPref val="1"/>
        </dgm:varLst>
        <dgm:alg type="composite">
          <dgm:param type="ar" val="0.85"/>
        </dgm:alg>
        <dgm:shape xmlns:r="http://schemas.openxmlformats.org/officeDocument/2006/relationships" r:blip="">
          <dgm:adjLst/>
        </dgm:shape>
        <dgm:constrLst>
          <dgm:constr type="l" for="ch" forName="Accent" refType="w" fact="0"/>
          <dgm:constr type="t" for="ch" forName="Accent" refType="h" fact="0"/>
          <dgm:constr type="w" for="ch" forName="Accent" refType="w"/>
          <dgm:constr type="h" for="ch" forName="Accent" refType="h"/>
          <dgm:constr type="l" for="ch" forName="Image" refType="w" fact="0.05"/>
          <dgm:constr type="t" for="ch" forName="Image" refType="h" fact="0.04"/>
          <dgm:constr type="w" for="ch" forName="Image" refType="w" fact="0.9"/>
          <dgm:constr type="h" for="ch" forName="Image" refType="h" fact="0.65"/>
          <dgm:constr type="l" for="ch" forName="ChildComposite" refType="w" fact="0.05"/>
          <dgm:constr type="t" for="ch" forName="ChildComposite" refType="h" fact="0.69"/>
          <dgm:constr type="w" for="ch" forName="ChildComposite" refType="w" fact="0.9"/>
          <dgm:constr type="h" for="ch" forName="ChildComposite" refType="h" fact="0.27"/>
        </dgm:constrLst>
        <dgm:layoutNode name="Accent" styleLbl="trAlignAcc1">
          <dgm:varLst>
            <dgm:chMax val="0"/>
            <dgm:chPref val="0"/>
          </dgm:varLst>
          <dgm:alg type="sp"/>
          <dgm:shape xmlns:r="http://schemas.openxmlformats.org/officeDocument/2006/relationships" type="rect" r:blip="">
            <dgm:adjLst/>
          </dgm:shape>
          <dgm:presOf/>
        </dgm:layoutNode>
        <dgm:layoutNode name="Image" styleLbl="alignImgPlace1">
          <dgm:varLst>
            <dgm:chMax val="0"/>
            <dgm:chPref val="0"/>
          </dgm:varLst>
          <dgm:alg type="sp"/>
          <dgm:shape xmlns:r="http://schemas.openxmlformats.org/officeDocument/2006/relationships" type="rect" r:blip="" blipPhldr="1">
            <dgm:adjLst/>
          </dgm:shape>
          <dgm:presOf/>
        </dgm:layoutNode>
        <dgm:layoutNode name="ChildComposite">
          <dgm:alg type="composite"/>
          <dgm:shape xmlns:r="http://schemas.openxmlformats.org/officeDocument/2006/relationships" r:blip="">
            <dgm:adjLst/>
          </dgm:shape>
          <dgm:choose name="Name4">
            <dgm:if name="Name5" axis="ch" ptType="node" func="cnt" op="gte" val="1">
              <dgm:constrLst>
                <dgm:constr type="l" for="ch" forName="Parent" refType="w" fact="0"/>
                <dgm:constr type="t" for="ch" forName="Parent" refType="h" fact="0"/>
                <dgm:constr type="w" for="ch" forName="Parent" refType="w"/>
                <dgm:constr type="h" for="ch" forName="Parent" refType="h" fact="0.3704"/>
                <dgm:constr type="l" for="ch" forName="Child" refType="w" fact="0"/>
                <dgm:constr type="t" for="ch" forName="Child" refType="h" fact="0.3704"/>
                <dgm:constr type="w" for="ch" forName="Child" refType="w"/>
                <dgm:constr type="h" for="ch" forName="Child" refType="h" fact="0.6296"/>
              </dgm:constrLst>
            </dgm:if>
            <dgm:else name="Name6">
              <dgm:constrLst>
                <dgm:constr type="l" for="ch" forName="Parent" refType="w" fact="0"/>
                <dgm:constr type="t" for="ch" forName="Parent" refType="h" fact="0"/>
                <dgm:constr type="w" for="ch" forName="Parent" refType="w"/>
                <dgm:constr type="h" for="ch" forName="Parent" refType="h"/>
                <dgm:constr type="l" for="ch" forName="Child" refType="w" fact="0"/>
                <dgm:constr type="t" for="ch" forName="Child" refType="h" fact="0"/>
                <dgm:constr type="w" for="ch" forName="Child" refType="w" fact="0"/>
                <dgm:constr type="h" for="ch" forName="Child" refType="h" fact="0"/>
              </dgm:constrLst>
            </dgm:else>
          </dgm:choose>
          <dgm:layoutNode name="Child" styleLbl="node1">
            <dgm:varLst>
              <dgm:chMax val="0"/>
              <dgm:chPref val="0"/>
              <dgm:bulletEnabled val="1"/>
            </dgm:varLst>
            <dgm:choose name="Name7">
              <dgm:if name="Name8" axis="ch" ptType="node" func="cnt" op="gt" val="1">
                <dgm:alg type="tx">
                  <dgm:param type="parTxLTRAlign" val="l"/>
                  <dgm:param type="parTxRTLAlign" val="r"/>
                  <dgm:param type="txAnchorVert" val="mid"/>
                  <dgm:param type="txAnchorVertCh" val="mid"/>
                </dgm:alg>
              </dgm:if>
              <dgm:else name="Name9">
                <dgm:alg type="tx">
                  <dgm:param type="parTxLTRAlign" val="ctr"/>
                  <dgm:param type="parTxRTLAlign" val="ctr"/>
                  <dgm:param type="shpTxLTRAlignCh" val="l"/>
                  <dgm:param type="shpTxRTLAlignCh" val="r"/>
                  <dgm:param type="txAnchorVert" val="mid"/>
                  <dgm:param type="txAnchorVertCh" val="mid"/>
                </dgm:alg>
              </dgm:else>
            </dgm:choose>
            <dgm:choose name="Name10">
              <dgm:if name="Name11" axis="ch" ptType="node" func="cnt" op="gte" val="1">
                <dgm:shape xmlns:r="http://schemas.openxmlformats.org/officeDocument/2006/relationships" type="rect" r:blip="">
                  <dgm:adjLst/>
                </dgm:shape>
              </dgm:if>
              <dgm:else name="Name12">
                <dgm:shape xmlns:r="http://schemas.openxmlformats.org/officeDocument/2006/relationships" type="rect" r:blip="" hideGeom="1">
                  <dgm:adjLst/>
                </dgm:shape>
              </dgm:else>
            </dgm:choose>
            <dgm:choose name="Name13">
              <dgm:if name="Name14" axis="ch" ptType="node" func="cnt" op="gte" val="1">
                <dgm:presOf axis="des" ptType="node"/>
              </dgm:if>
              <dgm:else name="Name15">
                <dgm:presOf/>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arent" styleLbl="revTx">
            <dgm:varLst>
              <dgm:chMax val="1"/>
              <dgm:chPref val="0"/>
              <dgm:bulletEnabled val="1"/>
            </dgm:varLst>
            <dgm:alg type="tx">
              <dgm:param type="shpTxLTRAlignCh" val="ctr"/>
              <dgm:param type="txAnchorVert" val="mid"/>
            </dgm:alg>
            <dgm:shape xmlns:r="http://schemas.openxmlformats.org/officeDocument/2006/relationships" type="rect"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8/layout/BendingPictureCaption">
  <dgm:title val=""/>
  <dgm:desc val=""/>
  <dgm:catLst>
    <dgm:cat type="picture" pri="6000"/>
    <dgm:cat type="pictureconvert" pri="6000"/>
  </dgm:catLst>
  <dgm:sampData>
    <dgm:dataModel>
      <dgm:ptLst>
        <dgm:pt modelId="0" type="doc"/>
        <dgm:pt modelId="1">
          <dgm:prSet phldr="1"/>
        </dgm:pt>
        <dgm:pt modelId="2">
          <dgm:prSet phldr="1"/>
        </dgm:pt>
      </dgm:ptLst>
      <dgm:cxnLst>
        <dgm:cxn modelId="7" srcId="0" destId="1" srcOrd="0" destOrd="0"/>
        <dgm:cxn modelId="8" srcId="0" destId="2" srcOrd="1"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diagram">
    <dgm:varLst>
      <dgm:dir/>
    </dgm:varLst>
    <dgm:choose name="Name0">
      <dgm:if name="Name1" func="var" arg="dir" op="equ" val="norm">
        <dgm:alg type="snake">
          <dgm:param type="off" val="ctr"/>
        </dgm:alg>
      </dgm:if>
      <dgm:else name="Name2">
        <dgm:alg type="snake">
          <dgm:param type="grDir" val="tR"/>
          <dgm:param type="off" val="c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31"/>
        </dgm:alg>
        <dgm:shape xmlns:r="http://schemas.openxmlformats.org/officeDocument/2006/relationships" r:blip="">
          <dgm:adjLst/>
        </dgm:shape>
        <dgm:choose name="Name3">
          <dgm:if name="Name4" func="var" arg="dir" op="equ" val="norm">
            <dgm:constrLst>
              <dgm:constr type="l" for="ch" forName="Image" refType="w" fact="0"/>
              <dgm:constr type="t" for="ch" forName="Image" refType="h" fact="0"/>
              <dgm:constr type="w" for="ch" forName="Image" refType="w" fact="0.94"/>
              <dgm:constr type="h" for="ch" forName="Image" refType="h" fact="0.91"/>
              <dgm:constr type="l" for="ch" forName="Parent" refType="w" fact="0.19"/>
              <dgm:constr type="t" for="ch" forName="Parent" refType="h" fact="0.745"/>
              <dgm:constr type="w" for="ch" forName="Parent" refType="w" fact="0.81"/>
              <dgm:constr type="h" for="ch" forName="Parent" refType="h" fact="0.255"/>
            </dgm:constrLst>
          </dgm:if>
          <dgm:else name="Name5">
            <dgm:constrLst>
              <dgm:constr type="l" for="ch" forName="Image" refType="w" fact="0.06"/>
              <dgm:constr type="t" for="ch" forName="Image" refType="h" fact="0"/>
              <dgm:constr type="w" for="ch" forName="Image" refType="w" fact="0.94"/>
              <dgm:constr type="h" for="ch" forName="Image" refType="h" fact="0.91"/>
              <dgm:constr type="l" for="ch" forName="Parent" refType="w" fact="0"/>
              <dgm:constr type="t" for="ch" forName="Parent" refType="h" fact="0.745"/>
              <dgm:constr type="w" for="ch" forName="Parent" refType="w" fact="0.81"/>
              <dgm:constr type="h" for="ch" forName="Parent" refType="h" fact="0.255"/>
            </dgm:constrLst>
          </dgm:else>
        </dgm:choose>
        <dgm:layoutNode name="Image" styleLbl="bgShp">
          <dgm:alg type="sp"/>
          <dgm:shape xmlns:r="http://schemas.openxmlformats.org/officeDocument/2006/relationships" type="rect" r:blip="" blipPhldr="1">
            <dgm:adjLst/>
          </dgm:shape>
          <dgm:presOf/>
        </dgm:layoutNode>
        <dgm:layoutNode name="Parent" styleLbl="node0">
          <dgm:varLst>
            <dgm:bulletEnabled val="1"/>
          </dgm:varLst>
          <dgm:alg type="tx">
            <dgm:param type="txAnchorVertCh" val="mid"/>
            <dgm:param type="shpTxRTLAlignCh" val="r"/>
            <dgm:param type="lnSpAfParP" val="5"/>
          </dgm:alg>
          <dgm:shape xmlns:r="http://schemas.openxmlformats.org/officeDocument/2006/relationships" type="rect" r:blip="">
            <dgm:adjLst/>
          </dgm:shape>
          <dgm:presOf axis="desOrSelf" ptType="nod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pList2">
  <dgm:title val=""/>
  <dgm:desc val=""/>
  <dgm:catLst>
    <dgm:cat type="list" pri="11000"/>
    <dgm:cat type="picture" pri="24000"/>
    <dgm:cat type="pictureconvert" pri="2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bkgdShp" refType="w"/>
      <dgm:constr type="h" for="ch" forName="bkgdShp" refType="h" fact="0.45"/>
      <dgm:constr type="t" for="ch" forName="bkgdShp"/>
      <dgm:constr type="w" for="ch" forName="linComp" refType="w" fact="0.94"/>
      <dgm:constr type="h" for="ch" forName="linComp" refType="h"/>
      <dgm:constr type="ctrX" for="ch" forName="linComp" refType="w" fact="0.5"/>
    </dgm:constrLst>
    <dgm:ruleLst/>
    <dgm:choose name="Name1">
      <dgm:if name="Name2" axis="ch" ptType="node" func="cnt" op="gte" val="1">
        <dgm:layoutNode name="bkgdShp" styleLbl="alignAccFollowNode1">
          <dgm:alg type="sp"/>
          <dgm:shape xmlns:r="http://schemas.openxmlformats.org/officeDocument/2006/relationships" type="roundRect" r:blip="">
            <dgm:adjLst>
              <dgm:adj idx="1" val="0.1"/>
            </dgm:adjLst>
          </dgm:shape>
          <dgm:presOf/>
          <dgm:constrLst/>
          <dgm:ruleLst/>
        </dgm:layoutNode>
        <dgm:layoutNode name="linComp">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1"/>
            <dgm:constr type="h" for="ch" ptType="sibTrans" op="equ"/>
            <dgm:constr type="h" for="ch" forName="compNode" op="equ"/>
            <dgm:constr type="primFontSz" for="des" forName="node" op="equ"/>
          </dgm:constrLst>
          <dgm:ruleLst/>
          <dgm:forEach name="nodesForEach" axis="ch" ptType="node">
            <dgm:layoutNode name="compNode">
              <dgm:alg type="composite"/>
              <dgm:shape xmlns:r="http://schemas.openxmlformats.org/officeDocument/2006/relationships" r:blip="">
                <dgm:adjLst/>
              </dgm:shape>
              <dgm:presOf/>
              <dgm:constrLst>
                <dgm:constr type="w" for="ch" forName="node" refType="w"/>
                <dgm:constr type="h" for="ch" forName="node" refType="h" fact="0.55"/>
                <dgm:constr type="b" for="ch" forName="node" refType="h"/>
                <dgm:constr type="w" for="ch" forName="invisiNode" refType="w" fact="0.75"/>
                <dgm:constr type="h" for="ch" forName="invisiNode" refType="h" fact="0.06"/>
                <dgm:constr type="t" for="ch" forName="invisiNode"/>
                <dgm:constr type="w" for="ch" forName="imagNode" refType="w"/>
                <dgm:constr type="h" for="ch" forName="imagNode" refType="h" fact="0.33"/>
                <dgm:constr type="ctrX" for="ch" forName="imagNode" refType="w" fact="0.5"/>
                <dgm:constr type="t" for="ch" forName="imagNode" refType="h" fact="0.06"/>
              </dgm:constrLst>
              <dgm:ruleLst/>
              <dgm:layoutNode name="node" styleLbl="node1">
                <dgm:varLst>
                  <dgm:bulletEnabled val="1"/>
                </dgm:varLst>
                <dgm:alg type="tx">
                  <dgm:param type="txAnchorVert" val="t"/>
                </dgm:alg>
                <dgm:shape xmlns:r="http://schemas.openxmlformats.org/officeDocument/2006/relationships" rot="180" type="round2SameRect" r:blip="">
                  <dgm:adjLst>
                    <dgm:adj idx="1" val="0.105"/>
                  </dgm:adjLst>
                </dgm:shape>
                <dgm:presOf axis="desOrSelf" ptType="node"/>
                <dgm:constrLst>
                  <dgm:constr type="primFontSz" val="65"/>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roundRect" r:blip="" zOrderOff="-2" blipPhldr="1">
                  <dgm:adjLst>
                    <dgm:adj idx="1" val="0.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if>
      <dgm:else name="Name6"/>
    </dgm:choose>
  </dgm:layoutNode>
</dgm:layoutDef>
</file>

<file path=ppt/diagrams/quickStyle1.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27AAADD-8F94-4863-AB67-1D448E3F1BC3}" type="datetime1">
              <a:rPr lang="en-US" smtClean="0">
                <a:latin typeface="Segoe UI" pitchFamily="34" charset="0"/>
              </a:rPr>
              <a:t>3/5/2014</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
        <p:nvSpPr>
          <p:cNvPr id="3" name="Footer Placeholder 2"/>
          <p:cNvSpPr>
            <a:spLocks noGrp="1"/>
          </p:cNvSpPr>
          <p:nvPr>
            <p:ph type="ftr" sz="quarter" idx="2"/>
          </p:nvPr>
        </p:nvSpPr>
        <p:spPr>
          <a:xfrm>
            <a:off x="320074" y="8685213"/>
            <a:ext cx="5463504" cy="458787"/>
          </a:xfrm>
          <a:prstGeom prst="rect">
            <a:avLst/>
          </a:prstGeom>
        </p:spPr>
        <p:txBody>
          <a:bodyPr vert="horz" lIns="91440" tIns="45720" rIns="91440" bIns="45720" rtlCol="0" anchor="b"/>
          <a:lstStyle>
            <a:lvl1pPr algn="l">
              <a:defRPr sz="1200"/>
            </a:lvl1pPr>
          </a:lstStyle>
          <a:p>
            <a:r>
              <a:rPr lang="en-US" sz="500" dirty="0" smtClean="0"/>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SharePoint Conference 2014</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E74353ED-ACB2-44BF-A903-985B0AF962B7}" type="datetime1">
              <a:rPr lang="en-US" smtClean="0"/>
              <a:t>3/5/2014</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hdr="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54988308-DA46-4504-956E-21F7DECBE5F6}" type="datetime1">
              <a:rPr lang="en-US" smtClean="0"/>
              <a:t>3/5/2014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41765695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211D4B0C-B40C-4B38-86E4-2AFA7E194751}"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14</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8269256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211D4B0C-B40C-4B38-86E4-2AFA7E194751}"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16</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9614481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211D4B0C-B40C-4B38-86E4-2AFA7E194751}"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18</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5600322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59A47E80-8152-4C93-B5EB-FB5EA07D8999}"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19</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7617732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211D4B0C-B40C-4B38-86E4-2AFA7E194751}"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20</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40054820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211D4B0C-B40C-4B38-86E4-2AFA7E194751}"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21</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7015548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211D4B0C-B40C-4B38-86E4-2AFA7E194751}"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22</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77857638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211D4B0C-B40C-4B38-86E4-2AFA7E194751}"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25</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48467836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211D4B0C-B40C-4B38-86E4-2AFA7E194751}"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26</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61545004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211D4B0C-B40C-4B38-86E4-2AFA7E194751}"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27</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3231543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06A1D164-B33D-4403-8B09-EB3C0309BC7D}" type="datetime1">
              <a:rPr lang="en-US" smtClean="0"/>
              <a:t>3/5/2014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dirty="0"/>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52109787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A6104239-5842-467B-A09D-4193CE28CF54}"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29</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44881965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A6104239-5842-467B-A09D-4193CE28CF54}"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30</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06047200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34</a:t>
            </a:fld>
            <a:endParaRPr lang="en-US" dirty="0">
              <a:solidFill>
                <a:prstClr val="black"/>
              </a:solidFill>
            </a:endParaRPr>
          </a:p>
        </p:txBody>
      </p:sp>
      <p:sp>
        <p:nvSpPr>
          <p:cNvPr id="10" name="Date Placeholder 9"/>
          <p:cNvSpPr>
            <a:spLocks noGrp="1"/>
          </p:cNvSpPr>
          <p:nvPr>
            <p:ph type="dt" idx="13"/>
          </p:nvPr>
        </p:nvSpPr>
        <p:spPr/>
        <p:txBody>
          <a:bodyPr/>
          <a:lstStyle/>
          <a:p>
            <a:fld id="{F6D0C1E9-C76A-461C-8E91-17FFC972AC04}" type="datetime1">
              <a:rPr lang="en-US" smtClean="0">
                <a:solidFill>
                  <a:prstClr val="black"/>
                </a:solidFill>
              </a:rPr>
              <a:pPr/>
              <a:t>3/5/2014</a:t>
            </a:fld>
            <a:endParaRPr lang="en-US" dirty="0">
              <a:solidFill>
                <a:prstClr val="black"/>
              </a:solidFill>
            </a:endParaRPr>
          </a:p>
        </p:txBody>
      </p:sp>
      <p:sp>
        <p:nvSpPr>
          <p:cNvPr id="7" name="Footer Placeholder 6"/>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11778346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0E82BC82-8750-4FBE-93D3-93C35779230C}" type="datetime1">
              <a:rPr lang="en-US" smtClean="0">
                <a:solidFill>
                  <a:prstClr val="black"/>
                </a:solidFill>
              </a:r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35</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18754525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211D4B0C-B40C-4B38-86E4-2AFA7E194751}"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8456377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211D4B0C-B40C-4B38-86E4-2AFA7E194751}"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2412822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211D4B0C-B40C-4B38-86E4-2AFA7E194751}"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7</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7874264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211D4B0C-B40C-4B38-86E4-2AFA7E194751}"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8</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6775182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211D4B0C-B40C-4B38-86E4-2AFA7E194751}"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9</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7710905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211D4B0C-B40C-4B38-86E4-2AFA7E194751}"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11</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1500754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211D4B0C-B40C-4B38-86E4-2AFA7E194751}"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13</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421045863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3.xml"/><Relationship Id="rId4" Type="http://schemas.openxmlformats.org/officeDocument/2006/relationships/image" Target="../media/image8.png"/></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jp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4" name="Rectangle 3"/>
          <p:cNvSpPr/>
          <p:nvPr userDrawn="1"/>
        </p:nvSpPr>
        <p:spPr bwMode="gray">
          <a:xfrm>
            <a:off x="0" y="2895599"/>
            <a:ext cx="8071104"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9" name="Picture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037124" y="3100829"/>
            <a:ext cx="3681991" cy="633985"/>
          </a:xfrm>
          <a:prstGeom prst="rect">
            <a:avLst/>
          </a:prstGeom>
        </p:spPr>
      </p:pic>
    </p:spTree>
    <p:extLst>
      <p:ext uri="{BB962C8B-B14F-4D97-AF65-F5344CB8AC3E}">
        <p14:creationId xmlns:p14="http://schemas.microsoft.com/office/powerpoint/2010/main" val="12275957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750"/>
                                        <p:tgtEl>
                                          <p:spTgt spid="9"/>
                                        </p:tgtEl>
                                      </p:cBhvr>
                                    </p:animEffect>
                                  </p:childTnLst>
                                </p:cTn>
                              </p:par>
                              <p:par>
                                <p:cTn id="20" presetID="63" presetClass="path" presetSubtype="0" decel="100000" fill="hold" nodeType="withEffect">
                                  <p:stCondLst>
                                    <p:cond delay="580"/>
                                  </p:stCondLst>
                                  <p:childTnLst>
                                    <p:animMotion origin="layout" path="M -0.02412 2.94598E-6 L -4.48813E-6 2.94598E-6 " pathEditMode="relative" rAng="0" ptsTypes="AA">
                                      <p:cBhvr>
                                        <p:cTn id="21" dur="500" fill="hold"/>
                                        <p:tgtEl>
                                          <p:spTgt spid="9"/>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426487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2547077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83850819"/>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47242816"/>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915293295"/>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390161380"/>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
        <p:nvSpPr>
          <p:cNvPr id="15" name="Text Placeholder 4"/>
          <p:cNvSpPr>
            <a:spLocks noGrp="1"/>
          </p:cNvSpPr>
          <p:nvPr>
            <p:ph type="body" sz="quarter" idx="15" hasCustomPrompt="1"/>
          </p:nvPr>
        </p:nvSpPr>
        <p:spPr>
          <a:xfrm>
            <a:off x="8800211" y="1590086"/>
            <a:ext cx="1600200" cy="433965"/>
          </a:xfrm>
        </p:spPr>
        <p:txBody>
          <a:bodyPr/>
          <a:lstStyle>
            <a:lvl1pPr marL="0" indent="0" algn="r">
              <a:buNone/>
              <a:defRPr sz="1800" baseline="0"/>
            </a:lvl1pPr>
          </a:lstStyle>
          <a:p>
            <a:pPr lvl="0"/>
            <a:r>
              <a:rPr lang="en-US" dirty="0" smtClean="0"/>
              <a:t>Session Code</a:t>
            </a:r>
            <a:endParaRPr lang="en-US" dirty="0"/>
          </a:p>
        </p:txBody>
      </p:sp>
    </p:spTree>
    <p:extLst>
      <p:ext uri="{BB962C8B-B14F-4D97-AF65-F5344CB8AC3E}">
        <p14:creationId xmlns:p14="http://schemas.microsoft.com/office/powerpoint/2010/main" val="10938286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53860340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183363366"/>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2433338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80330917"/>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78965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4" name="Rectangle 3"/>
          <p:cNvSpPr/>
          <p:nvPr userDrawn="1"/>
        </p:nvSpPr>
        <p:spPr bwMode="gray">
          <a:xfrm>
            <a:off x="0" y="2895599"/>
            <a:ext cx="8071104"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9" name="Picture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037124" y="3100829"/>
            <a:ext cx="3681991" cy="633985"/>
          </a:xfrm>
          <a:prstGeom prst="rect">
            <a:avLst/>
          </a:prstGeom>
        </p:spPr>
      </p:pic>
    </p:spTree>
    <p:extLst>
      <p:ext uri="{BB962C8B-B14F-4D97-AF65-F5344CB8AC3E}">
        <p14:creationId xmlns:p14="http://schemas.microsoft.com/office/powerpoint/2010/main" val="124715311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750"/>
                                        <p:tgtEl>
                                          <p:spTgt spid="9"/>
                                        </p:tgtEl>
                                      </p:cBhvr>
                                    </p:animEffect>
                                  </p:childTnLst>
                                </p:cTn>
                              </p:par>
                              <p:par>
                                <p:cTn id="20" presetID="63" presetClass="path" presetSubtype="0" decel="100000" fill="hold" nodeType="withEffect">
                                  <p:stCondLst>
                                    <p:cond delay="580"/>
                                  </p:stCondLst>
                                  <p:childTnLst>
                                    <p:animMotion origin="layout" path="M -0.02412 2.94598E-6 L -4.48813E-6 2.94598E-6 " pathEditMode="relative" rAng="0" ptsTypes="AA">
                                      <p:cBhvr>
                                        <p:cTn id="21" dur="500" fill="hold"/>
                                        <p:tgtEl>
                                          <p:spTgt spid="9"/>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Tree>
    <p:extLst>
      <p:ext uri="{BB962C8B-B14F-4D97-AF65-F5344CB8AC3E}">
        <p14:creationId xmlns:p14="http://schemas.microsoft.com/office/powerpoint/2010/main" val="14370757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311721611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91401890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226605818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59771053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428840678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363442710"/>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967236" y="6029774"/>
            <a:ext cx="2194602" cy="69889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1714867"/>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37485559"/>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pic>
        <p:nvPicPr>
          <p:cNvPr id="5" name="Picture 4"/>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967236" y="6029774"/>
            <a:ext cx="2194602" cy="69889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40270930"/>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pic>
        <p:nvPicPr>
          <p:cNvPr id="5" name="Picture 4"/>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967236" y="6029774"/>
            <a:ext cx="2194602" cy="69889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75883884"/>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560675349"/>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94535757"/>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71251123"/>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732319591"/>
      </p:ext>
    </p:extLst>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pic>
        <p:nvPicPr>
          <p:cNvPr id="3"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967236" y="6029774"/>
            <a:ext cx="2194602" cy="69889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96326269"/>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1043966613"/>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865789874"/>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34667741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165475776"/>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77732259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269435167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3876495577"/>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pic>
        <p:nvPicPr>
          <p:cNvPr id="2" name="Picture 1"/>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967236" y="6029774"/>
            <a:ext cx="2194602" cy="69889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54874654"/>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590899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335964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7090740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65580442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4" name="Rectangle 3"/>
          <p:cNvSpPr/>
          <p:nvPr userDrawn="1"/>
        </p:nvSpPr>
        <p:spPr bwMode="gray">
          <a:xfrm>
            <a:off x="0" y="2895599"/>
            <a:ext cx="8071104"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8" name="Picture 7"/>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530151" y="2938012"/>
            <a:ext cx="4695936" cy="959618"/>
          </a:xfrm>
          <a:prstGeom prst="rect">
            <a:avLst/>
          </a:prstGeom>
        </p:spPr>
      </p:pic>
    </p:spTree>
    <p:extLst>
      <p:ext uri="{BB962C8B-B14F-4D97-AF65-F5344CB8AC3E}">
        <p14:creationId xmlns:p14="http://schemas.microsoft.com/office/powerpoint/2010/main" val="35692465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750"/>
                                        <p:tgtEl>
                                          <p:spTgt spid="8"/>
                                        </p:tgtEl>
                                      </p:cBhvr>
                                    </p:animEffect>
                                  </p:childTnLst>
                                </p:cTn>
                              </p:par>
                              <p:par>
                                <p:cTn id="20" presetID="63" presetClass="path" presetSubtype="0" decel="100000" fill="hold" nodeType="withEffect">
                                  <p:stCondLst>
                                    <p:cond delay="580"/>
                                  </p:stCondLst>
                                  <p:childTnLst>
                                    <p:animMotion origin="layout" path="M -0.02409 1.50289E-6 L -4.16667E-7 1.50289E-6 " pathEditMode="relative" rAng="0" ptsTypes="AA">
                                      <p:cBhvr>
                                        <p:cTn id="21" dur="500" fill="hold"/>
                                        <p:tgtEl>
                                          <p:spTgt spid="8"/>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Tree>
    <p:extLst>
      <p:ext uri="{BB962C8B-B14F-4D97-AF65-F5344CB8AC3E}">
        <p14:creationId xmlns:p14="http://schemas.microsoft.com/office/powerpoint/2010/main" val="292135737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333243977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80387521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686561174"/>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87658946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8293382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1107320190"/>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16694444"/>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472871588"/>
      </p:ext>
    </p:extLst>
  </p:cSld>
  <p:clrMapOvr>
    <a:masterClrMapping/>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793475997"/>
      </p:ext>
    </p:extLst>
  </p:cSld>
  <p:clrMapOvr>
    <a:masterClrMapping/>
  </p:clrMapOvr>
  <p:transition>
    <p:fade/>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099879452"/>
      </p:ext>
    </p:extLst>
  </p:cSld>
  <p:clrMapOvr>
    <a:masterClrMapping/>
  </p:clrMapOvr>
  <p:transition>
    <p:fade/>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61393256"/>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15367812"/>
      </p:ext>
    </p:extLst>
  </p:cSld>
  <p:clrMapOvr>
    <a:masterClrMapping/>
  </p:clrMapOvr>
  <p:transition>
    <p:fade/>
  </p:transition>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139881533"/>
      </p:ext>
    </p:extLst>
  </p:cSld>
  <p:clrMapOvr>
    <a:masterClrMapping/>
  </p:clrMapOvr>
  <p:transition>
    <p:fad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332702198"/>
      </p:ext>
    </p:extLst>
  </p:cSld>
  <p:clrMapOvr>
    <a:masterClrMapping/>
  </p:clrMapOvr>
  <p:transition>
    <p:fade/>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824813504"/>
      </p:ext>
    </p:extLst>
  </p:cSld>
  <p:clrMapOvr>
    <a:masterClrMapping/>
  </p:clrMapOvr>
  <p:transition>
    <p:fade/>
  </p:transition>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3841844540"/>
      </p:ext>
    </p:extLst>
  </p:cSld>
  <p:clrMapOvr>
    <a:masterClrMapping/>
  </p:clrMapOvr>
  <p:transition>
    <p:fade/>
  </p:transition>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1693882101"/>
      </p:ext>
    </p:extLst>
  </p:cSld>
  <p:clrMapOvr>
    <a:masterClrMapping/>
  </p:clrMapOvr>
  <p:transition>
    <p:fade/>
  </p:transition>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69030034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1166778854"/>
      </p:ext>
    </p:extLst>
  </p:cSld>
  <p:clrMapOvr>
    <a:masterClrMapping/>
  </p:clrMapOvr>
  <p:transition>
    <p:fade/>
  </p:transition>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414323685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705362047"/>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76550598"/>
      </p:ext>
    </p:extLst>
  </p:cSld>
  <p:clrMapOvr>
    <a:masterClrMapping/>
  </p:clrMapOvr>
  <p:transition>
    <p:fade/>
  </p:transition>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6187813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7712679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55452361"/>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42850560"/>
      </p:ext>
    </p:extLst>
  </p:cSld>
  <p:clrMapOvr>
    <a:masterClrMapping/>
  </p:clrMapOvr>
  <p:transition>
    <p:fade/>
  </p:transition>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69890162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slideLayout" Target="../slideLayouts/slideLayout41.xml"/><Relationship Id="rId18" Type="http://schemas.openxmlformats.org/officeDocument/2006/relationships/slideLayout" Target="../slideLayouts/slideLayout46.xml"/><Relationship Id="rId26" Type="http://schemas.openxmlformats.org/officeDocument/2006/relationships/slideLayout" Target="../slideLayouts/slideLayout54.xml"/><Relationship Id="rId3" Type="http://schemas.openxmlformats.org/officeDocument/2006/relationships/slideLayout" Target="../slideLayouts/slideLayout31.xml"/><Relationship Id="rId21" Type="http://schemas.openxmlformats.org/officeDocument/2006/relationships/slideLayout" Target="../slideLayouts/slideLayout49.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17" Type="http://schemas.openxmlformats.org/officeDocument/2006/relationships/slideLayout" Target="../slideLayouts/slideLayout45.xml"/><Relationship Id="rId25" Type="http://schemas.openxmlformats.org/officeDocument/2006/relationships/slideLayout" Target="../slideLayouts/slideLayout53.xml"/><Relationship Id="rId2" Type="http://schemas.openxmlformats.org/officeDocument/2006/relationships/slideLayout" Target="../slideLayouts/slideLayout30.xml"/><Relationship Id="rId16" Type="http://schemas.openxmlformats.org/officeDocument/2006/relationships/slideLayout" Target="../slideLayouts/slideLayout44.xml"/><Relationship Id="rId20" Type="http://schemas.openxmlformats.org/officeDocument/2006/relationships/slideLayout" Target="../slideLayouts/slideLayout48.xml"/><Relationship Id="rId29" Type="http://schemas.openxmlformats.org/officeDocument/2006/relationships/theme" Target="../theme/theme2.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24" Type="http://schemas.openxmlformats.org/officeDocument/2006/relationships/slideLayout" Target="../slideLayouts/slideLayout52.xml"/><Relationship Id="rId5" Type="http://schemas.openxmlformats.org/officeDocument/2006/relationships/slideLayout" Target="../slideLayouts/slideLayout33.xml"/><Relationship Id="rId15" Type="http://schemas.openxmlformats.org/officeDocument/2006/relationships/slideLayout" Target="../slideLayouts/slideLayout43.xml"/><Relationship Id="rId23" Type="http://schemas.openxmlformats.org/officeDocument/2006/relationships/slideLayout" Target="../slideLayouts/slideLayout51.xml"/><Relationship Id="rId28" Type="http://schemas.openxmlformats.org/officeDocument/2006/relationships/slideLayout" Target="../slideLayouts/slideLayout56.xml"/><Relationship Id="rId10" Type="http://schemas.openxmlformats.org/officeDocument/2006/relationships/slideLayout" Target="../slideLayouts/slideLayout38.xml"/><Relationship Id="rId19" Type="http://schemas.openxmlformats.org/officeDocument/2006/relationships/slideLayout" Target="../slideLayouts/slideLayout47.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slideLayout" Target="../slideLayouts/slideLayout42.xml"/><Relationship Id="rId22" Type="http://schemas.openxmlformats.org/officeDocument/2006/relationships/slideLayout" Target="../slideLayouts/slideLayout50.xml"/><Relationship Id="rId27" Type="http://schemas.openxmlformats.org/officeDocument/2006/relationships/slideLayout" Target="../slideLayouts/slideLayout55.xml"/><Relationship Id="rId30"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64.xml"/><Relationship Id="rId13" Type="http://schemas.openxmlformats.org/officeDocument/2006/relationships/slideLayout" Target="../slideLayouts/slideLayout69.xml"/><Relationship Id="rId18" Type="http://schemas.openxmlformats.org/officeDocument/2006/relationships/slideLayout" Target="../slideLayouts/slideLayout74.xml"/><Relationship Id="rId26" Type="http://schemas.openxmlformats.org/officeDocument/2006/relationships/slideLayout" Target="../slideLayouts/slideLayout82.xml"/><Relationship Id="rId3" Type="http://schemas.openxmlformats.org/officeDocument/2006/relationships/slideLayout" Target="../slideLayouts/slideLayout59.xml"/><Relationship Id="rId21" Type="http://schemas.openxmlformats.org/officeDocument/2006/relationships/slideLayout" Target="../slideLayouts/slideLayout77.xml"/><Relationship Id="rId7" Type="http://schemas.openxmlformats.org/officeDocument/2006/relationships/slideLayout" Target="../slideLayouts/slideLayout63.xml"/><Relationship Id="rId12" Type="http://schemas.openxmlformats.org/officeDocument/2006/relationships/slideLayout" Target="../slideLayouts/slideLayout68.xml"/><Relationship Id="rId17" Type="http://schemas.openxmlformats.org/officeDocument/2006/relationships/slideLayout" Target="../slideLayouts/slideLayout73.xml"/><Relationship Id="rId25" Type="http://schemas.openxmlformats.org/officeDocument/2006/relationships/slideLayout" Target="../slideLayouts/slideLayout81.xml"/><Relationship Id="rId2" Type="http://schemas.openxmlformats.org/officeDocument/2006/relationships/slideLayout" Target="../slideLayouts/slideLayout58.xml"/><Relationship Id="rId16" Type="http://schemas.openxmlformats.org/officeDocument/2006/relationships/slideLayout" Target="../slideLayouts/slideLayout72.xml"/><Relationship Id="rId20" Type="http://schemas.openxmlformats.org/officeDocument/2006/relationships/slideLayout" Target="../slideLayouts/slideLayout76.xml"/><Relationship Id="rId29" Type="http://schemas.openxmlformats.org/officeDocument/2006/relationships/slideLayout" Target="../slideLayouts/slideLayout85.xml"/><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slideLayout" Target="../slideLayouts/slideLayout67.xml"/><Relationship Id="rId24" Type="http://schemas.openxmlformats.org/officeDocument/2006/relationships/slideLayout" Target="../slideLayouts/slideLayout80.xml"/><Relationship Id="rId5" Type="http://schemas.openxmlformats.org/officeDocument/2006/relationships/slideLayout" Target="../slideLayouts/slideLayout61.xml"/><Relationship Id="rId15" Type="http://schemas.openxmlformats.org/officeDocument/2006/relationships/slideLayout" Target="../slideLayouts/slideLayout71.xml"/><Relationship Id="rId23" Type="http://schemas.openxmlformats.org/officeDocument/2006/relationships/slideLayout" Target="../slideLayouts/slideLayout79.xml"/><Relationship Id="rId28" Type="http://schemas.openxmlformats.org/officeDocument/2006/relationships/slideLayout" Target="../slideLayouts/slideLayout84.xml"/><Relationship Id="rId10" Type="http://schemas.openxmlformats.org/officeDocument/2006/relationships/slideLayout" Target="../slideLayouts/slideLayout66.xml"/><Relationship Id="rId19" Type="http://schemas.openxmlformats.org/officeDocument/2006/relationships/slideLayout" Target="../slideLayouts/slideLayout75.xml"/><Relationship Id="rId31" Type="http://schemas.openxmlformats.org/officeDocument/2006/relationships/image" Target="../media/image1.png"/><Relationship Id="rId4" Type="http://schemas.openxmlformats.org/officeDocument/2006/relationships/slideLayout" Target="../slideLayouts/slideLayout60.xml"/><Relationship Id="rId9" Type="http://schemas.openxmlformats.org/officeDocument/2006/relationships/slideLayout" Target="../slideLayouts/slideLayout65.xml"/><Relationship Id="rId14" Type="http://schemas.openxmlformats.org/officeDocument/2006/relationships/slideLayout" Target="../slideLayouts/slideLayout70.xml"/><Relationship Id="rId22" Type="http://schemas.openxmlformats.org/officeDocument/2006/relationships/slideLayout" Target="../slideLayouts/slideLayout78.xml"/><Relationship Id="rId27" Type="http://schemas.openxmlformats.org/officeDocument/2006/relationships/slideLayout" Target="../slideLayouts/slideLayout83.xml"/><Relationship Id="rId30"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0"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0270825"/>
      </p:ext>
    </p:extLst>
  </p:cSld>
  <p:clrMap bg1="lt1" tx1="dk1" bg2="lt2" tx2="dk2" accent1="accent1" accent2="accent2" accent3="accent3" accent4="accent4" accent5="accent5" accent6="accent6" hlink="hlink" folHlink="folHlink"/>
  <p:sldLayoutIdLst>
    <p:sldLayoutId id="2147484205" r:id="rId1"/>
    <p:sldLayoutId id="2147484187" r:id="rId2"/>
    <p:sldLayoutId id="2147484105" r:id="rId3"/>
    <p:sldLayoutId id="2147484182" r:id="rId4"/>
    <p:sldLayoutId id="2147484216" r:id="rId5"/>
    <p:sldLayoutId id="2147484130" r:id="rId6"/>
    <p:sldLayoutId id="2147484101" r:id="rId7"/>
    <p:sldLayoutId id="2147484102" r:id="rId8"/>
    <p:sldLayoutId id="2147484098" r:id="rId9"/>
    <p:sldLayoutId id="2147484212" r:id="rId10"/>
    <p:sldLayoutId id="2147484086" r:id="rId11"/>
    <p:sldLayoutId id="2147484211" r:id="rId12"/>
    <p:sldLayoutId id="2147484100" r:id="rId13"/>
    <p:sldLayoutId id="2147484213" r:id="rId14"/>
    <p:sldLayoutId id="2147484089" r:id="rId15"/>
    <p:sldLayoutId id="2147484215" r:id="rId16"/>
    <p:sldLayoutId id="2147484092" r:id="rId17"/>
    <p:sldLayoutId id="2147484190" r:id="rId18"/>
    <p:sldLayoutId id="2147484195" r:id="rId19"/>
    <p:sldLayoutId id="2147484209" r:id="rId20"/>
    <p:sldLayoutId id="2147484196" r:id="rId21"/>
    <p:sldLayoutId id="2147484208" r:id="rId22"/>
    <p:sldLayoutId id="2147484192" r:id="rId23"/>
    <p:sldLayoutId id="2147484093" r:id="rId24"/>
    <p:sldLayoutId id="2147484127" r:id="rId25"/>
    <p:sldLayoutId id="2147484128" r:id="rId26"/>
    <p:sldLayoutId id="2147484129" r:id="rId27"/>
    <p:sldLayoutId id="2147484203" r:id="rId28"/>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661" userDrawn="1">
          <p15:clr>
            <a:srgbClr val="5ACBF0"/>
          </p15:clr>
        </p15:guide>
        <p15:guide id="4" orient="horz" pos="4219" userDrawn="1">
          <p15:clr>
            <a:srgbClr val="5ACBF0"/>
          </p15:clr>
        </p15:guide>
        <p15:guide id="5" pos="749" userDrawn="1">
          <p15:clr>
            <a:srgbClr val="5ACBF0"/>
          </p15:clr>
        </p15:guide>
        <p15:guide id="6" pos="1325" userDrawn="1">
          <p15:clr>
            <a:srgbClr val="5ACBF0"/>
          </p15:clr>
        </p15:guide>
        <p15:guide id="7" pos="1901" userDrawn="1">
          <p15:clr>
            <a:srgbClr val="5ACBF0"/>
          </p15:clr>
        </p15:guide>
        <p15:guide id="8" pos="2477" userDrawn="1">
          <p15:clr>
            <a:srgbClr val="5ACBF0"/>
          </p15:clr>
        </p15:guide>
        <p15:guide id="9" pos="3053" userDrawn="1">
          <p15:clr>
            <a:srgbClr val="5ACBF0"/>
          </p15:clr>
        </p15:guide>
        <p15:guide id="10" pos="3629" userDrawn="1">
          <p15:clr>
            <a:srgbClr val="5ACBF0"/>
          </p15:clr>
        </p15:guide>
        <p15:guide id="11" pos="4205" userDrawn="1">
          <p15:clr>
            <a:srgbClr val="5ACBF0"/>
          </p15:clr>
        </p15:guide>
        <p15:guide id="12" pos="4781" userDrawn="1">
          <p15:clr>
            <a:srgbClr val="5ACBF0"/>
          </p15:clr>
        </p15:guide>
        <p15:guide id="13" pos="5357" userDrawn="1">
          <p15:clr>
            <a:srgbClr val="5ACBF0"/>
          </p15:clr>
        </p15:guide>
        <p15:guide id="14" pos="5933" userDrawn="1">
          <p15:clr>
            <a:srgbClr val="5ACBF0"/>
          </p15:clr>
        </p15:guide>
        <p15:guide id="15" pos="6509" userDrawn="1">
          <p15:clr>
            <a:srgbClr val="5ACBF0"/>
          </p15:clr>
        </p15:guide>
        <p15:guide id="16" pos="7085" userDrawn="1">
          <p15:clr>
            <a:srgbClr val="5ACBF0"/>
          </p15:clr>
        </p15:guide>
        <p15:guide id="17" orient="horz" pos="763" userDrawn="1">
          <p15:clr>
            <a:srgbClr val="5ACBF0"/>
          </p15:clr>
        </p15:guide>
        <p15:guide id="18" orient="horz" pos="1339" userDrawn="1">
          <p15:clr>
            <a:srgbClr val="5ACBF0"/>
          </p15:clr>
        </p15:guide>
        <p15:guide id="19" orient="horz" pos="1915" userDrawn="1">
          <p15:clr>
            <a:srgbClr val="5ACBF0"/>
          </p15:clr>
        </p15:guide>
        <p15:guide id="20" orient="horz" pos="2491" userDrawn="1">
          <p15:clr>
            <a:srgbClr val="5ACBF0"/>
          </p15:clr>
        </p15:guide>
        <p15:guide id="21" orient="horz" pos="3067" userDrawn="1">
          <p15:clr>
            <a:srgbClr val="5ACBF0"/>
          </p15:clr>
        </p15:guide>
        <p15:guide id="22" orient="horz" pos="3643" userDrawn="1">
          <p15:clr>
            <a:srgbClr val="5ACBF0"/>
          </p15:clr>
        </p15:guide>
        <p15:guide id="23" pos="288" userDrawn="1">
          <p15:clr>
            <a:srgbClr val="C35EA4"/>
          </p15:clr>
        </p15:guide>
        <p15:guide id="24" pos="7546" userDrawn="1">
          <p15:clr>
            <a:srgbClr val="C35EA4"/>
          </p15:clr>
        </p15:guide>
        <p15:guide id="25" orient="horz" pos="302" userDrawn="1">
          <p15:clr>
            <a:srgbClr val="C35EA4"/>
          </p15:clr>
        </p15:guide>
        <p15:guide id="26" orient="horz" pos="4104"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p:nvPicPr>
        <p:blipFill>
          <a:blip r:embed="rId30"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59612892"/>
      </p:ext>
    </p:extLst>
  </p:cSld>
  <p:clrMap bg1="lt1" tx1="dk1" bg2="lt2" tx2="dk2" accent1="accent1" accent2="accent2" accent3="accent3" accent4="accent4" accent5="accent5" accent6="accent6" hlink="hlink" folHlink="folHlink"/>
  <p:sldLayoutIdLst>
    <p:sldLayoutId id="2147484218" r:id="rId1"/>
    <p:sldLayoutId id="2147484219" r:id="rId2"/>
    <p:sldLayoutId id="2147484220" r:id="rId3"/>
    <p:sldLayoutId id="2147484221" r:id="rId4"/>
    <p:sldLayoutId id="2147484222" r:id="rId5"/>
    <p:sldLayoutId id="2147484223" r:id="rId6"/>
    <p:sldLayoutId id="2147484224" r:id="rId7"/>
    <p:sldLayoutId id="2147484225" r:id="rId8"/>
    <p:sldLayoutId id="2147484226" r:id="rId9"/>
    <p:sldLayoutId id="2147484227" r:id="rId10"/>
    <p:sldLayoutId id="2147484228" r:id="rId11"/>
    <p:sldLayoutId id="2147484229" r:id="rId12"/>
    <p:sldLayoutId id="2147484230" r:id="rId13"/>
    <p:sldLayoutId id="2147484231" r:id="rId14"/>
    <p:sldLayoutId id="2147484232" r:id="rId15"/>
    <p:sldLayoutId id="2147484233" r:id="rId16"/>
    <p:sldLayoutId id="2147484234" r:id="rId17"/>
    <p:sldLayoutId id="2147484235" r:id="rId18"/>
    <p:sldLayoutId id="2147484236" r:id="rId19"/>
    <p:sldLayoutId id="2147484237" r:id="rId20"/>
    <p:sldLayoutId id="2147484238" r:id="rId21"/>
    <p:sldLayoutId id="2147484239" r:id="rId22"/>
    <p:sldLayoutId id="2147484240" r:id="rId23"/>
    <p:sldLayoutId id="2147484241" r:id="rId24"/>
    <p:sldLayoutId id="2147484242" r:id="rId25"/>
    <p:sldLayoutId id="2147484243" r:id="rId26"/>
    <p:sldLayoutId id="2147484244" r:id="rId27"/>
    <p:sldLayoutId id="2147484245" r:id="rId28"/>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1"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2444775026"/>
      </p:ext>
    </p:extLst>
  </p:cSld>
  <p:clrMap bg1="lt1" tx1="dk1" bg2="lt2" tx2="dk2" accent1="accent1" accent2="accent2" accent3="accent3" accent4="accent4" accent5="accent5" accent6="accent6" hlink="hlink" folHlink="folHlink"/>
  <p:sldLayoutIdLst>
    <p:sldLayoutId id="2147484247" r:id="rId1"/>
    <p:sldLayoutId id="2147484248" r:id="rId2"/>
    <p:sldLayoutId id="2147484249" r:id="rId3"/>
    <p:sldLayoutId id="2147484250" r:id="rId4"/>
    <p:sldLayoutId id="2147484251" r:id="rId5"/>
    <p:sldLayoutId id="2147484252" r:id="rId6"/>
    <p:sldLayoutId id="2147484253" r:id="rId7"/>
    <p:sldLayoutId id="2147484254" r:id="rId8"/>
    <p:sldLayoutId id="2147484255" r:id="rId9"/>
    <p:sldLayoutId id="2147484256" r:id="rId10"/>
    <p:sldLayoutId id="2147484257" r:id="rId11"/>
    <p:sldLayoutId id="2147484258" r:id="rId12"/>
    <p:sldLayoutId id="2147484259" r:id="rId13"/>
    <p:sldLayoutId id="2147484260" r:id="rId14"/>
    <p:sldLayoutId id="2147484261" r:id="rId15"/>
    <p:sldLayoutId id="2147484262" r:id="rId16"/>
    <p:sldLayoutId id="2147484263" r:id="rId17"/>
    <p:sldLayoutId id="2147484264" r:id="rId18"/>
    <p:sldLayoutId id="2147484265" r:id="rId19"/>
    <p:sldLayoutId id="2147484266" r:id="rId20"/>
    <p:sldLayoutId id="2147484267" r:id="rId21"/>
    <p:sldLayoutId id="2147484268" r:id="rId22"/>
    <p:sldLayoutId id="2147484269" r:id="rId23"/>
    <p:sldLayoutId id="2147484270" r:id="rId24"/>
    <p:sldLayoutId id="2147484271" r:id="rId25"/>
    <p:sldLayoutId id="2147484272" r:id="rId26"/>
    <p:sldLayoutId id="2147484273" r:id="rId27"/>
    <p:sldLayoutId id="2147484274" r:id="rId28"/>
    <p:sldLayoutId id="2147484275" r:id="rId29"/>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www.google.nl/url?sa=i&amp;rct=j&amp;q=&amp;esrc=s&amp;frm=1&amp;source=images&amp;cd=&amp;cad=rja&amp;docid=7w2Ybmft6ur7ZM&amp;tbnid=Fhjv4kpzweJzaM:&amp;ved=0CAUQjRw&amp;url=http://www.michaelrosmer.com/sharepoint-competitors/&amp;ei=uXbpUvOMD4XItQau1YDABw&amp;bvm=bv.60157871,d.Yms&amp;psig=AFQjCNFcdVkjNeiwcNB8A6mC7OxvEL0uRw&amp;ust=1391118370097001" TargetMode="External"/><Relationship Id="rId1" Type="http://schemas.openxmlformats.org/officeDocument/2006/relationships/slideLayout" Target="../slideLayouts/slideLayout34.xml"/><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3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13.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9.xml"/><Relationship Id="rId1" Type="http://schemas.openxmlformats.org/officeDocument/2006/relationships/slideLayout" Target="../slideLayouts/slideLayout45.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4.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22.png"/><Relationship Id="rId3" Type="http://schemas.openxmlformats.org/officeDocument/2006/relationships/diagramData" Target="../diagrams/data2.xml"/><Relationship Id="rId7" Type="http://schemas.microsoft.com/office/2007/relationships/diagramDrawing" Target="../diagrams/drawing2.xml"/><Relationship Id="rId12" Type="http://schemas.openxmlformats.org/officeDocument/2006/relationships/image" Target="../media/image21.png"/><Relationship Id="rId2" Type="http://schemas.openxmlformats.org/officeDocument/2006/relationships/notesSlide" Target="../notesSlides/notesSlide10.xml"/><Relationship Id="rId1" Type="http://schemas.openxmlformats.org/officeDocument/2006/relationships/slideLayout" Target="../slideLayouts/slideLayout45.xml"/><Relationship Id="rId6" Type="http://schemas.openxmlformats.org/officeDocument/2006/relationships/diagramColors" Target="../diagrams/colors2.xml"/><Relationship Id="rId11" Type="http://schemas.openxmlformats.org/officeDocument/2006/relationships/image" Target="../media/image20.png"/><Relationship Id="rId5" Type="http://schemas.openxmlformats.org/officeDocument/2006/relationships/diagramQuickStyle" Target="../diagrams/quickStyle2.xml"/><Relationship Id="rId10" Type="http://schemas.openxmlformats.org/officeDocument/2006/relationships/image" Target="../media/image19.png"/><Relationship Id="rId4" Type="http://schemas.openxmlformats.org/officeDocument/2006/relationships/diagramLayout" Target="../diagrams/layout2.xml"/><Relationship Id="rId9" Type="http://schemas.openxmlformats.org/officeDocument/2006/relationships/image" Target="../media/image18.png"/><Relationship Id="rId14" Type="http://schemas.openxmlformats.org/officeDocument/2006/relationships/image" Target="../media/image16.png"/></Relationships>
</file>

<file path=ppt/slides/_rels/slide1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34.xml"/></Relationships>
</file>

<file path=ppt/slides/_rels/slide16.xml.rels><?xml version="1.0" encoding="UTF-8" standalone="yes"?>
<Relationships xmlns="http://schemas.openxmlformats.org/package/2006/relationships"><Relationship Id="rId8" Type="http://schemas.openxmlformats.org/officeDocument/2006/relationships/image" Target="../media/image29.jpeg"/><Relationship Id="rId3" Type="http://schemas.openxmlformats.org/officeDocument/2006/relationships/image" Target="../media/image24.png"/><Relationship Id="rId7" Type="http://schemas.openxmlformats.org/officeDocument/2006/relationships/image" Target="../media/image28.png"/><Relationship Id="rId12" Type="http://schemas.openxmlformats.org/officeDocument/2006/relationships/image" Target="../media/image33.png"/><Relationship Id="rId2" Type="http://schemas.openxmlformats.org/officeDocument/2006/relationships/notesSlide" Target="../notesSlides/notesSlide11.xml"/><Relationship Id="rId1" Type="http://schemas.openxmlformats.org/officeDocument/2006/relationships/slideLayout" Target="../slideLayouts/slideLayout45.xml"/><Relationship Id="rId6" Type="http://schemas.openxmlformats.org/officeDocument/2006/relationships/image" Target="../media/image27.jpeg"/><Relationship Id="rId11" Type="http://schemas.openxmlformats.org/officeDocument/2006/relationships/image" Target="../media/image32.png"/><Relationship Id="rId5" Type="http://schemas.openxmlformats.org/officeDocument/2006/relationships/image" Target="../media/image26.jpeg"/><Relationship Id="rId10" Type="http://schemas.openxmlformats.org/officeDocument/2006/relationships/image" Target="../media/image31.png"/><Relationship Id="rId4" Type="http://schemas.openxmlformats.org/officeDocument/2006/relationships/image" Target="../media/image25.png"/><Relationship Id="rId9" Type="http://schemas.openxmlformats.org/officeDocument/2006/relationships/image" Target="../media/image30.png"/></Relationships>
</file>

<file path=ppt/slides/_rels/slide1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34.xml"/></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2.xml"/><Relationship Id="rId1" Type="http://schemas.openxmlformats.org/officeDocument/2006/relationships/slideLayout" Target="../slideLayouts/slideLayout52.xml"/><Relationship Id="rId5" Type="http://schemas.openxmlformats.org/officeDocument/2006/relationships/image" Target="../media/image18.png"/><Relationship Id="rId4" Type="http://schemas.openxmlformats.org/officeDocument/2006/relationships/image" Target="../media/image17.png"/></Relationships>
</file>

<file path=ppt/slides/_rels/slide1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3.xml"/><Relationship Id="rId1" Type="http://schemas.openxmlformats.org/officeDocument/2006/relationships/slideLayout" Target="../slideLayouts/slideLayout45.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4.png"/><Relationship Id="rId7" Type="http://schemas.openxmlformats.org/officeDocument/2006/relationships/image" Target="../media/image41.png"/><Relationship Id="rId2" Type="http://schemas.openxmlformats.org/officeDocument/2006/relationships/notesSlide" Target="../notesSlides/notesSlide14.xml"/><Relationship Id="rId1" Type="http://schemas.openxmlformats.org/officeDocument/2006/relationships/slideLayout" Target="../slideLayouts/slideLayout37.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21.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5.xml"/><Relationship Id="rId1" Type="http://schemas.openxmlformats.org/officeDocument/2006/relationships/slideLayout" Target="../slideLayouts/slideLayout37.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6.xml"/><Relationship Id="rId1" Type="http://schemas.openxmlformats.org/officeDocument/2006/relationships/slideLayout" Target="../slideLayouts/slideLayout39.xml"/></Relationships>
</file>

<file path=ppt/slides/_rels/slide2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3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25.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21.png"/><Relationship Id="rId3" Type="http://schemas.openxmlformats.org/officeDocument/2006/relationships/diagramData" Target="../diagrams/data4.xml"/><Relationship Id="rId7" Type="http://schemas.microsoft.com/office/2007/relationships/diagramDrawing" Target="../diagrams/drawing4.xml"/><Relationship Id="rId12" Type="http://schemas.openxmlformats.org/officeDocument/2006/relationships/image" Target="../media/image20.png"/><Relationship Id="rId2" Type="http://schemas.openxmlformats.org/officeDocument/2006/relationships/notesSlide" Target="../notesSlides/notesSlide17.xml"/><Relationship Id="rId1" Type="http://schemas.openxmlformats.org/officeDocument/2006/relationships/slideLayout" Target="../slideLayouts/slideLayout45.xml"/><Relationship Id="rId6" Type="http://schemas.openxmlformats.org/officeDocument/2006/relationships/diagramColors" Target="../diagrams/colors4.xml"/><Relationship Id="rId11" Type="http://schemas.openxmlformats.org/officeDocument/2006/relationships/image" Target="../media/image19.png"/><Relationship Id="rId5" Type="http://schemas.openxmlformats.org/officeDocument/2006/relationships/diagramQuickStyle" Target="../diagrams/quickStyle4.xml"/><Relationship Id="rId10" Type="http://schemas.openxmlformats.org/officeDocument/2006/relationships/image" Target="../media/image18.png"/><Relationship Id="rId4" Type="http://schemas.openxmlformats.org/officeDocument/2006/relationships/diagramLayout" Target="../diagrams/layout4.xml"/><Relationship Id="rId9" Type="http://schemas.openxmlformats.org/officeDocument/2006/relationships/image" Target="../media/image17.png"/><Relationship Id="rId14" Type="http://schemas.openxmlformats.org/officeDocument/2006/relationships/image" Target="../media/image22.png"/></Relationships>
</file>

<file path=ppt/slides/_rels/slide26.xml.rels><?xml version="1.0" encoding="UTF-8" standalone="yes"?>
<Relationships xmlns="http://schemas.openxmlformats.org/package/2006/relationships"><Relationship Id="rId8" Type="http://schemas.openxmlformats.org/officeDocument/2006/relationships/image" Target="../media/image48.png"/><Relationship Id="rId13" Type="http://schemas.openxmlformats.org/officeDocument/2006/relationships/image" Target="../media/image53.png"/><Relationship Id="rId3" Type="http://schemas.openxmlformats.org/officeDocument/2006/relationships/image" Target="../media/image43.png"/><Relationship Id="rId7" Type="http://schemas.openxmlformats.org/officeDocument/2006/relationships/image" Target="../media/image47.png"/><Relationship Id="rId12" Type="http://schemas.openxmlformats.org/officeDocument/2006/relationships/image" Target="../media/image52.png"/><Relationship Id="rId2" Type="http://schemas.openxmlformats.org/officeDocument/2006/relationships/notesSlide" Target="../notesSlides/notesSlide18.xml"/><Relationship Id="rId1" Type="http://schemas.openxmlformats.org/officeDocument/2006/relationships/slideLayout" Target="../slideLayouts/slideLayout37.xml"/><Relationship Id="rId6" Type="http://schemas.openxmlformats.org/officeDocument/2006/relationships/image" Target="../media/image46.png"/><Relationship Id="rId11" Type="http://schemas.openxmlformats.org/officeDocument/2006/relationships/image" Target="../media/image51.png"/><Relationship Id="rId5" Type="http://schemas.openxmlformats.org/officeDocument/2006/relationships/image" Target="../media/image45.png"/><Relationship Id="rId10" Type="http://schemas.openxmlformats.org/officeDocument/2006/relationships/image" Target="../media/image50.png"/><Relationship Id="rId4" Type="http://schemas.openxmlformats.org/officeDocument/2006/relationships/image" Target="../media/image44.png"/><Relationship Id="rId9" Type="http://schemas.openxmlformats.org/officeDocument/2006/relationships/image" Target="../media/image49.png"/><Relationship Id="rId14" Type="http://schemas.openxmlformats.org/officeDocument/2006/relationships/image" Target="../media/image54.png"/></Relationships>
</file>

<file path=ppt/slides/_rels/slide27.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image" Target="../media/image54.png"/><Relationship Id="rId7" Type="http://schemas.openxmlformats.org/officeDocument/2006/relationships/image" Target="../media/image57.png"/><Relationship Id="rId2" Type="http://schemas.openxmlformats.org/officeDocument/2006/relationships/notesSlide" Target="../notesSlides/notesSlide19.xml"/><Relationship Id="rId1" Type="http://schemas.openxmlformats.org/officeDocument/2006/relationships/slideLayout" Target="../slideLayouts/slideLayout37.xml"/><Relationship Id="rId6" Type="http://schemas.openxmlformats.org/officeDocument/2006/relationships/image" Target="../media/image18.png"/><Relationship Id="rId5" Type="http://schemas.openxmlformats.org/officeDocument/2006/relationships/image" Target="../media/image56.png"/><Relationship Id="rId4" Type="http://schemas.openxmlformats.org/officeDocument/2006/relationships/image" Target="../media/image55.png"/><Relationship Id="rId9" Type="http://schemas.openxmlformats.org/officeDocument/2006/relationships/image" Target="../media/image59.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29.xml.rels><?xml version="1.0" encoding="UTF-8" standalone="yes"?>
<Relationships xmlns="http://schemas.openxmlformats.org/package/2006/relationships"><Relationship Id="rId8" Type="http://schemas.openxmlformats.org/officeDocument/2006/relationships/image" Target="../media/image61.png"/><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20.xml"/><Relationship Id="rId1" Type="http://schemas.openxmlformats.org/officeDocument/2006/relationships/slideLayout" Target="../slideLayouts/slideLayout53.xml"/><Relationship Id="rId6" Type="http://schemas.openxmlformats.org/officeDocument/2006/relationships/diagramColors" Target="../diagrams/colors5.xml"/><Relationship Id="rId5" Type="http://schemas.openxmlformats.org/officeDocument/2006/relationships/diagramQuickStyle" Target="../diagrams/quickStyle5.xml"/><Relationship Id="rId10" Type="http://schemas.openxmlformats.org/officeDocument/2006/relationships/image" Target="../media/image23.png"/><Relationship Id="rId4" Type="http://schemas.openxmlformats.org/officeDocument/2006/relationships/diagramLayout" Target="../diagrams/layout5.xml"/><Relationship Id="rId9" Type="http://schemas.microsoft.com/office/2007/relationships/hdphoto" Target="../media/hdphoto1.wdp"/></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Layout" Target="../slideLayouts/slideLayout34.xml"/><Relationship Id="rId1" Type="http://schemas.openxmlformats.org/officeDocument/2006/relationships/tags" Target="../tags/tag1.xml"/></Relationships>
</file>

<file path=ppt/slides/_rels/slide30.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21.xml"/><Relationship Id="rId1" Type="http://schemas.openxmlformats.org/officeDocument/2006/relationships/slideLayout" Target="../slideLayouts/slideLayout53.xml"/><Relationship Id="rId6" Type="http://schemas.openxmlformats.org/officeDocument/2006/relationships/diagramColors" Target="../diagrams/colors6.xml"/><Relationship Id="rId5" Type="http://schemas.openxmlformats.org/officeDocument/2006/relationships/diagramQuickStyle" Target="../diagrams/quickStyle6.xml"/><Relationship Id="rId10" Type="http://schemas.microsoft.com/office/2007/relationships/hdphoto" Target="../media/hdphoto2.wdp"/><Relationship Id="rId4" Type="http://schemas.openxmlformats.org/officeDocument/2006/relationships/diagramLayout" Target="../diagrams/layout6.xml"/><Relationship Id="rId9" Type="http://schemas.openxmlformats.org/officeDocument/2006/relationships/image" Target="../media/image63.png"/></Relationships>
</file>

<file path=ppt/slides/_rels/slide31.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diagramLayout" Target="../diagrams/layout7.xml"/><Relationship Id="rId7" Type="http://schemas.openxmlformats.org/officeDocument/2006/relationships/image" Target="../media/image65.png"/><Relationship Id="rId2" Type="http://schemas.openxmlformats.org/officeDocument/2006/relationships/diagramData" Target="../diagrams/data7.xml"/><Relationship Id="rId1" Type="http://schemas.openxmlformats.org/officeDocument/2006/relationships/slideLayout" Target="../slideLayouts/slideLayout53.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32.xml.rels><?xml version="1.0" encoding="UTF-8" standalone="yes"?>
<Relationships xmlns="http://schemas.openxmlformats.org/package/2006/relationships"><Relationship Id="rId8" Type="http://schemas.openxmlformats.org/officeDocument/2006/relationships/image" Target="../media/image67.png"/><Relationship Id="rId3" Type="http://schemas.openxmlformats.org/officeDocument/2006/relationships/diagramLayout" Target="../diagrams/layout8.xml"/><Relationship Id="rId7" Type="http://schemas.openxmlformats.org/officeDocument/2006/relationships/image" Target="../media/image23.png"/><Relationship Id="rId2" Type="http://schemas.openxmlformats.org/officeDocument/2006/relationships/diagramData" Target="../diagrams/data8.xml"/><Relationship Id="rId1" Type="http://schemas.openxmlformats.org/officeDocument/2006/relationships/slideLayout" Target="../slideLayouts/slideLayout53.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33.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hyperlink" Target="mailto:tony.wegewijs@heineken.com" TargetMode="External"/><Relationship Id="rId1" Type="http://schemas.openxmlformats.org/officeDocument/2006/relationships/slideLayout" Target="../slideLayouts/slideLayout34.xml"/><Relationship Id="rId5" Type="http://schemas.openxmlformats.org/officeDocument/2006/relationships/image" Target="../media/image23.png"/><Relationship Id="rId4" Type="http://schemas.openxmlformats.org/officeDocument/2006/relationships/image" Target="../media/image69.png"/></Relationships>
</file>

<file path=ppt/slides/_rels/slide34.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22.xml"/><Relationship Id="rId1" Type="http://schemas.openxmlformats.org/officeDocument/2006/relationships/slideLayout" Target="../slideLayouts/slideLayout65.xml"/><Relationship Id="rId6" Type="http://schemas.openxmlformats.org/officeDocument/2006/relationships/image" Target="../media/image73.png"/><Relationship Id="rId5" Type="http://schemas.openxmlformats.org/officeDocument/2006/relationships/image" Target="../media/image72.png"/><Relationship Id="rId4" Type="http://schemas.openxmlformats.org/officeDocument/2006/relationships/image" Target="../media/image71.png"/></Relationships>
</file>

<file path=ppt/slides/_rels/slide35.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23.xml"/><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5.xml"/><Relationship Id="rId1" Type="http://schemas.openxmlformats.org/officeDocument/2006/relationships/tags" Target="../tags/tag2.xml"/><Relationship Id="rId5" Type="http://schemas.openxmlformats.org/officeDocument/2006/relationships/image" Target="../media/image12.jpeg"/><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4.xml"/><Relationship Id="rId1" Type="http://schemas.openxmlformats.org/officeDocument/2006/relationships/slideLayout" Target="../slideLayouts/slideLayout37.xml"/><Relationship Id="rId4" Type="http://schemas.openxmlformats.org/officeDocument/2006/relationships/image" Target="../media/image12.jpeg"/></Relationships>
</file>

<file path=ppt/slides/_rels/slide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4.xml"/></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5.xml"/><Relationship Id="rId1" Type="http://schemas.openxmlformats.org/officeDocument/2006/relationships/slideLayout" Target="../slideLayouts/slideLayout40.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45.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4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45175879"/>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bwMode="auto">
          <a:xfrm>
            <a:off x="3741667" y="4820950"/>
            <a:ext cx="4206194" cy="1440000"/>
          </a:xfrm>
          <a:prstGeom prst="rect">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nl-NL" sz="2000"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p>
            <a:r>
              <a:rPr lang="en-GB" dirty="0" smtClean="0"/>
              <a:t>From Objectives…</a:t>
            </a:r>
            <a:br>
              <a:rPr lang="en-GB" dirty="0" smtClean="0"/>
            </a:br>
            <a:r>
              <a:rPr lang="en-GB" dirty="0" smtClean="0"/>
              <a:t>to solution(s)</a:t>
            </a:r>
            <a:endParaRPr lang="en-US" dirty="0"/>
          </a:p>
        </p:txBody>
      </p:sp>
      <p:sp>
        <p:nvSpPr>
          <p:cNvPr id="5" name="AutoShape 2" descr="data:image/jpeg;base64,/9j/4AAQSkZJRgABAQAAAQABAAD/2wCEAAkGBhQRERUTEhQVExUWFhUYFhcXGBcVHBYfGBwYHBkXGBQcHCYeFxokGRsbHy8gJCcpLC0uGB8yNTAqNSYtLSkBCQoKDgwOGg8PGTUkHiQ1NTUuNSotLTU1KTEvNTEpLzU1LDUsLzQ0KjUuKjU1Ly81LDU1NS8wNTYxLC4yLDU1MP/AABEIAGQB9wMBIgACEQEDEQH/xAAcAAEAAgMBAQEAAAAAAAAAAAAABgcEBQgDAgH/xABOEAACAQMCAgcDCAUICAUFAAABAgMABBESIQUxBgcTIkFRYTJxgQgUQlJykaGxIzV0s8EzNGJzgpKy4RUYNoSTotHwFyRUw9MlQ1OUwv/EABoBAQADAQEBAAAAAAAAAAAAAAABAwQCBQb/xAAvEQEAAgECAwYGAQUBAAAAAAAAAQIRAyEEEkEiMVFhcYETkaGx0fAUMmJyweEF/9oADAMBAAIRAxEAPwC8aUpQYt9xKOEZkYLnkOZPuUbmse3vnm3QrGvmSHc/2QcL8SfdWltFEM0guUeWR84cLrBT+ivMeoA2rKtr63LaHKN9V2GlvsuSAcjz8aojidKZxzYnz2XTw+pG/Lt5bttPbhV17sy4OScnY74HIbZ5AVlg5rXIiHaIsfMhjpH559wrKtNhoP0eXqPCr85UsilKUClKUClKUClKUClKUClKUClKUClKUClKUClKUClKUClKUClKUClKUClKUClKUClKUClKUClKUClKUClKUClKUClKUClKUClKUClKUClKUClKUClKUClKUGPe2KyrhtiDlWGxU+DKfA1qUP6dUnVWYrpJIGGxko4B5ZGoEeePSt9Wo6SWmqMNyKEb+h2P8D8K8/jactJ1axvG8+cR3/Rr4e+/w5nafpLFfhcUrEQJpwe9ICwUeigHvH8K+7XhTEtpnlVkYrudYxsRsf6JFesRuIFA0JIg+rsQPd/lWHFxcl30kR9oVOpt9OFAO3idvGvLtq8Pp2r8Ss1tPfGJr06YxHf1z6tcfFtExWcxHnn5+3TDIupbiDczRP5BlKlvQBeZr5h6RSAEyW74BwxTfGwO6+GxHjWfFaxwqZSdZxkyMck+4+A9BXzw6URwh5WCFyznJx7Rzj7sCttaalbxEak12ziZ5sR5zP7tO8quek13pnp4Z9oLPpDBLsHAPk3dPu32PwrZVob2SG42WBpz9ZV0D/inH8a1tlFdQu6wkOqAFomfXpzyUNgd7G+B6c6sjjL0mItHNHjWJ+34n2P4tLxM1nlnwtj7/mPdMKVruFcaSfIwUkX2o22I/wCo/wC9q2NehTUrqV5qzmGG9LaduW0Ylq+lV28NjdSxnS8dvO6NscMsbFTg7HBA51F+qTpbNeW7R3jarmLs3LYC6450EkL4AA9kkbD6I8TUi6bfq29/Zbn909QG0HzKLg3ExtGbW2tLs+AjkROykY8gEk5nyIFduG064OmU9nCsVk2mdleZ2AVuzii9piGBA1OVUHHnW94gRIOHvJePbMXjbQpVRdMUBMTDG4Pl6nxwRAeMKbvh3FuKONp07G1z9GCFwAR5a5MsR6CpB0q9vgf7TF+6oJjxzpNbWShrqeOEN7Oo4LY56V5t8BXnbdL7SSAXCXEbQlxGHztqJACHxDbjY+YqLdFoEn41xOWcBpoDbxQht+yjKFsoDy1Hcn19TX11w2K/6NKqAnaXVtqKgKSWdQWyPpYxv6Cgldj0ptZjMIriJ/m/8sQwxH7XtNyA7rb58DWFw7rC4fcSiGK7heQnAUNjUfJSdmPuJqN9ZvDoorextlRYraW+tYZgoCKYxqIRiPo5A+6s7rV4XB/oi4LIidjGGhIAXs3UjRoI9jJwu3nigkXHulNrYqrXU8cIbOnUd2xzwo3OMjkPEV7Qcet3t/nKzRmDBbtdQCYBwSWOwwQRv4ioRxLg96s9rxWCKO5lFkkM9vIezbfvs0LkYV9RIIPh5521vG+NwcSXg+E7O0nu5O2iYBR2kedMTqNjql1bfS50E54R09sLqTsoLqKSTfChsFsc9IONW3lmoZ036WW03E4LOW97G2jSZrjs5TETIpASKR1wRjc4B/hWy65LKNeFtMqqs0DwNbMoAZH7RAAmN+Wdh5Z8KcRtlPSG01Iu9lOWGAcnWOfnQfU3WZa2t9FZdvD2CQN2kryFmV0IVY2Y/SIGSTkmt1xHpiI5kiSPtO0OEOtV1n9GSEXBLbSLvyHeJwqlhpeI2qHpFbgopBsZie6Nz2g3PrUnvejMUsmsl1Ox7pA3BQ5BIJQ9xN1I9kUGytbgSIrr7LqrDw2YZG3hsa9a+IogihVACqAAByAGwA+FfdApSlApSlApSlApSlApSlApSlApSlApSlApSlApSlApSlApSlApSlApSlApSlApSlApSlApSlApSlArE4r/ACMn2TWXWBxTvaYs41HLHyVdyfvwPjWbi5xoXx3zGI9Z2j6rNKO3D4kzMMtlYQM+RfHj6L+dYyQxLFmUDLEsAOYzyC435YrHinZv0IfUhYAOQfu/7/Ks+WER4CDXK3JjvjzY+QFfO01f5Ezq8sTiMTNsT2p6REd/9sZiN53y3THJ2c+mPD1+7QtbyNrSMPoGCVPh5ZHn6enpW34NbQyjXu8g9rtDqI+HLHkazoVjt0wzAeJJOCx8TWnu75DKJLZXaQHvaVOlx4hv+uKt0uGrwfLfUmJnrWen+MeMZ/Cz4lteJrWJiPH8+ra8W4gYwEjGqV9kX/8Ao+QFenC7DsY9JOpiSzt9ZjzP/flWotre6LtJpjRm+k5LEDwVVGwH51mDg0rfytzIfSPEY+8b16mnqX1L/E5J8s7Yj33zPp/2i9KVpyc8efXPy6R6vbinBxLh1PZyrusg/JvNfSvThl8ZFIYBZEOHUb4PgR5qRuP8q8k6PwjcprPnIzP/AIiRWdDbKgwiqo/ogD8q0U07xfnxEZ78TnP0jdTfUrNOTMzjuzHd9Z2eXE7BbiGSF86JY3jbBwcOpU4PgcGtfP0Xgaw+YuCYBCsO5GQqqArasY1DAOccxmvXpN0gjsbWW5lzojXOBzYkgKo9SxA+Nc5G74p0mumRWPZruU1FIIAT3dX1j64LHB8BtqZl7X0XDpLI8PNxCkXZrFpWaMMFXGNyTvsN8VsLno5Bc/NX1MwtXV4irAglV0jUcHUMeWKp3/Vrn05+eRavLs3x/ezn8K23VZ1d33CuJntxqgeGQa4mLRswKYDDYhsZxqHngmgl/WJwa0iU8RmkubaSIKjTWjaJGVmChWBBVxqI5j8qxOiUFjxawaOKW7mjS4V3knfMrSLocZY5GnGkYAAr368P1Lc/ag/fR1H/AJN/8xuP2j/20oLO43wSG8geC4QSRuMMpyPUEEbgg7gio3b9V8GpO3uLy7jjIZIbiftIgV9klAo148NRNTKlBHePdDRdS9qLu8tjoCMLebs1cAsRqUqe93j3hg1+ydArNrFbExfoF3UajqVsk9oJOYfUSc+pHI4qQ0oIjY9W0KyxyT3F5edkwaJbmbtUjYcnCBQCw8C2a3U3R2J7yO8OrtY4niXfu6XOTlcbnPrW0pQR7pL0KivZIpjLPbzRBgktu4jfS3tKSVII+Fb6KPSoGScADJOSceJPia+6UClKUClKUClK/DQfuaZrjzg3R2XiF+bWFlV3aUguWC9wMxyQCeQPhU1b5PPEhuJbU+6SX+MVB0dSuXLi441wCRdbyxoT3QW7aF/MYyVBx4bN7qvjq56epxa17UAJKhCzR5zpONmXx0MNxnyI3xmgldKUoFKUoPwnG5qP8F6f2F5M0FvcpJKue6NQzjmUYgBx9knzrccTsRPDJCxIEkboSOYDqVJHrg1U3V/1HzWHEFupp43SLWYxHr1OWVlGsEAIMNnALeVBcVKUoFKUoFKVDusTrKi4QseuKSV5dehVKqO5pzqc7j2hyB8aCY0rWdGOMG7tILkqEM0avpBzp1DOM4Ga2dApSlApSlApSlApSlApSlApSlApSlApSviaYIpZiAAMknwqJmIjMpiM7Q/J5wilmOAOf/fnWjdTI7MxGTjIPsRKOQc/Sbx08s86xJrua8f9CCsanZjsM/Wz5+WNx76zbXgI1BXYyaRkjkoJ8l8/HPjXi6tr8ZbGnXsR1naJ/fT/AFMejXTrw9e3btT0jeY/f3z/AGS6QqI4Q0jBg2QPEHOS3rX3DaTNks4jye8VGW92fAD0rZ2oCjTgDT4Db419QHu58yTV9f8Az4tMW1Le1do/PXxZ54jG1Y+e8sEcFiUaiC582Or8OVbFEAGAAB5DavKU7Ejl+fwr2FbtLQ09KMadYj0UW1LX/qnL9pSlXOClKUFZfKEVjwkac4FxFr92JBv/AGtNa75N08ZsrhBjtRcan89LIgT4ZV/xqzuP8DjvbaW2mGY5V0nHMeIYf0gwDD1ArmrifBOI9GrwSxk6ckJMozHMp30OvgTjdDuCMg7BqDqWlVr0H68LW90xXGLWc4GGP6Nz/QkPsk/VbHPALVZVBA+vD9S3P2oP30dRf5P1/HBwy6lmdY40nyzMcADs4+Z/CpR14fqW5+1B++jqmOq7otNxYmzaRo7OJ+3n07FmYBEUH6xCnGdgNZ3O1BZ/EflEWEblYo7iYA+2FVFPqAzBvvAre9EOt+x4jIIkZ4Zj7McoCl/RGBKk+mQfSsuDqq4WsfZiyhIxjLAs3/EJ1Z+NUP1sdBhwi9ja2ZlhlHaQnJ1RshGpQ/M6SVIPPvDmRkh1JUf6TdPLLh+11OqMRkRjLufI6FyQPU4HrXv0O40byxtrg+1JEjPjlqxh8emoGolx/qdi4hxKS7upD2RWMJFGdJbSoBLvjYZ8F39RyoNZcfKOsgcJb3LjzIjX7hrNSToj1u2HEXEUbPFKfZjmAUt9lgSrH0zn0rMg6ruFomgWUBHmy6z/AH2Jb8aozrh6DJwm7iktS0cUwLRjUSYnjK6grc8d5WBJzufKg6cqHXvWrZRX3zFjL2/apFsmV1SadPezy7w3rcdDuMm7sLa4b2pIUZ8bd7GHwPLUDXOPWPxE2/SGadQCYriGQA8iUWNgD6ZFBenTHrZseGv2UrPLLsTHEAzLncaySFXbfGc4ION62PQjpxDxWF5oFkQI+hhIFBzgNtpZgRgioT0M6lIHi+c8UDXFzP8ApHVndQhfvYOkgs+/eJOM7AbZMh4jDa9HeH3M1tHpUkMsZZmBkYKigFjq05AJ35A4oNr0s6fWfDVBuZcORlY1Gt29Qg5D1bA251Bv9Y+y1fze50+eIs/3df8AGoN1cdBZOPXU15fSO0Sv+kbOGlc7iNT9FQuM45AqBjORdJ6q+F9n2fzKHTjGcHV/xM68+uaDJ6JdPrPiak20mWUZaNhodfUqeY9QSN+dSE1zH056OSdHuJxTWjtoP6SEnfGDh4nO2ob4PmrjxrpDg/E1ubeKdPZljSRfQOAcH1GcUHNvU/8A7QRe+6/dy10/XMHU/wD7QRe+6/dy108Wxz2oI71icKS44ZdpIAcQSOufotGpdG9MMB+NUz8nC7YcQnjB7r2xYj1SSMKfudvvqZ9cHWjbxWktpbyLNPMpjbQQyxK2z6mG2orlQoORnJxjfV/J06KuizX0ilRIBFDn6Sg5kb3agoB81aguiSQKCzEKACSScAAcyT4Cq745188Nt2KI0lyRsTCoK5+2zKD71yKg/Xt04lmuf9GW5bQmjtQvOWRsFY9uaqCu3ix39kVLeg/UXaW8SveoLm4IBYMT2cZ+qqg4fHIls58AKDwtflG2TNh4LlB54jbHvGsH7s1YnR7pPbX8fa2sqyryOMgqfJkOGU+8VouL9UXDLhCptUiONnh/RMvqMbH+0CKouZbnozxbAYuo0n6ouIWPIjwOxHoy5Gcbh1ITUP6K9atlxGfsLcyl9LP3k0jC4zvn1qU292ssSyIdSOgdT5hhkH7jXOHyff1t/u8v5pQdDdIePRWVvJczauzjALaRqPeYKMDx3IrUdG+sezvoZp4nKRwY7RpR2YXIJzknltWF1y/qW7+zH+9jqi+rHozNxR2shI0dqGWe4Kjc6e6ig8tRycZ2HeODpAoLX4n8oewjcrFHPOAfbVVRT7tTBvvUVuuiHXDY8RkEKM8Mp9lJQF1+iMCVJ9MgnyrMteqnhccfZiziYYxqcF2Pr2hOrPuIqjet7oEvCbqKS2LLDNloxkkxOhGVD88DKkEnPPyzQdGdIuPxWNtJcz6uzj06tI1HvMqjA8d2Fc9dc/T614obU2pc9kJtetdHt9njG+/smrr6PSR8Z4RCbpe0WeJe1XLJqaNsMcqQR+kTOxqnOvHoVacOa0FpF2XaCbX35HzpMWn22OMajy86CXdDuuvh9rYW0Ehm1xQojYjyMqMHBzuKnY6eQvaxXUKs6SjK6sR4HaCLLE+zlyAPieQJqI9COqThlxw+1mlttUkkMbO3azjJI3OBIAPgKm69DLdII4IlMccQIVclwQWDlWD6tY1gHfy8iQQ2HCOKLcRhwCvLKnmMqrD4FWVt8HfcA5AcY41DaRNNcSLFGvNm/AADdifIAmvrhnDVgQIpZuWWY6mbACgk+PdAHuApxDhUVwFE0ayBHDqGGQGXOGxyJGTzoIcnWi8o1WvDL+ePwk7MRq4801HLCtn0X6w7e9la30y21ygy0FwnZvjzAyQw/HxxUpxVc9atsI7nhV1HtOt9DCCNiySZ1IT4jbH9tvOgsOWUKpZiFUAkknAAG5JJ5ACoP/4qiUt8xsby9jUkGaNAsZI5hGY5f7hXn1s3DyracOjYqb64CSEcxFHhpcfevvAI8anFjYpDGkUShERQqqOSgcgKDSdE+nVvxDWkYkimi2lgmXs5I/UrncZ8R6ZxmtlxnpBb2aa7maOFTnBdgNWOYVebH0ANQbrIhFlf8P4nH3SZ1tbgj6ccoOC3npAbH9nyFTriHAre4aN54Y5Wi1dmXUPo1YyQDtnujf0oIaOuOCS4t4reCeWOeZIhcMhii7x30FhlyBvjA99WDVfdZYxd8Hx/65fyFWAKDw4hxCOCJ5ZnWONAWZmOAAKhKdarSjtLbht/cQeEqxhQ4+tGpOXH3V49Pk+fcSseGHPYnVdXK/XWPIjQ/wBEuCCPUHwqwkjAAAAAAwANgMeAFBpuivS+34jEZLdj3TpkRxpeNvqungfXcHB32NKhnSFl4Xx63uh3Ib6KaO4A5F4hqV8ctR7gz9rzNKCybi5CDJ8TgAblieQA8TWK/Du1IabcDdY/oj1b67e/YeA8TqrDiwlmkl0u+gmOJVUkAfSfV7ILbcyNhW0M87co0jHnI2o/3V2/5q5vSLbWdVvNd6sbh92I45M81cjHqeX5H7qy7aVY177DUdz57+GK0hgZszHvpq3IGksBsWA8vWt9YxxFQ0YGPPmfjnfNdOXnPOWwQpHgCds58MeNesa6fb8OR8P8vjXwJNch+rH+f+Ve4uQfZ73u5ffyoFy3d9+K9qw5l7yjbc5wPT86zKBSlKBSlKBXjeWaTI0cqLIjDDK4DKw8ip2NLi8SMoHdVLtoTUQNTEEhVzzbCk49DXtQUd1idQoCtccMztktbEls+fYsd8/0DnPgeQrE6kes6RZk4ddMXjfuwOxyY2HKMk7lDyHkcDkdr8NcrSKsnSX/AMvup4kpUry2mBZhj6OxPuoLt68P1Lc/ag/fR1HPk2xAWVy2NzOAT6BFI/xH76kfXh+pbj7UH72Oo/8AJv8A5jcftH/tpQW5VK/KWX9FZHx1zfisf/SrqqlvlLfyNn/WTf4UoJt1O/qW0+w/7yStL0768rewla3gT5zMhIfvaI4z4qWwSzDxAG3LOcisjoFfNB0ZSVPajtbl196GZh+Iqr+oPg8VzxKR51WQxQmRA/e7xdBrweZGTz8WB5gUG4TrW49djNtZYU8mjtpXH99iVqIdY0nF3WBuLBgCZOxDCFfq6+7HuPo+1XVlUF8pDjSPPbWykF4lkeTH0e00BAfI4QnHky+dBZ3VJ+prP+rP+N6pHppaiXpO0bDKveWykeYbsgfwNXd1Sfqaz/qz/jeqW6Uf7Vj9utPzhoOmKqH5SNyRZWyeDTlj/ZRgP8Rq3qrD5QnCWl4YsqjPYTIzeisGQ/8AMyUFX9C+sniNharDaWsbx6nbWYZnLEncllcA4xjl4Vvf/G3jP/o4v/17j/5KlnyeukSS2DWpYdpA7EL4lJDqDDz75YHy286tag5V6b9KuI8WEQuLXT2JfT2cMq+3pznUW+qKvvqmRxwe0EgZWCMCGBBGJHAyDvyxUuZgBknAoaDjzgvR2W/vzbQFVkdpSpclR3QzHJAJ5A+FTf8A1e+JnYzW2PWWU/h2Va3qf/2gi991+7lrp+gprot8nWKNw99N2+N+yjBRD9pz3mHoAvvq4YIFRVRFCqoCqqgAKBsAANgAPCvSlBzF0XQXPSgF983s8nxQyOv3FR91dO1y7xxm4R0jaVwdKXXbbDnHKSx0+fcZl94NdO2t0sqLJGwdHUMrA5DAjIIPiCKD1qi/lL2wDWUmO8ROpPmF7Ij7izffV6Vzt8oPj63N9Daxd826kNp3/SSlcp6kKqfE48KC3Oq64L8Gsy3MQ6fghZR+AFUr8n39bf7vL+aVfvRPg5tLC3tz7UcKK2Prae//AM2aoL5Pv62/3eX80oLi65f1Ld/Zj/ex1C/k0xjsbxvEvCCfQK+PzNTTrl/Ut39mP97HUN+TV/IXn9ZF/hagueqg+Ukg+Z2x8ROR96Nn8hVv1UPykf5lbftB/dvQSTqR/Ult75/30tQX5S/tWPuufzhqc9SH6ktvfP8AvpKg3yl/asfdc/nDQWh1bfqmy/Z4v8IqSVGerRweE2WN/wDy8Y+4YP41JqBSlKD8Zsbmq5sZP9NcTS5X+YWDN2LeFzOdi6+aJgYPmB9Y4/eM8Sk43O9jZuUsozpvbpf/ALp8baBuRz9JuWPTZ57w7h0dvEkMKCONFCqo5AD8/edzzoIN0lOrpHwtTySG7Ye8ow/gKsKq76bt2PG+EXB9lzcQE+rrhB8Wf8KsSgrzr2X/AOks3is0DD36sfxqwhVe9dP6S2tbQe3dXsEYHpkkn3A6fvqwxQV/1m/zzg/7ev5Cp+KgHWb/ADzg/wC3r+Qqfigr6xOrpROT9DhyKPjIh/iasKq7kYQdKFJ5XVgVX1aN9RHwRM/GrEoKh+Ub3bW1ce0J2AP2kOfyFftZfXFYm9uuH2CbtI1xIR5BI9iff3h8KUEh4Jc/Mrh7eXZHbKMeXkDnyIwPQit/eEzP2K7IMGZh67iMHzI3PkPtCvXivCI7hNMg9zDmvuP8OVR0cKmttnQ3UHkpII9THnD/ABz7xUoSCTi0SdxTqI20RjWR6YXl8cVqriR0cNGhi1nAUkZY/wBX4f51m8P4/bEaVZYsc0YdmR/Z5fdXjaXaM5nlYAkYij5sq/WKDJ1Nz5bA0H3a23Z7So53zkd9ffgb/eK2sNwjeywPoD/DwrH+fO3sRN73/Rj7j3vwr4uUIQvKVwoJ0qPw1HJPwxUJekJ1SsfBRpHv8azK1vDbmNAIjInac2XUuoE+BXOfIVsEkB5EHBIODnBHMe+g+qUpQKUpQQPrl6K3HELBY7VQ8iTpLpLBCQqSKdJO2rLA7keNVHa9NOP8OHZyLcFV2AnhMg+EpXJHubFdMUoObbnpzx/iSmKKOYK+zdhAU2PnKRlR/aFTrqk6n2sH+d3mk3GCI41IYQ6hhmLDZnIyNtgCdzna2KUEM64OHS3HCJ4oY3lkYw4RFLMcSoThRucAE/CtH1B8EntbOdbiGSFjPkCRGQkaEGQCNxkVZ9KBVS/KA4DcXUVqLaCWcq8pYRoz6chMZwNuVW1Sgh/Vnwlk4NbwXEbIezkWSNwVOGeTIZTuMqfxqleN9AuJcDvO3s1leNSTHNGvad0/RlQA422ORpPh6dNUoOfrfrZ47djsbe1UOdtcdvISPUl2Ma+8jFazpl1TXsVvBKUmvLyeSV7kxh5dGyaFLDOTksS3idhsMnpSlBFurGxkh4Vaxyo0brGQyOCrL3mOCp3G1VN0i6J3j9JROtrO0Pzy2btBG5TSpi1NrxjAwd/SugqYoFeF9YpPG8Uqh0kVldTyIYYI+6velBzf0i6rOI8IufnHDjLLGpJjkiGqRAfoSRjdttiQCpHPGcVlW/XbxlR2Zto3cbZa3mDfFVcDPwroalBQXD7Hj3GLiJrkPDbJLG7K6/N48KwbaLGuU7bZBHqKvyv2lBzv1W9EbyDjccstrPHGDcZd43VRqSQDvEY3JA+NdEUxSgUpSgg3Wh1ZJxaIMhEdzGCI3PJhz7N8b6c7g74JO25BqLhfEuO8CzF2MhhBJCvGZ4t/FJE9nPPAYc9xmulqUHPE/Wpx2+Xsre3MZOxaCCQtv/TcsE9+2POpJ1XdTMkEwveI4MwOuOLOvS3PtJG3BcHcAE4O+c8rjpQfLjY+6qA6j+id5bcT7Se1nhTsJBqkjdBklMDJGM7V0DTFBEutewkn4TdRQo0sjLHpRAWY4kjJwo3OwJ+FRP5P/Abi1huhcwSwFpIyokRk1YVskZG9WzSgVV/X7wSe6s4Ft4ZJ2WfJEaM5A0MMkAbDNWhSghvVBw6W34RbxTRvFIpm1I6lWGZZCMqdxkEH41gdc3QSTiVohgGqeBiyLnGtWADoCdg2ykZ+rjxqwaUHM3Rjp3xjhcfzRLZmVSdKTQSkpkkkLpKnBJJwc86vzoPe3E1jDJeKUnYMZFZOzI77aRox3e7jnv51vaUCq+62eI3mmK2tobl4ptXzmW2jMkioMAxp4KzAncnlVg0oK44N01FpAkEHBeJxxoMKogHxJOrck7knck1tLHrFkkkSM8L4lGHdVLvCAqaiBqY6tlGck+QqZYpigjnT/ol/pG0MSt2cyMssEm40SJnScjcA5Iz4ZzvitBw/rPmhQRcQsLxLlRhjDD2scpH0o3U43545Dzqw6UFf8B4Tc8Qv04lewtbRQKy2ds/tgvs80o+ixGwX0H1ctKOkvH2s41dba4utTadNumtl2J1EZGBtj4itxSgp/pd0luLuexkThfEVFrciZw0G7AY2XBO/vxUy4R0+eeZIjw3iEIc47SWEKibE5ZtWwqW4r9xQQ/rF6Jy3aQ3FoQt5aSdrATsH5a4mPLDADnttg4BJrAt+tchdM/DuIJcAYMSQGQE/0JMjUvrj76n9KCD9DOj9xLdy8Uv0EU0iCK3gzq+bxA5wzeLsdz5ZPLVpVU4pQKUpQY91YRyjEiK/2gD+PhWCvRmJd4jJDnn2cjLn4EkfhSlBgcSu5bf2ZXf7YQ/iFBrz4Vxt7mREkC6dWTpBGdIJGck7ZAPwpSpQxOl0Y7SQ8iqwSKfJokvJEb4Oqn4VtuhkQWBgP/yyMSeZLYZmPqWJJ9TSlQlvqUpQKUpQKUpQKUpQKUpQKUpQKUpQKUpQKUpQKUpQKUpQKUpQKUpQKUpQKUpQKUpQKUpQKUpQKUpQKUpQKUpQKUpQKUpQKUpQKUpQKUpQKUpQKUpQf//Z">
            <a:hlinkClick r:id="rId2"/>
          </p:cNvPr>
          <p:cNvSpPr>
            <a:spLocks noChangeAspect="1" noChangeArrowheads="1"/>
          </p:cNvSpPr>
          <p:nvPr/>
        </p:nvSpPr>
        <p:spPr bwMode="auto">
          <a:xfrm>
            <a:off x="28575" y="-754063"/>
            <a:ext cx="7924800" cy="158115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solidFill>
                <a:srgbClr val="FFFFFF"/>
              </a:solidFill>
            </a:endParaRPr>
          </a:p>
        </p:txBody>
      </p:sp>
      <p:sp>
        <p:nvSpPr>
          <p:cNvPr id="6" name="AutoShape 4" descr="data:image/jpeg;base64,/9j/4AAQSkZJRgABAQAAAQABAAD/2wCEAAkGBhQRERUTEhQVExUWFhUYFhcXGBcVHBYfGBwYHBkXGBQcHCYeFxokGRsbHy8gJCcpLC0uGB8yNTAqNSYtLSkBCQoKDgwOGg8PGTUkHiQ1NTUuNSotLTU1KTEvNTEpLzU1LDUsLzQ0KjUuKjU1Ly81LDU1NS8wNTYxLC4yLDU1MP/AABEIAGQB9wMBIgACEQEDEQH/xAAcAAEAAgMBAQEAAAAAAAAAAAAABgcEBQgDAgH/xABOEAACAQMCAgcDCAUICAUFAAABAgMABBESIQUxBgcTIkFRYTJxgQgUQlJykaGxIzV0s8EzNGJzgpKy4RUYNoSTotHwFyRUw9MlQ1OUwv/EABoBAQADAQEBAAAAAAAAAAAAAAABAwQCBQb/xAAvEQEAAgECAwYGAQUBAAAAAAAAAQIRAyEEEkEiMVFhcYETkaGx0fAUMmJyweEF/9oADAMBAAIRAxEAPwC8aUpQYt9xKOEZkYLnkOZPuUbmse3vnm3QrGvmSHc/2QcL8SfdWltFEM0guUeWR84cLrBT+ivMeoA2rKtr63LaHKN9V2GlvsuSAcjz8aojidKZxzYnz2XTw+pG/Lt5bttPbhV17sy4OScnY74HIbZ5AVlg5rXIiHaIsfMhjpH559wrKtNhoP0eXqPCr85UsilKUClKUClKUClKUClKUClKUClKUClKUClKUClKUClKUClKUClKUClKUClKUClKUClKUClKUClKUClKUClKUClKUClKUClKUClKUClKUClKUClKUClKUClKUGPe2KyrhtiDlWGxU+DKfA1qUP6dUnVWYrpJIGGxko4B5ZGoEeePSt9Wo6SWmqMNyKEb+h2P8D8K8/jactJ1axvG8+cR3/Rr4e+/w5nafpLFfhcUrEQJpwe9ICwUeigHvH8K+7XhTEtpnlVkYrudYxsRsf6JFesRuIFA0JIg+rsQPd/lWHFxcl30kR9oVOpt9OFAO3idvGvLtq8Pp2r8Ss1tPfGJr06YxHf1z6tcfFtExWcxHnn5+3TDIupbiDczRP5BlKlvQBeZr5h6RSAEyW74BwxTfGwO6+GxHjWfFaxwqZSdZxkyMck+4+A9BXzw6URwh5WCFyznJx7Rzj7sCttaalbxEak12ziZ5sR5zP7tO8quek13pnp4Z9oLPpDBLsHAPk3dPu32PwrZVob2SG42WBpz9ZV0D/inH8a1tlFdQu6wkOqAFomfXpzyUNgd7G+B6c6sjjL0mItHNHjWJ+34n2P4tLxM1nlnwtj7/mPdMKVruFcaSfIwUkX2o22I/wCo/wC9q2NehTUrqV5qzmGG9LaduW0Ylq+lV28NjdSxnS8dvO6NscMsbFTg7HBA51F+qTpbNeW7R3jarmLs3LYC6450EkL4AA9kkbD6I8TUi6bfq29/Zbn909QG0HzKLg3ExtGbW2tLs+AjkROykY8gEk5nyIFduG064OmU9nCsVk2mdleZ2AVuzii9piGBA1OVUHHnW94gRIOHvJePbMXjbQpVRdMUBMTDG4Pl6nxwRAeMKbvh3FuKONp07G1z9GCFwAR5a5MsR6CpB0q9vgf7TF+6oJjxzpNbWShrqeOEN7Oo4LY56V5t8BXnbdL7SSAXCXEbQlxGHztqJACHxDbjY+YqLdFoEn41xOWcBpoDbxQht+yjKFsoDy1Hcn19TX11w2K/6NKqAnaXVtqKgKSWdQWyPpYxv6Cgldj0ptZjMIriJ/m/8sQwxH7XtNyA7rb58DWFw7rC4fcSiGK7heQnAUNjUfJSdmPuJqN9ZvDoorextlRYraW+tYZgoCKYxqIRiPo5A+6s7rV4XB/oi4LIidjGGhIAXs3UjRoI9jJwu3nigkXHulNrYqrXU8cIbOnUd2xzwo3OMjkPEV7Qcet3t/nKzRmDBbtdQCYBwSWOwwQRv4ioRxLg96s9rxWCKO5lFkkM9vIezbfvs0LkYV9RIIPh5521vG+NwcSXg+E7O0nu5O2iYBR2kedMTqNjql1bfS50E54R09sLqTsoLqKSTfChsFsc9IONW3lmoZ036WW03E4LOW97G2jSZrjs5TETIpASKR1wRjc4B/hWy65LKNeFtMqqs0DwNbMoAZH7RAAmN+Wdh5Z8KcRtlPSG01Iu9lOWGAcnWOfnQfU3WZa2t9FZdvD2CQN2kryFmV0IVY2Y/SIGSTkmt1xHpiI5kiSPtO0OEOtV1n9GSEXBLbSLvyHeJwqlhpeI2qHpFbgopBsZie6Nz2g3PrUnvejMUsmsl1Ox7pA3BQ5BIJQ9xN1I9kUGytbgSIrr7LqrDw2YZG3hsa9a+IogihVACqAAByAGwA+FfdApSlApSlApSlApSlApSlApSlApSlApSlApSlApSlApSlApSlApSlApSlApSlApSlApSlApSlApSlArE4r/ACMn2TWXWBxTvaYs41HLHyVdyfvwPjWbi5xoXx3zGI9Z2j6rNKO3D4kzMMtlYQM+RfHj6L+dYyQxLFmUDLEsAOYzyC435YrHinZv0IfUhYAOQfu/7/Ks+WER4CDXK3JjvjzY+QFfO01f5Ezq8sTiMTNsT2p6REd/9sZiN53y3THJ2c+mPD1+7QtbyNrSMPoGCVPh5ZHn6enpW34NbQyjXu8g9rtDqI+HLHkazoVjt0wzAeJJOCx8TWnu75DKJLZXaQHvaVOlx4hv+uKt0uGrwfLfUmJnrWen+MeMZ/Cz4lteJrWJiPH8+ra8W4gYwEjGqV9kX/8Ao+QFenC7DsY9JOpiSzt9ZjzP/flWotre6LtJpjRm+k5LEDwVVGwH51mDg0rfytzIfSPEY+8b16mnqX1L/E5J8s7Yj33zPp/2i9KVpyc8efXPy6R6vbinBxLh1PZyrusg/JvNfSvThl8ZFIYBZEOHUb4PgR5qRuP8q8k6PwjcprPnIzP/AIiRWdDbKgwiqo/ogD8q0U07xfnxEZ78TnP0jdTfUrNOTMzjuzHd9Z2eXE7BbiGSF86JY3jbBwcOpU4PgcGtfP0Xgaw+YuCYBCsO5GQqqArasY1DAOccxmvXpN0gjsbWW5lzojXOBzYkgKo9SxA+Nc5G74p0mumRWPZruU1FIIAT3dX1j64LHB8BtqZl7X0XDpLI8PNxCkXZrFpWaMMFXGNyTvsN8VsLno5Bc/NX1MwtXV4irAglV0jUcHUMeWKp3/Vrn05+eRavLs3x/ezn8K23VZ1d33CuJntxqgeGQa4mLRswKYDDYhsZxqHngmgl/WJwa0iU8RmkubaSIKjTWjaJGVmChWBBVxqI5j8qxOiUFjxawaOKW7mjS4V3knfMrSLocZY5GnGkYAAr368P1Lc/ag/fR1H/AJN/8xuP2j/20oLO43wSG8geC4QSRuMMpyPUEEbgg7gio3b9V8GpO3uLy7jjIZIbiftIgV9klAo148NRNTKlBHePdDRdS9qLu8tjoCMLebs1cAsRqUqe93j3hg1+ydArNrFbExfoF3UajqVsk9oJOYfUSc+pHI4qQ0oIjY9W0KyxyT3F5edkwaJbmbtUjYcnCBQCw8C2a3U3R2J7yO8OrtY4niXfu6XOTlcbnPrW0pQR7pL0KivZIpjLPbzRBgktu4jfS3tKSVII+Fb6KPSoGScADJOSceJPia+6UClKUClKUClK/DQfuaZrjzg3R2XiF+bWFlV3aUguWC9wMxyQCeQPhU1b5PPEhuJbU+6SX+MVB0dSuXLi441wCRdbyxoT3QW7aF/MYyVBx4bN7qvjq56epxa17UAJKhCzR5zpONmXx0MNxnyI3xmgldKUoFKUoPwnG5qP8F6f2F5M0FvcpJKue6NQzjmUYgBx9knzrccTsRPDJCxIEkboSOYDqVJHrg1U3V/1HzWHEFupp43SLWYxHr1OWVlGsEAIMNnALeVBcVKUoFKUoFKVDusTrKi4QseuKSV5dehVKqO5pzqc7j2hyB8aCY0rWdGOMG7tILkqEM0avpBzp1DOM4Ga2dApSlApSlApSlApSlApSlApSlApSlApSviaYIpZiAAMknwqJmIjMpiM7Q/J5wilmOAOf/fnWjdTI7MxGTjIPsRKOQc/Sbx08s86xJrua8f9CCsanZjsM/Wz5+WNx76zbXgI1BXYyaRkjkoJ8l8/HPjXi6tr8ZbGnXsR1naJ/fT/AFMejXTrw9e3btT0jeY/f3z/AGS6QqI4Q0jBg2QPEHOS3rX3DaTNks4jye8VGW92fAD0rZ2oCjTgDT4Db419QHu58yTV9f8Az4tMW1Le1do/PXxZ54jG1Y+e8sEcFiUaiC582Or8OVbFEAGAAB5DavKU7Ejl+fwr2FbtLQ09KMadYj0UW1LX/qnL9pSlXOClKUFZfKEVjwkac4FxFr92JBv/AGtNa75N08ZsrhBjtRcan89LIgT4ZV/xqzuP8DjvbaW2mGY5V0nHMeIYf0gwDD1ArmrifBOI9GrwSxk6ckJMozHMp30OvgTjdDuCMg7BqDqWlVr0H68LW90xXGLWc4GGP6Nz/QkPsk/VbHPALVZVBA+vD9S3P2oP30dRf5P1/HBwy6lmdY40nyzMcADs4+Z/CpR14fqW5+1B++jqmOq7otNxYmzaRo7OJ+3n07FmYBEUH6xCnGdgNZ3O1BZ/EflEWEblYo7iYA+2FVFPqAzBvvAre9EOt+x4jIIkZ4Zj7McoCl/RGBKk+mQfSsuDqq4WsfZiyhIxjLAs3/EJ1Z+NUP1sdBhwi9ja2ZlhlHaQnJ1RshGpQ/M6SVIPPvDmRkh1JUf6TdPLLh+11OqMRkRjLufI6FyQPU4HrXv0O40byxtrg+1JEjPjlqxh8emoGolx/qdi4hxKS7upD2RWMJFGdJbSoBLvjYZ8F39RyoNZcfKOsgcJb3LjzIjX7hrNSToj1u2HEXEUbPFKfZjmAUt9lgSrH0zn0rMg6ruFomgWUBHmy6z/AH2Jb8aozrh6DJwm7iktS0cUwLRjUSYnjK6grc8d5WBJzufKg6cqHXvWrZRX3zFjL2/apFsmV1SadPezy7w3rcdDuMm7sLa4b2pIUZ8bd7GHwPLUDXOPWPxE2/SGadQCYriGQA8iUWNgD6ZFBenTHrZseGv2UrPLLsTHEAzLncaySFXbfGc4ION62PQjpxDxWF5oFkQI+hhIFBzgNtpZgRgioT0M6lIHi+c8UDXFzP8ApHVndQhfvYOkgs+/eJOM7AbZMh4jDa9HeH3M1tHpUkMsZZmBkYKigFjq05AJ35A4oNr0s6fWfDVBuZcORlY1Gt29Qg5D1bA251Bv9Y+y1fze50+eIs/3df8AGoN1cdBZOPXU15fSO0Sv+kbOGlc7iNT9FQuM45AqBjORdJ6q+F9n2fzKHTjGcHV/xM68+uaDJ6JdPrPiak20mWUZaNhodfUqeY9QSN+dSE1zH056OSdHuJxTWjtoP6SEnfGDh4nO2ob4PmrjxrpDg/E1ubeKdPZljSRfQOAcH1GcUHNvU/8A7QRe+6/dy10/XMHU/wD7QRe+6/dy108Wxz2oI71icKS44ZdpIAcQSOufotGpdG9MMB+NUz8nC7YcQnjB7r2xYj1SSMKfudvvqZ9cHWjbxWktpbyLNPMpjbQQyxK2z6mG2orlQoORnJxjfV/J06KuizX0ilRIBFDn6Sg5kb3agoB81aguiSQKCzEKACSScAAcyT4Cq745188Nt2KI0lyRsTCoK5+2zKD71yKg/Xt04lmuf9GW5bQmjtQvOWRsFY9uaqCu3ix39kVLeg/UXaW8SveoLm4IBYMT2cZ+qqg4fHIls58AKDwtflG2TNh4LlB54jbHvGsH7s1YnR7pPbX8fa2sqyryOMgqfJkOGU+8VouL9UXDLhCptUiONnh/RMvqMbH+0CKouZbnozxbAYuo0n6ouIWPIjwOxHoy5Gcbh1ITUP6K9atlxGfsLcyl9LP3k0jC4zvn1qU292ssSyIdSOgdT5hhkH7jXOHyff1t/u8v5pQdDdIePRWVvJczauzjALaRqPeYKMDx3IrUdG+sezvoZp4nKRwY7RpR2YXIJzknltWF1y/qW7+zH+9jqi+rHozNxR2shI0dqGWe4Kjc6e6ig8tRycZ2HeODpAoLX4n8oewjcrFHPOAfbVVRT7tTBvvUVuuiHXDY8RkEKM8Mp9lJQF1+iMCVJ9MgnyrMteqnhccfZiziYYxqcF2Pr2hOrPuIqjet7oEvCbqKS2LLDNloxkkxOhGVD88DKkEnPPyzQdGdIuPxWNtJcz6uzj06tI1HvMqjA8d2Fc9dc/T614obU2pc9kJtetdHt9njG+/smrr6PSR8Z4RCbpe0WeJe1XLJqaNsMcqQR+kTOxqnOvHoVacOa0FpF2XaCbX35HzpMWn22OMajy86CXdDuuvh9rYW0Ehm1xQojYjyMqMHBzuKnY6eQvaxXUKs6SjK6sR4HaCLLE+zlyAPieQJqI9COqThlxw+1mlttUkkMbO3azjJI3OBIAPgKm69DLdII4IlMccQIVclwQWDlWD6tY1gHfy8iQQ2HCOKLcRhwCvLKnmMqrD4FWVt8HfcA5AcY41DaRNNcSLFGvNm/AADdifIAmvrhnDVgQIpZuWWY6mbACgk+PdAHuApxDhUVwFE0ayBHDqGGQGXOGxyJGTzoIcnWi8o1WvDL+ePwk7MRq4801HLCtn0X6w7e9la30y21ygy0FwnZvjzAyQw/HxxUpxVc9atsI7nhV1HtOt9DCCNiySZ1IT4jbH9tvOgsOWUKpZiFUAkknAAG5JJ5ACoP/4qiUt8xsby9jUkGaNAsZI5hGY5f7hXn1s3DyracOjYqb64CSEcxFHhpcfevvAI8anFjYpDGkUShERQqqOSgcgKDSdE+nVvxDWkYkimi2lgmXs5I/UrncZ8R6ZxmtlxnpBb2aa7maOFTnBdgNWOYVebH0ANQbrIhFlf8P4nH3SZ1tbgj6ccoOC3npAbH9nyFTriHAre4aN54Y5Wi1dmXUPo1YyQDtnujf0oIaOuOCS4t4reCeWOeZIhcMhii7x30FhlyBvjA99WDVfdZYxd8Hx/65fyFWAKDw4hxCOCJ5ZnWONAWZmOAAKhKdarSjtLbht/cQeEqxhQ4+tGpOXH3V49Pk+fcSseGHPYnVdXK/XWPIjQ/wBEuCCPUHwqwkjAAAAAAwANgMeAFBpuivS+34jEZLdj3TpkRxpeNvqungfXcHB32NKhnSFl4Xx63uh3Ib6KaO4A5F4hqV8ctR7gz9rzNKCybi5CDJ8TgAblieQA8TWK/Du1IabcDdY/oj1b67e/YeA8TqrDiwlmkl0u+gmOJVUkAfSfV7ILbcyNhW0M87co0jHnI2o/3V2/5q5vSLbWdVvNd6sbh92I45M81cjHqeX5H7qy7aVY177DUdz57+GK0hgZszHvpq3IGksBsWA8vWt9YxxFQ0YGPPmfjnfNdOXnPOWwQpHgCds58MeNesa6fb8OR8P8vjXwJNch+rH+f+Ve4uQfZ73u5ffyoFy3d9+K9qw5l7yjbc5wPT86zKBSlKBSlKBXjeWaTI0cqLIjDDK4DKw8ip2NLi8SMoHdVLtoTUQNTEEhVzzbCk49DXtQUd1idQoCtccMztktbEls+fYsd8/0DnPgeQrE6kes6RZk4ddMXjfuwOxyY2HKMk7lDyHkcDkdr8NcrSKsnSX/AMvup4kpUry2mBZhj6OxPuoLt68P1Lc/ag/fR1HPk2xAWVy2NzOAT6BFI/xH76kfXh+pbj7UH72Oo/8AJv8A5jcftH/tpQW5VK/KWX9FZHx1zfisf/SrqqlvlLfyNn/WTf4UoJt1O/qW0+w/7yStL0768rewla3gT5zMhIfvaI4z4qWwSzDxAG3LOcisjoFfNB0ZSVPajtbl196GZh+Iqr+oPg8VzxKR51WQxQmRA/e7xdBrweZGTz8WB5gUG4TrW49djNtZYU8mjtpXH99iVqIdY0nF3WBuLBgCZOxDCFfq6+7HuPo+1XVlUF8pDjSPPbWykF4lkeTH0e00BAfI4QnHky+dBZ3VJ+prP+rP+N6pHppaiXpO0bDKveWykeYbsgfwNXd1Sfqaz/qz/jeqW6Uf7Vj9utPzhoOmKqH5SNyRZWyeDTlj/ZRgP8Rq3qrD5QnCWl4YsqjPYTIzeisGQ/8AMyUFX9C+sniNharDaWsbx6nbWYZnLEncllcA4xjl4Vvf/G3jP/o4v/17j/5KlnyeukSS2DWpYdpA7EL4lJDqDDz75YHy286tag5V6b9KuI8WEQuLXT2JfT2cMq+3pznUW+qKvvqmRxwe0EgZWCMCGBBGJHAyDvyxUuZgBknAoaDjzgvR2W/vzbQFVkdpSpclR3QzHJAJ5A+FTf8A1e+JnYzW2PWWU/h2Va3qf/2gi991+7lrp+gprot8nWKNw99N2+N+yjBRD9pz3mHoAvvq4YIFRVRFCqoCqqgAKBsAANgAPCvSlBzF0XQXPSgF983s8nxQyOv3FR91dO1y7xxm4R0jaVwdKXXbbDnHKSx0+fcZl94NdO2t0sqLJGwdHUMrA5DAjIIPiCKD1qi/lL2wDWUmO8ROpPmF7Ij7izffV6Vzt8oPj63N9Daxd826kNp3/SSlcp6kKqfE48KC3Oq64L8Gsy3MQ6fghZR+AFUr8n39bf7vL+aVfvRPg5tLC3tz7UcKK2Prae//AM2aoL5Pv62/3eX80oLi65f1Ld/Zj/ex1C/k0xjsbxvEvCCfQK+PzNTTrl/Ut39mP97HUN+TV/IXn9ZF/hagueqg+Ukg+Z2x8ROR96Nn8hVv1UPykf5lbftB/dvQSTqR/Ult75/30tQX5S/tWPuufzhqc9SH6ktvfP8AvpKg3yl/asfdc/nDQWh1bfqmy/Z4v8IqSVGerRweE2WN/wDy8Y+4YP41JqBSlKD8Zsbmq5sZP9NcTS5X+YWDN2LeFzOdi6+aJgYPmB9Y4/eM8Sk43O9jZuUsozpvbpf/ALp8baBuRz9JuWPTZ57w7h0dvEkMKCONFCqo5AD8/edzzoIN0lOrpHwtTySG7Ye8ow/gKsKq76bt2PG+EXB9lzcQE+rrhB8Wf8KsSgrzr2X/AOks3is0DD36sfxqwhVe9dP6S2tbQe3dXsEYHpkkn3A6fvqwxQV/1m/zzg/7ev5Cp+KgHWb/ADzg/wC3r+Qqfigr6xOrpROT9DhyKPjIh/iasKq7kYQdKFJ5XVgVX1aN9RHwRM/GrEoKh+Ub3bW1ce0J2AP2kOfyFftZfXFYm9uuH2CbtI1xIR5BI9iff3h8KUEh4Jc/Mrh7eXZHbKMeXkDnyIwPQit/eEzP2K7IMGZh67iMHzI3PkPtCvXivCI7hNMg9zDmvuP8OVR0cKmttnQ3UHkpII9THnD/ABz7xUoSCTi0SdxTqI20RjWR6YXl8cVqriR0cNGhi1nAUkZY/wBX4f51m8P4/bEaVZYsc0YdmR/Z5fdXjaXaM5nlYAkYij5sq/WKDJ1Nz5bA0H3a23Z7So53zkd9ffgb/eK2sNwjeywPoD/DwrH+fO3sRN73/Rj7j3vwr4uUIQvKVwoJ0qPw1HJPwxUJekJ1SsfBRpHv8azK1vDbmNAIjInac2XUuoE+BXOfIVsEkB5EHBIODnBHMe+g+qUpQKUpQQPrl6K3HELBY7VQ8iTpLpLBCQqSKdJO2rLA7keNVHa9NOP8OHZyLcFV2AnhMg+EpXJHubFdMUoObbnpzx/iSmKKOYK+zdhAU2PnKRlR/aFTrqk6n2sH+d3mk3GCI41IYQ6hhmLDZnIyNtgCdzna2KUEM64OHS3HCJ4oY3lkYw4RFLMcSoThRucAE/CtH1B8EntbOdbiGSFjPkCRGQkaEGQCNxkVZ9KBVS/KA4DcXUVqLaCWcq8pYRoz6chMZwNuVW1Sgh/Vnwlk4NbwXEbIezkWSNwVOGeTIZTuMqfxqleN9AuJcDvO3s1leNSTHNGvad0/RlQA422ORpPh6dNUoOfrfrZ47djsbe1UOdtcdvISPUl2Ma+8jFazpl1TXsVvBKUmvLyeSV7kxh5dGyaFLDOTksS3idhsMnpSlBFurGxkh4Vaxyo0brGQyOCrL3mOCp3G1VN0i6J3j9JROtrO0Pzy2btBG5TSpi1NrxjAwd/SugqYoFeF9YpPG8Uqh0kVldTyIYYI+6velBzf0i6rOI8IufnHDjLLGpJjkiGqRAfoSRjdttiQCpHPGcVlW/XbxlR2Zto3cbZa3mDfFVcDPwroalBQXD7Hj3GLiJrkPDbJLG7K6/N48KwbaLGuU7bZBHqKvyv2lBzv1W9EbyDjccstrPHGDcZd43VRqSQDvEY3JA+NdEUxSgUpSgg3Wh1ZJxaIMhEdzGCI3PJhz7N8b6c7g74JO25BqLhfEuO8CzF2MhhBJCvGZ4t/FJE9nPPAYc9xmulqUHPE/Wpx2+Xsre3MZOxaCCQtv/TcsE9+2POpJ1XdTMkEwveI4MwOuOLOvS3PtJG3BcHcAE4O+c8rjpQfLjY+6qA6j+id5bcT7Se1nhTsJBqkjdBklMDJGM7V0DTFBEutewkn4TdRQo0sjLHpRAWY4kjJwo3OwJ+FRP5P/Abi1huhcwSwFpIyokRk1YVskZG9WzSgVV/X7wSe6s4Ft4ZJ2WfJEaM5A0MMkAbDNWhSghvVBw6W34RbxTRvFIpm1I6lWGZZCMqdxkEH41gdc3QSTiVohgGqeBiyLnGtWADoCdg2ykZ+rjxqwaUHM3Rjp3xjhcfzRLZmVSdKTQSkpkkkLpKnBJJwc86vzoPe3E1jDJeKUnYMZFZOzI77aRox3e7jnv51vaUCq+62eI3mmK2tobl4ptXzmW2jMkioMAxp4KzAncnlVg0oK44N01FpAkEHBeJxxoMKogHxJOrck7knck1tLHrFkkkSM8L4lGHdVLvCAqaiBqY6tlGck+QqZYpigjnT/ol/pG0MSt2cyMssEm40SJnScjcA5Iz4ZzvitBw/rPmhQRcQsLxLlRhjDD2scpH0o3U43545Dzqw6UFf8B4Tc8Qv04lewtbRQKy2ds/tgvs80o+ixGwX0H1ctKOkvH2s41dba4utTadNumtl2J1EZGBtj4itxSgp/pd0luLuexkThfEVFrciZw0G7AY2XBO/vxUy4R0+eeZIjw3iEIc47SWEKibE5ZtWwqW4r9xQQ/rF6Jy3aQ3FoQt5aSdrATsH5a4mPLDADnttg4BJrAt+tchdM/DuIJcAYMSQGQE/0JMjUvrj76n9KCD9DOj9xLdy8Uv0EU0iCK3gzq+bxA5wzeLsdz5ZPLVpVU4pQKUpQY91YRyjEiK/2gD+PhWCvRmJd4jJDnn2cjLn4EkfhSlBgcSu5bf2ZXf7YQ/iFBrz4Vxt7mREkC6dWTpBGdIJGck7ZAPwpSpQxOl0Y7SQ8iqwSKfJokvJEb4Oqn4VtuhkQWBgP/yyMSeZLYZmPqWJJ9TSlQlvqUpQKUpQKUpQKUpQKUpQKUpQKUpQKUpQKUpQKUpQKUpQKUpQKUpQKUpQKUpQKUpQKUpQKUpQKUpQKUpQKUpQKUpQKUpQKUpQKUpQKUpQKUpQKUpQf//Z">
            <a:hlinkClick r:id="rId2"/>
          </p:cNvPr>
          <p:cNvSpPr>
            <a:spLocks noChangeAspect="1" noChangeArrowheads="1"/>
          </p:cNvSpPr>
          <p:nvPr/>
        </p:nvSpPr>
        <p:spPr bwMode="auto">
          <a:xfrm>
            <a:off x="180975" y="-601663"/>
            <a:ext cx="7924800" cy="158115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solidFill>
                <a:srgbClr val="FFFFFF"/>
              </a:solidFill>
            </a:endParaRPr>
          </a:p>
        </p:txBody>
      </p:sp>
      <p:sp>
        <p:nvSpPr>
          <p:cNvPr id="7" name="AutoShape 6" descr="data:image/jpeg;base64,/9j/4AAQSkZJRgABAQAAAQABAAD/2wCEAAkGBhQRERUTEhQVExUWFhUYFhcXGBcVHBYfGBwYHBkXGBQcHCYeFxokGRsbHy8gJCcpLC0uGB8yNTAqNSYtLSkBCQoKDgwOGg8PGTUkHiQ1NTUuNSotLTU1KTEvNTEpLzU1LDUsLzQ0KjUuKjU1Ly81LDU1NS8wNTYxLC4yLDU1MP/AABEIAGQB9wMBIgACEQEDEQH/xAAcAAEAAgMBAQEAAAAAAAAAAAAABgcEBQgDAgH/xABOEAACAQMCAgcDCAUICAUFAAABAgMABBESIQUxBgcTIkFRYTJxgQgUQlJykaGxIzV0s8EzNGJzgpKy4RUYNoSTotHwFyRUw9MlQ1OUwv/EABoBAQADAQEBAAAAAAAAAAAAAAABAwQCBQb/xAAvEQEAAgECAwYGAQUBAAAAAAAAAQIRAyEEEkEiMVFhcYETkaGx0fAUMmJyweEF/9oADAMBAAIRAxEAPwC8aUpQYt9xKOEZkYLnkOZPuUbmse3vnm3QrGvmSHc/2QcL8SfdWltFEM0guUeWR84cLrBT+ivMeoA2rKtr63LaHKN9V2GlvsuSAcjz8aojidKZxzYnz2XTw+pG/Lt5bttPbhV17sy4OScnY74HIbZ5AVlg5rXIiHaIsfMhjpH559wrKtNhoP0eXqPCr85UsilKUClKUClKUClKUClKUClKUClKUClKUClKUClKUClKUClKUClKUClKUClKUClKUClKUClKUClKUClKUClKUClKUClKUClKUClKUClKUClKUClKUClKUClKUGPe2KyrhtiDlWGxU+DKfA1qUP6dUnVWYrpJIGGxko4B5ZGoEeePSt9Wo6SWmqMNyKEb+h2P8D8K8/jactJ1axvG8+cR3/Rr4e+/w5nafpLFfhcUrEQJpwe9ICwUeigHvH8K+7XhTEtpnlVkYrudYxsRsf6JFesRuIFA0JIg+rsQPd/lWHFxcl30kR9oVOpt9OFAO3idvGvLtq8Pp2r8Ss1tPfGJr06YxHf1z6tcfFtExWcxHnn5+3TDIupbiDczRP5BlKlvQBeZr5h6RSAEyW74BwxTfGwO6+GxHjWfFaxwqZSdZxkyMck+4+A9BXzw6URwh5WCFyznJx7Rzj7sCttaalbxEak12ziZ5sR5zP7tO8quek13pnp4Z9oLPpDBLsHAPk3dPu32PwrZVob2SG42WBpz9ZV0D/inH8a1tlFdQu6wkOqAFomfXpzyUNgd7G+B6c6sjjL0mItHNHjWJ+34n2P4tLxM1nlnwtj7/mPdMKVruFcaSfIwUkX2o22I/wCo/wC9q2NehTUrqV5qzmGG9LaduW0Ylq+lV28NjdSxnS8dvO6NscMsbFTg7HBA51F+qTpbNeW7R3jarmLs3LYC6450EkL4AA9kkbD6I8TUi6bfq29/Zbn909QG0HzKLg3ExtGbW2tLs+AjkROykY8gEk5nyIFduG064OmU9nCsVk2mdleZ2AVuzii9piGBA1OVUHHnW94gRIOHvJePbMXjbQpVRdMUBMTDG4Pl6nxwRAeMKbvh3FuKONp07G1z9GCFwAR5a5MsR6CpB0q9vgf7TF+6oJjxzpNbWShrqeOEN7Oo4LY56V5t8BXnbdL7SSAXCXEbQlxGHztqJACHxDbjY+YqLdFoEn41xOWcBpoDbxQht+yjKFsoDy1Hcn19TX11w2K/6NKqAnaXVtqKgKSWdQWyPpYxv6Cgldj0ptZjMIriJ/m/8sQwxH7XtNyA7rb58DWFw7rC4fcSiGK7heQnAUNjUfJSdmPuJqN9ZvDoorextlRYraW+tYZgoCKYxqIRiPo5A+6s7rV4XB/oi4LIidjGGhIAXs3UjRoI9jJwu3nigkXHulNrYqrXU8cIbOnUd2xzwo3OMjkPEV7Qcet3t/nKzRmDBbtdQCYBwSWOwwQRv4ioRxLg96s9rxWCKO5lFkkM9vIezbfvs0LkYV9RIIPh5521vG+NwcSXg+E7O0nu5O2iYBR2kedMTqNjql1bfS50E54R09sLqTsoLqKSTfChsFsc9IONW3lmoZ036WW03E4LOW97G2jSZrjs5TETIpASKR1wRjc4B/hWy65LKNeFtMqqs0DwNbMoAZH7RAAmN+Wdh5Z8KcRtlPSG01Iu9lOWGAcnWOfnQfU3WZa2t9FZdvD2CQN2kryFmV0IVY2Y/SIGSTkmt1xHpiI5kiSPtO0OEOtV1n9GSEXBLbSLvyHeJwqlhpeI2qHpFbgopBsZie6Nz2g3PrUnvejMUsmsl1Ox7pA3BQ5BIJQ9xN1I9kUGytbgSIrr7LqrDw2YZG3hsa9a+IogihVACqAAByAGwA+FfdApSlApSlApSlApSlApSlApSlApSlApSlApSlApSlApSlApSlApSlApSlApSlApSlApSlApSlApSlArE4r/ACMn2TWXWBxTvaYs41HLHyVdyfvwPjWbi5xoXx3zGI9Z2j6rNKO3D4kzMMtlYQM+RfHj6L+dYyQxLFmUDLEsAOYzyC435YrHinZv0IfUhYAOQfu/7/Ks+WER4CDXK3JjvjzY+QFfO01f5Ezq8sTiMTNsT2p6REd/9sZiN53y3THJ2c+mPD1+7QtbyNrSMPoGCVPh5ZHn6enpW34NbQyjXu8g9rtDqI+HLHkazoVjt0wzAeJJOCx8TWnu75DKJLZXaQHvaVOlx4hv+uKt0uGrwfLfUmJnrWen+MeMZ/Cz4lteJrWJiPH8+ra8W4gYwEjGqV9kX/8Ao+QFenC7DsY9JOpiSzt9ZjzP/flWotre6LtJpjRm+k5LEDwVVGwH51mDg0rfytzIfSPEY+8b16mnqX1L/E5J8s7Yj33zPp/2i9KVpyc8efXPy6R6vbinBxLh1PZyrusg/JvNfSvThl8ZFIYBZEOHUb4PgR5qRuP8q8k6PwjcprPnIzP/AIiRWdDbKgwiqo/ogD8q0U07xfnxEZ78TnP0jdTfUrNOTMzjuzHd9Z2eXE7BbiGSF86JY3jbBwcOpU4PgcGtfP0Xgaw+YuCYBCsO5GQqqArasY1DAOccxmvXpN0gjsbWW5lzojXOBzYkgKo9SxA+Nc5G74p0mumRWPZruU1FIIAT3dX1j64LHB8BtqZl7X0XDpLI8PNxCkXZrFpWaMMFXGNyTvsN8VsLno5Bc/NX1MwtXV4irAglV0jUcHUMeWKp3/Vrn05+eRavLs3x/ezn8K23VZ1d33CuJntxqgeGQa4mLRswKYDDYhsZxqHngmgl/WJwa0iU8RmkubaSIKjTWjaJGVmChWBBVxqI5j8qxOiUFjxawaOKW7mjS4V3knfMrSLocZY5GnGkYAAr368P1Lc/ag/fR1H/AJN/8xuP2j/20oLO43wSG8geC4QSRuMMpyPUEEbgg7gio3b9V8GpO3uLy7jjIZIbiftIgV9klAo148NRNTKlBHePdDRdS9qLu8tjoCMLebs1cAsRqUqe93j3hg1+ydArNrFbExfoF3UajqVsk9oJOYfUSc+pHI4qQ0oIjY9W0KyxyT3F5edkwaJbmbtUjYcnCBQCw8C2a3U3R2J7yO8OrtY4niXfu6XOTlcbnPrW0pQR7pL0KivZIpjLPbzRBgktu4jfS3tKSVII+Fb6KPSoGScADJOSceJPia+6UClKUClKUClK/DQfuaZrjzg3R2XiF+bWFlV3aUguWC9wMxyQCeQPhU1b5PPEhuJbU+6SX+MVB0dSuXLi441wCRdbyxoT3QW7aF/MYyVBx4bN7qvjq56epxa17UAJKhCzR5zpONmXx0MNxnyI3xmgldKUoFKUoPwnG5qP8F6f2F5M0FvcpJKue6NQzjmUYgBx9knzrccTsRPDJCxIEkboSOYDqVJHrg1U3V/1HzWHEFupp43SLWYxHr1OWVlGsEAIMNnALeVBcVKUoFKUoFKVDusTrKi4QseuKSV5dehVKqO5pzqc7j2hyB8aCY0rWdGOMG7tILkqEM0avpBzp1DOM4Ga2dApSlApSlApSlApSlApSlApSlApSlApSviaYIpZiAAMknwqJmIjMpiM7Q/J5wilmOAOf/fnWjdTI7MxGTjIPsRKOQc/Sbx08s86xJrua8f9CCsanZjsM/Wz5+WNx76zbXgI1BXYyaRkjkoJ8l8/HPjXi6tr8ZbGnXsR1naJ/fT/AFMejXTrw9e3btT0jeY/f3z/AGS6QqI4Q0jBg2QPEHOS3rX3DaTNks4jye8VGW92fAD0rZ2oCjTgDT4Db419QHu58yTV9f8Az4tMW1Le1do/PXxZ54jG1Y+e8sEcFiUaiC582Or8OVbFEAGAAB5DavKU7Ejl+fwr2FbtLQ09KMadYj0UW1LX/qnL9pSlXOClKUFZfKEVjwkac4FxFr92JBv/AGtNa75N08ZsrhBjtRcan89LIgT4ZV/xqzuP8DjvbaW2mGY5V0nHMeIYf0gwDD1ArmrifBOI9GrwSxk6ckJMozHMp30OvgTjdDuCMg7BqDqWlVr0H68LW90xXGLWc4GGP6Nz/QkPsk/VbHPALVZVBA+vD9S3P2oP30dRf5P1/HBwy6lmdY40nyzMcADs4+Z/CpR14fqW5+1B++jqmOq7otNxYmzaRo7OJ+3n07FmYBEUH6xCnGdgNZ3O1BZ/EflEWEblYo7iYA+2FVFPqAzBvvAre9EOt+x4jIIkZ4Zj7McoCl/RGBKk+mQfSsuDqq4WsfZiyhIxjLAs3/EJ1Z+NUP1sdBhwi9ja2ZlhlHaQnJ1RshGpQ/M6SVIPPvDmRkh1JUf6TdPLLh+11OqMRkRjLufI6FyQPU4HrXv0O40byxtrg+1JEjPjlqxh8emoGolx/qdi4hxKS7upD2RWMJFGdJbSoBLvjYZ8F39RyoNZcfKOsgcJb3LjzIjX7hrNSToj1u2HEXEUbPFKfZjmAUt9lgSrH0zn0rMg6ruFomgWUBHmy6z/AH2Jb8aozrh6DJwm7iktS0cUwLRjUSYnjK6grc8d5WBJzufKg6cqHXvWrZRX3zFjL2/apFsmV1SadPezy7w3rcdDuMm7sLa4b2pIUZ8bd7GHwPLUDXOPWPxE2/SGadQCYriGQA8iUWNgD6ZFBenTHrZseGv2UrPLLsTHEAzLncaySFXbfGc4ION62PQjpxDxWF5oFkQI+hhIFBzgNtpZgRgioT0M6lIHi+c8UDXFzP8ApHVndQhfvYOkgs+/eJOM7AbZMh4jDa9HeH3M1tHpUkMsZZmBkYKigFjq05AJ35A4oNr0s6fWfDVBuZcORlY1Gt29Qg5D1bA251Bv9Y+y1fze50+eIs/3df8AGoN1cdBZOPXU15fSO0Sv+kbOGlc7iNT9FQuM45AqBjORdJ6q+F9n2fzKHTjGcHV/xM68+uaDJ6JdPrPiak20mWUZaNhodfUqeY9QSN+dSE1zH056OSdHuJxTWjtoP6SEnfGDh4nO2ob4PmrjxrpDg/E1ubeKdPZljSRfQOAcH1GcUHNvU/8A7QRe+6/dy10/XMHU/wD7QRe+6/dy108Wxz2oI71icKS44ZdpIAcQSOufotGpdG9MMB+NUz8nC7YcQnjB7r2xYj1SSMKfudvvqZ9cHWjbxWktpbyLNPMpjbQQyxK2z6mG2orlQoORnJxjfV/J06KuizX0ilRIBFDn6Sg5kb3agoB81aguiSQKCzEKACSScAAcyT4Cq745188Nt2KI0lyRsTCoK5+2zKD71yKg/Xt04lmuf9GW5bQmjtQvOWRsFY9uaqCu3ix39kVLeg/UXaW8SveoLm4IBYMT2cZ+qqg4fHIls58AKDwtflG2TNh4LlB54jbHvGsH7s1YnR7pPbX8fa2sqyryOMgqfJkOGU+8VouL9UXDLhCptUiONnh/RMvqMbH+0CKouZbnozxbAYuo0n6ouIWPIjwOxHoy5Gcbh1ITUP6K9atlxGfsLcyl9LP3k0jC4zvn1qU292ssSyIdSOgdT5hhkH7jXOHyff1t/u8v5pQdDdIePRWVvJczauzjALaRqPeYKMDx3IrUdG+sezvoZp4nKRwY7RpR2YXIJzknltWF1y/qW7+zH+9jqi+rHozNxR2shI0dqGWe4Kjc6e6ig8tRycZ2HeODpAoLX4n8oewjcrFHPOAfbVVRT7tTBvvUVuuiHXDY8RkEKM8Mp9lJQF1+iMCVJ9MgnyrMteqnhccfZiziYYxqcF2Pr2hOrPuIqjet7oEvCbqKS2LLDNloxkkxOhGVD88DKkEnPPyzQdGdIuPxWNtJcz6uzj06tI1HvMqjA8d2Fc9dc/T614obU2pc9kJtetdHt9njG+/smrr6PSR8Z4RCbpe0WeJe1XLJqaNsMcqQR+kTOxqnOvHoVacOa0FpF2XaCbX35HzpMWn22OMajy86CXdDuuvh9rYW0Ehm1xQojYjyMqMHBzuKnY6eQvaxXUKs6SjK6sR4HaCLLE+zlyAPieQJqI9COqThlxw+1mlttUkkMbO3azjJI3OBIAPgKm69DLdII4IlMccQIVclwQWDlWD6tY1gHfy8iQQ2HCOKLcRhwCvLKnmMqrD4FWVt8HfcA5AcY41DaRNNcSLFGvNm/AADdifIAmvrhnDVgQIpZuWWY6mbACgk+PdAHuApxDhUVwFE0ayBHDqGGQGXOGxyJGTzoIcnWi8o1WvDL+ePwk7MRq4801HLCtn0X6w7e9la30y21ygy0FwnZvjzAyQw/HxxUpxVc9atsI7nhV1HtOt9DCCNiySZ1IT4jbH9tvOgsOWUKpZiFUAkknAAG5JJ5ACoP/4qiUt8xsby9jUkGaNAsZI5hGY5f7hXn1s3DyracOjYqb64CSEcxFHhpcfevvAI8anFjYpDGkUShERQqqOSgcgKDSdE+nVvxDWkYkimi2lgmXs5I/UrncZ8R6ZxmtlxnpBb2aa7maOFTnBdgNWOYVebH0ANQbrIhFlf8P4nH3SZ1tbgj6ccoOC3npAbH9nyFTriHAre4aN54Y5Wi1dmXUPo1YyQDtnujf0oIaOuOCS4t4reCeWOeZIhcMhii7x30FhlyBvjA99WDVfdZYxd8Hx/65fyFWAKDw4hxCOCJ5ZnWONAWZmOAAKhKdarSjtLbht/cQeEqxhQ4+tGpOXH3V49Pk+fcSseGHPYnVdXK/XWPIjQ/wBEuCCPUHwqwkjAAAAAAwANgMeAFBpuivS+34jEZLdj3TpkRxpeNvqungfXcHB32NKhnSFl4Xx63uh3Ib6KaO4A5F4hqV8ctR7gz9rzNKCybi5CDJ8TgAblieQA8TWK/Du1IabcDdY/oj1b67e/YeA8TqrDiwlmkl0u+gmOJVUkAfSfV7ILbcyNhW0M87co0jHnI2o/3V2/5q5vSLbWdVvNd6sbh92I45M81cjHqeX5H7qy7aVY177DUdz57+GK0hgZszHvpq3IGksBsWA8vWt9YxxFQ0YGPPmfjnfNdOXnPOWwQpHgCds58MeNesa6fb8OR8P8vjXwJNch+rH+f+Ve4uQfZ73u5ffyoFy3d9+K9qw5l7yjbc5wPT86zKBSlKBSlKBXjeWaTI0cqLIjDDK4DKw8ip2NLi8SMoHdVLtoTUQNTEEhVzzbCk49DXtQUd1idQoCtccMztktbEls+fYsd8/0DnPgeQrE6kes6RZk4ddMXjfuwOxyY2HKMk7lDyHkcDkdr8NcrSKsnSX/AMvup4kpUry2mBZhj6OxPuoLt68P1Lc/ag/fR1HPk2xAWVy2NzOAT6BFI/xH76kfXh+pbj7UH72Oo/8AJv8A5jcftH/tpQW5VK/KWX9FZHx1zfisf/SrqqlvlLfyNn/WTf4UoJt1O/qW0+w/7yStL0768rewla3gT5zMhIfvaI4z4qWwSzDxAG3LOcisjoFfNB0ZSVPajtbl196GZh+Iqr+oPg8VzxKR51WQxQmRA/e7xdBrweZGTz8WB5gUG4TrW49djNtZYU8mjtpXH99iVqIdY0nF3WBuLBgCZOxDCFfq6+7HuPo+1XVlUF8pDjSPPbWykF4lkeTH0e00BAfI4QnHky+dBZ3VJ+prP+rP+N6pHppaiXpO0bDKveWykeYbsgfwNXd1Sfqaz/qz/jeqW6Uf7Vj9utPzhoOmKqH5SNyRZWyeDTlj/ZRgP8Rq3qrD5QnCWl4YsqjPYTIzeisGQ/8AMyUFX9C+sniNharDaWsbx6nbWYZnLEncllcA4xjl4Vvf/G3jP/o4v/17j/5KlnyeukSS2DWpYdpA7EL4lJDqDDz75YHy286tag5V6b9KuI8WEQuLXT2JfT2cMq+3pznUW+qKvvqmRxwe0EgZWCMCGBBGJHAyDvyxUuZgBknAoaDjzgvR2W/vzbQFVkdpSpclR3QzHJAJ5A+FTf8A1e+JnYzW2PWWU/h2Va3qf/2gi991+7lrp+gprot8nWKNw99N2+N+yjBRD9pz3mHoAvvq4YIFRVRFCqoCqqgAKBsAANgAPCvSlBzF0XQXPSgF983s8nxQyOv3FR91dO1y7xxm4R0jaVwdKXXbbDnHKSx0+fcZl94NdO2t0sqLJGwdHUMrA5DAjIIPiCKD1qi/lL2wDWUmO8ROpPmF7Ij7izffV6Vzt8oPj63N9Daxd826kNp3/SSlcp6kKqfE48KC3Oq64L8Gsy3MQ6fghZR+AFUr8n39bf7vL+aVfvRPg5tLC3tz7UcKK2Prae//AM2aoL5Pv62/3eX80oLi65f1Ld/Zj/ex1C/k0xjsbxvEvCCfQK+PzNTTrl/Ut39mP97HUN+TV/IXn9ZF/hagueqg+Ukg+Z2x8ROR96Nn8hVv1UPykf5lbftB/dvQSTqR/Ult75/30tQX5S/tWPuufzhqc9SH6ktvfP8AvpKg3yl/asfdc/nDQWh1bfqmy/Z4v8IqSVGerRweE2WN/wDy8Y+4YP41JqBSlKD8Zsbmq5sZP9NcTS5X+YWDN2LeFzOdi6+aJgYPmB9Y4/eM8Sk43O9jZuUsozpvbpf/ALp8baBuRz9JuWPTZ57w7h0dvEkMKCONFCqo5AD8/edzzoIN0lOrpHwtTySG7Ye8ow/gKsKq76bt2PG+EXB9lzcQE+rrhB8Wf8KsSgrzr2X/AOks3is0DD36sfxqwhVe9dP6S2tbQe3dXsEYHpkkn3A6fvqwxQV/1m/zzg/7ev5Cp+KgHWb/ADzg/wC3r+Qqfigr6xOrpROT9DhyKPjIh/iasKq7kYQdKFJ5XVgVX1aN9RHwRM/GrEoKh+Ub3bW1ce0J2AP2kOfyFftZfXFYm9uuH2CbtI1xIR5BI9iff3h8KUEh4Jc/Mrh7eXZHbKMeXkDnyIwPQit/eEzP2K7IMGZh67iMHzI3PkPtCvXivCI7hNMg9zDmvuP8OVR0cKmttnQ3UHkpII9THnD/ABz7xUoSCTi0SdxTqI20RjWR6YXl8cVqriR0cNGhi1nAUkZY/wBX4f51m8P4/bEaVZYsc0YdmR/Z5fdXjaXaM5nlYAkYij5sq/WKDJ1Nz5bA0H3a23Z7So53zkd9ffgb/eK2sNwjeywPoD/DwrH+fO3sRN73/Rj7j3vwr4uUIQvKVwoJ0qPw1HJPwxUJekJ1SsfBRpHv8azK1vDbmNAIjInac2XUuoE+BXOfIVsEkB5EHBIODnBHMe+g+qUpQKUpQQPrl6K3HELBY7VQ8iTpLpLBCQqSKdJO2rLA7keNVHa9NOP8OHZyLcFV2AnhMg+EpXJHubFdMUoObbnpzx/iSmKKOYK+zdhAU2PnKRlR/aFTrqk6n2sH+d3mk3GCI41IYQ6hhmLDZnIyNtgCdzna2KUEM64OHS3HCJ4oY3lkYw4RFLMcSoThRucAE/CtH1B8EntbOdbiGSFjPkCRGQkaEGQCNxkVZ9KBVS/KA4DcXUVqLaCWcq8pYRoz6chMZwNuVW1Sgh/Vnwlk4NbwXEbIezkWSNwVOGeTIZTuMqfxqleN9AuJcDvO3s1leNSTHNGvad0/RlQA422ORpPh6dNUoOfrfrZ47djsbe1UOdtcdvISPUl2Ma+8jFazpl1TXsVvBKUmvLyeSV7kxh5dGyaFLDOTksS3idhsMnpSlBFurGxkh4Vaxyo0brGQyOCrL3mOCp3G1VN0i6J3j9JROtrO0Pzy2btBG5TSpi1NrxjAwd/SugqYoFeF9YpPG8Uqh0kVldTyIYYI+6velBzf0i6rOI8IufnHDjLLGpJjkiGqRAfoSRjdttiQCpHPGcVlW/XbxlR2Zto3cbZa3mDfFVcDPwroalBQXD7Hj3GLiJrkPDbJLG7K6/N48KwbaLGuU7bZBHqKvyv2lBzv1W9EbyDjccstrPHGDcZd43VRqSQDvEY3JA+NdEUxSgUpSgg3Wh1ZJxaIMhEdzGCI3PJhz7N8b6c7g74JO25BqLhfEuO8CzF2MhhBJCvGZ4t/FJE9nPPAYc9xmulqUHPE/Wpx2+Xsre3MZOxaCCQtv/TcsE9+2POpJ1XdTMkEwveI4MwOuOLOvS3PtJG3BcHcAE4O+c8rjpQfLjY+6qA6j+id5bcT7Se1nhTsJBqkjdBklMDJGM7V0DTFBEutewkn4TdRQo0sjLHpRAWY4kjJwo3OwJ+FRP5P/Abi1huhcwSwFpIyokRk1YVskZG9WzSgVV/X7wSe6s4Ft4ZJ2WfJEaM5A0MMkAbDNWhSghvVBw6W34RbxTRvFIpm1I6lWGZZCMqdxkEH41gdc3QSTiVohgGqeBiyLnGtWADoCdg2ykZ+rjxqwaUHM3Rjp3xjhcfzRLZmVSdKTQSkpkkkLpKnBJJwc86vzoPe3E1jDJeKUnYMZFZOzI77aRox3e7jnv51vaUCq+62eI3mmK2tobl4ptXzmW2jMkioMAxp4KzAncnlVg0oK44N01FpAkEHBeJxxoMKogHxJOrck7knck1tLHrFkkkSM8L4lGHdVLvCAqaiBqY6tlGck+QqZYpigjnT/ol/pG0MSt2cyMssEm40SJnScjcA5Iz4ZzvitBw/rPmhQRcQsLxLlRhjDD2scpH0o3U43545Dzqw6UFf8B4Tc8Qv04lewtbRQKy2ds/tgvs80o+ixGwX0H1ctKOkvH2s41dba4utTadNumtl2J1EZGBtj4itxSgp/pd0luLuexkThfEVFrciZw0G7AY2XBO/vxUy4R0+eeZIjw3iEIc47SWEKibE5ZtWwqW4r9xQQ/rF6Jy3aQ3FoQt5aSdrATsH5a4mPLDADnttg4BJrAt+tchdM/DuIJcAYMSQGQE/0JMjUvrj76n9KCD9DOj9xLdy8Uv0EU0iCK3gzq+bxA5wzeLsdz5ZPLVpVU4pQKUpQY91YRyjEiK/2gD+PhWCvRmJd4jJDnn2cjLn4EkfhSlBgcSu5bf2ZXf7YQ/iFBrz4Vxt7mREkC6dWTpBGdIJGck7ZAPwpSpQxOl0Y7SQ8iqwSKfJokvJEb4Oqn4VtuhkQWBgP/yyMSeZLYZmPqWJJ9TSlQlvqUpQKUpQKUpQKUpQKUpQKUpQKUpQKUpQKUpQKUpQKUpQKUpQKUpQKUpQKUpQKUpQKUpQKUpQKUpQKUpQKUpQKUpQKUpQKUpQKUpQKUpQKUpQKUpQf//Z">
            <a:hlinkClick r:id="rId2"/>
          </p:cNvPr>
          <p:cNvSpPr>
            <a:spLocks noChangeAspect="1" noChangeArrowheads="1"/>
          </p:cNvSpPr>
          <p:nvPr/>
        </p:nvSpPr>
        <p:spPr bwMode="auto">
          <a:xfrm>
            <a:off x="333375" y="-449263"/>
            <a:ext cx="7924800" cy="158115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solidFill>
                <a:srgbClr val="FFFFFF"/>
              </a:solidFill>
            </a:endParaRPr>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820950"/>
            <a:ext cx="3834906" cy="144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8" name="Picture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38073" y="4822680"/>
            <a:ext cx="5035215" cy="144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8279687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4" presetClass="path" presetSubtype="0" accel="50000" decel="50000" fill="hold" grpId="0" nodeType="clickEffect">
                                  <p:stCondLst>
                                    <p:cond delay="0"/>
                                  </p:stCondLst>
                                  <p:childTnLst>
                                    <p:animMotion origin="layout" path="M 0 0 L 0 -0.25 E" pathEditMode="relative" ptsTypes="">
                                      <p:cBhvr>
                                        <p:cTn id="6" dur="2000" fill="hold"/>
                                        <p:tgtEl>
                                          <p:spTgt spid="2"/>
                                        </p:tgtEl>
                                        <p:attrNameLst>
                                          <p:attrName>ppt_x</p:attrName>
                                          <p:attrName>ppt_y</p:attrName>
                                        </p:attrNameLst>
                                      </p:cBhvr>
                                    </p:animMotion>
                                  </p:childTnLst>
                                </p:cTn>
                              </p:par>
                            </p:childTnLst>
                          </p:cTn>
                        </p:par>
                        <p:par>
                          <p:cTn id="7" fill="hold">
                            <p:stCondLst>
                              <p:cond delay="2000"/>
                            </p:stCondLst>
                            <p:childTnLst>
                              <p:par>
                                <p:cTn id="8" presetID="2" presetClass="entr" presetSubtype="8" fill="hold" nodeType="afterEffect">
                                  <p:stCondLst>
                                    <p:cond delay="0"/>
                                  </p:stCondLst>
                                  <p:childTnLst>
                                    <p:set>
                                      <p:cBhvr>
                                        <p:cTn id="9" dur="1" fill="hold">
                                          <p:stCondLst>
                                            <p:cond delay="0"/>
                                          </p:stCondLst>
                                        </p:cTn>
                                        <p:tgtEl>
                                          <p:spTgt spid="5122"/>
                                        </p:tgtEl>
                                        <p:attrNameLst>
                                          <p:attrName>style.visibility</p:attrName>
                                        </p:attrNameLst>
                                      </p:cBhvr>
                                      <p:to>
                                        <p:strVal val="visible"/>
                                      </p:to>
                                    </p:set>
                                    <p:anim calcmode="lin" valueType="num">
                                      <p:cBhvr additive="base">
                                        <p:cTn id="10" dur="2000" fill="hold"/>
                                        <p:tgtEl>
                                          <p:spTgt spid="5122"/>
                                        </p:tgtEl>
                                        <p:attrNameLst>
                                          <p:attrName>ppt_x</p:attrName>
                                        </p:attrNameLst>
                                      </p:cBhvr>
                                      <p:tavLst>
                                        <p:tav tm="0">
                                          <p:val>
                                            <p:strVal val="0-#ppt_w/2"/>
                                          </p:val>
                                        </p:tav>
                                        <p:tav tm="100000">
                                          <p:val>
                                            <p:strVal val="#ppt_x"/>
                                          </p:val>
                                        </p:tav>
                                      </p:tavLst>
                                    </p:anim>
                                    <p:anim calcmode="lin" valueType="num">
                                      <p:cBhvr additive="base">
                                        <p:cTn id="11" dur="2000" fill="hold"/>
                                        <p:tgtEl>
                                          <p:spTgt spid="5122"/>
                                        </p:tgtEl>
                                        <p:attrNameLst>
                                          <p:attrName>ppt_y</p:attrName>
                                        </p:attrNameLst>
                                      </p:cBhvr>
                                      <p:tavLst>
                                        <p:tav tm="0">
                                          <p:val>
                                            <p:strVal val="#ppt_y"/>
                                          </p:val>
                                        </p:tav>
                                        <p:tav tm="100000">
                                          <p:val>
                                            <p:strVal val="#ppt_y"/>
                                          </p:val>
                                        </p:tav>
                                      </p:tavLst>
                                    </p:anim>
                                  </p:childTnLst>
                                </p:cTn>
                              </p:par>
                            </p:childTnLst>
                          </p:cTn>
                        </p:par>
                        <p:par>
                          <p:cTn id="12" fill="hold">
                            <p:stCondLst>
                              <p:cond delay="4000"/>
                            </p:stCondLst>
                            <p:childTnLst>
                              <p:par>
                                <p:cTn id="13" presetID="2" presetClass="entr" presetSubtype="2" fill="hold" nodeType="afterEffect">
                                  <p:stCondLst>
                                    <p:cond delay="1000"/>
                                  </p:stCondLst>
                                  <p:childTnLst>
                                    <p:set>
                                      <p:cBhvr>
                                        <p:cTn id="14" dur="1" fill="hold">
                                          <p:stCondLst>
                                            <p:cond delay="0"/>
                                          </p:stCondLst>
                                        </p:cTn>
                                        <p:tgtEl>
                                          <p:spTgt spid="2058"/>
                                        </p:tgtEl>
                                        <p:attrNameLst>
                                          <p:attrName>style.visibility</p:attrName>
                                        </p:attrNameLst>
                                      </p:cBhvr>
                                      <p:to>
                                        <p:strVal val="visible"/>
                                      </p:to>
                                    </p:set>
                                    <p:anim calcmode="lin" valueType="num">
                                      <p:cBhvr additive="base">
                                        <p:cTn id="15" dur="3000" fill="hold"/>
                                        <p:tgtEl>
                                          <p:spTgt spid="2058"/>
                                        </p:tgtEl>
                                        <p:attrNameLst>
                                          <p:attrName>ppt_x</p:attrName>
                                        </p:attrNameLst>
                                      </p:cBhvr>
                                      <p:tavLst>
                                        <p:tav tm="0">
                                          <p:val>
                                            <p:strVal val="1+#ppt_w/2"/>
                                          </p:val>
                                        </p:tav>
                                        <p:tav tm="100000">
                                          <p:val>
                                            <p:strVal val="#ppt_x"/>
                                          </p:val>
                                        </p:tav>
                                      </p:tavLst>
                                    </p:anim>
                                    <p:anim calcmode="lin" valueType="num">
                                      <p:cBhvr additive="base">
                                        <p:cTn id="16" dur="3000" fill="hold"/>
                                        <p:tgtEl>
                                          <p:spTgt spid="2058"/>
                                        </p:tgtEl>
                                        <p:attrNameLst>
                                          <p:attrName>ppt_y</p:attrName>
                                        </p:attrNameLst>
                                      </p:cBhvr>
                                      <p:tavLst>
                                        <p:tav tm="0">
                                          <p:val>
                                            <p:strVal val="#ppt_y"/>
                                          </p:val>
                                        </p:tav>
                                        <p:tav tm="100000">
                                          <p:val>
                                            <p:strVal val="#ppt_y"/>
                                          </p:val>
                                        </p:tav>
                                      </p:tavLst>
                                    </p:anim>
                                  </p:childTnLst>
                                </p:cTn>
                              </p:par>
                            </p:childTnLst>
                          </p:cTn>
                        </p:par>
                        <p:par>
                          <p:cTn id="17" fill="hold">
                            <p:stCondLst>
                              <p:cond delay="8000"/>
                            </p:stCondLst>
                            <p:childTnLst>
                              <p:par>
                                <p:cTn id="18" presetID="9" presetClass="entr" presetSubtype="0" fill="hold" grpId="0" nodeType="afterEffect">
                                  <p:stCondLst>
                                    <p:cond delay="500"/>
                                  </p:stCondLst>
                                  <p:childTnLst>
                                    <p:set>
                                      <p:cBhvr>
                                        <p:cTn id="19" dur="1" fill="hold">
                                          <p:stCondLst>
                                            <p:cond delay="0"/>
                                          </p:stCondLst>
                                        </p:cTn>
                                        <p:tgtEl>
                                          <p:spTgt spid="10"/>
                                        </p:tgtEl>
                                        <p:attrNameLst>
                                          <p:attrName>style.visibility</p:attrName>
                                        </p:attrNameLst>
                                      </p:cBhvr>
                                      <p:to>
                                        <p:strVal val="visible"/>
                                      </p:to>
                                    </p:set>
                                    <p:animEffect transition="in" filter="dissolve">
                                      <p:cBhvr>
                                        <p:cTn id="20" dur="1000"/>
                                        <p:tgtEl>
                                          <p:spTgt spid="10"/>
                                        </p:tgtEl>
                                      </p:cBhvr>
                                    </p:animEffect>
                                  </p:childTnLst>
                                </p:cTn>
                              </p:par>
                            </p:childTnLst>
                          </p:cTn>
                        </p:par>
                        <p:par>
                          <p:cTn id="21" fill="hold">
                            <p:stCondLst>
                              <p:cond delay="9500"/>
                            </p:stCondLst>
                            <p:childTnLst>
                              <p:par>
                                <p:cTn id="22" presetID="63" presetClass="path" presetSubtype="0" accel="50000" decel="50000" fill="hold" nodeType="afterEffect">
                                  <p:stCondLst>
                                    <p:cond delay="500"/>
                                  </p:stCondLst>
                                  <p:childTnLst>
                                    <p:animMotion origin="layout" path="M -2.8586E-7 -1.39873E-6 L 0.2648 0.00023 " pathEditMode="relative" rAng="0" ptsTypes="AA">
                                      <p:cBhvr>
                                        <p:cTn id="23" dur="2000" fill="hold"/>
                                        <p:tgtEl>
                                          <p:spTgt spid="5122"/>
                                        </p:tgtEl>
                                        <p:attrNameLst>
                                          <p:attrName>ppt_x</p:attrName>
                                          <p:attrName>ppt_y</p:attrName>
                                        </p:attrNameLst>
                                      </p:cBhvr>
                                      <p:rCtr x="13234" y="0"/>
                                    </p:animMotion>
                                  </p:childTnLst>
                                </p:cTn>
                              </p:par>
                            </p:childTnLst>
                          </p:cTn>
                        </p:par>
                        <p:par>
                          <p:cTn id="24" fill="hold">
                            <p:stCondLst>
                              <p:cond delay="12000"/>
                            </p:stCondLst>
                            <p:childTnLst>
                              <p:par>
                                <p:cTn id="25" presetID="35" presetClass="path" presetSubtype="0" accel="50000" decel="50000" fill="hold" nodeType="afterEffect">
                                  <p:stCondLst>
                                    <p:cond delay="1000"/>
                                  </p:stCondLst>
                                  <p:childTnLst>
                                    <p:animMotion origin="layout" path="M -7.55487E-7 1.53497E-6 L -0.33716 1.53497E-6 " pathEditMode="relative" rAng="0" ptsTypes="AA">
                                      <p:cBhvr>
                                        <p:cTn id="26" dur="3000" fill="hold"/>
                                        <p:tgtEl>
                                          <p:spTgt spid="2058"/>
                                        </p:tgtEl>
                                        <p:attrNameLst>
                                          <p:attrName>ppt_x</p:attrName>
                                          <p:attrName>ppt_y</p:attrName>
                                        </p:attrNameLst>
                                      </p:cBhvr>
                                      <p:rCtr x="-1685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0" y="2849188"/>
            <a:ext cx="11887200" cy="1831975"/>
          </a:xfrm>
        </p:spPr>
        <p:txBody>
          <a:bodyPr/>
          <a:lstStyle/>
          <a:p>
            <a:r>
              <a:rPr lang="en-GB" dirty="0" smtClean="0">
                <a:solidFill>
                  <a:schemeClr val="bg1"/>
                </a:solidFill>
              </a:rPr>
              <a:t>The Project</a:t>
            </a:r>
            <a:endParaRPr lang="en-US" dirty="0">
              <a:solidFill>
                <a:schemeClr val="bg1"/>
              </a:solidFill>
            </a:endParaRPr>
          </a:p>
        </p:txBody>
      </p:sp>
      <p:sp>
        <p:nvSpPr>
          <p:cNvPr id="2" name="Rectangle 1"/>
          <p:cNvSpPr/>
          <p:nvPr/>
        </p:nvSpPr>
        <p:spPr bwMode="auto">
          <a:xfrm>
            <a:off x="135722" y="1577043"/>
            <a:ext cx="2242077" cy="1737341"/>
          </a:xfrm>
          <a:prstGeom prst="rect">
            <a:avLst/>
          </a:prstGeom>
          <a:solidFill>
            <a:schemeClr val="tx2">
              <a:lumMod val="5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nl-NL" sz="2000" dirty="0" err="1" smtClean="0">
                <a:gradFill>
                  <a:gsLst>
                    <a:gs pos="0">
                      <a:srgbClr val="FFFFFF"/>
                    </a:gs>
                    <a:gs pos="100000">
                      <a:srgbClr val="FFFFFF"/>
                    </a:gs>
                  </a:gsLst>
                  <a:lin ang="5400000" scaled="0"/>
                </a:gradFill>
              </a:rPr>
              <a:t>Build</a:t>
            </a:r>
            <a:r>
              <a:rPr lang="nl-NL" sz="2000" dirty="0" smtClean="0">
                <a:gradFill>
                  <a:gsLst>
                    <a:gs pos="0">
                      <a:srgbClr val="FFFFFF"/>
                    </a:gs>
                    <a:gs pos="100000">
                      <a:srgbClr val="FFFFFF"/>
                    </a:gs>
                  </a:gsLst>
                  <a:lin ang="5400000" scaled="0"/>
                </a:gradFill>
              </a:rPr>
              <a:t> Cross</a:t>
            </a:r>
            <a:br>
              <a:rPr lang="nl-NL" sz="2000" dirty="0" smtClean="0">
                <a:gradFill>
                  <a:gsLst>
                    <a:gs pos="0">
                      <a:srgbClr val="FFFFFF"/>
                    </a:gs>
                    <a:gs pos="100000">
                      <a:srgbClr val="FFFFFF"/>
                    </a:gs>
                  </a:gsLst>
                  <a:lin ang="5400000" scaled="0"/>
                </a:gradFill>
              </a:rPr>
            </a:br>
            <a:r>
              <a:rPr lang="nl-NL" sz="2000" dirty="0" err="1" smtClean="0">
                <a:gradFill>
                  <a:gsLst>
                    <a:gs pos="0">
                      <a:srgbClr val="FFFFFF"/>
                    </a:gs>
                    <a:gs pos="100000">
                      <a:srgbClr val="FFFFFF"/>
                    </a:gs>
                  </a:gsLst>
                  <a:lin ang="5400000" scaled="0"/>
                </a:gradFill>
              </a:rPr>
              <a:t>Functional</a:t>
            </a:r>
            <a:r>
              <a:rPr lang="nl-NL" sz="2000" dirty="0" smtClean="0">
                <a:gradFill>
                  <a:gsLst>
                    <a:gs pos="0">
                      <a:srgbClr val="FFFFFF"/>
                    </a:gs>
                    <a:gs pos="100000">
                      <a:srgbClr val="FFFFFF"/>
                    </a:gs>
                  </a:gsLst>
                  <a:lin ang="5400000" scaled="0"/>
                </a:gradFill>
              </a:rPr>
              <a:t> </a:t>
            </a:r>
          </a:p>
          <a:p>
            <a:pPr algn="ctr" defTabSz="932472" fontAlgn="base">
              <a:spcBef>
                <a:spcPct val="0"/>
              </a:spcBef>
              <a:spcAft>
                <a:spcPct val="0"/>
              </a:spcAft>
            </a:pPr>
            <a:r>
              <a:rPr lang="nl-NL" sz="2000" dirty="0" smtClean="0">
                <a:gradFill>
                  <a:gsLst>
                    <a:gs pos="0">
                      <a:srgbClr val="FFFFFF"/>
                    </a:gs>
                    <a:gs pos="100000">
                      <a:srgbClr val="FFFFFF"/>
                    </a:gs>
                  </a:gsLst>
                  <a:lin ang="5400000" scaled="0"/>
                </a:gradFill>
              </a:rPr>
              <a:t>Community</a:t>
            </a:r>
            <a:endParaRPr lang="nl-NL" sz="2000" dirty="0">
              <a:gradFill>
                <a:gsLst>
                  <a:gs pos="0">
                    <a:srgbClr val="FFFFFF"/>
                  </a:gs>
                  <a:gs pos="100000">
                    <a:srgbClr val="FFFFFF"/>
                  </a:gs>
                </a:gsLst>
                <a:lin ang="5400000" scaled="0"/>
              </a:gradFill>
            </a:endParaRPr>
          </a:p>
        </p:txBody>
      </p:sp>
      <p:sp>
        <p:nvSpPr>
          <p:cNvPr id="8" name="Rectangle 7"/>
          <p:cNvSpPr/>
          <p:nvPr/>
        </p:nvSpPr>
        <p:spPr bwMode="auto">
          <a:xfrm>
            <a:off x="2421341" y="1577043"/>
            <a:ext cx="2223208" cy="1737341"/>
          </a:xfrm>
          <a:prstGeom prst="rect">
            <a:avLst/>
          </a:prstGeom>
          <a:solidFill>
            <a:schemeClr val="tx2">
              <a:lumMod val="7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nl-NL" sz="2000" dirty="0" smtClean="0">
                <a:gradFill>
                  <a:gsLst>
                    <a:gs pos="0">
                      <a:srgbClr val="FFFFFF"/>
                    </a:gs>
                    <a:gs pos="100000">
                      <a:srgbClr val="FFFFFF"/>
                    </a:gs>
                  </a:gsLst>
                  <a:lin ang="5400000" scaled="0"/>
                </a:gradFill>
              </a:rPr>
              <a:t>Executive </a:t>
            </a:r>
            <a:br>
              <a:rPr lang="nl-NL" sz="2000" dirty="0" smtClean="0">
                <a:gradFill>
                  <a:gsLst>
                    <a:gs pos="0">
                      <a:srgbClr val="FFFFFF"/>
                    </a:gs>
                    <a:gs pos="100000">
                      <a:srgbClr val="FFFFFF"/>
                    </a:gs>
                  </a:gsLst>
                  <a:lin ang="5400000" scaled="0"/>
                </a:gradFill>
              </a:rPr>
            </a:br>
            <a:r>
              <a:rPr lang="nl-NL" sz="2000" dirty="0" smtClean="0">
                <a:gradFill>
                  <a:gsLst>
                    <a:gs pos="0">
                      <a:srgbClr val="FFFFFF"/>
                    </a:gs>
                    <a:gs pos="100000">
                      <a:srgbClr val="FFFFFF"/>
                    </a:gs>
                  </a:gsLst>
                  <a:lin ang="5400000" scaled="0"/>
                </a:gradFill>
              </a:rPr>
              <a:t>Board</a:t>
            </a:r>
            <a:br>
              <a:rPr lang="nl-NL" sz="2000" dirty="0" smtClean="0">
                <a:gradFill>
                  <a:gsLst>
                    <a:gs pos="0">
                      <a:srgbClr val="FFFFFF"/>
                    </a:gs>
                    <a:gs pos="100000">
                      <a:srgbClr val="FFFFFF"/>
                    </a:gs>
                  </a:gsLst>
                  <a:lin ang="5400000" scaled="0"/>
                </a:gradFill>
              </a:rPr>
            </a:br>
            <a:r>
              <a:rPr lang="nl-NL" sz="2000" dirty="0" err="1" smtClean="0">
                <a:gradFill>
                  <a:gsLst>
                    <a:gs pos="0">
                      <a:srgbClr val="FFFFFF"/>
                    </a:gs>
                    <a:gs pos="100000">
                      <a:srgbClr val="FFFFFF"/>
                    </a:gs>
                  </a:gsLst>
                  <a:lin ang="5400000" scaled="0"/>
                </a:gradFill>
              </a:rPr>
              <a:t>Sponsorship</a:t>
            </a:r>
            <a:endParaRPr lang="nl-NL" sz="2000" dirty="0">
              <a:gradFill>
                <a:gsLst>
                  <a:gs pos="0">
                    <a:srgbClr val="FFFFFF"/>
                  </a:gs>
                  <a:gs pos="100000">
                    <a:srgbClr val="FFFFFF"/>
                  </a:gs>
                </a:gsLst>
                <a:lin ang="5400000" scaled="0"/>
              </a:gradFill>
            </a:endParaRPr>
          </a:p>
        </p:txBody>
      </p:sp>
      <p:sp>
        <p:nvSpPr>
          <p:cNvPr id="9" name="Rectangle 8"/>
          <p:cNvSpPr/>
          <p:nvPr/>
        </p:nvSpPr>
        <p:spPr bwMode="auto">
          <a:xfrm>
            <a:off x="4709865" y="1577043"/>
            <a:ext cx="2242077" cy="1737341"/>
          </a:xfrm>
          <a:prstGeom prst="rect">
            <a:avLst/>
          </a:prstGeom>
          <a:solidFill>
            <a:schemeClr val="tx2">
              <a:lumMod val="40000"/>
              <a:lumOff val="6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nl-NL" sz="2000" dirty="0" err="1" smtClean="0">
                <a:gradFill>
                  <a:gsLst>
                    <a:gs pos="0">
                      <a:srgbClr val="FFFFFF"/>
                    </a:gs>
                    <a:gs pos="100000">
                      <a:srgbClr val="FFFFFF"/>
                    </a:gs>
                  </a:gsLst>
                  <a:lin ang="5400000" scaled="0"/>
                </a:gradFill>
              </a:rPr>
              <a:t>Functional</a:t>
            </a:r>
            <a:r>
              <a:rPr lang="nl-NL" sz="2000" dirty="0" smtClean="0">
                <a:gradFill>
                  <a:gsLst>
                    <a:gs pos="0">
                      <a:srgbClr val="FFFFFF"/>
                    </a:gs>
                    <a:gs pos="100000">
                      <a:srgbClr val="FFFFFF"/>
                    </a:gs>
                  </a:gsLst>
                  <a:lin ang="5400000" scaled="0"/>
                </a:gradFill>
              </a:rPr>
              <a:t/>
            </a:r>
            <a:br>
              <a:rPr lang="nl-NL" sz="2000" dirty="0" smtClean="0">
                <a:gradFill>
                  <a:gsLst>
                    <a:gs pos="0">
                      <a:srgbClr val="FFFFFF"/>
                    </a:gs>
                    <a:gs pos="100000">
                      <a:srgbClr val="FFFFFF"/>
                    </a:gs>
                  </a:gsLst>
                  <a:lin ang="5400000" scaled="0"/>
                </a:gradFill>
              </a:rPr>
            </a:br>
            <a:r>
              <a:rPr lang="nl-NL" sz="2000" dirty="0" err="1" smtClean="0">
                <a:gradFill>
                  <a:gsLst>
                    <a:gs pos="0">
                      <a:srgbClr val="FFFFFF"/>
                    </a:gs>
                    <a:gs pos="100000">
                      <a:srgbClr val="FFFFFF"/>
                    </a:gs>
                  </a:gsLst>
                  <a:lin ang="5400000" scaled="0"/>
                </a:gradFill>
              </a:rPr>
              <a:t>Requirements</a:t>
            </a:r>
            <a:endParaRPr lang="nl-NL" sz="2000" dirty="0" smtClean="0">
              <a:gradFill>
                <a:gsLst>
                  <a:gs pos="0">
                    <a:srgbClr val="FFFFFF"/>
                  </a:gs>
                  <a:gs pos="100000">
                    <a:srgbClr val="FFFFFF"/>
                  </a:gs>
                </a:gsLst>
                <a:lin ang="5400000" scaled="0"/>
              </a:gradFill>
            </a:endParaRPr>
          </a:p>
          <a:p>
            <a:pPr algn="ctr" defTabSz="932472" fontAlgn="base">
              <a:spcBef>
                <a:spcPct val="0"/>
              </a:spcBef>
              <a:spcAft>
                <a:spcPct val="0"/>
              </a:spcAft>
            </a:pPr>
            <a:r>
              <a:rPr lang="nl-NL" sz="2000" dirty="0" err="1" smtClean="0">
                <a:gradFill>
                  <a:gsLst>
                    <a:gs pos="0">
                      <a:srgbClr val="FFFFFF"/>
                    </a:gs>
                    <a:gs pos="100000">
                      <a:srgbClr val="FFFFFF"/>
                    </a:gs>
                  </a:gsLst>
                  <a:lin ang="5400000" scaled="0"/>
                </a:gradFill>
              </a:rPr>
              <a:t>By</a:t>
            </a:r>
            <a:r>
              <a:rPr lang="nl-NL" sz="2000" dirty="0" smtClean="0">
                <a:gradFill>
                  <a:gsLst>
                    <a:gs pos="0">
                      <a:srgbClr val="FFFFFF"/>
                    </a:gs>
                    <a:gs pos="100000">
                      <a:srgbClr val="FFFFFF"/>
                    </a:gs>
                  </a:gsLst>
                  <a:lin ang="5400000" scaled="0"/>
                </a:gradFill>
              </a:rPr>
              <a:t> the Business</a:t>
            </a:r>
            <a:endParaRPr lang="nl-NL" sz="2000" dirty="0">
              <a:gradFill>
                <a:gsLst>
                  <a:gs pos="0">
                    <a:srgbClr val="FFFFFF"/>
                  </a:gs>
                  <a:gs pos="100000">
                    <a:srgbClr val="FFFFFF"/>
                  </a:gs>
                </a:gsLst>
                <a:lin ang="5400000" scaled="0"/>
              </a:gradFill>
            </a:endParaRPr>
          </a:p>
        </p:txBody>
      </p:sp>
      <p:sp>
        <p:nvSpPr>
          <p:cNvPr id="10" name="Rectangle 9"/>
          <p:cNvSpPr/>
          <p:nvPr/>
        </p:nvSpPr>
        <p:spPr bwMode="auto">
          <a:xfrm>
            <a:off x="6995484" y="1577043"/>
            <a:ext cx="2223208" cy="1737341"/>
          </a:xfrm>
          <a:prstGeom prst="rect">
            <a:avLst/>
          </a:prstGeom>
          <a:solidFill>
            <a:schemeClr val="tx2">
              <a:lumMod val="20000"/>
              <a:lumOff val="8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nl-NL" sz="2000" dirty="0" err="1" smtClean="0">
                <a:solidFill>
                  <a:srgbClr val="0072C6">
                    <a:lumMod val="75000"/>
                  </a:srgbClr>
                </a:solidFill>
              </a:rPr>
              <a:t>Functional</a:t>
            </a:r>
            <a:r>
              <a:rPr lang="nl-NL" sz="2000" dirty="0" smtClean="0">
                <a:solidFill>
                  <a:srgbClr val="0072C6">
                    <a:lumMod val="75000"/>
                  </a:srgbClr>
                </a:solidFill>
              </a:rPr>
              <a:t> </a:t>
            </a:r>
            <a:br>
              <a:rPr lang="nl-NL" sz="2000" dirty="0" smtClean="0">
                <a:solidFill>
                  <a:srgbClr val="0072C6">
                    <a:lumMod val="75000"/>
                  </a:srgbClr>
                </a:solidFill>
              </a:rPr>
            </a:br>
            <a:r>
              <a:rPr lang="nl-NL" sz="2000" dirty="0" smtClean="0">
                <a:solidFill>
                  <a:srgbClr val="0072C6">
                    <a:lumMod val="75000"/>
                  </a:srgbClr>
                </a:solidFill>
              </a:rPr>
              <a:t>Design</a:t>
            </a:r>
            <a:endParaRPr lang="nl-NL" sz="2000" dirty="0">
              <a:solidFill>
                <a:srgbClr val="0072C6">
                  <a:lumMod val="75000"/>
                </a:srgbClr>
              </a:solidFill>
            </a:endParaRPr>
          </a:p>
        </p:txBody>
      </p:sp>
      <p:sp>
        <p:nvSpPr>
          <p:cNvPr id="11" name="Rectangle 10"/>
          <p:cNvSpPr/>
          <p:nvPr/>
        </p:nvSpPr>
        <p:spPr bwMode="auto">
          <a:xfrm>
            <a:off x="9275599" y="1577043"/>
            <a:ext cx="2223208" cy="1737341"/>
          </a:xfrm>
          <a:prstGeom prst="rect">
            <a:avLst/>
          </a:prstGeom>
          <a:solidFill>
            <a:schemeClr val="accent2">
              <a:lumMod val="7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nl-NL" sz="2000" dirty="0" smtClean="0">
                <a:gradFill>
                  <a:gsLst>
                    <a:gs pos="0">
                      <a:srgbClr val="FFFFFF"/>
                    </a:gs>
                    <a:gs pos="100000">
                      <a:srgbClr val="FFFFFF"/>
                    </a:gs>
                  </a:gsLst>
                  <a:lin ang="5400000" scaled="0"/>
                </a:gradFill>
              </a:rPr>
              <a:t>Technical</a:t>
            </a:r>
            <a:br>
              <a:rPr lang="nl-NL" sz="2000" dirty="0" smtClean="0">
                <a:gradFill>
                  <a:gsLst>
                    <a:gs pos="0">
                      <a:srgbClr val="FFFFFF"/>
                    </a:gs>
                    <a:gs pos="100000">
                      <a:srgbClr val="FFFFFF"/>
                    </a:gs>
                  </a:gsLst>
                  <a:lin ang="5400000" scaled="0"/>
                </a:gradFill>
              </a:rPr>
            </a:br>
            <a:r>
              <a:rPr lang="nl-NL" sz="2000" dirty="0" smtClean="0">
                <a:gradFill>
                  <a:gsLst>
                    <a:gs pos="0">
                      <a:srgbClr val="FFFFFF"/>
                    </a:gs>
                    <a:gs pos="100000">
                      <a:srgbClr val="FFFFFF"/>
                    </a:gs>
                  </a:gsLst>
                  <a:lin ang="5400000" scaled="0"/>
                </a:gradFill>
              </a:rPr>
              <a:t>Design</a:t>
            </a:r>
            <a:endParaRPr lang="nl-NL" sz="2000" dirty="0">
              <a:gradFill>
                <a:gsLst>
                  <a:gs pos="0">
                    <a:srgbClr val="FFFFFF"/>
                  </a:gs>
                  <a:gs pos="100000">
                    <a:srgbClr val="FFFFFF"/>
                  </a:gs>
                </a:gsLst>
                <a:lin ang="5400000" scaled="0"/>
              </a:gradFill>
            </a:endParaRPr>
          </a:p>
        </p:txBody>
      </p:sp>
      <p:sp>
        <p:nvSpPr>
          <p:cNvPr id="13" name="Rectangle 12"/>
          <p:cNvSpPr/>
          <p:nvPr/>
        </p:nvSpPr>
        <p:spPr bwMode="auto">
          <a:xfrm>
            <a:off x="9235724" y="4503091"/>
            <a:ext cx="2223208" cy="1737341"/>
          </a:xfrm>
          <a:prstGeom prst="rect">
            <a:avLst/>
          </a:prstGeom>
          <a:solidFill>
            <a:schemeClr val="accent2">
              <a:lumMod val="7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nl-NL" sz="2000" dirty="0" err="1" smtClean="0">
                <a:gradFill>
                  <a:gsLst>
                    <a:gs pos="0">
                      <a:srgbClr val="FFFFFF"/>
                    </a:gs>
                    <a:gs pos="100000">
                      <a:srgbClr val="FFFFFF"/>
                    </a:gs>
                  </a:gsLst>
                  <a:lin ang="5400000" scaled="0"/>
                </a:gradFill>
              </a:rPr>
              <a:t>Testing</a:t>
            </a:r>
            <a:endParaRPr lang="nl-NL" sz="2000" dirty="0">
              <a:gradFill>
                <a:gsLst>
                  <a:gs pos="0">
                    <a:srgbClr val="FFFFFF"/>
                  </a:gs>
                  <a:gs pos="100000">
                    <a:srgbClr val="FFFFFF"/>
                  </a:gs>
                </a:gsLst>
                <a:lin ang="5400000" scaled="0"/>
              </a:gradFill>
            </a:endParaRPr>
          </a:p>
        </p:txBody>
      </p:sp>
      <p:sp>
        <p:nvSpPr>
          <p:cNvPr id="14" name="Rectangle 13"/>
          <p:cNvSpPr/>
          <p:nvPr/>
        </p:nvSpPr>
        <p:spPr bwMode="auto">
          <a:xfrm>
            <a:off x="6949749" y="4503091"/>
            <a:ext cx="2223208" cy="1737341"/>
          </a:xfrm>
          <a:prstGeom prst="rect">
            <a:avLst/>
          </a:prstGeom>
          <a:solidFill>
            <a:schemeClr val="tx2">
              <a:lumMod val="20000"/>
              <a:lumOff val="8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nl-NL" sz="2000" dirty="0" err="1" smtClean="0">
                <a:solidFill>
                  <a:srgbClr val="0072C6">
                    <a:lumMod val="75000"/>
                  </a:srgbClr>
                </a:solidFill>
              </a:rPr>
              <a:t>Governance</a:t>
            </a:r>
            <a:r>
              <a:rPr lang="nl-NL" sz="2000" dirty="0" smtClean="0">
                <a:solidFill>
                  <a:srgbClr val="0072C6">
                    <a:lumMod val="75000"/>
                  </a:srgbClr>
                </a:solidFill>
              </a:rPr>
              <a:t/>
            </a:r>
            <a:br>
              <a:rPr lang="nl-NL" sz="2000" dirty="0" smtClean="0">
                <a:solidFill>
                  <a:srgbClr val="0072C6">
                    <a:lumMod val="75000"/>
                  </a:srgbClr>
                </a:solidFill>
              </a:rPr>
            </a:br>
            <a:r>
              <a:rPr lang="nl-NL" sz="2000" dirty="0" err="1" smtClean="0">
                <a:solidFill>
                  <a:srgbClr val="0072C6">
                    <a:lumMod val="75000"/>
                  </a:srgbClr>
                </a:solidFill>
              </a:rPr>
              <a:t>definition</a:t>
            </a:r>
            <a:endParaRPr lang="nl-NL" sz="2000" dirty="0">
              <a:solidFill>
                <a:srgbClr val="0072C6">
                  <a:lumMod val="75000"/>
                </a:srgbClr>
              </a:solidFill>
            </a:endParaRPr>
          </a:p>
        </p:txBody>
      </p:sp>
      <p:sp>
        <p:nvSpPr>
          <p:cNvPr id="15" name="Rectangle 14"/>
          <p:cNvSpPr/>
          <p:nvPr/>
        </p:nvSpPr>
        <p:spPr bwMode="auto">
          <a:xfrm>
            <a:off x="4663774" y="4503091"/>
            <a:ext cx="2242077" cy="1737341"/>
          </a:xfrm>
          <a:prstGeom prst="rect">
            <a:avLst/>
          </a:prstGeom>
          <a:solidFill>
            <a:schemeClr val="tx2">
              <a:lumMod val="40000"/>
              <a:lumOff val="6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nl-NL" sz="2000" dirty="0" smtClean="0">
                <a:gradFill>
                  <a:gsLst>
                    <a:gs pos="0">
                      <a:srgbClr val="FFFFFF"/>
                    </a:gs>
                    <a:gs pos="100000">
                      <a:srgbClr val="FFFFFF"/>
                    </a:gs>
                  </a:gsLst>
                  <a:lin ang="5400000" scaled="0"/>
                </a:gradFill>
              </a:rPr>
              <a:t>Technical</a:t>
            </a:r>
            <a:br>
              <a:rPr lang="nl-NL" sz="2000" dirty="0" smtClean="0">
                <a:gradFill>
                  <a:gsLst>
                    <a:gs pos="0">
                      <a:srgbClr val="FFFFFF"/>
                    </a:gs>
                    <a:gs pos="100000">
                      <a:srgbClr val="FFFFFF"/>
                    </a:gs>
                  </a:gsLst>
                  <a:lin ang="5400000" scaled="0"/>
                </a:gradFill>
              </a:rPr>
            </a:br>
            <a:r>
              <a:rPr lang="nl-NL" sz="2000" dirty="0" smtClean="0">
                <a:gradFill>
                  <a:gsLst>
                    <a:gs pos="0">
                      <a:srgbClr val="FFFFFF"/>
                    </a:gs>
                    <a:gs pos="100000">
                      <a:srgbClr val="FFFFFF"/>
                    </a:gs>
                  </a:gsLst>
                  <a:lin ang="5400000" scaled="0"/>
                </a:gradFill>
              </a:rPr>
              <a:t>Global</a:t>
            </a:r>
            <a:br>
              <a:rPr lang="nl-NL" sz="2000" dirty="0" smtClean="0">
                <a:gradFill>
                  <a:gsLst>
                    <a:gs pos="0">
                      <a:srgbClr val="FFFFFF"/>
                    </a:gs>
                    <a:gs pos="100000">
                      <a:srgbClr val="FFFFFF"/>
                    </a:gs>
                  </a:gsLst>
                  <a:lin ang="5400000" scaled="0"/>
                </a:gradFill>
              </a:rPr>
            </a:br>
            <a:r>
              <a:rPr lang="nl-NL" sz="2000" dirty="0" err="1" smtClean="0">
                <a:gradFill>
                  <a:gsLst>
                    <a:gs pos="0">
                      <a:srgbClr val="FFFFFF"/>
                    </a:gs>
                    <a:gs pos="100000">
                      <a:srgbClr val="FFFFFF"/>
                    </a:gs>
                  </a:gsLst>
                  <a:lin ang="5400000" scaled="0"/>
                </a:gradFill>
              </a:rPr>
              <a:t>Roll</a:t>
            </a:r>
            <a:r>
              <a:rPr lang="nl-NL" sz="2000" dirty="0" smtClean="0">
                <a:gradFill>
                  <a:gsLst>
                    <a:gs pos="0">
                      <a:srgbClr val="FFFFFF"/>
                    </a:gs>
                    <a:gs pos="100000">
                      <a:srgbClr val="FFFFFF"/>
                    </a:gs>
                  </a:gsLst>
                  <a:lin ang="5400000" scaled="0"/>
                </a:gradFill>
              </a:rPr>
              <a:t> Out</a:t>
            </a:r>
            <a:endParaRPr lang="nl-NL" sz="2000" dirty="0">
              <a:gradFill>
                <a:gsLst>
                  <a:gs pos="0">
                    <a:srgbClr val="FFFFFF"/>
                  </a:gs>
                  <a:gs pos="100000">
                    <a:srgbClr val="FFFFFF"/>
                  </a:gs>
                </a:gsLst>
                <a:lin ang="5400000" scaled="0"/>
              </a:gradFill>
            </a:endParaRPr>
          </a:p>
        </p:txBody>
      </p:sp>
      <p:sp>
        <p:nvSpPr>
          <p:cNvPr id="16" name="Rectangle 15"/>
          <p:cNvSpPr/>
          <p:nvPr/>
        </p:nvSpPr>
        <p:spPr bwMode="auto">
          <a:xfrm>
            <a:off x="2381052" y="4503090"/>
            <a:ext cx="2223208" cy="1737341"/>
          </a:xfrm>
          <a:prstGeom prst="rect">
            <a:avLst/>
          </a:prstGeom>
          <a:solidFill>
            <a:schemeClr val="tx2">
              <a:lumMod val="7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nl-NL" sz="2000" dirty="0" err="1" smtClean="0">
                <a:gradFill>
                  <a:gsLst>
                    <a:gs pos="0">
                      <a:srgbClr val="FFFFFF"/>
                    </a:gs>
                    <a:gs pos="100000">
                      <a:srgbClr val="FFFFFF"/>
                    </a:gs>
                  </a:gsLst>
                  <a:lin ang="5400000" scaled="0"/>
                </a:gradFill>
              </a:rPr>
              <a:t>Apply</a:t>
            </a:r>
            <a:r>
              <a:rPr lang="nl-NL" sz="2000" dirty="0" smtClean="0">
                <a:gradFill>
                  <a:gsLst>
                    <a:gs pos="0">
                      <a:srgbClr val="FFFFFF"/>
                    </a:gs>
                    <a:gs pos="100000">
                      <a:srgbClr val="FFFFFF"/>
                    </a:gs>
                  </a:gsLst>
                  <a:lin ang="5400000" scaled="0"/>
                </a:gradFill>
              </a:rPr>
              <a:t> Change Management</a:t>
            </a:r>
          </a:p>
          <a:p>
            <a:pPr algn="ctr" defTabSz="932472" fontAlgn="base">
              <a:spcBef>
                <a:spcPct val="0"/>
              </a:spcBef>
              <a:spcAft>
                <a:spcPct val="0"/>
              </a:spcAft>
            </a:pPr>
            <a:endParaRPr lang="nl-NL" sz="2000" dirty="0">
              <a:gradFill>
                <a:gsLst>
                  <a:gs pos="0">
                    <a:srgbClr val="FFFFFF"/>
                  </a:gs>
                  <a:gs pos="100000">
                    <a:srgbClr val="FFFFFF"/>
                  </a:gs>
                </a:gsLst>
                <a:lin ang="5400000" scaled="0"/>
              </a:gradFill>
            </a:endParaRPr>
          </a:p>
          <a:p>
            <a:pPr algn="ctr" defTabSz="932472" fontAlgn="base">
              <a:spcBef>
                <a:spcPct val="0"/>
              </a:spcBef>
              <a:spcAft>
                <a:spcPct val="0"/>
              </a:spcAft>
            </a:pPr>
            <a:r>
              <a:rPr lang="nl-NL" sz="2000" dirty="0" err="1" smtClean="0">
                <a:gradFill>
                  <a:gsLst>
                    <a:gs pos="0">
                      <a:srgbClr val="FFFFFF"/>
                    </a:gs>
                    <a:gs pos="100000">
                      <a:srgbClr val="FFFFFF"/>
                    </a:gs>
                  </a:gsLst>
                  <a:lin ang="5400000" scaled="0"/>
                </a:gradFill>
              </a:rPr>
              <a:t>Mobilize</a:t>
            </a:r>
            <a:r>
              <a:rPr lang="nl-NL" sz="2000" dirty="0" smtClean="0">
                <a:gradFill>
                  <a:gsLst>
                    <a:gs pos="0">
                      <a:srgbClr val="FFFFFF"/>
                    </a:gs>
                    <a:gs pos="100000">
                      <a:srgbClr val="FFFFFF"/>
                    </a:gs>
                  </a:gsLst>
                  <a:lin ang="5400000" scaled="0"/>
                </a:gradFill>
              </a:rPr>
              <a:t> People</a:t>
            </a:r>
            <a:endParaRPr lang="nl-NL" sz="2000" dirty="0">
              <a:gradFill>
                <a:gsLst>
                  <a:gs pos="0">
                    <a:srgbClr val="FFFFFF"/>
                  </a:gs>
                  <a:gs pos="100000">
                    <a:srgbClr val="FFFFFF"/>
                  </a:gs>
                </a:gsLst>
                <a:lin ang="5400000" scaled="0"/>
              </a:gradFill>
            </a:endParaRPr>
          </a:p>
        </p:txBody>
      </p:sp>
      <p:sp>
        <p:nvSpPr>
          <p:cNvPr id="18" name="Rectangle 17"/>
          <p:cNvSpPr/>
          <p:nvPr/>
        </p:nvSpPr>
        <p:spPr bwMode="auto">
          <a:xfrm>
            <a:off x="108826" y="4504375"/>
            <a:ext cx="2242077" cy="1737341"/>
          </a:xfrm>
          <a:prstGeom prst="rect">
            <a:avLst/>
          </a:prstGeom>
          <a:solidFill>
            <a:schemeClr val="tx2">
              <a:lumMod val="5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nl-NL" sz="2000" dirty="0" err="1" smtClean="0">
                <a:gradFill>
                  <a:gsLst>
                    <a:gs pos="0">
                      <a:srgbClr val="FFFFFF"/>
                    </a:gs>
                    <a:gs pos="100000">
                      <a:srgbClr val="FFFFFF"/>
                    </a:gs>
                  </a:gsLst>
                  <a:lin ang="5400000" scaled="0"/>
                </a:gradFill>
              </a:rPr>
              <a:t>Continuous</a:t>
            </a:r>
            <a:endParaRPr lang="nl-NL" sz="2000" dirty="0" smtClean="0">
              <a:gradFill>
                <a:gsLst>
                  <a:gs pos="0">
                    <a:srgbClr val="FFFFFF"/>
                  </a:gs>
                  <a:gs pos="100000">
                    <a:srgbClr val="FFFFFF"/>
                  </a:gs>
                </a:gsLst>
                <a:lin ang="5400000" scaled="0"/>
              </a:gradFill>
            </a:endParaRPr>
          </a:p>
          <a:p>
            <a:pPr algn="ctr" defTabSz="932472" fontAlgn="base">
              <a:spcBef>
                <a:spcPct val="0"/>
              </a:spcBef>
              <a:spcAft>
                <a:spcPct val="0"/>
              </a:spcAft>
            </a:pPr>
            <a:r>
              <a:rPr lang="nl-NL" sz="2000" dirty="0" err="1" smtClean="0">
                <a:gradFill>
                  <a:gsLst>
                    <a:gs pos="0">
                      <a:srgbClr val="FFFFFF"/>
                    </a:gs>
                    <a:gs pos="100000">
                      <a:srgbClr val="FFFFFF"/>
                    </a:gs>
                  </a:gsLst>
                  <a:lin ang="5400000" scaled="0"/>
                </a:gradFill>
              </a:rPr>
              <a:t>Improvement</a:t>
            </a:r>
            <a:endParaRPr lang="nl-NL" sz="2000" dirty="0">
              <a:gradFill>
                <a:gsLst>
                  <a:gs pos="0">
                    <a:srgbClr val="FFFFFF"/>
                  </a:gs>
                  <a:gs pos="100000">
                    <a:srgbClr val="FFFFFF"/>
                  </a:gs>
                </a:gsLst>
                <a:lin ang="5400000" scaled="0"/>
              </a:gradFill>
            </a:endParaRPr>
          </a:p>
        </p:txBody>
      </p:sp>
      <p:grpSp>
        <p:nvGrpSpPr>
          <p:cNvPr id="4" name="Group 3"/>
          <p:cNvGrpSpPr/>
          <p:nvPr/>
        </p:nvGrpSpPr>
        <p:grpSpPr>
          <a:xfrm>
            <a:off x="1585557" y="3055888"/>
            <a:ext cx="1530691" cy="1643668"/>
            <a:chOff x="457580" y="3040067"/>
            <a:chExt cx="1530691" cy="1643668"/>
          </a:xfrm>
        </p:grpSpPr>
        <p:sp>
          <p:nvSpPr>
            <p:cNvPr id="3" name="Curved Left Arrow 2"/>
            <p:cNvSpPr/>
            <p:nvPr/>
          </p:nvSpPr>
          <p:spPr bwMode="auto">
            <a:xfrm>
              <a:off x="1256759" y="3129272"/>
              <a:ext cx="731512" cy="1554463"/>
            </a:xfrm>
            <a:prstGeom prst="curvedLeftArrow">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nl-NL" sz="2000" dirty="0">
                <a:gradFill>
                  <a:gsLst>
                    <a:gs pos="0">
                      <a:srgbClr val="FFFFFF"/>
                    </a:gs>
                    <a:gs pos="100000">
                      <a:srgbClr val="FFFFFF"/>
                    </a:gs>
                  </a:gsLst>
                  <a:lin ang="5400000" scaled="0"/>
                </a:gradFill>
              </a:endParaRPr>
            </a:p>
          </p:txBody>
        </p:sp>
        <p:sp>
          <p:nvSpPr>
            <p:cNvPr id="20" name="Curved Left Arrow 19"/>
            <p:cNvSpPr/>
            <p:nvPr/>
          </p:nvSpPr>
          <p:spPr bwMode="auto">
            <a:xfrm rot="10800000">
              <a:off x="457580" y="3040067"/>
              <a:ext cx="731512" cy="1554463"/>
            </a:xfrm>
            <a:prstGeom prst="curvedLeftArrow">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nl-NL" sz="2000" dirty="0">
                <a:gradFill>
                  <a:gsLst>
                    <a:gs pos="0">
                      <a:srgbClr val="FFFFFF"/>
                    </a:gs>
                    <a:gs pos="100000">
                      <a:srgbClr val="FFFFFF"/>
                    </a:gs>
                  </a:gsLst>
                  <a:lin ang="5400000" scaled="0"/>
                </a:gradFill>
              </a:endParaRPr>
            </a:p>
          </p:txBody>
        </p:sp>
      </p:grpSp>
      <p:sp>
        <p:nvSpPr>
          <p:cNvPr id="5" name="Down Arrow 4"/>
          <p:cNvSpPr/>
          <p:nvPr/>
        </p:nvSpPr>
        <p:spPr bwMode="auto">
          <a:xfrm>
            <a:off x="9438539" y="3117740"/>
            <a:ext cx="1897327" cy="2013892"/>
          </a:xfrm>
          <a:prstGeom prst="downArrow">
            <a:avLst>
              <a:gd name="adj1" fmla="val 50000"/>
              <a:gd name="adj2" fmla="val 40550"/>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GB" sz="2000" dirty="0" smtClean="0">
                <a:gradFill>
                  <a:gsLst>
                    <a:gs pos="0">
                      <a:srgbClr val="FFFFFF"/>
                    </a:gs>
                    <a:gs pos="100000">
                      <a:srgbClr val="FFFFFF"/>
                    </a:gs>
                  </a:gsLst>
                  <a:lin ang="5400000" scaled="0"/>
                </a:gradFill>
              </a:rPr>
              <a:t/>
            </a:r>
            <a:br>
              <a:rPr lang="en-GB" sz="2000" dirty="0" smtClean="0">
                <a:gradFill>
                  <a:gsLst>
                    <a:gs pos="0">
                      <a:srgbClr val="FFFFFF"/>
                    </a:gs>
                    <a:gs pos="100000">
                      <a:srgbClr val="FFFFFF"/>
                    </a:gs>
                  </a:gsLst>
                  <a:lin ang="5400000" scaled="0"/>
                </a:gradFill>
              </a:rPr>
            </a:br>
            <a:r>
              <a:rPr lang="en-GB" sz="2000" dirty="0" smtClean="0">
                <a:gradFill>
                  <a:gsLst>
                    <a:gs pos="0">
                      <a:srgbClr val="FFFFFF"/>
                    </a:gs>
                    <a:gs pos="100000">
                      <a:srgbClr val="FFFFFF"/>
                    </a:gs>
                  </a:gsLst>
                  <a:lin ang="5400000" scaled="0"/>
                </a:gradFill>
              </a:rPr>
              <a:t/>
            </a:r>
            <a:br>
              <a:rPr lang="en-GB" sz="2000" dirty="0" smtClean="0">
                <a:gradFill>
                  <a:gsLst>
                    <a:gs pos="0">
                      <a:srgbClr val="FFFFFF"/>
                    </a:gs>
                    <a:gs pos="100000">
                      <a:srgbClr val="FFFFFF"/>
                    </a:gs>
                  </a:gsLst>
                  <a:lin ang="5400000" scaled="0"/>
                </a:gradFill>
              </a:rPr>
            </a:br>
            <a:r>
              <a:rPr lang="en-GB" sz="2000" dirty="0" smtClean="0">
                <a:gradFill>
                  <a:gsLst>
                    <a:gs pos="0">
                      <a:srgbClr val="FFFFFF"/>
                    </a:gs>
                    <a:gs pos="100000">
                      <a:srgbClr val="FFFFFF"/>
                    </a:gs>
                  </a:gsLst>
                  <a:lin ang="5400000" scaled="0"/>
                </a:gradFill>
              </a:rPr>
              <a:t/>
            </a:r>
            <a:br>
              <a:rPr lang="en-GB" sz="2000" dirty="0" smtClean="0">
                <a:gradFill>
                  <a:gsLst>
                    <a:gs pos="0">
                      <a:srgbClr val="FFFFFF"/>
                    </a:gs>
                    <a:gs pos="100000">
                      <a:srgbClr val="FFFFFF"/>
                    </a:gs>
                  </a:gsLst>
                  <a:lin ang="5400000" scaled="0"/>
                </a:gradFill>
              </a:rPr>
            </a:br>
            <a:r>
              <a:rPr lang="en-GB" sz="2000" dirty="0" smtClean="0">
                <a:gradFill>
                  <a:gsLst>
                    <a:gs pos="0">
                      <a:srgbClr val="FFFFFF"/>
                    </a:gs>
                    <a:gs pos="100000">
                      <a:srgbClr val="FFFFFF"/>
                    </a:gs>
                  </a:gsLst>
                  <a:lin ang="5400000" scaled="0"/>
                </a:gradFill>
              </a:rPr>
              <a:t/>
            </a:r>
            <a:br>
              <a:rPr lang="en-GB" sz="2000" dirty="0" smtClean="0">
                <a:gradFill>
                  <a:gsLst>
                    <a:gs pos="0">
                      <a:srgbClr val="FFFFFF"/>
                    </a:gs>
                    <a:gs pos="100000">
                      <a:srgbClr val="FFFFFF"/>
                    </a:gs>
                  </a:gsLst>
                  <a:lin ang="5400000" scaled="0"/>
                </a:gradFill>
              </a:rPr>
            </a:br>
            <a:r>
              <a:rPr lang="en-GB" sz="2000" dirty="0" smtClean="0">
                <a:gradFill>
                  <a:gsLst>
                    <a:gs pos="0">
                      <a:srgbClr val="FFFFFF"/>
                    </a:gs>
                    <a:gs pos="100000">
                      <a:srgbClr val="FFFFFF"/>
                    </a:gs>
                  </a:gsLst>
                  <a:lin ang="5400000" scaled="0"/>
                </a:gradFill>
              </a:rPr>
              <a:t>Build</a:t>
            </a:r>
            <a:endParaRPr lang="en-GB" sz="2000" dirty="0">
              <a:gradFill>
                <a:gsLst>
                  <a:gs pos="0">
                    <a:srgbClr val="FFFFFF"/>
                  </a:gs>
                  <a:gs pos="100000">
                    <a:srgbClr val="FFFFFF"/>
                  </a:gs>
                </a:gsLst>
                <a:lin ang="5400000" scaled="0"/>
              </a:gradFill>
            </a:endParaRPr>
          </a:p>
        </p:txBody>
      </p:sp>
      <p:pic>
        <p:nvPicPr>
          <p:cNvPr id="19" name="Pictur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83649" y="3437956"/>
            <a:ext cx="2652867" cy="7586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346571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4" presetClass="path" presetSubtype="0" accel="50000" decel="50000" fill="hold" grpId="0" nodeType="clickEffect">
                                  <p:stCondLst>
                                    <p:cond delay="0"/>
                                  </p:stCondLst>
                                  <p:childTnLst>
                                    <p:animMotion origin="layout" path="M -4.79326E-6 -1.27157E-7 L -4.79326E-6 -0.40917 " pathEditMode="relative" rAng="0" ptsTypes="AA">
                                      <p:cBhvr>
                                        <p:cTn id="6" dur="2000" fill="hold"/>
                                        <p:tgtEl>
                                          <p:spTgt spid="17"/>
                                        </p:tgtEl>
                                        <p:attrNameLst>
                                          <p:attrName>ppt_x</p:attrName>
                                          <p:attrName>ppt_y</p:attrName>
                                        </p:attrNameLst>
                                      </p:cBhvr>
                                      <p:rCtr x="0" y="-20459"/>
                                    </p:animMotion>
                                  </p:childTnLst>
                                </p:cTn>
                              </p:par>
                            </p:childTnLst>
                          </p:cTn>
                        </p:par>
                        <p:par>
                          <p:cTn id="7" fill="hold">
                            <p:stCondLst>
                              <p:cond delay="2000"/>
                            </p:stCondLst>
                            <p:childTnLst>
                              <p:par>
                                <p:cTn id="8" presetID="10" presetClass="entr" presetSubtype="0" fill="hold" grpId="0" nodeType="afterEffect">
                                  <p:stCondLst>
                                    <p:cond delay="50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500"/>
                                        <p:tgtEl>
                                          <p:spTgt spid="11"/>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grpId="0" nodeType="click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wipe(up)">
                                      <p:cBhvr>
                                        <p:cTn id="35" dur="500"/>
                                        <p:tgtEl>
                                          <p:spTgt spid="5"/>
                                        </p:tgtEl>
                                      </p:cBhvr>
                                    </p:animEffect>
                                  </p:childTnLst>
                                </p:cTn>
                              </p:par>
                            </p:childTnLst>
                          </p:cTn>
                        </p:par>
                        <p:par>
                          <p:cTn id="36" fill="hold">
                            <p:stCondLst>
                              <p:cond delay="500"/>
                            </p:stCondLst>
                            <p:childTnLst>
                              <p:par>
                                <p:cTn id="37" presetID="10" presetClass="entr" presetSubtype="0" fill="hold" nodeType="afterEffect">
                                  <p:stCondLst>
                                    <p:cond delay="1000"/>
                                  </p:stCondLst>
                                  <p:childTnLst>
                                    <p:set>
                                      <p:cBhvr>
                                        <p:cTn id="38" dur="1" fill="hold">
                                          <p:stCondLst>
                                            <p:cond delay="0"/>
                                          </p:stCondLst>
                                        </p:cTn>
                                        <p:tgtEl>
                                          <p:spTgt spid="19"/>
                                        </p:tgtEl>
                                        <p:attrNameLst>
                                          <p:attrName>style.visibility</p:attrName>
                                        </p:attrNameLst>
                                      </p:cBhvr>
                                      <p:to>
                                        <p:strVal val="visible"/>
                                      </p:to>
                                    </p:set>
                                    <p:animEffect transition="in" filter="fade">
                                      <p:cBhvr>
                                        <p:cTn id="39" dur="500"/>
                                        <p:tgtEl>
                                          <p:spTgt spid="19"/>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500"/>
                                        <p:tgtEl>
                                          <p:spTgt spid="13"/>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fade">
                                      <p:cBhvr>
                                        <p:cTn id="49" dur="500"/>
                                        <p:tgtEl>
                                          <p:spTgt spid="14"/>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15"/>
                                        </p:tgtEl>
                                        <p:attrNameLst>
                                          <p:attrName>style.visibility</p:attrName>
                                        </p:attrNameLst>
                                      </p:cBhvr>
                                      <p:to>
                                        <p:strVal val="visible"/>
                                      </p:to>
                                    </p:set>
                                    <p:animEffect transition="in" filter="fade">
                                      <p:cBhvr>
                                        <p:cTn id="54" dur="500"/>
                                        <p:tgtEl>
                                          <p:spTgt spid="15"/>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grpId="0" nodeType="click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fade">
                                      <p:cBhvr>
                                        <p:cTn id="59" dur="500"/>
                                        <p:tgtEl>
                                          <p:spTgt spid="16"/>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grpId="0" nodeType="clickEffect">
                                  <p:stCondLst>
                                    <p:cond delay="0"/>
                                  </p:stCondLst>
                                  <p:childTnLst>
                                    <p:set>
                                      <p:cBhvr>
                                        <p:cTn id="63" dur="1" fill="hold">
                                          <p:stCondLst>
                                            <p:cond delay="0"/>
                                          </p:stCondLst>
                                        </p:cTn>
                                        <p:tgtEl>
                                          <p:spTgt spid="18"/>
                                        </p:tgtEl>
                                        <p:attrNameLst>
                                          <p:attrName>style.visibility</p:attrName>
                                        </p:attrNameLst>
                                      </p:cBhvr>
                                      <p:to>
                                        <p:strVal val="visible"/>
                                      </p:to>
                                    </p:set>
                                    <p:animEffect transition="in" filter="fade">
                                      <p:cBhvr>
                                        <p:cTn id="64" dur="500"/>
                                        <p:tgtEl>
                                          <p:spTgt spid="18"/>
                                        </p:tgtEl>
                                      </p:cBhvr>
                                    </p:animEffect>
                                  </p:childTnLst>
                                </p:cTn>
                              </p:par>
                            </p:childTnLst>
                          </p:cTn>
                        </p:par>
                      </p:childTnLst>
                    </p:cTn>
                  </p:par>
                  <p:par>
                    <p:cTn id="65" fill="hold">
                      <p:stCondLst>
                        <p:cond delay="indefinite"/>
                      </p:stCondLst>
                      <p:childTnLst>
                        <p:par>
                          <p:cTn id="66" fill="hold">
                            <p:stCondLst>
                              <p:cond delay="0"/>
                            </p:stCondLst>
                            <p:childTnLst>
                              <p:par>
                                <p:cTn id="67" presetID="31" presetClass="entr" presetSubtype="0" fill="hold" nodeType="clickEffect">
                                  <p:stCondLst>
                                    <p:cond delay="0"/>
                                  </p:stCondLst>
                                  <p:childTnLst>
                                    <p:set>
                                      <p:cBhvr>
                                        <p:cTn id="68" dur="1" fill="hold">
                                          <p:stCondLst>
                                            <p:cond delay="0"/>
                                          </p:stCondLst>
                                        </p:cTn>
                                        <p:tgtEl>
                                          <p:spTgt spid="4"/>
                                        </p:tgtEl>
                                        <p:attrNameLst>
                                          <p:attrName>style.visibility</p:attrName>
                                        </p:attrNameLst>
                                      </p:cBhvr>
                                      <p:to>
                                        <p:strVal val="visible"/>
                                      </p:to>
                                    </p:set>
                                    <p:anim calcmode="lin" valueType="num">
                                      <p:cBhvr>
                                        <p:cTn id="69" dur="1000" fill="hold"/>
                                        <p:tgtEl>
                                          <p:spTgt spid="4"/>
                                        </p:tgtEl>
                                        <p:attrNameLst>
                                          <p:attrName>ppt_w</p:attrName>
                                        </p:attrNameLst>
                                      </p:cBhvr>
                                      <p:tavLst>
                                        <p:tav tm="0">
                                          <p:val>
                                            <p:fltVal val="0"/>
                                          </p:val>
                                        </p:tav>
                                        <p:tav tm="100000">
                                          <p:val>
                                            <p:strVal val="#ppt_w"/>
                                          </p:val>
                                        </p:tav>
                                      </p:tavLst>
                                    </p:anim>
                                    <p:anim calcmode="lin" valueType="num">
                                      <p:cBhvr>
                                        <p:cTn id="70" dur="1000" fill="hold"/>
                                        <p:tgtEl>
                                          <p:spTgt spid="4"/>
                                        </p:tgtEl>
                                        <p:attrNameLst>
                                          <p:attrName>ppt_h</p:attrName>
                                        </p:attrNameLst>
                                      </p:cBhvr>
                                      <p:tavLst>
                                        <p:tav tm="0">
                                          <p:val>
                                            <p:fltVal val="0"/>
                                          </p:val>
                                        </p:tav>
                                        <p:tav tm="100000">
                                          <p:val>
                                            <p:strVal val="#ppt_h"/>
                                          </p:val>
                                        </p:tav>
                                      </p:tavLst>
                                    </p:anim>
                                    <p:anim calcmode="lin" valueType="num">
                                      <p:cBhvr>
                                        <p:cTn id="71" dur="1000" fill="hold"/>
                                        <p:tgtEl>
                                          <p:spTgt spid="4"/>
                                        </p:tgtEl>
                                        <p:attrNameLst>
                                          <p:attrName>style.rotation</p:attrName>
                                        </p:attrNameLst>
                                      </p:cBhvr>
                                      <p:tavLst>
                                        <p:tav tm="0">
                                          <p:val>
                                            <p:fltVal val="90"/>
                                          </p:val>
                                        </p:tav>
                                        <p:tav tm="100000">
                                          <p:val>
                                            <p:fltVal val="0"/>
                                          </p:val>
                                        </p:tav>
                                      </p:tavLst>
                                    </p:anim>
                                    <p:animEffect transition="in" filter="fade">
                                      <p:cBhvr>
                                        <p:cTn id="7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 grpId="0" animBg="1"/>
      <p:bldP spid="8" grpId="0" animBg="1"/>
      <p:bldP spid="9" grpId="0" animBg="1"/>
      <p:bldP spid="10" grpId="0" animBg="1"/>
      <p:bldP spid="11" grpId="0" animBg="1"/>
      <p:bldP spid="13" grpId="0" animBg="1"/>
      <p:bldP spid="14" grpId="0" animBg="1"/>
      <p:bldP spid="15" grpId="0" animBg="1"/>
      <p:bldP spid="16" grpId="0" animBg="1"/>
      <p:bldP spid="18" grpId="0" animBg="1"/>
      <p:bldP spid="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Solution Blue Print</a:t>
            </a:r>
            <a:br>
              <a:rPr lang="en-US" dirty="0" smtClean="0"/>
            </a:br>
            <a:r>
              <a:rPr lang="en-US" sz="5400" dirty="0" smtClean="0"/>
              <a:t>Based on KM program dimensions</a:t>
            </a:r>
            <a:endParaRPr lang="en-US" dirty="0"/>
          </a:p>
        </p:txBody>
      </p:sp>
    </p:spTree>
    <p:extLst>
      <p:ext uri="{BB962C8B-B14F-4D97-AF65-F5344CB8AC3E}">
        <p14:creationId xmlns:p14="http://schemas.microsoft.com/office/powerpoint/2010/main" val="1168118577"/>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GB" dirty="0" smtClean="0"/>
              <a:t>Dimensions </a:t>
            </a:r>
            <a:r>
              <a:rPr lang="en-GB" dirty="0"/>
              <a:t>of KM </a:t>
            </a:r>
            <a:r>
              <a:rPr lang="en-GB" dirty="0" smtClean="0"/>
              <a:t>program</a:t>
            </a:r>
            <a:endParaRPr lang="en-US" dirty="0"/>
          </a:p>
        </p:txBody>
      </p:sp>
      <p:graphicFrame>
        <p:nvGraphicFramePr>
          <p:cNvPr id="4" name="Diagram 3"/>
          <p:cNvGraphicFramePr/>
          <p:nvPr>
            <p:extLst/>
          </p:nvPr>
        </p:nvGraphicFramePr>
        <p:xfrm>
          <a:off x="2625697" y="1260073"/>
          <a:ext cx="7115034" cy="462659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Down Arrow 4"/>
          <p:cNvSpPr/>
          <p:nvPr/>
        </p:nvSpPr>
        <p:spPr bwMode="auto">
          <a:xfrm>
            <a:off x="549019" y="1219132"/>
            <a:ext cx="2313245" cy="2402006"/>
          </a:xfrm>
          <a:prstGeom prst="downArrow">
            <a:avLst/>
          </a:prstGeom>
          <a:solidFill>
            <a:srgbClr val="92D050"/>
          </a:solidFill>
          <a:ln w="9525" cap="flat" cmpd="sng" algn="ctr">
            <a:noFill/>
            <a:prstDash val="solid"/>
            <a:round/>
            <a:headEnd type="none" w="med" len="med"/>
            <a:tailEnd type="none" w="med" len="med"/>
          </a:ln>
          <a:effectLst/>
          <a:extLst/>
        </p:spPr>
        <p:txBody>
          <a:bodyPr vert="horz" wrap="none" lIns="0" tIns="0" rIns="0" bIns="0" numCol="1" rtlCol="0" anchor="ctr" anchorCtr="0" compatLnSpc="1">
            <a:prstTxWarp prst="textNoShape">
              <a:avLst/>
            </a:prstTxWarp>
          </a:bodyPr>
          <a:lstStyle/>
          <a:p>
            <a:pPr algn="ctr" defTabSz="914400" fontAlgn="base">
              <a:spcBef>
                <a:spcPct val="0"/>
              </a:spcBef>
              <a:spcAft>
                <a:spcPct val="0"/>
              </a:spcAft>
            </a:pPr>
            <a:r>
              <a:rPr lang="en-GB" sz="1600" b="1" dirty="0" smtClean="0">
                <a:solidFill>
                  <a:srgbClr val="FFFFFF"/>
                </a:solidFill>
                <a:latin typeface="Lucida Sans Unicode" pitchFamily="34" charset="0"/>
              </a:rPr>
              <a:t>Top</a:t>
            </a:r>
            <a:br>
              <a:rPr lang="en-GB" sz="1600" b="1" dirty="0" smtClean="0">
                <a:solidFill>
                  <a:srgbClr val="FFFFFF"/>
                </a:solidFill>
                <a:latin typeface="Lucida Sans Unicode" pitchFamily="34" charset="0"/>
              </a:rPr>
            </a:br>
            <a:r>
              <a:rPr lang="en-GB" sz="1600" b="1" dirty="0" smtClean="0">
                <a:solidFill>
                  <a:srgbClr val="FFFFFF"/>
                </a:solidFill>
                <a:latin typeface="Lucida Sans Unicode" pitchFamily="34" charset="0"/>
              </a:rPr>
              <a:t>Down</a:t>
            </a:r>
          </a:p>
        </p:txBody>
      </p:sp>
      <p:sp>
        <p:nvSpPr>
          <p:cNvPr id="7" name="Up Arrow 6"/>
          <p:cNvSpPr/>
          <p:nvPr/>
        </p:nvSpPr>
        <p:spPr bwMode="auto">
          <a:xfrm>
            <a:off x="408855" y="3730320"/>
            <a:ext cx="2521644" cy="2210938"/>
          </a:xfrm>
          <a:prstGeom prst="upArrow">
            <a:avLst/>
          </a:prstGeom>
          <a:solidFill>
            <a:srgbClr val="92D050"/>
          </a:solidFill>
          <a:ln w="9525" cap="flat" cmpd="sng" algn="ctr">
            <a:noFill/>
            <a:prstDash val="solid"/>
            <a:round/>
            <a:headEnd type="none" w="med" len="med"/>
            <a:tailEnd type="none" w="med" len="med"/>
          </a:ln>
          <a:effectLst/>
          <a:extLst/>
        </p:spPr>
        <p:txBody>
          <a:bodyPr vert="horz" wrap="none" lIns="0" tIns="0" rIns="0" bIns="0" numCol="1" rtlCol="0" anchor="ctr" anchorCtr="0" compatLnSpc="1">
            <a:prstTxWarp prst="textNoShape">
              <a:avLst/>
            </a:prstTxWarp>
          </a:bodyPr>
          <a:lstStyle/>
          <a:p>
            <a:pPr algn="ctr"/>
            <a:r>
              <a:rPr lang="en-GB" sz="1600" b="1" dirty="0">
                <a:solidFill>
                  <a:srgbClr val="FFFFFF"/>
                </a:solidFill>
              </a:rPr>
              <a:t>Bottom</a:t>
            </a:r>
          </a:p>
          <a:p>
            <a:pPr algn="ctr"/>
            <a:r>
              <a:rPr lang="en-GB" sz="1600" b="1" dirty="0">
                <a:solidFill>
                  <a:srgbClr val="FFFFFF"/>
                </a:solidFill>
              </a:rPr>
              <a:t>Up</a:t>
            </a:r>
          </a:p>
        </p:txBody>
      </p:sp>
      <p:sp>
        <p:nvSpPr>
          <p:cNvPr id="8" name="Isosceles Triangle 7"/>
          <p:cNvSpPr/>
          <p:nvPr/>
        </p:nvSpPr>
        <p:spPr bwMode="auto">
          <a:xfrm>
            <a:off x="3451386" y="1178187"/>
            <a:ext cx="5456832" cy="3589361"/>
          </a:xfrm>
          <a:prstGeom prst="triangle">
            <a:avLst/>
          </a:prstGeom>
          <a:noFill/>
          <a:ln w="57150" cap="flat" cmpd="sng" algn="ctr">
            <a:solidFill>
              <a:srgbClr val="FFC000"/>
            </a:solidFill>
            <a:prstDash val="solid"/>
            <a:round/>
            <a:headEnd type="none" w="med" len="med"/>
            <a:tailEnd type="none" w="med" len="med"/>
          </a:ln>
          <a:effectLst/>
          <a:extLst/>
        </p:spPr>
        <p:txBody>
          <a:bodyPr vert="horz" wrap="none" lIns="0" tIns="0" rIns="0" bIns="0" numCol="1" rtlCol="0" anchor="ctr" anchorCtr="0" compatLnSpc="1">
            <a:prstTxWarp prst="textNoShape">
              <a:avLst/>
            </a:prstTxWarp>
          </a:bodyPr>
          <a:lstStyle/>
          <a:p>
            <a:pPr algn="ctr" defTabSz="914400" fontAlgn="base">
              <a:spcBef>
                <a:spcPct val="0"/>
              </a:spcBef>
              <a:spcAft>
                <a:spcPct val="0"/>
              </a:spcAft>
            </a:pPr>
            <a:endParaRPr lang="en-GB" sz="1200" dirty="0" smtClean="0">
              <a:solidFill>
                <a:srgbClr val="505050"/>
              </a:solidFill>
              <a:latin typeface="Lucida Sans Unicode" pitchFamily="34" charset="0"/>
            </a:endParaRPr>
          </a:p>
        </p:txBody>
      </p:sp>
      <p:sp>
        <p:nvSpPr>
          <p:cNvPr id="9" name="Trapezoid 8"/>
          <p:cNvSpPr>
            <a:spLocks noChangeAspect="1"/>
          </p:cNvSpPr>
          <p:nvPr/>
        </p:nvSpPr>
        <p:spPr bwMode="auto">
          <a:xfrm>
            <a:off x="2548358" y="4849438"/>
            <a:ext cx="7236000" cy="1083393"/>
          </a:xfrm>
          <a:prstGeom prst="trapezoid">
            <a:avLst>
              <a:gd name="adj" fmla="val 82658"/>
            </a:avLst>
          </a:prstGeom>
          <a:noFill/>
          <a:ln w="57150" cap="flat" cmpd="sng" algn="ctr">
            <a:solidFill>
              <a:srgbClr val="008000"/>
            </a:solidFill>
            <a:prstDash val="solid"/>
            <a:round/>
            <a:headEnd type="none" w="med" len="med"/>
            <a:tailEnd type="none" w="med" len="med"/>
          </a:ln>
          <a:effectLst/>
          <a:extLst/>
        </p:spPr>
        <p:txBody>
          <a:bodyPr vert="horz" wrap="none" lIns="0" tIns="0" rIns="0" bIns="0" numCol="1" rtlCol="0" anchor="ctr" anchorCtr="0" compatLnSpc="1">
            <a:prstTxWarp prst="textNoShape">
              <a:avLst/>
            </a:prstTxWarp>
          </a:bodyPr>
          <a:lstStyle/>
          <a:p>
            <a:pPr algn="ctr" defTabSz="914400" fontAlgn="base">
              <a:spcBef>
                <a:spcPct val="0"/>
              </a:spcBef>
              <a:spcAft>
                <a:spcPct val="0"/>
              </a:spcAft>
            </a:pPr>
            <a:endParaRPr lang="en-GB" sz="1200" dirty="0" smtClean="0">
              <a:solidFill>
                <a:srgbClr val="505050"/>
              </a:solidFill>
              <a:latin typeface="Lucida Sans Unicode" pitchFamily="34" charset="0"/>
            </a:endParaRPr>
          </a:p>
        </p:txBody>
      </p:sp>
      <p:sp>
        <p:nvSpPr>
          <p:cNvPr id="10" name="Rectangle 9"/>
          <p:cNvSpPr/>
          <p:nvPr/>
        </p:nvSpPr>
        <p:spPr bwMode="auto">
          <a:xfrm>
            <a:off x="1097653" y="6009499"/>
            <a:ext cx="8686705" cy="477671"/>
          </a:xfrm>
          <a:prstGeom prst="rect">
            <a:avLst/>
          </a:prstGeom>
          <a:solidFill>
            <a:srgbClr val="FFC000"/>
          </a:solidFill>
          <a:ln w="9525" cap="flat" cmpd="sng" algn="ctr">
            <a:noFill/>
            <a:prstDash val="solid"/>
            <a:round/>
            <a:headEnd type="none" w="med" len="med"/>
            <a:tailEnd type="none" w="med" len="med"/>
          </a:ln>
          <a:effectLst/>
          <a:extLst/>
        </p:spPr>
        <p:txBody>
          <a:bodyPr vert="horz" wrap="none" lIns="0" tIns="0" rIns="0" bIns="0" numCol="1" rtlCol="0" anchor="ctr" anchorCtr="0" compatLnSpc="1">
            <a:prstTxWarp prst="textNoShape">
              <a:avLst/>
            </a:prstTxWarp>
          </a:bodyPr>
          <a:lstStyle/>
          <a:p>
            <a:pPr algn="ctr" defTabSz="914400" fontAlgn="base">
              <a:spcBef>
                <a:spcPct val="0"/>
              </a:spcBef>
              <a:spcAft>
                <a:spcPct val="0"/>
              </a:spcAft>
            </a:pPr>
            <a:r>
              <a:rPr lang="en-GB" sz="2800" b="1" dirty="0" smtClean="0">
                <a:solidFill>
                  <a:srgbClr val="505050"/>
                </a:solidFill>
                <a:latin typeface="Segoe UI Light"/>
              </a:rPr>
              <a:t>Across Geographical and Functional Boundaries</a:t>
            </a:r>
          </a:p>
        </p:txBody>
      </p:sp>
      <p:pic>
        <p:nvPicPr>
          <p:cNvPr id="12" name="Picture 1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321334" y="1656779"/>
            <a:ext cx="3328657" cy="9519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502087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up)">
                                      <p:cBhvr>
                                        <p:cTn id="12" dur="2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37"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arn(outVertical)">
                                      <p:cBhvr>
                                        <p:cTn id="17" dur="10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graphicEl>
                                              <a:dgm id="{C614867A-B9E4-43AC-BC76-2F0C0F50B82F}"/>
                                            </p:graphicEl>
                                          </p:spTgt>
                                        </p:tgtEl>
                                        <p:attrNameLst>
                                          <p:attrName>style.visibility</p:attrName>
                                        </p:attrNameLst>
                                      </p:cBhvr>
                                      <p:to>
                                        <p:strVal val="visible"/>
                                      </p:to>
                                    </p:set>
                                    <p:animEffect transition="in" filter="fade">
                                      <p:cBhvr>
                                        <p:cTn id="22" dur="500"/>
                                        <p:tgtEl>
                                          <p:spTgt spid="4">
                                            <p:graphicEl>
                                              <a:dgm id="{C614867A-B9E4-43AC-BC76-2F0C0F50B82F}"/>
                                            </p:graphic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
                                            <p:graphicEl>
                                              <a:dgm id="{5CE134EB-AF01-426A-B798-A5DAD030A493}"/>
                                            </p:graphicEl>
                                          </p:spTgt>
                                        </p:tgtEl>
                                        <p:attrNameLst>
                                          <p:attrName>style.visibility</p:attrName>
                                        </p:attrNameLst>
                                      </p:cBhvr>
                                      <p:to>
                                        <p:strVal val="visible"/>
                                      </p:to>
                                    </p:set>
                                    <p:animEffect transition="in" filter="fade">
                                      <p:cBhvr>
                                        <p:cTn id="27" dur="500"/>
                                        <p:tgtEl>
                                          <p:spTgt spid="4">
                                            <p:graphicEl>
                                              <a:dgm id="{5CE134EB-AF01-426A-B798-A5DAD030A493}"/>
                                            </p:graphic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4">
                                            <p:graphicEl>
                                              <a:dgm id="{1AB18170-A99E-4E04-8FF6-4FCFA325E472}"/>
                                            </p:graphicEl>
                                          </p:spTgt>
                                        </p:tgtEl>
                                        <p:attrNameLst>
                                          <p:attrName>style.visibility</p:attrName>
                                        </p:attrNameLst>
                                      </p:cBhvr>
                                      <p:to>
                                        <p:strVal val="visible"/>
                                      </p:to>
                                    </p:set>
                                    <p:animEffect transition="in" filter="fade">
                                      <p:cBhvr>
                                        <p:cTn id="32" dur="500"/>
                                        <p:tgtEl>
                                          <p:spTgt spid="4">
                                            <p:graphicEl>
                                              <a:dgm id="{1AB18170-A99E-4E04-8FF6-4FCFA325E472}"/>
                                            </p:graphic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4">
                                            <p:graphicEl>
                                              <a:dgm id="{06F73200-CFE3-4B39-9CE7-9EABE50B2A1F}"/>
                                            </p:graphicEl>
                                          </p:spTgt>
                                        </p:tgtEl>
                                        <p:attrNameLst>
                                          <p:attrName>style.visibility</p:attrName>
                                        </p:attrNameLst>
                                      </p:cBhvr>
                                      <p:to>
                                        <p:strVal val="visible"/>
                                      </p:to>
                                    </p:set>
                                    <p:animEffect transition="in" filter="fade">
                                      <p:cBhvr>
                                        <p:cTn id="37" dur="500"/>
                                        <p:tgtEl>
                                          <p:spTgt spid="4">
                                            <p:graphicEl>
                                              <a:dgm id="{06F73200-CFE3-4B39-9CE7-9EABE50B2A1F}"/>
                                            </p:graphic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fade">
                                      <p:cBhvr>
                                        <p:cTn id="42" dur="1500"/>
                                        <p:tgtEl>
                                          <p:spTgt spid="8"/>
                                        </p:tgtEl>
                                      </p:cBhvr>
                                    </p:animEffect>
                                  </p:childTnLst>
                                </p:cTn>
                              </p:par>
                            </p:childTnLst>
                          </p:cTn>
                        </p:par>
                        <p:par>
                          <p:cTn id="43" fill="hold">
                            <p:stCondLst>
                              <p:cond delay="1500"/>
                            </p:stCondLst>
                            <p:childTnLst>
                              <p:par>
                                <p:cTn id="44" presetID="10" presetClass="entr" presetSubtype="0" fill="hold" grpId="0" nodeType="afterEffect">
                                  <p:stCondLst>
                                    <p:cond delay="500"/>
                                  </p:stCondLst>
                                  <p:childTnLst>
                                    <p:set>
                                      <p:cBhvr>
                                        <p:cTn id="45" dur="1" fill="hold">
                                          <p:stCondLst>
                                            <p:cond delay="0"/>
                                          </p:stCondLst>
                                        </p:cTn>
                                        <p:tgtEl>
                                          <p:spTgt spid="9"/>
                                        </p:tgtEl>
                                        <p:attrNameLst>
                                          <p:attrName>style.visibility</p:attrName>
                                        </p:attrNameLst>
                                      </p:cBhvr>
                                      <p:to>
                                        <p:strVal val="visible"/>
                                      </p:to>
                                    </p:set>
                                    <p:animEffect transition="in" filter="fade">
                                      <p:cBhvr>
                                        <p:cTn id="46" dur="2000"/>
                                        <p:tgtEl>
                                          <p:spTgt spid="9"/>
                                        </p:tgtEl>
                                      </p:cBhvr>
                                    </p:animEffect>
                                  </p:childTnLst>
                                </p:cTn>
                              </p:par>
                            </p:childTnLst>
                          </p:cTn>
                        </p:par>
                        <p:par>
                          <p:cTn id="47" fill="hold">
                            <p:stCondLst>
                              <p:cond delay="4000"/>
                            </p:stCondLst>
                            <p:childTnLst>
                              <p:par>
                                <p:cTn id="48" presetID="10" presetClass="entr" presetSubtype="0" fill="hold" nodeType="afterEffect">
                                  <p:stCondLst>
                                    <p:cond delay="1000"/>
                                  </p:stCondLst>
                                  <p:childTnLst>
                                    <p:set>
                                      <p:cBhvr>
                                        <p:cTn id="49" dur="1" fill="hold">
                                          <p:stCondLst>
                                            <p:cond delay="0"/>
                                          </p:stCondLst>
                                        </p:cTn>
                                        <p:tgtEl>
                                          <p:spTgt spid="12"/>
                                        </p:tgtEl>
                                        <p:attrNameLst>
                                          <p:attrName>style.visibility</p:attrName>
                                        </p:attrNameLst>
                                      </p:cBhvr>
                                      <p:to>
                                        <p:strVal val="visible"/>
                                      </p:to>
                                    </p:set>
                                    <p:animEffect transition="in" filter="fade">
                                      <p:cBhvr>
                                        <p:cTn id="50"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lvlOne" rev="1"/>
        </p:bldSub>
      </p:bldGraphic>
      <p:bldP spid="5" grpId="0" animBg="1"/>
      <p:bldP spid="7" grpId="0" animBg="1"/>
      <p:bldP spid="8" grpId="0" animBg="1"/>
      <p:bldP spid="9" grpId="0" animBg="1"/>
      <p:bldP spid="1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GB" dirty="0" smtClean="0"/>
              <a:t>Dimensions </a:t>
            </a:r>
            <a:r>
              <a:rPr lang="en-GB" dirty="0"/>
              <a:t>of KM </a:t>
            </a:r>
            <a:r>
              <a:rPr lang="en-GB" dirty="0" smtClean="0"/>
              <a:t>program</a:t>
            </a:r>
            <a:endParaRPr lang="en-US" dirty="0"/>
          </a:p>
        </p:txBody>
      </p:sp>
      <p:graphicFrame>
        <p:nvGraphicFramePr>
          <p:cNvPr id="4" name="Diagram 3"/>
          <p:cNvGraphicFramePr/>
          <p:nvPr>
            <p:extLst/>
          </p:nvPr>
        </p:nvGraphicFramePr>
        <p:xfrm>
          <a:off x="2625697" y="1260073"/>
          <a:ext cx="7115034" cy="462659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Isosceles Triangle 7"/>
          <p:cNvSpPr/>
          <p:nvPr/>
        </p:nvSpPr>
        <p:spPr bwMode="auto">
          <a:xfrm>
            <a:off x="3451386" y="1178187"/>
            <a:ext cx="5456832" cy="3589361"/>
          </a:xfrm>
          <a:prstGeom prst="triangle">
            <a:avLst/>
          </a:prstGeom>
          <a:noFill/>
          <a:ln w="57150" cap="flat" cmpd="sng" algn="ctr">
            <a:solidFill>
              <a:srgbClr val="FFC000"/>
            </a:solidFill>
            <a:prstDash val="solid"/>
            <a:round/>
            <a:headEnd type="none" w="med" len="med"/>
            <a:tailEnd type="none" w="med" len="med"/>
          </a:ln>
          <a:effectLst/>
          <a:extLst/>
        </p:spPr>
        <p:txBody>
          <a:bodyPr vert="horz" wrap="none" lIns="0" tIns="0" rIns="0" bIns="0" numCol="1" rtlCol="0" anchor="ctr" anchorCtr="0" compatLnSpc="1">
            <a:prstTxWarp prst="textNoShape">
              <a:avLst/>
            </a:prstTxWarp>
          </a:bodyPr>
          <a:lstStyle/>
          <a:p>
            <a:pPr algn="ctr" defTabSz="914400" fontAlgn="base">
              <a:spcBef>
                <a:spcPct val="0"/>
              </a:spcBef>
              <a:spcAft>
                <a:spcPct val="0"/>
              </a:spcAft>
            </a:pPr>
            <a:endParaRPr lang="en-GB" sz="1200" dirty="0" smtClean="0">
              <a:solidFill>
                <a:srgbClr val="505050"/>
              </a:solidFill>
              <a:latin typeface="Lucida Sans Unicode" pitchFamily="34" charset="0"/>
            </a:endParaRPr>
          </a:p>
        </p:txBody>
      </p:sp>
      <p:sp>
        <p:nvSpPr>
          <p:cNvPr id="9" name="Trapezoid 8"/>
          <p:cNvSpPr>
            <a:spLocks noChangeAspect="1"/>
          </p:cNvSpPr>
          <p:nvPr/>
        </p:nvSpPr>
        <p:spPr bwMode="auto">
          <a:xfrm>
            <a:off x="2548358" y="4849438"/>
            <a:ext cx="7236000" cy="1083393"/>
          </a:xfrm>
          <a:prstGeom prst="trapezoid">
            <a:avLst>
              <a:gd name="adj" fmla="val 82658"/>
            </a:avLst>
          </a:prstGeom>
          <a:noFill/>
          <a:ln w="57150" cap="flat" cmpd="sng" algn="ctr">
            <a:solidFill>
              <a:srgbClr val="008000"/>
            </a:solidFill>
            <a:prstDash val="solid"/>
            <a:round/>
            <a:headEnd type="none" w="med" len="med"/>
            <a:tailEnd type="none" w="med" len="med"/>
          </a:ln>
          <a:effectLst/>
          <a:extLst/>
        </p:spPr>
        <p:txBody>
          <a:bodyPr vert="horz" wrap="none" lIns="0" tIns="0" rIns="0" bIns="0" numCol="1" rtlCol="0" anchor="ctr" anchorCtr="0" compatLnSpc="1">
            <a:prstTxWarp prst="textNoShape">
              <a:avLst/>
            </a:prstTxWarp>
          </a:bodyPr>
          <a:lstStyle/>
          <a:p>
            <a:pPr algn="ctr" defTabSz="914400" fontAlgn="base">
              <a:spcBef>
                <a:spcPct val="0"/>
              </a:spcBef>
              <a:spcAft>
                <a:spcPct val="0"/>
              </a:spcAft>
            </a:pPr>
            <a:endParaRPr lang="en-GB" sz="1200" dirty="0" smtClean="0">
              <a:solidFill>
                <a:srgbClr val="505050"/>
              </a:solidFill>
              <a:latin typeface="Lucida Sans Unicode" pitchFamily="34" charset="0"/>
            </a:endParaRPr>
          </a:p>
        </p:txBody>
      </p:sp>
      <p:pic>
        <p:nvPicPr>
          <p:cNvPr id="35" name="Picture 2"/>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721643" y="2240340"/>
            <a:ext cx="3087973" cy="2183643"/>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6" name="Picture 2" descr="C:\Users\WegewT01\AppData\Local\Temp\SNAGHTML1f67c97a.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846652" y="2308555"/>
            <a:ext cx="2903174" cy="2174395"/>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836194" y="4976131"/>
            <a:ext cx="1170864" cy="66739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8" name="Picture 4"/>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053892" y="4979952"/>
            <a:ext cx="1170000" cy="66358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9" name="Picture 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254211" y="4983751"/>
            <a:ext cx="1130496" cy="6624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 name="Picture 6"/>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425651" y="5003427"/>
            <a:ext cx="1170000" cy="62214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41" name="Group 40"/>
          <p:cNvGrpSpPr/>
          <p:nvPr/>
        </p:nvGrpSpPr>
        <p:grpSpPr>
          <a:xfrm>
            <a:off x="4017588" y="4487029"/>
            <a:ext cx="4302625" cy="456689"/>
            <a:chOff x="2872194" y="4179524"/>
            <a:chExt cx="4302625" cy="456689"/>
          </a:xfrm>
        </p:grpSpPr>
        <p:sp>
          <p:nvSpPr>
            <p:cNvPr id="42" name="Up Arrow 41"/>
            <p:cNvSpPr/>
            <p:nvPr/>
          </p:nvSpPr>
          <p:spPr bwMode="auto">
            <a:xfrm>
              <a:off x="2872194" y="4192016"/>
              <a:ext cx="607326" cy="440769"/>
            </a:xfrm>
            <a:prstGeom prst="upArrow">
              <a:avLst/>
            </a:prstGeom>
            <a:solidFill>
              <a:srgbClr val="FFC000"/>
            </a:solidFill>
            <a:ln w="9525" cap="flat" cmpd="sng" algn="ctr">
              <a:solidFill>
                <a:srgbClr val="008000"/>
              </a:solidFill>
              <a:prstDash val="solid"/>
              <a:round/>
              <a:headEnd type="none" w="med" len="med"/>
              <a:tailEnd type="none" w="med" len="med"/>
            </a:ln>
            <a:effectLst/>
            <a:scene3d>
              <a:camera prst="orthographicFront"/>
              <a:lightRig rig="threePt" dir="t"/>
            </a:scene3d>
            <a:sp3d>
              <a:bevelT/>
            </a:sp3d>
            <a:extLst/>
          </p:spPr>
          <p:txBody>
            <a:bodyPr vert="horz" wrap="none" lIns="0" tIns="0" rIns="0" bIns="0" numCol="1" rtlCol="0" anchor="ctr" anchorCtr="0" compatLnSpc="1">
              <a:prstTxWarp prst="textNoShape">
                <a:avLst/>
              </a:prstTxWarp>
            </a:bodyPr>
            <a:lstStyle/>
            <a:p>
              <a:pPr algn="ctr" defTabSz="914400" fontAlgn="base">
                <a:spcBef>
                  <a:spcPct val="0"/>
                </a:spcBef>
                <a:spcAft>
                  <a:spcPct val="0"/>
                </a:spcAft>
              </a:pPr>
              <a:endParaRPr lang="en-GB" sz="1200" smtClean="0">
                <a:solidFill>
                  <a:srgbClr val="505050"/>
                </a:solidFill>
                <a:latin typeface="Lucida Sans Unicode" pitchFamily="34" charset="0"/>
              </a:endParaRPr>
            </a:p>
          </p:txBody>
        </p:sp>
        <p:sp>
          <p:nvSpPr>
            <p:cNvPr id="43" name="Up Arrow 42"/>
            <p:cNvSpPr/>
            <p:nvPr/>
          </p:nvSpPr>
          <p:spPr bwMode="auto">
            <a:xfrm>
              <a:off x="4189835" y="4179524"/>
              <a:ext cx="607326" cy="440769"/>
            </a:xfrm>
            <a:prstGeom prst="upArrow">
              <a:avLst/>
            </a:prstGeom>
            <a:solidFill>
              <a:srgbClr val="FFC000"/>
            </a:solidFill>
            <a:ln w="9525" cap="flat" cmpd="sng" algn="ctr">
              <a:solidFill>
                <a:srgbClr val="008000"/>
              </a:solidFill>
              <a:prstDash val="solid"/>
              <a:round/>
              <a:headEnd type="none" w="med" len="med"/>
              <a:tailEnd type="none" w="med" len="med"/>
            </a:ln>
            <a:effectLst/>
            <a:scene3d>
              <a:camera prst="orthographicFront"/>
              <a:lightRig rig="threePt" dir="t"/>
            </a:scene3d>
            <a:sp3d>
              <a:bevelT/>
            </a:sp3d>
            <a:extLst/>
          </p:spPr>
          <p:txBody>
            <a:bodyPr vert="horz" wrap="none" lIns="0" tIns="0" rIns="0" bIns="0" numCol="1" rtlCol="0" anchor="ctr" anchorCtr="0" compatLnSpc="1">
              <a:prstTxWarp prst="textNoShape">
                <a:avLst/>
              </a:prstTxWarp>
            </a:bodyPr>
            <a:lstStyle/>
            <a:p>
              <a:pPr algn="ctr" defTabSz="914400" fontAlgn="base">
                <a:spcBef>
                  <a:spcPct val="0"/>
                </a:spcBef>
                <a:spcAft>
                  <a:spcPct val="0"/>
                </a:spcAft>
              </a:pPr>
              <a:endParaRPr lang="en-GB" sz="1200" smtClean="0">
                <a:solidFill>
                  <a:srgbClr val="505050"/>
                </a:solidFill>
                <a:latin typeface="Lucida Sans Unicode" pitchFamily="34" charset="0"/>
              </a:endParaRPr>
            </a:p>
          </p:txBody>
        </p:sp>
        <p:sp>
          <p:nvSpPr>
            <p:cNvPr id="44" name="Up Arrow 43"/>
            <p:cNvSpPr/>
            <p:nvPr/>
          </p:nvSpPr>
          <p:spPr bwMode="auto">
            <a:xfrm>
              <a:off x="5311243" y="4195444"/>
              <a:ext cx="607326" cy="440769"/>
            </a:xfrm>
            <a:prstGeom prst="upArrow">
              <a:avLst/>
            </a:prstGeom>
            <a:solidFill>
              <a:srgbClr val="FFC000"/>
            </a:solidFill>
            <a:ln w="9525" cap="flat" cmpd="sng" algn="ctr">
              <a:solidFill>
                <a:srgbClr val="008000"/>
              </a:solidFill>
              <a:prstDash val="solid"/>
              <a:round/>
              <a:headEnd type="none" w="med" len="med"/>
              <a:tailEnd type="none" w="med" len="med"/>
            </a:ln>
            <a:effectLst/>
            <a:scene3d>
              <a:camera prst="orthographicFront"/>
              <a:lightRig rig="threePt" dir="t"/>
            </a:scene3d>
            <a:sp3d>
              <a:bevelT/>
            </a:sp3d>
            <a:extLst/>
          </p:spPr>
          <p:txBody>
            <a:bodyPr vert="horz" wrap="none" lIns="0" tIns="0" rIns="0" bIns="0" numCol="1" rtlCol="0" anchor="ctr" anchorCtr="0" compatLnSpc="1">
              <a:prstTxWarp prst="textNoShape">
                <a:avLst/>
              </a:prstTxWarp>
            </a:bodyPr>
            <a:lstStyle/>
            <a:p>
              <a:pPr algn="ctr" defTabSz="914400" fontAlgn="base">
                <a:spcBef>
                  <a:spcPct val="0"/>
                </a:spcBef>
                <a:spcAft>
                  <a:spcPct val="0"/>
                </a:spcAft>
              </a:pPr>
              <a:endParaRPr lang="en-GB" sz="1200" smtClean="0">
                <a:solidFill>
                  <a:srgbClr val="505050"/>
                </a:solidFill>
                <a:latin typeface="Lucida Sans Unicode" pitchFamily="34" charset="0"/>
              </a:endParaRPr>
            </a:p>
          </p:txBody>
        </p:sp>
        <p:sp>
          <p:nvSpPr>
            <p:cNvPr id="45" name="Up Arrow 44"/>
            <p:cNvSpPr/>
            <p:nvPr/>
          </p:nvSpPr>
          <p:spPr bwMode="auto">
            <a:xfrm>
              <a:off x="6567493" y="4195444"/>
              <a:ext cx="607326" cy="440769"/>
            </a:xfrm>
            <a:prstGeom prst="upArrow">
              <a:avLst/>
            </a:prstGeom>
            <a:solidFill>
              <a:srgbClr val="FFC000"/>
            </a:solidFill>
            <a:ln w="9525" cap="flat" cmpd="sng" algn="ctr">
              <a:solidFill>
                <a:srgbClr val="008000"/>
              </a:solidFill>
              <a:prstDash val="solid"/>
              <a:round/>
              <a:headEnd type="none" w="med" len="med"/>
              <a:tailEnd type="none" w="med" len="med"/>
            </a:ln>
            <a:effectLst/>
            <a:scene3d>
              <a:camera prst="orthographicFront"/>
              <a:lightRig rig="threePt" dir="t"/>
            </a:scene3d>
            <a:sp3d>
              <a:bevelT/>
            </a:sp3d>
            <a:extLst/>
          </p:spPr>
          <p:txBody>
            <a:bodyPr vert="horz" wrap="none" lIns="0" tIns="0" rIns="0" bIns="0" numCol="1" rtlCol="0" anchor="ctr" anchorCtr="0" compatLnSpc="1">
              <a:prstTxWarp prst="textNoShape">
                <a:avLst/>
              </a:prstTxWarp>
            </a:bodyPr>
            <a:lstStyle/>
            <a:p>
              <a:pPr algn="ctr" defTabSz="914400" fontAlgn="base">
                <a:spcBef>
                  <a:spcPct val="0"/>
                </a:spcBef>
                <a:spcAft>
                  <a:spcPct val="0"/>
                </a:spcAft>
              </a:pPr>
              <a:endParaRPr lang="en-GB" sz="1200" smtClean="0">
                <a:solidFill>
                  <a:srgbClr val="505050"/>
                </a:solidFill>
                <a:latin typeface="Lucida Sans Unicode" pitchFamily="34" charset="0"/>
              </a:endParaRPr>
            </a:p>
          </p:txBody>
        </p:sp>
      </p:grpSp>
      <p:sp>
        <p:nvSpPr>
          <p:cNvPr id="46" name="Down Arrow 45"/>
          <p:cNvSpPr/>
          <p:nvPr/>
        </p:nvSpPr>
        <p:spPr bwMode="auto">
          <a:xfrm>
            <a:off x="549019" y="1219132"/>
            <a:ext cx="2313245" cy="2402006"/>
          </a:xfrm>
          <a:prstGeom prst="downArrow">
            <a:avLst/>
          </a:prstGeom>
          <a:solidFill>
            <a:srgbClr val="92D050"/>
          </a:solidFill>
          <a:ln w="9525" cap="flat" cmpd="sng" algn="ctr">
            <a:noFill/>
            <a:prstDash val="solid"/>
            <a:round/>
            <a:headEnd type="none" w="med" len="med"/>
            <a:tailEnd type="none" w="med" len="med"/>
          </a:ln>
          <a:effectLst/>
          <a:extLst/>
        </p:spPr>
        <p:txBody>
          <a:bodyPr vert="horz" wrap="none" lIns="0" tIns="0" rIns="0" bIns="0" numCol="1" rtlCol="0" anchor="ctr" anchorCtr="0" compatLnSpc="1">
            <a:prstTxWarp prst="textNoShape">
              <a:avLst/>
            </a:prstTxWarp>
          </a:bodyPr>
          <a:lstStyle/>
          <a:p>
            <a:pPr algn="ctr" defTabSz="914400" fontAlgn="base">
              <a:spcBef>
                <a:spcPct val="0"/>
              </a:spcBef>
              <a:spcAft>
                <a:spcPct val="0"/>
              </a:spcAft>
            </a:pPr>
            <a:r>
              <a:rPr lang="en-GB" sz="1600" b="1" dirty="0" smtClean="0">
                <a:solidFill>
                  <a:srgbClr val="FFFFFF"/>
                </a:solidFill>
                <a:latin typeface="Lucida Sans Unicode" pitchFamily="34" charset="0"/>
              </a:rPr>
              <a:t>Top</a:t>
            </a:r>
            <a:br>
              <a:rPr lang="en-GB" sz="1600" b="1" dirty="0" smtClean="0">
                <a:solidFill>
                  <a:srgbClr val="FFFFFF"/>
                </a:solidFill>
                <a:latin typeface="Lucida Sans Unicode" pitchFamily="34" charset="0"/>
              </a:rPr>
            </a:br>
            <a:r>
              <a:rPr lang="en-GB" sz="1600" b="1" dirty="0" smtClean="0">
                <a:solidFill>
                  <a:srgbClr val="FFFFFF"/>
                </a:solidFill>
                <a:latin typeface="Lucida Sans Unicode" pitchFamily="34" charset="0"/>
              </a:rPr>
              <a:t>Down</a:t>
            </a:r>
          </a:p>
        </p:txBody>
      </p:sp>
      <p:sp>
        <p:nvSpPr>
          <p:cNvPr id="47" name="Up Arrow 46"/>
          <p:cNvSpPr/>
          <p:nvPr/>
        </p:nvSpPr>
        <p:spPr bwMode="auto">
          <a:xfrm>
            <a:off x="408855" y="3730320"/>
            <a:ext cx="2521644" cy="2210938"/>
          </a:xfrm>
          <a:prstGeom prst="upArrow">
            <a:avLst/>
          </a:prstGeom>
          <a:solidFill>
            <a:srgbClr val="92D050"/>
          </a:solidFill>
          <a:ln w="9525" cap="flat" cmpd="sng" algn="ctr">
            <a:noFill/>
            <a:prstDash val="solid"/>
            <a:round/>
            <a:headEnd type="none" w="med" len="med"/>
            <a:tailEnd type="none" w="med" len="med"/>
          </a:ln>
          <a:effectLst/>
          <a:extLst/>
        </p:spPr>
        <p:txBody>
          <a:bodyPr vert="horz" wrap="none" lIns="0" tIns="0" rIns="0" bIns="0" numCol="1" rtlCol="0" anchor="ctr" anchorCtr="0" compatLnSpc="1">
            <a:prstTxWarp prst="textNoShape">
              <a:avLst/>
            </a:prstTxWarp>
          </a:bodyPr>
          <a:lstStyle/>
          <a:p>
            <a:pPr algn="ctr"/>
            <a:r>
              <a:rPr lang="en-GB" sz="1600" b="1" dirty="0">
                <a:solidFill>
                  <a:srgbClr val="FFFFFF"/>
                </a:solidFill>
              </a:rPr>
              <a:t>Bottom</a:t>
            </a:r>
          </a:p>
          <a:p>
            <a:pPr algn="ctr"/>
            <a:r>
              <a:rPr lang="en-GB" sz="1600" b="1" dirty="0">
                <a:solidFill>
                  <a:srgbClr val="FFFFFF"/>
                </a:solidFill>
              </a:rPr>
              <a:t>Up</a:t>
            </a:r>
          </a:p>
        </p:txBody>
      </p:sp>
      <p:sp>
        <p:nvSpPr>
          <p:cNvPr id="48" name="Rectangle 47"/>
          <p:cNvSpPr/>
          <p:nvPr/>
        </p:nvSpPr>
        <p:spPr bwMode="auto">
          <a:xfrm>
            <a:off x="1097653" y="6009499"/>
            <a:ext cx="8686705" cy="477671"/>
          </a:xfrm>
          <a:prstGeom prst="rect">
            <a:avLst/>
          </a:prstGeom>
          <a:solidFill>
            <a:srgbClr val="FFC000"/>
          </a:solidFill>
          <a:ln w="9525" cap="flat" cmpd="sng" algn="ctr">
            <a:noFill/>
            <a:prstDash val="solid"/>
            <a:round/>
            <a:headEnd type="none" w="med" len="med"/>
            <a:tailEnd type="none" w="med" len="med"/>
          </a:ln>
          <a:effectLst/>
          <a:extLst/>
        </p:spPr>
        <p:txBody>
          <a:bodyPr vert="horz" wrap="none" lIns="0" tIns="0" rIns="0" bIns="0" numCol="1" rtlCol="0" anchor="ctr" anchorCtr="0" compatLnSpc="1">
            <a:prstTxWarp prst="textNoShape">
              <a:avLst/>
            </a:prstTxWarp>
          </a:bodyPr>
          <a:lstStyle/>
          <a:p>
            <a:pPr algn="ctr" defTabSz="914400" fontAlgn="base">
              <a:spcBef>
                <a:spcPct val="0"/>
              </a:spcBef>
              <a:spcAft>
                <a:spcPct val="0"/>
              </a:spcAft>
            </a:pPr>
            <a:r>
              <a:rPr lang="en-GB" sz="2800" b="1" dirty="0" smtClean="0">
                <a:solidFill>
                  <a:srgbClr val="505050"/>
                </a:solidFill>
                <a:latin typeface="Segoe UI Light"/>
              </a:rPr>
              <a:t>Across Geographical and Functional Boundaries</a:t>
            </a:r>
          </a:p>
        </p:txBody>
      </p:sp>
      <p:sp>
        <p:nvSpPr>
          <p:cNvPr id="2" name="TextBox 1"/>
          <p:cNvSpPr txBox="1"/>
          <p:nvPr/>
        </p:nvSpPr>
        <p:spPr>
          <a:xfrm rot="21288796">
            <a:off x="5078672" y="1508338"/>
            <a:ext cx="2576980" cy="683264"/>
          </a:xfrm>
          <a:prstGeom prst="rect">
            <a:avLst/>
          </a:prstGeom>
          <a:noFill/>
        </p:spPr>
        <p:txBody>
          <a:bodyPr wrap="square" lIns="182880" tIns="146304" rIns="182880" bIns="146304" rtlCol="0">
            <a:spAutoFit/>
          </a:bodyPr>
          <a:lstStyle/>
          <a:p>
            <a:pPr>
              <a:lnSpc>
                <a:spcPct val="90000"/>
              </a:lnSpc>
              <a:spcAft>
                <a:spcPts val="600"/>
              </a:spcAft>
            </a:pPr>
            <a:r>
              <a:rPr lang="en-GB" sz="2800" b="1" dirty="0" smtClean="0">
                <a:solidFill>
                  <a:srgbClr val="FF0000"/>
                </a:solidFill>
                <a:latin typeface="Times" pitchFamily="18" charset="0"/>
              </a:rPr>
              <a:t>Live Demo!</a:t>
            </a:r>
          </a:p>
        </p:txBody>
      </p:sp>
      <p:pic>
        <p:nvPicPr>
          <p:cNvPr id="22" name="Picture 10"/>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321334" y="1656779"/>
            <a:ext cx="3328657" cy="9519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911709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childTnLst>
                                </p:cTn>
                              </p:par>
                            </p:childTnLst>
                          </p:cTn>
                        </p:par>
                        <p:par>
                          <p:cTn id="8" fill="hold">
                            <p:stCondLst>
                              <p:cond delay="500"/>
                            </p:stCondLst>
                            <p:childTnLst>
                              <p:par>
                                <p:cTn id="9" presetID="31" presetClass="entr" presetSubtype="0" fill="hold" nodeType="afterEffect">
                                  <p:stCondLst>
                                    <p:cond delay="1000"/>
                                  </p:stCondLst>
                                  <p:childTnLst>
                                    <p:set>
                                      <p:cBhvr>
                                        <p:cTn id="10" dur="1" fill="hold">
                                          <p:stCondLst>
                                            <p:cond delay="0"/>
                                          </p:stCondLst>
                                        </p:cTn>
                                        <p:tgtEl>
                                          <p:spTgt spid="36"/>
                                        </p:tgtEl>
                                        <p:attrNameLst>
                                          <p:attrName>style.visibility</p:attrName>
                                        </p:attrNameLst>
                                      </p:cBhvr>
                                      <p:to>
                                        <p:strVal val="visible"/>
                                      </p:to>
                                    </p:set>
                                    <p:anim calcmode="lin" valueType="num">
                                      <p:cBhvr>
                                        <p:cTn id="11" dur="1000" fill="hold"/>
                                        <p:tgtEl>
                                          <p:spTgt spid="36"/>
                                        </p:tgtEl>
                                        <p:attrNameLst>
                                          <p:attrName>ppt_w</p:attrName>
                                        </p:attrNameLst>
                                      </p:cBhvr>
                                      <p:tavLst>
                                        <p:tav tm="0">
                                          <p:val>
                                            <p:fltVal val="0"/>
                                          </p:val>
                                        </p:tav>
                                        <p:tav tm="100000">
                                          <p:val>
                                            <p:strVal val="#ppt_w"/>
                                          </p:val>
                                        </p:tav>
                                      </p:tavLst>
                                    </p:anim>
                                    <p:anim calcmode="lin" valueType="num">
                                      <p:cBhvr>
                                        <p:cTn id="12" dur="1000" fill="hold"/>
                                        <p:tgtEl>
                                          <p:spTgt spid="36"/>
                                        </p:tgtEl>
                                        <p:attrNameLst>
                                          <p:attrName>ppt_h</p:attrName>
                                        </p:attrNameLst>
                                      </p:cBhvr>
                                      <p:tavLst>
                                        <p:tav tm="0">
                                          <p:val>
                                            <p:fltVal val="0"/>
                                          </p:val>
                                        </p:tav>
                                        <p:tav tm="100000">
                                          <p:val>
                                            <p:strVal val="#ppt_h"/>
                                          </p:val>
                                        </p:tav>
                                      </p:tavLst>
                                    </p:anim>
                                    <p:anim calcmode="lin" valueType="num">
                                      <p:cBhvr>
                                        <p:cTn id="13" dur="1000" fill="hold"/>
                                        <p:tgtEl>
                                          <p:spTgt spid="36"/>
                                        </p:tgtEl>
                                        <p:attrNameLst>
                                          <p:attrName>style.rotation</p:attrName>
                                        </p:attrNameLst>
                                      </p:cBhvr>
                                      <p:tavLst>
                                        <p:tav tm="0">
                                          <p:val>
                                            <p:fltVal val="90"/>
                                          </p:val>
                                        </p:tav>
                                        <p:tav tm="100000">
                                          <p:val>
                                            <p:fltVal val="0"/>
                                          </p:val>
                                        </p:tav>
                                      </p:tavLst>
                                    </p:anim>
                                    <p:animEffect transition="in" filter="fade">
                                      <p:cBhvr>
                                        <p:cTn id="14" dur="1000"/>
                                        <p:tgtEl>
                                          <p:spTgt spid="36"/>
                                        </p:tgtEl>
                                      </p:cBhvr>
                                    </p:animEffect>
                                  </p:childTnLst>
                                </p:cTn>
                              </p:par>
                            </p:childTnLst>
                          </p:cTn>
                        </p:par>
                        <p:par>
                          <p:cTn id="15" fill="hold">
                            <p:stCondLst>
                              <p:cond delay="2500"/>
                            </p:stCondLst>
                            <p:childTnLst>
                              <p:par>
                                <p:cTn id="16" presetID="53" presetClass="entr" presetSubtype="16" fill="hold" grpId="0" nodeType="afterEffect">
                                  <p:stCondLst>
                                    <p:cond delay="50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ppt_w</p:attrName>
                                        </p:attrNameLst>
                                      </p:cBhvr>
                                      <p:tavLst>
                                        <p:tav tm="0">
                                          <p:val>
                                            <p:fltVal val="0"/>
                                          </p:val>
                                        </p:tav>
                                        <p:tav tm="100000">
                                          <p:val>
                                            <p:strVal val="#ppt_w"/>
                                          </p:val>
                                        </p:tav>
                                      </p:tavLst>
                                    </p:anim>
                                    <p:anim calcmode="lin" valueType="num">
                                      <p:cBhvr>
                                        <p:cTn id="19" dur="500" fill="hold"/>
                                        <p:tgtEl>
                                          <p:spTgt spid="2"/>
                                        </p:tgtEl>
                                        <p:attrNameLst>
                                          <p:attrName>ppt_h</p:attrName>
                                        </p:attrNameLst>
                                      </p:cBhvr>
                                      <p:tavLst>
                                        <p:tav tm="0">
                                          <p:val>
                                            <p:fltVal val="0"/>
                                          </p:val>
                                        </p:tav>
                                        <p:tav tm="100000">
                                          <p:val>
                                            <p:strVal val="#ppt_h"/>
                                          </p:val>
                                        </p:tav>
                                      </p:tavLst>
                                    </p:anim>
                                    <p:animEffect transition="in" filter="fade">
                                      <p:cBhvr>
                                        <p:cTn id="20" dur="500"/>
                                        <p:tgtEl>
                                          <p:spTgt spid="2"/>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37"/>
                                        </p:tgtEl>
                                        <p:attrNameLst>
                                          <p:attrName>style.visibility</p:attrName>
                                        </p:attrNameLst>
                                      </p:cBhvr>
                                      <p:to>
                                        <p:strVal val="visible"/>
                                      </p:to>
                                    </p:set>
                                    <p:animEffect transition="in" filter="wipe(left)">
                                      <p:cBhvr>
                                        <p:cTn id="25" dur="500"/>
                                        <p:tgtEl>
                                          <p:spTgt spid="37"/>
                                        </p:tgtEl>
                                      </p:cBhvr>
                                    </p:animEffect>
                                  </p:childTnLst>
                                </p:cTn>
                              </p:par>
                            </p:childTnLst>
                          </p:cTn>
                        </p:par>
                        <p:par>
                          <p:cTn id="26" fill="hold">
                            <p:stCondLst>
                              <p:cond delay="500"/>
                            </p:stCondLst>
                            <p:childTnLst>
                              <p:par>
                                <p:cTn id="27" presetID="22" presetClass="entr" presetSubtype="8" fill="hold" nodeType="afterEffect">
                                  <p:stCondLst>
                                    <p:cond delay="0"/>
                                  </p:stCondLst>
                                  <p:childTnLst>
                                    <p:set>
                                      <p:cBhvr>
                                        <p:cTn id="28" dur="1" fill="hold">
                                          <p:stCondLst>
                                            <p:cond delay="0"/>
                                          </p:stCondLst>
                                        </p:cTn>
                                        <p:tgtEl>
                                          <p:spTgt spid="38"/>
                                        </p:tgtEl>
                                        <p:attrNameLst>
                                          <p:attrName>style.visibility</p:attrName>
                                        </p:attrNameLst>
                                      </p:cBhvr>
                                      <p:to>
                                        <p:strVal val="visible"/>
                                      </p:to>
                                    </p:set>
                                    <p:animEffect transition="in" filter="wipe(left)">
                                      <p:cBhvr>
                                        <p:cTn id="29" dur="500"/>
                                        <p:tgtEl>
                                          <p:spTgt spid="38"/>
                                        </p:tgtEl>
                                      </p:cBhvr>
                                    </p:animEffect>
                                  </p:childTnLst>
                                </p:cTn>
                              </p:par>
                            </p:childTnLst>
                          </p:cTn>
                        </p:par>
                        <p:par>
                          <p:cTn id="30" fill="hold">
                            <p:stCondLst>
                              <p:cond delay="1000"/>
                            </p:stCondLst>
                            <p:childTnLst>
                              <p:par>
                                <p:cTn id="31" presetID="22" presetClass="entr" presetSubtype="8" fill="hold" nodeType="afterEffect">
                                  <p:stCondLst>
                                    <p:cond delay="0"/>
                                  </p:stCondLst>
                                  <p:childTnLst>
                                    <p:set>
                                      <p:cBhvr>
                                        <p:cTn id="32" dur="1" fill="hold">
                                          <p:stCondLst>
                                            <p:cond delay="0"/>
                                          </p:stCondLst>
                                        </p:cTn>
                                        <p:tgtEl>
                                          <p:spTgt spid="39"/>
                                        </p:tgtEl>
                                        <p:attrNameLst>
                                          <p:attrName>style.visibility</p:attrName>
                                        </p:attrNameLst>
                                      </p:cBhvr>
                                      <p:to>
                                        <p:strVal val="visible"/>
                                      </p:to>
                                    </p:set>
                                    <p:animEffect transition="in" filter="wipe(left)">
                                      <p:cBhvr>
                                        <p:cTn id="33" dur="500"/>
                                        <p:tgtEl>
                                          <p:spTgt spid="39"/>
                                        </p:tgtEl>
                                      </p:cBhvr>
                                    </p:animEffect>
                                  </p:childTnLst>
                                </p:cTn>
                              </p:par>
                            </p:childTnLst>
                          </p:cTn>
                        </p:par>
                        <p:par>
                          <p:cTn id="34" fill="hold">
                            <p:stCondLst>
                              <p:cond delay="1500"/>
                            </p:stCondLst>
                            <p:childTnLst>
                              <p:par>
                                <p:cTn id="35" presetID="22" presetClass="entr" presetSubtype="8" fill="hold" nodeType="afterEffect">
                                  <p:stCondLst>
                                    <p:cond delay="0"/>
                                  </p:stCondLst>
                                  <p:childTnLst>
                                    <p:set>
                                      <p:cBhvr>
                                        <p:cTn id="36" dur="1" fill="hold">
                                          <p:stCondLst>
                                            <p:cond delay="0"/>
                                          </p:stCondLst>
                                        </p:cTn>
                                        <p:tgtEl>
                                          <p:spTgt spid="40"/>
                                        </p:tgtEl>
                                        <p:attrNameLst>
                                          <p:attrName>style.visibility</p:attrName>
                                        </p:attrNameLst>
                                      </p:cBhvr>
                                      <p:to>
                                        <p:strVal val="visible"/>
                                      </p:to>
                                    </p:set>
                                    <p:animEffect transition="in" filter="wipe(left)">
                                      <p:cBhvr>
                                        <p:cTn id="37" dur="500"/>
                                        <p:tgtEl>
                                          <p:spTgt spid="40"/>
                                        </p:tgtEl>
                                      </p:cBhvr>
                                    </p:animEffect>
                                  </p:childTnLst>
                                </p:cTn>
                              </p:par>
                            </p:childTnLst>
                          </p:cTn>
                        </p:par>
                        <p:par>
                          <p:cTn id="38" fill="hold">
                            <p:stCondLst>
                              <p:cond delay="2000"/>
                            </p:stCondLst>
                            <p:childTnLst>
                              <p:par>
                                <p:cTn id="39" presetID="22" presetClass="entr" presetSubtype="4" fill="hold" nodeType="afterEffect">
                                  <p:stCondLst>
                                    <p:cond delay="1000"/>
                                  </p:stCondLst>
                                  <p:childTnLst>
                                    <p:set>
                                      <p:cBhvr>
                                        <p:cTn id="40" dur="1" fill="hold">
                                          <p:stCondLst>
                                            <p:cond delay="0"/>
                                          </p:stCondLst>
                                        </p:cTn>
                                        <p:tgtEl>
                                          <p:spTgt spid="41"/>
                                        </p:tgtEl>
                                        <p:attrNameLst>
                                          <p:attrName>style.visibility</p:attrName>
                                        </p:attrNameLst>
                                      </p:cBhvr>
                                      <p:to>
                                        <p:strVal val="visible"/>
                                      </p:to>
                                    </p:set>
                                    <p:animEffect transition="in" filter="wipe(down)">
                                      <p:cBhvr>
                                        <p:cTn id="41" dur="125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Solution Set Up</a:t>
            </a:r>
            <a:endParaRPr lang="en-US"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47017" y="1668482"/>
            <a:ext cx="2704596" cy="2066778"/>
          </a:xfrm>
          <a:prstGeom prst="rect">
            <a:avLst/>
          </a:prstGeom>
        </p:spPr>
      </p:pic>
    </p:spTree>
    <p:extLst>
      <p:ext uri="{BB962C8B-B14F-4D97-AF65-F5344CB8AC3E}">
        <p14:creationId xmlns:p14="http://schemas.microsoft.com/office/powerpoint/2010/main" val="2725809195"/>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9219" y="2263949"/>
            <a:ext cx="5276850" cy="2419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7" name="Title 16"/>
          <p:cNvSpPr>
            <a:spLocks noGrp="1"/>
          </p:cNvSpPr>
          <p:nvPr>
            <p:ph type="title"/>
          </p:nvPr>
        </p:nvSpPr>
        <p:spPr>
          <a:xfrm>
            <a:off x="144013" y="295274"/>
            <a:ext cx="12161836" cy="917575"/>
          </a:xfrm>
        </p:spPr>
        <p:txBody>
          <a:bodyPr/>
          <a:lstStyle/>
          <a:p>
            <a:r>
              <a:rPr lang="en-US" sz="4000" dirty="0" smtClean="0"/>
              <a:t>Repository Key Global </a:t>
            </a:r>
            <a:r>
              <a:rPr lang="en-US" sz="4000" dirty="0"/>
              <a:t>HEINEKEN Knowledge and Expertise</a:t>
            </a:r>
            <a:br>
              <a:rPr lang="en-US" sz="4000" dirty="0"/>
            </a:br>
            <a:r>
              <a:rPr lang="en-US" sz="4000" dirty="0"/>
              <a:t/>
            </a:r>
            <a:br>
              <a:rPr lang="en-US" sz="4000" dirty="0"/>
            </a:br>
            <a:endParaRPr lang="en-US" sz="4000" dirty="0"/>
          </a:p>
        </p:txBody>
      </p:sp>
      <p:pic>
        <p:nvPicPr>
          <p:cNvPr id="5"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88017" y="2212651"/>
            <a:ext cx="805311" cy="569471"/>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734341" y="2216906"/>
            <a:ext cx="805311" cy="569471"/>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27626" y="2605276"/>
            <a:ext cx="805311" cy="569471"/>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94145" y="2980070"/>
            <a:ext cx="805311" cy="569471"/>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11" name="Group 10"/>
          <p:cNvGrpSpPr/>
          <p:nvPr/>
        </p:nvGrpSpPr>
        <p:grpSpPr>
          <a:xfrm>
            <a:off x="4097853" y="3463369"/>
            <a:ext cx="4283885" cy="972277"/>
            <a:chOff x="2524731" y="3645934"/>
            <a:chExt cx="4283885" cy="972277"/>
          </a:xfrm>
          <a:solidFill>
            <a:srgbClr val="FF0000"/>
          </a:solidFill>
        </p:grpSpPr>
        <p:sp>
          <p:nvSpPr>
            <p:cNvPr id="12" name="Left-Right Arrow 11"/>
            <p:cNvSpPr/>
            <p:nvPr/>
          </p:nvSpPr>
          <p:spPr bwMode="auto">
            <a:xfrm flipV="1">
              <a:off x="2524731" y="3645934"/>
              <a:ext cx="854557" cy="307925"/>
            </a:xfrm>
            <a:prstGeom prst="leftRightArrow">
              <a:avLst/>
            </a:prstGeom>
            <a:grpFill/>
            <a:ln w="9525" cap="flat" cmpd="sng" algn="ctr">
              <a:solidFill>
                <a:srgbClr val="FF0000"/>
              </a:solidFill>
              <a:prstDash val="solid"/>
              <a:round/>
              <a:headEnd type="none" w="med" len="med"/>
              <a:tailEnd type="none" w="med" len="med"/>
            </a:ln>
            <a:effectLst/>
            <a:scene3d>
              <a:camera prst="orthographicFront">
                <a:rot lat="4200000" lon="0" rev="900000"/>
              </a:camera>
              <a:lightRig rig="threePt" dir="t"/>
            </a:scene3d>
          </p:spPr>
          <p:txBody>
            <a:bodyPr vert="horz" wrap="none" lIns="0" tIns="0" rIns="0" bIns="0" numCol="1" rtlCol="0" anchor="ctr" anchorCtr="0" compatLnSpc="1">
              <a:prstTxWarp prst="textNoShape">
                <a:avLst/>
              </a:prstTxWarp>
            </a:bodyPr>
            <a:lstStyle/>
            <a:p>
              <a:pPr algn="ctr" defTabSz="914400" fontAlgn="base">
                <a:spcBef>
                  <a:spcPct val="0"/>
                </a:spcBef>
                <a:spcAft>
                  <a:spcPct val="0"/>
                </a:spcAft>
              </a:pPr>
              <a:endParaRPr lang="en-GB" sz="1200" dirty="0" smtClean="0">
                <a:solidFill>
                  <a:srgbClr val="505050"/>
                </a:solidFill>
                <a:latin typeface="Lucida Sans Unicode" pitchFamily="34" charset="0"/>
              </a:endParaRPr>
            </a:p>
          </p:txBody>
        </p:sp>
        <p:sp>
          <p:nvSpPr>
            <p:cNvPr id="13" name="Left-Right Arrow 12"/>
            <p:cNvSpPr/>
            <p:nvPr/>
          </p:nvSpPr>
          <p:spPr bwMode="auto">
            <a:xfrm rot="12416399" flipV="1">
              <a:off x="5972774" y="3692643"/>
              <a:ext cx="835842" cy="314819"/>
            </a:xfrm>
            <a:prstGeom prst="leftRightArrow">
              <a:avLst/>
            </a:prstGeom>
            <a:grpFill/>
            <a:ln w="9525" cap="flat" cmpd="sng" algn="ctr">
              <a:solidFill>
                <a:srgbClr val="FF0000"/>
              </a:solidFill>
              <a:prstDash val="solid"/>
              <a:round/>
              <a:headEnd type="none" w="med" len="med"/>
              <a:tailEnd type="none" w="med" len="med"/>
            </a:ln>
            <a:effectLst/>
            <a:scene3d>
              <a:camera prst="orthographicFront">
                <a:rot lat="4200000" lon="0" rev="900000"/>
              </a:camera>
              <a:lightRig rig="threePt" dir="t"/>
            </a:scene3d>
          </p:spPr>
          <p:txBody>
            <a:bodyPr vert="horz" wrap="none" lIns="0" tIns="0" rIns="0" bIns="0" numCol="1" rtlCol="0" anchor="ctr" anchorCtr="0" compatLnSpc="1">
              <a:prstTxWarp prst="textNoShape">
                <a:avLst/>
              </a:prstTxWarp>
            </a:bodyPr>
            <a:lstStyle/>
            <a:p>
              <a:pPr algn="ctr" defTabSz="914400" fontAlgn="base">
                <a:spcBef>
                  <a:spcPct val="0"/>
                </a:spcBef>
                <a:spcAft>
                  <a:spcPct val="0"/>
                </a:spcAft>
              </a:pPr>
              <a:endParaRPr lang="en-GB" sz="1200" dirty="0" smtClean="0">
                <a:solidFill>
                  <a:srgbClr val="505050"/>
                </a:solidFill>
                <a:latin typeface="Lucida Sans Unicode" pitchFamily="34" charset="0"/>
              </a:endParaRPr>
            </a:p>
          </p:txBody>
        </p:sp>
        <p:sp>
          <p:nvSpPr>
            <p:cNvPr id="14" name="Left-Right Arrow 13"/>
            <p:cNvSpPr/>
            <p:nvPr/>
          </p:nvSpPr>
          <p:spPr bwMode="auto">
            <a:xfrm rot="14709643" flipV="1">
              <a:off x="5009359" y="4042880"/>
              <a:ext cx="835842" cy="314819"/>
            </a:xfrm>
            <a:prstGeom prst="leftRightArrow">
              <a:avLst/>
            </a:prstGeom>
            <a:grpFill/>
            <a:ln w="9525" cap="flat" cmpd="sng" algn="ctr">
              <a:solidFill>
                <a:srgbClr val="FF0000"/>
              </a:solidFill>
              <a:prstDash val="solid"/>
              <a:round/>
              <a:headEnd type="none" w="med" len="med"/>
              <a:tailEnd type="none" w="med" len="med"/>
            </a:ln>
            <a:effectLst/>
            <a:scene3d>
              <a:camera prst="orthographicFront">
                <a:rot lat="4200000" lon="0" rev="900000"/>
              </a:camera>
              <a:lightRig rig="threePt" dir="t"/>
            </a:scene3d>
          </p:spPr>
          <p:txBody>
            <a:bodyPr vert="horz" wrap="none" lIns="0" tIns="0" rIns="0" bIns="0" numCol="1" rtlCol="0" anchor="ctr" anchorCtr="0" compatLnSpc="1">
              <a:prstTxWarp prst="textNoShape">
                <a:avLst/>
              </a:prstTxWarp>
            </a:bodyPr>
            <a:lstStyle/>
            <a:p>
              <a:pPr algn="ctr" defTabSz="914400" fontAlgn="base">
                <a:spcBef>
                  <a:spcPct val="0"/>
                </a:spcBef>
                <a:spcAft>
                  <a:spcPct val="0"/>
                </a:spcAft>
              </a:pPr>
              <a:endParaRPr lang="en-GB" sz="1200" dirty="0" smtClean="0">
                <a:solidFill>
                  <a:srgbClr val="505050"/>
                </a:solidFill>
                <a:latin typeface="Lucida Sans Unicode" pitchFamily="34" charset="0"/>
              </a:endParaRPr>
            </a:p>
          </p:txBody>
        </p:sp>
        <p:sp>
          <p:nvSpPr>
            <p:cNvPr id="15" name="Left-Right Arrow 14"/>
            <p:cNvSpPr/>
            <p:nvPr/>
          </p:nvSpPr>
          <p:spPr bwMode="auto">
            <a:xfrm rot="9100226" flipV="1">
              <a:off x="3428381" y="4028802"/>
              <a:ext cx="854558" cy="307925"/>
            </a:xfrm>
            <a:prstGeom prst="leftRightArrow">
              <a:avLst/>
            </a:prstGeom>
            <a:grpFill/>
            <a:ln w="9525" cap="flat" cmpd="sng" algn="ctr">
              <a:solidFill>
                <a:srgbClr val="FF0000"/>
              </a:solidFill>
              <a:prstDash val="solid"/>
              <a:round/>
              <a:headEnd type="none" w="med" len="med"/>
              <a:tailEnd type="none" w="med" len="med"/>
            </a:ln>
            <a:effectLst/>
            <a:scene3d>
              <a:camera prst="orthographicFront">
                <a:rot lat="4200000" lon="0" rev="900000"/>
              </a:camera>
              <a:lightRig rig="threePt" dir="t"/>
            </a:scene3d>
          </p:spPr>
          <p:txBody>
            <a:bodyPr vert="horz" wrap="none" lIns="0" tIns="0" rIns="0" bIns="0" numCol="1" rtlCol="0" anchor="ctr" anchorCtr="0" compatLnSpc="1">
              <a:prstTxWarp prst="textNoShape">
                <a:avLst/>
              </a:prstTxWarp>
            </a:bodyPr>
            <a:lstStyle/>
            <a:p>
              <a:pPr algn="ctr" defTabSz="914400" fontAlgn="base">
                <a:spcBef>
                  <a:spcPct val="0"/>
                </a:spcBef>
                <a:spcAft>
                  <a:spcPct val="0"/>
                </a:spcAft>
              </a:pPr>
              <a:endParaRPr lang="en-GB" sz="1200" dirty="0" smtClean="0">
                <a:solidFill>
                  <a:srgbClr val="505050"/>
                </a:solidFill>
                <a:latin typeface="Lucida Sans Unicode" pitchFamily="34" charset="0"/>
              </a:endParaRPr>
            </a:p>
          </p:txBody>
        </p:sp>
      </p:grpSp>
      <p:grpSp>
        <p:nvGrpSpPr>
          <p:cNvPr id="16" name="Group 15"/>
          <p:cNvGrpSpPr/>
          <p:nvPr/>
        </p:nvGrpSpPr>
        <p:grpSpPr>
          <a:xfrm>
            <a:off x="1811878" y="2074154"/>
            <a:ext cx="1629899" cy="2374172"/>
            <a:chOff x="677003" y="2200222"/>
            <a:chExt cx="1629899" cy="2374172"/>
          </a:xfrm>
        </p:grpSpPr>
        <p:grpSp>
          <p:nvGrpSpPr>
            <p:cNvPr id="18" name="Group 17"/>
            <p:cNvGrpSpPr/>
            <p:nvPr/>
          </p:nvGrpSpPr>
          <p:grpSpPr>
            <a:xfrm>
              <a:off x="809121" y="2200222"/>
              <a:ext cx="1497781" cy="1906900"/>
              <a:chOff x="809121" y="2404942"/>
              <a:chExt cx="1497781" cy="1906900"/>
            </a:xfrm>
          </p:grpSpPr>
          <p:grpSp>
            <p:nvGrpSpPr>
              <p:cNvPr id="20" name="Group 23"/>
              <p:cNvGrpSpPr/>
              <p:nvPr/>
            </p:nvGrpSpPr>
            <p:grpSpPr>
              <a:xfrm>
                <a:off x="809121" y="3380760"/>
                <a:ext cx="1497781" cy="931082"/>
                <a:chOff x="539552" y="917104"/>
                <a:chExt cx="1337615" cy="950218"/>
              </a:xfrm>
            </p:grpSpPr>
            <p:pic>
              <p:nvPicPr>
                <p:cNvPr id="22" name="Picture 4"/>
                <p:cNvPicPr>
                  <a:picLocks noChangeAspect="1" noChangeArrowheads="1"/>
                </p:cNvPicPr>
                <p:nvPr/>
              </p:nvPicPr>
              <p:blipFill>
                <a:blip r:embed="rId5" cstate="print"/>
                <a:srcRect/>
                <a:stretch>
                  <a:fillRect/>
                </a:stretch>
              </p:blipFill>
              <p:spPr bwMode="auto">
                <a:xfrm>
                  <a:off x="539552" y="917104"/>
                  <a:ext cx="1337615" cy="950218"/>
                </a:xfrm>
                <a:prstGeom prst="rect">
                  <a:avLst/>
                </a:prstGeom>
                <a:ln>
                  <a:noFill/>
                </a:ln>
                <a:effectLst>
                  <a:outerShdw blurRad="292100" dist="139700" dir="2700000" algn="tl" rotWithShape="0">
                    <a:srgbClr val="333333">
                      <a:alpha val="65000"/>
                    </a:srgbClr>
                  </a:outerShdw>
                </a:effectLst>
              </p:spPr>
            </p:pic>
            <p:pic>
              <p:nvPicPr>
                <p:cNvPr id="23" name="Picture 6"/>
                <p:cNvPicPr>
                  <a:picLocks noChangeAspect="1" noChangeArrowheads="1"/>
                </p:cNvPicPr>
                <p:nvPr/>
              </p:nvPicPr>
              <p:blipFill>
                <a:blip r:embed="rId6" cstate="print"/>
                <a:srcRect/>
                <a:stretch>
                  <a:fillRect/>
                </a:stretch>
              </p:blipFill>
              <p:spPr bwMode="auto">
                <a:xfrm>
                  <a:off x="755576" y="1268759"/>
                  <a:ext cx="1080120" cy="576065"/>
                </a:xfrm>
                <a:prstGeom prst="rect">
                  <a:avLst/>
                </a:prstGeom>
                <a:noFill/>
                <a:ln w="9525">
                  <a:noFill/>
                  <a:miter lim="800000"/>
                  <a:headEnd/>
                  <a:tailEnd/>
                </a:ln>
              </p:spPr>
            </p:pic>
          </p:grpSp>
          <p:pic>
            <p:nvPicPr>
              <p:cNvPr id="21" name="Picture 2" descr="C:\Users\wegewt01\AppData\Local\Temp\SNAGHTML1aa611c7.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91009" y="2404942"/>
                <a:ext cx="1192834" cy="703258"/>
              </a:xfrm>
              <a:prstGeom prst="rect">
                <a:avLst/>
              </a:prstGeom>
              <a:noFill/>
              <a:extLst>
                <a:ext uri="{909E8E84-426E-40DD-AFC4-6F175D3DCCD1}">
                  <a14:hiddenFill xmlns:a14="http://schemas.microsoft.com/office/drawing/2010/main">
                    <a:solidFill>
                      <a:srgbClr val="FFFFFF"/>
                    </a:solidFill>
                  </a14:hiddenFill>
                </a:ext>
              </a:extLst>
            </p:spPr>
          </p:pic>
        </p:grpSp>
        <p:sp>
          <p:nvSpPr>
            <p:cNvPr id="19" name="TextBox 18"/>
            <p:cNvSpPr txBox="1"/>
            <p:nvPr/>
          </p:nvSpPr>
          <p:spPr>
            <a:xfrm>
              <a:off x="677003" y="4112729"/>
              <a:ext cx="1618404" cy="461665"/>
            </a:xfrm>
            <a:prstGeom prst="rect">
              <a:avLst/>
            </a:prstGeom>
            <a:noFill/>
          </p:spPr>
          <p:txBody>
            <a:bodyPr wrap="square" rtlCol="0">
              <a:spAutoFit/>
            </a:bodyPr>
            <a:lstStyle/>
            <a:p>
              <a:r>
                <a:rPr lang="en-GB" b="1" dirty="0" smtClean="0">
                  <a:solidFill>
                    <a:srgbClr val="505050"/>
                  </a:solidFill>
                </a:rPr>
                <a:t>Global </a:t>
              </a:r>
              <a:br>
                <a:rPr lang="en-GB" b="1" dirty="0" smtClean="0">
                  <a:solidFill>
                    <a:srgbClr val="505050"/>
                  </a:solidFill>
                </a:rPr>
              </a:br>
              <a:r>
                <a:rPr lang="en-GB" b="1" dirty="0" smtClean="0">
                  <a:solidFill>
                    <a:srgbClr val="505050"/>
                  </a:solidFill>
                </a:rPr>
                <a:t>Who = Who</a:t>
              </a:r>
              <a:endParaRPr lang="en-GB" b="1" dirty="0">
                <a:solidFill>
                  <a:srgbClr val="505050"/>
                </a:solidFill>
              </a:endParaRPr>
            </a:p>
          </p:txBody>
        </p:sp>
      </p:grpSp>
      <p:grpSp>
        <p:nvGrpSpPr>
          <p:cNvPr id="24" name="Group 23"/>
          <p:cNvGrpSpPr/>
          <p:nvPr/>
        </p:nvGrpSpPr>
        <p:grpSpPr>
          <a:xfrm>
            <a:off x="2086195" y="4539765"/>
            <a:ext cx="3941134" cy="1426925"/>
            <a:chOff x="803509" y="4745777"/>
            <a:chExt cx="3941134" cy="1426925"/>
          </a:xfrm>
        </p:grpSpPr>
        <p:pic>
          <p:nvPicPr>
            <p:cNvPr id="25" name="Picture 5"/>
            <p:cNvPicPr>
              <a:picLocks noChangeAspect="1" noChangeArrowheads="1"/>
            </p:cNvPicPr>
            <p:nvPr/>
          </p:nvPicPr>
          <p:blipFill>
            <a:blip r:embed="rId8" cstate="print"/>
            <a:srcRect/>
            <a:stretch>
              <a:fillRect/>
            </a:stretch>
          </p:blipFill>
          <p:spPr bwMode="auto">
            <a:xfrm>
              <a:off x="2320119" y="4745777"/>
              <a:ext cx="1815148" cy="1077002"/>
            </a:xfrm>
            <a:prstGeom prst="rect">
              <a:avLst/>
            </a:prstGeom>
            <a:ln>
              <a:noFill/>
            </a:ln>
            <a:effectLst>
              <a:outerShdw blurRad="292100" dist="139700" dir="2700000" algn="tl" rotWithShape="0">
                <a:srgbClr val="333333">
                  <a:alpha val="65000"/>
                </a:srgbClr>
              </a:outerShdw>
            </a:effectLst>
          </p:spPr>
        </p:pic>
        <p:pic>
          <p:nvPicPr>
            <p:cNvPr id="26" name="Picture 8" descr="C:\Users\WegewT01\AppData\Local\Temp\SNAGHTML20d704ec.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03509" y="5038614"/>
              <a:ext cx="1516610" cy="696543"/>
            </a:xfrm>
            <a:prstGeom prst="rect">
              <a:avLst/>
            </a:prstGeom>
            <a:noFill/>
            <a:extLst>
              <a:ext uri="{909E8E84-426E-40DD-AFC4-6F175D3DCCD1}">
                <a14:hiddenFill xmlns:a14="http://schemas.microsoft.com/office/drawing/2010/main">
                  <a:solidFill>
                    <a:srgbClr val="FFFFFF"/>
                  </a:solidFill>
                </a14:hiddenFill>
              </a:ext>
            </a:extLst>
          </p:spPr>
        </p:pic>
        <p:sp>
          <p:nvSpPr>
            <p:cNvPr id="27" name="TextBox 26"/>
            <p:cNvSpPr txBox="1"/>
            <p:nvPr/>
          </p:nvSpPr>
          <p:spPr>
            <a:xfrm>
              <a:off x="1703406" y="5895703"/>
              <a:ext cx="3041237" cy="276999"/>
            </a:xfrm>
            <a:prstGeom prst="rect">
              <a:avLst/>
            </a:prstGeom>
            <a:noFill/>
          </p:spPr>
          <p:txBody>
            <a:bodyPr wrap="square" rtlCol="0">
              <a:spAutoFit/>
            </a:bodyPr>
            <a:lstStyle/>
            <a:p>
              <a:r>
                <a:rPr lang="en-GB" b="1" dirty="0" smtClean="0">
                  <a:solidFill>
                    <a:srgbClr val="505050"/>
                  </a:solidFill>
                </a:rPr>
                <a:t>Direct  (synchronous) collaboration</a:t>
              </a:r>
              <a:endParaRPr lang="en-GB" b="1" dirty="0">
                <a:solidFill>
                  <a:srgbClr val="505050"/>
                </a:solidFill>
              </a:endParaRPr>
            </a:p>
          </p:txBody>
        </p:sp>
      </p:grpSp>
      <p:grpSp>
        <p:nvGrpSpPr>
          <p:cNvPr id="28" name="Group 27"/>
          <p:cNvGrpSpPr/>
          <p:nvPr/>
        </p:nvGrpSpPr>
        <p:grpSpPr>
          <a:xfrm>
            <a:off x="7086643" y="4479723"/>
            <a:ext cx="3137623" cy="1705944"/>
            <a:chOff x="5314838" y="4554705"/>
            <a:chExt cx="3137623" cy="1705944"/>
          </a:xfrm>
        </p:grpSpPr>
        <p:pic>
          <p:nvPicPr>
            <p:cNvPr id="29" name="Picture 4"/>
            <p:cNvPicPr>
              <a:picLocks noChangeAspect="1" noChangeArrowheads="1"/>
            </p:cNvPicPr>
            <p:nvPr/>
          </p:nvPicPr>
          <p:blipFill>
            <a:blip r:embed="rId5" cstate="print"/>
            <a:srcRect/>
            <a:stretch>
              <a:fillRect/>
            </a:stretch>
          </p:blipFill>
          <p:spPr bwMode="auto">
            <a:xfrm>
              <a:off x="5483010" y="4554705"/>
              <a:ext cx="1674714" cy="1189687"/>
            </a:xfrm>
            <a:prstGeom prst="rect">
              <a:avLst/>
            </a:prstGeom>
            <a:ln>
              <a:noFill/>
            </a:ln>
            <a:effectLst>
              <a:outerShdw blurRad="292100" dist="139700" dir="2700000" algn="tl" rotWithShape="0">
                <a:srgbClr val="333333">
                  <a:alpha val="65000"/>
                </a:srgbClr>
              </a:outerShdw>
            </a:effectLst>
          </p:spPr>
        </p:pic>
        <p:pic>
          <p:nvPicPr>
            <p:cNvPr id="30" name="Picture 2" descr="C:\Users\wegewt01\AppData\Local\Temp\SNAGHTML1aa611c7.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259627" y="4846561"/>
              <a:ext cx="1192834" cy="703258"/>
            </a:xfrm>
            <a:prstGeom prst="rect">
              <a:avLst/>
            </a:prstGeom>
            <a:noFill/>
            <a:extLst>
              <a:ext uri="{909E8E84-426E-40DD-AFC4-6F175D3DCCD1}">
                <a14:hiddenFill xmlns:a14="http://schemas.microsoft.com/office/drawing/2010/main">
                  <a:solidFill>
                    <a:srgbClr val="FFFFFF"/>
                  </a:solidFill>
                </a14:hiddenFill>
              </a:ext>
            </a:extLst>
          </p:spPr>
        </p:pic>
        <p:sp>
          <p:nvSpPr>
            <p:cNvPr id="31" name="TextBox 30"/>
            <p:cNvSpPr txBox="1"/>
            <p:nvPr/>
          </p:nvSpPr>
          <p:spPr>
            <a:xfrm>
              <a:off x="5314838" y="5798984"/>
              <a:ext cx="3041237" cy="461665"/>
            </a:xfrm>
            <a:prstGeom prst="rect">
              <a:avLst/>
            </a:prstGeom>
            <a:noFill/>
          </p:spPr>
          <p:txBody>
            <a:bodyPr wrap="square" rtlCol="0">
              <a:spAutoFit/>
            </a:bodyPr>
            <a:lstStyle/>
            <a:p>
              <a:r>
                <a:rPr lang="en-GB" b="1" dirty="0" smtClean="0">
                  <a:solidFill>
                    <a:srgbClr val="505050"/>
                  </a:solidFill>
                </a:rPr>
                <a:t>Daily collaboration and content management</a:t>
              </a:r>
              <a:endParaRPr lang="en-GB" b="1" dirty="0">
                <a:solidFill>
                  <a:srgbClr val="505050"/>
                </a:solidFill>
              </a:endParaRPr>
            </a:p>
          </p:txBody>
        </p:sp>
      </p:grpSp>
      <p:grpSp>
        <p:nvGrpSpPr>
          <p:cNvPr id="2" name="Group 1"/>
          <p:cNvGrpSpPr/>
          <p:nvPr/>
        </p:nvGrpSpPr>
        <p:grpSpPr>
          <a:xfrm>
            <a:off x="8929529" y="2782122"/>
            <a:ext cx="2238748" cy="1511645"/>
            <a:chOff x="8946816" y="3283923"/>
            <a:chExt cx="2238748" cy="1511645"/>
          </a:xfrm>
        </p:grpSpPr>
        <p:grpSp>
          <p:nvGrpSpPr>
            <p:cNvPr id="32" name="Group 31"/>
            <p:cNvGrpSpPr/>
            <p:nvPr/>
          </p:nvGrpSpPr>
          <p:grpSpPr>
            <a:xfrm>
              <a:off x="8946816" y="3283923"/>
              <a:ext cx="2238748" cy="1511645"/>
              <a:chOff x="6918898" y="3119557"/>
              <a:chExt cx="2238748" cy="1511645"/>
            </a:xfrm>
          </p:grpSpPr>
          <p:pic>
            <p:nvPicPr>
              <p:cNvPr id="34" name="Picture 6" descr="C:\Users\WegewT01\AppData\Local\Temp\SNAGHTML20d5d8fc.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103132" y="3119557"/>
                <a:ext cx="1308385" cy="207011"/>
              </a:xfrm>
              <a:prstGeom prst="rect">
                <a:avLst/>
              </a:prstGeom>
              <a:noFill/>
              <a:extLst>
                <a:ext uri="{909E8E84-426E-40DD-AFC4-6F175D3DCCD1}">
                  <a14:hiddenFill xmlns:a14="http://schemas.microsoft.com/office/drawing/2010/main">
                    <a:solidFill>
                      <a:srgbClr val="FFFFFF"/>
                    </a:solidFill>
                  </a14:hiddenFill>
                </a:ext>
              </a:extLst>
            </p:spPr>
          </p:pic>
          <p:sp>
            <p:nvSpPr>
              <p:cNvPr id="35" name="TextBox 34"/>
              <p:cNvSpPr txBox="1"/>
              <p:nvPr/>
            </p:nvSpPr>
            <p:spPr>
              <a:xfrm>
                <a:off x="6918898" y="4354203"/>
                <a:ext cx="2238748" cy="276999"/>
              </a:xfrm>
              <a:prstGeom prst="rect">
                <a:avLst/>
              </a:prstGeom>
              <a:noFill/>
            </p:spPr>
            <p:txBody>
              <a:bodyPr wrap="square" rtlCol="0">
                <a:spAutoFit/>
              </a:bodyPr>
              <a:lstStyle/>
              <a:p>
                <a:r>
                  <a:rPr lang="en-GB" b="1" dirty="0" smtClean="0">
                    <a:solidFill>
                      <a:srgbClr val="505050"/>
                    </a:solidFill>
                  </a:rPr>
                  <a:t>Workflow Management</a:t>
                </a:r>
                <a:endParaRPr lang="en-GB" b="1" dirty="0">
                  <a:solidFill>
                    <a:srgbClr val="505050"/>
                  </a:solidFill>
                </a:endParaRPr>
              </a:p>
            </p:txBody>
          </p:sp>
        </p:grpSp>
        <p:pic>
          <p:nvPicPr>
            <p:cNvPr id="1027" name="Picture 3"/>
            <p:cNvPicPr>
              <a:picLocks noChangeAspect="1" noChangeArrowheads="1"/>
            </p:cNvPicPr>
            <p:nvPr/>
          </p:nvPicPr>
          <p:blipFill>
            <a:blip r:embed="rId11">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9028004" y="3615823"/>
              <a:ext cx="1304397" cy="84498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pic>
        <p:nvPicPr>
          <p:cNvPr id="38"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13894" y="2628907"/>
            <a:ext cx="805311" cy="569471"/>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355065" y="2967044"/>
            <a:ext cx="805311" cy="569471"/>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33" name="Group 32"/>
          <p:cNvGrpSpPr/>
          <p:nvPr/>
        </p:nvGrpSpPr>
        <p:grpSpPr>
          <a:xfrm>
            <a:off x="3995597" y="2095217"/>
            <a:ext cx="4414633" cy="1525381"/>
            <a:chOff x="4012884" y="2597018"/>
            <a:chExt cx="4414633" cy="1525381"/>
          </a:xfrm>
        </p:grpSpPr>
        <p:sp>
          <p:nvSpPr>
            <p:cNvPr id="6" name="Rectangle 5"/>
            <p:cNvSpPr/>
            <p:nvPr/>
          </p:nvSpPr>
          <p:spPr>
            <a:xfrm>
              <a:off x="4012884" y="2615236"/>
              <a:ext cx="500458" cy="769441"/>
            </a:xfrm>
            <a:prstGeom prst="rect">
              <a:avLst/>
            </a:prstGeom>
            <a:noFill/>
          </p:spPr>
          <p:txBody>
            <a:bodyPr wrap="non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n-US" sz="4400" b="1" cap="all" dirty="0" smtClean="0">
                  <a:ln/>
                  <a:solidFill>
                    <a:srgbClr val="00188F"/>
                  </a:solidFill>
                  <a:effectLst>
                    <a:outerShdw blurRad="19685" dist="12700" dir="5400000" algn="tl" rotWithShape="0">
                      <a:srgbClr val="00188F">
                        <a:satMod val="130000"/>
                        <a:alpha val="60000"/>
                      </a:srgbClr>
                    </a:outerShdw>
                    <a:reflection blurRad="10000" stA="55000" endPos="48000" dist="500" dir="5400000" sy="-100000" algn="bl" rotWithShape="0"/>
                  </a:effectLst>
                </a:rPr>
                <a:t>S</a:t>
              </a:r>
              <a:endParaRPr lang="en-US" sz="4400" b="1" cap="all" dirty="0">
                <a:ln/>
                <a:solidFill>
                  <a:srgbClr val="00188F"/>
                </a:solidFill>
                <a:effectLst>
                  <a:outerShdw blurRad="19685" dist="12700" dir="5400000" algn="tl" rotWithShape="0">
                    <a:srgbClr val="00188F">
                      <a:satMod val="130000"/>
                      <a:alpha val="60000"/>
                    </a:srgbClr>
                  </a:outerShdw>
                  <a:reflection blurRad="10000" stA="55000" endPos="48000" dist="500" dir="5400000" sy="-100000" algn="bl" rotWithShape="0"/>
                </a:effectLst>
              </a:endParaRPr>
            </a:p>
          </p:txBody>
        </p:sp>
        <p:sp>
          <p:nvSpPr>
            <p:cNvPr id="39" name="Rectangle 38"/>
            <p:cNvSpPr/>
            <p:nvPr/>
          </p:nvSpPr>
          <p:spPr>
            <a:xfrm>
              <a:off x="4681534" y="3015853"/>
              <a:ext cx="484428" cy="769441"/>
            </a:xfrm>
            <a:prstGeom prst="rect">
              <a:avLst/>
            </a:prstGeom>
            <a:noFill/>
          </p:spPr>
          <p:txBody>
            <a:bodyPr wrap="non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n-US" sz="4400" b="1" cap="all" dirty="0">
                  <a:ln/>
                  <a:solidFill>
                    <a:srgbClr val="00188F"/>
                  </a:solidFill>
                  <a:effectLst>
                    <a:outerShdw blurRad="19685" dist="12700" dir="5400000" algn="tl" rotWithShape="0">
                      <a:srgbClr val="00188F">
                        <a:satMod val="130000"/>
                        <a:alpha val="60000"/>
                      </a:srgbClr>
                    </a:outerShdw>
                    <a:reflection blurRad="10000" stA="55000" endPos="48000" dist="500" dir="5400000" sy="-100000" algn="bl" rotWithShape="0"/>
                  </a:effectLst>
                </a:rPr>
                <a:t>E</a:t>
              </a:r>
            </a:p>
          </p:txBody>
        </p:sp>
        <p:sp>
          <p:nvSpPr>
            <p:cNvPr id="40" name="Rectangle 39"/>
            <p:cNvSpPr/>
            <p:nvPr/>
          </p:nvSpPr>
          <p:spPr>
            <a:xfrm>
              <a:off x="5466246" y="3348710"/>
              <a:ext cx="582211" cy="769441"/>
            </a:xfrm>
            <a:prstGeom prst="rect">
              <a:avLst/>
            </a:prstGeom>
            <a:noFill/>
          </p:spPr>
          <p:txBody>
            <a:bodyPr wrap="non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n-US" sz="4400" b="1" cap="all" dirty="0" smtClean="0">
                  <a:ln/>
                  <a:solidFill>
                    <a:srgbClr val="00188F"/>
                  </a:solidFill>
                  <a:effectLst>
                    <a:outerShdw blurRad="19685" dist="12700" dir="5400000" algn="tl" rotWithShape="0">
                      <a:srgbClr val="00188F">
                        <a:satMod val="130000"/>
                        <a:alpha val="60000"/>
                      </a:srgbClr>
                    </a:outerShdw>
                    <a:reflection blurRad="10000" stA="55000" endPos="48000" dist="500" dir="5400000" sy="-100000" algn="bl" rotWithShape="0"/>
                  </a:effectLst>
                </a:rPr>
                <a:t>A</a:t>
              </a:r>
              <a:endParaRPr lang="en-US" sz="4400" b="1" cap="all" dirty="0">
                <a:ln/>
                <a:solidFill>
                  <a:srgbClr val="00188F"/>
                </a:solidFill>
                <a:effectLst>
                  <a:outerShdw blurRad="19685" dist="12700" dir="5400000" algn="tl" rotWithShape="0">
                    <a:srgbClr val="00188F">
                      <a:satMod val="130000"/>
                      <a:alpha val="60000"/>
                    </a:srgbClr>
                  </a:outerShdw>
                  <a:reflection blurRad="10000" stA="55000" endPos="48000" dist="500" dir="5400000" sy="-100000" algn="bl" rotWithShape="0"/>
                </a:effectLst>
              </a:endParaRPr>
            </a:p>
          </p:txBody>
        </p:sp>
        <p:sp>
          <p:nvSpPr>
            <p:cNvPr id="41" name="Rectangle 40"/>
            <p:cNvSpPr/>
            <p:nvPr/>
          </p:nvSpPr>
          <p:spPr>
            <a:xfrm>
              <a:off x="6298525" y="3352958"/>
              <a:ext cx="553357" cy="769441"/>
            </a:xfrm>
            <a:prstGeom prst="rect">
              <a:avLst/>
            </a:prstGeom>
            <a:noFill/>
          </p:spPr>
          <p:txBody>
            <a:bodyPr wrap="non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n-US" sz="4400" b="1" cap="all" dirty="0" smtClean="0">
                  <a:ln/>
                  <a:solidFill>
                    <a:srgbClr val="00188F"/>
                  </a:solidFill>
                  <a:effectLst>
                    <a:outerShdw blurRad="19685" dist="12700" dir="5400000" algn="tl" rotWithShape="0">
                      <a:srgbClr val="00188F">
                        <a:satMod val="130000"/>
                        <a:alpha val="60000"/>
                      </a:srgbClr>
                    </a:outerShdw>
                    <a:reflection blurRad="10000" stA="55000" endPos="48000" dist="500" dir="5400000" sy="-100000" algn="bl" rotWithShape="0"/>
                  </a:effectLst>
                </a:rPr>
                <a:t>R</a:t>
              </a:r>
              <a:endParaRPr lang="en-US" sz="4400" b="1" cap="all" dirty="0">
                <a:ln/>
                <a:solidFill>
                  <a:srgbClr val="00188F"/>
                </a:solidFill>
                <a:effectLst>
                  <a:outerShdw blurRad="19685" dist="12700" dir="5400000" algn="tl" rotWithShape="0">
                    <a:srgbClr val="00188F">
                      <a:satMod val="130000"/>
                      <a:alpha val="60000"/>
                    </a:srgbClr>
                  </a:outerShdw>
                  <a:reflection blurRad="10000" stA="55000" endPos="48000" dist="500" dir="5400000" sy="-100000" algn="bl" rotWithShape="0"/>
                </a:effectLst>
              </a:endParaRPr>
            </a:p>
          </p:txBody>
        </p:sp>
        <p:sp>
          <p:nvSpPr>
            <p:cNvPr id="42" name="Rectangle 41"/>
            <p:cNvSpPr/>
            <p:nvPr/>
          </p:nvSpPr>
          <p:spPr>
            <a:xfrm>
              <a:off x="7158168" y="2984241"/>
              <a:ext cx="537327" cy="769441"/>
            </a:xfrm>
            <a:prstGeom prst="rect">
              <a:avLst/>
            </a:prstGeom>
            <a:noFill/>
          </p:spPr>
          <p:txBody>
            <a:bodyPr wrap="non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n-US" sz="4400" b="1" cap="all" dirty="0" smtClean="0">
                  <a:ln/>
                  <a:solidFill>
                    <a:srgbClr val="00188F"/>
                  </a:solidFill>
                  <a:effectLst>
                    <a:outerShdw blurRad="19685" dist="12700" dir="5400000" algn="tl" rotWithShape="0">
                      <a:srgbClr val="00188F">
                        <a:satMod val="130000"/>
                        <a:alpha val="60000"/>
                      </a:srgbClr>
                    </a:outerShdw>
                    <a:reflection blurRad="10000" stA="55000" endPos="48000" dist="500" dir="5400000" sy="-100000" algn="bl" rotWithShape="0"/>
                  </a:effectLst>
                </a:rPr>
                <a:t>C</a:t>
              </a:r>
              <a:endParaRPr lang="en-US" sz="4400" b="1" cap="all" dirty="0">
                <a:ln/>
                <a:solidFill>
                  <a:srgbClr val="00188F"/>
                </a:solidFill>
                <a:effectLst>
                  <a:outerShdw blurRad="19685" dist="12700" dir="5400000" algn="tl" rotWithShape="0">
                    <a:srgbClr val="00188F">
                      <a:satMod val="130000"/>
                      <a:alpha val="60000"/>
                    </a:srgbClr>
                  </a:outerShdw>
                  <a:reflection blurRad="10000" stA="55000" endPos="48000" dist="500" dir="5400000" sy="-100000" algn="bl" rotWithShape="0"/>
                </a:effectLst>
              </a:endParaRPr>
            </a:p>
          </p:txBody>
        </p:sp>
        <p:sp>
          <p:nvSpPr>
            <p:cNvPr id="43" name="Rectangle 42"/>
            <p:cNvSpPr/>
            <p:nvPr/>
          </p:nvSpPr>
          <p:spPr>
            <a:xfrm>
              <a:off x="7810040" y="2597018"/>
              <a:ext cx="617477" cy="769441"/>
            </a:xfrm>
            <a:prstGeom prst="rect">
              <a:avLst/>
            </a:prstGeom>
            <a:noFill/>
          </p:spPr>
          <p:txBody>
            <a:bodyPr wrap="non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n-US" sz="4400" b="1" cap="all" dirty="0">
                  <a:ln/>
                  <a:solidFill>
                    <a:srgbClr val="00188F"/>
                  </a:solidFill>
                  <a:effectLst>
                    <a:outerShdw blurRad="19685" dist="12700" dir="5400000" algn="tl" rotWithShape="0">
                      <a:srgbClr val="00188F">
                        <a:satMod val="130000"/>
                        <a:alpha val="60000"/>
                      </a:srgbClr>
                    </a:outerShdw>
                    <a:reflection blurRad="10000" stA="55000" endPos="48000" dist="500" dir="5400000" sy="-100000" algn="bl" rotWithShape="0"/>
                  </a:effectLst>
                </a:rPr>
                <a:t>H</a:t>
              </a:r>
            </a:p>
          </p:txBody>
        </p:sp>
      </p:grpSp>
      <p:pic>
        <p:nvPicPr>
          <p:cNvPr id="36" name="Picture 3"/>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473913" y="1193268"/>
            <a:ext cx="3475037" cy="2573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149925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36"/>
                                        </p:tgtEl>
                                      </p:cBhvr>
                                      <p:by x="50000" y="50000"/>
                                    </p:animScale>
                                  </p:childTnLst>
                                </p:cTn>
                              </p:par>
                            </p:childTnLst>
                          </p:cTn>
                        </p:par>
                        <p:par>
                          <p:cTn id="7" fill="hold">
                            <p:stCondLst>
                              <p:cond delay="2000"/>
                            </p:stCondLst>
                            <p:childTnLst>
                              <p:par>
                                <p:cTn id="8" presetID="10" presetClass="entr" presetSubtype="0" fill="hold" nodeType="afterEffect">
                                  <p:stCondLst>
                                    <p:cond delay="10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par>
                          <p:cTn id="11" fill="hold">
                            <p:stCondLst>
                              <p:cond delay="3500"/>
                            </p:stCondLst>
                            <p:childTnLst>
                              <p:par>
                                <p:cTn id="12" presetID="10" presetClass="entr" presetSubtype="0" fill="hold" nodeType="afterEffect">
                                  <p:stCondLst>
                                    <p:cond delay="0"/>
                                  </p:stCondLst>
                                  <p:childTnLst>
                                    <p:set>
                                      <p:cBhvr>
                                        <p:cTn id="13" dur="1" fill="hold">
                                          <p:stCondLst>
                                            <p:cond delay="0"/>
                                          </p:stCondLst>
                                        </p:cTn>
                                        <p:tgtEl>
                                          <p:spTgt spid="38"/>
                                        </p:tgtEl>
                                        <p:attrNameLst>
                                          <p:attrName>style.visibility</p:attrName>
                                        </p:attrNameLst>
                                      </p:cBhvr>
                                      <p:to>
                                        <p:strVal val="visible"/>
                                      </p:to>
                                    </p:set>
                                    <p:animEffect transition="in" filter="fade">
                                      <p:cBhvr>
                                        <p:cTn id="14" dur="500"/>
                                        <p:tgtEl>
                                          <p:spTgt spid="38"/>
                                        </p:tgtEl>
                                      </p:cBhvr>
                                    </p:animEffect>
                                  </p:childTnLst>
                                </p:cTn>
                              </p:par>
                            </p:childTnLst>
                          </p:cTn>
                        </p:par>
                        <p:par>
                          <p:cTn id="15" fill="hold">
                            <p:stCondLst>
                              <p:cond delay="4000"/>
                            </p:stCondLst>
                            <p:childTnLst>
                              <p:par>
                                <p:cTn id="16" presetID="10" presetClass="entr" presetSubtype="0"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par>
                          <p:cTn id="19" fill="hold">
                            <p:stCondLst>
                              <p:cond delay="4500"/>
                            </p:stCondLst>
                            <p:childTnLst>
                              <p:par>
                                <p:cTn id="20" presetID="10" presetClass="entr" presetSubtype="0"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par>
                          <p:cTn id="23" fill="hold">
                            <p:stCondLst>
                              <p:cond delay="5000"/>
                            </p:stCondLst>
                            <p:childTnLst>
                              <p:par>
                                <p:cTn id="24" presetID="10" presetClass="entr" presetSubtype="0" fill="hold"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500"/>
                                        <p:tgtEl>
                                          <p:spTgt spid="9"/>
                                        </p:tgtEl>
                                      </p:cBhvr>
                                    </p:animEffect>
                                  </p:childTnLst>
                                </p:cTn>
                              </p:par>
                            </p:childTnLst>
                          </p:cTn>
                        </p:par>
                        <p:par>
                          <p:cTn id="27" fill="hold">
                            <p:stCondLst>
                              <p:cond delay="5500"/>
                            </p:stCondLst>
                            <p:childTnLst>
                              <p:par>
                                <p:cTn id="28" presetID="10" presetClass="entr" presetSubtype="0" fill="hold"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500"/>
                                        <p:tgtEl>
                                          <p:spTgt spid="8"/>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33"/>
                                        </p:tgtEl>
                                        <p:attrNameLst>
                                          <p:attrName>style.visibility</p:attrName>
                                        </p:attrNameLst>
                                      </p:cBhvr>
                                      <p:to>
                                        <p:strVal val="visible"/>
                                      </p:to>
                                    </p:set>
                                    <p:animEffect transition="in" filter="fade">
                                      <p:cBhvr>
                                        <p:cTn id="35" dur="500"/>
                                        <p:tgtEl>
                                          <p:spTgt spid="33"/>
                                        </p:tgtEl>
                                      </p:cBhvr>
                                    </p:animEffect>
                                  </p:childTnLst>
                                </p:cTn>
                              </p:par>
                            </p:childTnLst>
                          </p:cTn>
                        </p:par>
                      </p:childTnLst>
                    </p:cTn>
                  </p:par>
                  <p:par>
                    <p:cTn id="36" fill="hold">
                      <p:stCondLst>
                        <p:cond delay="indefinite"/>
                      </p:stCondLst>
                      <p:childTnLst>
                        <p:par>
                          <p:cTn id="37" fill="hold">
                            <p:stCondLst>
                              <p:cond delay="0"/>
                            </p:stCondLst>
                            <p:childTnLst>
                              <p:par>
                                <p:cTn id="38" presetID="16" presetClass="entr" presetSubtype="37" fill="hold" nodeType="click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barn(outVertical)">
                                      <p:cBhvr>
                                        <p:cTn id="40" dur="1500"/>
                                        <p:tgtEl>
                                          <p:spTgt spid="11"/>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fade">
                                      <p:cBhvr>
                                        <p:cTn id="45" dur="500"/>
                                        <p:tgtEl>
                                          <p:spTgt spid="16"/>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nodeType="clickEffect">
                                  <p:stCondLst>
                                    <p:cond delay="0"/>
                                  </p:stCondLst>
                                  <p:childTnLst>
                                    <p:set>
                                      <p:cBhvr>
                                        <p:cTn id="49" dur="1" fill="hold">
                                          <p:stCondLst>
                                            <p:cond delay="0"/>
                                          </p:stCondLst>
                                        </p:cTn>
                                        <p:tgtEl>
                                          <p:spTgt spid="24"/>
                                        </p:tgtEl>
                                        <p:attrNameLst>
                                          <p:attrName>style.visibility</p:attrName>
                                        </p:attrNameLst>
                                      </p:cBhvr>
                                      <p:to>
                                        <p:strVal val="visible"/>
                                      </p:to>
                                    </p:set>
                                    <p:animEffect transition="in" filter="fade">
                                      <p:cBhvr>
                                        <p:cTn id="50" dur="500"/>
                                        <p:tgtEl>
                                          <p:spTgt spid="24"/>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nodeType="click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fade">
                                      <p:cBhvr>
                                        <p:cTn id="55" dur="500"/>
                                        <p:tgtEl>
                                          <p:spTgt spid="28"/>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nodeType="clickEffect">
                                  <p:stCondLst>
                                    <p:cond delay="0"/>
                                  </p:stCondLst>
                                  <p:childTnLst>
                                    <p:set>
                                      <p:cBhvr>
                                        <p:cTn id="59" dur="1" fill="hold">
                                          <p:stCondLst>
                                            <p:cond delay="0"/>
                                          </p:stCondLst>
                                        </p:cTn>
                                        <p:tgtEl>
                                          <p:spTgt spid="2"/>
                                        </p:tgtEl>
                                        <p:attrNameLst>
                                          <p:attrName>style.visibility</p:attrName>
                                        </p:attrNameLst>
                                      </p:cBhvr>
                                      <p:to>
                                        <p:strVal val="visible"/>
                                      </p:to>
                                    </p:set>
                                    <p:animEffect transition="in" filter="fade">
                                      <p:cBhvr>
                                        <p:cTn id="6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Specific Functionalities</a:t>
            </a:r>
            <a:endParaRPr lang="en-US"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46652" y="3735260"/>
            <a:ext cx="2704596" cy="2066778"/>
          </a:xfrm>
          <a:prstGeom prst="rect">
            <a:avLst/>
          </a:prstGeom>
        </p:spPr>
      </p:pic>
    </p:spTree>
    <p:extLst>
      <p:ext uri="{BB962C8B-B14F-4D97-AF65-F5344CB8AC3E}">
        <p14:creationId xmlns:p14="http://schemas.microsoft.com/office/powerpoint/2010/main" val="593318456"/>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54443" y="1704518"/>
            <a:ext cx="6447037" cy="32557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090693" y="2272450"/>
            <a:ext cx="2632400" cy="1861487"/>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p:cNvSpPr/>
          <p:nvPr/>
        </p:nvSpPr>
        <p:spPr>
          <a:xfrm>
            <a:off x="8083793" y="388336"/>
            <a:ext cx="2523515" cy="1015663"/>
          </a:xfrm>
          <a:prstGeom prst="rect">
            <a:avLst/>
          </a:prstGeom>
        </p:spPr>
        <p:txBody>
          <a:bodyPr wrap="square">
            <a:spAutoFit/>
          </a:bodyPr>
          <a:lstStyle/>
          <a:p>
            <a:pPr algn="ctr"/>
            <a:r>
              <a:rPr lang="en-GB" sz="2000" b="1" dirty="0">
                <a:solidFill>
                  <a:srgbClr val="008000"/>
                </a:solidFill>
                <a:latin typeface="Segoe UI Semibold" panose="020B0702040204020203" pitchFamily="34" charset="0"/>
              </a:rPr>
              <a:t>Public</a:t>
            </a:r>
            <a:br>
              <a:rPr lang="en-GB" sz="2000" b="1" dirty="0">
                <a:solidFill>
                  <a:srgbClr val="008000"/>
                </a:solidFill>
                <a:latin typeface="Segoe UI Semibold" panose="020B0702040204020203" pitchFamily="34" charset="0"/>
              </a:rPr>
            </a:br>
            <a:r>
              <a:rPr lang="en-GB" sz="2000" b="1" dirty="0">
                <a:solidFill>
                  <a:srgbClr val="008000"/>
                </a:solidFill>
                <a:latin typeface="Segoe UI Semibold" panose="020B0702040204020203" pitchFamily="34" charset="0"/>
              </a:rPr>
              <a:t> and privileged</a:t>
            </a:r>
            <a:br>
              <a:rPr lang="en-GB" sz="2000" b="1" dirty="0">
                <a:solidFill>
                  <a:srgbClr val="008000"/>
                </a:solidFill>
                <a:latin typeface="Segoe UI Semibold" panose="020B0702040204020203" pitchFamily="34" charset="0"/>
              </a:rPr>
            </a:br>
            <a:r>
              <a:rPr lang="en-GB" sz="2000" b="1" dirty="0">
                <a:solidFill>
                  <a:srgbClr val="008000"/>
                </a:solidFill>
                <a:latin typeface="Segoe UI Semibold" panose="020B0702040204020203" pitchFamily="34" charset="0"/>
              </a:rPr>
              <a:t> content publication</a:t>
            </a:r>
          </a:p>
        </p:txBody>
      </p:sp>
      <p:sp>
        <p:nvSpPr>
          <p:cNvPr id="7" name="Rectangle 6"/>
          <p:cNvSpPr/>
          <p:nvPr/>
        </p:nvSpPr>
        <p:spPr>
          <a:xfrm>
            <a:off x="5145548" y="253604"/>
            <a:ext cx="2444274" cy="1323439"/>
          </a:xfrm>
          <a:prstGeom prst="rect">
            <a:avLst/>
          </a:prstGeom>
        </p:spPr>
        <p:txBody>
          <a:bodyPr wrap="square">
            <a:spAutoFit/>
          </a:bodyPr>
          <a:lstStyle/>
          <a:p>
            <a:pPr algn="ctr"/>
            <a:r>
              <a:rPr lang="en-GB" sz="2000" b="1" dirty="0">
                <a:solidFill>
                  <a:srgbClr val="008000"/>
                </a:solidFill>
                <a:latin typeface="Segoe UI Semibold" panose="020B0702040204020203" pitchFamily="34" charset="0"/>
              </a:rPr>
              <a:t>Common </a:t>
            </a:r>
            <a:r>
              <a:rPr lang="en-GB" sz="2000" b="1" dirty="0" smtClean="0">
                <a:solidFill>
                  <a:srgbClr val="008000"/>
                </a:solidFill>
                <a:latin typeface="Segoe UI Semibold" panose="020B0702040204020203" pitchFamily="34" charset="0"/>
              </a:rPr>
              <a:t>Taxonomy</a:t>
            </a:r>
            <a:br>
              <a:rPr lang="en-GB" sz="2000" b="1" dirty="0" smtClean="0">
                <a:solidFill>
                  <a:srgbClr val="008000"/>
                </a:solidFill>
                <a:latin typeface="Segoe UI Semibold" panose="020B0702040204020203" pitchFamily="34" charset="0"/>
              </a:rPr>
            </a:br>
            <a:r>
              <a:rPr lang="en-GB" sz="2000" b="1" dirty="0" smtClean="0">
                <a:solidFill>
                  <a:srgbClr val="008000"/>
                </a:solidFill>
                <a:latin typeface="Segoe UI Semibold" panose="020B0702040204020203" pitchFamily="34" charset="0"/>
              </a:rPr>
              <a:t> </a:t>
            </a:r>
            <a:r>
              <a:rPr lang="en-GB" sz="2000" b="1" dirty="0">
                <a:solidFill>
                  <a:srgbClr val="008000"/>
                </a:solidFill>
                <a:latin typeface="Segoe UI Semibold" panose="020B0702040204020203" pitchFamily="34" charset="0"/>
              </a:rPr>
              <a:t>(triangle concept)</a:t>
            </a:r>
            <a:br>
              <a:rPr lang="en-GB" sz="2000" b="1" dirty="0">
                <a:solidFill>
                  <a:srgbClr val="008000"/>
                </a:solidFill>
                <a:latin typeface="Segoe UI Semibold" panose="020B0702040204020203" pitchFamily="34" charset="0"/>
              </a:rPr>
            </a:br>
            <a:endParaRPr lang="en-GB" sz="2000" b="1" dirty="0">
              <a:solidFill>
                <a:srgbClr val="008000"/>
              </a:solidFill>
              <a:latin typeface="Segoe UI Semibold" panose="020B0702040204020203" pitchFamily="34" charset="0"/>
            </a:endParaRPr>
          </a:p>
        </p:txBody>
      </p:sp>
      <p:sp>
        <p:nvSpPr>
          <p:cNvPr id="8" name="Rectangle 7"/>
          <p:cNvSpPr/>
          <p:nvPr/>
        </p:nvSpPr>
        <p:spPr>
          <a:xfrm>
            <a:off x="1103149" y="4334005"/>
            <a:ext cx="1795684" cy="707886"/>
          </a:xfrm>
          <a:prstGeom prst="rect">
            <a:avLst/>
          </a:prstGeom>
        </p:spPr>
        <p:txBody>
          <a:bodyPr wrap="none">
            <a:spAutoFit/>
          </a:bodyPr>
          <a:lstStyle/>
          <a:p>
            <a:pPr algn="ctr"/>
            <a:r>
              <a:rPr lang="en-GB" sz="2000" b="1" dirty="0" smtClean="0">
                <a:solidFill>
                  <a:srgbClr val="008000"/>
                </a:solidFill>
                <a:latin typeface="Segoe UI Semibold" panose="020B0702040204020203" pitchFamily="34" charset="0"/>
              </a:rPr>
              <a:t>News </a:t>
            </a:r>
            <a:r>
              <a:rPr lang="en-GB" sz="2000" b="1" dirty="0">
                <a:solidFill>
                  <a:srgbClr val="008000"/>
                </a:solidFill>
                <a:latin typeface="Segoe UI Semibold" panose="020B0702040204020203" pitchFamily="34" charset="0"/>
              </a:rPr>
              <a:t>and </a:t>
            </a:r>
            <a:r>
              <a:rPr lang="en-GB" sz="2000" b="1" dirty="0" smtClean="0">
                <a:solidFill>
                  <a:srgbClr val="008000"/>
                </a:solidFill>
                <a:latin typeface="Segoe UI Semibold" panose="020B0702040204020203" pitchFamily="34" charset="0"/>
              </a:rPr>
              <a:t/>
            </a:r>
            <a:br>
              <a:rPr lang="en-GB" sz="2000" b="1" dirty="0" smtClean="0">
                <a:solidFill>
                  <a:srgbClr val="008000"/>
                </a:solidFill>
                <a:latin typeface="Segoe UI Semibold" panose="020B0702040204020203" pitchFamily="34" charset="0"/>
              </a:rPr>
            </a:br>
            <a:r>
              <a:rPr lang="en-GB" sz="2000" b="1" dirty="0" smtClean="0">
                <a:solidFill>
                  <a:srgbClr val="008000"/>
                </a:solidFill>
                <a:latin typeface="Segoe UI Semibold" panose="020B0702040204020203" pitchFamily="34" charset="0"/>
              </a:rPr>
              <a:t>news </a:t>
            </a:r>
            <a:r>
              <a:rPr lang="en-GB" sz="2000" b="1" dirty="0">
                <a:solidFill>
                  <a:srgbClr val="008000"/>
                </a:solidFill>
                <a:latin typeface="Segoe UI Semibold" panose="020B0702040204020203" pitchFamily="34" charset="0"/>
              </a:rPr>
              <a:t>wrap up</a:t>
            </a:r>
          </a:p>
        </p:txBody>
      </p:sp>
      <p:sp>
        <p:nvSpPr>
          <p:cNvPr id="9" name="Rectangle 8"/>
          <p:cNvSpPr/>
          <p:nvPr/>
        </p:nvSpPr>
        <p:spPr>
          <a:xfrm>
            <a:off x="468436" y="3013937"/>
            <a:ext cx="2538580" cy="1015663"/>
          </a:xfrm>
          <a:prstGeom prst="rect">
            <a:avLst/>
          </a:prstGeom>
        </p:spPr>
        <p:txBody>
          <a:bodyPr wrap="none">
            <a:spAutoFit/>
          </a:bodyPr>
          <a:lstStyle/>
          <a:p>
            <a:pPr algn="ctr"/>
            <a:r>
              <a:rPr lang="en-GB" sz="2000" b="1" dirty="0" smtClean="0">
                <a:solidFill>
                  <a:srgbClr val="008000"/>
                </a:solidFill>
                <a:latin typeface="Segoe UI Semibold" panose="020B0702040204020203" pitchFamily="34" charset="0"/>
              </a:rPr>
              <a:t>Content  evaluation </a:t>
            </a:r>
            <a:br>
              <a:rPr lang="en-GB" sz="2000" b="1" dirty="0" smtClean="0">
                <a:solidFill>
                  <a:srgbClr val="008000"/>
                </a:solidFill>
                <a:latin typeface="Segoe UI Semibold" panose="020B0702040204020203" pitchFamily="34" charset="0"/>
              </a:rPr>
            </a:br>
            <a:r>
              <a:rPr lang="en-GB" sz="2000" b="1" dirty="0">
                <a:solidFill>
                  <a:srgbClr val="008000"/>
                </a:solidFill>
                <a:latin typeface="Segoe UI Semibold" panose="020B0702040204020203" pitchFamily="34" charset="0"/>
              </a:rPr>
              <a:t>involving</a:t>
            </a:r>
            <a:r>
              <a:rPr lang="en-GB" sz="2000" b="1" dirty="0" smtClean="0">
                <a:solidFill>
                  <a:srgbClr val="008000"/>
                </a:solidFill>
                <a:latin typeface="Segoe UI Semibold" panose="020B0702040204020203" pitchFamily="34" charset="0"/>
              </a:rPr>
              <a:t> </a:t>
            </a:r>
            <a:br>
              <a:rPr lang="en-GB" sz="2000" b="1" dirty="0" smtClean="0">
                <a:solidFill>
                  <a:srgbClr val="008000"/>
                </a:solidFill>
                <a:latin typeface="Segoe UI Semibold" panose="020B0702040204020203" pitchFamily="34" charset="0"/>
              </a:rPr>
            </a:br>
            <a:r>
              <a:rPr lang="en-GB" sz="2000" b="1" dirty="0" smtClean="0">
                <a:solidFill>
                  <a:srgbClr val="008000"/>
                </a:solidFill>
                <a:latin typeface="Segoe UI Semibold" panose="020B0702040204020203" pitchFamily="34" charset="0"/>
              </a:rPr>
              <a:t>global </a:t>
            </a:r>
            <a:r>
              <a:rPr lang="en-GB" sz="2000" b="1" dirty="0">
                <a:solidFill>
                  <a:srgbClr val="008000"/>
                </a:solidFill>
                <a:latin typeface="Segoe UI Semibold" panose="020B0702040204020203" pitchFamily="34" charset="0"/>
              </a:rPr>
              <a:t>expertise</a:t>
            </a:r>
          </a:p>
        </p:txBody>
      </p:sp>
      <p:sp>
        <p:nvSpPr>
          <p:cNvPr id="10" name="Rectangle 9"/>
          <p:cNvSpPr/>
          <p:nvPr/>
        </p:nvSpPr>
        <p:spPr>
          <a:xfrm>
            <a:off x="1103149" y="1397795"/>
            <a:ext cx="2352247" cy="1015663"/>
          </a:xfrm>
          <a:prstGeom prst="rect">
            <a:avLst/>
          </a:prstGeom>
        </p:spPr>
        <p:txBody>
          <a:bodyPr wrap="none">
            <a:spAutoFit/>
          </a:bodyPr>
          <a:lstStyle/>
          <a:p>
            <a:pPr algn="ctr"/>
            <a:r>
              <a:rPr lang="en-GB" sz="2000" b="1" dirty="0">
                <a:solidFill>
                  <a:srgbClr val="008000"/>
                </a:solidFill>
                <a:latin typeface="Segoe UI Semibold" panose="020B0702040204020203" pitchFamily="34" charset="0"/>
              </a:rPr>
              <a:t>Content Feedback </a:t>
            </a:r>
            <a:r>
              <a:rPr lang="en-GB" sz="2000" b="1" dirty="0" smtClean="0">
                <a:solidFill>
                  <a:srgbClr val="008000"/>
                </a:solidFill>
                <a:latin typeface="Segoe UI Semibold" panose="020B0702040204020203" pitchFamily="34" charset="0"/>
              </a:rPr>
              <a:t/>
            </a:r>
            <a:br>
              <a:rPr lang="en-GB" sz="2000" b="1" dirty="0" smtClean="0">
                <a:solidFill>
                  <a:srgbClr val="008000"/>
                </a:solidFill>
                <a:latin typeface="Segoe UI Semibold" panose="020B0702040204020203" pitchFamily="34" charset="0"/>
              </a:rPr>
            </a:br>
            <a:r>
              <a:rPr lang="en-GB" sz="2000" b="1" dirty="0" smtClean="0">
                <a:solidFill>
                  <a:srgbClr val="008000"/>
                </a:solidFill>
                <a:latin typeface="Segoe UI Semibold" panose="020B0702040204020203" pitchFamily="34" charset="0"/>
              </a:rPr>
              <a:t>embedded in</a:t>
            </a:r>
            <a:br>
              <a:rPr lang="en-GB" sz="2000" b="1" dirty="0" smtClean="0">
                <a:solidFill>
                  <a:srgbClr val="008000"/>
                </a:solidFill>
                <a:latin typeface="Segoe UI Semibold" panose="020B0702040204020203" pitchFamily="34" charset="0"/>
              </a:rPr>
            </a:br>
            <a:r>
              <a:rPr lang="en-GB" sz="2000" b="1" dirty="0" smtClean="0">
                <a:solidFill>
                  <a:srgbClr val="008000"/>
                </a:solidFill>
                <a:latin typeface="Segoe UI Semibold" panose="020B0702040204020203" pitchFamily="34" charset="0"/>
              </a:rPr>
              <a:t> </a:t>
            </a:r>
            <a:r>
              <a:rPr lang="en-GB" sz="2000" b="1" dirty="0">
                <a:solidFill>
                  <a:srgbClr val="008000"/>
                </a:solidFill>
                <a:latin typeface="Segoe UI Semibold" panose="020B0702040204020203" pitchFamily="34" charset="0"/>
              </a:rPr>
              <a:t>review processes</a:t>
            </a:r>
          </a:p>
        </p:txBody>
      </p:sp>
      <p:sp>
        <p:nvSpPr>
          <p:cNvPr id="11" name="Rectangle 10"/>
          <p:cNvSpPr/>
          <p:nvPr/>
        </p:nvSpPr>
        <p:spPr>
          <a:xfrm>
            <a:off x="1737726" y="5355240"/>
            <a:ext cx="3200400" cy="707886"/>
          </a:xfrm>
          <a:prstGeom prst="rect">
            <a:avLst/>
          </a:prstGeom>
        </p:spPr>
        <p:txBody>
          <a:bodyPr wrap="square">
            <a:spAutoFit/>
          </a:bodyPr>
          <a:lstStyle/>
          <a:p>
            <a:pPr algn="ctr"/>
            <a:r>
              <a:rPr lang="en-GB" sz="2000" b="1" dirty="0" smtClean="0">
                <a:solidFill>
                  <a:srgbClr val="008000"/>
                </a:solidFill>
                <a:latin typeface="Segoe UI Semibold" panose="020B0702040204020203" pitchFamily="34" charset="0"/>
              </a:rPr>
              <a:t>User, Content and </a:t>
            </a:r>
            <a:br>
              <a:rPr lang="en-GB" sz="2000" b="1" dirty="0" smtClean="0">
                <a:solidFill>
                  <a:srgbClr val="008000"/>
                </a:solidFill>
                <a:latin typeface="Segoe UI Semibold" panose="020B0702040204020203" pitchFamily="34" charset="0"/>
              </a:rPr>
            </a:br>
            <a:r>
              <a:rPr lang="en-GB" sz="2000" b="1" dirty="0" smtClean="0">
                <a:solidFill>
                  <a:srgbClr val="008000"/>
                </a:solidFill>
                <a:latin typeface="Segoe UI Semibold" panose="020B0702040204020203" pitchFamily="34" charset="0"/>
              </a:rPr>
              <a:t>Process Reporting</a:t>
            </a:r>
            <a:endParaRPr lang="en-GB" sz="2000" b="1" dirty="0">
              <a:solidFill>
                <a:srgbClr val="008000"/>
              </a:solidFill>
              <a:latin typeface="Segoe UI Semibold" panose="020B0702040204020203" pitchFamily="34" charset="0"/>
            </a:endParaRPr>
          </a:p>
        </p:txBody>
      </p:sp>
      <p:sp>
        <p:nvSpPr>
          <p:cNvPr id="12" name="Rectangle 11"/>
          <p:cNvSpPr/>
          <p:nvPr/>
        </p:nvSpPr>
        <p:spPr>
          <a:xfrm>
            <a:off x="9724914" y="2824570"/>
            <a:ext cx="2312171" cy="1015663"/>
          </a:xfrm>
          <a:prstGeom prst="rect">
            <a:avLst/>
          </a:prstGeom>
        </p:spPr>
        <p:txBody>
          <a:bodyPr wrap="none">
            <a:spAutoFit/>
          </a:bodyPr>
          <a:lstStyle/>
          <a:p>
            <a:pPr algn="ctr"/>
            <a:r>
              <a:rPr lang="en-US" sz="2000" b="1" dirty="0">
                <a:solidFill>
                  <a:srgbClr val="008000"/>
                </a:solidFill>
                <a:latin typeface="Segoe UI Semibold" panose="020B0702040204020203" pitchFamily="34" charset="0"/>
              </a:rPr>
              <a:t>Custom Feedback </a:t>
            </a:r>
            <a:br>
              <a:rPr lang="en-US" sz="2000" b="1" dirty="0">
                <a:solidFill>
                  <a:srgbClr val="008000"/>
                </a:solidFill>
                <a:latin typeface="Segoe UI Semibold" panose="020B0702040204020203" pitchFamily="34" charset="0"/>
              </a:rPr>
            </a:br>
            <a:r>
              <a:rPr lang="en-US" sz="2000" b="1" dirty="0">
                <a:solidFill>
                  <a:srgbClr val="008000"/>
                </a:solidFill>
                <a:latin typeface="Segoe UI Semibold" panose="020B0702040204020203" pitchFamily="34" charset="0"/>
              </a:rPr>
              <a:t>web part per </a:t>
            </a:r>
            <a:br>
              <a:rPr lang="en-US" sz="2000" b="1" dirty="0">
                <a:solidFill>
                  <a:srgbClr val="008000"/>
                </a:solidFill>
                <a:latin typeface="Segoe UI Semibold" panose="020B0702040204020203" pitchFamily="34" charset="0"/>
              </a:rPr>
            </a:br>
            <a:r>
              <a:rPr lang="en-US" sz="2000" b="1" dirty="0">
                <a:solidFill>
                  <a:srgbClr val="008000"/>
                </a:solidFill>
                <a:latin typeface="Segoe UI Semibold" panose="020B0702040204020203" pitchFamily="34" charset="0"/>
              </a:rPr>
              <a:t>document sets</a:t>
            </a:r>
          </a:p>
        </p:txBody>
      </p:sp>
      <p:sp>
        <p:nvSpPr>
          <p:cNvPr id="13" name="Rectangle 12"/>
          <p:cNvSpPr/>
          <p:nvPr/>
        </p:nvSpPr>
        <p:spPr>
          <a:xfrm>
            <a:off x="9649425" y="1668482"/>
            <a:ext cx="2146591" cy="707886"/>
          </a:xfrm>
          <a:prstGeom prst="rect">
            <a:avLst/>
          </a:prstGeom>
        </p:spPr>
        <p:txBody>
          <a:bodyPr wrap="square">
            <a:spAutoFit/>
          </a:bodyPr>
          <a:lstStyle/>
          <a:p>
            <a:pPr algn="ctr"/>
            <a:r>
              <a:rPr lang="en-GB" sz="2000" b="1" dirty="0">
                <a:solidFill>
                  <a:srgbClr val="008000"/>
                </a:solidFill>
                <a:latin typeface="Segoe UI Semibold" panose="020B0702040204020203" pitchFamily="34" charset="0"/>
              </a:rPr>
              <a:t>Wiki </a:t>
            </a:r>
            <a:r>
              <a:rPr lang="en-GB" sz="2000" b="1" dirty="0" smtClean="0">
                <a:solidFill>
                  <a:srgbClr val="008000"/>
                </a:solidFill>
                <a:latin typeface="Segoe UI Semibold" panose="020B0702040204020203" pitchFamily="34" charset="0"/>
              </a:rPr>
              <a:t/>
            </a:r>
            <a:br>
              <a:rPr lang="en-GB" sz="2000" b="1" dirty="0" smtClean="0">
                <a:solidFill>
                  <a:srgbClr val="008000"/>
                </a:solidFill>
                <a:latin typeface="Segoe UI Semibold" panose="020B0702040204020203" pitchFamily="34" charset="0"/>
              </a:rPr>
            </a:br>
            <a:r>
              <a:rPr lang="en-GB" sz="2000" b="1" dirty="0" smtClean="0">
                <a:solidFill>
                  <a:srgbClr val="008000"/>
                </a:solidFill>
                <a:latin typeface="Segoe UI Semibold" panose="020B0702040204020203" pitchFamily="34" charset="0"/>
              </a:rPr>
              <a:t>Training  pages</a:t>
            </a:r>
            <a:endParaRPr lang="en-GB" sz="2000" b="1" dirty="0">
              <a:solidFill>
                <a:srgbClr val="008000"/>
              </a:solidFill>
              <a:latin typeface="Segoe UI Semibold" panose="020B0702040204020203" pitchFamily="34" charset="0"/>
            </a:endParaRPr>
          </a:p>
        </p:txBody>
      </p:sp>
      <p:sp>
        <p:nvSpPr>
          <p:cNvPr id="14" name="Rectangle 13"/>
          <p:cNvSpPr/>
          <p:nvPr/>
        </p:nvSpPr>
        <p:spPr>
          <a:xfrm>
            <a:off x="4628297" y="5709183"/>
            <a:ext cx="3557192" cy="1015663"/>
          </a:xfrm>
          <a:prstGeom prst="rect">
            <a:avLst/>
          </a:prstGeom>
        </p:spPr>
        <p:txBody>
          <a:bodyPr wrap="none">
            <a:spAutoFit/>
          </a:bodyPr>
          <a:lstStyle/>
          <a:p>
            <a:pPr algn="ctr"/>
            <a:r>
              <a:rPr lang="en-GB" sz="2000" b="1" dirty="0" smtClean="0">
                <a:solidFill>
                  <a:srgbClr val="008000"/>
                </a:solidFill>
                <a:latin typeface="Segoe UI Semibold" panose="020B0702040204020203" pitchFamily="34" charset="0"/>
              </a:rPr>
              <a:t>Alerts </a:t>
            </a:r>
            <a:r>
              <a:rPr lang="en-GB" sz="2000" b="1" dirty="0">
                <a:solidFill>
                  <a:srgbClr val="008000"/>
                </a:solidFill>
                <a:latin typeface="Segoe UI Semibold" panose="020B0702040204020203" pitchFamily="34" charset="0"/>
              </a:rPr>
              <a:t>on </a:t>
            </a:r>
            <a:r>
              <a:rPr lang="en-GB" sz="2000" b="1" dirty="0" smtClean="0">
                <a:solidFill>
                  <a:srgbClr val="008000"/>
                </a:solidFill>
                <a:latin typeface="Segoe UI Semibold" panose="020B0702040204020203" pitchFamily="34" charset="0"/>
              </a:rPr>
              <a:t>specific</a:t>
            </a:r>
            <a:br>
              <a:rPr lang="en-GB" sz="2000" b="1" dirty="0" smtClean="0">
                <a:solidFill>
                  <a:srgbClr val="008000"/>
                </a:solidFill>
                <a:latin typeface="Segoe UI Semibold" panose="020B0702040204020203" pitchFamily="34" charset="0"/>
              </a:rPr>
            </a:br>
            <a:r>
              <a:rPr lang="en-GB" sz="2000" b="1" dirty="0" smtClean="0">
                <a:solidFill>
                  <a:srgbClr val="008000"/>
                </a:solidFill>
                <a:latin typeface="Segoe UI Semibold" panose="020B0702040204020203" pitchFamily="34" charset="0"/>
              </a:rPr>
              <a:t> </a:t>
            </a:r>
            <a:r>
              <a:rPr lang="en-GB" sz="2000" b="1" dirty="0">
                <a:solidFill>
                  <a:srgbClr val="008000"/>
                </a:solidFill>
                <a:latin typeface="Segoe UI Semibold" panose="020B0702040204020203" pitchFamily="34" charset="0"/>
              </a:rPr>
              <a:t>Knowledge Domain and </a:t>
            </a:r>
            <a:r>
              <a:rPr lang="en-GB" sz="2000" b="1" dirty="0" smtClean="0">
                <a:solidFill>
                  <a:srgbClr val="008000"/>
                </a:solidFill>
                <a:latin typeface="Segoe UI Semibold" panose="020B0702040204020203" pitchFamily="34" charset="0"/>
              </a:rPr>
              <a:t/>
            </a:r>
            <a:br>
              <a:rPr lang="en-GB" sz="2000" b="1" dirty="0" smtClean="0">
                <a:solidFill>
                  <a:srgbClr val="008000"/>
                </a:solidFill>
                <a:latin typeface="Segoe UI Semibold" panose="020B0702040204020203" pitchFamily="34" charset="0"/>
              </a:rPr>
            </a:br>
            <a:r>
              <a:rPr lang="en-GB" sz="2000" b="1" dirty="0" smtClean="0">
                <a:solidFill>
                  <a:srgbClr val="008000"/>
                </a:solidFill>
                <a:latin typeface="Segoe UI Semibold" panose="020B0702040204020203" pitchFamily="34" charset="0"/>
              </a:rPr>
              <a:t>Document </a:t>
            </a:r>
            <a:r>
              <a:rPr lang="en-GB" sz="2000" b="1" dirty="0">
                <a:solidFill>
                  <a:srgbClr val="008000"/>
                </a:solidFill>
                <a:latin typeface="Segoe UI Semibold" panose="020B0702040204020203" pitchFamily="34" charset="0"/>
              </a:rPr>
              <a:t>Type combination</a:t>
            </a:r>
          </a:p>
        </p:txBody>
      </p:sp>
      <p:pic>
        <p:nvPicPr>
          <p:cNvPr id="15" name="Picture 2" descr="C:\Users\WegewT01\AppData\Local\Temp\SNAGHTML1f67c97a.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44725" y="2588327"/>
            <a:ext cx="1924336" cy="1441273"/>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p:cNvSpPr txBox="1"/>
          <p:nvPr/>
        </p:nvSpPr>
        <p:spPr>
          <a:xfrm>
            <a:off x="9414853" y="4133937"/>
            <a:ext cx="2036135" cy="707886"/>
          </a:xfrm>
          <a:prstGeom prst="rect">
            <a:avLst/>
          </a:prstGeom>
        </p:spPr>
        <p:txBody>
          <a:bodyPr wrap="none">
            <a:spAutoFit/>
          </a:bodyPr>
          <a:lstStyle>
            <a:defPPr>
              <a:defRPr lang="en-GB"/>
            </a:defPPr>
            <a:lvl1pPr>
              <a:defRPr sz="1800" b="1">
                <a:solidFill>
                  <a:srgbClr val="008000"/>
                </a:solidFill>
              </a:defRPr>
            </a:lvl1pPr>
          </a:lstStyle>
          <a:p>
            <a:pPr algn="ctr"/>
            <a:r>
              <a:rPr lang="en-GB" sz="2000" dirty="0">
                <a:latin typeface="Segoe UI Semibold" panose="020B0702040204020203" pitchFamily="34" charset="0"/>
              </a:rPr>
              <a:t>Focused Expert </a:t>
            </a:r>
            <a:r>
              <a:rPr lang="en-GB" sz="2000" dirty="0" smtClean="0">
                <a:latin typeface="Segoe UI Semibold" panose="020B0702040204020203" pitchFamily="34" charset="0"/>
              </a:rPr>
              <a:t/>
            </a:r>
            <a:br>
              <a:rPr lang="en-GB" sz="2000" dirty="0" smtClean="0">
                <a:latin typeface="Segoe UI Semibold" panose="020B0702040204020203" pitchFamily="34" charset="0"/>
              </a:rPr>
            </a:br>
            <a:r>
              <a:rPr lang="en-GB" sz="2000" dirty="0" smtClean="0">
                <a:latin typeface="Segoe UI Semibold" panose="020B0702040204020203" pitchFamily="34" charset="0"/>
              </a:rPr>
              <a:t>Communication</a:t>
            </a:r>
            <a:endParaRPr lang="en-GB" sz="2000" dirty="0">
              <a:latin typeface="Segoe UI Semibold" panose="020B0702040204020203" pitchFamily="34" charset="0"/>
            </a:endParaRPr>
          </a:p>
        </p:txBody>
      </p:sp>
      <p:sp>
        <p:nvSpPr>
          <p:cNvPr id="19" name="TextBox 18"/>
          <p:cNvSpPr txBox="1"/>
          <p:nvPr/>
        </p:nvSpPr>
        <p:spPr>
          <a:xfrm>
            <a:off x="8423682" y="5041891"/>
            <a:ext cx="2147063" cy="1015663"/>
          </a:xfrm>
          <a:prstGeom prst="rect">
            <a:avLst/>
          </a:prstGeom>
        </p:spPr>
        <p:txBody>
          <a:bodyPr wrap="none">
            <a:spAutoFit/>
          </a:bodyPr>
          <a:lstStyle>
            <a:defPPr>
              <a:defRPr lang="en-US"/>
            </a:defPPr>
            <a:lvl1pPr algn="ctr">
              <a:defRPr sz="2000" b="1">
                <a:solidFill>
                  <a:srgbClr val="008000"/>
                </a:solidFill>
                <a:latin typeface="+mj-lt"/>
              </a:defRPr>
            </a:lvl1pPr>
          </a:lstStyle>
          <a:p>
            <a:r>
              <a:rPr lang="en-GB" dirty="0">
                <a:latin typeface="Segoe UI Semibold" panose="020B0702040204020203" pitchFamily="34" charset="0"/>
              </a:rPr>
              <a:t>1:1 Link between</a:t>
            </a:r>
            <a:br>
              <a:rPr lang="en-GB" dirty="0">
                <a:latin typeface="Segoe UI Semibold" panose="020B0702040204020203" pitchFamily="34" charset="0"/>
              </a:rPr>
            </a:br>
            <a:r>
              <a:rPr lang="en-GB" dirty="0">
                <a:latin typeface="Segoe UI Semibold" panose="020B0702040204020203" pitchFamily="34" charset="0"/>
              </a:rPr>
              <a:t> taxonomy and </a:t>
            </a:r>
            <a:br>
              <a:rPr lang="en-GB" dirty="0">
                <a:latin typeface="Segoe UI Semibold" panose="020B0702040204020203" pitchFamily="34" charset="0"/>
              </a:rPr>
            </a:br>
            <a:r>
              <a:rPr lang="en-GB" dirty="0">
                <a:latin typeface="Segoe UI Semibold" panose="020B0702040204020203" pitchFamily="34" charset="0"/>
              </a:rPr>
              <a:t>expertise</a:t>
            </a:r>
          </a:p>
        </p:txBody>
      </p:sp>
      <p:sp>
        <p:nvSpPr>
          <p:cNvPr id="20" name="TextBox 19"/>
          <p:cNvSpPr txBox="1"/>
          <p:nvPr/>
        </p:nvSpPr>
        <p:spPr>
          <a:xfrm>
            <a:off x="3130545" y="561380"/>
            <a:ext cx="1349019" cy="707886"/>
          </a:xfrm>
          <a:prstGeom prst="rect">
            <a:avLst/>
          </a:prstGeom>
        </p:spPr>
        <p:txBody>
          <a:bodyPr wrap="square">
            <a:spAutoFit/>
          </a:bodyPr>
          <a:lstStyle>
            <a:defPPr>
              <a:defRPr lang="en-GB"/>
            </a:defPPr>
            <a:lvl1pPr>
              <a:defRPr sz="1800" b="1">
                <a:solidFill>
                  <a:srgbClr val="008000"/>
                </a:solidFill>
              </a:defRPr>
            </a:lvl1pPr>
          </a:lstStyle>
          <a:p>
            <a:pPr algn="ctr"/>
            <a:r>
              <a:rPr lang="en-GB" sz="2000" dirty="0">
                <a:latin typeface="Segoe UI Semibold" panose="020B0702040204020203" pitchFamily="34" charset="0"/>
              </a:rPr>
              <a:t>HIT-Rate Matrix</a:t>
            </a:r>
          </a:p>
        </p:txBody>
      </p:sp>
      <p:sp>
        <p:nvSpPr>
          <p:cNvPr id="17" name="TextBox 16"/>
          <p:cNvSpPr txBox="1"/>
          <p:nvPr/>
        </p:nvSpPr>
        <p:spPr>
          <a:xfrm rot="21288796">
            <a:off x="5286346" y="4166876"/>
            <a:ext cx="2576980" cy="683264"/>
          </a:xfrm>
          <a:prstGeom prst="rect">
            <a:avLst/>
          </a:prstGeom>
          <a:noFill/>
        </p:spPr>
        <p:txBody>
          <a:bodyPr wrap="square" lIns="182880" tIns="146304" rIns="182880" bIns="146304" rtlCol="0">
            <a:spAutoFit/>
          </a:bodyPr>
          <a:lstStyle/>
          <a:p>
            <a:pPr>
              <a:lnSpc>
                <a:spcPct val="90000"/>
              </a:lnSpc>
              <a:spcAft>
                <a:spcPts val="600"/>
              </a:spcAft>
            </a:pPr>
            <a:r>
              <a:rPr lang="en-GB" sz="2800" b="1" dirty="0" smtClean="0">
                <a:solidFill>
                  <a:srgbClr val="FF0000"/>
                </a:solidFill>
                <a:latin typeface="Times" pitchFamily="18" charset="0"/>
              </a:rPr>
              <a:t>Live Demo!</a:t>
            </a:r>
          </a:p>
        </p:txBody>
      </p:sp>
    </p:spTree>
    <p:extLst>
      <p:ext uri="{BB962C8B-B14F-4D97-AF65-F5344CB8AC3E}">
        <p14:creationId xmlns:p14="http://schemas.microsoft.com/office/powerpoint/2010/main" val="13843013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ppt_w</p:attrName>
                                        </p:attrNameLst>
                                      </p:cBhvr>
                                      <p:tavLst>
                                        <p:tav tm="0">
                                          <p:val>
                                            <p:fltVal val="0"/>
                                          </p:val>
                                        </p:tav>
                                        <p:tav tm="100000">
                                          <p:val>
                                            <p:strVal val="#ppt_w"/>
                                          </p:val>
                                        </p:tav>
                                      </p:tavLst>
                                    </p:anim>
                                    <p:anim calcmode="lin" valueType="num">
                                      <p:cBhvr>
                                        <p:cTn id="15" dur="500" fill="hold"/>
                                        <p:tgtEl>
                                          <p:spTgt spid="7"/>
                                        </p:tgtEl>
                                        <p:attrNameLst>
                                          <p:attrName>ppt_h</p:attrName>
                                        </p:attrNameLst>
                                      </p:cBhvr>
                                      <p:tavLst>
                                        <p:tav tm="0">
                                          <p:val>
                                            <p:fltVal val="0"/>
                                          </p:val>
                                        </p:tav>
                                        <p:tav tm="100000">
                                          <p:val>
                                            <p:strVal val="#ppt_h"/>
                                          </p:val>
                                        </p:tav>
                                      </p:tavLst>
                                    </p:anim>
                                    <p:animEffect transition="in" filter="fade">
                                      <p:cBhvr>
                                        <p:cTn id="16" dur="5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p:cTn id="28" dur="500" fill="hold"/>
                                        <p:tgtEl>
                                          <p:spTgt spid="13"/>
                                        </p:tgtEl>
                                        <p:attrNameLst>
                                          <p:attrName>ppt_w</p:attrName>
                                        </p:attrNameLst>
                                      </p:cBhvr>
                                      <p:tavLst>
                                        <p:tav tm="0">
                                          <p:val>
                                            <p:fltVal val="0"/>
                                          </p:val>
                                        </p:tav>
                                        <p:tav tm="100000">
                                          <p:val>
                                            <p:strVal val="#ppt_w"/>
                                          </p:val>
                                        </p:tav>
                                      </p:tavLst>
                                    </p:anim>
                                    <p:anim calcmode="lin" valueType="num">
                                      <p:cBhvr>
                                        <p:cTn id="29" dur="500" fill="hold"/>
                                        <p:tgtEl>
                                          <p:spTgt spid="13"/>
                                        </p:tgtEl>
                                        <p:attrNameLst>
                                          <p:attrName>ppt_h</p:attrName>
                                        </p:attrNameLst>
                                      </p:cBhvr>
                                      <p:tavLst>
                                        <p:tav tm="0">
                                          <p:val>
                                            <p:fltVal val="0"/>
                                          </p:val>
                                        </p:tav>
                                        <p:tav tm="100000">
                                          <p:val>
                                            <p:strVal val="#ppt_h"/>
                                          </p:val>
                                        </p:tav>
                                      </p:tavLst>
                                    </p:anim>
                                    <p:animEffect transition="in" filter="fade">
                                      <p:cBhvr>
                                        <p:cTn id="30" dur="500"/>
                                        <p:tgtEl>
                                          <p:spTgt spid="13"/>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p:cTn id="35" dur="500" fill="hold"/>
                                        <p:tgtEl>
                                          <p:spTgt spid="12"/>
                                        </p:tgtEl>
                                        <p:attrNameLst>
                                          <p:attrName>ppt_w</p:attrName>
                                        </p:attrNameLst>
                                      </p:cBhvr>
                                      <p:tavLst>
                                        <p:tav tm="0">
                                          <p:val>
                                            <p:fltVal val="0"/>
                                          </p:val>
                                        </p:tav>
                                        <p:tav tm="100000">
                                          <p:val>
                                            <p:strVal val="#ppt_w"/>
                                          </p:val>
                                        </p:tav>
                                      </p:tavLst>
                                    </p:anim>
                                    <p:anim calcmode="lin" valueType="num">
                                      <p:cBhvr>
                                        <p:cTn id="36" dur="500" fill="hold"/>
                                        <p:tgtEl>
                                          <p:spTgt spid="12"/>
                                        </p:tgtEl>
                                        <p:attrNameLst>
                                          <p:attrName>ppt_h</p:attrName>
                                        </p:attrNameLst>
                                      </p:cBhvr>
                                      <p:tavLst>
                                        <p:tav tm="0">
                                          <p:val>
                                            <p:fltVal val="0"/>
                                          </p:val>
                                        </p:tav>
                                        <p:tav tm="100000">
                                          <p:val>
                                            <p:strVal val="#ppt_h"/>
                                          </p:val>
                                        </p:tav>
                                      </p:tavLst>
                                    </p:anim>
                                    <p:animEffect transition="in" filter="fade">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grpId="0" nodeType="clickEffect">
                                  <p:stCondLst>
                                    <p:cond delay="0"/>
                                  </p:stCondLst>
                                  <p:childTnLst>
                                    <p:set>
                                      <p:cBhvr>
                                        <p:cTn id="41" dur="1" fill="hold">
                                          <p:stCondLst>
                                            <p:cond delay="0"/>
                                          </p:stCondLst>
                                        </p:cTn>
                                        <p:tgtEl>
                                          <p:spTgt spid="18"/>
                                        </p:tgtEl>
                                        <p:attrNameLst>
                                          <p:attrName>style.visibility</p:attrName>
                                        </p:attrNameLst>
                                      </p:cBhvr>
                                      <p:to>
                                        <p:strVal val="visible"/>
                                      </p:to>
                                    </p:set>
                                    <p:anim calcmode="lin" valueType="num">
                                      <p:cBhvr>
                                        <p:cTn id="42" dur="500" fill="hold"/>
                                        <p:tgtEl>
                                          <p:spTgt spid="18"/>
                                        </p:tgtEl>
                                        <p:attrNameLst>
                                          <p:attrName>ppt_w</p:attrName>
                                        </p:attrNameLst>
                                      </p:cBhvr>
                                      <p:tavLst>
                                        <p:tav tm="0">
                                          <p:val>
                                            <p:fltVal val="0"/>
                                          </p:val>
                                        </p:tav>
                                        <p:tav tm="100000">
                                          <p:val>
                                            <p:strVal val="#ppt_w"/>
                                          </p:val>
                                        </p:tav>
                                      </p:tavLst>
                                    </p:anim>
                                    <p:anim calcmode="lin" valueType="num">
                                      <p:cBhvr>
                                        <p:cTn id="43" dur="500" fill="hold"/>
                                        <p:tgtEl>
                                          <p:spTgt spid="18"/>
                                        </p:tgtEl>
                                        <p:attrNameLst>
                                          <p:attrName>ppt_h</p:attrName>
                                        </p:attrNameLst>
                                      </p:cBhvr>
                                      <p:tavLst>
                                        <p:tav tm="0">
                                          <p:val>
                                            <p:fltVal val="0"/>
                                          </p:val>
                                        </p:tav>
                                        <p:tav tm="100000">
                                          <p:val>
                                            <p:strVal val="#ppt_h"/>
                                          </p:val>
                                        </p:tav>
                                      </p:tavLst>
                                    </p:anim>
                                    <p:animEffect transition="in" filter="fade">
                                      <p:cBhvr>
                                        <p:cTn id="44" dur="500"/>
                                        <p:tgtEl>
                                          <p:spTgt spid="18"/>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ntr" presetSubtype="16" fill="hold" grpId="0" nodeType="clickEffect">
                                  <p:stCondLst>
                                    <p:cond delay="0"/>
                                  </p:stCondLst>
                                  <p:childTnLst>
                                    <p:set>
                                      <p:cBhvr>
                                        <p:cTn id="48" dur="1" fill="hold">
                                          <p:stCondLst>
                                            <p:cond delay="0"/>
                                          </p:stCondLst>
                                        </p:cTn>
                                        <p:tgtEl>
                                          <p:spTgt spid="19"/>
                                        </p:tgtEl>
                                        <p:attrNameLst>
                                          <p:attrName>style.visibility</p:attrName>
                                        </p:attrNameLst>
                                      </p:cBhvr>
                                      <p:to>
                                        <p:strVal val="visible"/>
                                      </p:to>
                                    </p:set>
                                    <p:anim calcmode="lin" valueType="num">
                                      <p:cBhvr>
                                        <p:cTn id="49" dur="500" fill="hold"/>
                                        <p:tgtEl>
                                          <p:spTgt spid="19"/>
                                        </p:tgtEl>
                                        <p:attrNameLst>
                                          <p:attrName>ppt_w</p:attrName>
                                        </p:attrNameLst>
                                      </p:cBhvr>
                                      <p:tavLst>
                                        <p:tav tm="0">
                                          <p:val>
                                            <p:fltVal val="0"/>
                                          </p:val>
                                        </p:tav>
                                        <p:tav tm="100000">
                                          <p:val>
                                            <p:strVal val="#ppt_w"/>
                                          </p:val>
                                        </p:tav>
                                      </p:tavLst>
                                    </p:anim>
                                    <p:anim calcmode="lin" valueType="num">
                                      <p:cBhvr>
                                        <p:cTn id="50" dur="500" fill="hold"/>
                                        <p:tgtEl>
                                          <p:spTgt spid="19"/>
                                        </p:tgtEl>
                                        <p:attrNameLst>
                                          <p:attrName>ppt_h</p:attrName>
                                        </p:attrNameLst>
                                      </p:cBhvr>
                                      <p:tavLst>
                                        <p:tav tm="0">
                                          <p:val>
                                            <p:fltVal val="0"/>
                                          </p:val>
                                        </p:tav>
                                        <p:tav tm="100000">
                                          <p:val>
                                            <p:strVal val="#ppt_h"/>
                                          </p:val>
                                        </p:tav>
                                      </p:tavLst>
                                    </p:anim>
                                    <p:animEffect transition="in" filter="fade">
                                      <p:cBhvr>
                                        <p:cTn id="51" dur="500"/>
                                        <p:tgtEl>
                                          <p:spTgt spid="19"/>
                                        </p:tgtEl>
                                      </p:cBhvr>
                                    </p:animEffect>
                                  </p:childTnLst>
                                </p:cTn>
                              </p:par>
                            </p:childTnLst>
                          </p:cTn>
                        </p:par>
                      </p:childTnLst>
                    </p:cTn>
                  </p:par>
                  <p:par>
                    <p:cTn id="52" fill="hold">
                      <p:stCondLst>
                        <p:cond delay="indefinite"/>
                      </p:stCondLst>
                      <p:childTnLst>
                        <p:par>
                          <p:cTn id="53" fill="hold">
                            <p:stCondLst>
                              <p:cond delay="0"/>
                            </p:stCondLst>
                            <p:childTnLst>
                              <p:par>
                                <p:cTn id="54" presetID="53" presetClass="entr" presetSubtype="16" fill="hold" grpId="0" nodeType="clickEffect">
                                  <p:stCondLst>
                                    <p:cond delay="0"/>
                                  </p:stCondLst>
                                  <p:childTnLst>
                                    <p:set>
                                      <p:cBhvr>
                                        <p:cTn id="55" dur="1" fill="hold">
                                          <p:stCondLst>
                                            <p:cond delay="0"/>
                                          </p:stCondLst>
                                        </p:cTn>
                                        <p:tgtEl>
                                          <p:spTgt spid="14"/>
                                        </p:tgtEl>
                                        <p:attrNameLst>
                                          <p:attrName>style.visibility</p:attrName>
                                        </p:attrNameLst>
                                      </p:cBhvr>
                                      <p:to>
                                        <p:strVal val="visible"/>
                                      </p:to>
                                    </p:set>
                                    <p:anim calcmode="lin" valueType="num">
                                      <p:cBhvr>
                                        <p:cTn id="56" dur="500" fill="hold"/>
                                        <p:tgtEl>
                                          <p:spTgt spid="14"/>
                                        </p:tgtEl>
                                        <p:attrNameLst>
                                          <p:attrName>ppt_w</p:attrName>
                                        </p:attrNameLst>
                                      </p:cBhvr>
                                      <p:tavLst>
                                        <p:tav tm="0">
                                          <p:val>
                                            <p:fltVal val="0"/>
                                          </p:val>
                                        </p:tav>
                                        <p:tav tm="100000">
                                          <p:val>
                                            <p:strVal val="#ppt_w"/>
                                          </p:val>
                                        </p:tav>
                                      </p:tavLst>
                                    </p:anim>
                                    <p:anim calcmode="lin" valueType="num">
                                      <p:cBhvr>
                                        <p:cTn id="57" dur="500" fill="hold"/>
                                        <p:tgtEl>
                                          <p:spTgt spid="14"/>
                                        </p:tgtEl>
                                        <p:attrNameLst>
                                          <p:attrName>ppt_h</p:attrName>
                                        </p:attrNameLst>
                                      </p:cBhvr>
                                      <p:tavLst>
                                        <p:tav tm="0">
                                          <p:val>
                                            <p:fltVal val="0"/>
                                          </p:val>
                                        </p:tav>
                                        <p:tav tm="100000">
                                          <p:val>
                                            <p:strVal val="#ppt_h"/>
                                          </p:val>
                                        </p:tav>
                                      </p:tavLst>
                                    </p:anim>
                                    <p:animEffect transition="in" filter="fade">
                                      <p:cBhvr>
                                        <p:cTn id="58" dur="500"/>
                                        <p:tgtEl>
                                          <p:spTgt spid="14"/>
                                        </p:tgtEl>
                                      </p:cBhvr>
                                    </p:animEffect>
                                  </p:childTnLst>
                                </p:cTn>
                              </p:par>
                            </p:childTnLst>
                          </p:cTn>
                        </p:par>
                      </p:childTnLst>
                    </p:cTn>
                  </p:par>
                  <p:par>
                    <p:cTn id="59" fill="hold">
                      <p:stCondLst>
                        <p:cond delay="indefinite"/>
                      </p:stCondLst>
                      <p:childTnLst>
                        <p:par>
                          <p:cTn id="60" fill="hold">
                            <p:stCondLst>
                              <p:cond delay="0"/>
                            </p:stCondLst>
                            <p:childTnLst>
                              <p:par>
                                <p:cTn id="61" presetID="53" presetClass="entr" presetSubtype="16" fill="hold" grpId="0" nodeType="clickEffect">
                                  <p:stCondLst>
                                    <p:cond delay="0"/>
                                  </p:stCondLst>
                                  <p:childTnLst>
                                    <p:set>
                                      <p:cBhvr>
                                        <p:cTn id="62" dur="1" fill="hold">
                                          <p:stCondLst>
                                            <p:cond delay="0"/>
                                          </p:stCondLst>
                                        </p:cTn>
                                        <p:tgtEl>
                                          <p:spTgt spid="11"/>
                                        </p:tgtEl>
                                        <p:attrNameLst>
                                          <p:attrName>style.visibility</p:attrName>
                                        </p:attrNameLst>
                                      </p:cBhvr>
                                      <p:to>
                                        <p:strVal val="visible"/>
                                      </p:to>
                                    </p:set>
                                    <p:anim calcmode="lin" valueType="num">
                                      <p:cBhvr>
                                        <p:cTn id="63" dur="500" fill="hold"/>
                                        <p:tgtEl>
                                          <p:spTgt spid="11"/>
                                        </p:tgtEl>
                                        <p:attrNameLst>
                                          <p:attrName>ppt_w</p:attrName>
                                        </p:attrNameLst>
                                      </p:cBhvr>
                                      <p:tavLst>
                                        <p:tav tm="0">
                                          <p:val>
                                            <p:fltVal val="0"/>
                                          </p:val>
                                        </p:tav>
                                        <p:tav tm="100000">
                                          <p:val>
                                            <p:strVal val="#ppt_w"/>
                                          </p:val>
                                        </p:tav>
                                      </p:tavLst>
                                    </p:anim>
                                    <p:anim calcmode="lin" valueType="num">
                                      <p:cBhvr>
                                        <p:cTn id="64" dur="500" fill="hold"/>
                                        <p:tgtEl>
                                          <p:spTgt spid="11"/>
                                        </p:tgtEl>
                                        <p:attrNameLst>
                                          <p:attrName>ppt_h</p:attrName>
                                        </p:attrNameLst>
                                      </p:cBhvr>
                                      <p:tavLst>
                                        <p:tav tm="0">
                                          <p:val>
                                            <p:fltVal val="0"/>
                                          </p:val>
                                        </p:tav>
                                        <p:tav tm="100000">
                                          <p:val>
                                            <p:strVal val="#ppt_h"/>
                                          </p:val>
                                        </p:tav>
                                      </p:tavLst>
                                    </p:anim>
                                    <p:animEffect transition="in" filter="fade">
                                      <p:cBhvr>
                                        <p:cTn id="65" dur="500"/>
                                        <p:tgtEl>
                                          <p:spTgt spid="11"/>
                                        </p:tgtEl>
                                      </p:cBhvr>
                                    </p:animEffect>
                                  </p:childTnLst>
                                </p:cTn>
                              </p:par>
                            </p:childTnLst>
                          </p:cTn>
                        </p:par>
                      </p:childTnLst>
                    </p:cTn>
                  </p:par>
                  <p:par>
                    <p:cTn id="66" fill="hold">
                      <p:stCondLst>
                        <p:cond delay="indefinite"/>
                      </p:stCondLst>
                      <p:childTnLst>
                        <p:par>
                          <p:cTn id="67" fill="hold">
                            <p:stCondLst>
                              <p:cond delay="0"/>
                            </p:stCondLst>
                            <p:childTnLst>
                              <p:par>
                                <p:cTn id="68" presetID="53" presetClass="entr" presetSubtype="16" fill="hold" grpId="0" nodeType="clickEffect">
                                  <p:stCondLst>
                                    <p:cond delay="0"/>
                                  </p:stCondLst>
                                  <p:childTnLst>
                                    <p:set>
                                      <p:cBhvr>
                                        <p:cTn id="69" dur="1" fill="hold">
                                          <p:stCondLst>
                                            <p:cond delay="0"/>
                                          </p:stCondLst>
                                        </p:cTn>
                                        <p:tgtEl>
                                          <p:spTgt spid="8"/>
                                        </p:tgtEl>
                                        <p:attrNameLst>
                                          <p:attrName>style.visibility</p:attrName>
                                        </p:attrNameLst>
                                      </p:cBhvr>
                                      <p:to>
                                        <p:strVal val="visible"/>
                                      </p:to>
                                    </p:set>
                                    <p:anim calcmode="lin" valueType="num">
                                      <p:cBhvr>
                                        <p:cTn id="70" dur="500" fill="hold"/>
                                        <p:tgtEl>
                                          <p:spTgt spid="8"/>
                                        </p:tgtEl>
                                        <p:attrNameLst>
                                          <p:attrName>ppt_w</p:attrName>
                                        </p:attrNameLst>
                                      </p:cBhvr>
                                      <p:tavLst>
                                        <p:tav tm="0">
                                          <p:val>
                                            <p:fltVal val="0"/>
                                          </p:val>
                                        </p:tav>
                                        <p:tav tm="100000">
                                          <p:val>
                                            <p:strVal val="#ppt_w"/>
                                          </p:val>
                                        </p:tav>
                                      </p:tavLst>
                                    </p:anim>
                                    <p:anim calcmode="lin" valueType="num">
                                      <p:cBhvr>
                                        <p:cTn id="71" dur="500" fill="hold"/>
                                        <p:tgtEl>
                                          <p:spTgt spid="8"/>
                                        </p:tgtEl>
                                        <p:attrNameLst>
                                          <p:attrName>ppt_h</p:attrName>
                                        </p:attrNameLst>
                                      </p:cBhvr>
                                      <p:tavLst>
                                        <p:tav tm="0">
                                          <p:val>
                                            <p:fltVal val="0"/>
                                          </p:val>
                                        </p:tav>
                                        <p:tav tm="100000">
                                          <p:val>
                                            <p:strVal val="#ppt_h"/>
                                          </p:val>
                                        </p:tav>
                                      </p:tavLst>
                                    </p:anim>
                                    <p:animEffect transition="in" filter="fade">
                                      <p:cBhvr>
                                        <p:cTn id="72" dur="500"/>
                                        <p:tgtEl>
                                          <p:spTgt spid="8"/>
                                        </p:tgtEl>
                                      </p:cBhvr>
                                    </p:animEffect>
                                  </p:childTnLst>
                                </p:cTn>
                              </p:par>
                            </p:childTnLst>
                          </p:cTn>
                        </p:par>
                      </p:childTnLst>
                    </p:cTn>
                  </p:par>
                  <p:par>
                    <p:cTn id="73" fill="hold">
                      <p:stCondLst>
                        <p:cond delay="indefinite"/>
                      </p:stCondLst>
                      <p:childTnLst>
                        <p:par>
                          <p:cTn id="74" fill="hold">
                            <p:stCondLst>
                              <p:cond delay="0"/>
                            </p:stCondLst>
                            <p:childTnLst>
                              <p:par>
                                <p:cTn id="75" presetID="53" presetClass="entr" presetSubtype="16" fill="hold" grpId="0" nodeType="clickEffect">
                                  <p:stCondLst>
                                    <p:cond delay="0"/>
                                  </p:stCondLst>
                                  <p:childTnLst>
                                    <p:set>
                                      <p:cBhvr>
                                        <p:cTn id="76" dur="1" fill="hold">
                                          <p:stCondLst>
                                            <p:cond delay="0"/>
                                          </p:stCondLst>
                                        </p:cTn>
                                        <p:tgtEl>
                                          <p:spTgt spid="9"/>
                                        </p:tgtEl>
                                        <p:attrNameLst>
                                          <p:attrName>style.visibility</p:attrName>
                                        </p:attrNameLst>
                                      </p:cBhvr>
                                      <p:to>
                                        <p:strVal val="visible"/>
                                      </p:to>
                                    </p:set>
                                    <p:anim calcmode="lin" valueType="num">
                                      <p:cBhvr>
                                        <p:cTn id="77" dur="500" fill="hold"/>
                                        <p:tgtEl>
                                          <p:spTgt spid="9"/>
                                        </p:tgtEl>
                                        <p:attrNameLst>
                                          <p:attrName>ppt_w</p:attrName>
                                        </p:attrNameLst>
                                      </p:cBhvr>
                                      <p:tavLst>
                                        <p:tav tm="0">
                                          <p:val>
                                            <p:fltVal val="0"/>
                                          </p:val>
                                        </p:tav>
                                        <p:tav tm="100000">
                                          <p:val>
                                            <p:strVal val="#ppt_w"/>
                                          </p:val>
                                        </p:tav>
                                      </p:tavLst>
                                    </p:anim>
                                    <p:anim calcmode="lin" valueType="num">
                                      <p:cBhvr>
                                        <p:cTn id="78" dur="500" fill="hold"/>
                                        <p:tgtEl>
                                          <p:spTgt spid="9"/>
                                        </p:tgtEl>
                                        <p:attrNameLst>
                                          <p:attrName>ppt_h</p:attrName>
                                        </p:attrNameLst>
                                      </p:cBhvr>
                                      <p:tavLst>
                                        <p:tav tm="0">
                                          <p:val>
                                            <p:fltVal val="0"/>
                                          </p:val>
                                        </p:tav>
                                        <p:tav tm="100000">
                                          <p:val>
                                            <p:strVal val="#ppt_h"/>
                                          </p:val>
                                        </p:tav>
                                      </p:tavLst>
                                    </p:anim>
                                    <p:animEffect transition="in" filter="fade">
                                      <p:cBhvr>
                                        <p:cTn id="79" dur="500"/>
                                        <p:tgtEl>
                                          <p:spTgt spid="9"/>
                                        </p:tgtEl>
                                      </p:cBhvr>
                                    </p:animEffect>
                                  </p:childTnLst>
                                </p:cTn>
                              </p:par>
                            </p:childTnLst>
                          </p:cTn>
                        </p:par>
                      </p:childTnLst>
                    </p:cTn>
                  </p:par>
                  <p:par>
                    <p:cTn id="80" fill="hold">
                      <p:stCondLst>
                        <p:cond delay="indefinite"/>
                      </p:stCondLst>
                      <p:childTnLst>
                        <p:par>
                          <p:cTn id="81" fill="hold">
                            <p:stCondLst>
                              <p:cond delay="0"/>
                            </p:stCondLst>
                            <p:childTnLst>
                              <p:par>
                                <p:cTn id="82" presetID="53" presetClass="entr" presetSubtype="16" fill="hold" grpId="0" nodeType="clickEffect">
                                  <p:stCondLst>
                                    <p:cond delay="0"/>
                                  </p:stCondLst>
                                  <p:childTnLst>
                                    <p:set>
                                      <p:cBhvr>
                                        <p:cTn id="83" dur="1" fill="hold">
                                          <p:stCondLst>
                                            <p:cond delay="0"/>
                                          </p:stCondLst>
                                        </p:cTn>
                                        <p:tgtEl>
                                          <p:spTgt spid="10"/>
                                        </p:tgtEl>
                                        <p:attrNameLst>
                                          <p:attrName>style.visibility</p:attrName>
                                        </p:attrNameLst>
                                      </p:cBhvr>
                                      <p:to>
                                        <p:strVal val="visible"/>
                                      </p:to>
                                    </p:set>
                                    <p:anim calcmode="lin" valueType="num">
                                      <p:cBhvr>
                                        <p:cTn id="84" dur="500" fill="hold"/>
                                        <p:tgtEl>
                                          <p:spTgt spid="10"/>
                                        </p:tgtEl>
                                        <p:attrNameLst>
                                          <p:attrName>ppt_w</p:attrName>
                                        </p:attrNameLst>
                                      </p:cBhvr>
                                      <p:tavLst>
                                        <p:tav tm="0">
                                          <p:val>
                                            <p:fltVal val="0"/>
                                          </p:val>
                                        </p:tav>
                                        <p:tav tm="100000">
                                          <p:val>
                                            <p:strVal val="#ppt_w"/>
                                          </p:val>
                                        </p:tav>
                                      </p:tavLst>
                                    </p:anim>
                                    <p:anim calcmode="lin" valueType="num">
                                      <p:cBhvr>
                                        <p:cTn id="85" dur="500" fill="hold"/>
                                        <p:tgtEl>
                                          <p:spTgt spid="10"/>
                                        </p:tgtEl>
                                        <p:attrNameLst>
                                          <p:attrName>ppt_h</p:attrName>
                                        </p:attrNameLst>
                                      </p:cBhvr>
                                      <p:tavLst>
                                        <p:tav tm="0">
                                          <p:val>
                                            <p:fltVal val="0"/>
                                          </p:val>
                                        </p:tav>
                                        <p:tav tm="100000">
                                          <p:val>
                                            <p:strVal val="#ppt_h"/>
                                          </p:val>
                                        </p:tav>
                                      </p:tavLst>
                                    </p:anim>
                                    <p:animEffect transition="in" filter="fade">
                                      <p:cBhvr>
                                        <p:cTn id="86" dur="500"/>
                                        <p:tgtEl>
                                          <p:spTgt spid="10"/>
                                        </p:tgtEl>
                                      </p:cBhvr>
                                    </p:animEffect>
                                  </p:childTnLst>
                                </p:cTn>
                              </p:par>
                            </p:childTnLst>
                          </p:cTn>
                        </p:par>
                      </p:childTnLst>
                    </p:cTn>
                  </p:par>
                  <p:par>
                    <p:cTn id="87" fill="hold">
                      <p:stCondLst>
                        <p:cond delay="indefinite"/>
                      </p:stCondLst>
                      <p:childTnLst>
                        <p:par>
                          <p:cTn id="88" fill="hold">
                            <p:stCondLst>
                              <p:cond delay="0"/>
                            </p:stCondLst>
                            <p:childTnLst>
                              <p:par>
                                <p:cTn id="89" presetID="53" presetClass="entr" presetSubtype="16" fill="hold" grpId="0" nodeType="clickEffect">
                                  <p:stCondLst>
                                    <p:cond delay="0"/>
                                  </p:stCondLst>
                                  <p:childTnLst>
                                    <p:set>
                                      <p:cBhvr>
                                        <p:cTn id="90" dur="1" fill="hold">
                                          <p:stCondLst>
                                            <p:cond delay="0"/>
                                          </p:stCondLst>
                                        </p:cTn>
                                        <p:tgtEl>
                                          <p:spTgt spid="20"/>
                                        </p:tgtEl>
                                        <p:attrNameLst>
                                          <p:attrName>style.visibility</p:attrName>
                                        </p:attrNameLst>
                                      </p:cBhvr>
                                      <p:to>
                                        <p:strVal val="visible"/>
                                      </p:to>
                                    </p:set>
                                    <p:anim calcmode="lin" valueType="num">
                                      <p:cBhvr>
                                        <p:cTn id="91" dur="500" fill="hold"/>
                                        <p:tgtEl>
                                          <p:spTgt spid="20"/>
                                        </p:tgtEl>
                                        <p:attrNameLst>
                                          <p:attrName>ppt_w</p:attrName>
                                        </p:attrNameLst>
                                      </p:cBhvr>
                                      <p:tavLst>
                                        <p:tav tm="0">
                                          <p:val>
                                            <p:fltVal val="0"/>
                                          </p:val>
                                        </p:tav>
                                        <p:tav tm="100000">
                                          <p:val>
                                            <p:strVal val="#ppt_w"/>
                                          </p:val>
                                        </p:tav>
                                      </p:tavLst>
                                    </p:anim>
                                    <p:anim calcmode="lin" valueType="num">
                                      <p:cBhvr>
                                        <p:cTn id="92" dur="500" fill="hold"/>
                                        <p:tgtEl>
                                          <p:spTgt spid="20"/>
                                        </p:tgtEl>
                                        <p:attrNameLst>
                                          <p:attrName>ppt_h</p:attrName>
                                        </p:attrNameLst>
                                      </p:cBhvr>
                                      <p:tavLst>
                                        <p:tav tm="0">
                                          <p:val>
                                            <p:fltVal val="0"/>
                                          </p:val>
                                        </p:tav>
                                        <p:tav tm="100000">
                                          <p:val>
                                            <p:strVal val="#ppt_h"/>
                                          </p:val>
                                        </p:tav>
                                      </p:tavLst>
                                    </p:anim>
                                    <p:animEffect transition="in" filter="fade">
                                      <p:cBhvr>
                                        <p:cTn id="9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8" grpId="0"/>
      <p:bldP spid="9" grpId="0"/>
      <p:bldP spid="10" grpId="0"/>
      <p:bldP spid="11" grpId="0"/>
      <p:bldP spid="12" grpId="0"/>
      <p:bldP spid="13" grpId="0"/>
      <p:bldP spid="14" grpId="0"/>
      <p:bldP spid="18" grpId="0"/>
      <p:bldP spid="19" grpId="0"/>
      <p:bldP spid="20" grpId="0"/>
      <p:bldP spid="1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580" y="1577043"/>
            <a:ext cx="4362450" cy="3276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7" name="Title 16"/>
          <p:cNvSpPr>
            <a:spLocks noGrp="1"/>
          </p:cNvSpPr>
          <p:nvPr>
            <p:ph type="title"/>
          </p:nvPr>
        </p:nvSpPr>
        <p:spPr/>
        <p:txBody>
          <a:bodyPr/>
          <a:lstStyle/>
          <a:p>
            <a:r>
              <a:rPr lang="en-US" sz="4800" dirty="0" smtClean="0"/>
              <a:t>1:1 link between taxonomy and expert fields</a:t>
            </a:r>
            <a:endParaRPr lang="en-US" sz="4800" dirty="0"/>
          </a:p>
        </p:txBody>
      </p:sp>
      <p:pic>
        <p:nvPicPr>
          <p:cNvPr id="7" name="Picture 5"/>
          <p:cNvPicPr>
            <a:picLocks noChangeAspect="1" noChangeArrowheads="1"/>
          </p:cNvPicPr>
          <p:nvPr/>
        </p:nvPicPr>
        <p:blipFill rotWithShape="1">
          <a:blip r:embed="rId4">
            <a:extLst>
              <a:ext uri="{28A0092B-C50C-407E-A947-70E740481C1C}">
                <a14:useLocalDpi xmlns:a14="http://schemas.microsoft.com/office/drawing/2010/main" val="0"/>
              </a:ext>
            </a:extLst>
          </a:blip>
          <a:srcRect r="-6888"/>
          <a:stretch/>
        </p:blipFill>
        <p:spPr bwMode="auto">
          <a:xfrm>
            <a:off x="6858310" y="1971562"/>
            <a:ext cx="5104411" cy="22036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Rectangle 14"/>
          <p:cNvSpPr/>
          <p:nvPr/>
        </p:nvSpPr>
        <p:spPr>
          <a:xfrm>
            <a:off x="6492554" y="5051725"/>
            <a:ext cx="3826689" cy="1015663"/>
          </a:xfrm>
          <a:prstGeom prst="rect">
            <a:avLst/>
          </a:prstGeom>
        </p:spPr>
        <p:txBody>
          <a:bodyPr wrap="none">
            <a:spAutoFit/>
          </a:bodyPr>
          <a:lstStyle/>
          <a:p>
            <a:r>
              <a:rPr lang="en-GB" sz="2400" b="1" dirty="0">
                <a:solidFill>
                  <a:srgbClr val="505050"/>
                </a:solidFill>
              </a:rPr>
              <a:t>Increase </a:t>
            </a:r>
            <a:r>
              <a:rPr lang="en-GB" sz="3200" b="1" dirty="0">
                <a:solidFill>
                  <a:srgbClr val="7AB800"/>
                </a:solidFill>
              </a:rPr>
              <a:t>Knowledge</a:t>
            </a:r>
            <a:r>
              <a:rPr lang="en-GB" sz="3200" b="1" dirty="0">
                <a:solidFill>
                  <a:srgbClr val="505050"/>
                </a:solidFill>
              </a:rPr>
              <a:t> </a:t>
            </a:r>
            <a:r>
              <a:rPr lang="en-GB" sz="2400" b="1" dirty="0" smtClean="0">
                <a:solidFill>
                  <a:srgbClr val="505050"/>
                </a:solidFill>
              </a:rPr>
              <a:t/>
            </a:r>
            <a:br>
              <a:rPr lang="en-GB" sz="2400" b="1" dirty="0" smtClean="0">
                <a:solidFill>
                  <a:srgbClr val="505050"/>
                </a:solidFill>
              </a:rPr>
            </a:br>
            <a:r>
              <a:rPr lang="en-GB" sz="2400" b="1" dirty="0" smtClean="0">
                <a:solidFill>
                  <a:srgbClr val="505050"/>
                </a:solidFill>
              </a:rPr>
              <a:t>Asset </a:t>
            </a:r>
            <a:r>
              <a:rPr lang="en-GB" sz="2800" b="1" dirty="0">
                <a:solidFill>
                  <a:srgbClr val="7AB800"/>
                </a:solidFill>
              </a:rPr>
              <a:t>utilisation</a:t>
            </a:r>
            <a:endParaRPr lang="en-GB" sz="2400" b="1" dirty="0">
              <a:solidFill>
                <a:srgbClr val="7AB800"/>
              </a:solidFill>
            </a:endParaRPr>
          </a:p>
        </p:txBody>
      </p:sp>
      <p:grpSp>
        <p:nvGrpSpPr>
          <p:cNvPr id="10" name="Group 9"/>
          <p:cNvGrpSpPr/>
          <p:nvPr/>
        </p:nvGrpSpPr>
        <p:grpSpPr>
          <a:xfrm>
            <a:off x="3970724" y="2057595"/>
            <a:ext cx="3017482" cy="2790825"/>
            <a:chOff x="2979318" y="1815152"/>
            <a:chExt cx="3017482" cy="2790825"/>
          </a:xfrm>
        </p:grpSpPr>
        <p:pic>
          <p:nvPicPr>
            <p:cNvPr id="11" name="Picture 7" descr="C:\Users\wegewt01\AppData\Local\Temp\SNAGHTML1c7628e9.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2389644">
              <a:off x="2979318" y="2916018"/>
              <a:ext cx="1066800" cy="1162050"/>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Group 11"/>
            <p:cNvGrpSpPr/>
            <p:nvPr/>
          </p:nvGrpSpPr>
          <p:grpSpPr>
            <a:xfrm>
              <a:off x="2992880" y="1815152"/>
              <a:ext cx="3003920" cy="2790825"/>
              <a:chOff x="2992880" y="1815152"/>
              <a:chExt cx="3003920" cy="2790825"/>
            </a:xfrm>
          </p:grpSpPr>
          <p:pic>
            <p:nvPicPr>
              <p:cNvPr id="13" name="Picture 4" descr="C:\Users\wegewt01\AppData\Local\Temp\SNAGHTML1c747b5c.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44050" y="1815152"/>
                <a:ext cx="2952750" cy="279082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9" descr="C:\Users\wegewt01\AppData\Local\Temp\SNAGHTML1c7628e9.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3670903">
                <a:off x="3040505" y="2643058"/>
                <a:ext cx="1066800" cy="1162050"/>
              </a:xfrm>
              <a:prstGeom prst="rect">
                <a:avLst/>
              </a:prstGeom>
              <a:noFill/>
              <a:extLst>
                <a:ext uri="{909E8E84-426E-40DD-AFC4-6F175D3DCCD1}">
                  <a14:hiddenFill xmlns:a14="http://schemas.microsoft.com/office/drawing/2010/main">
                    <a:solidFill>
                      <a:srgbClr val="FFFFFF"/>
                    </a:solidFill>
                  </a14:hiddenFill>
                </a:ext>
              </a:extLst>
            </p:spPr>
          </p:pic>
        </p:grpSp>
      </p:grpSp>
    </p:spTree>
    <p:extLst>
      <p:ext uri="{BB962C8B-B14F-4D97-AF65-F5344CB8AC3E}">
        <p14:creationId xmlns:p14="http://schemas.microsoft.com/office/powerpoint/2010/main" val="353602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100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25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931886" y="3060901"/>
            <a:ext cx="8629751" cy="1371600"/>
          </a:xfrm>
        </p:spPr>
        <p:txBody>
          <a:bodyPr/>
          <a:lstStyle/>
          <a:p>
            <a:r>
              <a:rPr lang="en-US" sz="4000" dirty="0"/>
              <a:t>Driving KM Performance via a </a:t>
            </a:r>
            <a:br>
              <a:rPr lang="en-US" sz="4000" dirty="0"/>
            </a:br>
            <a:r>
              <a:rPr lang="en-US" sz="4000" dirty="0"/>
              <a:t>Global Knowledge Management Solution</a:t>
            </a:r>
          </a:p>
        </p:txBody>
      </p:sp>
      <p:sp>
        <p:nvSpPr>
          <p:cNvPr id="5" name="Text Placeholder 4"/>
          <p:cNvSpPr>
            <a:spLocks noGrp="1"/>
          </p:cNvSpPr>
          <p:nvPr>
            <p:ph type="body" sz="quarter" idx="14"/>
          </p:nvPr>
        </p:nvSpPr>
        <p:spPr/>
        <p:txBody>
          <a:bodyPr/>
          <a:lstStyle/>
          <a:p>
            <a:r>
              <a:rPr lang="en-US" dirty="0"/>
              <a:t>Tony </a:t>
            </a:r>
            <a:r>
              <a:rPr lang="en-US" dirty="0" err="1"/>
              <a:t>Wegewijs</a:t>
            </a:r>
            <a:endParaRPr lang="en-US" dirty="0"/>
          </a:p>
          <a:p>
            <a:r>
              <a:rPr lang="en-US" dirty="0"/>
              <a:t>Knowledge &amp; Competence Manager</a:t>
            </a:r>
          </a:p>
        </p:txBody>
      </p:sp>
      <p:sp>
        <p:nvSpPr>
          <p:cNvPr id="2" name="Text Placeholder 1"/>
          <p:cNvSpPr>
            <a:spLocks noGrp="1"/>
          </p:cNvSpPr>
          <p:nvPr>
            <p:ph type="body" sz="quarter" idx="15"/>
          </p:nvPr>
        </p:nvSpPr>
        <p:spPr/>
        <p:txBody>
          <a:bodyPr/>
          <a:lstStyle/>
          <a:p>
            <a:r>
              <a:rPr lang="en-US" dirty="0" smtClean="0"/>
              <a:t>SPC299</a:t>
            </a:r>
            <a:endParaRPr lang="en-US" dirty="0"/>
          </a:p>
        </p:txBody>
      </p:sp>
    </p:spTree>
    <p:extLst>
      <p:ext uri="{BB962C8B-B14F-4D97-AF65-F5344CB8AC3E}">
        <p14:creationId xmlns:p14="http://schemas.microsoft.com/office/powerpoint/2010/main" val="1255344354"/>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580" y="1577043"/>
            <a:ext cx="4362450" cy="3276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26" name="Group 25"/>
          <p:cNvGrpSpPr/>
          <p:nvPr/>
        </p:nvGrpSpPr>
        <p:grpSpPr>
          <a:xfrm>
            <a:off x="4957283" y="2134715"/>
            <a:ext cx="1820027" cy="2718928"/>
            <a:chOff x="4957283" y="2134715"/>
            <a:chExt cx="1820027" cy="2194253"/>
          </a:xfrm>
        </p:grpSpPr>
        <p:sp>
          <p:nvSpPr>
            <p:cNvPr id="6" name="Isosceles Triangle 5"/>
            <p:cNvSpPr/>
            <p:nvPr/>
          </p:nvSpPr>
          <p:spPr bwMode="auto">
            <a:xfrm rot="5400000">
              <a:off x="4770170" y="2321829"/>
              <a:ext cx="2194253" cy="1820026"/>
            </a:xfrm>
            <a:prstGeom prst="triangle">
              <a:avLst/>
            </a:prstGeom>
            <a:solidFill>
              <a:srgbClr val="FFC0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nl-NL" sz="2000" dirty="0">
                <a:gradFill>
                  <a:gsLst>
                    <a:gs pos="0">
                      <a:srgbClr val="FFFFFF"/>
                    </a:gs>
                    <a:gs pos="100000">
                      <a:srgbClr val="FFFFFF"/>
                    </a:gs>
                  </a:gsLst>
                  <a:lin ang="5400000" scaled="0"/>
                </a:gradFill>
              </a:endParaRPr>
            </a:p>
          </p:txBody>
        </p:sp>
        <p:sp>
          <p:nvSpPr>
            <p:cNvPr id="25" name="TextBox 24"/>
            <p:cNvSpPr txBox="1"/>
            <p:nvPr/>
          </p:nvSpPr>
          <p:spPr>
            <a:xfrm>
              <a:off x="4957283" y="2909441"/>
              <a:ext cx="1443832" cy="627864"/>
            </a:xfrm>
            <a:prstGeom prst="rect">
              <a:avLst/>
            </a:prstGeom>
            <a:noFill/>
          </p:spPr>
          <p:txBody>
            <a:bodyPr wrap="square" lIns="182880" tIns="146304" rIns="182880" bIns="146304" rtlCol="0">
              <a:spAutoFit/>
            </a:bodyPr>
            <a:lstStyle/>
            <a:p>
              <a:pPr>
                <a:lnSpc>
                  <a:spcPct val="90000"/>
                </a:lnSpc>
                <a:spcAft>
                  <a:spcPts val="600"/>
                </a:spcAft>
              </a:pPr>
              <a:r>
                <a:rPr lang="nl-NL" sz="2400" b="1" dirty="0" smtClean="0">
                  <a:gradFill>
                    <a:gsLst>
                      <a:gs pos="2917">
                        <a:srgbClr val="505050"/>
                      </a:gs>
                      <a:gs pos="30000">
                        <a:srgbClr val="505050"/>
                      </a:gs>
                    </a:gsLst>
                    <a:lin ang="5400000" scaled="0"/>
                  </a:gradFill>
                </a:rPr>
                <a:t>SCOPE</a:t>
              </a:r>
            </a:p>
          </p:txBody>
        </p:sp>
      </p:grpSp>
      <p:sp>
        <p:nvSpPr>
          <p:cNvPr id="17" name="Title 16"/>
          <p:cNvSpPr>
            <a:spLocks noGrp="1"/>
          </p:cNvSpPr>
          <p:nvPr>
            <p:ph type="title"/>
          </p:nvPr>
        </p:nvSpPr>
        <p:spPr/>
        <p:txBody>
          <a:bodyPr/>
          <a:lstStyle/>
          <a:p>
            <a:r>
              <a:rPr lang="en-US" dirty="0" smtClean="0"/>
              <a:t>Global Expertise Involvement</a:t>
            </a:r>
            <a:endParaRPr lang="en-US" dirty="0"/>
          </a:p>
        </p:txBody>
      </p:sp>
      <p:sp>
        <p:nvSpPr>
          <p:cNvPr id="9" name="Curved Left Arrow 8"/>
          <p:cNvSpPr/>
          <p:nvPr/>
        </p:nvSpPr>
        <p:spPr bwMode="auto">
          <a:xfrm rot="4510732">
            <a:off x="8129293" y="2785471"/>
            <a:ext cx="1626922" cy="3503356"/>
          </a:xfrm>
          <a:prstGeom prst="curvedLeftArrow">
            <a:avLst>
              <a:gd name="adj1" fmla="val 25000"/>
              <a:gd name="adj2" fmla="val 50000"/>
              <a:gd name="adj3" fmla="val 30882"/>
            </a:avLst>
          </a:prstGeom>
          <a:solidFill>
            <a:srgbClr val="FE0C0C"/>
          </a:solidFill>
          <a:ln w="9525" cap="flat" cmpd="sng" algn="ctr">
            <a:noFill/>
            <a:prstDash val="solid"/>
            <a:round/>
            <a:headEnd type="none" w="med" len="med"/>
            <a:tailEnd type="none" w="med" len="med"/>
          </a:ln>
          <a:effectLst/>
          <a:extLst/>
        </p:spPr>
        <p:txBody>
          <a:bodyPr vert="horz" wrap="none" lIns="0" tIns="0" rIns="0" bIns="0" numCol="1" rtlCol="0" anchor="ctr" anchorCtr="0" compatLnSpc="1">
            <a:prstTxWarp prst="textNoShape">
              <a:avLst/>
            </a:prstTxWarp>
          </a:bodyPr>
          <a:lstStyle/>
          <a:p>
            <a:pPr algn="ctr" defTabSz="914400" fontAlgn="base">
              <a:spcBef>
                <a:spcPct val="0"/>
              </a:spcBef>
              <a:spcAft>
                <a:spcPct val="0"/>
              </a:spcAft>
            </a:pPr>
            <a:endParaRPr lang="en-GB" sz="1200" smtClean="0">
              <a:solidFill>
                <a:srgbClr val="FE0C0C"/>
              </a:solidFill>
              <a:latin typeface="Lucida Sans Unicode" pitchFamily="34" charset="0"/>
            </a:endParaRPr>
          </a:p>
        </p:txBody>
      </p:sp>
      <p:grpSp>
        <p:nvGrpSpPr>
          <p:cNvPr id="10" name="Group 9"/>
          <p:cNvGrpSpPr/>
          <p:nvPr/>
        </p:nvGrpSpPr>
        <p:grpSpPr>
          <a:xfrm>
            <a:off x="1278981" y="1945782"/>
            <a:ext cx="9948480" cy="1544915"/>
            <a:chOff x="325614" y="245647"/>
            <a:chExt cx="7730168" cy="1544915"/>
          </a:xfrm>
        </p:grpSpPr>
        <p:grpSp>
          <p:nvGrpSpPr>
            <p:cNvPr id="11" name="Group 10"/>
            <p:cNvGrpSpPr/>
            <p:nvPr/>
          </p:nvGrpSpPr>
          <p:grpSpPr>
            <a:xfrm>
              <a:off x="325614" y="245647"/>
              <a:ext cx="7057817" cy="646331"/>
              <a:chOff x="325614" y="245647"/>
              <a:chExt cx="7057817" cy="646331"/>
            </a:xfrm>
          </p:grpSpPr>
          <p:sp>
            <p:nvSpPr>
              <p:cNvPr id="13" name="Line Callout 2 12"/>
              <p:cNvSpPr/>
              <p:nvPr/>
            </p:nvSpPr>
            <p:spPr bwMode="auto">
              <a:xfrm flipH="1">
                <a:off x="325614" y="313900"/>
                <a:ext cx="1257526" cy="368489"/>
              </a:xfrm>
              <a:prstGeom prst="borderCallout2">
                <a:avLst>
                  <a:gd name="adj1" fmla="val 18750"/>
                  <a:gd name="adj2" fmla="val -8333"/>
                  <a:gd name="adj3" fmla="val 18750"/>
                  <a:gd name="adj4" fmla="val -16667"/>
                  <a:gd name="adj5" fmla="val 80921"/>
                  <a:gd name="adj6" fmla="val -312562"/>
                </a:avLst>
              </a:prstGeom>
              <a:noFill/>
              <a:ln w="28575" cap="flat" cmpd="sng" algn="ctr">
                <a:solidFill>
                  <a:srgbClr val="FF0000"/>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defTabSz="914400" fontAlgn="base">
                  <a:spcBef>
                    <a:spcPct val="0"/>
                  </a:spcBef>
                  <a:spcAft>
                    <a:spcPct val="0"/>
                  </a:spcAft>
                </a:pPr>
                <a:endParaRPr lang="en-GB" sz="1200" smtClean="0">
                  <a:solidFill>
                    <a:srgbClr val="505050"/>
                  </a:solidFill>
                  <a:latin typeface="Lucida Sans Unicode" pitchFamily="34" charset="0"/>
                </a:endParaRPr>
              </a:p>
            </p:txBody>
          </p:sp>
          <p:sp>
            <p:nvSpPr>
              <p:cNvPr id="14" name="TextBox 13"/>
              <p:cNvSpPr txBox="1"/>
              <p:nvPr/>
            </p:nvSpPr>
            <p:spPr>
              <a:xfrm>
                <a:off x="4926834" y="245647"/>
                <a:ext cx="2456597" cy="646331"/>
              </a:xfrm>
              <a:prstGeom prst="rect">
                <a:avLst/>
              </a:prstGeom>
              <a:noFill/>
            </p:spPr>
            <p:txBody>
              <a:bodyPr wrap="square" rtlCol="0">
                <a:spAutoFit/>
              </a:bodyPr>
              <a:lstStyle/>
              <a:p>
                <a:r>
                  <a:rPr lang="en-GB" dirty="0" smtClean="0">
                    <a:solidFill>
                      <a:srgbClr val="505050"/>
                    </a:solidFill>
                  </a:rPr>
                  <a:t>Global Community Leader(s)</a:t>
                </a:r>
                <a:endParaRPr lang="en-GB" dirty="0">
                  <a:solidFill>
                    <a:srgbClr val="505050"/>
                  </a:solidFill>
                </a:endParaRPr>
              </a:p>
            </p:txBody>
          </p:sp>
        </p:grpSp>
        <p:pic>
          <p:nvPicPr>
            <p:cNvPr id="12"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11078" y="568812"/>
              <a:ext cx="1344704" cy="1221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accent1"/>
                  </a:solidFill>
                  <a:prstDash val="solid"/>
                  <a:miter lim="800000"/>
                  <a:headEnd/>
                  <a:tailEnd/>
                </a14:hiddenLine>
              </a:ext>
            </a:extLst>
          </p:spPr>
        </p:pic>
      </p:grpSp>
      <p:pic>
        <p:nvPicPr>
          <p:cNvPr id="15"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20830" y="2673699"/>
            <a:ext cx="1551870" cy="14715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accent1"/>
                </a:solidFill>
                <a:prstDash val="solid"/>
                <a:miter lim="800000"/>
                <a:headEnd/>
                <a:tailEnd/>
              </a14:hiddenLine>
            </a:ext>
          </a:extLst>
        </p:spPr>
      </p:pic>
      <p:grpSp>
        <p:nvGrpSpPr>
          <p:cNvPr id="20" name="Group 19"/>
          <p:cNvGrpSpPr/>
          <p:nvPr/>
        </p:nvGrpSpPr>
        <p:grpSpPr>
          <a:xfrm>
            <a:off x="8177770" y="4045896"/>
            <a:ext cx="3363447" cy="2011658"/>
            <a:chOff x="6874273" y="4321827"/>
            <a:chExt cx="2058962" cy="2011658"/>
          </a:xfrm>
        </p:grpSpPr>
        <p:grpSp>
          <p:nvGrpSpPr>
            <p:cNvPr id="21" name="Group 20"/>
            <p:cNvGrpSpPr/>
            <p:nvPr/>
          </p:nvGrpSpPr>
          <p:grpSpPr>
            <a:xfrm>
              <a:off x="6874273" y="4436428"/>
              <a:ext cx="2058962" cy="1897057"/>
              <a:chOff x="6741995" y="1945346"/>
              <a:chExt cx="2058962" cy="1897057"/>
            </a:xfrm>
          </p:grpSpPr>
          <p:pic>
            <p:nvPicPr>
              <p:cNvPr id="23" name="Picture 6" descr="C:\Users\WegewT01\AppData\Local\Temp\SNAGHTML86278f.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741995" y="1945346"/>
                <a:ext cx="2058962" cy="1179603"/>
              </a:xfrm>
              <a:prstGeom prst="rect">
                <a:avLst/>
              </a:prstGeom>
              <a:noFill/>
              <a:extLst>
                <a:ext uri="{909E8E84-426E-40DD-AFC4-6F175D3DCCD1}">
                  <a14:hiddenFill xmlns:a14="http://schemas.microsoft.com/office/drawing/2010/main">
                    <a:solidFill>
                      <a:srgbClr val="FFFFFF"/>
                    </a:solidFill>
                  </a14:hiddenFill>
                </a:ext>
              </a:extLst>
            </p:spPr>
          </p:pic>
          <p:sp>
            <p:nvSpPr>
              <p:cNvPr id="24" name="TextBox 23"/>
              <p:cNvSpPr txBox="1"/>
              <p:nvPr/>
            </p:nvSpPr>
            <p:spPr>
              <a:xfrm>
                <a:off x="7018353" y="3196072"/>
                <a:ext cx="1770803" cy="646331"/>
              </a:xfrm>
              <a:prstGeom prst="rect">
                <a:avLst/>
              </a:prstGeom>
              <a:noFill/>
            </p:spPr>
            <p:txBody>
              <a:bodyPr wrap="square" rtlCol="0">
                <a:spAutoFit/>
              </a:bodyPr>
              <a:lstStyle/>
              <a:p>
                <a:r>
                  <a:rPr lang="en-GB" dirty="0" smtClean="0">
                    <a:solidFill>
                      <a:srgbClr val="505050"/>
                    </a:solidFill>
                  </a:rPr>
                  <a:t>Global available Expertise </a:t>
                </a:r>
                <a:br>
                  <a:rPr lang="en-GB" dirty="0" smtClean="0">
                    <a:solidFill>
                      <a:srgbClr val="505050"/>
                    </a:solidFill>
                  </a:rPr>
                </a:br>
                <a:r>
                  <a:rPr lang="en-GB" dirty="0" smtClean="0">
                    <a:solidFill>
                      <a:srgbClr val="505050"/>
                    </a:solidFill>
                  </a:rPr>
                  <a:t>(peer networking)</a:t>
                </a:r>
                <a:endParaRPr lang="en-GB" dirty="0">
                  <a:solidFill>
                    <a:srgbClr val="505050"/>
                  </a:solidFill>
                </a:endParaRPr>
              </a:p>
            </p:txBody>
          </p:sp>
        </p:grpSp>
        <p:pic>
          <p:nvPicPr>
            <p:cNvPr id="22" name="Picture 5"/>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r="-6888"/>
            <a:stretch/>
          </p:blipFill>
          <p:spPr bwMode="auto">
            <a:xfrm>
              <a:off x="7409958" y="4321827"/>
              <a:ext cx="991147" cy="85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24739087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up)">
                                      <p:cBhvr>
                                        <p:cTn id="12" dur="10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500"/>
                                        <p:tgtEl>
                                          <p:spTgt spid="20"/>
                                        </p:tgtEl>
                                      </p:cBhvr>
                                    </p:animEffect>
                                  </p:childTnLst>
                                </p:cTn>
                              </p:par>
                            </p:childTnLst>
                          </p:cTn>
                        </p:par>
                        <p:par>
                          <p:cTn id="18" fill="hold">
                            <p:stCondLst>
                              <p:cond delay="500"/>
                            </p:stCondLst>
                            <p:childTnLst>
                              <p:par>
                                <p:cTn id="19" presetID="10" presetClass="entr" presetSubtype="0" fill="hold" nodeType="afterEffect">
                                  <p:stCondLst>
                                    <p:cond delay="100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500"/>
                                        <p:tgtEl>
                                          <p:spTgt spid="15"/>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26"/>
                                        </p:tgtEl>
                                        <p:attrNameLst>
                                          <p:attrName>style.visibility</p:attrName>
                                        </p:attrNameLst>
                                      </p:cBhvr>
                                      <p:to>
                                        <p:strVal val="visible"/>
                                      </p:to>
                                    </p:set>
                                    <p:animEffect transition="in" filter="fade">
                                      <p:cBhvr>
                                        <p:cTn id="26"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Hit – Rate Matrix</a:t>
            </a:r>
            <a:endParaRPr lang="en-US" dirty="0"/>
          </a:p>
        </p:txBody>
      </p:sp>
      <p:graphicFrame>
        <p:nvGraphicFramePr>
          <p:cNvPr id="29" name="Diagram 28"/>
          <p:cNvGraphicFramePr/>
          <p:nvPr>
            <p:extLst/>
          </p:nvPr>
        </p:nvGraphicFramePr>
        <p:xfrm>
          <a:off x="1430137" y="1632496"/>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30" name="Group 29"/>
          <p:cNvGrpSpPr/>
          <p:nvPr/>
        </p:nvGrpSpPr>
        <p:grpSpPr>
          <a:xfrm>
            <a:off x="256370" y="1559689"/>
            <a:ext cx="1168865" cy="4544705"/>
            <a:chOff x="541305" y="778001"/>
            <a:chExt cx="1168865" cy="4544705"/>
          </a:xfrm>
          <a:solidFill>
            <a:srgbClr val="008000"/>
          </a:solidFill>
        </p:grpSpPr>
        <p:grpSp>
          <p:nvGrpSpPr>
            <p:cNvPr id="31" name="Group 30"/>
            <p:cNvGrpSpPr/>
            <p:nvPr/>
          </p:nvGrpSpPr>
          <p:grpSpPr>
            <a:xfrm>
              <a:off x="541305" y="1318021"/>
              <a:ext cx="777572" cy="2891245"/>
              <a:chOff x="541305" y="1208837"/>
              <a:chExt cx="777572" cy="2891245"/>
            </a:xfrm>
            <a:grpFill/>
          </p:grpSpPr>
          <p:sp>
            <p:nvSpPr>
              <p:cNvPr id="33" name="TextBox 32"/>
              <p:cNvSpPr txBox="1"/>
              <p:nvPr/>
            </p:nvSpPr>
            <p:spPr bwMode="auto">
              <a:xfrm>
                <a:off x="541305" y="2664171"/>
                <a:ext cx="726161" cy="276999"/>
              </a:xfrm>
              <a:prstGeom prst="rect">
                <a:avLst/>
              </a:prstGeom>
              <a:no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rtlCol="0" anchor="t" anchorCtr="0" compatLnSpc="1">
                <a:prstTxWarp prst="textNoShape">
                  <a:avLst/>
                </a:prstTxWarp>
                <a:spAutoFit/>
              </a:bodyPr>
              <a:lstStyle/>
              <a:p>
                <a:r>
                  <a:rPr lang="en-GB" b="1" dirty="0" smtClean="0">
                    <a:solidFill>
                      <a:srgbClr val="505050"/>
                    </a:solidFill>
                  </a:rPr>
                  <a:t># HITS</a:t>
                </a:r>
              </a:p>
            </p:txBody>
          </p:sp>
          <p:sp>
            <p:nvSpPr>
              <p:cNvPr id="34" name="TextBox 33"/>
              <p:cNvSpPr txBox="1"/>
              <p:nvPr/>
            </p:nvSpPr>
            <p:spPr bwMode="auto">
              <a:xfrm>
                <a:off x="794695" y="1208837"/>
                <a:ext cx="524182" cy="276999"/>
              </a:xfrm>
              <a:prstGeom prst="rect">
                <a:avLst/>
              </a:prstGeom>
              <a:no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rtlCol="0" anchor="t" anchorCtr="0" compatLnSpc="1">
                <a:prstTxWarp prst="textNoShape">
                  <a:avLst/>
                </a:prstTxWarp>
                <a:spAutoFit/>
              </a:bodyPr>
              <a:lstStyle/>
              <a:p>
                <a:r>
                  <a:rPr lang="en-GB" b="1" dirty="0" smtClean="0">
                    <a:solidFill>
                      <a:srgbClr val="505050"/>
                    </a:solidFill>
                  </a:rPr>
                  <a:t>High</a:t>
                </a:r>
              </a:p>
            </p:txBody>
          </p:sp>
          <p:sp>
            <p:nvSpPr>
              <p:cNvPr id="35" name="TextBox 34"/>
              <p:cNvSpPr txBox="1"/>
              <p:nvPr/>
            </p:nvSpPr>
            <p:spPr bwMode="auto">
              <a:xfrm>
                <a:off x="826435" y="3823083"/>
                <a:ext cx="444032" cy="276999"/>
              </a:xfrm>
              <a:prstGeom prst="rect">
                <a:avLst/>
              </a:prstGeom>
              <a:no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rtlCol="0" anchor="t" anchorCtr="0" compatLnSpc="1">
                <a:prstTxWarp prst="textNoShape">
                  <a:avLst/>
                </a:prstTxWarp>
                <a:spAutoFit/>
              </a:bodyPr>
              <a:lstStyle/>
              <a:p>
                <a:r>
                  <a:rPr lang="en-GB" b="1" dirty="0" smtClean="0">
                    <a:solidFill>
                      <a:srgbClr val="505050"/>
                    </a:solidFill>
                  </a:rPr>
                  <a:t>Low</a:t>
                </a:r>
              </a:p>
            </p:txBody>
          </p:sp>
        </p:grpSp>
        <p:sp>
          <p:nvSpPr>
            <p:cNvPr id="32" name="Up Arrow 31"/>
            <p:cNvSpPr/>
            <p:nvPr/>
          </p:nvSpPr>
          <p:spPr bwMode="auto">
            <a:xfrm>
              <a:off x="1318877" y="778001"/>
              <a:ext cx="391293" cy="4544705"/>
            </a:xfrm>
            <a:prstGeom prst="upArrow">
              <a:avLst/>
            </a:prstGeom>
            <a:grpFill/>
            <a:ln w="9525" cap="flat" cmpd="sng" algn="ctr">
              <a:noFill/>
              <a:prstDash val="solid"/>
              <a:round/>
              <a:headEnd type="none" w="med" len="med"/>
              <a:tailEnd type="none" w="med" len="med"/>
            </a:ln>
            <a:effectLst/>
            <a:extLst/>
          </p:spPr>
          <p:txBody>
            <a:bodyPr vert="horz" wrap="none" lIns="0" tIns="0" rIns="0" bIns="0" numCol="1" rtlCol="0" anchor="ctr" anchorCtr="0" compatLnSpc="1">
              <a:prstTxWarp prst="textNoShape">
                <a:avLst/>
              </a:prstTxWarp>
            </a:bodyPr>
            <a:lstStyle/>
            <a:p>
              <a:pPr algn="ctr" defTabSz="914400" fontAlgn="base">
                <a:spcBef>
                  <a:spcPct val="0"/>
                </a:spcBef>
                <a:spcAft>
                  <a:spcPct val="0"/>
                </a:spcAft>
              </a:pPr>
              <a:endParaRPr lang="en-GB" sz="1200" smtClean="0">
                <a:solidFill>
                  <a:srgbClr val="505050"/>
                </a:solidFill>
                <a:latin typeface="Lucida Sans Unicode" pitchFamily="34" charset="0"/>
              </a:endParaRPr>
            </a:p>
          </p:txBody>
        </p:sp>
      </p:grpSp>
      <p:grpSp>
        <p:nvGrpSpPr>
          <p:cNvPr id="36" name="Group 35"/>
          <p:cNvGrpSpPr/>
          <p:nvPr/>
        </p:nvGrpSpPr>
        <p:grpSpPr>
          <a:xfrm>
            <a:off x="1139960" y="5851024"/>
            <a:ext cx="6449862" cy="938042"/>
            <a:chOff x="1424895" y="5069336"/>
            <a:chExt cx="6449862" cy="938042"/>
          </a:xfrm>
          <a:solidFill>
            <a:srgbClr val="008000"/>
          </a:solidFill>
        </p:grpSpPr>
        <p:grpSp>
          <p:nvGrpSpPr>
            <p:cNvPr id="37" name="Group 36"/>
            <p:cNvGrpSpPr/>
            <p:nvPr/>
          </p:nvGrpSpPr>
          <p:grpSpPr>
            <a:xfrm>
              <a:off x="2807635" y="5396562"/>
              <a:ext cx="3516996" cy="610816"/>
              <a:chOff x="2807635" y="5000770"/>
              <a:chExt cx="3516996" cy="610816"/>
            </a:xfrm>
            <a:grpFill/>
          </p:grpSpPr>
          <p:sp>
            <p:nvSpPr>
              <p:cNvPr id="39" name="5-Point Star 38"/>
              <p:cNvSpPr/>
              <p:nvPr/>
            </p:nvSpPr>
            <p:spPr bwMode="auto">
              <a:xfrm>
                <a:off x="4440008" y="5124197"/>
                <a:ext cx="225794" cy="200870"/>
              </a:xfrm>
              <a:prstGeom prst="star5">
                <a:avLst/>
              </a:prstGeom>
              <a:solidFill>
                <a:srgbClr val="FF0000"/>
              </a:solidFill>
              <a:ln w="9525" cap="flat" cmpd="sng" algn="ctr">
                <a:noFill/>
                <a:prstDash val="solid"/>
                <a:round/>
                <a:headEnd type="none" w="med" len="med"/>
                <a:tailEnd type="none" w="med" len="med"/>
              </a:ln>
              <a:effectLst/>
              <a:extLst/>
            </p:spPr>
            <p:txBody>
              <a:bodyPr vert="horz" wrap="none" lIns="0" tIns="0" rIns="0" bIns="0" numCol="1" rtlCol="0" anchor="ctr" anchorCtr="0" compatLnSpc="1">
                <a:prstTxWarp prst="textNoShape">
                  <a:avLst/>
                </a:prstTxWarp>
              </a:bodyPr>
              <a:lstStyle/>
              <a:p>
                <a:pPr algn="ctr" defTabSz="914400" fontAlgn="base">
                  <a:spcBef>
                    <a:spcPct val="0"/>
                  </a:spcBef>
                  <a:spcAft>
                    <a:spcPct val="0"/>
                  </a:spcAft>
                </a:pPr>
                <a:endParaRPr lang="en-GB" sz="1200" dirty="0" smtClean="0">
                  <a:solidFill>
                    <a:srgbClr val="505050"/>
                  </a:solidFill>
                  <a:latin typeface="Lucida Sans Unicode" pitchFamily="34" charset="0"/>
                </a:endParaRPr>
              </a:p>
            </p:txBody>
          </p:sp>
          <p:sp>
            <p:nvSpPr>
              <p:cNvPr id="40" name="5-Point Star 39"/>
              <p:cNvSpPr/>
              <p:nvPr/>
            </p:nvSpPr>
            <p:spPr bwMode="auto">
              <a:xfrm>
                <a:off x="4692424" y="5119429"/>
                <a:ext cx="225794" cy="200870"/>
              </a:xfrm>
              <a:prstGeom prst="star5">
                <a:avLst/>
              </a:prstGeom>
              <a:solidFill>
                <a:srgbClr val="FF0000"/>
              </a:solidFill>
              <a:ln w="9525" cap="flat" cmpd="sng" algn="ctr">
                <a:noFill/>
                <a:prstDash val="solid"/>
                <a:round/>
                <a:headEnd type="none" w="med" len="med"/>
                <a:tailEnd type="none" w="med" len="med"/>
              </a:ln>
              <a:effectLst/>
              <a:extLst/>
            </p:spPr>
            <p:txBody>
              <a:bodyPr vert="horz" wrap="none" lIns="0" tIns="0" rIns="0" bIns="0" numCol="1" rtlCol="0" anchor="ctr" anchorCtr="0" compatLnSpc="1">
                <a:prstTxWarp prst="textNoShape">
                  <a:avLst/>
                </a:prstTxWarp>
              </a:bodyPr>
              <a:lstStyle/>
              <a:p>
                <a:pPr algn="ctr" defTabSz="914400" fontAlgn="base">
                  <a:spcBef>
                    <a:spcPct val="0"/>
                  </a:spcBef>
                  <a:spcAft>
                    <a:spcPct val="0"/>
                  </a:spcAft>
                </a:pPr>
                <a:endParaRPr lang="en-GB" sz="1200" dirty="0" smtClean="0">
                  <a:solidFill>
                    <a:srgbClr val="505050"/>
                  </a:solidFill>
                  <a:latin typeface="Lucida Sans Unicode" pitchFamily="34" charset="0"/>
                </a:endParaRPr>
              </a:p>
            </p:txBody>
          </p:sp>
          <p:sp>
            <p:nvSpPr>
              <p:cNvPr id="41" name="5-Point Star 40"/>
              <p:cNvSpPr/>
              <p:nvPr/>
            </p:nvSpPr>
            <p:spPr bwMode="auto">
              <a:xfrm>
                <a:off x="3957039" y="5133717"/>
                <a:ext cx="225794" cy="200870"/>
              </a:xfrm>
              <a:prstGeom prst="star5">
                <a:avLst/>
              </a:prstGeom>
              <a:solidFill>
                <a:srgbClr val="FF0000"/>
              </a:solidFill>
              <a:ln w="9525" cap="flat" cmpd="sng" algn="ctr">
                <a:noFill/>
                <a:prstDash val="solid"/>
                <a:round/>
                <a:headEnd type="none" w="med" len="med"/>
                <a:tailEnd type="none" w="med" len="med"/>
              </a:ln>
              <a:effectLst/>
              <a:extLst/>
            </p:spPr>
            <p:txBody>
              <a:bodyPr vert="horz" wrap="none" lIns="0" tIns="0" rIns="0" bIns="0" numCol="1" rtlCol="0" anchor="ctr" anchorCtr="0" compatLnSpc="1">
                <a:prstTxWarp prst="textNoShape">
                  <a:avLst/>
                </a:prstTxWarp>
              </a:bodyPr>
              <a:lstStyle/>
              <a:p>
                <a:pPr algn="ctr" defTabSz="914400" fontAlgn="base">
                  <a:spcBef>
                    <a:spcPct val="0"/>
                  </a:spcBef>
                  <a:spcAft>
                    <a:spcPct val="0"/>
                  </a:spcAft>
                </a:pPr>
                <a:endParaRPr lang="en-GB" sz="1200" dirty="0" smtClean="0">
                  <a:solidFill>
                    <a:srgbClr val="505050"/>
                  </a:solidFill>
                  <a:latin typeface="Lucida Sans Unicode" pitchFamily="34" charset="0"/>
                </a:endParaRPr>
              </a:p>
            </p:txBody>
          </p:sp>
          <p:sp>
            <p:nvSpPr>
              <p:cNvPr id="42" name="5-Point Star 41"/>
              <p:cNvSpPr/>
              <p:nvPr/>
            </p:nvSpPr>
            <p:spPr bwMode="auto">
              <a:xfrm>
                <a:off x="4209455" y="5128949"/>
                <a:ext cx="225794" cy="200870"/>
              </a:xfrm>
              <a:prstGeom prst="star5">
                <a:avLst/>
              </a:prstGeom>
              <a:solidFill>
                <a:srgbClr val="FF0000"/>
              </a:solidFill>
              <a:ln w="9525" cap="flat" cmpd="sng" algn="ctr">
                <a:noFill/>
                <a:prstDash val="solid"/>
                <a:round/>
                <a:headEnd type="none" w="med" len="med"/>
                <a:tailEnd type="none" w="med" len="med"/>
              </a:ln>
              <a:effectLst/>
              <a:extLst/>
            </p:spPr>
            <p:txBody>
              <a:bodyPr vert="horz" wrap="none" lIns="0" tIns="0" rIns="0" bIns="0" numCol="1" rtlCol="0" anchor="ctr" anchorCtr="0" compatLnSpc="1">
                <a:prstTxWarp prst="textNoShape">
                  <a:avLst/>
                </a:prstTxWarp>
              </a:bodyPr>
              <a:lstStyle/>
              <a:p>
                <a:pPr algn="ctr" defTabSz="914400" fontAlgn="base">
                  <a:spcBef>
                    <a:spcPct val="0"/>
                  </a:spcBef>
                  <a:spcAft>
                    <a:spcPct val="0"/>
                  </a:spcAft>
                </a:pPr>
                <a:endParaRPr lang="en-GB" sz="1200" dirty="0" smtClean="0">
                  <a:solidFill>
                    <a:srgbClr val="505050"/>
                  </a:solidFill>
                  <a:latin typeface="Lucida Sans Unicode" pitchFamily="34" charset="0"/>
                </a:endParaRPr>
              </a:p>
            </p:txBody>
          </p:sp>
          <p:sp>
            <p:nvSpPr>
              <p:cNvPr id="43" name="5-Point Star 42"/>
              <p:cNvSpPr/>
              <p:nvPr/>
            </p:nvSpPr>
            <p:spPr bwMode="auto">
              <a:xfrm>
                <a:off x="4915624" y="5115301"/>
                <a:ext cx="225794" cy="200870"/>
              </a:xfrm>
              <a:prstGeom prst="star5">
                <a:avLst/>
              </a:prstGeom>
              <a:noFill/>
              <a:ln w="9525" cap="flat" cmpd="sng" algn="ctr">
                <a:solidFill>
                  <a:srgbClr val="008000"/>
                </a:solidFill>
                <a:prstDash val="solid"/>
                <a:round/>
                <a:headEnd type="none" w="med" len="med"/>
                <a:tailEnd type="none" w="med" len="med"/>
              </a:ln>
              <a:effectLst/>
              <a:extLst/>
            </p:spPr>
            <p:txBody>
              <a:bodyPr vert="horz" wrap="none" lIns="0" tIns="0" rIns="0" bIns="0" numCol="1" rtlCol="0" anchor="ctr" anchorCtr="0" compatLnSpc="1">
                <a:prstTxWarp prst="textNoShape">
                  <a:avLst/>
                </a:prstTxWarp>
              </a:bodyPr>
              <a:lstStyle/>
              <a:p>
                <a:pPr algn="ctr" defTabSz="914400" fontAlgn="base">
                  <a:spcBef>
                    <a:spcPct val="0"/>
                  </a:spcBef>
                  <a:spcAft>
                    <a:spcPct val="0"/>
                  </a:spcAft>
                </a:pPr>
                <a:endParaRPr lang="en-GB" sz="1200" b="1" i="1" dirty="0" smtClean="0">
                  <a:solidFill>
                    <a:srgbClr val="505050"/>
                  </a:solidFill>
                  <a:latin typeface="Lucida Sans Unicode" pitchFamily="34" charset="0"/>
                </a:endParaRPr>
              </a:p>
            </p:txBody>
          </p:sp>
          <p:sp>
            <p:nvSpPr>
              <p:cNvPr id="44" name="TextBox 43"/>
              <p:cNvSpPr txBox="1"/>
              <p:nvPr/>
            </p:nvSpPr>
            <p:spPr bwMode="auto">
              <a:xfrm>
                <a:off x="3792713" y="5334587"/>
                <a:ext cx="1627048" cy="276999"/>
              </a:xfrm>
              <a:prstGeom prst="rect">
                <a:avLst/>
              </a:prstGeom>
              <a:no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rtlCol="0" anchor="t" anchorCtr="0" compatLnSpc="1">
                <a:prstTxWarp prst="textNoShape">
                  <a:avLst/>
                </a:prstTxWarp>
                <a:spAutoFit/>
              </a:bodyPr>
              <a:lstStyle/>
              <a:p>
                <a:r>
                  <a:rPr lang="en-GB" b="1" dirty="0" smtClean="0">
                    <a:solidFill>
                      <a:srgbClr val="505050"/>
                    </a:solidFill>
                  </a:rPr>
                  <a:t>Content rating</a:t>
                </a:r>
              </a:p>
            </p:txBody>
          </p:sp>
          <p:sp>
            <p:nvSpPr>
              <p:cNvPr id="45" name="TextBox 44"/>
              <p:cNvSpPr txBox="1"/>
              <p:nvPr/>
            </p:nvSpPr>
            <p:spPr bwMode="auto">
              <a:xfrm>
                <a:off x="2807635" y="5010464"/>
                <a:ext cx="444032" cy="276999"/>
              </a:xfrm>
              <a:prstGeom prst="rect">
                <a:avLst/>
              </a:prstGeom>
              <a:no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rtlCol="0" anchor="t" anchorCtr="0" compatLnSpc="1">
                <a:prstTxWarp prst="textNoShape">
                  <a:avLst/>
                </a:prstTxWarp>
                <a:spAutoFit/>
              </a:bodyPr>
              <a:lstStyle/>
              <a:p>
                <a:r>
                  <a:rPr lang="en-GB" b="1" dirty="0" smtClean="0">
                    <a:solidFill>
                      <a:srgbClr val="505050"/>
                    </a:solidFill>
                  </a:rPr>
                  <a:t>Low</a:t>
                </a:r>
              </a:p>
            </p:txBody>
          </p:sp>
          <p:sp>
            <p:nvSpPr>
              <p:cNvPr id="46" name="TextBox 45"/>
              <p:cNvSpPr txBox="1"/>
              <p:nvPr/>
            </p:nvSpPr>
            <p:spPr bwMode="auto">
              <a:xfrm>
                <a:off x="5800449" y="5000770"/>
                <a:ext cx="524182" cy="276999"/>
              </a:xfrm>
              <a:prstGeom prst="rect">
                <a:avLst/>
              </a:prstGeom>
              <a:no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rtlCol="0" anchor="t" anchorCtr="0" compatLnSpc="1">
                <a:prstTxWarp prst="textNoShape">
                  <a:avLst/>
                </a:prstTxWarp>
                <a:spAutoFit/>
              </a:bodyPr>
              <a:lstStyle/>
              <a:p>
                <a:r>
                  <a:rPr lang="en-GB" b="1" dirty="0" smtClean="0">
                    <a:solidFill>
                      <a:srgbClr val="505050"/>
                    </a:solidFill>
                  </a:rPr>
                  <a:t>High</a:t>
                </a:r>
              </a:p>
            </p:txBody>
          </p:sp>
        </p:grpSp>
        <p:sp>
          <p:nvSpPr>
            <p:cNvPr id="38" name="Up Arrow 37"/>
            <p:cNvSpPr/>
            <p:nvPr/>
          </p:nvSpPr>
          <p:spPr bwMode="auto">
            <a:xfrm rot="5400000">
              <a:off x="4454179" y="2040052"/>
              <a:ext cx="391293" cy="6449862"/>
            </a:xfrm>
            <a:prstGeom prst="upArrow">
              <a:avLst/>
            </a:prstGeom>
            <a:grpFill/>
            <a:ln w="9525" cap="flat" cmpd="sng" algn="ctr">
              <a:noFill/>
              <a:prstDash val="solid"/>
              <a:round/>
              <a:headEnd type="none" w="med" len="med"/>
              <a:tailEnd type="none" w="med" len="med"/>
            </a:ln>
            <a:effectLst/>
            <a:extLst/>
          </p:spPr>
          <p:txBody>
            <a:bodyPr vert="horz" wrap="none" lIns="0" tIns="0" rIns="0" bIns="0" numCol="1" rtlCol="0" anchor="ctr" anchorCtr="0" compatLnSpc="1">
              <a:prstTxWarp prst="textNoShape">
                <a:avLst/>
              </a:prstTxWarp>
            </a:bodyPr>
            <a:lstStyle/>
            <a:p>
              <a:pPr algn="ctr" defTabSz="914400" fontAlgn="base">
                <a:spcBef>
                  <a:spcPct val="0"/>
                </a:spcBef>
                <a:spcAft>
                  <a:spcPct val="0"/>
                </a:spcAft>
              </a:pPr>
              <a:endParaRPr lang="en-GB" sz="1200" smtClean="0">
                <a:solidFill>
                  <a:srgbClr val="505050"/>
                </a:solidFill>
                <a:latin typeface="Lucida Sans Unicode" pitchFamily="34" charset="0"/>
              </a:endParaRPr>
            </a:p>
          </p:txBody>
        </p:sp>
      </p:grpSp>
      <p:pic>
        <p:nvPicPr>
          <p:cNvPr id="49" name="Afbeelding 18" descr="people round table.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289955" y="2842675"/>
            <a:ext cx="5490937" cy="4151149"/>
          </a:xfrm>
          <a:prstGeom prst="rect">
            <a:avLst/>
          </a:prstGeom>
        </p:spPr>
      </p:pic>
      <p:grpSp>
        <p:nvGrpSpPr>
          <p:cNvPr id="50" name="Group 49"/>
          <p:cNvGrpSpPr/>
          <p:nvPr/>
        </p:nvGrpSpPr>
        <p:grpSpPr>
          <a:xfrm>
            <a:off x="3566486" y="3148916"/>
            <a:ext cx="1828800" cy="1016000"/>
            <a:chOff x="2133600" y="1523999"/>
            <a:chExt cx="1828800" cy="1016000"/>
          </a:xfrm>
        </p:grpSpPr>
        <p:sp>
          <p:nvSpPr>
            <p:cNvPr id="51" name="Rounded Rectangle 50"/>
            <p:cNvSpPr/>
            <p:nvPr/>
          </p:nvSpPr>
          <p:spPr>
            <a:xfrm>
              <a:off x="2133600" y="1523999"/>
              <a:ext cx="1828800" cy="1016000"/>
            </a:xfrm>
            <a:prstGeom prst="roundRect">
              <a:avLst/>
            </a:prstGeom>
            <a:solidFill>
              <a:srgbClr val="FFFF00"/>
            </a:solidFill>
          </p:spPr>
          <p:style>
            <a:lnRef idx="2">
              <a:schemeClr val="lt1">
                <a:hueOff val="0"/>
                <a:satOff val="0"/>
                <a:lumOff val="0"/>
                <a:alphaOff val="0"/>
              </a:schemeClr>
            </a:lnRef>
            <a:fillRef idx="1">
              <a:scrgbClr r="0" g="0" b="0"/>
            </a:fillRef>
            <a:effectRef idx="0">
              <a:schemeClr val="accent1">
                <a:tint val="60000"/>
                <a:hueOff val="0"/>
                <a:satOff val="0"/>
                <a:lumOff val="0"/>
                <a:alphaOff val="0"/>
              </a:schemeClr>
            </a:effectRef>
            <a:fontRef idx="minor">
              <a:schemeClr val="dk1">
                <a:hueOff val="0"/>
                <a:satOff val="0"/>
                <a:lumOff val="0"/>
                <a:alphaOff val="0"/>
              </a:schemeClr>
            </a:fontRef>
          </p:style>
        </p:sp>
        <p:sp>
          <p:nvSpPr>
            <p:cNvPr id="52" name="Rounded Rectangle 4"/>
            <p:cNvSpPr/>
            <p:nvPr/>
          </p:nvSpPr>
          <p:spPr>
            <a:xfrm>
              <a:off x="2183197" y="1573596"/>
              <a:ext cx="1729606" cy="916806"/>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9540" tIns="129540" rIns="129540" bIns="129540" numCol="1" spcCol="1270" anchor="ctr" anchorCtr="0">
              <a:noAutofit/>
            </a:bodyPr>
            <a:lstStyle/>
            <a:p>
              <a:pPr algn="ctr" defTabSz="1511300">
                <a:lnSpc>
                  <a:spcPct val="90000"/>
                </a:lnSpc>
                <a:spcBef>
                  <a:spcPct val="0"/>
                </a:spcBef>
                <a:spcAft>
                  <a:spcPct val="35000"/>
                </a:spcAft>
              </a:pPr>
              <a:r>
                <a:rPr lang="en-GB" sz="3400" dirty="0" smtClean="0">
                  <a:solidFill>
                    <a:srgbClr val="505050">
                      <a:hueOff val="0"/>
                      <a:satOff val="0"/>
                      <a:lumOff val="0"/>
                      <a:alphaOff val="0"/>
                    </a:srgbClr>
                  </a:solidFill>
                </a:rPr>
                <a:t>Review</a:t>
              </a:r>
              <a:endParaRPr lang="en-GB" sz="3400" dirty="0">
                <a:solidFill>
                  <a:srgbClr val="505050">
                    <a:hueOff val="0"/>
                    <a:satOff val="0"/>
                    <a:lumOff val="0"/>
                    <a:alphaOff val="0"/>
                  </a:srgbClr>
                </a:solidFill>
              </a:endParaRPr>
            </a:p>
          </p:txBody>
        </p:sp>
      </p:grpSp>
    </p:spTree>
    <p:extLst>
      <p:ext uri="{BB962C8B-B14F-4D97-AF65-F5344CB8AC3E}">
        <p14:creationId xmlns:p14="http://schemas.microsoft.com/office/powerpoint/2010/main" val="35224504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down)">
                                      <p:cBhvr>
                                        <p:cTn id="7" dur="500"/>
                                        <p:tgtEl>
                                          <p:spTgt spid="30"/>
                                        </p:tgtEl>
                                      </p:cBhvr>
                                    </p:animEffect>
                                  </p:childTnLst>
                                </p:cTn>
                              </p:par>
                            </p:childTnLst>
                          </p:cTn>
                        </p:par>
                        <p:par>
                          <p:cTn id="8" fill="hold">
                            <p:stCondLst>
                              <p:cond delay="500"/>
                            </p:stCondLst>
                            <p:childTnLst>
                              <p:par>
                                <p:cTn id="9" presetID="22" presetClass="entr" presetSubtype="8" fill="hold" nodeType="afterEffect">
                                  <p:stCondLst>
                                    <p:cond delay="1000"/>
                                  </p:stCondLst>
                                  <p:childTnLst>
                                    <p:set>
                                      <p:cBhvr>
                                        <p:cTn id="10" dur="1" fill="hold">
                                          <p:stCondLst>
                                            <p:cond delay="0"/>
                                          </p:stCondLst>
                                        </p:cTn>
                                        <p:tgtEl>
                                          <p:spTgt spid="36"/>
                                        </p:tgtEl>
                                        <p:attrNameLst>
                                          <p:attrName>style.visibility</p:attrName>
                                        </p:attrNameLst>
                                      </p:cBhvr>
                                      <p:to>
                                        <p:strVal val="visible"/>
                                      </p:to>
                                    </p:set>
                                    <p:animEffect transition="in" filter="wipe(left)">
                                      <p:cBhvr>
                                        <p:cTn id="11" dur="500"/>
                                        <p:tgtEl>
                                          <p:spTgt spid="3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29">
                                            <p:graphicEl>
                                              <a:dgm id="{E8EF7612-5104-4478-A205-FD83D54AA193}"/>
                                            </p:graphicEl>
                                          </p:spTgt>
                                        </p:tgtEl>
                                        <p:attrNameLst>
                                          <p:attrName>style.visibility</p:attrName>
                                        </p:attrNameLst>
                                      </p:cBhvr>
                                      <p:to>
                                        <p:strVal val="visible"/>
                                      </p:to>
                                    </p:set>
                                    <p:animEffect transition="in" filter="fade">
                                      <p:cBhvr>
                                        <p:cTn id="16" dur="500"/>
                                        <p:tgtEl>
                                          <p:spTgt spid="29">
                                            <p:graphicEl>
                                              <a:dgm id="{E8EF7612-5104-4478-A205-FD83D54AA193}"/>
                                            </p:graphic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29">
                                            <p:graphicEl>
                                              <a:dgm id="{5EB333E6-1760-45A6-BE53-802C5CBA618D}"/>
                                            </p:graphicEl>
                                          </p:spTgt>
                                        </p:tgtEl>
                                        <p:attrNameLst>
                                          <p:attrName>style.visibility</p:attrName>
                                        </p:attrNameLst>
                                      </p:cBhvr>
                                      <p:to>
                                        <p:strVal val="visible"/>
                                      </p:to>
                                    </p:set>
                                    <p:animEffect transition="in" filter="fade">
                                      <p:cBhvr>
                                        <p:cTn id="21" dur="500"/>
                                        <p:tgtEl>
                                          <p:spTgt spid="29">
                                            <p:graphicEl>
                                              <a:dgm id="{5EB333E6-1760-45A6-BE53-802C5CBA618D}"/>
                                            </p:graphic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29">
                                            <p:graphicEl>
                                              <a:dgm id="{290A2B47-92A1-4D7D-AB09-1DD1AD647AB6}"/>
                                            </p:graphicEl>
                                          </p:spTgt>
                                        </p:tgtEl>
                                        <p:attrNameLst>
                                          <p:attrName>style.visibility</p:attrName>
                                        </p:attrNameLst>
                                      </p:cBhvr>
                                      <p:to>
                                        <p:strVal val="visible"/>
                                      </p:to>
                                    </p:set>
                                    <p:animEffect transition="in" filter="fade">
                                      <p:cBhvr>
                                        <p:cTn id="26" dur="500"/>
                                        <p:tgtEl>
                                          <p:spTgt spid="29">
                                            <p:graphicEl>
                                              <a:dgm id="{290A2B47-92A1-4D7D-AB09-1DD1AD647AB6}"/>
                                            </p:graphic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29">
                                            <p:graphicEl>
                                              <a:dgm id="{2305462E-F821-4C9A-BE36-77F61553775A}"/>
                                            </p:graphicEl>
                                          </p:spTgt>
                                        </p:tgtEl>
                                        <p:attrNameLst>
                                          <p:attrName>style.visibility</p:attrName>
                                        </p:attrNameLst>
                                      </p:cBhvr>
                                      <p:to>
                                        <p:strVal val="visible"/>
                                      </p:to>
                                    </p:set>
                                    <p:animEffect transition="in" filter="fade">
                                      <p:cBhvr>
                                        <p:cTn id="31" dur="500"/>
                                        <p:tgtEl>
                                          <p:spTgt spid="29">
                                            <p:graphicEl>
                                              <a:dgm id="{2305462E-F821-4C9A-BE36-77F61553775A}"/>
                                            </p:graphicEl>
                                          </p:spTgt>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29">
                                            <p:graphicEl>
                                              <a:dgm id="{ACFDF540-5812-40C4-B823-A2A3AA4D5389}"/>
                                            </p:graphicEl>
                                          </p:spTgt>
                                        </p:tgtEl>
                                        <p:attrNameLst>
                                          <p:attrName>style.visibility</p:attrName>
                                        </p:attrNameLst>
                                      </p:cBhvr>
                                      <p:to>
                                        <p:strVal val="visible"/>
                                      </p:to>
                                    </p:set>
                                    <p:animEffect transition="in" filter="fade">
                                      <p:cBhvr>
                                        <p:cTn id="36" dur="500"/>
                                        <p:tgtEl>
                                          <p:spTgt spid="29">
                                            <p:graphicEl>
                                              <a:dgm id="{ACFDF540-5812-40C4-B823-A2A3AA4D5389}"/>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9" grpId="0">
        <p:bldSub>
          <a:bldDgm bld="lvlOne"/>
        </p:bldSub>
      </p:bldGraphic>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048990"/>
            <a:ext cx="11887200" cy="6463308"/>
          </a:xfrm>
        </p:spPr>
        <p:txBody>
          <a:bodyPr/>
          <a:lstStyle/>
          <a:p>
            <a:r>
              <a:rPr lang="en-GB" sz="2400" b="1" dirty="0">
                <a:gradFill>
                  <a:gsLst>
                    <a:gs pos="2920">
                      <a:schemeClr val="tx2"/>
                    </a:gs>
                    <a:gs pos="39000">
                      <a:schemeClr val="tx2"/>
                    </a:gs>
                  </a:gsLst>
                  <a:lin ang="5400000" scaled="0"/>
                </a:gradFill>
              </a:rPr>
              <a:t>11 site collections</a:t>
            </a:r>
          </a:p>
          <a:p>
            <a:r>
              <a:rPr lang="nl-NL" sz="2400" b="1" dirty="0">
                <a:gradFill>
                  <a:gsLst>
                    <a:gs pos="2920">
                      <a:schemeClr val="tx2"/>
                    </a:gs>
                    <a:gs pos="39000">
                      <a:schemeClr val="tx2"/>
                    </a:gs>
                  </a:gsLst>
                  <a:lin ang="5400000" scaled="0"/>
                </a:gradFill>
              </a:rPr>
              <a:t>Corpus </a:t>
            </a:r>
            <a:r>
              <a:rPr lang="nl-NL" sz="2400" b="1" dirty="0" err="1">
                <a:gradFill>
                  <a:gsLst>
                    <a:gs pos="2920">
                      <a:schemeClr val="tx2"/>
                    </a:gs>
                    <a:gs pos="39000">
                      <a:schemeClr val="tx2"/>
                    </a:gs>
                  </a:gsLst>
                  <a:lin ang="5400000" scaled="0"/>
                </a:gradFill>
              </a:rPr>
              <a:t>size</a:t>
            </a:r>
            <a:r>
              <a:rPr lang="nl-NL" sz="2400" b="1" dirty="0">
                <a:gradFill>
                  <a:gsLst>
                    <a:gs pos="2920">
                      <a:schemeClr val="tx2"/>
                    </a:gs>
                    <a:gs pos="39000">
                      <a:schemeClr val="tx2"/>
                    </a:gs>
                  </a:gsLst>
                  <a:lin ang="5400000" scaled="0"/>
                </a:gradFill>
              </a:rPr>
              <a:t> 1TB (split in 5 content databases) </a:t>
            </a:r>
          </a:p>
          <a:p>
            <a:r>
              <a:rPr lang="en-US" sz="2400" b="1" dirty="0">
                <a:gradFill>
                  <a:gsLst>
                    <a:gs pos="2920">
                      <a:schemeClr val="tx2"/>
                    </a:gs>
                    <a:gs pos="39000">
                      <a:schemeClr val="tx2"/>
                    </a:gs>
                  </a:gsLst>
                  <a:lin ang="5400000" scaled="0"/>
                </a:gradFill>
              </a:rPr>
              <a:t>Different search scopes for different functional disciplines; </a:t>
            </a:r>
            <a:br>
              <a:rPr lang="en-US" sz="2400" b="1" dirty="0">
                <a:gradFill>
                  <a:gsLst>
                    <a:gs pos="2920">
                      <a:schemeClr val="tx2"/>
                    </a:gs>
                    <a:gs pos="39000">
                      <a:schemeClr val="tx2"/>
                    </a:gs>
                  </a:gsLst>
                  <a:lin ang="5400000" scaled="0"/>
                </a:gradFill>
              </a:rPr>
            </a:br>
            <a:r>
              <a:rPr lang="en-US" sz="2400" b="1" dirty="0">
                <a:gradFill>
                  <a:gsLst>
                    <a:gs pos="2920">
                      <a:schemeClr val="tx2"/>
                    </a:gs>
                    <a:gs pos="39000">
                      <a:schemeClr val="tx2"/>
                    </a:gs>
                  </a:gsLst>
                  <a:lin ang="5400000" scaled="0"/>
                </a:gradFill>
              </a:rPr>
              <a:t>custom search page to search on all scopes</a:t>
            </a:r>
          </a:p>
          <a:p>
            <a:r>
              <a:rPr lang="en-US" sz="2400" b="1" dirty="0">
                <a:gradFill>
                  <a:gsLst>
                    <a:gs pos="2920">
                      <a:schemeClr val="tx2"/>
                    </a:gs>
                    <a:gs pos="39000">
                      <a:schemeClr val="tx2"/>
                    </a:gs>
                  </a:gsLst>
                  <a:lin ang="5400000" scaled="0"/>
                </a:gradFill>
              </a:rPr>
              <a:t>Custom left navigation based on term set structure </a:t>
            </a:r>
            <a:endParaRPr lang="en-US" sz="2400" b="1" dirty="0" smtClean="0">
              <a:gradFill>
                <a:gsLst>
                  <a:gs pos="2920">
                    <a:schemeClr val="tx2"/>
                  </a:gs>
                  <a:gs pos="39000">
                    <a:schemeClr val="tx2"/>
                  </a:gs>
                </a:gsLst>
                <a:lin ang="5400000" scaled="0"/>
              </a:gradFill>
            </a:endParaRPr>
          </a:p>
          <a:p>
            <a:r>
              <a:rPr lang="en-US" sz="2400" b="1" dirty="0" smtClean="0">
                <a:gradFill>
                  <a:gsLst>
                    <a:gs pos="2920">
                      <a:schemeClr val="tx2"/>
                    </a:gs>
                    <a:gs pos="39000">
                      <a:schemeClr val="tx2"/>
                    </a:gs>
                  </a:gsLst>
                  <a:lin ang="5400000" scaled="0"/>
                </a:gradFill>
              </a:rPr>
              <a:t>Extensive </a:t>
            </a:r>
            <a:r>
              <a:rPr lang="en-US" sz="2400" b="1" dirty="0">
                <a:gradFill>
                  <a:gsLst>
                    <a:gs pos="2920">
                      <a:schemeClr val="tx2"/>
                    </a:gs>
                    <a:gs pos="39000">
                      <a:schemeClr val="tx2"/>
                    </a:gs>
                  </a:gsLst>
                  <a:lin ang="5400000" scaled="0"/>
                </a:gradFill>
              </a:rPr>
              <a:t>use of Taxonomy search</a:t>
            </a:r>
          </a:p>
          <a:p>
            <a:r>
              <a:rPr lang="en-US" sz="2400" b="1" dirty="0" err="1">
                <a:gradFill>
                  <a:gsLst>
                    <a:gs pos="2920">
                      <a:schemeClr val="tx2"/>
                    </a:gs>
                    <a:gs pos="39000">
                      <a:schemeClr val="tx2"/>
                    </a:gs>
                  </a:gsLst>
                  <a:lin ang="5400000" scaled="0"/>
                </a:gradFill>
              </a:rPr>
              <a:t>Nintex</a:t>
            </a:r>
            <a:r>
              <a:rPr lang="en-US" sz="2400" b="1" dirty="0">
                <a:gradFill>
                  <a:gsLst>
                    <a:gs pos="2920">
                      <a:schemeClr val="tx2"/>
                    </a:gs>
                    <a:gs pos="39000">
                      <a:schemeClr val="tx2"/>
                    </a:gs>
                  </a:gsLst>
                  <a:lin ang="5400000" scaled="0"/>
                </a:gradFill>
              </a:rPr>
              <a:t> Workflows</a:t>
            </a:r>
          </a:p>
          <a:p>
            <a:r>
              <a:rPr lang="en-US" sz="2400" b="1" dirty="0">
                <a:gradFill>
                  <a:gsLst>
                    <a:gs pos="2920">
                      <a:schemeClr val="tx2"/>
                    </a:gs>
                    <a:gs pos="39000">
                      <a:schemeClr val="tx2"/>
                    </a:gs>
                  </a:gsLst>
                  <a:lin ang="5400000" scaled="0"/>
                </a:gradFill>
              </a:rPr>
              <a:t>SQL Server reporting Services</a:t>
            </a:r>
            <a:br>
              <a:rPr lang="en-US" sz="2400" b="1" dirty="0">
                <a:gradFill>
                  <a:gsLst>
                    <a:gs pos="2920">
                      <a:schemeClr val="tx2"/>
                    </a:gs>
                    <a:gs pos="39000">
                      <a:schemeClr val="tx2"/>
                    </a:gs>
                  </a:gsLst>
                  <a:lin ang="5400000" scaled="0"/>
                </a:gradFill>
              </a:rPr>
            </a:br>
            <a:endParaRPr lang="en-US" sz="2400" b="1" dirty="0">
              <a:gradFill>
                <a:gsLst>
                  <a:gs pos="2920">
                    <a:schemeClr val="tx2"/>
                  </a:gs>
                  <a:gs pos="39000">
                    <a:schemeClr val="tx2"/>
                  </a:gs>
                </a:gsLst>
                <a:lin ang="5400000" scaled="0"/>
              </a:gradFill>
            </a:endParaRPr>
          </a:p>
          <a:p>
            <a:r>
              <a:rPr lang="en-US" sz="2400" b="1" dirty="0">
                <a:gradFill>
                  <a:gsLst>
                    <a:gs pos="2920">
                      <a:schemeClr val="tx2"/>
                    </a:gs>
                    <a:gs pos="39000">
                      <a:schemeClr val="tx2"/>
                    </a:gs>
                  </a:gsLst>
                  <a:lin ang="5400000" scaled="0"/>
                </a:gradFill>
              </a:rPr>
              <a:t>&gt; 200.000 hits in first year</a:t>
            </a:r>
          </a:p>
          <a:p>
            <a:r>
              <a:rPr lang="en-US" sz="2400" b="1" dirty="0">
                <a:gradFill>
                  <a:gsLst>
                    <a:gs pos="2920">
                      <a:schemeClr val="tx2"/>
                    </a:gs>
                    <a:gs pos="39000">
                      <a:schemeClr val="tx2"/>
                    </a:gs>
                  </a:gsLst>
                  <a:lin ang="5400000" scaled="0"/>
                </a:gradFill>
              </a:rPr>
              <a:t> 7000 different users (avg. 100 active users per site)</a:t>
            </a:r>
          </a:p>
          <a:p>
            <a:r>
              <a:rPr lang="en-US" sz="2400" b="1" dirty="0">
                <a:gradFill>
                  <a:gsLst>
                    <a:gs pos="2920">
                      <a:schemeClr val="tx2"/>
                    </a:gs>
                    <a:gs pos="39000">
                      <a:schemeClr val="tx2"/>
                    </a:gs>
                  </a:gsLst>
                  <a:lin ang="5400000" scaled="0"/>
                </a:gradFill>
              </a:rPr>
              <a:t>&gt; 12.000 documents and document </a:t>
            </a:r>
            <a:r>
              <a:rPr lang="en-US" sz="2400" b="1" dirty="0" smtClean="0">
                <a:gradFill>
                  <a:gsLst>
                    <a:gs pos="2920">
                      <a:schemeClr val="tx2"/>
                    </a:gs>
                    <a:gs pos="39000">
                      <a:schemeClr val="tx2"/>
                    </a:gs>
                  </a:gsLst>
                  <a:lin ang="5400000" scaled="0"/>
                </a:gradFill>
              </a:rPr>
              <a:t>sets (Key Heineken Knowledge)</a:t>
            </a:r>
          </a:p>
          <a:p>
            <a:r>
              <a:rPr lang="en-US" sz="2400" b="1" dirty="0" smtClean="0">
                <a:gradFill>
                  <a:gsLst>
                    <a:gs pos="2920">
                      <a:schemeClr val="tx2"/>
                    </a:gs>
                    <a:gs pos="39000">
                      <a:schemeClr val="tx2"/>
                    </a:gs>
                  </a:gsLst>
                  <a:lin ang="5400000" scaled="0"/>
                </a:gradFill>
              </a:rPr>
              <a:t>10 – 20 new Good Practices shared every week (500-1000 /year)</a:t>
            </a:r>
          </a:p>
          <a:p>
            <a:r>
              <a:rPr lang="en-US" sz="2400" b="1" dirty="0" smtClean="0">
                <a:gradFill>
                  <a:gsLst>
                    <a:gs pos="2920">
                      <a:schemeClr val="tx2"/>
                    </a:gs>
                    <a:gs pos="39000">
                      <a:schemeClr val="tx2"/>
                    </a:gs>
                  </a:gsLst>
                  <a:lin ang="5400000" scaled="0"/>
                </a:gradFill>
              </a:rPr>
              <a:t>Majority of content in regular SharePoint Sites</a:t>
            </a:r>
            <a:endParaRPr lang="en-US" sz="2400" b="1" dirty="0">
              <a:gradFill>
                <a:gsLst>
                  <a:gs pos="2920">
                    <a:schemeClr val="tx2"/>
                  </a:gs>
                  <a:gs pos="39000">
                    <a:schemeClr val="tx2"/>
                  </a:gs>
                </a:gsLst>
                <a:lin ang="5400000" scaled="0"/>
              </a:gradFill>
            </a:endParaRPr>
          </a:p>
          <a:p>
            <a:endParaRPr lang="en-US" sz="2400" b="1" dirty="0" smtClean="0"/>
          </a:p>
          <a:p>
            <a:endParaRPr lang="en-GB" sz="2400" b="1" dirty="0"/>
          </a:p>
        </p:txBody>
      </p:sp>
      <p:sp>
        <p:nvSpPr>
          <p:cNvPr id="17" name="Title 16"/>
          <p:cNvSpPr>
            <a:spLocks noGrp="1"/>
          </p:cNvSpPr>
          <p:nvPr>
            <p:ph type="title"/>
          </p:nvPr>
        </p:nvSpPr>
        <p:spPr/>
        <p:txBody>
          <a:bodyPr/>
          <a:lstStyle/>
          <a:p>
            <a:r>
              <a:rPr lang="en-US" dirty="0" smtClean="0"/>
              <a:t>Some facts…</a:t>
            </a:r>
            <a:endParaRPr lang="en-US" dirty="0"/>
          </a:p>
        </p:txBody>
      </p:sp>
      <p:pic>
        <p:nvPicPr>
          <p:cNvPr id="26" name="Picture 2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07882" y="179460"/>
            <a:ext cx="2704596" cy="2066778"/>
          </a:xfrm>
          <a:prstGeom prst="rect">
            <a:avLst/>
          </a:prstGeom>
        </p:spPr>
      </p:pic>
    </p:spTree>
    <p:extLst>
      <p:ext uri="{BB962C8B-B14F-4D97-AF65-F5344CB8AC3E}">
        <p14:creationId xmlns:p14="http://schemas.microsoft.com/office/powerpoint/2010/main" val="39842062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subTnLst>
                                    <p:animClr clrSpc="rgb" dir="cw">
                                      <p:cBhvr override="childStyle">
                                        <p:cTn dur="1" fill="hold" display="0" masterRel="nextClick" afterEffect="1"/>
                                        <p:tgtEl>
                                          <p:spTgt spid="2">
                                            <p:txEl>
                                              <p:pRg st="0" end="0"/>
                                            </p:txEl>
                                          </p:spTgt>
                                        </p:tgtEl>
                                        <p:attrNameLst>
                                          <p:attrName>ppt_c</p:attrName>
                                        </p:attrNameLst>
                                      </p:cBhvr>
                                      <p:to>
                                        <a:srgbClr val="969696"/>
                                      </p:to>
                                    </p:animClr>
                                  </p:sub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subTnLst>
                                    <p:animClr clrSpc="rgb" dir="cw">
                                      <p:cBhvr override="childStyle">
                                        <p:cTn dur="1" fill="hold" display="0" masterRel="nextClick" afterEffect="1"/>
                                        <p:tgtEl>
                                          <p:spTgt spid="2">
                                            <p:txEl>
                                              <p:pRg st="1" end="1"/>
                                            </p:txEl>
                                          </p:spTgt>
                                        </p:tgtEl>
                                        <p:attrNameLst>
                                          <p:attrName>ppt_c</p:attrName>
                                        </p:attrNameLst>
                                      </p:cBhvr>
                                      <p:to>
                                        <a:srgbClr val="969696"/>
                                      </p:to>
                                    </p:animClr>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subTnLst>
                                    <p:animClr clrSpc="rgb" dir="cw">
                                      <p:cBhvr override="childStyle">
                                        <p:cTn dur="1" fill="hold" display="0" masterRel="nextClick" afterEffect="1"/>
                                        <p:tgtEl>
                                          <p:spTgt spid="2">
                                            <p:txEl>
                                              <p:pRg st="2" end="2"/>
                                            </p:txEl>
                                          </p:spTgt>
                                        </p:tgtEl>
                                        <p:attrNameLst>
                                          <p:attrName>ppt_c</p:attrName>
                                        </p:attrNameLst>
                                      </p:cBhvr>
                                      <p:to>
                                        <a:srgbClr val="969696"/>
                                      </p:to>
                                    </p:animClr>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subTnLst>
                                    <p:animClr clrSpc="rgb" dir="cw">
                                      <p:cBhvr override="childStyle">
                                        <p:cTn dur="1" fill="hold" display="0" masterRel="nextClick" afterEffect="1"/>
                                        <p:tgtEl>
                                          <p:spTgt spid="2">
                                            <p:txEl>
                                              <p:pRg st="3" end="3"/>
                                            </p:txEl>
                                          </p:spTgt>
                                        </p:tgtEl>
                                        <p:attrNameLst>
                                          <p:attrName>ppt_c</p:attrName>
                                        </p:attrNameLst>
                                      </p:cBhvr>
                                      <p:to>
                                        <a:srgbClr val="969696"/>
                                      </p:to>
                                    </p:animClr>
                                  </p:sub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subTnLst>
                                    <p:animClr clrSpc="rgb" dir="cw">
                                      <p:cBhvr override="childStyle">
                                        <p:cTn dur="1" fill="hold" display="0" masterRel="nextClick" afterEffect="1"/>
                                        <p:tgtEl>
                                          <p:spTgt spid="2">
                                            <p:txEl>
                                              <p:pRg st="4" end="4"/>
                                            </p:txEl>
                                          </p:spTgt>
                                        </p:tgtEl>
                                        <p:attrNameLst>
                                          <p:attrName>ppt_c</p:attrName>
                                        </p:attrNameLst>
                                      </p:cBhvr>
                                      <p:to>
                                        <a:srgbClr val="969696"/>
                                      </p:to>
                                    </p:animClr>
                                  </p:sub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childTnLst>
                                  <p:subTnLst>
                                    <p:animClr clrSpc="rgb" dir="cw">
                                      <p:cBhvr override="childStyle">
                                        <p:cTn dur="1" fill="hold" display="0" masterRel="nextClick" afterEffect="1"/>
                                        <p:tgtEl>
                                          <p:spTgt spid="2">
                                            <p:txEl>
                                              <p:pRg st="5" end="5"/>
                                            </p:txEl>
                                          </p:spTgt>
                                        </p:tgtEl>
                                        <p:attrNameLst>
                                          <p:attrName>ppt_c</p:attrName>
                                        </p:attrNameLst>
                                      </p:cBhvr>
                                      <p:to>
                                        <a:srgbClr val="969696"/>
                                      </p:to>
                                    </p:animClr>
                                  </p:sub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
                                            <p:txEl>
                                              <p:pRg st="6" end="6"/>
                                            </p:txEl>
                                          </p:spTgt>
                                        </p:tgtEl>
                                        <p:attrNameLst>
                                          <p:attrName>style.visibility</p:attrName>
                                        </p:attrNameLst>
                                      </p:cBhvr>
                                      <p:to>
                                        <p:strVal val="visible"/>
                                      </p:to>
                                    </p:set>
                                  </p:childTnLst>
                                  <p:subTnLst>
                                    <p:animClr clrSpc="rgb" dir="cw">
                                      <p:cBhvr override="childStyle">
                                        <p:cTn dur="1" fill="hold" display="0" masterRel="nextClick" afterEffect="1"/>
                                        <p:tgtEl>
                                          <p:spTgt spid="2">
                                            <p:txEl>
                                              <p:pRg st="6" end="6"/>
                                            </p:txEl>
                                          </p:spTgt>
                                        </p:tgtEl>
                                        <p:attrNameLst>
                                          <p:attrName>ppt_c</p:attrName>
                                        </p:attrNameLst>
                                      </p:cBhvr>
                                      <p:to>
                                        <a:srgbClr val="969696"/>
                                      </p:to>
                                    </p:animClr>
                                  </p:sub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
                                            <p:txEl>
                                              <p:pRg st="7" end="7"/>
                                            </p:txEl>
                                          </p:spTgt>
                                        </p:tgtEl>
                                        <p:attrNameLst>
                                          <p:attrName>style.visibility</p:attrName>
                                        </p:attrNameLst>
                                      </p:cBhvr>
                                      <p:to>
                                        <p:strVal val="visible"/>
                                      </p:to>
                                    </p:set>
                                  </p:childTnLst>
                                  <p:subTnLst>
                                    <p:animClr clrSpc="rgb" dir="cw">
                                      <p:cBhvr override="childStyle">
                                        <p:cTn dur="1" fill="hold" display="0" masterRel="nextClick" afterEffect="1"/>
                                        <p:tgtEl>
                                          <p:spTgt spid="2">
                                            <p:txEl>
                                              <p:pRg st="7" end="7"/>
                                            </p:txEl>
                                          </p:spTgt>
                                        </p:tgtEl>
                                        <p:attrNameLst>
                                          <p:attrName>ppt_c</p:attrName>
                                        </p:attrNameLst>
                                      </p:cBhvr>
                                      <p:to>
                                        <a:srgbClr val="969696"/>
                                      </p:to>
                                    </p:animClr>
                                  </p:sub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
                                            <p:txEl>
                                              <p:pRg st="8" end="8"/>
                                            </p:txEl>
                                          </p:spTgt>
                                        </p:tgtEl>
                                        <p:attrNameLst>
                                          <p:attrName>style.visibility</p:attrName>
                                        </p:attrNameLst>
                                      </p:cBhvr>
                                      <p:to>
                                        <p:strVal val="visible"/>
                                      </p:to>
                                    </p:set>
                                  </p:childTnLst>
                                  <p:subTnLst>
                                    <p:animClr clrSpc="rgb" dir="cw">
                                      <p:cBhvr override="childStyle">
                                        <p:cTn dur="1" fill="hold" display="0" masterRel="nextClick" afterEffect="1"/>
                                        <p:tgtEl>
                                          <p:spTgt spid="2">
                                            <p:txEl>
                                              <p:pRg st="8" end="8"/>
                                            </p:txEl>
                                          </p:spTgt>
                                        </p:tgtEl>
                                        <p:attrNameLst>
                                          <p:attrName>ppt_c</p:attrName>
                                        </p:attrNameLst>
                                      </p:cBhvr>
                                      <p:to>
                                        <a:srgbClr val="969696"/>
                                      </p:to>
                                    </p:animClr>
                                  </p:sub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
                                            <p:txEl>
                                              <p:pRg st="9" end="9"/>
                                            </p:txEl>
                                          </p:spTgt>
                                        </p:tgtEl>
                                        <p:attrNameLst>
                                          <p:attrName>style.visibility</p:attrName>
                                        </p:attrNameLst>
                                      </p:cBhvr>
                                      <p:to>
                                        <p:strVal val="visible"/>
                                      </p:to>
                                    </p:set>
                                  </p:childTnLst>
                                  <p:subTnLst>
                                    <p:animClr clrSpc="rgb" dir="cw">
                                      <p:cBhvr override="childStyle">
                                        <p:cTn dur="1" fill="hold" display="0" masterRel="nextClick" afterEffect="1"/>
                                        <p:tgtEl>
                                          <p:spTgt spid="2">
                                            <p:txEl>
                                              <p:pRg st="9" end="9"/>
                                            </p:txEl>
                                          </p:spTgt>
                                        </p:tgtEl>
                                        <p:attrNameLst>
                                          <p:attrName>ppt_c</p:attrName>
                                        </p:attrNameLst>
                                      </p:cBhvr>
                                      <p:to>
                                        <a:srgbClr val="969696"/>
                                      </p:to>
                                    </p:animClr>
                                  </p:sub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
                                            <p:txEl>
                                              <p:pRg st="10" end="10"/>
                                            </p:txEl>
                                          </p:spTgt>
                                        </p:tgtEl>
                                        <p:attrNameLst>
                                          <p:attrName>style.visibility</p:attrName>
                                        </p:attrNameLst>
                                      </p:cBhvr>
                                      <p:to>
                                        <p:strVal val="visible"/>
                                      </p:to>
                                    </p:set>
                                  </p:childTnLst>
                                  <p:subTnLst>
                                    <p:animClr clrSpc="rgb" dir="cw">
                                      <p:cBhvr override="childStyle">
                                        <p:cTn dur="1" fill="hold" display="0" masterRel="nextClick" afterEffect="1"/>
                                        <p:tgtEl>
                                          <p:spTgt spid="2">
                                            <p:txEl>
                                              <p:pRg st="10" end="10"/>
                                            </p:txEl>
                                          </p:spTgt>
                                        </p:tgtEl>
                                        <p:attrNameLst>
                                          <p:attrName>ppt_c</p:attrName>
                                        </p:attrNameLst>
                                      </p:cBhvr>
                                      <p:to>
                                        <a:srgbClr val="969696"/>
                                      </p:to>
                                    </p:animClr>
                                  </p:sub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
                                            <p:txEl>
                                              <p:pRg st="11" end="11"/>
                                            </p:txEl>
                                          </p:spTgt>
                                        </p:tgtEl>
                                        <p:attrNameLst>
                                          <p:attrName>style.visibility</p:attrName>
                                        </p:attrNameLst>
                                      </p:cBhvr>
                                      <p:to>
                                        <p:strVal val="visible"/>
                                      </p:to>
                                    </p:set>
                                  </p:childTnLst>
                                  <p:subTnLst>
                                    <p:animClr clrSpc="rgb" dir="cw">
                                      <p:cBhvr override="childStyle">
                                        <p:cTn dur="1" fill="hold" display="0" masterRel="nextClick" afterEffect="1"/>
                                        <p:tgtEl>
                                          <p:spTgt spid="2">
                                            <p:txEl>
                                              <p:pRg st="11" end="11"/>
                                            </p:txEl>
                                          </p:spTgt>
                                        </p:tgtEl>
                                        <p:attrNameLst>
                                          <p:attrName>ppt_c</p:attrName>
                                        </p:attrNameLst>
                                      </p:cBhvr>
                                      <p:to>
                                        <a:srgbClr val="969696"/>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a:t>
            </a:r>
            <a:br>
              <a:rPr lang="en-US" dirty="0" smtClean="0"/>
            </a:br>
            <a:r>
              <a:rPr lang="en-US" sz="4800" dirty="0" smtClean="0"/>
              <a:t>Sharing Global Content and Expertise</a:t>
            </a:r>
            <a:endParaRPr lang="en-US" sz="4800"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9019" y="4411652"/>
            <a:ext cx="2704596" cy="2066778"/>
          </a:xfrm>
          <a:prstGeom prst="rect">
            <a:avLst/>
          </a:prstGeom>
        </p:spPr>
      </p:pic>
    </p:spTree>
    <p:extLst>
      <p:ext uri="{BB962C8B-B14F-4D97-AF65-F5344CB8AC3E}">
        <p14:creationId xmlns:p14="http://schemas.microsoft.com/office/powerpoint/2010/main" val="4230349378"/>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Heineken</a:t>
            </a:r>
            <a:br>
              <a:rPr lang="en-US" dirty="0" smtClean="0"/>
            </a:br>
            <a:r>
              <a:rPr lang="en-US" dirty="0" smtClean="0"/>
              <a:t>Department Sites</a:t>
            </a:r>
            <a:endParaRPr lang="en-US" dirty="0"/>
          </a:p>
        </p:txBody>
      </p:sp>
    </p:spTree>
    <p:extLst>
      <p:ext uri="{BB962C8B-B14F-4D97-AF65-F5344CB8AC3E}">
        <p14:creationId xmlns:p14="http://schemas.microsoft.com/office/powerpoint/2010/main" val="3628819699"/>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GB" dirty="0" smtClean="0"/>
              <a:t>Linking local and global sharing</a:t>
            </a:r>
            <a:endParaRPr lang="en-US" dirty="0"/>
          </a:p>
        </p:txBody>
      </p:sp>
      <p:graphicFrame>
        <p:nvGraphicFramePr>
          <p:cNvPr id="4" name="Diagram 3"/>
          <p:cNvGraphicFramePr/>
          <p:nvPr>
            <p:extLst/>
          </p:nvPr>
        </p:nvGraphicFramePr>
        <p:xfrm>
          <a:off x="2625697" y="1260073"/>
          <a:ext cx="7115034" cy="462659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Down Arrow 4"/>
          <p:cNvSpPr/>
          <p:nvPr/>
        </p:nvSpPr>
        <p:spPr bwMode="auto">
          <a:xfrm>
            <a:off x="1347362" y="1219132"/>
            <a:ext cx="1514902" cy="2402006"/>
          </a:xfrm>
          <a:prstGeom prst="downArrow">
            <a:avLst/>
          </a:prstGeom>
          <a:solidFill>
            <a:srgbClr val="92D050"/>
          </a:solidFill>
          <a:ln w="9525" cap="flat" cmpd="sng" algn="ctr">
            <a:noFill/>
            <a:prstDash val="solid"/>
            <a:round/>
            <a:headEnd type="none" w="med" len="med"/>
            <a:tailEnd type="none" w="med" len="med"/>
          </a:ln>
          <a:effectLst/>
          <a:extLst/>
        </p:spPr>
        <p:txBody>
          <a:bodyPr vert="horz" wrap="none" lIns="0" tIns="0" rIns="0" bIns="0" numCol="1" rtlCol="0" anchor="ctr" anchorCtr="0" compatLnSpc="1">
            <a:prstTxWarp prst="textNoShape">
              <a:avLst/>
            </a:prstTxWarp>
          </a:bodyPr>
          <a:lstStyle/>
          <a:p>
            <a:pPr algn="ctr" defTabSz="914400" fontAlgn="base">
              <a:spcBef>
                <a:spcPct val="0"/>
              </a:spcBef>
              <a:spcAft>
                <a:spcPct val="0"/>
              </a:spcAft>
            </a:pPr>
            <a:r>
              <a:rPr lang="en-GB" sz="1600" b="1" dirty="0" smtClean="0">
                <a:solidFill>
                  <a:srgbClr val="FFFFFF"/>
                </a:solidFill>
                <a:latin typeface="Lucida Sans Unicode" pitchFamily="34" charset="0"/>
              </a:rPr>
              <a:t>Top</a:t>
            </a:r>
            <a:br>
              <a:rPr lang="en-GB" sz="1600" b="1" dirty="0" smtClean="0">
                <a:solidFill>
                  <a:srgbClr val="FFFFFF"/>
                </a:solidFill>
                <a:latin typeface="Lucida Sans Unicode" pitchFamily="34" charset="0"/>
              </a:rPr>
            </a:br>
            <a:r>
              <a:rPr lang="en-GB" sz="1600" b="1" dirty="0" smtClean="0">
                <a:solidFill>
                  <a:srgbClr val="FFFFFF"/>
                </a:solidFill>
                <a:latin typeface="Lucida Sans Unicode" pitchFamily="34" charset="0"/>
              </a:rPr>
              <a:t>Down</a:t>
            </a:r>
          </a:p>
        </p:txBody>
      </p:sp>
      <p:sp>
        <p:nvSpPr>
          <p:cNvPr id="7" name="Up Arrow 6"/>
          <p:cNvSpPr/>
          <p:nvPr/>
        </p:nvSpPr>
        <p:spPr bwMode="auto">
          <a:xfrm>
            <a:off x="1279119" y="3730320"/>
            <a:ext cx="1651379" cy="2210938"/>
          </a:xfrm>
          <a:prstGeom prst="upArrow">
            <a:avLst/>
          </a:prstGeom>
          <a:solidFill>
            <a:srgbClr val="92D050"/>
          </a:solidFill>
          <a:ln w="9525" cap="flat" cmpd="sng" algn="ctr">
            <a:noFill/>
            <a:prstDash val="solid"/>
            <a:round/>
            <a:headEnd type="none" w="med" len="med"/>
            <a:tailEnd type="none" w="med" len="med"/>
          </a:ln>
          <a:effectLst/>
          <a:extLst/>
        </p:spPr>
        <p:txBody>
          <a:bodyPr vert="horz" wrap="none" lIns="0" tIns="0" rIns="0" bIns="0" numCol="1" rtlCol="0" anchor="ctr" anchorCtr="0" compatLnSpc="1">
            <a:prstTxWarp prst="textNoShape">
              <a:avLst/>
            </a:prstTxWarp>
          </a:bodyPr>
          <a:lstStyle/>
          <a:p>
            <a:pPr algn="ctr"/>
            <a:r>
              <a:rPr lang="en-GB" sz="1600" b="1" dirty="0">
                <a:solidFill>
                  <a:srgbClr val="FFFFFF"/>
                </a:solidFill>
              </a:rPr>
              <a:t>Bottom</a:t>
            </a:r>
          </a:p>
          <a:p>
            <a:pPr algn="ctr"/>
            <a:r>
              <a:rPr lang="en-GB" sz="1600" b="1" dirty="0">
                <a:solidFill>
                  <a:srgbClr val="FFFFFF"/>
                </a:solidFill>
              </a:rPr>
              <a:t>Up</a:t>
            </a:r>
          </a:p>
        </p:txBody>
      </p:sp>
      <p:sp>
        <p:nvSpPr>
          <p:cNvPr id="8" name="Isosceles Triangle 7"/>
          <p:cNvSpPr/>
          <p:nvPr/>
        </p:nvSpPr>
        <p:spPr bwMode="auto">
          <a:xfrm>
            <a:off x="3451386" y="1178187"/>
            <a:ext cx="5456832" cy="3589361"/>
          </a:xfrm>
          <a:prstGeom prst="triangle">
            <a:avLst/>
          </a:prstGeom>
          <a:noFill/>
          <a:ln w="57150" cap="flat" cmpd="sng" algn="ctr">
            <a:solidFill>
              <a:srgbClr val="FFC000"/>
            </a:solidFill>
            <a:prstDash val="solid"/>
            <a:round/>
            <a:headEnd type="none" w="med" len="med"/>
            <a:tailEnd type="none" w="med" len="med"/>
          </a:ln>
          <a:effectLst/>
          <a:extLst/>
        </p:spPr>
        <p:txBody>
          <a:bodyPr vert="horz" wrap="none" lIns="0" tIns="0" rIns="0" bIns="0" numCol="1" rtlCol="0" anchor="ctr" anchorCtr="0" compatLnSpc="1">
            <a:prstTxWarp prst="textNoShape">
              <a:avLst/>
            </a:prstTxWarp>
          </a:bodyPr>
          <a:lstStyle/>
          <a:p>
            <a:pPr algn="ctr" defTabSz="914400" fontAlgn="base">
              <a:spcBef>
                <a:spcPct val="0"/>
              </a:spcBef>
              <a:spcAft>
                <a:spcPct val="0"/>
              </a:spcAft>
            </a:pPr>
            <a:endParaRPr lang="en-GB" sz="1200" dirty="0" smtClean="0">
              <a:solidFill>
                <a:srgbClr val="505050"/>
              </a:solidFill>
              <a:latin typeface="Lucida Sans Unicode" pitchFamily="34" charset="0"/>
            </a:endParaRPr>
          </a:p>
        </p:txBody>
      </p:sp>
      <p:sp>
        <p:nvSpPr>
          <p:cNvPr id="9" name="Trapezoid 8"/>
          <p:cNvSpPr>
            <a:spLocks noChangeAspect="1"/>
          </p:cNvSpPr>
          <p:nvPr/>
        </p:nvSpPr>
        <p:spPr bwMode="auto">
          <a:xfrm>
            <a:off x="2548358" y="4849438"/>
            <a:ext cx="7236000" cy="1083393"/>
          </a:xfrm>
          <a:prstGeom prst="trapezoid">
            <a:avLst>
              <a:gd name="adj" fmla="val 82658"/>
            </a:avLst>
          </a:prstGeom>
          <a:noFill/>
          <a:ln w="57150" cap="flat" cmpd="sng" algn="ctr">
            <a:solidFill>
              <a:srgbClr val="008000"/>
            </a:solidFill>
            <a:prstDash val="solid"/>
            <a:round/>
            <a:headEnd type="none" w="med" len="med"/>
            <a:tailEnd type="none" w="med" len="med"/>
          </a:ln>
          <a:effectLst/>
          <a:extLst/>
        </p:spPr>
        <p:txBody>
          <a:bodyPr vert="horz" wrap="none" lIns="0" tIns="0" rIns="0" bIns="0" numCol="1" rtlCol="0" anchor="ctr" anchorCtr="0" compatLnSpc="1">
            <a:prstTxWarp prst="textNoShape">
              <a:avLst/>
            </a:prstTxWarp>
          </a:bodyPr>
          <a:lstStyle/>
          <a:p>
            <a:pPr algn="ctr" defTabSz="914400" fontAlgn="base">
              <a:spcBef>
                <a:spcPct val="0"/>
              </a:spcBef>
              <a:spcAft>
                <a:spcPct val="0"/>
              </a:spcAft>
            </a:pPr>
            <a:endParaRPr lang="en-GB" sz="1200" dirty="0" smtClean="0">
              <a:solidFill>
                <a:srgbClr val="505050"/>
              </a:solidFill>
              <a:latin typeface="Lucida Sans Unicode" pitchFamily="34" charset="0"/>
            </a:endParaRPr>
          </a:p>
        </p:txBody>
      </p:sp>
      <p:sp>
        <p:nvSpPr>
          <p:cNvPr id="10" name="Rectangle 9"/>
          <p:cNvSpPr/>
          <p:nvPr/>
        </p:nvSpPr>
        <p:spPr bwMode="auto">
          <a:xfrm>
            <a:off x="1729501" y="6009499"/>
            <a:ext cx="8054857" cy="477671"/>
          </a:xfrm>
          <a:prstGeom prst="rect">
            <a:avLst/>
          </a:prstGeom>
          <a:solidFill>
            <a:srgbClr val="FFC000"/>
          </a:solidFill>
          <a:ln w="9525" cap="flat" cmpd="sng" algn="ctr">
            <a:noFill/>
            <a:prstDash val="solid"/>
            <a:round/>
            <a:headEnd type="none" w="med" len="med"/>
            <a:tailEnd type="none" w="med" len="med"/>
          </a:ln>
          <a:effectLst/>
          <a:extLst/>
        </p:spPr>
        <p:txBody>
          <a:bodyPr vert="horz" wrap="none" lIns="0" tIns="0" rIns="0" bIns="0" numCol="1" rtlCol="0" anchor="ctr" anchorCtr="0" compatLnSpc="1">
            <a:prstTxWarp prst="textNoShape">
              <a:avLst/>
            </a:prstTxWarp>
          </a:bodyPr>
          <a:lstStyle/>
          <a:p>
            <a:pPr algn="ctr" defTabSz="914400" fontAlgn="base">
              <a:spcBef>
                <a:spcPct val="0"/>
              </a:spcBef>
              <a:spcAft>
                <a:spcPct val="0"/>
              </a:spcAft>
            </a:pPr>
            <a:r>
              <a:rPr lang="en-GB" sz="2400" b="1" dirty="0" smtClean="0">
                <a:solidFill>
                  <a:srgbClr val="505050"/>
                </a:solidFill>
                <a:latin typeface="Lucida Sans Unicode" pitchFamily="34" charset="0"/>
              </a:rPr>
              <a:t>Across Geographical and Functional Boundaries</a:t>
            </a:r>
          </a:p>
        </p:txBody>
      </p:sp>
      <p:pic>
        <p:nvPicPr>
          <p:cNvPr id="11" name="Picture 1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504212" y="2020819"/>
            <a:ext cx="3329003" cy="9520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5" name="Picture 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721643" y="2240340"/>
            <a:ext cx="3087973" cy="2183643"/>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6" name="Picture 2" descr="C:\Users\WegewT01\AppData\Local\Temp\SNAGHTML1f67c97a.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884879" y="2547163"/>
            <a:ext cx="2606719" cy="1952359"/>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3"/>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836194" y="4976131"/>
            <a:ext cx="1170864" cy="66739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8" name="Picture 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053892" y="4979952"/>
            <a:ext cx="1170000" cy="66358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9" name="Picture 5"/>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254211" y="4983751"/>
            <a:ext cx="1130496" cy="6624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 name="Picture 6"/>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425651" y="5003427"/>
            <a:ext cx="1170000" cy="62214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41" name="Group 40"/>
          <p:cNvGrpSpPr/>
          <p:nvPr/>
        </p:nvGrpSpPr>
        <p:grpSpPr>
          <a:xfrm>
            <a:off x="4017588" y="4487029"/>
            <a:ext cx="4302625" cy="456689"/>
            <a:chOff x="2872194" y="4179524"/>
            <a:chExt cx="4302625" cy="456689"/>
          </a:xfrm>
        </p:grpSpPr>
        <p:sp>
          <p:nvSpPr>
            <p:cNvPr id="42" name="Up Arrow 41"/>
            <p:cNvSpPr/>
            <p:nvPr/>
          </p:nvSpPr>
          <p:spPr bwMode="auto">
            <a:xfrm>
              <a:off x="2872194" y="4192016"/>
              <a:ext cx="607326" cy="440769"/>
            </a:xfrm>
            <a:prstGeom prst="upArrow">
              <a:avLst/>
            </a:prstGeom>
            <a:solidFill>
              <a:srgbClr val="FFC000"/>
            </a:solidFill>
            <a:ln w="9525" cap="flat" cmpd="sng" algn="ctr">
              <a:solidFill>
                <a:srgbClr val="008000"/>
              </a:solidFill>
              <a:prstDash val="solid"/>
              <a:round/>
              <a:headEnd type="none" w="med" len="med"/>
              <a:tailEnd type="none" w="med" len="med"/>
            </a:ln>
            <a:effectLst/>
            <a:scene3d>
              <a:camera prst="orthographicFront"/>
              <a:lightRig rig="threePt" dir="t"/>
            </a:scene3d>
            <a:sp3d>
              <a:bevelT/>
            </a:sp3d>
            <a:extLst/>
          </p:spPr>
          <p:txBody>
            <a:bodyPr vert="horz" wrap="none" lIns="0" tIns="0" rIns="0" bIns="0" numCol="1" rtlCol="0" anchor="ctr" anchorCtr="0" compatLnSpc="1">
              <a:prstTxWarp prst="textNoShape">
                <a:avLst/>
              </a:prstTxWarp>
            </a:bodyPr>
            <a:lstStyle/>
            <a:p>
              <a:pPr algn="ctr" defTabSz="914400" fontAlgn="base">
                <a:spcBef>
                  <a:spcPct val="0"/>
                </a:spcBef>
                <a:spcAft>
                  <a:spcPct val="0"/>
                </a:spcAft>
              </a:pPr>
              <a:endParaRPr lang="en-GB" sz="1200" smtClean="0">
                <a:solidFill>
                  <a:srgbClr val="505050"/>
                </a:solidFill>
                <a:latin typeface="Lucida Sans Unicode" pitchFamily="34" charset="0"/>
              </a:endParaRPr>
            </a:p>
          </p:txBody>
        </p:sp>
        <p:sp>
          <p:nvSpPr>
            <p:cNvPr id="43" name="Up Arrow 42"/>
            <p:cNvSpPr/>
            <p:nvPr/>
          </p:nvSpPr>
          <p:spPr bwMode="auto">
            <a:xfrm>
              <a:off x="4189835" y="4179524"/>
              <a:ext cx="607326" cy="440769"/>
            </a:xfrm>
            <a:prstGeom prst="upArrow">
              <a:avLst/>
            </a:prstGeom>
            <a:solidFill>
              <a:srgbClr val="FFC000"/>
            </a:solidFill>
            <a:ln w="9525" cap="flat" cmpd="sng" algn="ctr">
              <a:solidFill>
                <a:srgbClr val="008000"/>
              </a:solidFill>
              <a:prstDash val="solid"/>
              <a:round/>
              <a:headEnd type="none" w="med" len="med"/>
              <a:tailEnd type="none" w="med" len="med"/>
            </a:ln>
            <a:effectLst/>
            <a:scene3d>
              <a:camera prst="orthographicFront"/>
              <a:lightRig rig="threePt" dir="t"/>
            </a:scene3d>
            <a:sp3d>
              <a:bevelT/>
            </a:sp3d>
            <a:extLst/>
          </p:spPr>
          <p:txBody>
            <a:bodyPr vert="horz" wrap="none" lIns="0" tIns="0" rIns="0" bIns="0" numCol="1" rtlCol="0" anchor="ctr" anchorCtr="0" compatLnSpc="1">
              <a:prstTxWarp prst="textNoShape">
                <a:avLst/>
              </a:prstTxWarp>
            </a:bodyPr>
            <a:lstStyle/>
            <a:p>
              <a:pPr algn="ctr" defTabSz="914400" fontAlgn="base">
                <a:spcBef>
                  <a:spcPct val="0"/>
                </a:spcBef>
                <a:spcAft>
                  <a:spcPct val="0"/>
                </a:spcAft>
              </a:pPr>
              <a:endParaRPr lang="en-GB" sz="1200" smtClean="0">
                <a:solidFill>
                  <a:srgbClr val="505050"/>
                </a:solidFill>
                <a:latin typeface="Lucida Sans Unicode" pitchFamily="34" charset="0"/>
              </a:endParaRPr>
            </a:p>
          </p:txBody>
        </p:sp>
        <p:sp>
          <p:nvSpPr>
            <p:cNvPr id="44" name="Up Arrow 43"/>
            <p:cNvSpPr/>
            <p:nvPr/>
          </p:nvSpPr>
          <p:spPr bwMode="auto">
            <a:xfrm>
              <a:off x="5311243" y="4195444"/>
              <a:ext cx="607326" cy="440769"/>
            </a:xfrm>
            <a:prstGeom prst="upArrow">
              <a:avLst/>
            </a:prstGeom>
            <a:solidFill>
              <a:srgbClr val="FFC000"/>
            </a:solidFill>
            <a:ln w="9525" cap="flat" cmpd="sng" algn="ctr">
              <a:solidFill>
                <a:srgbClr val="008000"/>
              </a:solidFill>
              <a:prstDash val="solid"/>
              <a:round/>
              <a:headEnd type="none" w="med" len="med"/>
              <a:tailEnd type="none" w="med" len="med"/>
            </a:ln>
            <a:effectLst/>
            <a:scene3d>
              <a:camera prst="orthographicFront"/>
              <a:lightRig rig="threePt" dir="t"/>
            </a:scene3d>
            <a:sp3d>
              <a:bevelT/>
            </a:sp3d>
            <a:extLst/>
          </p:spPr>
          <p:txBody>
            <a:bodyPr vert="horz" wrap="none" lIns="0" tIns="0" rIns="0" bIns="0" numCol="1" rtlCol="0" anchor="ctr" anchorCtr="0" compatLnSpc="1">
              <a:prstTxWarp prst="textNoShape">
                <a:avLst/>
              </a:prstTxWarp>
            </a:bodyPr>
            <a:lstStyle/>
            <a:p>
              <a:pPr algn="ctr" defTabSz="914400" fontAlgn="base">
                <a:spcBef>
                  <a:spcPct val="0"/>
                </a:spcBef>
                <a:spcAft>
                  <a:spcPct val="0"/>
                </a:spcAft>
              </a:pPr>
              <a:endParaRPr lang="en-GB" sz="1200" smtClean="0">
                <a:solidFill>
                  <a:srgbClr val="505050"/>
                </a:solidFill>
                <a:latin typeface="Lucida Sans Unicode" pitchFamily="34" charset="0"/>
              </a:endParaRPr>
            </a:p>
          </p:txBody>
        </p:sp>
        <p:sp>
          <p:nvSpPr>
            <p:cNvPr id="45" name="Up Arrow 44"/>
            <p:cNvSpPr/>
            <p:nvPr/>
          </p:nvSpPr>
          <p:spPr bwMode="auto">
            <a:xfrm>
              <a:off x="6567493" y="4195444"/>
              <a:ext cx="607326" cy="440769"/>
            </a:xfrm>
            <a:prstGeom prst="upArrow">
              <a:avLst/>
            </a:prstGeom>
            <a:solidFill>
              <a:srgbClr val="FFC000"/>
            </a:solidFill>
            <a:ln w="9525" cap="flat" cmpd="sng" algn="ctr">
              <a:solidFill>
                <a:srgbClr val="008000"/>
              </a:solidFill>
              <a:prstDash val="solid"/>
              <a:round/>
              <a:headEnd type="none" w="med" len="med"/>
              <a:tailEnd type="none" w="med" len="med"/>
            </a:ln>
            <a:effectLst/>
            <a:scene3d>
              <a:camera prst="orthographicFront"/>
              <a:lightRig rig="threePt" dir="t"/>
            </a:scene3d>
            <a:sp3d>
              <a:bevelT/>
            </a:sp3d>
            <a:extLst/>
          </p:spPr>
          <p:txBody>
            <a:bodyPr vert="horz" wrap="none" lIns="0" tIns="0" rIns="0" bIns="0" numCol="1" rtlCol="0" anchor="ctr" anchorCtr="0" compatLnSpc="1">
              <a:prstTxWarp prst="textNoShape">
                <a:avLst/>
              </a:prstTxWarp>
            </a:bodyPr>
            <a:lstStyle/>
            <a:p>
              <a:pPr algn="ctr" defTabSz="914400" fontAlgn="base">
                <a:spcBef>
                  <a:spcPct val="0"/>
                </a:spcBef>
                <a:spcAft>
                  <a:spcPct val="0"/>
                </a:spcAft>
              </a:pPr>
              <a:endParaRPr lang="en-GB" sz="1200" smtClean="0">
                <a:solidFill>
                  <a:srgbClr val="505050"/>
                </a:solidFill>
                <a:latin typeface="Lucida Sans Unicode" pitchFamily="34" charset="0"/>
              </a:endParaRPr>
            </a:p>
          </p:txBody>
        </p:sp>
      </p:grpSp>
    </p:spTree>
    <p:extLst>
      <p:ext uri="{BB962C8B-B14F-4D97-AF65-F5344CB8AC3E}">
        <p14:creationId xmlns:p14="http://schemas.microsoft.com/office/powerpoint/2010/main" val="2192273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Example</a:t>
            </a:r>
            <a:endParaRPr lang="en-US" dirty="0"/>
          </a:p>
        </p:txBody>
      </p:sp>
      <p:pic>
        <p:nvPicPr>
          <p:cNvPr id="19"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88271" y="1243685"/>
            <a:ext cx="2466602" cy="24463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7"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13672" y="3952115"/>
            <a:ext cx="2466602" cy="2525155"/>
          </a:xfrm>
          <a:prstGeom prst="rect">
            <a:avLst/>
          </a:prstGeom>
          <a:noFill/>
          <a:ln w="9525">
            <a:solidFill>
              <a:schemeClr val="bg1">
                <a:lumMod val="65000"/>
              </a:schemeClr>
            </a:solidFill>
            <a:miter lim="800000"/>
            <a:headEnd/>
            <a:tailEnd/>
          </a:ln>
          <a:extLst>
            <a:ext uri="{909E8E84-426E-40DD-AFC4-6F175D3DCCD1}">
              <a14:hiddenFill xmlns:a14="http://schemas.microsoft.com/office/drawing/2010/main">
                <a:solidFill>
                  <a:schemeClr val="accent1"/>
                </a:solidFill>
              </a14:hiddenFill>
            </a:ext>
          </a:extLst>
        </p:spPr>
      </p:pic>
      <p:grpSp>
        <p:nvGrpSpPr>
          <p:cNvPr id="28" name="Group 27"/>
          <p:cNvGrpSpPr/>
          <p:nvPr/>
        </p:nvGrpSpPr>
        <p:grpSpPr>
          <a:xfrm>
            <a:off x="5197107" y="1211287"/>
            <a:ext cx="5194298" cy="1204790"/>
            <a:chOff x="3225800" y="962646"/>
            <a:chExt cx="5440197" cy="1543344"/>
          </a:xfrm>
        </p:grpSpPr>
        <p:pic>
          <p:nvPicPr>
            <p:cNvPr id="29"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25278" y="962646"/>
              <a:ext cx="1888552" cy="10510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13621" y="962650"/>
              <a:ext cx="1888553" cy="107355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1" name="TextBox 30"/>
            <p:cNvSpPr txBox="1"/>
            <p:nvPr/>
          </p:nvSpPr>
          <p:spPr>
            <a:xfrm>
              <a:off x="3225800" y="2154736"/>
              <a:ext cx="2616200" cy="338554"/>
            </a:xfrm>
            <a:prstGeom prst="rect">
              <a:avLst/>
            </a:prstGeom>
            <a:noFill/>
          </p:spPr>
          <p:txBody>
            <a:bodyPr wrap="square" rtlCol="0">
              <a:spAutoFit/>
            </a:bodyPr>
            <a:lstStyle/>
            <a:p>
              <a:r>
                <a:rPr lang="en-GB" sz="1600" b="1" dirty="0" smtClean="0">
                  <a:solidFill>
                    <a:srgbClr val="505050"/>
                  </a:solidFill>
                </a:rPr>
                <a:t>Performance Reporting</a:t>
              </a:r>
              <a:endParaRPr lang="en-GB" sz="1600" b="1" dirty="0">
                <a:solidFill>
                  <a:srgbClr val="505050"/>
                </a:solidFill>
              </a:endParaRPr>
            </a:p>
          </p:txBody>
        </p:sp>
        <p:sp>
          <p:nvSpPr>
            <p:cNvPr id="32" name="TextBox 31"/>
            <p:cNvSpPr txBox="1"/>
            <p:nvPr/>
          </p:nvSpPr>
          <p:spPr>
            <a:xfrm>
              <a:off x="6049797" y="2167436"/>
              <a:ext cx="2616200" cy="338554"/>
            </a:xfrm>
            <a:prstGeom prst="rect">
              <a:avLst/>
            </a:prstGeom>
            <a:noFill/>
          </p:spPr>
          <p:txBody>
            <a:bodyPr wrap="square" rtlCol="0">
              <a:spAutoFit/>
            </a:bodyPr>
            <a:lstStyle/>
            <a:p>
              <a:r>
                <a:rPr lang="en-GB" sz="1600" b="1" dirty="0" smtClean="0">
                  <a:solidFill>
                    <a:srgbClr val="505050"/>
                  </a:solidFill>
                </a:rPr>
                <a:t>Safety Management</a:t>
              </a:r>
              <a:endParaRPr lang="en-GB" sz="1600" b="1" dirty="0">
                <a:solidFill>
                  <a:srgbClr val="505050"/>
                </a:solidFill>
              </a:endParaRPr>
            </a:p>
          </p:txBody>
        </p:sp>
      </p:grpSp>
      <p:grpSp>
        <p:nvGrpSpPr>
          <p:cNvPr id="33" name="Group 32"/>
          <p:cNvGrpSpPr/>
          <p:nvPr/>
        </p:nvGrpSpPr>
        <p:grpSpPr>
          <a:xfrm>
            <a:off x="5233493" y="2467101"/>
            <a:ext cx="5119812" cy="1261340"/>
            <a:chOff x="3225800" y="2832352"/>
            <a:chExt cx="5406694" cy="1516457"/>
          </a:xfrm>
        </p:grpSpPr>
        <p:pic>
          <p:nvPicPr>
            <p:cNvPr id="34" name="Picture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525278" y="2859943"/>
              <a:ext cx="1924839" cy="108272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5" name="Picture 1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382660" y="2832352"/>
              <a:ext cx="1919514" cy="10911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6" name="TextBox 35"/>
            <p:cNvSpPr txBox="1"/>
            <p:nvPr/>
          </p:nvSpPr>
          <p:spPr>
            <a:xfrm>
              <a:off x="3225800" y="3997555"/>
              <a:ext cx="2616200" cy="338554"/>
            </a:xfrm>
            <a:prstGeom prst="rect">
              <a:avLst/>
            </a:prstGeom>
            <a:noFill/>
          </p:spPr>
          <p:txBody>
            <a:bodyPr wrap="square" rtlCol="0">
              <a:spAutoFit/>
            </a:bodyPr>
            <a:lstStyle/>
            <a:p>
              <a:r>
                <a:rPr lang="en-GB" sz="1600" b="1" dirty="0" smtClean="0">
                  <a:solidFill>
                    <a:srgbClr val="505050"/>
                  </a:solidFill>
                </a:rPr>
                <a:t>Supplier Collaboration</a:t>
              </a:r>
              <a:endParaRPr lang="en-GB" sz="1600" b="1" dirty="0">
                <a:solidFill>
                  <a:srgbClr val="505050"/>
                </a:solidFill>
              </a:endParaRPr>
            </a:p>
          </p:txBody>
        </p:sp>
        <p:sp>
          <p:nvSpPr>
            <p:cNvPr id="37" name="TextBox 36"/>
            <p:cNvSpPr txBox="1"/>
            <p:nvPr/>
          </p:nvSpPr>
          <p:spPr>
            <a:xfrm>
              <a:off x="6016294" y="4010255"/>
              <a:ext cx="2616200" cy="338554"/>
            </a:xfrm>
            <a:prstGeom prst="rect">
              <a:avLst/>
            </a:prstGeom>
            <a:noFill/>
          </p:spPr>
          <p:txBody>
            <a:bodyPr wrap="square" rtlCol="0">
              <a:spAutoFit/>
            </a:bodyPr>
            <a:lstStyle/>
            <a:p>
              <a:r>
                <a:rPr lang="en-GB" sz="1600" b="1" dirty="0" smtClean="0">
                  <a:solidFill>
                    <a:srgbClr val="505050"/>
                  </a:solidFill>
                </a:rPr>
                <a:t>Project Management</a:t>
              </a:r>
              <a:endParaRPr lang="en-GB" sz="1600" b="1" dirty="0">
                <a:solidFill>
                  <a:srgbClr val="505050"/>
                </a:solidFill>
              </a:endParaRPr>
            </a:p>
          </p:txBody>
        </p:sp>
      </p:grpSp>
      <p:grpSp>
        <p:nvGrpSpPr>
          <p:cNvPr id="38" name="Group 37"/>
          <p:cNvGrpSpPr/>
          <p:nvPr/>
        </p:nvGrpSpPr>
        <p:grpSpPr>
          <a:xfrm>
            <a:off x="5149473" y="3757447"/>
            <a:ext cx="5402097" cy="1457246"/>
            <a:chOff x="3187700" y="4642137"/>
            <a:chExt cx="5402097" cy="1457246"/>
          </a:xfrm>
        </p:grpSpPr>
        <p:pic>
          <p:nvPicPr>
            <p:cNvPr id="39" name="Picture 9"/>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525278" y="4653551"/>
              <a:ext cx="1888552" cy="10510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 name="Picture 1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261075" y="4642137"/>
              <a:ext cx="1920424" cy="10624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1" name="TextBox 40"/>
            <p:cNvSpPr txBox="1"/>
            <p:nvPr/>
          </p:nvSpPr>
          <p:spPr>
            <a:xfrm>
              <a:off x="3187700" y="5760829"/>
              <a:ext cx="2616200" cy="338554"/>
            </a:xfrm>
            <a:prstGeom prst="rect">
              <a:avLst/>
            </a:prstGeom>
            <a:noFill/>
          </p:spPr>
          <p:txBody>
            <a:bodyPr wrap="square" rtlCol="0">
              <a:spAutoFit/>
            </a:bodyPr>
            <a:lstStyle/>
            <a:p>
              <a:r>
                <a:rPr lang="en-GB" sz="1600" b="1" dirty="0" smtClean="0">
                  <a:solidFill>
                    <a:srgbClr val="505050"/>
                  </a:solidFill>
                </a:rPr>
                <a:t>Financial Reporting</a:t>
              </a:r>
              <a:endParaRPr lang="en-GB" sz="1600" b="1" dirty="0">
                <a:solidFill>
                  <a:srgbClr val="505050"/>
                </a:solidFill>
              </a:endParaRPr>
            </a:p>
          </p:txBody>
        </p:sp>
        <p:sp>
          <p:nvSpPr>
            <p:cNvPr id="42" name="TextBox 41"/>
            <p:cNvSpPr txBox="1"/>
            <p:nvPr/>
          </p:nvSpPr>
          <p:spPr>
            <a:xfrm>
              <a:off x="5973597" y="5760829"/>
              <a:ext cx="2616200" cy="338554"/>
            </a:xfrm>
            <a:prstGeom prst="rect">
              <a:avLst/>
            </a:prstGeom>
            <a:noFill/>
          </p:spPr>
          <p:txBody>
            <a:bodyPr wrap="square" rtlCol="0">
              <a:spAutoFit/>
            </a:bodyPr>
            <a:lstStyle/>
            <a:p>
              <a:r>
                <a:rPr lang="en-GB" sz="1600" b="1" dirty="0" smtClean="0">
                  <a:solidFill>
                    <a:srgbClr val="505050"/>
                  </a:solidFill>
                </a:rPr>
                <a:t>Management Meetings</a:t>
              </a:r>
              <a:endParaRPr lang="en-GB" sz="1600" b="1" dirty="0">
                <a:solidFill>
                  <a:srgbClr val="505050"/>
                </a:solidFill>
              </a:endParaRPr>
            </a:p>
          </p:txBody>
        </p:sp>
      </p:grpSp>
      <p:grpSp>
        <p:nvGrpSpPr>
          <p:cNvPr id="43" name="Group 42"/>
          <p:cNvGrpSpPr/>
          <p:nvPr/>
        </p:nvGrpSpPr>
        <p:grpSpPr>
          <a:xfrm>
            <a:off x="5123227" y="5237730"/>
            <a:ext cx="5372100" cy="1370384"/>
            <a:chOff x="3202723" y="4823989"/>
            <a:chExt cx="5372100" cy="1370384"/>
          </a:xfrm>
        </p:grpSpPr>
        <p:pic>
          <p:nvPicPr>
            <p:cNvPr id="44" name="Picture 15"/>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587943" y="4851752"/>
              <a:ext cx="1867155" cy="9955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5" name="TextBox 44"/>
            <p:cNvSpPr txBox="1"/>
            <p:nvPr/>
          </p:nvSpPr>
          <p:spPr>
            <a:xfrm>
              <a:off x="3202723" y="5855819"/>
              <a:ext cx="2616200" cy="338554"/>
            </a:xfrm>
            <a:prstGeom prst="rect">
              <a:avLst/>
            </a:prstGeom>
            <a:noFill/>
          </p:spPr>
          <p:txBody>
            <a:bodyPr wrap="square" rtlCol="0">
              <a:spAutoFit/>
            </a:bodyPr>
            <a:lstStyle/>
            <a:p>
              <a:r>
                <a:rPr lang="en-GB" sz="1600" b="1" dirty="0" smtClean="0">
                  <a:solidFill>
                    <a:srgbClr val="505050"/>
                  </a:solidFill>
                </a:rPr>
                <a:t>Event Management</a:t>
              </a:r>
              <a:endParaRPr lang="en-GB" sz="1600" b="1" dirty="0">
                <a:solidFill>
                  <a:srgbClr val="505050"/>
                </a:solidFill>
              </a:endParaRPr>
            </a:p>
          </p:txBody>
        </p:sp>
        <p:pic>
          <p:nvPicPr>
            <p:cNvPr id="46" name="Picture 1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320333" y="4823989"/>
              <a:ext cx="1875329" cy="10510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7" name="TextBox 46"/>
            <p:cNvSpPr txBox="1"/>
            <p:nvPr/>
          </p:nvSpPr>
          <p:spPr>
            <a:xfrm>
              <a:off x="5958623" y="5855819"/>
              <a:ext cx="2616200" cy="338554"/>
            </a:xfrm>
            <a:prstGeom prst="rect">
              <a:avLst/>
            </a:prstGeom>
            <a:noFill/>
          </p:spPr>
          <p:txBody>
            <a:bodyPr wrap="square" rtlCol="0">
              <a:spAutoFit/>
            </a:bodyPr>
            <a:lstStyle/>
            <a:p>
              <a:r>
                <a:rPr lang="en-GB" sz="1600" b="1" dirty="0" smtClean="0">
                  <a:solidFill>
                    <a:srgbClr val="505050"/>
                  </a:solidFill>
                </a:rPr>
                <a:t>Community Sites</a:t>
              </a:r>
              <a:endParaRPr lang="en-GB" sz="1600" b="1" dirty="0">
                <a:solidFill>
                  <a:srgbClr val="505050"/>
                </a:solidFill>
              </a:endParaRPr>
            </a:p>
          </p:txBody>
        </p:sp>
      </p:grpSp>
      <p:pic>
        <p:nvPicPr>
          <p:cNvPr id="48" name="Picture 5"/>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3924792" y="4471534"/>
            <a:ext cx="3127374" cy="21148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9" name="Curved Left Arrow 48"/>
          <p:cNvSpPr/>
          <p:nvPr/>
        </p:nvSpPr>
        <p:spPr bwMode="auto">
          <a:xfrm rot="1978027">
            <a:off x="7185562" y="3883200"/>
            <a:ext cx="1007897" cy="2792245"/>
          </a:xfrm>
          <a:prstGeom prst="curvedLeftArrow">
            <a:avLst>
              <a:gd name="adj1" fmla="val 25000"/>
              <a:gd name="adj2" fmla="val 50000"/>
              <a:gd name="adj3" fmla="val 30882"/>
            </a:avLst>
          </a:prstGeom>
          <a:solidFill>
            <a:srgbClr val="FE0C0C"/>
          </a:solidFill>
          <a:ln w="9525" cap="flat" cmpd="sng" algn="ctr">
            <a:noFill/>
            <a:prstDash val="solid"/>
            <a:round/>
            <a:headEnd type="none" w="med" len="med"/>
            <a:tailEnd type="none" w="med" len="med"/>
          </a:ln>
          <a:effectLst/>
          <a:extLst/>
        </p:spPr>
        <p:txBody>
          <a:bodyPr vert="horz" wrap="none" lIns="0" tIns="0" rIns="0" bIns="0" numCol="1" rtlCol="0" anchor="ctr" anchorCtr="0" compatLnSpc="1">
            <a:prstTxWarp prst="textNoShape">
              <a:avLst/>
            </a:prstTxWarp>
          </a:bodyPr>
          <a:lstStyle/>
          <a:p>
            <a:pPr algn="ctr" defTabSz="914400" fontAlgn="base">
              <a:spcBef>
                <a:spcPct val="0"/>
              </a:spcBef>
              <a:spcAft>
                <a:spcPct val="0"/>
              </a:spcAft>
            </a:pPr>
            <a:endParaRPr lang="en-GB" sz="1200" smtClean="0">
              <a:solidFill>
                <a:srgbClr val="FE0C0C"/>
              </a:solidFill>
              <a:latin typeface="Lucida Sans Unicode" pitchFamily="34" charset="0"/>
            </a:endParaRPr>
          </a:p>
        </p:txBody>
      </p:sp>
      <p:pic>
        <p:nvPicPr>
          <p:cNvPr id="50" name="Picture 49"/>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036621" y="3117793"/>
            <a:ext cx="9027883" cy="88678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274639" y="1630317"/>
            <a:ext cx="2011721" cy="1292662"/>
          </a:xfrm>
          <a:prstGeom prst="rect">
            <a:avLst/>
          </a:prstGeom>
          <a:noFill/>
        </p:spPr>
        <p:txBody>
          <a:bodyPr wrap="square" lIns="182880" tIns="146304" rIns="182880" bIns="146304" rtlCol="0">
            <a:spAutoFit/>
          </a:bodyPr>
          <a:lstStyle/>
          <a:p>
            <a:pPr>
              <a:lnSpc>
                <a:spcPct val="90000"/>
              </a:lnSpc>
              <a:spcAft>
                <a:spcPts val="600"/>
              </a:spcAft>
            </a:pPr>
            <a:r>
              <a:rPr lang="nl-NL" sz="2400" dirty="0" smtClean="0">
                <a:gradFill>
                  <a:gsLst>
                    <a:gs pos="2917">
                      <a:srgbClr val="505050"/>
                    </a:gs>
                    <a:gs pos="30000">
                      <a:srgbClr val="505050"/>
                    </a:gs>
                  </a:gsLst>
                  <a:lin ang="5400000" scaled="0"/>
                </a:gradFill>
              </a:rPr>
              <a:t>Global Finance </a:t>
            </a:r>
            <a:r>
              <a:rPr lang="nl-NL" sz="2400" dirty="0" err="1" smtClean="0">
                <a:gradFill>
                  <a:gsLst>
                    <a:gs pos="2917">
                      <a:srgbClr val="505050"/>
                    </a:gs>
                    <a:gs pos="30000">
                      <a:srgbClr val="505050"/>
                    </a:gs>
                  </a:gsLst>
                  <a:lin ang="5400000" scaled="0"/>
                </a:gradFill>
              </a:rPr>
              <a:t>Department</a:t>
            </a:r>
            <a:endParaRPr lang="nl-NL" sz="2400" dirty="0" smtClean="0">
              <a:gradFill>
                <a:gsLst>
                  <a:gs pos="2917">
                    <a:srgbClr val="505050"/>
                  </a:gs>
                  <a:gs pos="30000">
                    <a:srgbClr val="505050"/>
                  </a:gs>
                </a:gsLst>
                <a:lin ang="5400000" scaled="0"/>
              </a:gradFill>
            </a:endParaRPr>
          </a:p>
        </p:txBody>
      </p:sp>
      <p:sp>
        <p:nvSpPr>
          <p:cNvPr id="51" name="TextBox 50"/>
          <p:cNvSpPr txBox="1"/>
          <p:nvPr/>
        </p:nvSpPr>
        <p:spPr>
          <a:xfrm>
            <a:off x="274702" y="4490575"/>
            <a:ext cx="2011721" cy="1625060"/>
          </a:xfrm>
          <a:prstGeom prst="rect">
            <a:avLst/>
          </a:prstGeom>
          <a:noFill/>
        </p:spPr>
        <p:txBody>
          <a:bodyPr wrap="square" lIns="182880" tIns="146304" rIns="182880" bIns="146304" rtlCol="0">
            <a:spAutoFit/>
          </a:bodyPr>
          <a:lstStyle/>
          <a:p>
            <a:pPr>
              <a:lnSpc>
                <a:spcPct val="90000"/>
              </a:lnSpc>
              <a:spcAft>
                <a:spcPts val="600"/>
              </a:spcAft>
            </a:pPr>
            <a:r>
              <a:rPr lang="nl-NL" sz="2400" dirty="0" smtClean="0">
                <a:gradFill>
                  <a:gsLst>
                    <a:gs pos="2917">
                      <a:srgbClr val="505050"/>
                    </a:gs>
                    <a:gs pos="30000">
                      <a:srgbClr val="505050"/>
                    </a:gs>
                  </a:gsLst>
                  <a:lin ang="5400000" scaled="0"/>
                </a:gradFill>
              </a:rPr>
              <a:t>Global</a:t>
            </a:r>
            <a:br>
              <a:rPr lang="nl-NL" sz="2400" dirty="0" smtClean="0">
                <a:gradFill>
                  <a:gsLst>
                    <a:gs pos="2917">
                      <a:srgbClr val="505050"/>
                    </a:gs>
                    <a:gs pos="30000">
                      <a:srgbClr val="505050"/>
                    </a:gs>
                  </a:gsLst>
                  <a:lin ang="5400000" scaled="0"/>
                </a:gradFill>
              </a:rPr>
            </a:br>
            <a:r>
              <a:rPr lang="nl-NL" sz="2400" dirty="0" smtClean="0">
                <a:gradFill>
                  <a:gsLst>
                    <a:gs pos="2917">
                      <a:srgbClr val="505050"/>
                    </a:gs>
                    <a:gs pos="30000">
                      <a:srgbClr val="505050"/>
                    </a:gs>
                  </a:gsLst>
                  <a:lin ang="5400000" scaled="0"/>
                </a:gradFill>
              </a:rPr>
              <a:t>Supply Chain</a:t>
            </a:r>
            <a:br>
              <a:rPr lang="nl-NL" sz="2400" dirty="0" smtClean="0">
                <a:gradFill>
                  <a:gsLst>
                    <a:gs pos="2917">
                      <a:srgbClr val="505050"/>
                    </a:gs>
                    <a:gs pos="30000">
                      <a:srgbClr val="505050"/>
                    </a:gs>
                  </a:gsLst>
                  <a:lin ang="5400000" scaled="0"/>
                </a:gradFill>
              </a:rPr>
            </a:br>
            <a:r>
              <a:rPr lang="nl-NL" sz="2400" dirty="0" err="1" smtClean="0">
                <a:gradFill>
                  <a:gsLst>
                    <a:gs pos="2917">
                      <a:srgbClr val="505050"/>
                    </a:gs>
                    <a:gs pos="30000">
                      <a:srgbClr val="505050"/>
                    </a:gs>
                  </a:gsLst>
                  <a:lin ang="5400000" scaled="0"/>
                </a:gradFill>
              </a:rPr>
              <a:t>Department</a:t>
            </a:r>
            <a:endParaRPr lang="nl-NL" sz="2400" dirty="0" smtClean="0">
              <a:gradFill>
                <a:gsLst>
                  <a:gs pos="2917">
                    <a:srgbClr val="505050"/>
                  </a:gs>
                  <a:gs pos="30000">
                    <a:srgbClr val="505050"/>
                  </a:gs>
                </a:gsLst>
                <a:lin ang="5400000" scaled="0"/>
              </a:gradFill>
            </a:endParaRPr>
          </a:p>
        </p:txBody>
      </p:sp>
    </p:spTree>
    <p:extLst>
      <p:ext uri="{BB962C8B-B14F-4D97-AF65-F5344CB8AC3E}">
        <p14:creationId xmlns:p14="http://schemas.microsoft.com/office/powerpoint/2010/main" val="36798907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par>
                          <p:cTn id="8" fill="hold">
                            <p:stCondLst>
                              <p:cond delay="500"/>
                            </p:stCondLst>
                            <p:childTnLst>
                              <p:par>
                                <p:cTn id="9" presetID="1" presetClass="entr" presetSubtype="0" fill="hold" grpId="1" nodeType="afterEffect">
                                  <p:stCondLst>
                                    <p:cond delay="500"/>
                                  </p:stCondLst>
                                  <p:childTnLst>
                                    <p:set>
                                      <p:cBhvr>
                                        <p:cTn id="10" dur="1" fill="hold">
                                          <p:stCondLst>
                                            <p:cond delay="0"/>
                                          </p:stCondLst>
                                        </p:cTn>
                                        <p:tgtEl>
                                          <p:spTgt spid="2"/>
                                        </p:tgtEl>
                                        <p:attrNameLst>
                                          <p:attrName>style.visibility</p:attrName>
                                        </p:attrNameLst>
                                      </p:cBhvr>
                                      <p:to>
                                        <p:strVal val="visible"/>
                                      </p:to>
                                    </p:set>
                                  </p:childTnLst>
                                </p:cTn>
                              </p:par>
                            </p:childTnLst>
                          </p:cTn>
                        </p:par>
                        <p:par>
                          <p:cTn id="11" fill="hold">
                            <p:stCondLst>
                              <p:cond delay="1000"/>
                            </p:stCondLst>
                            <p:childTnLst>
                              <p:par>
                                <p:cTn id="12" presetID="10" presetClass="entr" presetSubtype="0" fill="hold" nodeType="afterEffect">
                                  <p:stCondLst>
                                    <p:cond delay="500"/>
                                  </p:stCondLst>
                                  <p:childTnLst>
                                    <p:set>
                                      <p:cBhvr>
                                        <p:cTn id="13" dur="1" fill="hold">
                                          <p:stCondLst>
                                            <p:cond delay="0"/>
                                          </p:stCondLst>
                                        </p:cTn>
                                        <p:tgtEl>
                                          <p:spTgt spid="27"/>
                                        </p:tgtEl>
                                        <p:attrNameLst>
                                          <p:attrName>style.visibility</p:attrName>
                                        </p:attrNameLst>
                                      </p:cBhvr>
                                      <p:to>
                                        <p:strVal val="visible"/>
                                      </p:to>
                                    </p:set>
                                    <p:animEffect transition="in" filter="fade">
                                      <p:cBhvr>
                                        <p:cTn id="14" dur="500"/>
                                        <p:tgtEl>
                                          <p:spTgt spid="27"/>
                                        </p:tgtEl>
                                      </p:cBhvr>
                                    </p:animEffect>
                                  </p:childTnLst>
                                </p:cTn>
                              </p:par>
                            </p:childTnLst>
                          </p:cTn>
                        </p:par>
                        <p:par>
                          <p:cTn id="15" fill="hold">
                            <p:stCondLst>
                              <p:cond delay="2000"/>
                            </p:stCondLst>
                            <p:childTnLst>
                              <p:par>
                                <p:cTn id="16" presetID="1" presetClass="entr" presetSubtype="0" fill="hold" grpId="1" nodeType="afterEffect">
                                  <p:stCondLst>
                                    <p:cond delay="500"/>
                                  </p:stCondLst>
                                  <p:childTnLst>
                                    <p:set>
                                      <p:cBhvr>
                                        <p:cTn id="17" dur="1" fill="hold">
                                          <p:stCondLst>
                                            <p:cond delay="0"/>
                                          </p:stCondLst>
                                        </p:cTn>
                                        <p:tgtEl>
                                          <p:spTgt spid="51"/>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nodeType="clickEffect">
                                  <p:stCondLst>
                                    <p:cond delay="0"/>
                                  </p:stCondLst>
                                  <p:childTnLst>
                                    <p:set>
                                      <p:cBhvr>
                                        <p:cTn id="21" dur="1" fill="hold">
                                          <p:stCondLst>
                                            <p:cond delay="0"/>
                                          </p:stCondLst>
                                        </p:cTn>
                                        <p:tgtEl>
                                          <p:spTgt spid="28"/>
                                        </p:tgtEl>
                                        <p:attrNameLst>
                                          <p:attrName>style.visibility</p:attrName>
                                        </p:attrNameLst>
                                      </p:cBhvr>
                                      <p:to>
                                        <p:strVal val="visible"/>
                                      </p:to>
                                    </p:set>
                                    <p:anim calcmode="lin" valueType="num">
                                      <p:cBhvr>
                                        <p:cTn id="22" dur="500" fill="hold"/>
                                        <p:tgtEl>
                                          <p:spTgt spid="28"/>
                                        </p:tgtEl>
                                        <p:attrNameLst>
                                          <p:attrName>ppt_w</p:attrName>
                                        </p:attrNameLst>
                                      </p:cBhvr>
                                      <p:tavLst>
                                        <p:tav tm="0">
                                          <p:val>
                                            <p:fltVal val="0"/>
                                          </p:val>
                                        </p:tav>
                                        <p:tav tm="100000">
                                          <p:val>
                                            <p:strVal val="#ppt_w"/>
                                          </p:val>
                                        </p:tav>
                                      </p:tavLst>
                                    </p:anim>
                                    <p:anim calcmode="lin" valueType="num">
                                      <p:cBhvr>
                                        <p:cTn id="23" dur="500" fill="hold"/>
                                        <p:tgtEl>
                                          <p:spTgt spid="28"/>
                                        </p:tgtEl>
                                        <p:attrNameLst>
                                          <p:attrName>ppt_h</p:attrName>
                                        </p:attrNameLst>
                                      </p:cBhvr>
                                      <p:tavLst>
                                        <p:tav tm="0">
                                          <p:val>
                                            <p:fltVal val="0"/>
                                          </p:val>
                                        </p:tav>
                                        <p:tav tm="100000">
                                          <p:val>
                                            <p:strVal val="#ppt_h"/>
                                          </p:val>
                                        </p:tav>
                                      </p:tavLst>
                                    </p:anim>
                                    <p:animEffect transition="in" filter="fade">
                                      <p:cBhvr>
                                        <p:cTn id="24" dur="500"/>
                                        <p:tgtEl>
                                          <p:spTgt spid="28"/>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nodeType="clickEffect">
                                  <p:stCondLst>
                                    <p:cond delay="0"/>
                                  </p:stCondLst>
                                  <p:childTnLst>
                                    <p:set>
                                      <p:cBhvr>
                                        <p:cTn id="28" dur="1" fill="hold">
                                          <p:stCondLst>
                                            <p:cond delay="0"/>
                                          </p:stCondLst>
                                        </p:cTn>
                                        <p:tgtEl>
                                          <p:spTgt spid="33"/>
                                        </p:tgtEl>
                                        <p:attrNameLst>
                                          <p:attrName>style.visibility</p:attrName>
                                        </p:attrNameLst>
                                      </p:cBhvr>
                                      <p:to>
                                        <p:strVal val="visible"/>
                                      </p:to>
                                    </p:set>
                                    <p:anim calcmode="lin" valueType="num">
                                      <p:cBhvr>
                                        <p:cTn id="29" dur="500" fill="hold"/>
                                        <p:tgtEl>
                                          <p:spTgt spid="33"/>
                                        </p:tgtEl>
                                        <p:attrNameLst>
                                          <p:attrName>ppt_w</p:attrName>
                                        </p:attrNameLst>
                                      </p:cBhvr>
                                      <p:tavLst>
                                        <p:tav tm="0">
                                          <p:val>
                                            <p:fltVal val="0"/>
                                          </p:val>
                                        </p:tav>
                                        <p:tav tm="100000">
                                          <p:val>
                                            <p:strVal val="#ppt_w"/>
                                          </p:val>
                                        </p:tav>
                                      </p:tavLst>
                                    </p:anim>
                                    <p:anim calcmode="lin" valueType="num">
                                      <p:cBhvr>
                                        <p:cTn id="30" dur="500" fill="hold"/>
                                        <p:tgtEl>
                                          <p:spTgt spid="33"/>
                                        </p:tgtEl>
                                        <p:attrNameLst>
                                          <p:attrName>ppt_h</p:attrName>
                                        </p:attrNameLst>
                                      </p:cBhvr>
                                      <p:tavLst>
                                        <p:tav tm="0">
                                          <p:val>
                                            <p:fltVal val="0"/>
                                          </p:val>
                                        </p:tav>
                                        <p:tav tm="100000">
                                          <p:val>
                                            <p:strVal val="#ppt_h"/>
                                          </p:val>
                                        </p:tav>
                                      </p:tavLst>
                                    </p:anim>
                                    <p:animEffect transition="in" filter="fade">
                                      <p:cBhvr>
                                        <p:cTn id="31" dur="500"/>
                                        <p:tgtEl>
                                          <p:spTgt spid="33"/>
                                        </p:tgtEl>
                                      </p:cBhvr>
                                    </p:animEffect>
                                  </p:childTnLst>
                                </p:cTn>
                              </p:par>
                            </p:childTnLst>
                          </p:cTn>
                        </p:par>
                      </p:childTnLst>
                    </p:cTn>
                  </p:par>
                  <p:par>
                    <p:cTn id="32" fill="hold">
                      <p:stCondLst>
                        <p:cond delay="indefinite"/>
                      </p:stCondLst>
                      <p:childTnLst>
                        <p:par>
                          <p:cTn id="33" fill="hold">
                            <p:stCondLst>
                              <p:cond delay="0"/>
                            </p:stCondLst>
                            <p:childTnLst>
                              <p:par>
                                <p:cTn id="34" presetID="53" presetClass="entr" presetSubtype="16" fill="hold" nodeType="clickEffect">
                                  <p:stCondLst>
                                    <p:cond delay="0"/>
                                  </p:stCondLst>
                                  <p:childTnLst>
                                    <p:set>
                                      <p:cBhvr>
                                        <p:cTn id="35" dur="1" fill="hold">
                                          <p:stCondLst>
                                            <p:cond delay="0"/>
                                          </p:stCondLst>
                                        </p:cTn>
                                        <p:tgtEl>
                                          <p:spTgt spid="38"/>
                                        </p:tgtEl>
                                        <p:attrNameLst>
                                          <p:attrName>style.visibility</p:attrName>
                                        </p:attrNameLst>
                                      </p:cBhvr>
                                      <p:to>
                                        <p:strVal val="visible"/>
                                      </p:to>
                                    </p:set>
                                    <p:anim calcmode="lin" valueType="num">
                                      <p:cBhvr>
                                        <p:cTn id="36" dur="500" fill="hold"/>
                                        <p:tgtEl>
                                          <p:spTgt spid="38"/>
                                        </p:tgtEl>
                                        <p:attrNameLst>
                                          <p:attrName>ppt_w</p:attrName>
                                        </p:attrNameLst>
                                      </p:cBhvr>
                                      <p:tavLst>
                                        <p:tav tm="0">
                                          <p:val>
                                            <p:fltVal val="0"/>
                                          </p:val>
                                        </p:tav>
                                        <p:tav tm="100000">
                                          <p:val>
                                            <p:strVal val="#ppt_w"/>
                                          </p:val>
                                        </p:tav>
                                      </p:tavLst>
                                    </p:anim>
                                    <p:anim calcmode="lin" valueType="num">
                                      <p:cBhvr>
                                        <p:cTn id="37" dur="500" fill="hold"/>
                                        <p:tgtEl>
                                          <p:spTgt spid="38"/>
                                        </p:tgtEl>
                                        <p:attrNameLst>
                                          <p:attrName>ppt_h</p:attrName>
                                        </p:attrNameLst>
                                      </p:cBhvr>
                                      <p:tavLst>
                                        <p:tav tm="0">
                                          <p:val>
                                            <p:fltVal val="0"/>
                                          </p:val>
                                        </p:tav>
                                        <p:tav tm="100000">
                                          <p:val>
                                            <p:strVal val="#ppt_h"/>
                                          </p:val>
                                        </p:tav>
                                      </p:tavLst>
                                    </p:anim>
                                    <p:animEffect transition="in" filter="fade">
                                      <p:cBhvr>
                                        <p:cTn id="38" dur="500"/>
                                        <p:tgtEl>
                                          <p:spTgt spid="38"/>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43"/>
                                        </p:tgtEl>
                                        <p:attrNameLst>
                                          <p:attrName>style.visibility</p:attrName>
                                        </p:attrNameLst>
                                      </p:cBhvr>
                                      <p:to>
                                        <p:strVal val="visible"/>
                                      </p:to>
                                    </p:set>
                                    <p:animEffect transition="in" filter="fade">
                                      <p:cBhvr>
                                        <p:cTn id="43" dur="500"/>
                                        <p:tgtEl>
                                          <p:spTgt spid="43"/>
                                        </p:tgtEl>
                                      </p:cBhvr>
                                    </p:animEffect>
                                  </p:childTnLst>
                                </p:cTn>
                              </p:par>
                            </p:childTnLst>
                          </p:cTn>
                        </p:par>
                      </p:childTnLst>
                    </p:cTn>
                  </p:par>
                  <p:par>
                    <p:cTn id="44" fill="hold">
                      <p:stCondLst>
                        <p:cond delay="indefinite"/>
                      </p:stCondLst>
                      <p:childTnLst>
                        <p:par>
                          <p:cTn id="45" fill="hold">
                            <p:stCondLst>
                              <p:cond delay="0"/>
                            </p:stCondLst>
                            <p:childTnLst>
                              <p:par>
                                <p:cTn id="46" presetID="55" presetClass="exit" presetSubtype="0" fill="hold" nodeType="clickEffect">
                                  <p:stCondLst>
                                    <p:cond delay="0"/>
                                  </p:stCondLst>
                                  <p:childTnLst>
                                    <p:anim calcmode="lin" valueType="num">
                                      <p:cBhvr>
                                        <p:cTn id="47" dur="1000"/>
                                        <p:tgtEl>
                                          <p:spTgt spid="28"/>
                                        </p:tgtEl>
                                        <p:attrNameLst>
                                          <p:attrName>ppt_w</p:attrName>
                                        </p:attrNameLst>
                                      </p:cBhvr>
                                      <p:tavLst>
                                        <p:tav tm="0">
                                          <p:val>
                                            <p:strVal val="ppt_w"/>
                                          </p:val>
                                        </p:tav>
                                        <p:tav tm="100000">
                                          <p:val>
                                            <p:strVal val="ppt_w*0.70"/>
                                          </p:val>
                                        </p:tav>
                                      </p:tavLst>
                                    </p:anim>
                                    <p:anim calcmode="lin" valueType="num">
                                      <p:cBhvr>
                                        <p:cTn id="48" dur="1000"/>
                                        <p:tgtEl>
                                          <p:spTgt spid="28"/>
                                        </p:tgtEl>
                                        <p:attrNameLst>
                                          <p:attrName>ppt_h</p:attrName>
                                        </p:attrNameLst>
                                      </p:cBhvr>
                                      <p:tavLst>
                                        <p:tav tm="0">
                                          <p:val>
                                            <p:strVal val="ppt_h"/>
                                          </p:val>
                                        </p:tav>
                                        <p:tav tm="100000">
                                          <p:val>
                                            <p:strVal val="ppt_h"/>
                                          </p:val>
                                        </p:tav>
                                      </p:tavLst>
                                    </p:anim>
                                    <p:animEffect transition="out" filter="fade">
                                      <p:cBhvr>
                                        <p:cTn id="49" dur="1000"/>
                                        <p:tgtEl>
                                          <p:spTgt spid="28"/>
                                        </p:tgtEl>
                                      </p:cBhvr>
                                    </p:animEffect>
                                    <p:set>
                                      <p:cBhvr>
                                        <p:cTn id="50" dur="1" fill="hold">
                                          <p:stCondLst>
                                            <p:cond delay="999"/>
                                          </p:stCondLst>
                                        </p:cTn>
                                        <p:tgtEl>
                                          <p:spTgt spid="28"/>
                                        </p:tgtEl>
                                        <p:attrNameLst>
                                          <p:attrName>style.visibility</p:attrName>
                                        </p:attrNameLst>
                                      </p:cBhvr>
                                      <p:to>
                                        <p:strVal val="hidden"/>
                                      </p:to>
                                    </p:set>
                                  </p:childTnLst>
                                </p:cTn>
                              </p:par>
                              <p:par>
                                <p:cTn id="51" presetID="55" presetClass="exit" presetSubtype="0" fill="hold" nodeType="withEffect">
                                  <p:stCondLst>
                                    <p:cond delay="0"/>
                                  </p:stCondLst>
                                  <p:childTnLst>
                                    <p:anim calcmode="lin" valueType="num">
                                      <p:cBhvr>
                                        <p:cTn id="52" dur="1000"/>
                                        <p:tgtEl>
                                          <p:spTgt spid="33"/>
                                        </p:tgtEl>
                                        <p:attrNameLst>
                                          <p:attrName>ppt_w</p:attrName>
                                        </p:attrNameLst>
                                      </p:cBhvr>
                                      <p:tavLst>
                                        <p:tav tm="0">
                                          <p:val>
                                            <p:strVal val="ppt_w"/>
                                          </p:val>
                                        </p:tav>
                                        <p:tav tm="100000">
                                          <p:val>
                                            <p:strVal val="ppt_w*0.70"/>
                                          </p:val>
                                        </p:tav>
                                      </p:tavLst>
                                    </p:anim>
                                    <p:anim calcmode="lin" valueType="num">
                                      <p:cBhvr>
                                        <p:cTn id="53" dur="1000"/>
                                        <p:tgtEl>
                                          <p:spTgt spid="33"/>
                                        </p:tgtEl>
                                        <p:attrNameLst>
                                          <p:attrName>ppt_h</p:attrName>
                                        </p:attrNameLst>
                                      </p:cBhvr>
                                      <p:tavLst>
                                        <p:tav tm="0">
                                          <p:val>
                                            <p:strVal val="ppt_h"/>
                                          </p:val>
                                        </p:tav>
                                        <p:tav tm="100000">
                                          <p:val>
                                            <p:strVal val="ppt_h"/>
                                          </p:val>
                                        </p:tav>
                                      </p:tavLst>
                                    </p:anim>
                                    <p:animEffect transition="out" filter="fade">
                                      <p:cBhvr>
                                        <p:cTn id="54" dur="1000"/>
                                        <p:tgtEl>
                                          <p:spTgt spid="33"/>
                                        </p:tgtEl>
                                      </p:cBhvr>
                                    </p:animEffect>
                                    <p:set>
                                      <p:cBhvr>
                                        <p:cTn id="55" dur="1" fill="hold">
                                          <p:stCondLst>
                                            <p:cond delay="999"/>
                                          </p:stCondLst>
                                        </p:cTn>
                                        <p:tgtEl>
                                          <p:spTgt spid="33"/>
                                        </p:tgtEl>
                                        <p:attrNameLst>
                                          <p:attrName>style.visibility</p:attrName>
                                        </p:attrNameLst>
                                      </p:cBhvr>
                                      <p:to>
                                        <p:strVal val="hidden"/>
                                      </p:to>
                                    </p:set>
                                  </p:childTnLst>
                                </p:cTn>
                              </p:par>
                              <p:par>
                                <p:cTn id="56" presetID="55" presetClass="exit" presetSubtype="0" fill="hold" nodeType="withEffect">
                                  <p:stCondLst>
                                    <p:cond delay="0"/>
                                  </p:stCondLst>
                                  <p:childTnLst>
                                    <p:anim calcmode="lin" valueType="num">
                                      <p:cBhvr>
                                        <p:cTn id="57" dur="1000"/>
                                        <p:tgtEl>
                                          <p:spTgt spid="38"/>
                                        </p:tgtEl>
                                        <p:attrNameLst>
                                          <p:attrName>ppt_w</p:attrName>
                                        </p:attrNameLst>
                                      </p:cBhvr>
                                      <p:tavLst>
                                        <p:tav tm="0">
                                          <p:val>
                                            <p:strVal val="ppt_w"/>
                                          </p:val>
                                        </p:tav>
                                        <p:tav tm="100000">
                                          <p:val>
                                            <p:strVal val="ppt_w*0.70"/>
                                          </p:val>
                                        </p:tav>
                                      </p:tavLst>
                                    </p:anim>
                                    <p:anim calcmode="lin" valueType="num">
                                      <p:cBhvr>
                                        <p:cTn id="58" dur="1000"/>
                                        <p:tgtEl>
                                          <p:spTgt spid="38"/>
                                        </p:tgtEl>
                                        <p:attrNameLst>
                                          <p:attrName>ppt_h</p:attrName>
                                        </p:attrNameLst>
                                      </p:cBhvr>
                                      <p:tavLst>
                                        <p:tav tm="0">
                                          <p:val>
                                            <p:strVal val="ppt_h"/>
                                          </p:val>
                                        </p:tav>
                                        <p:tav tm="100000">
                                          <p:val>
                                            <p:strVal val="ppt_h"/>
                                          </p:val>
                                        </p:tav>
                                      </p:tavLst>
                                    </p:anim>
                                    <p:animEffect transition="out" filter="fade">
                                      <p:cBhvr>
                                        <p:cTn id="59" dur="1000"/>
                                        <p:tgtEl>
                                          <p:spTgt spid="38"/>
                                        </p:tgtEl>
                                      </p:cBhvr>
                                    </p:animEffect>
                                    <p:set>
                                      <p:cBhvr>
                                        <p:cTn id="60" dur="1" fill="hold">
                                          <p:stCondLst>
                                            <p:cond delay="999"/>
                                          </p:stCondLst>
                                        </p:cTn>
                                        <p:tgtEl>
                                          <p:spTgt spid="38"/>
                                        </p:tgtEl>
                                        <p:attrNameLst>
                                          <p:attrName>style.visibility</p:attrName>
                                        </p:attrNameLst>
                                      </p:cBhvr>
                                      <p:to>
                                        <p:strVal val="hidden"/>
                                      </p:to>
                                    </p:set>
                                  </p:childTnLst>
                                </p:cTn>
                              </p:par>
                              <p:par>
                                <p:cTn id="61" presetID="55" presetClass="exit" presetSubtype="0" fill="hold" nodeType="withEffect">
                                  <p:stCondLst>
                                    <p:cond delay="0"/>
                                  </p:stCondLst>
                                  <p:childTnLst>
                                    <p:anim calcmode="lin" valueType="num">
                                      <p:cBhvr>
                                        <p:cTn id="62" dur="1000"/>
                                        <p:tgtEl>
                                          <p:spTgt spid="43"/>
                                        </p:tgtEl>
                                        <p:attrNameLst>
                                          <p:attrName>ppt_w</p:attrName>
                                        </p:attrNameLst>
                                      </p:cBhvr>
                                      <p:tavLst>
                                        <p:tav tm="0">
                                          <p:val>
                                            <p:strVal val="ppt_w"/>
                                          </p:val>
                                        </p:tav>
                                        <p:tav tm="100000">
                                          <p:val>
                                            <p:strVal val="ppt_w*0.70"/>
                                          </p:val>
                                        </p:tav>
                                      </p:tavLst>
                                    </p:anim>
                                    <p:anim calcmode="lin" valueType="num">
                                      <p:cBhvr>
                                        <p:cTn id="63" dur="1000"/>
                                        <p:tgtEl>
                                          <p:spTgt spid="43"/>
                                        </p:tgtEl>
                                        <p:attrNameLst>
                                          <p:attrName>ppt_h</p:attrName>
                                        </p:attrNameLst>
                                      </p:cBhvr>
                                      <p:tavLst>
                                        <p:tav tm="0">
                                          <p:val>
                                            <p:strVal val="ppt_h"/>
                                          </p:val>
                                        </p:tav>
                                        <p:tav tm="100000">
                                          <p:val>
                                            <p:strVal val="ppt_h"/>
                                          </p:val>
                                        </p:tav>
                                      </p:tavLst>
                                    </p:anim>
                                    <p:animEffect transition="out" filter="fade">
                                      <p:cBhvr>
                                        <p:cTn id="64" dur="1000"/>
                                        <p:tgtEl>
                                          <p:spTgt spid="43"/>
                                        </p:tgtEl>
                                      </p:cBhvr>
                                    </p:animEffect>
                                    <p:set>
                                      <p:cBhvr>
                                        <p:cTn id="65" dur="1" fill="hold">
                                          <p:stCondLst>
                                            <p:cond delay="999"/>
                                          </p:stCondLst>
                                        </p:cTn>
                                        <p:tgtEl>
                                          <p:spTgt spid="43"/>
                                        </p:tgtEl>
                                        <p:attrNameLst>
                                          <p:attrName>style.visibility</p:attrName>
                                        </p:attrNameLst>
                                      </p:cBhvr>
                                      <p:to>
                                        <p:strVal val="hidden"/>
                                      </p:to>
                                    </p:set>
                                  </p:childTnLst>
                                </p:cTn>
                              </p:par>
                            </p:childTnLst>
                          </p:cTn>
                        </p:par>
                        <p:par>
                          <p:cTn id="66" fill="hold">
                            <p:stCondLst>
                              <p:cond delay="1000"/>
                            </p:stCondLst>
                            <p:childTnLst>
                              <p:par>
                                <p:cTn id="67" presetID="55" presetClass="exit" presetSubtype="0" fill="hold" nodeType="afterEffect">
                                  <p:stCondLst>
                                    <p:cond delay="500"/>
                                  </p:stCondLst>
                                  <p:childTnLst>
                                    <p:anim calcmode="lin" valueType="num">
                                      <p:cBhvr>
                                        <p:cTn id="68" dur="1000"/>
                                        <p:tgtEl>
                                          <p:spTgt spid="19"/>
                                        </p:tgtEl>
                                        <p:attrNameLst>
                                          <p:attrName>ppt_w</p:attrName>
                                        </p:attrNameLst>
                                      </p:cBhvr>
                                      <p:tavLst>
                                        <p:tav tm="0">
                                          <p:val>
                                            <p:strVal val="ppt_w"/>
                                          </p:val>
                                        </p:tav>
                                        <p:tav tm="100000">
                                          <p:val>
                                            <p:strVal val="ppt_w*0.70"/>
                                          </p:val>
                                        </p:tav>
                                      </p:tavLst>
                                    </p:anim>
                                    <p:anim calcmode="lin" valueType="num">
                                      <p:cBhvr>
                                        <p:cTn id="69" dur="1000"/>
                                        <p:tgtEl>
                                          <p:spTgt spid="19"/>
                                        </p:tgtEl>
                                        <p:attrNameLst>
                                          <p:attrName>ppt_h</p:attrName>
                                        </p:attrNameLst>
                                      </p:cBhvr>
                                      <p:tavLst>
                                        <p:tav tm="0">
                                          <p:val>
                                            <p:strVal val="ppt_h"/>
                                          </p:val>
                                        </p:tav>
                                        <p:tav tm="100000">
                                          <p:val>
                                            <p:strVal val="ppt_h"/>
                                          </p:val>
                                        </p:tav>
                                      </p:tavLst>
                                    </p:anim>
                                    <p:animEffect transition="out" filter="fade">
                                      <p:cBhvr>
                                        <p:cTn id="70" dur="1000"/>
                                        <p:tgtEl>
                                          <p:spTgt spid="19"/>
                                        </p:tgtEl>
                                      </p:cBhvr>
                                    </p:animEffect>
                                    <p:set>
                                      <p:cBhvr>
                                        <p:cTn id="71" dur="1" fill="hold">
                                          <p:stCondLst>
                                            <p:cond delay="999"/>
                                          </p:stCondLst>
                                        </p:cTn>
                                        <p:tgtEl>
                                          <p:spTgt spid="19"/>
                                        </p:tgtEl>
                                        <p:attrNameLst>
                                          <p:attrName>style.visibility</p:attrName>
                                        </p:attrNameLst>
                                      </p:cBhvr>
                                      <p:to>
                                        <p:strVal val="hidden"/>
                                      </p:to>
                                    </p:set>
                                  </p:childTnLst>
                                </p:cTn>
                              </p:par>
                              <p:par>
                                <p:cTn id="72" presetID="55" presetClass="exit" presetSubtype="0" fill="hold" nodeType="withEffect">
                                  <p:stCondLst>
                                    <p:cond delay="0"/>
                                  </p:stCondLst>
                                  <p:childTnLst>
                                    <p:anim calcmode="lin" valueType="num">
                                      <p:cBhvr>
                                        <p:cTn id="73" dur="1000"/>
                                        <p:tgtEl>
                                          <p:spTgt spid="27"/>
                                        </p:tgtEl>
                                        <p:attrNameLst>
                                          <p:attrName>ppt_w</p:attrName>
                                        </p:attrNameLst>
                                      </p:cBhvr>
                                      <p:tavLst>
                                        <p:tav tm="0">
                                          <p:val>
                                            <p:strVal val="ppt_w"/>
                                          </p:val>
                                        </p:tav>
                                        <p:tav tm="100000">
                                          <p:val>
                                            <p:strVal val="ppt_w*0.70"/>
                                          </p:val>
                                        </p:tav>
                                      </p:tavLst>
                                    </p:anim>
                                    <p:anim calcmode="lin" valueType="num">
                                      <p:cBhvr>
                                        <p:cTn id="74" dur="1000"/>
                                        <p:tgtEl>
                                          <p:spTgt spid="27"/>
                                        </p:tgtEl>
                                        <p:attrNameLst>
                                          <p:attrName>ppt_h</p:attrName>
                                        </p:attrNameLst>
                                      </p:cBhvr>
                                      <p:tavLst>
                                        <p:tav tm="0">
                                          <p:val>
                                            <p:strVal val="ppt_h"/>
                                          </p:val>
                                        </p:tav>
                                        <p:tav tm="100000">
                                          <p:val>
                                            <p:strVal val="ppt_h"/>
                                          </p:val>
                                        </p:tav>
                                      </p:tavLst>
                                    </p:anim>
                                    <p:animEffect transition="out" filter="fade">
                                      <p:cBhvr>
                                        <p:cTn id="75" dur="1000"/>
                                        <p:tgtEl>
                                          <p:spTgt spid="27"/>
                                        </p:tgtEl>
                                      </p:cBhvr>
                                    </p:animEffect>
                                    <p:set>
                                      <p:cBhvr>
                                        <p:cTn id="76" dur="1" fill="hold">
                                          <p:stCondLst>
                                            <p:cond delay="999"/>
                                          </p:stCondLst>
                                        </p:cTn>
                                        <p:tgtEl>
                                          <p:spTgt spid="27"/>
                                        </p:tgtEl>
                                        <p:attrNameLst>
                                          <p:attrName>style.visibility</p:attrName>
                                        </p:attrNameLst>
                                      </p:cBhvr>
                                      <p:to>
                                        <p:strVal val="hidden"/>
                                      </p:to>
                                    </p:set>
                                  </p:childTnLst>
                                </p:cTn>
                              </p:par>
                            </p:childTnLst>
                          </p:cTn>
                        </p:par>
                        <p:par>
                          <p:cTn id="77" fill="hold">
                            <p:stCondLst>
                              <p:cond delay="2500"/>
                            </p:stCondLst>
                            <p:childTnLst>
                              <p:par>
                                <p:cTn id="78" presetID="10" presetClass="exit" presetSubtype="0" fill="hold" grpId="0" nodeType="afterEffect">
                                  <p:stCondLst>
                                    <p:cond delay="500"/>
                                  </p:stCondLst>
                                  <p:childTnLst>
                                    <p:animEffect transition="out" filter="fade">
                                      <p:cBhvr>
                                        <p:cTn id="79" dur="500"/>
                                        <p:tgtEl>
                                          <p:spTgt spid="2"/>
                                        </p:tgtEl>
                                      </p:cBhvr>
                                    </p:animEffect>
                                    <p:set>
                                      <p:cBhvr>
                                        <p:cTn id="80" dur="1" fill="hold">
                                          <p:stCondLst>
                                            <p:cond delay="499"/>
                                          </p:stCondLst>
                                        </p:cTn>
                                        <p:tgtEl>
                                          <p:spTgt spid="2"/>
                                        </p:tgtEl>
                                        <p:attrNameLst>
                                          <p:attrName>style.visibility</p:attrName>
                                        </p:attrNameLst>
                                      </p:cBhvr>
                                      <p:to>
                                        <p:strVal val="hidden"/>
                                      </p:to>
                                    </p:set>
                                  </p:childTnLst>
                                </p:cTn>
                              </p:par>
                            </p:childTnLst>
                          </p:cTn>
                        </p:par>
                        <p:par>
                          <p:cTn id="81" fill="hold">
                            <p:stCondLst>
                              <p:cond delay="3500"/>
                            </p:stCondLst>
                            <p:childTnLst>
                              <p:par>
                                <p:cTn id="82" presetID="10" presetClass="exit" presetSubtype="0" fill="hold" grpId="0" nodeType="afterEffect">
                                  <p:stCondLst>
                                    <p:cond delay="500"/>
                                  </p:stCondLst>
                                  <p:childTnLst>
                                    <p:animEffect transition="out" filter="fade">
                                      <p:cBhvr>
                                        <p:cTn id="83" dur="500"/>
                                        <p:tgtEl>
                                          <p:spTgt spid="51"/>
                                        </p:tgtEl>
                                      </p:cBhvr>
                                    </p:animEffect>
                                    <p:set>
                                      <p:cBhvr>
                                        <p:cTn id="84" dur="1" fill="hold">
                                          <p:stCondLst>
                                            <p:cond delay="499"/>
                                          </p:stCondLst>
                                        </p:cTn>
                                        <p:tgtEl>
                                          <p:spTgt spid="51"/>
                                        </p:tgtEl>
                                        <p:attrNameLst>
                                          <p:attrName>style.visibility</p:attrName>
                                        </p:attrNameLst>
                                      </p:cBhvr>
                                      <p:to>
                                        <p:strVal val="hidden"/>
                                      </p:to>
                                    </p:set>
                                  </p:childTnLst>
                                </p:cTn>
                              </p:par>
                            </p:childTnLst>
                          </p:cTn>
                        </p:par>
                        <p:par>
                          <p:cTn id="85" fill="hold">
                            <p:stCondLst>
                              <p:cond delay="4500"/>
                            </p:stCondLst>
                            <p:childTnLst>
                              <p:par>
                                <p:cTn id="86" presetID="16" presetClass="entr" presetSubtype="37" fill="hold" nodeType="afterEffect">
                                  <p:stCondLst>
                                    <p:cond delay="1000"/>
                                  </p:stCondLst>
                                  <p:childTnLst>
                                    <p:set>
                                      <p:cBhvr>
                                        <p:cTn id="87" dur="1" fill="hold">
                                          <p:stCondLst>
                                            <p:cond delay="0"/>
                                          </p:stCondLst>
                                        </p:cTn>
                                        <p:tgtEl>
                                          <p:spTgt spid="50"/>
                                        </p:tgtEl>
                                        <p:attrNameLst>
                                          <p:attrName>style.visibility</p:attrName>
                                        </p:attrNameLst>
                                      </p:cBhvr>
                                      <p:to>
                                        <p:strVal val="visible"/>
                                      </p:to>
                                    </p:set>
                                    <p:animEffect transition="in" filter="barn(outVertical)">
                                      <p:cBhvr>
                                        <p:cTn id="88" dur="500"/>
                                        <p:tgtEl>
                                          <p:spTgt spid="50"/>
                                        </p:tgtEl>
                                      </p:cBhvr>
                                    </p:animEffect>
                                  </p:childTnLst>
                                </p:cTn>
                              </p:par>
                            </p:childTnLst>
                          </p:cTn>
                        </p:par>
                      </p:childTnLst>
                    </p:cTn>
                  </p:par>
                  <p:par>
                    <p:cTn id="89" fill="hold">
                      <p:stCondLst>
                        <p:cond delay="indefinite"/>
                      </p:stCondLst>
                      <p:childTnLst>
                        <p:par>
                          <p:cTn id="90" fill="hold">
                            <p:stCondLst>
                              <p:cond delay="0"/>
                            </p:stCondLst>
                            <p:childTnLst>
                              <p:par>
                                <p:cTn id="91" presetID="6" presetClass="emph" presetSubtype="0" fill="hold" nodeType="clickEffect">
                                  <p:stCondLst>
                                    <p:cond delay="0"/>
                                  </p:stCondLst>
                                  <p:childTnLst>
                                    <p:animScale>
                                      <p:cBhvr>
                                        <p:cTn id="92" dur="2000" fill="hold"/>
                                        <p:tgtEl>
                                          <p:spTgt spid="50"/>
                                        </p:tgtEl>
                                      </p:cBhvr>
                                      <p:by x="150000" y="150000"/>
                                    </p:animScale>
                                  </p:childTnLst>
                                </p:cTn>
                              </p:par>
                            </p:childTnLst>
                          </p:cTn>
                        </p:par>
                        <p:par>
                          <p:cTn id="93" fill="hold">
                            <p:stCondLst>
                              <p:cond delay="2000"/>
                            </p:stCondLst>
                            <p:childTnLst>
                              <p:par>
                                <p:cTn id="94" presetID="22" presetClass="entr" presetSubtype="1" fill="hold" grpId="0" nodeType="afterEffect">
                                  <p:stCondLst>
                                    <p:cond delay="1000"/>
                                  </p:stCondLst>
                                  <p:childTnLst>
                                    <p:set>
                                      <p:cBhvr>
                                        <p:cTn id="95" dur="1" fill="hold">
                                          <p:stCondLst>
                                            <p:cond delay="0"/>
                                          </p:stCondLst>
                                        </p:cTn>
                                        <p:tgtEl>
                                          <p:spTgt spid="49"/>
                                        </p:tgtEl>
                                        <p:attrNameLst>
                                          <p:attrName>style.visibility</p:attrName>
                                        </p:attrNameLst>
                                      </p:cBhvr>
                                      <p:to>
                                        <p:strVal val="visible"/>
                                      </p:to>
                                    </p:set>
                                    <p:animEffect transition="in" filter="wipe(up)">
                                      <p:cBhvr>
                                        <p:cTn id="96" dur="2750"/>
                                        <p:tgtEl>
                                          <p:spTgt spid="49"/>
                                        </p:tgtEl>
                                      </p:cBhvr>
                                    </p:animEffect>
                                  </p:childTnLst>
                                </p:cTn>
                              </p:par>
                            </p:childTnLst>
                          </p:cTn>
                        </p:par>
                        <p:par>
                          <p:cTn id="97" fill="hold">
                            <p:stCondLst>
                              <p:cond delay="5750"/>
                            </p:stCondLst>
                            <p:childTnLst>
                              <p:par>
                                <p:cTn id="98" presetID="1" presetClass="entr" presetSubtype="0" fill="hold" nodeType="afterEffect">
                                  <p:stCondLst>
                                    <p:cond delay="500"/>
                                  </p:stCondLst>
                                  <p:childTnLst>
                                    <p:set>
                                      <p:cBhvr>
                                        <p:cTn id="99" dur="1" fill="hold">
                                          <p:stCondLst>
                                            <p:cond delay="0"/>
                                          </p:stCondLst>
                                        </p:cTn>
                                        <p:tgtEl>
                                          <p:spTgt spid="4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2" grpId="0"/>
      <p:bldP spid="2" grpId="1"/>
      <p:bldP spid="51" grpId="0"/>
      <p:bldP spid="51"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Example</a:t>
            </a:r>
            <a:endParaRPr lang="en-US" dirty="0"/>
          </a:p>
        </p:txBody>
      </p:sp>
      <p:pic>
        <p:nvPicPr>
          <p:cNvPr id="50" name="Picture 4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36621" y="3117793"/>
            <a:ext cx="9027883" cy="88678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9044" y="2211414"/>
            <a:ext cx="3530921" cy="208817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3" name="Group 2"/>
          <p:cNvGrpSpPr/>
          <p:nvPr/>
        </p:nvGrpSpPr>
        <p:grpSpPr>
          <a:xfrm>
            <a:off x="4352207" y="2020286"/>
            <a:ext cx="1747722" cy="2283610"/>
            <a:chOff x="4326500" y="2567290"/>
            <a:chExt cx="2224062" cy="2504820"/>
          </a:xfrm>
        </p:grpSpPr>
        <p:pic>
          <p:nvPicPr>
            <p:cNvPr id="1027" name="Picture 3"/>
            <p:cNvPicPr>
              <a:picLocks noChangeAspect="1" noChangeArrowheads="1"/>
            </p:cNvPicPr>
            <p:nvPr/>
          </p:nvPicPr>
          <p:blipFill rotWithShape="1">
            <a:blip r:embed="rId5">
              <a:extLst>
                <a:ext uri="{28A0092B-C50C-407E-A947-70E740481C1C}">
                  <a14:useLocalDpi xmlns:a14="http://schemas.microsoft.com/office/drawing/2010/main" val="0"/>
                </a:ext>
              </a:extLst>
            </a:blip>
            <a:srcRect t="7190"/>
            <a:stretch/>
          </p:blipFill>
          <p:spPr bwMode="auto">
            <a:xfrm>
              <a:off x="4326500" y="2567290"/>
              <a:ext cx="2224062" cy="250482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2" name="Picture 2" descr="C:\Users\WegewT01\AppData\Local\Temp\SNAGHTML1f67c97a.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05689" y="2788500"/>
              <a:ext cx="1665683" cy="1247550"/>
            </a:xfrm>
            <a:prstGeom prst="rect">
              <a:avLst/>
            </a:prstGeom>
            <a:noFill/>
            <a:extLst>
              <a:ext uri="{909E8E84-426E-40DD-AFC4-6F175D3DCCD1}">
                <a14:hiddenFill xmlns:a14="http://schemas.microsoft.com/office/drawing/2010/main">
                  <a:solidFill>
                    <a:srgbClr val="FFFFFF"/>
                  </a:solidFill>
                </a14:hiddenFill>
              </a:ext>
            </a:extLst>
          </p:spPr>
        </p:pic>
      </p:grpSp>
      <p:pic>
        <p:nvPicPr>
          <p:cNvPr id="1028" name="Picture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784010" y="2211414"/>
            <a:ext cx="4960388" cy="201174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655107" y="4736006"/>
            <a:ext cx="2229716" cy="200674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0" name="Picture 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880535" y="4750614"/>
            <a:ext cx="4585894" cy="199213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69198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4" presetClass="path" presetSubtype="0" accel="50000" decel="50000" fill="hold" nodeType="withEffect">
                                  <p:stCondLst>
                                    <p:cond delay="500"/>
                                  </p:stCondLst>
                                  <p:childTnLst>
                                    <p:animMotion origin="layout" path="M -1.35929E-6 -3.01339E-6 L -1.35929E-6 -0.28704 " pathEditMode="relative" rAng="0" ptsTypes="AA">
                                      <p:cBhvr>
                                        <p:cTn id="6" dur="2000" fill="hold"/>
                                        <p:tgtEl>
                                          <p:spTgt spid="50"/>
                                        </p:tgtEl>
                                        <p:attrNameLst>
                                          <p:attrName>ppt_x</p:attrName>
                                          <p:attrName>ppt_y</p:attrName>
                                        </p:attrNameLst>
                                      </p:cBhvr>
                                      <p:rCtr x="0" y="-14364"/>
                                    </p:animMotion>
                                  </p:childTnLst>
                                </p:cTn>
                              </p:par>
                            </p:childTnLst>
                          </p:cTn>
                        </p:par>
                        <p:par>
                          <p:cTn id="7" fill="hold">
                            <p:stCondLst>
                              <p:cond delay="2500"/>
                            </p:stCondLst>
                            <p:childTnLst>
                              <p:par>
                                <p:cTn id="8" presetID="10" presetClass="entr" presetSubtype="0" fill="hold" nodeType="afterEffect">
                                  <p:stCondLst>
                                    <p:cond delay="500"/>
                                  </p:stCondLst>
                                  <p:childTnLst>
                                    <p:set>
                                      <p:cBhvr>
                                        <p:cTn id="9" dur="1" fill="hold">
                                          <p:stCondLst>
                                            <p:cond delay="0"/>
                                          </p:stCondLst>
                                        </p:cTn>
                                        <p:tgtEl>
                                          <p:spTgt spid="1026"/>
                                        </p:tgtEl>
                                        <p:attrNameLst>
                                          <p:attrName>style.visibility</p:attrName>
                                        </p:attrNameLst>
                                      </p:cBhvr>
                                      <p:to>
                                        <p:strVal val="visible"/>
                                      </p:to>
                                    </p:set>
                                    <p:animEffect transition="in" filter="fade">
                                      <p:cBhvr>
                                        <p:cTn id="10" dur="500"/>
                                        <p:tgtEl>
                                          <p:spTgt spid="1026"/>
                                        </p:tgtEl>
                                      </p:cBhvr>
                                    </p:animEffect>
                                  </p:childTnLst>
                                </p:cTn>
                              </p:par>
                            </p:childTnLst>
                          </p:cTn>
                        </p:par>
                        <p:par>
                          <p:cTn id="11" fill="hold">
                            <p:stCondLst>
                              <p:cond delay="3500"/>
                            </p:stCondLst>
                            <p:childTnLst>
                              <p:par>
                                <p:cTn id="12" presetID="10" presetClass="entr" presetSubtype="0" fill="hold" nodeType="afterEffect">
                                  <p:stCondLst>
                                    <p:cond delay="50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500"/>
                                  </p:stCondLst>
                                  <p:childTnLst>
                                    <p:set>
                                      <p:cBhvr>
                                        <p:cTn id="18" dur="1" fill="hold">
                                          <p:stCondLst>
                                            <p:cond delay="0"/>
                                          </p:stCondLst>
                                        </p:cTn>
                                        <p:tgtEl>
                                          <p:spTgt spid="1028"/>
                                        </p:tgtEl>
                                        <p:attrNameLst>
                                          <p:attrName>style.visibility</p:attrName>
                                        </p:attrNameLst>
                                      </p:cBhvr>
                                      <p:to>
                                        <p:strVal val="visible"/>
                                      </p:to>
                                    </p:set>
                                    <p:animEffect transition="in" filter="fade">
                                      <p:cBhvr>
                                        <p:cTn id="19" dur="500"/>
                                        <p:tgtEl>
                                          <p:spTgt spid="1028"/>
                                        </p:tgtEl>
                                      </p:cBhvr>
                                    </p:animEffect>
                                  </p:childTnLst>
                                </p:cTn>
                              </p:par>
                            </p:childTnLst>
                          </p:cTn>
                        </p:par>
                        <p:par>
                          <p:cTn id="20" fill="hold">
                            <p:stCondLst>
                              <p:cond delay="1000"/>
                            </p:stCondLst>
                            <p:childTnLst>
                              <p:par>
                                <p:cTn id="21" presetID="10" presetClass="entr" presetSubtype="0" fill="hold" nodeType="afterEffect">
                                  <p:stCondLst>
                                    <p:cond delay="500"/>
                                  </p:stCondLst>
                                  <p:childTnLst>
                                    <p:set>
                                      <p:cBhvr>
                                        <p:cTn id="22" dur="1" fill="hold">
                                          <p:stCondLst>
                                            <p:cond delay="0"/>
                                          </p:stCondLst>
                                        </p:cTn>
                                        <p:tgtEl>
                                          <p:spTgt spid="1029"/>
                                        </p:tgtEl>
                                        <p:attrNameLst>
                                          <p:attrName>style.visibility</p:attrName>
                                        </p:attrNameLst>
                                      </p:cBhvr>
                                      <p:to>
                                        <p:strVal val="visible"/>
                                      </p:to>
                                    </p:set>
                                    <p:animEffect transition="in" filter="fade">
                                      <p:cBhvr>
                                        <p:cTn id="23" dur="500"/>
                                        <p:tgtEl>
                                          <p:spTgt spid="1029"/>
                                        </p:tgtEl>
                                      </p:cBhvr>
                                    </p:animEffect>
                                  </p:childTnLst>
                                </p:cTn>
                              </p:par>
                            </p:childTnLst>
                          </p:cTn>
                        </p:par>
                        <p:par>
                          <p:cTn id="24" fill="hold">
                            <p:stCondLst>
                              <p:cond delay="2000"/>
                            </p:stCondLst>
                            <p:childTnLst>
                              <p:par>
                                <p:cTn id="25" presetID="10" presetClass="entr" presetSubtype="0" fill="hold" nodeType="afterEffect">
                                  <p:stCondLst>
                                    <p:cond delay="0"/>
                                  </p:stCondLst>
                                  <p:childTnLst>
                                    <p:set>
                                      <p:cBhvr>
                                        <p:cTn id="26" dur="1" fill="hold">
                                          <p:stCondLst>
                                            <p:cond delay="0"/>
                                          </p:stCondLst>
                                        </p:cTn>
                                        <p:tgtEl>
                                          <p:spTgt spid="1030"/>
                                        </p:tgtEl>
                                        <p:attrNameLst>
                                          <p:attrName>style.visibility</p:attrName>
                                        </p:attrNameLst>
                                      </p:cBhvr>
                                      <p:to>
                                        <p:strVal val="visible"/>
                                      </p:to>
                                    </p:set>
                                    <p:animEffect transition="in" filter="fade">
                                      <p:cBhvr>
                                        <p:cTn id="27" dur="500"/>
                                        <p:tgtEl>
                                          <p:spTgt spid="1030"/>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mph" presetSubtype="0" fill="hold" nodeType="clickEffect">
                                  <p:stCondLst>
                                    <p:cond delay="0"/>
                                  </p:stCondLst>
                                  <p:childTnLst>
                                    <p:animScale>
                                      <p:cBhvr>
                                        <p:cTn id="31" dur="2000" fill="hold"/>
                                        <p:tgtEl>
                                          <p:spTgt spid="1030"/>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Happy customers…</a:t>
            </a:r>
            <a:endParaRPr lang="en-US" dirty="0"/>
          </a:p>
        </p:txBody>
      </p:sp>
    </p:spTree>
    <p:extLst>
      <p:ext uri="{BB962C8B-B14F-4D97-AF65-F5344CB8AC3E}">
        <p14:creationId xmlns:p14="http://schemas.microsoft.com/office/powerpoint/2010/main" val="2892636656"/>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 name="Diagram 13"/>
          <p:cNvGraphicFramePr/>
          <p:nvPr>
            <p:extLst/>
          </p:nvPr>
        </p:nvGraphicFramePr>
        <p:xfrm>
          <a:off x="1" y="0"/>
          <a:ext cx="11978894" cy="688050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6" name="Picture 5"/>
          <p:cNvPicPr>
            <a:picLocks noChangeAspect="1" noChangeArrowheads="1"/>
          </p:cNvPicPr>
          <p:nvPr/>
        </p:nvPicPr>
        <p:blipFill>
          <a:blip r:embed="rId8">
            <a:extLst>
              <a:ext uri="{BEBA8EAE-BF5A-486C-A8C5-ECC9F3942E4B}">
                <a14:imgProps xmlns:a14="http://schemas.microsoft.com/office/drawing/2010/main">
                  <a14:imgLayer r:embed="rId9">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a:off x="10332992" y="4072729"/>
            <a:ext cx="1645902" cy="228995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7" name="Picture 1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150114" y="1028409"/>
            <a:ext cx="1554463" cy="1187877"/>
          </a:xfrm>
          <a:prstGeom prst="rect">
            <a:avLst/>
          </a:prstGeom>
        </p:spPr>
      </p:pic>
    </p:spTree>
    <p:extLst>
      <p:ext uri="{BB962C8B-B14F-4D97-AF65-F5344CB8AC3E}">
        <p14:creationId xmlns:p14="http://schemas.microsoft.com/office/powerpoint/2010/main" val="145364177"/>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8" y="205458"/>
            <a:ext cx="11887200" cy="1831975"/>
          </a:xfrm>
        </p:spPr>
        <p:txBody>
          <a:bodyPr/>
          <a:lstStyle/>
          <a:p>
            <a:r>
              <a:rPr lang="en-US" dirty="0" smtClean="0"/>
              <a:t>Today’s session</a:t>
            </a:r>
            <a:endParaRPr lang="en-US" dirty="0"/>
          </a:p>
        </p:txBody>
      </p:sp>
      <p:grpSp>
        <p:nvGrpSpPr>
          <p:cNvPr id="6" name="Group 5"/>
          <p:cNvGrpSpPr/>
          <p:nvPr/>
        </p:nvGrpSpPr>
        <p:grpSpPr>
          <a:xfrm>
            <a:off x="6141155" y="2637885"/>
            <a:ext cx="6295320" cy="4137113"/>
            <a:chOff x="6141155" y="2637885"/>
            <a:chExt cx="6295320" cy="4137113"/>
          </a:xfrm>
        </p:grpSpPr>
        <p:sp>
          <p:nvSpPr>
            <p:cNvPr id="4" name="Rectangle 3"/>
            <p:cNvSpPr/>
            <p:nvPr/>
          </p:nvSpPr>
          <p:spPr bwMode="auto">
            <a:xfrm>
              <a:off x="6141155" y="3131506"/>
              <a:ext cx="6295320" cy="3383243"/>
            </a:xfrm>
            <a:prstGeom prst="rect">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nl-NL" sz="2000" dirty="0">
                <a:gradFill>
                  <a:gsLst>
                    <a:gs pos="0">
                      <a:srgbClr val="FFFFFF"/>
                    </a:gs>
                    <a:gs pos="100000">
                      <a:srgbClr val="FFFFFF"/>
                    </a:gs>
                  </a:gsLst>
                  <a:lin ang="5400000" scaled="0"/>
                </a:gradFill>
              </a:endParaRPr>
            </a:p>
          </p:txBody>
        </p:sp>
        <p:pic>
          <p:nvPicPr>
            <p:cNvPr id="3" name="Picture 2" descr="C:\Users\WegewT01\AppData\Local\Temp\SNAGHTML1a2276ae.PNG"/>
            <p:cNvPicPr>
              <a:picLocks noChangeAspect="1" noChangeArrowheads="1"/>
            </p:cNvPicPr>
            <p:nvPr>
              <p:custDataLst>
                <p:tags r:id="rId1"/>
              </p:custDataLst>
            </p:nvPr>
          </p:nvPicPr>
          <p:blipFill>
            <a:blip r:embed="rId3">
              <a:extLst>
                <a:ext uri="{28A0092B-C50C-407E-A947-70E740481C1C}">
                  <a14:useLocalDpi xmlns:a14="http://schemas.microsoft.com/office/drawing/2010/main" val="0"/>
                </a:ext>
              </a:extLst>
            </a:blip>
            <a:srcRect/>
            <a:stretch>
              <a:fillRect/>
            </a:stretch>
          </p:blipFill>
          <p:spPr bwMode="auto">
            <a:xfrm>
              <a:off x="6410253" y="2637885"/>
              <a:ext cx="5624907" cy="4137113"/>
            </a:xfrm>
            <a:prstGeom prst="rect">
              <a:avLst/>
            </a:prstGeom>
            <a:noFill/>
            <a:extLst>
              <a:ext uri="{909E8E84-426E-40DD-AFC4-6F175D3DCCD1}">
                <a14:hiddenFill xmlns:a14="http://schemas.microsoft.com/office/drawing/2010/main">
                  <a:solidFill>
                    <a:srgbClr val="FFFFFF"/>
                  </a:solidFill>
                </a14:hiddenFill>
              </a:ext>
            </a:extLst>
          </p:spPr>
        </p:pic>
      </p:grpSp>
      <p:sp>
        <p:nvSpPr>
          <p:cNvPr id="5" name="Text Placeholder 5"/>
          <p:cNvSpPr txBox="1">
            <a:spLocks/>
          </p:cNvSpPr>
          <p:nvPr/>
        </p:nvSpPr>
        <p:spPr>
          <a:xfrm>
            <a:off x="274639" y="1761089"/>
            <a:ext cx="11889564" cy="3754874"/>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FFFFFF"/>
              </a:buClr>
            </a:pPr>
            <a:r>
              <a:rPr lang="en-US" dirty="0" smtClean="0">
                <a:gradFill>
                  <a:gsLst>
                    <a:gs pos="1250">
                      <a:srgbClr val="FFFFFF"/>
                    </a:gs>
                    <a:gs pos="100000">
                      <a:srgbClr val="FFFFFF"/>
                    </a:gs>
                  </a:gsLst>
                  <a:lin ang="5400000" scaled="0"/>
                </a:gradFill>
              </a:rPr>
              <a:t>Introduction to Heineken KM</a:t>
            </a:r>
            <a:br>
              <a:rPr lang="en-US" dirty="0" smtClean="0">
                <a:gradFill>
                  <a:gsLst>
                    <a:gs pos="1250">
                      <a:srgbClr val="FFFFFF"/>
                    </a:gs>
                    <a:gs pos="100000">
                      <a:srgbClr val="FFFFFF"/>
                    </a:gs>
                  </a:gsLst>
                  <a:lin ang="5400000" scaled="0"/>
                </a:gradFill>
              </a:rPr>
            </a:br>
            <a:endParaRPr lang="en-US" dirty="0" smtClean="0">
              <a:gradFill>
                <a:gsLst>
                  <a:gs pos="1250">
                    <a:srgbClr val="FFFFFF"/>
                  </a:gs>
                  <a:gs pos="100000">
                    <a:srgbClr val="FFFFFF"/>
                  </a:gs>
                </a:gsLst>
                <a:lin ang="5400000" scaled="0"/>
              </a:gradFill>
            </a:endParaRPr>
          </a:p>
          <a:p>
            <a:pPr>
              <a:buClr>
                <a:srgbClr val="FFFFFF"/>
              </a:buClr>
            </a:pPr>
            <a:r>
              <a:rPr lang="en-US" dirty="0" smtClean="0">
                <a:gradFill>
                  <a:gsLst>
                    <a:gs pos="1250">
                      <a:srgbClr val="FFFFFF"/>
                    </a:gs>
                    <a:gs pos="100000">
                      <a:srgbClr val="FFFFFF"/>
                    </a:gs>
                  </a:gsLst>
                  <a:lin ang="5400000" scaled="0"/>
                </a:gradFill>
              </a:rPr>
              <a:t>Building KM solutions </a:t>
            </a:r>
            <a:br>
              <a:rPr lang="en-US" dirty="0" smtClean="0">
                <a:gradFill>
                  <a:gsLst>
                    <a:gs pos="1250">
                      <a:srgbClr val="FFFFFF"/>
                    </a:gs>
                    <a:gs pos="100000">
                      <a:srgbClr val="FFFFFF"/>
                    </a:gs>
                  </a:gsLst>
                  <a:lin ang="5400000" scaled="0"/>
                </a:gradFill>
              </a:rPr>
            </a:br>
            <a:r>
              <a:rPr lang="en-US" dirty="0" smtClean="0">
                <a:gradFill>
                  <a:gsLst>
                    <a:gs pos="1250">
                      <a:srgbClr val="FFFFFF"/>
                    </a:gs>
                    <a:gs pos="100000">
                      <a:srgbClr val="FFFFFF"/>
                    </a:gs>
                  </a:gsLst>
                  <a:lin ang="5400000" scaled="0"/>
                </a:gradFill>
              </a:rPr>
              <a:t>and transforming the </a:t>
            </a:r>
            <a:br>
              <a:rPr lang="en-US" dirty="0" smtClean="0">
                <a:gradFill>
                  <a:gsLst>
                    <a:gs pos="1250">
                      <a:srgbClr val="FFFFFF"/>
                    </a:gs>
                    <a:gs pos="100000">
                      <a:srgbClr val="FFFFFF"/>
                    </a:gs>
                  </a:gsLst>
                  <a:lin ang="5400000" scaled="0"/>
                </a:gradFill>
              </a:rPr>
            </a:br>
            <a:r>
              <a:rPr lang="en-US" dirty="0" smtClean="0">
                <a:gradFill>
                  <a:gsLst>
                    <a:gs pos="1250">
                      <a:srgbClr val="FFFFFF"/>
                    </a:gs>
                    <a:gs pos="100000">
                      <a:srgbClr val="FFFFFF"/>
                    </a:gs>
                  </a:gsLst>
                  <a:lin ang="5400000" scaled="0"/>
                </a:gradFill>
              </a:rPr>
              <a:t>organization</a:t>
            </a:r>
            <a:br>
              <a:rPr lang="en-US" dirty="0" smtClean="0">
                <a:gradFill>
                  <a:gsLst>
                    <a:gs pos="1250">
                      <a:srgbClr val="FFFFFF"/>
                    </a:gs>
                    <a:gs pos="100000">
                      <a:srgbClr val="FFFFFF"/>
                    </a:gs>
                  </a:gsLst>
                  <a:lin ang="5400000" scaled="0"/>
                </a:gradFill>
              </a:rPr>
            </a:br>
            <a:endParaRPr lang="en-US" dirty="0" smtClean="0">
              <a:gradFill>
                <a:gsLst>
                  <a:gs pos="1250">
                    <a:srgbClr val="FFFFFF"/>
                  </a:gs>
                  <a:gs pos="100000">
                    <a:srgbClr val="FFFFFF"/>
                  </a:gs>
                </a:gsLst>
                <a:lin ang="5400000" scaled="0"/>
              </a:gradFill>
            </a:endParaRPr>
          </a:p>
          <a:p>
            <a:pPr>
              <a:buClr>
                <a:srgbClr val="FFFFFF"/>
              </a:buClr>
            </a:pPr>
            <a:r>
              <a:rPr lang="en-US" dirty="0" smtClean="0">
                <a:gradFill>
                  <a:gsLst>
                    <a:gs pos="1250">
                      <a:srgbClr val="FFFFFF"/>
                    </a:gs>
                    <a:gs pos="100000">
                      <a:srgbClr val="FFFFFF"/>
                    </a:gs>
                  </a:gsLst>
                  <a:lin ang="5400000" scaled="0"/>
                </a:gradFill>
              </a:rPr>
              <a:t>Demo KM solution on</a:t>
            </a:r>
            <a:br>
              <a:rPr lang="en-US" dirty="0" smtClean="0">
                <a:gradFill>
                  <a:gsLst>
                    <a:gs pos="1250">
                      <a:srgbClr val="FFFFFF"/>
                    </a:gs>
                    <a:gs pos="100000">
                      <a:srgbClr val="FFFFFF"/>
                    </a:gs>
                  </a:gsLst>
                  <a:lin ang="5400000" scaled="0"/>
                </a:gradFill>
              </a:rPr>
            </a:br>
            <a:r>
              <a:rPr lang="en-US" dirty="0" smtClean="0">
                <a:gradFill>
                  <a:gsLst>
                    <a:gs pos="1250">
                      <a:srgbClr val="FFFFFF"/>
                    </a:gs>
                    <a:gs pos="100000">
                      <a:srgbClr val="FFFFFF"/>
                    </a:gs>
                  </a:gsLst>
                  <a:lin ang="5400000" scaled="0"/>
                </a:gradFill>
              </a:rPr>
              <a:t>SharePoint 2010</a:t>
            </a:r>
          </a:p>
        </p:txBody>
      </p:sp>
    </p:spTree>
    <p:extLst>
      <p:ext uri="{BB962C8B-B14F-4D97-AF65-F5344CB8AC3E}">
        <p14:creationId xmlns:p14="http://schemas.microsoft.com/office/powerpoint/2010/main" val="1453854340"/>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nvPr>
        </p:nvGraphicFramePr>
        <p:xfrm>
          <a:off x="-1279761" y="296897"/>
          <a:ext cx="9235339" cy="630929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Picture 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74701" y="114019"/>
            <a:ext cx="1554463" cy="1187877"/>
          </a:xfrm>
          <a:prstGeom prst="rect">
            <a:avLst/>
          </a:prstGeom>
        </p:spPr>
      </p:pic>
      <p:pic>
        <p:nvPicPr>
          <p:cNvPr id="2" name="Picture 1"/>
          <p:cNvPicPr>
            <a:picLocks noChangeAspect="1"/>
          </p:cNvPicPr>
          <p:nvPr/>
        </p:nvPicPr>
        <p:blipFill>
          <a:blip r:embed="rId9">
            <a:extLst>
              <a:ext uri="{BEBA8EAE-BF5A-486C-A8C5-ECC9F3942E4B}">
                <a14:imgProps xmlns:a14="http://schemas.microsoft.com/office/drawing/2010/main">
                  <a14:imgLayer r:embed="rId10">
                    <a14:imgEffect>
                      <a14:brightnessContrast bright="34000" contrast="9000"/>
                    </a14:imgEffect>
                  </a14:imgLayer>
                </a14:imgProps>
              </a:ext>
              <a:ext uri="{28A0092B-C50C-407E-A947-70E740481C1C}">
                <a14:useLocalDpi xmlns:a14="http://schemas.microsoft.com/office/drawing/2010/main" val="0"/>
              </a:ext>
            </a:extLst>
          </a:blip>
          <a:stretch>
            <a:fillRect/>
          </a:stretch>
        </p:blipFill>
        <p:spPr>
          <a:xfrm>
            <a:off x="6766871" y="1319160"/>
            <a:ext cx="3057220" cy="3748999"/>
          </a:xfrm>
          <a:prstGeom prst="rect">
            <a:avLst/>
          </a:prstGeom>
        </p:spPr>
      </p:pic>
      <p:sp>
        <p:nvSpPr>
          <p:cNvPr id="5" name="Rectangle 4"/>
          <p:cNvSpPr/>
          <p:nvPr/>
        </p:nvSpPr>
        <p:spPr>
          <a:xfrm>
            <a:off x="6835209" y="5143164"/>
            <a:ext cx="3235245" cy="707886"/>
          </a:xfrm>
          <a:prstGeom prst="rect">
            <a:avLst/>
          </a:prstGeom>
        </p:spPr>
        <p:txBody>
          <a:bodyPr wrap="none">
            <a:spAutoFit/>
          </a:bodyPr>
          <a:lstStyle/>
          <a:p>
            <a:r>
              <a:rPr lang="en-US" sz="2000" dirty="0">
                <a:solidFill>
                  <a:srgbClr val="FFFFFF"/>
                </a:solidFill>
              </a:rPr>
              <a:t>Maria Stoica</a:t>
            </a:r>
            <a:r>
              <a:rPr lang="en-US" sz="2000" dirty="0" smtClean="0">
                <a:solidFill>
                  <a:srgbClr val="FFFFFF"/>
                </a:solidFill>
              </a:rPr>
              <a:t>,</a:t>
            </a:r>
            <a:br>
              <a:rPr lang="en-US" sz="2000" dirty="0" smtClean="0">
                <a:solidFill>
                  <a:srgbClr val="FFFFFF"/>
                </a:solidFill>
              </a:rPr>
            </a:br>
            <a:r>
              <a:rPr lang="en-US" sz="2000" dirty="0" smtClean="0">
                <a:solidFill>
                  <a:srgbClr val="FFFFFF"/>
                </a:solidFill>
              </a:rPr>
              <a:t>Quality </a:t>
            </a:r>
            <a:r>
              <a:rPr lang="en-US" sz="2000" dirty="0">
                <a:solidFill>
                  <a:srgbClr val="FFFFFF"/>
                </a:solidFill>
              </a:rPr>
              <a:t>Manager, Romania</a:t>
            </a:r>
            <a:endParaRPr lang="nl-NL" sz="2000" dirty="0">
              <a:solidFill>
                <a:srgbClr val="FFFFFF"/>
              </a:solidFill>
            </a:endParaRPr>
          </a:p>
        </p:txBody>
      </p:sp>
    </p:spTree>
    <p:extLst>
      <p:ext uri="{BB962C8B-B14F-4D97-AF65-F5344CB8AC3E}">
        <p14:creationId xmlns:p14="http://schemas.microsoft.com/office/powerpoint/2010/main" val="2297334119"/>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nvPr>
        </p:nvGraphicFramePr>
        <p:xfrm>
          <a:off x="457579" y="571214"/>
          <a:ext cx="10515485" cy="603497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7"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332992" y="1942799"/>
            <a:ext cx="1645902" cy="242278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309676" y="114019"/>
            <a:ext cx="2393153" cy="1828780"/>
          </a:xfrm>
          <a:prstGeom prst="rect">
            <a:avLst/>
          </a:prstGeom>
        </p:spPr>
      </p:pic>
    </p:spTree>
    <p:extLst>
      <p:ext uri="{BB962C8B-B14F-4D97-AF65-F5344CB8AC3E}">
        <p14:creationId xmlns:p14="http://schemas.microsoft.com/office/powerpoint/2010/main" val="2998654425"/>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nvPr>
        </p:nvGraphicFramePr>
        <p:xfrm>
          <a:off x="3159934" y="465826"/>
          <a:ext cx="8595266" cy="538919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8" name="Picture 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57580" y="571214"/>
            <a:ext cx="2393153" cy="1828780"/>
          </a:xfrm>
          <a:prstGeom prst="rect">
            <a:avLst/>
          </a:prstGeom>
        </p:spPr>
      </p:pic>
      <p:pic>
        <p:nvPicPr>
          <p:cNvPr id="5" name="Picture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91907" y="3654392"/>
            <a:ext cx="2634042" cy="272319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79614277"/>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8" y="1697062"/>
            <a:ext cx="11887200" cy="4824536"/>
          </a:xfrm>
        </p:spPr>
        <p:txBody>
          <a:bodyPr/>
          <a:lstStyle/>
          <a:p>
            <a:r>
              <a:rPr lang="en-US" dirty="0" smtClean="0"/>
              <a:t>Thank you</a:t>
            </a:r>
            <a:br>
              <a:rPr lang="en-US" dirty="0" smtClean="0"/>
            </a:br>
            <a:r>
              <a:rPr lang="en-US" dirty="0" smtClean="0"/>
              <a:t/>
            </a:r>
            <a:br>
              <a:rPr lang="en-US" dirty="0" smtClean="0"/>
            </a:br>
            <a:r>
              <a:rPr lang="en-US" dirty="0" smtClean="0"/>
              <a:t/>
            </a:r>
            <a:br>
              <a:rPr lang="en-US" dirty="0" smtClean="0"/>
            </a:br>
            <a:r>
              <a:rPr lang="en-US" sz="2400" dirty="0" smtClean="0"/>
              <a:t>Mail:</a:t>
            </a:r>
            <a:r>
              <a:rPr lang="en-US" sz="2000" dirty="0" smtClean="0"/>
              <a:t>      </a:t>
            </a:r>
            <a:r>
              <a:rPr lang="en-US" sz="2400" dirty="0" smtClean="0">
                <a:hlinkClick r:id="rId2"/>
              </a:rPr>
              <a:t>tony.wegewijs@heineken.com</a:t>
            </a:r>
            <a:r>
              <a:rPr lang="en-US" sz="2400" dirty="0" smtClean="0"/>
              <a:t/>
            </a:r>
            <a:br>
              <a:rPr lang="en-US" sz="2400" dirty="0" smtClean="0"/>
            </a:br>
            <a:r>
              <a:rPr lang="en-US" sz="2400" dirty="0" smtClean="0"/>
              <a:t>Twitter: @</a:t>
            </a:r>
            <a:r>
              <a:rPr lang="en-US" sz="2400" dirty="0" err="1" smtClean="0"/>
              <a:t>Twegewijs</a:t>
            </a:r>
            <a:r>
              <a:rPr lang="en-US" sz="2400" dirty="0" smtClean="0"/>
              <a:t/>
            </a:r>
            <a:br>
              <a:rPr lang="en-US" sz="2400" dirty="0" smtClean="0"/>
            </a:br>
            <a:r>
              <a:rPr lang="en-US" sz="6000" dirty="0" smtClean="0"/>
              <a:t/>
            </a:r>
            <a:br>
              <a:rPr lang="en-US" sz="6000" dirty="0" smtClean="0"/>
            </a:br>
            <a:endParaRPr lang="en-US" dirty="0"/>
          </a:p>
        </p:txBody>
      </p:sp>
      <p:grpSp>
        <p:nvGrpSpPr>
          <p:cNvPr id="4" name="Group 3"/>
          <p:cNvGrpSpPr/>
          <p:nvPr/>
        </p:nvGrpSpPr>
        <p:grpSpPr>
          <a:xfrm>
            <a:off x="-548299" y="-642613"/>
            <a:ext cx="4140000" cy="2592000"/>
            <a:chOff x="274638" y="3014988"/>
            <a:chExt cx="4572000" cy="2768275"/>
          </a:xfrm>
        </p:grpSpPr>
        <p:sp>
          <p:nvSpPr>
            <p:cNvPr id="5" name="Rectangle 4"/>
            <p:cNvSpPr/>
            <p:nvPr/>
          </p:nvSpPr>
          <p:spPr bwMode="auto">
            <a:xfrm>
              <a:off x="274638" y="3014988"/>
              <a:ext cx="4572000" cy="2768275"/>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9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1357726" y="4141444"/>
              <a:ext cx="2405824" cy="515362"/>
            </a:xfrm>
            <a:prstGeom prst="rect">
              <a:avLst/>
            </a:prstGeom>
          </p:spPr>
        </p:pic>
      </p:grpSp>
      <p:pic>
        <p:nvPicPr>
          <p:cNvPr id="8" name="Afbeelding 1" descr="alive.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480896" y="-1398060"/>
            <a:ext cx="11131914" cy="8415726"/>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43657" y="3281238"/>
            <a:ext cx="2327676" cy="1778746"/>
          </a:xfrm>
          <a:prstGeom prst="rect">
            <a:avLst/>
          </a:prstGeom>
        </p:spPr>
      </p:pic>
    </p:spTree>
    <p:extLst>
      <p:ext uri="{BB962C8B-B14F-4D97-AF65-F5344CB8AC3E}">
        <p14:creationId xmlns:p14="http://schemas.microsoft.com/office/powerpoint/2010/main" val="2412869131"/>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1" y="-1772"/>
            <a:ext cx="12441902" cy="1304498"/>
          </a:xfrm>
          <a:prstGeom prst="rect">
            <a:avLst/>
          </a:prstGeom>
          <a:solidFill>
            <a:srgbClr val="FF8C00">
              <a:alpha val="68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 name="Title 3"/>
          <p:cNvSpPr>
            <a:spLocks noGrp="1"/>
          </p:cNvSpPr>
          <p:nvPr>
            <p:ph type="title"/>
          </p:nvPr>
        </p:nvSpPr>
        <p:spPr/>
        <p:txBody>
          <a:bodyPr/>
          <a:lstStyle/>
          <a:p>
            <a:r>
              <a:rPr lang="en-US" smtClean="0">
                <a:gradFill>
                  <a:gsLst>
                    <a:gs pos="1250">
                      <a:schemeClr val="bg1"/>
                    </a:gs>
                    <a:gs pos="100000">
                      <a:schemeClr val="bg1"/>
                    </a:gs>
                  </a:gsLst>
                  <a:lin ang="5400000" scaled="0"/>
                </a:gradFill>
              </a:rPr>
              <a:t>MySPC</a:t>
            </a:r>
            <a:endParaRPr lang="en-US" dirty="0">
              <a:gradFill>
                <a:gsLst>
                  <a:gs pos="1250">
                    <a:schemeClr val="bg1"/>
                  </a:gs>
                  <a:gs pos="100000">
                    <a:schemeClr val="bg1"/>
                  </a:gs>
                </a:gsLst>
                <a:lin ang="5400000" scaled="0"/>
              </a:gradFill>
            </a:endParaRPr>
          </a:p>
        </p:txBody>
      </p:sp>
      <p:grpSp>
        <p:nvGrpSpPr>
          <p:cNvPr id="6" name="Group 5"/>
          <p:cNvGrpSpPr/>
          <p:nvPr/>
        </p:nvGrpSpPr>
        <p:grpSpPr>
          <a:xfrm>
            <a:off x="9887683" y="72345"/>
            <a:ext cx="3252155" cy="1098069"/>
            <a:chOff x="9493983" y="21545"/>
            <a:chExt cx="3252155" cy="1098069"/>
          </a:xfrm>
        </p:grpSpPr>
        <p:sp>
          <p:nvSpPr>
            <p:cNvPr id="7" name="Title 3"/>
            <p:cNvSpPr txBox="1">
              <a:spLocks/>
            </p:cNvSpPr>
            <p:nvPr/>
          </p:nvSpPr>
          <p:spPr>
            <a:xfrm>
              <a:off x="9519383" y="21545"/>
              <a:ext cx="3226755" cy="385754"/>
            </a:xfrm>
            <a:prstGeom prst="rect">
              <a:avLst/>
            </a:prstGeom>
          </p:spPr>
          <p:txBody>
            <a:bodyPr vert="horz" wrap="square" lIns="0" tIns="0" rIns="0" bIns="0" rtlCol="0" anchor="b">
              <a:noAutofit/>
            </a:bodyPr>
            <a:lstStyle>
              <a:lvl1pPr algn="l" defTabSz="914180" rtl="0" eaLnBrk="1" latinLnBrk="0" hangingPunct="1">
                <a:lnSpc>
                  <a:spcPct val="90000"/>
                </a:lnSpc>
                <a:spcBef>
                  <a:spcPct val="0"/>
                </a:spcBef>
                <a:buNone/>
                <a:defRPr lang="en-US" sz="5293"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1600">
                  <a:solidFill>
                    <a:srgbClr val="FFFFFF"/>
                  </a:solidFill>
                </a:rPr>
                <a:t>Sponsored by</a:t>
              </a:r>
            </a:p>
          </p:txBody>
        </p:sp>
        <p:grpSp>
          <p:nvGrpSpPr>
            <p:cNvPr id="8" name="Group 4"/>
            <p:cNvGrpSpPr>
              <a:grpSpLocks noChangeAspect="1"/>
            </p:cNvGrpSpPr>
            <p:nvPr/>
          </p:nvGrpSpPr>
          <p:grpSpPr bwMode="auto">
            <a:xfrm>
              <a:off x="9493983" y="373065"/>
              <a:ext cx="1800711" cy="746549"/>
              <a:chOff x="1052" y="1007"/>
              <a:chExt cx="5567" cy="2308"/>
            </a:xfrm>
            <a:solidFill>
              <a:schemeClr val="bg1"/>
            </a:solidFill>
          </p:grpSpPr>
          <p:sp>
            <p:nvSpPr>
              <p:cNvPr id="9" name="Freeform 6"/>
              <p:cNvSpPr>
                <a:spLocks/>
              </p:cNvSpPr>
              <p:nvPr/>
            </p:nvSpPr>
            <p:spPr bwMode="auto">
              <a:xfrm>
                <a:off x="3211" y="2494"/>
                <a:ext cx="1250" cy="821"/>
              </a:xfrm>
              <a:custGeom>
                <a:avLst/>
                <a:gdLst>
                  <a:gd name="T0" fmla="*/ 1241 w 1250"/>
                  <a:gd name="T1" fmla="*/ 0 h 821"/>
                  <a:gd name="T2" fmla="*/ 1250 w 1250"/>
                  <a:gd name="T3" fmla="*/ 2 h 821"/>
                  <a:gd name="T4" fmla="*/ 1108 w 1250"/>
                  <a:gd name="T5" fmla="*/ 151 h 821"/>
                  <a:gd name="T6" fmla="*/ 917 w 1250"/>
                  <a:gd name="T7" fmla="*/ 335 h 821"/>
                  <a:gd name="T8" fmla="*/ 718 w 1250"/>
                  <a:gd name="T9" fmla="*/ 507 h 821"/>
                  <a:gd name="T10" fmla="*/ 505 w 1250"/>
                  <a:gd name="T11" fmla="*/ 664 h 821"/>
                  <a:gd name="T12" fmla="*/ 349 w 1250"/>
                  <a:gd name="T13" fmla="*/ 755 h 821"/>
                  <a:gd name="T14" fmla="*/ 214 w 1250"/>
                  <a:gd name="T15" fmla="*/ 809 h 821"/>
                  <a:gd name="T16" fmla="*/ 158 w 1250"/>
                  <a:gd name="T17" fmla="*/ 821 h 821"/>
                  <a:gd name="T18" fmla="*/ 106 w 1250"/>
                  <a:gd name="T19" fmla="*/ 821 h 821"/>
                  <a:gd name="T20" fmla="*/ 60 w 1250"/>
                  <a:gd name="T21" fmla="*/ 806 h 821"/>
                  <a:gd name="T22" fmla="*/ 23 w 1250"/>
                  <a:gd name="T23" fmla="*/ 772 h 821"/>
                  <a:gd name="T24" fmla="*/ 5 w 1250"/>
                  <a:gd name="T25" fmla="*/ 721 h 821"/>
                  <a:gd name="T26" fmla="*/ 1 w 1250"/>
                  <a:gd name="T27" fmla="*/ 637 h 821"/>
                  <a:gd name="T28" fmla="*/ 25 w 1250"/>
                  <a:gd name="T29" fmla="*/ 525 h 821"/>
                  <a:gd name="T30" fmla="*/ 74 w 1250"/>
                  <a:gd name="T31" fmla="*/ 394 h 821"/>
                  <a:gd name="T32" fmla="*/ 158 w 1250"/>
                  <a:gd name="T33" fmla="*/ 218 h 821"/>
                  <a:gd name="T34" fmla="*/ 283 w 1250"/>
                  <a:gd name="T35" fmla="*/ 7 h 821"/>
                  <a:gd name="T36" fmla="*/ 288 w 1250"/>
                  <a:gd name="T37" fmla="*/ 2 h 821"/>
                  <a:gd name="T38" fmla="*/ 398 w 1250"/>
                  <a:gd name="T39" fmla="*/ 0 h 821"/>
                  <a:gd name="T40" fmla="*/ 393 w 1250"/>
                  <a:gd name="T41" fmla="*/ 14 h 821"/>
                  <a:gd name="T42" fmla="*/ 336 w 1250"/>
                  <a:gd name="T43" fmla="*/ 159 h 821"/>
                  <a:gd name="T44" fmla="*/ 309 w 1250"/>
                  <a:gd name="T45" fmla="*/ 281 h 821"/>
                  <a:gd name="T46" fmla="*/ 309 w 1250"/>
                  <a:gd name="T47" fmla="*/ 374 h 821"/>
                  <a:gd name="T48" fmla="*/ 331 w 1250"/>
                  <a:gd name="T49" fmla="*/ 426 h 821"/>
                  <a:gd name="T50" fmla="*/ 371 w 1250"/>
                  <a:gd name="T51" fmla="*/ 460 h 821"/>
                  <a:gd name="T52" fmla="*/ 427 w 1250"/>
                  <a:gd name="T53" fmla="*/ 473 h 821"/>
                  <a:gd name="T54" fmla="*/ 528 w 1250"/>
                  <a:gd name="T55" fmla="*/ 458 h 821"/>
                  <a:gd name="T56" fmla="*/ 655 w 1250"/>
                  <a:gd name="T57" fmla="*/ 406 h 821"/>
                  <a:gd name="T58" fmla="*/ 805 w 1250"/>
                  <a:gd name="T59" fmla="*/ 318 h 821"/>
                  <a:gd name="T60" fmla="*/ 996 w 1250"/>
                  <a:gd name="T61" fmla="*/ 178 h 821"/>
                  <a:gd name="T62" fmla="*/ 1179 w 1250"/>
                  <a:gd name="T63" fmla="*/ 24 h 821"/>
                  <a:gd name="T64" fmla="*/ 1202 w 1250"/>
                  <a:gd name="T65" fmla="*/ 5 h 821"/>
                  <a:gd name="T66" fmla="*/ 1224 w 1250"/>
                  <a:gd name="T67" fmla="*/ 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50" h="821">
                    <a:moveTo>
                      <a:pt x="1224" y="0"/>
                    </a:moveTo>
                    <a:lnTo>
                      <a:pt x="1241" y="0"/>
                    </a:lnTo>
                    <a:lnTo>
                      <a:pt x="1245" y="2"/>
                    </a:lnTo>
                    <a:lnTo>
                      <a:pt x="1250" y="2"/>
                    </a:lnTo>
                    <a:lnTo>
                      <a:pt x="1201" y="54"/>
                    </a:lnTo>
                    <a:lnTo>
                      <a:pt x="1108" y="151"/>
                    </a:lnTo>
                    <a:lnTo>
                      <a:pt x="1013" y="244"/>
                    </a:lnTo>
                    <a:lnTo>
                      <a:pt x="917" y="335"/>
                    </a:lnTo>
                    <a:lnTo>
                      <a:pt x="819" y="422"/>
                    </a:lnTo>
                    <a:lnTo>
                      <a:pt x="718" y="507"/>
                    </a:lnTo>
                    <a:lnTo>
                      <a:pt x="613" y="588"/>
                    </a:lnTo>
                    <a:lnTo>
                      <a:pt x="505" y="664"/>
                    </a:lnTo>
                    <a:lnTo>
                      <a:pt x="429" y="711"/>
                    </a:lnTo>
                    <a:lnTo>
                      <a:pt x="349" y="755"/>
                    </a:lnTo>
                    <a:lnTo>
                      <a:pt x="267" y="792"/>
                    </a:lnTo>
                    <a:lnTo>
                      <a:pt x="214" y="809"/>
                    </a:lnTo>
                    <a:lnTo>
                      <a:pt x="160" y="819"/>
                    </a:lnTo>
                    <a:lnTo>
                      <a:pt x="158" y="821"/>
                    </a:lnTo>
                    <a:lnTo>
                      <a:pt x="158" y="821"/>
                    </a:lnTo>
                    <a:lnTo>
                      <a:pt x="106" y="821"/>
                    </a:lnTo>
                    <a:lnTo>
                      <a:pt x="86" y="816"/>
                    </a:lnTo>
                    <a:lnTo>
                      <a:pt x="60" y="806"/>
                    </a:lnTo>
                    <a:lnTo>
                      <a:pt x="39" y="791"/>
                    </a:lnTo>
                    <a:lnTo>
                      <a:pt x="23" y="772"/>
                    </a:lnTo>
                    <a:lnTo>
                      <a:pt x="11" y="748"/>
                    </a:lnTo>
                    <a:lnTo>
                      <a:pt x="5" y="721"/>
                    </a:lnTo>
                    <a:lnTo>
                      <a:pt x="0" y="679"/>
                    </a:lnTo>
                    <a:lnTo>
                      <a:pt x="1" y="637"/>
                    </a:lnTo>
                    <a:lnTo>
                      <a:pt x="8" y="595"/>
                    </a:lnTo>
                    <a:lnTo>
                      <a:pt x="25" y="525"/>
                    </a:lnTo>
                    <a:lnTo>
                      <a:pt x="49" y="458"/>
                    </a:lnTo>
                    <a:lnTo>
                      <a:pt x="74" y="394"/>
                    </a:lnTo>
                    <a:lnTo>
                      <a:pt x="103" y="330"/>
                    </a:lnTo>
                    <a:lnTo>
                      <a:pt x="158" y="218"/>
                    </a:lnTo>
                    <a:lnTo>
                      <a:pt x="219" y="112"/>
                    </a:lnTo>
                    <a:lnTo>
                      <a:pt x="283" y="7"/>
                    </a:lnTo>
                    <a:lnTo>
                      <a:pt x="287" y="5"/>
                    </a:lnTo>
                    <a:lnTo>
                      <a:pt x="288" y="2"/>
                    </a:lnTo>
                    <a:lnTo>
                      <a:pt x="292" y="2"/>
                    </a:lnTo>
                    <a:lnTo>
                      <a:pt x="398" y="0"/>
                    </a:lnTo>
                    <a:lnTo>
                      <a:pt x="395" y="7"/>
                    </a:lnTo>
                    <a:lnTo>
                      <a:pt x="393" y="14"/>
                    </a:lnTo>
                    <a:lnTo>
                      <a:pt x="363" y="85"/>
                    </a:lnTo>
                    <a:lnTo>
                      <a:pt x="336" y="159"/>
                    </a:lnTo>
                    <a:lnTo>
                      <a:pt x="316" y="235"/>
                    </a:lnTo>
                    <a:lnTo>
                      <a:pt x="309" y="281"/>
                    </a:lnTo>
                    <a:lnTo>
                      <a:pt x="305" y="326"/>
                    </a:lnTo>
                    <a:lnTo>
                      <a:pt x="309" y="374"/>
                    </a:lnTo>
                    <a:lnTo>
                      <a:pt x="317" y="402"/>
                    </a:lnTo>
                    <a:lnTo>
                      <a:pt x="331" y="426"/>
                    </a:lnTo>
                    <a:lnTo>
                      <a:pt x="349" y="446"/>
                    </a:lnTo>
                    <a:lnTo>
                      <a:pt x="371" y="460"/>
                    </a:lnTo>
                    <a:lnTo>
                      <a:pt x="398" y="470"/>
                    </a:lnTo>
                    <a:lnTo>
                      <a:pt x="427" y="473"/>
                    </a:lnTo>
                    <a:lnTo>
                      <a:pt x="478" y="468"/>
                    </a:lnTo>
                    <a:lnTo>
                      <a:pt x="528" y="458"/>
                    </a:lnTo>
                    <a:lnTo>
                      <a:pt x="576" y="441"/>
                    </a:lnTo>
                    <a:lnTo>
                      <a:pt x="655" y="406"/>
                    </a:lnTo>
                    <a:lnTo>
                      <a:pt x="731" y="363"/>
                    </a:lnTo>
                    <a:lnTo>
                      <a:pt x="805" y="318"/>
                    </a:lnTo>
                    <a:lnTo>
                      <a:pt x="902" y="250"/>
                    </a:lnTo>
                    <a:lnTo>
                      <a:pt x="996" y="178"/>
                    </a:lnTo>
                    <a:lnTo>
                      <a:pt x="1089" y="102"/>
                    </a:lnTo>
                    <a:lnTo>
                      <a:pt x="1179" y="24"/>
                    </a:lnTo>
                    <a:lnTo>
                      <a:pt x="1192" y="12"/>
                    </a:lnTo>
                    <a:lnTo>
                      <a:pt x="1202" y="5"/>
                    </a:lnTo>
                    <a:lnTo>
                      <a:pt x="1212" y="2"/>
                    </a:lnTo>
                    <a:lnTo>
                      <a:pt x="122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0" name="Freeform 7"/>
              <p:cNvSpPr>
                <a:spLocks/>
              </p:cNvSpPr>
              <p:nvPr/>
            </p:nvSpPr>
            <p:spPr bwMode="auto">
              <a:xfrm>
                <a:off x="5030" y="1007"/>
                <a:ext cx="1209" cy="778"/>
              </a:xfrm>
              <a:custGeom>
                <a:avLst/>
                <a:gdLst>
                  <a:gd name="T0" fmla="*/ 1103 w 1209"/>
                  <a:gd name="T1" fmla="*/ 0 h 778"/>
                  <a:gd name="T2" fmla="*/ 1133 w 1209"/>
                  <a:gd name="T3" fmla="*/ 8 h 778"/>
                  <a:gd name="T4" fmla="*/ 1175 w 1209"/>
                  <a:gd name="T5" fmla="*/ 37 h 778"/>
                  <a:gd name="T6" fmla="*/ 1199 w 1209"/>
                  <a:gd name="T7" fmla="*/ 77 h 778"/>
                  <a:gd name="T8" fmla="*/ 1209 w 1209"/>
                  <a:gd name="T9" fmla="*/ 150 h 778"/>
                  <a:gd name="T10" fmla="*/ 1197 w 1209"/>
                  <a:gd name="T11" fmla="*/ 243 h 778"/>
                  <a:gd name="T12" fmla="*/ 1157 w 1209"/>
                  <a:gd name="T13" fmla="*/ 373 h 778"/>
                  <a:gd name="T14" fmla="*/ 1103 w 1209"/>
                  <a:gd name="T15" fmla="*/ 498 h 778"/>
                  <a:gd name="T16" fmla="*/ 1007 w 1209"/>
                  <a:gd name="T17" fmla="*/ 682 h 778"/>
                  <a:gd name="T18" fmla="*/ 951 w 1209"/>
                  <a:gd name="T19" fmla="*/ 775 h 778"/>
                  <a:gd name="T20" fmla="*/ 944 w 1209"/>
                  <a:gd name="T21" fmla="*/ 778 h 778"/>
                  <a:gd name="T22" fmla="*/ 833 w 1209"/>
                  <a:gd name="T23" fmla="*/ 778 h 778"/>
                  <a:gd name="T24" fmla="*/ 838 w 1209"/>
                  <a:gd name="T25" fmla="*/ 756 h 778"/>
                  <a:gd name="T26" fmla="*/ 883 w 1209"/>
                  <a:gd name="T27" fmla="*/ 630 h 778"/>
                  <a:gd name="T28" fmla="*/ 903 w 1209"/>
                  <a:gd name="T29" fmla="*/ 520 h 778"/>
                  <a:gd name="T30" fmla="*/ 897 w 1209"/>
                  <a:gd name="T31" fmla="*/ 435 h 778"/>
                  <a:gd name="T32" fmla="*/ 868 w 1209"/>
                  <a:gd name="T33" fmla="*/ 383 h 778"/>
                  <a:gd name="T34" fmla="*/ 819 w 1209"/>
                  <a:gd name="T35" fmla="*/ 354 h 778"/>
                  <a:gd name="T36" fmla="*/ 743 w 1209"/>
                  <a:gd name="T37" fmla="*/ 351 h 778"/>
                  <a:gd name="T38" fmla="*/ 655 w 1209"/>
                  <a:gd name="T39" fmla="*/ 373 h 778"/>
                  <a:gd name="T40" fmla="*/ 532 w 1209"/>
                  <a:gd name="T41" fmla="*/ 429 h 778"/>
                  <a:gd name="T42" fmla="*/ 415 w 1209"/>
                  <a:gd name="T43" fmla="*/ 498 h 778"/>
                  <a:gd name="T44" fmla="*/ 231 w 1209"/>
                  <a:gd name="T45" fmla="*/ 628 h 778"/>
                  <a:gd name="T46" fmla="*/ 59 w 1209"/>
                  <a:gd name="T47" fmla="*/ 771 h 778"/>
                  <a:gd name="T48" fmla="*/ 49 w 1209"/>
                  <a:gd name="T49" fmla="*/ 776 h 778"/>
                  <a:gd name="T50" fmla="*/ 3 w 1209"/>
                  <a:gd name="T51" fmla="*/ 778 h 778"/>
                  <a:gd name="T52" fmla="*/ 0 w 1209"/>
                  <a:gd name="T53" fmla="*/ 776 h 778"/>
                  <a:gd name="T54" fmla="*/ 118 w 1209"/>
                  <a:gd name="T55" fmla="*/ 657 h 778"/>
                  <a:gd name="T56" fmla="*/ 304 w 1209"/>
                  <a:gd name="T57" fmla="*/ 476 h 778"/>
                  <a:gd name="T58" fmla="*/ 498 w 1209"/>
                  <a:gd name="T59" fmla="*/ 310 h 778"/>
                  <a:gd name="T60" fmla="*/ 704 w 1209"/>
                  <a:gd name="T61" fmla="*/ 158 h 778"/>
                  <a:gd name="T62" fmla="*/ 822 w 1209"/>
                  <a:gd name="T63" fmla="*/ 86 h 778"/>
                  <a:gd name="T64" fmla="*/ 949 w 1209"/>
                  <a:gd name="T65" fmla="*/ 28 h 778"/>
                  <a:gd name="T66" fmla="*/ 1050 w 1209"/>
                  <a:gd name="T67" fmla="*/ 1 h 778"/>
                  <a:gd name="T68" fmla="*/ 1054 w 1209"/>
                  <a:gd name="T69" fmla="*/ 0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09" h="778">
                    <a:moveTo>
                      <a:pt x="1054" y="0"/>
                    </a:moveTo>
                    <a:lnTo>
                      <a:pt x="1103" y="0"/>
                    </a:lnTo>
                    <a:lnTo>
                      <a:pt x="1118" y="3"/>
                    </a:lnTo>
                    <a:lnTo>
                      <a:pt x="1133" y="8"/>
                    </a:lnTo>
                    <a:lnTo>
                      <a:pt x="1157" y="20"/>
                    </a:lnTo>
                    <a:lnTo>
                      <a:pt x="1175" y="37"/>
                    </a:lnTo>
                    <a:lnTo>
                      <a:pt x="1191" y="55"/>
                    </a:lnTo>
                    <a:lnTo>
                      <a:pt x="1199" y="77"/>
                    </a:lnTo>
                    <a:lnTo>
                      <a:pt x="1206" y="103"/>
                    </a:lnTo>
                    <a:lnTo>
                      <a:pt x="1209" y="150"/>
                    </a:lnTo>
                    <a:lnTo>
                      <a:pt x="1206" y="197"/>
                    </a:lnTo>
                    <a:lnTo>
                      <a:pt x="1197" y="243"/>
                    </a:lnTo>
                    <a:lnTo>
                      <a:pt x="1180" y="309"/>
                    </a:lnTo>
                    <a:lnTo>
                      <a:pt x="1157" y="373"/>
                    </a:lnTo>
                    <a:lnTo>
                      <a:pt x="1132" y="437"/>
                    </a:lnTo>
                    <a:lnTo>
                      <a:pt x="1103" y="498"/>
                    </a:lnTo>
                    <a:lnTo>
                      <a:pt x="1057" y="591"/>
                    </a:lnTo>
                    <a:lnTo>
                      <a:pt x="1007" y="682"/>
                    </a:lnTo>
                    <a:lnTo>
                      <a:pt x="952" y="771"/>
                    </a:lnTo>
                    <a:lnTo>
                      <a:pt x="951" y="775"/>
                    </a:lnTo>
                    <a:lnTo>
                      <a:pt x="947" y="776"/>
                    </a:lnTo>
                    <a:lnTo>
                      <a:pt x="944" y="778"/>
                    </a:lnTo>
                    <a:lnTo>
                      <a:pt x="834" y="778"/>
                    </a:lnTo>
                    <a:lnTo>
                      <a:pt x="833" y="778"/>
                    </a:lnTo>
                    <a:lnTo>
                      <a:pt x="831" y="776"/>
                    </a:lnTo>
                    <a:lnTo>
                      <a:pt x="838" y="756"/>
                    </a:lnTo>
                    <a:lnTo>
                      <a:pt x="863" y="694"/>
                    </a:lnTo>
                    <a:lnTo>
                      <a:pt x="883" y="630"/>
                    </a:lnTo>
                    <a:lnTo>
                      <a:pt x="898" y="564"/>
                    </a:lnTo>
                    <a:lnTo>
                      <a:pt x="903" y="520"/>
                    </a:lnTo>
                    <a:lnTo>
                      <a:pt x="903" y="478"/>
                    </a:lnTo>
                    <a:lnTo>
                      <a:pt x="897" y="435"/>
                    </a:lnTo>
                    <a:lnTo>
                      <a:pt x="885" y="407"/>
                    </a:lnTo>
                    <a:lnTo>
                      <a:pt x="868" y="383"/>
                    </a:lnTo>
                    <a:lnTo>
                      <a:pt x="846" y="366"/>
                    </a:lnTo>
                    <a:lnTo>
                      <a:pt x="819" y="354"/>
                    </a:lnTo>
                    <a:lnTo>
                      <a:pt x="789" y="349"/>
                    </a:lnTo>
                    <a:lnTo>
                      <a:pt x="743" y="351"/>
                    </a:lnTo>
                    <a:lnTo>
                      <a:pt x="699" y="359"/>
                    </a:lnTo>
                    <a:lnTo>
                      <a:pt x="655" y="373"/>
                    </a:lnTo>
                    <a:lnTo>
                      <a:pt x="593" y="398"/>
                    </a:lnTo>
                    <a:lnTo>
                      <a:pt x="532" y="429"/>
                    </a:lnTo>
                    <a:lnTo>
                      <a:pt x="473" y="462"/>
                    </a:lnTo>
                    <a:lnTo>
                      <a:pt x="415" y="498"/>
                    </a:lnTo>
                    <a:lnTo>
                      <a:pt x="322" y="562"/>
                    </a:lnTo>
                    <a:lnTo>
                      <a:pt x="231" y="628"/>
                    </a:lnTo>
                    <a:lnTo>
                      <a:pt x="145" y="699"/>
                    </a:lnTo>
                    <a:lnTo>
                      <a:pt x="59" y="771"/>
                    </a:lnTo>
                    <a:lnTo>
                      <a:pt x="54" y="775"/>
                    </a:lnTo>
                    <a:lnTo>
                      <a:pt x="49" y="776"/>
                    </a:lnTo>
                    <a:lnTo>
                      <a:pt x="42" y="778"/>
                    </a:lnTo>
                    <a:lnTo>
                      <a:pt x="3" y="778"/>
                    </a:lnTo>
                    <a:lnTo>
                      <a:pt x="3" y="778"/>
                    </a:lnTo>
                    <a:lnTo>
                      <a:pt x="0" y="776"/>
                    </a:lnTo>
                    <a:lnTo>
                      <a:pt x="25" y="749"/>
                    </a:lnTo>
                    <a:lnTo>
                      <a:pt x="118" y="657"/>
                    </a:lnTo>
                    <a:lnTo>
                      <a:pt x="211" y="564"/>
                    </a:lnTo>
                    <a:lnTo>
                      <a:pt x="304" y="476"/>
                    </a:lnTo>
                    <a:lnTo>
                      <a:pt x="398" y="391"/>
                    </a:lnTo>
                    <a:lnTo>
                      <a:pt x="498" y="310"/>
                    </a:lnTo>
                    <a:lnTo>
                      <a:pt x="599" y="233"/>
                    </a:lnTo>
                    <a:lnTo>
                      <a:pt x="704" y="158"/>
                    </a:lnTo>
                    <a:lnTo>
                      <a:pt x="763" y="121"/>
                    </a:lnTo>
                    <a:lnTo>
                      <a:pt x="822" y="86"/>
                    </a:lnTo>
                    <a:lnTo>
                      <a:pt x="885" y="55"/>
                    </a:lnTo>
                    <a:lnTo>
                      <a:pt x="949" y="28"/>
                    </a:lnTo>
                    <a:lnTo>
                      <a:pt x="1000" y="12"/>
                    </a:lnTo>
                    <a:lnTo>
                      <a:pt x="1050" y="1"/>
                    </a:lnTo>
                    <a:lnTo>
                      <a:pt x="1052" y="1"/>
                    </a:lnTo>
                    <a:lnTo>
                      <a:pt x="105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1" name="Freeform 8"/>
              <p:cNvSpPr>
                <a:spLocks/>
              </p:cNvSpPr>
              <p:nvPr/>
            </p:nvSpPr>
            <p:spPr bwMode="auto">
              <a:xfrm>
                <a:off x="1052" y="1559"/>
                <a:ext cx="492" cy="863"/>
              </a:xfrm>
              <a:custGeom>
                <a:avLst/>
                <a:gdLst>
                  <a:gd name="T0" fmla="*/ 377 w 492"/>
                  <a:gd name="T1" fmla="*/ 0 h 863"/>
                  <a:gd name="T2" fmla="*/ 431 w 492"/>
                  <a:gd name="T3" fmla="*/ 0 h 863"/>
                  <a:gd name="T4" fmla="*/ 458 w 492"/>
                  <a:gd name="T5" fmla="*/ 5 h 863"/>
                  <a:gd name="T6" fmla="*/ 485 w 492"/>
                  <a:gd name="T7" fmla="*/ 13 h 863"/>
                  <a:gd name="T8" fmla="*/ 488 w 492"/>
                  <a:gd name="T9" fmla="*/ 13 h 863"/>
                  <a:gd name="T10" fmla="*/ 490 w 492"/>
                  <a:gd name="T11" fmla="*/ 15 h 863"/>
                  <a:gd name="T12" fmla="*/ 492 w 492"/>
                  <a:gd name="T13" fmla="*/ 18 h 863"/>
                  <a:gd name="T14" fmla="*/ 492 w 492"/>
                  <a:gd name="T15" fmla="*/ 22 h 863"/>
                  <a:gd name="T16" fmla="*/ 465 w 492"/>
                  <a:gd name="T17" fmla="*/ 172 h 863"/>
                  <a:gd name="T18" fmla="*/ 465 w 492"/>
                  <a:gd name="T19" fmla="*/ 175 h 863"/>
                  <a:gd name="T20" fmla="*/ 465 w 492"/>
                  <a:gd name="T21" fmla="*/ 177 h 863"/>
                  <a:gd name="T22" fmla="*/ 449 w 492"/>
                  <a:gd name="T23" fmla="*/ 172 h 863"/>
                  <a:gd name="T24" fmla="*/ 417 w 492"/>
                  <a:gd name="T25" fmla="*/ 162 h 863"/>
                  <a:gd name="T26" fmla="*/ 383 w 492"/>
                  <a:gd name="T27" fmla="*/ 162 h 863"/>
                  <a:gd name="T28" fmla="*/ 365 w 492"/>
                  <a:gd name="T29" fmla="*/ 165 h 863"/>
                  <a:gd name="T30" fmla="*/ 350 w 492"/>
                  <a:gd name="T31" fmla="*/ 174 h 863"/>
                  <a:gd name="T32" fmla="*/ 336 w 492"/>
                  <a:gd name="T33" fmla="*/ 186 h 863"/>
                  <a:gd name="T34" fmla="*/ 326 w 492"/>
                  <a:gd name="T35" fmla="*/ 201 h 863"/>
                  <a:gd name="T36" fmla="*/ 318 w 492"/>
                  <a:gd name="T37" fmla="*/ 226 h 863"/>
                  <a:gd name="T38" fmla="*/ 312 w 492"/>
                  <a:gd name="T39" fmla="*/ 250 h 863"/>
                  <a:gd name="T40" fmla="*/ 297 w 492"/>
                  <a:gd name="T41" fmla="*/ 334 h 863"/>
                  <a:gd name="T42" fmla="*/ 437 w 492"/>
                  <a:gd name="T43" fmla="*/ 334 h 863"/>
                  <a:gd name="T44" fmla="*/ 426 w 492"/>
                  <a:gd name="T45" fmla="*/ 407 h 863"/>
                  <a:gd name="T46" fmla="*/ 414 w 492"/>
                  <a:gd name="T47" fmla="*/ 481 h 863"/>
                  <a:gd name="T48" fmla="*/ 412 w 492"/>
                  <a:gd name="T49" fmla="*/ 484 h 863"/>
                  <a:gd name="T50" fmla="*/ 410 w 492"/>
                  <a:gd name="T51" fmla="*/ 488 h 863"/>
                  <a:gd name="T52" fmla="*/ 407 w 492"/>
                  <a:gd name="T53" fmla="*/ 490 h 863"/>
                  <a:gd name="T54" fmla="*/ 402 w 492"/>
                  <a:gd name="T55" fmla="*/ 490 h 863"/>
                  <a:gd name="T56" fmla="*/ 280 w 492"/>
                  <a:gd name="T57" fmla="*/ 490 h 863"/>
                  <a:gd name="T58" fmla="*/ 277 w 492"/>
                  <a:gd name="T59" fmla="*/ 490 h 863"/>
                  <a:gd name="T60" fmla="*/ 274 w 492"/>
                  <a:gd name="T61" fmla="*/ 491 h 863"/>
                  <a:gd name="T62" fmla="*/ 272 w 492"/>
                  <a:gd name="T63" fmla="*/ 493 h 863"/>
                  <a:gd name="T64" fmla="*/ 270 w 492"/>
                  <a:gd name="T65" fmla="*/ 498 h 863"/>
                  <a:gd name="T66" fmla="*/ 215 w 492"/>
                  <a:gd name="T67" fmla="*/ 822 h 863"/>
                  <a:gd name="T68" fmla="*/ 209 w 492"/>
                  <a:gd name="T69" fmla="*/ 856 h 863"/>
                  <a:gd name="T70" fmla="*/ 208 w 492"/>
                  <a:gd name="T71" fmla="*/ 859 h 863"/>
                  <a:gd name="T72" fmla="*/ 206 w 492"/>
                  <a:gd name="T73" fmla="*/ 861 h 863"/>
                  <a:gd name="T74" fmla="*/ 203 w 492"/>
                  <a:gd name="T75" fmla="*/ 863 h 863"/>
                  <a:gd name="T76" fmla="*/ 7 w 492"/>
                  <a:gd name="T77" fmla="*/ 863 h 863"/>
                  <a:gd name="T78" fmla="*/ 69 w 492"/>
                  <a:gd name="T79" fmla="*/ 490 h 863"/>
                  <a:gd name="T80" fmla="*/ 0 w 492"/>
                  <a:gd name="T81" fmla="*/ 490 h 863"/>
                  <a:gd name="T82" fmla="*/ 0 w 492"/>
                  <a:gd name="T83" fmla="*/ 481 h 863"/>
                  <a:gd name="T84" fmla="*/ 12 w 492"/>
                  <a:gd name="T85" fmla="*/ 419 h 863"/>
                  <a:gd name="T86" fmla="*/ 25 w 492"/>
                  <a:gd name="T87" fmla="*/ 334 h 863"/>
                  <a:gd name="T88" fmla="*/ 96 w 492"/>
                  <a:gd name="T89" fmla="*/ 334 h 863"/>
                  <a:gd name="T90" fmla="*/ 106 w 492"/>
                  <a:gd name="T91" fmla="*/ 280 h 863"/>
                  <a:gd name="T92" fmla="*/ 117 w 492"/>
                  <a:gd name="T93" fmla="*/ 228 h 863"/>
                  <a:gd name="T94" fmla="*/ 130 w 492"/>
                  <a:gd name="T95" fmla="*/ 177 h 863"/>
                  <a:gd name="T96" fmla="*/ 147 w 492"/>
                  <a:gd name="T97" fmla="*/ 140 h 863"/>
                  <a:gd name="T98" fmla="*/ 169 w 492"/>
                  <a:gd name="T99" fmla="*/ 108 h 863"/>
                  <a:gd name="T100" fmla="*/ 198 w 492"/>
                  <a:gd name="T101" fmla="*/ 81 h 863"/>
                  <a:gd name="T102" fmla="*/ 230 w 492"/>
                  <a:gd name="T103" fmla="*/ 56 h 863"/>
                  <a:gd name="T104" fmla="*/ 275 w 492"/>
                  <a:gd name="T105" fmla="*/ 29 h 863"/>
                  <a:gd name="T106" fmla="*/ 326 w 492"/>
                  <a:gd name="T107" fmla="*/ 8 h 863"/>
                  <a:gd name="T108" fmla="*/ 377 w 492"/>
                  <a:gd name="T109" fmla="*/ 0 h 8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92" h="863">
                    <a:moveTo>
                      <a:pt x="377" y="0"/>
                    </a:moveTo>
                    <a:lnTo>
                      <a:pt x="431" y="0"/>
                    </a:lnTo>
                    <a:lnTo>
                      <a:pt x="458" y="5"/>
                    </a:lnTo>
                    <a:lnTo>
                      <a:pt x="485" y="13"/>
                    </a:lnTo>
                    <a:lnTo>
                      <a:pt x="488" y="13"/>
                    </a:lnTo>
                    <a:lnTo>
                      <a:pt x="490" y="15"/>
                    </a:lnTo>
                    <a:lnTo>
                      <a:pt x="492" y="18"/>
                    </a:lnTo>
                    <a:lnTo>
                      <a:pt x="492" y="22"/>
                    </a:lnTo>
                    <a:lnTo>
                      <a:pt x="465" y="172"/>
                    </a:lnTo>
                    <a:lnTo>
                      <a:pt x="465" y="175"/>
                    </a:lnTo>
                    <a:lnTo>
                      <a:pt x="465" y="177"/>
                    </a:lnTo>
                    <a:lnTo>
                      <a:pt x="449" y="172"/>
                    </a:lnTo>
                    <a:lnTo>
                      <a:pt x="417" y="162"/>
                    </a:lnTo>
                    <a:lnTo>
                      <a:pt x="383" y="162"/>
                    </a:lnTo>
                    <a:lnTo>
                      <a:pt x="365" y="165"/>
                    </a:lnTo>
                    <a:lnTo>
                      <a:pt x="350" y="174"/>
                    </a:lnTo>
                    <a:lnTo>
                      <a:pt x="336" y="186"/>
                    </a:lnTo>
                    <a:lnTo>
                      <a:pt x="326" y="201"/>
                    </a:lnTo>
                    <a:lnTo>
                      <a:pt x="318" y="226"/>
                    </a:lnTo>
                    <a:lnTo>
                      <a:pt x="312" y="250"/>
                    </a:lnTo>
                    <a:lnTo>
                      <a:pt x="297" y="334"/>
                    </a:lnTo>
                    <a:lnTo>
                      <a:pt x="437" y="334"/>
                    </a:lnTo>
                    <a:lnTo>
                      <a:pt x="426" y="407"/>
                    </a:lnTo>
                    <a:lnTo>
                      <a:pt x="414" y="481"/>
                    </a:lnTo>
                    <a:lnTo>
                      <a:pt x="412" y="484"/>
                    </a:lnTo>
                    <a:lnTo>
                      <a:pt x="410" y="488"/>
                    </a:lnTo>
                    <a:lnTo>
                      <a:pt x="407" y="490"/>
                    </a:lnTo>
                    <a:lnTo>
                      <a:pt x="402" y="490"/>
                    </a:lnTo>
                    <a:lnTo>
                      <a:pt x="280" y="490"/>
                    </a:lnTo>
                    <a:lnTo>
                      <a:pt x="277" y="490"/>
                    </a:lnTo>
                    <a:lnTo>
                      <a:pt x="274" y="491"/>
                    </a:lnTo>
                    <a:lnTo>
                      <a:pt x="272" y="493"/>
                    </a:lnTo>
                    <a:lnTo>
                      <a:pt x="270" y="498"/>
                    </a:lnTo>
                    <a:lnTo>
                      <a:pt x="215" y="822"/>
                    </a:lnTo>
                    <a:lnTo>
                      <a:pt x="209" y="856"/>
                    </a:lnTo>
                    <a:lnTo>
                      <a:pt x="208" y="859"/>
                    </a:lnTo>
                    <a:lnTo>
                      <a:pt x="206" y="861"/>
                    </a:lnTo>
                    <a:lnTo>
                      <a:pt x="203" y="863"/>
                    </a:lnTo>
                    <a:lnTo>
                      <a:pt x="7" y="863"/>
                    </a:lnTo>
                    <a:lnTo>
                      <a:pt x="69" y="490"/>
                    </a:lnTo>
                    <a:lnTo>
                      <a:pt x="0" y="490"/>
                    </a:lnTo>
                    <a:lnTo>
                      <a:pt x="0" y="481"/>
                    </a:lnTo>
                    <a:lnTo>
                      <a:pt x="12" y="419"/>
                    </a:lnTo>
                    <a:lnTo>
                      <a:pt x="25" y="334"/>
                    </a:lnTo>
                    <a:lnTo>
                      <a:pt x="96" y="334"/>
                    </a:lnTo>
                    <a:lnTo>
                      <a:pt x="106" y="280"/>
                    </a:lnTo>
                    <a:lnTo>
                      <a:pt x="117" y="228"/>
                    </a:lnTo>
                    <a:lnTo>
                      <a:pt x="130" y="177"/>
                    </a:lnTo>
                    <a:lnTo>
                      <a:pt x="147" y="140"/>
                    </a:lnTo>
                    <a:lnTo>
                      <a:pt x="169" y="108"/>
                    </a:lnTo>
                    <a:lnTo>
                      <a:pt x="198" y="81"/>
                    </a:lnTo>
                    <a:lnTo>
                      <a:pt x="230" y="56"/>
                    </a:lnTo>
                    <a:lnTo>
                      <a:pt x="275" y="29"/>
                    </a:lnTo>
                    <a:lnTo>
                      <a:pt x="326" y="8"/>
                    </a:lnTo>
                    <a:lnTo>
                      <a:pt x="37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2" name="Freeform 9"/>
              <p:cNvSpPr>
                <a:spLocks/>
              </p:cNvSpPr>
              <p:nvPr/>
            </p:nvSpPr>
            <p:spPr bwMode="auto">
              <a:xfrm>
                <a:off x="6214" y="1724"/>
                <a:ext cx="405" cy="686"/>
              </a:xfrm>
              <a:custGeom>
                <a:avLst/>
                <a:gdLst>
                  <a:gd name="T0" fmla="*/ 118 w 405"/>
                  <a:gd name="T1" fmla="*/ 0 h 686"/>
                  <a:gd name="T2" fmla="*/ 319 w 405"/>
                  <a:gd name="T3" fmla="*/ 0 h 686"/>
                  <a:gd name="T4" fmla="*/ 294 w 405"/>
                  <a:gd name="T5" fmla="*/ 157 h 686"/>
                  <a:gd name="T6" fmla="*/ 405 w 405"/>
                  <a:gd name="T7" fmla="*/ 157 h 686"/>
                  <a:gd name="T8" fmla="*/ 405 w 405"/>
                  <a:gd name="T9" fmla="*/ 168 h 686"/>
                  <a:gd name="T10" fmla="*/ 395 w 405"/>
                  <a:gd name="T11" fmla="*/ 230 h 686"/>
                  <a:gd name="T12" fmla="*/ 380 w 405"/>
                  <a:gd name="T13" fmla="*/ 313 h 686"/>
                  <a:gd name="T14" fmla="*/ 370 w 405"/>
                  <a:gd name="T15" fmla="*/ 313 h 686"/>
                  <a:gd name="T16" fmla="*/ 275 w 405"/>
                  <a:gd name="T17" fmla="*/ 313 h 686"/>
                  <a:gd name="T18" fmla="*/ 272 w 405"/>
                  <a:gd name="T19" fmla="*/ 313 h 686"/>
                  <a:gd name="T20" fmla="*/ 268 w 405"/>
                  <a:gd name="T21" fmla="*/ 314 h 686"/>
                  <a:gd name="T22" fmla="*/ 267 w 405"/>
                  <a:gd name="T23" fmla="*/ 316 h 686"/>
                  <a:gd name="T24" fmla="*/ 265 w 405"/>
                  <a:gd name="T25" fmla="*/ 321 h 686"/>
                  <a:gd name="T26" fmla="*/ 208 w 405"/>
                  <a:gd name="T27" fmla="*/ 661 h 686"/>
                  <a:gd name="T28" fmla="*/ 204 w 405"/>
                  <a:gd name="T29" fmla="*/ 686 h 686"/>
                  <a:gd name="T30" fmla="*/ 2 w 405"/>
                  <a:gd name="T31" fmla="*/ 686 h 686"/>
                  <a:gd name="T32" fmla="*/ 66 w 405"/>
                  <a:gd name="T33" fmla="*/ 313 h 686"/>
                  <a:gd name="T34" fmla="*/ 0 w 405"/>
                  <a:gd name="T35" fmla="*/ 313 h 686"/>
                  <a:gd name="T36" fmla="*/ 27 w 405"/>
                  <a:gd name="T37" fmla="*/ 157 h 686"/>
                  <a:gd name="T38" fmla="*/ 91 w 405"/>
                  <a:gd name="T39" fmla="*/ 157 h 686"/>
                  <a:gd name="T40" fmla="*/ 118 w 405"/>
                  <a:gd name="T41" fmla="*/ 0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5" h="686">
                    <a:moveTo>
                      <a:pt x="118" y="0"/>
                    </a:moveTo>
                    <a:lnTo>
                      <a:pt x="319" y="0"/>
                    </a:lnTo>
                    <a:lnTo>
                      <a:pt x="294" y="157"/>
                    </a:lnTo>
                    <a:lnTo>
                      <a:pt x="405" y="157"/>
                    </a:lnTo>
                    <a:lnTo>
                      <a:pt x="405" y="168"/>
                    </a:lnTo>
                    <a:lnTo>
                      <a:pt x="395" y="230"/>
                    </a:lnTo>
                    <a:lnTo>
                      <a:pt x="380" y="313"/>
                    </a:lnTo>
                    <a:lnTo>
                      <a:pt x="370" y="313"/>
                    </a:lnTo>
                    <a:lnTo>
                      <a:pt x="275" y="313"/>
                    </a:lnTo>
                    <a:lnTo>
                      <a:pt x="272" y="313"/>
                    </a:lnTo>
                    <a:lnTo>
                      <a:pt x="268" y="314"/>
                    </a:lnTo>
                    <a:lnTo>
                      <a:pt x="267" y="316"/>
                    </a:lnTo>
                    <a:lnTo>
                      <a:pt x="265" y="321"/>
                    </a:lnTo>
                    <a:lnTo>
                      <a:pt x="208" y="661"/>
                    </a:lnTo>
                    <a:lnTo>
                      <a:pt x="204" y="686"/>
                    </a:lnTo>
                    <a:lnTo>
                      <a:pt x="2" y="686"/>
                    </a:lnTo>
                    <a:lnTo>
                      <a:pt x="66" y="313"/>
                    </a:lnTo>
                    <a:lnTo>
                      <a:pt x="0" y="313"/>
                    </a:lnTo>
                    <a:lnTo>
                      <a:pt x="27" y="157"/>
                    </a:lnTo>
                    <a:lnTo>
                      <a:pt x="91" y="157"/>
                    </a:lnTo>
                    <a:lnTo>
                      <a:pt x="1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3" name="Freeform 10"/>
              <p:cNvSpPr>
                <a:spLocks noEditPoints="1"/>
              </p:cNvSpPr>
              <p:nvPr/>
            </p:nvSpPr>
            <p:spPr bwMode="auto">
              <a:xfrm>
                <a:off x="3802" y="1555"/>
                <a:ext cx="709" cy="873"/>
              </a:xfrm>
              <a:custGeom>
                <a:avLst/>
                <a:gdLst>
                  <a:gd name="T0" fmla="*/ 361 w 709"/>
                  <a:gd name="T1" fmla="*/ 475 h 873"/>
                  <a:gd name="T2" fmla="*/ 302 w 709"/>
                  <a:gd name="T3" fmla="*/ 497 h 873"/>
                  <a:gd name="T4" fmla="*/ 257 w 709"/>
                  <a:gd name="T5" fmla="*/ 543 h 873"/>
                  <a:gd name="T6" fmla="*/ 236 w 709"/>
                  <a:gd name="T7" fmla="*/ 608 h 873"/>
                  <a:gd name="T8" fmla="*/ 248 w 709"/>
                  <a:gd name="T9" fmla="*/ 661 h 873"/>
                  <a:gd name="T10" fmla="*/ 289 w 709"/>
                  <a:gd name="T11" fmla="*/ 698 h 873"/>
                  <a:gd name="T12" fmla="*/ 348 w 709"/>
                  <a:gd name="T13" fmla="*/ 710 h 873"/>
                  <a:gd name="T14" fmla="*/ 417 w 709"/>
                  <a:gd name="T15" fmla="*/ 694 h 873"/>
                  <a:gd name="T16" fmla="*/ 469 w 709"/>
                  <a:gd name="T17" fmla="*/ 654 h 873"/>
                  <a:gd name="T18" fmla="*/ 496 w 709"/>
                  <a:gd name="T19" fmla="*/ 593 h 873"/>
                  <a:gd name="T20" fmla="*/ 495 w 709"/>
                  <a:gd name="T21" fmla="*/ 543 h 873"/>
                  <a:gd name="T22" fmla="*/ 471 w 709"/>
                  <a:gd name="T23" fmla="*/ 502 h 873"/>
                  <a:gd name="T24" fmla="*/ 429 w 709"/>
                  <a:gd name="T25" fmla="*/ 478 h 873"/>
                  <a:gd name="T26" fmla="*/ 145 w 709"/>
                  <a:gd name="T27" fmla="*/ 0 h 873"/>
                  <a:gd name="T28" fmla="*/ 282 w 709"/>
                  <a:gd name="T29" fmla="*/ 377 h 873"/>
                  <a:gd name="T30" fmla="*/ 289 w 709"/>
                  <a:gd name="T31" fmla="*/ 372 h 873"/>
                  <a:gd name="T32" fmla="*/ 366 w 709"/>
                  <a:gd name="T33" fmla="*/ 326 h 873"/>
                  <a:gd name="T34" fmla="*/ 453 w 709"/>
                  <a:gd name="T35" fmla="*/ 309 h 873"/>
                  <a:gd name="T36" fmla="*/ 544 w 709"/>
                  <a:gd name="T37" fmla="*/ 318 h 873"/>
                  <a:gd name="T38" fmla="*/ 623 w 709"/>
                  <a:gd name="T39" fmla="*/ 358 h 873"/>
                  <a:gd name="T40" fmla="*/ 677 w 709"/>
                  <a:gd name="T41" fmla="*/ 418 h 873"/>
                  <a:gd name="T42" fmla="*/ 704 w 709"/>
                  <a:gd name="T43" fmla="*/ 490 h 873"/>
                  <a:gd name="T44" fmla="*/ 706 w 709"/>
                  <a:gd name="T45" fmla="*/ 585 h 873"/>
                  <a:gd name="T46" fmla="*/ 672 w 709"/>
                  <a:gd name="T47" fmla="*/ 686 h 873"/>
                  <a:gd name="T48" fmla="*/ 608 w 709"/>
                  <a:gd name="T49" fmla="*/ 774 h 873"/>
                  <a:gd name="T50" fmla="*/ 518 w 709"/>
                  <a:gd name="T51" fmla="*/ 838 h 873"/>
                  <a:gd name="T52" fmla="*/ 410 w 709"/>
                  <a:gd name="T53" fmla="*/ 870 h 873"/>
                  <a:gd name="T54" fmla="*/ 339 w 709"/>
                  <a:gd name="T55" fmla="*/ 872 h 873"/>
                  <a:gd name="T56" fmla="*/ 268 w 709"/>
                  <a:gd name="T57" fmla="*/ 850 h 873"/>
                  <a:gd name="T58" fmla="*/ 246 w 709"/>
                  <a:gd name="T59" fmla="*/ 836 h 873"/>
                  <a:gd name="T60" fmla="*/ 226 w 709"/>
                  <a:gd name="T61" fmla="*/ 814 h 873"/>
                  <a:gd name="T62" fmla="*/ 201 w 709"/>
                  <a:gd name="T63" fmla="*/ 855 h 873"/>
                  <a:gd name="T64" fmla="*/ 145 w 709"/>
                  <a:gd name="T65" fmla="*/ 0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09" h="873">
                    <a:moveTo>
                      <a:pt x="395" y="473"/>
                    </a:moveTo>
                    <a:lnTo>
                      <a:pt x="361" y="475"/>
                    </a:lnTo>
                    <a:lnTo>
                      <a:pt x="331" y="482"/>
                    </a:lnTo>
                    <a:lnTo>
                      <a:pt x="302" y="497"/>
                    </a:lnTo>
                    <a:lnTo>
                      <a:pt x="277" y="517"/>
                    </a:lnTo>
                    <a:lnTo>
                      <a:pt x="257" y="543"/>
                    </a:lnTo>
                    <a:lnTo>
                      <a:pt x="243" y="575"/>
                    </a:lnTo>
                    <a:lnTo>
                      <a:pt x="236" y="608"/>
                    </a:lnTo>
                    <a:lnTo>
                      <a:pt x="240" y="637"/>
                    </a:lnTo>
                    <a:lnTo>
                      <a:pt x="248" y="661"/>
                    </a:lnTo>
                    <a:lnTo>
                      <a:pt x="265" y="683"/>
                    </a:lnTo>
                    <a:lnTo>
                      <a:pt x="289" y="698"/>
                    </a:lnTo>
                    <a:lnTo>
                      <a:pt x="317" y="706"/>
                    </a:lnTo>
                    <a:lnTo>
                      <a:pt x="348" y="710"/>
                    </a:lnTo>
                    <a:lnTo>
                      <a:pt x="385" y="706"/>
                    </a:lnTo>
                    <a:lnTo>
                      <a:pt x="417" y="694"/>
                    </a:lnTo>
                    <a:lnTo>
                      <a:pt x="446" y="678"/>
                    </a:lnTo>
                    <a:lnTo>
                      <a:pt x="469" y="654"/>
                    </a:lnTo>
                    <a:lnTo>
                      <a:pt x="486" y="625"/>
                    </a:lnTo>
                    <a:lnTo>
                      <a:pt x="496" y="593"/>
                    </a:lnTo>
                    <a:lnTo>
                      <a:pt x="498" y="566"/>
                    </a:lnTo>
                    <a:lnTo>
                      <a:pt x="495" y="543"/>
                    </a:lnTo>
                    <a:lnTo>
                      <a:pt x="486" y="521"/>
                    </a:lnTo>
                    <a:lnTo>
                      <a:pt x="471" y="502"/>
                    </a:lnTo>
                    <a:lnTo>
                      <a:pt x="453" y="487"/>
                    </a:lnTo>
                    <a:lnTo>
                      <a:pt x="429" y="478"/>
                    </a:lnTo>
                    <a:lnTo>
                      <a:pt x="395" y="473"/>
                    </a:lnTo>
                    <a:close/>
                    <a:moveTo>
                      <a:pt x="145" y="0"/>
                    </a:moveTo>
                    <a:lnTo>
                      <a:pt x="346" y="0"/>
                    </a:lnTo>
                    <a:lnTo>
                      <a:pt x="282" y="377"/>
                    </a:lnTo>
                    <a:lnTo>
                      <a:pt x="285" y="374"/>
                    </a:lnTo>
                    <a:lnTo>
                      <a:pt x="289" y="372"/>
                    </a:lnTo>
                    <a:lnTo>
                      <a:pt x="326" y="347"/>
                    </a:lnTo>
                    <a:lnTo>
                      <a:pt x="366" y="326"/>
                    </a:lnTo>
                    <a:lnTo>
                      <a:pt x="409" y="315"/>
                    </a:lnTo>
                    <a:lnTo>
                      <a:pt x="453" y="309"/>
                    </a:lnTo>
                    <a:lnTo>
                      <a:pt x="500" y="311"/>
                    </a:lnTo>
                    <a:lnTo>
                      <a:pt x="544" y="318"/>
                    </a:lnTo>
                    <a:lnTo>
                      <a:pt x="586" y="335"/>
                    </a:lnTo>
                    <a:lnTo>
                      <a:pt x="623" y="358"/>
                    </a:lnTo>
                    <a:lnTo>
                      <a:pt x="654" y="385"/>
                    </a:lnTo>
                    <a:lnTo>
                      <a:pt x="677" y="418"/>
                    </a:lnTo>
                    <a:lnTo>
                      <a:pt x="694" y="453"/>
                    </a:lnTo>
                    <a:lnTo>
                      <a:pt x="704" y="490"/>
                    </a:lnTo>
                    <a:lnTo>
                      <a:pt x="709" y="531"/>
                    </a:lnTo>
                    <a:lnTo>
                      <a:pt x="706" y="585"/>
                    </a:lnTo>
                    <a:lnTo>
                      <a:pt x="694" y="637"/>
                    </a:lnTo>
                    <a:lnTo>
                      <a:pt x="672" y="686"/>
                    </a:lnTo>
                    <a:lnTo>
                      <a:pt x="643" y="733"/>
                    </a:lnTo>
                    <a:lnTo>
                      <a:pt x="608" y="774"/>
                    </a:lnTo>
                    <a:lnTo>
                      <a:pt x="566" y="809"/>
                    </a:lnTo>
                    <a:lnTo>
                      <a:pt x="518" y="838"/>
                    </a:lnTo>
                    <a:lnTo>
                      <a:pt x="466" y="858"/>
                    </a:lnTo>
                    <a:lnTo>
                      <a:pt x="410" y="870"/>
                    </a:lnTo>
                    <a:lnTo>
                      <a:pt x="375" y="873"/>
                    </a:lnTo>
                    <a:lnTo>
                      <a:pt x="339" y="872"/>
                    </a:lnTo>
                    <a:lnTo>
                      <a:pt x="304" y="863"/>
                    </a:lnTo>
                    <a:lnTo>
                      <a:pt x="268" y="850"/>
                    </a:lnTo>
                    <a:lnTo>
                      <a:pt x="257" y="845"/>
                    </a:lnTo>
                    <a:lnTo>
                      <a:pt x="246" y="836"/>
                    </a:lnTo>
                    <a:lnTo>
                      <a:pt x="238" y="828"/>
                    </a:lnTo>
                    <a:lnTo>
                      <a:pt x="226" y="814"/>
                    </a:lnTo>
                    <a:lnTo>
                      <a:pt x="211" y="796"/>
                    </a:lnTo>
                    <a:lnTo>
                      <a:pt x="201" y="855"/>
                    </a:lnTo>
                    <a:lnTo>
                      <a:pt x="0" y="855"/>
                    </a:lnTo>
                    <a:lnTo>
                      <a:pt x="14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4" name="Freeform 11"/>
              <p:cNvSpPr>
                <a:spLocks noEditPoints="1"/>
              </p:cNvSpPr>
              <p:nvPr/>
            </p:nvSpPr>
            <p:spPr bwMode="auto">
              <a:xfrm>
                <a:off x="1407" y="1873"/>
                <a:ext cx="753" cy="809"/>
              </a:xfrm>
              <a:custGeom>
                <a:avLst/>
                <a:gdLst>
                  <a:gd name="T0" fmla="*/ 414 w 753"/>
                  <a:gd name="T1" fmla="*/ 164 h 809"/>
                  <a:gd name="T2" fmla="*/ 353 w 753"/>
                  <a:gd name="T3" fmla="*/ 184 h 809"/>
                  <a:gd name="T4" fmla="*/ 307 w 753"/>
                  <a:gd name="T5" fmla="*/ 225 h 809"/>
                  <a:gd name="T6" fmla="*/ 283 w 753"/>
                  <a:gd name="T7" fmla="*/ 284 h 809"/>
                  <a:gd name="T8" fmla="*/ 285 w 753"/>
                  <a:gd name="T9" fmla="*/ 334 h 809"/>
                  <a:gd name="T10" fmla="*/ 311 w 753"/>
                  <a:gd name="T11" fmla="*/ 373 h 809"/>
                  <a:gd name="T12" fmla="*/ 354 w 753"/>
                  <a:gd name="T13" fmla="*/ 395 h 809"/>
                  <a:gd name="T14" fmla="*/ 392 w 753"/>
                  <a:gd name="T15" fmla="*/ 402 h 809"/>
                  <a:gd name="T16" fmla="*/ 466 w 753"/>
                  <a:gd name="T17" fmla="*/ 383 h 809"/>
                  <a:gd name="T18" fmla="*/ 518 w 753"/>
                  <a:gd name="T19" fmla="*/ 336 h 809"/>
                  <a:gd name="T20" fmla="*/ 542 w 753"/>
                  <a:gd name="T21" fmla="*/ 265 h 809"/>
                  <a:gd name="T22" fmla="*/ 532 w 753"/>
                  <a:gd name="T23" fmla="*/ 213 h 809"/>
                  <a:gd name="T24" fmla="*/ 493 w 753"/>
                  <a:gd name="T25" fmla="*/ 176 h 809"/>
                  <a:gd name="T26" fmla="*/ 441 w 753"/>
                  <a:gd name="T27" fmla="*/ 164 h 809"/>
                  <a:gd name="T28" fmla="*/ 560 w 753"/>
                  <a:gd name="T29" fmla="*/ 3 h 809"/>
                  <a:gd name="T30" fmla="*/ 642 w 753"/>
                  <a:gd name="T31" fmla="*/ 32 h 809"/>
                  <a:gd name="T32" fmla="*/ 706 w 753"/>
                  <a:gd name="T33" fmla="*/ 86 h 809"/>
                  <a:gd name="T34" fmla="*/ 741 w 753"/>
                  <a:gd name="T35" fmla="*/ 159 h 809"/>
                  <a:gd name="T36" fmla="*/ 753 w 753"/>
                  <a:gd name="T37" fmla="*/ 248 h 809"/>
                  <a:gd name="T38" fmla="*/ 733 w 753"/>
                  <a:gd name="T39" fmla="*/ 341 h 809"/>
                  <a:gd name="T40" fmla="*/ 687 w 753"/>
                  <a:gd name="T41" fmla="*/ 427 h 809"/>
                  <a:gd name="T42" fmla="*/ 618 w 753"/>
                  <a:gd name="T43" fmla="*/ 496 h 809"/>
                  <a:gd name="T44" fmla="*/ 528 w 753"/>
                  <a:gd name="T45" fmla="*/ 544 h 809"/>
                  <a:gd name="T46" fmla="*/ 427 w 753"/>
                  <a:gd name="T47" fmla="*/ 564 h 809"/>
                  <a:gd name="T48" fmla="*/ 324 w 753"/>
                  <a:gd name="T49" fmla="*/ 547 h 809"/>
                  <a:gd name="T50" fmla="*/ 275 w 753"/>
                  <a:gd name="T51" fmla="*/ 518 h 809"/>
                  <a:gd name="T52" fmla="*/ 245 w 753"/>
                  <a:gd name="T53" fmla="*/ 555 h 809"/>
                  <a:gd name="T54" fmla="*/ 202 w 753"/>
                  <a:gd name="T55" fmla="*/ 802 h 809"/>
                  <a:gd name="T56" fmla="*/ 199 w 753"/>
                  <a:gd name="T57" fmla="*/ 807 h 809"/>
                  <a:gd name="T58" fmla="*/ 194 w 753"/>
                  <a:gd name="T59" fmla="*/ 809 h 809"/>
                  <a:gd name="T60" fmla="*/ 3 w 753"/>
                  <a:gd name="T61" fmla="*/ 809 h 809"/>
                  <a:gd name="T62" fmla="*/ 8 w 753"/>
                  <a:gd name="T63" fmla="*/ 755 h 809"/>
                  <a:gd name="T64" fmla="*/ 104 w 753"/>
                  <a:gd name="T65" fmla="*/ 186 h 809"/>
                  <a:gd name="T66" fmla="*/ 133 w 753"/>
                  <a:gd name="T67" fmla="*/ 20 h 809"/>
                  <a:gd name="T68" fmla="*/ 137 w 753"/>
                  <a:gd name="T69" fmla="*/ 17 h 809"/>
                  <a:gd name="T70" fmla="*/ 329 w 753"/>
                  <a:gd name="T71" fmla="*/ 17 h 809"/>
                  <a:gd name="T72" fmla="*/ 334 w 753"/>
                  <a:gd name="T73" fmla="*/ 19 h 809"/>
                  <a:gd name="T74" fmla="*/ 327 w 753"/>
                  <a:gd name="T75" fmla="*/ 74 h 809"/>
                  <a:gd name="T76" fmla="*/ 359 w 753"/>
                  <a:gd name="T77" fmla="*/ 46 h 809"/>
                  <a:gd name="T78" fmla="*/ 434 w 753"/>
                  <a:gd name="T79" fmla="*/ 10 h 809"/>
                  <a:gd name="T80" fmla="*/ 518 w 753"/>
                  <a:gd name="T81" fmla="*/ 0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53" h="809">
                    <a:moveTo>
                      <a:pt x="441" y="164"/>
                    </a:moveTo>
                    <a:lnTo>
                      <a:pt x="414" y="164"/>
                    </a:lnTo>
                    <a:lnTo>
                      <a:pt x="381" y="170"/>
                    </a:lnTo>
                    <a:lnTo>
                      <a:pt x="353" y="184"/>
                    </a:lnTo>
                    <a:lnTo>
                      <a:pt x="327" y="201"/>
                    </a:lnTo>
                    <a:lnTo>
                      <a:pt x="307" y="225"/>
                    </a:lnTo>
                    <a:lnTo>
                      <a:pt x="292" y="252"/>
                    </a:lnTo>
                    <a:lnTo>
                      <a:pt x="283" y="284"/>
                    </a:lnTo>
                    <a:lnTo>
                      <a:pt x="282" y="309"/>
                    </a:lnTo>
                    <a:lnTo>
                      <a:pt x="285" y="334"/>
                    </a:lnTo>
                    <a:lnTo>
                      <a:pt x="295" y="355"/>
                    </a:lnTo>
                    <a:lnTo>
                      <a:pt x="311" y="373"/>
                    </a:lnTo>
                    <a:lnTo>
                      <a:pt x="329" y="387"/>
                    </a:lnTo>
                    <a:lnTo>
                      <a:pt x="354" y="395"/>
                    </a:lnTo>
                    <a:lnTo>
                      <a:pt x="373" y="398"/>
                    </a:lnTo>
                    <a:lnTo>
                      <a:pt x="392" y="402"/>
                    </a:lnTo>
                    <a:lnTo>
                      <a:pt x="432" y="397"/>
                    </a:lnTo>
                    <a:lnTo>
                      <a:pt x="466" y="383"/>
                    </a:lnTo>
                    <a:lnTo>
                      <a:pt x="496" y="363"/>
                    </a:lnTo>
                    <a:lnTo>
                      <a:pt x="518" y="336"/>
                    </a:lnTo>
                    <a:lnTo>
                      <a:pt x="535" y="304"/>
                    </a:lnTo>
                    <a:lnTo>
                      <a:pt x="542" y="265"/>
                    </a:lnTo>
                    <a:lnTo>
                      <a:pt x="540" y="238"/>
                    </a:lnTo>
                    <a:lnTo>
                      <a:pt x="532" y="213"/>
                    </a:lnTo>
                    <a:lnTo>
                      <a:pt x="515" y="192"/>
                    </a:lnTo>
                    <a:lnTo>
                      <a:pt x="493" y="176"/>
                    </a:lnTo>
                    <a:lnTo>
                      <a:pt x="468" y="167"/>
                    </a:lnTo>
                    <a:lnTo>
                      <a:pt x="441" y="164"/>
                    </a:lnTo>
                    <a:close/>
                    <a:moveTo>
                      <a:pt x="518" y="0"/>
                    </a:moveTo>
                    <a:lnTo>
                      <a:pt x="560" y="3"/>
                    </a:lnTo>
                    <a:lnTo>
                      <a:pt x="601" y="13"/>
                    </a:lnTo>
                    <a:lnTo>
                      <a:pt x="642" y="32"/>
                    </a:lnTo>
                    <a:lnTo>
                      <a:pt x="677" y="57"/>
                    </a:lnTo>
                    <a:lnTo>
                      <a:pt x="706" y="86"/>
                    </a:lnTo>
                    <a:lnTo>
                      <a:pt x="726" y="122"/>
                    </a:lnTo>
                    <a:lnTo>
                      <a:pt x="741" y="159"/>
                    </a:lnTo>
                    <a:lnTo>
                      <a:pt x="750" y="201"/>
                    </a:lnTo>
                    <a:lnTo>
                      <a:pt x="753" y="248"/>
                    </a:lnTo>
                    <a:lnTo>
                      <a:pt x="746" y="295"/>
                    </a:lnTo>
                    <a:lnTo>
                      <a:pt x="733" y="341"/>
                    </a:lnTo>
                    <a:lnTo>
                      <a:pt x="713" y="385"/>
                    </a:lnTo>
                    <a:lnTo>
                      <a:pt x="687" y="427"/>
                    </a:lnTo>
                    <a:lnTo>
                      <a:pt x="655" y="464"/>
                    </a:lnTo>
                    <a:lnTo>
                      <a:pt x="618" y="496"/>
                    </a:lnTo>
                    <a:lnTo>
                      <a:pt x="576" y="523"/>
                    </a:lnTo>
                    <a:lnTo>
                      <a:pt x="528" y="544"/>
                    </a:lnTo>
                    <a:lnTo>
                      <a:pt x="478" y="559"/>
                    </a:lnTo>
                    <a:lnTo>
                      <a:pt x="427" y="564"/>
                    </a:lnTo>
                    <a:lnTo>
                      <a:pt x="375" y="561"/>
                    </a:lnTo>
                    <a:lnTo>
                      <a:pt x="324" y="547"/>
                    </a:lnTo>
                    <a:lnTo>
                      <a:pt x="299" y="534"/>
                    </a:lnTo>
                    <a:lnTo>
                      <a:pt x="275" y="518"/>
                    </a:lnTo>
                    <a:lnTo>
                      <a:pt x="253" y="496"/>
                    </a:lnTo>
                    <a:lnTo>
                      <a:pt x="245" y="555"/>
                    </a:lnTo>
                    <a:lnTo>
                      <a:pt x="234" y="611"/>
                    </a:lnTo>
                    <a:lnTo>
                      <a:pt x="202" y="802"/>
                    </a:lnTo>
                    <a:lnTo>
                      <a:pt x="201" y="805"/>
                    </a:lnTo>
                    <a:lnTo>
                      <a:pt x="199" y="807"/>
                    </a:lnTo>
                    <a:lnTo>
                      <a:pt x="197" y="809"/>
                    </a:lnTo>
                    <a:lnTo>
                      <a:pt x="194" y="809"/>
                    </a:lnTo>
                    <a:lnTo>
                      <a:pt x="5" y="809"/>
                    </a:lnTo>
                    <a:lnTo>
                      <a:pt x="3" y="809"/>
                    </a:lnTo>
                    <a:lnTo>
                      <a:pt x="0" y="809"/>
                    </a:lnTo>
                    <a:lnTo>
                      <a:pt x="8" y="755"/>
                    </a:lnTo>
                    <a:lnTo>
                      <a:pt x="54" y="486"/>
                    </a:lnTo>
                    <a:lnTo>
                      <a:pt x="104" y="186"/>
                    </a:lnTo>
                    <a:lnTo>
                      <a:pt x="131" y="25"/>
                    </a:lnTo>
                    <a:lnTo>
                      <a:pt x="133" y="20"/>
                    </a:lnTo>
                    <a:lnTo>
                      <a:pt x="135" y="19"/>
                    </a:lnTo>
                    <a:lnTo>
                      <a:pt x="137" y="17"/>
                    </a:lnTo>
                    <a:lnTo>
                      <a:pt x="140" y="17"/>
                    </a:lnTo>
                    <a:lnTo>
                      <a:pt x="329" y="17"/>
                    </a:lnTo>
                    <a:lnTo>
                      <a:pt x="331" y="17"/>
                    </a:lnTo>
                    <a:lnTo>
                      <a:pt x="334" y="19"/>
                    </a:lnTo>
                    <a:lnTo>
                      <a:pt x="326" y="76"/>
                    </a:lnTo>
                    <a:lnTo>
                      <a:pt x="327" y="74"/>
                    </a:lnTo>
                    <a:lnTo>
                      <a:pt x="329" y="74"/>
                    </a:lnTo>
                    <a:lnTo>
                      <a:pt x="359" y="46"/>
                    </a:lnTo>
                    <a:lnTo>
                      <a:pt x="395" y="25"/>
                    </a:lnTo>
                    <a:lnTo>
                      <a:pt x="434" y="10"/>
                    </a:lnTo>
                    <a:lnTo>
                      <a:pt x="474" y="2"/>
                    </a:lnTo>
                    <a:lnTo>
                      <a:pt x="5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5" name="Freeform 12"/>
              <p:cNvSpPr>
                <a:spLocks/>
              </p:cNvSpPr>
              <p:nvPr/>
            </p:nvSpPr>
            <p:spPr bwMode="auto">
              <a:xfrm>
                <a:off x="2131" y="1881"/>
                <a:ext cx="1132" cy="531"/>
              </a:xfrm>
              <a:custGeom>
                <a:avLst/>
                <a:gdLst>
                  <a:gd name="T0" fmla="*/ 921 w 1132"/>
                  <a:gd name="T1" fmla="*/ 0 h 531"/>
                  <a:gd name="T2" fmla="*/ 1122 w 1132"/>
                  <a:gd name="T3" fmla="*/ 0 h 531"/>
                  <a:gd name="T4" fmla="*/ 1132 w 1132"/>
                  <a:gd name="T5" fmla="*/ 0 h 531"/>
                  <a:gd name="T6" fmla="*/ 1127 w 1132"/>
                  <a:gd name="T7" fmla="*/ 7 h 531"/>
                  <a:gd name="T8" fmla="*/ 1124 w 1132"/>
                  <a:gd name="T9" fmla="*/ 14 h 531"/>
                  <a:gd name="T10" fmla="*/ 1119 w 1132"/>
                  <a:gd name="T11" fmla="*/ 21 h 531"/>
                  <a:gd name="T12" fmla="*/ 754 w 1132"/>
                  <a:gd name="T13" fmla="*/ 522 h 531"/>
                  <a:gd name="T14" fmla="*/ 750 w 1132"/>
                  <a:gd name="T15" fmla="*/ 526 h 531"/>
                  <a:gd name="T16" fmla="*/ 747 w 1132"/>
                  <a:gd name="T17" fmla="*/ 527 h 531"/>
                  <a:gd name="T18" fmla="*/ 742 w 1132"/>
                  <a:gd name="T19" fmla="*/ 529 h 531"/>
                  <a:gd name="T20" fmla="*/ 737 w 1132"/>
                  <a:gd name="T21" fmla="*/ 529 h 531"/>
                  <a:gd name="T22" fmla="*/ 629 w 1132"/>
                  <a:gd name="T23" fmla="*/ 531 h 531"/>
                  <a:gd name="T24" fmla="*/ 622 w 1132"/>
                  <a:gd name="T25" fmla="*/ 529 h 531"/>
                  <a:gd name="T26" fmla="*/ 619 w 1132"/>
                  <a:gd name="T27" fmla="*/ 527 h 531"/>
                  <a:gd name="T28" fmla="*/ 615 w 1132"/>
                  <a:gd name="T29" fmla="*/ 524 h 531"/>
                  <a:gd name="T30" fmla="*/ 613 w 1132"/>
                  <a:gd name="T31" fmla="*/ 519 h 531"/>
                  <a:gd name="T32" fmla="*/ 527 w 1132"/>
                  <a:gd name="T33" fmla="*/ 245 h 531"/>
                  <a:gd name="T34" fmla="*/ 527 w 1132"/>
                  <a:gd name="T35" fmla="*/ 245 h 531"/>
                  <a:gd name="T36" fmla="*/ 526 w 1132"/>
                  <a:gd name="T37" fmla="*/ 242 h 531"/>
                  <a:gd name="T38" fmla="*/ 524 w 1132"/>
                  <a:gd name="T39" fmla="*/ 245 h 531"/>
                  <a:gd name="T40" fmla="*/ 521 w 1132"/>
                  <a:gd name="T41" fmla="*/ 249 h 531"/>
                  <a:gd name="T42" fmla="*/ 345 w 1132"/>
                  <a:gd name="T43" fmla="*/ 517 h 531"/>
                  <a:gd name="T44" fmla="*/ 342 w 1132"/>
                  <a:gd name="T45" fmla="*/ 522 h 531"/>
                  <a:gd name="T46" fmla="*/ 338 w 1132"/>
                  <a:gd name="T47" fmla="*/ 526 h 531"/>
                  <a:gd name="T48" fmla="*/ 335 w 1132"/>
                  <a:gd name="T49" fmla="*/ 529 h 531"/>
                  <a:gd name="T50" fmla="*/ 330 w 1132"/>
                  <a:gd name="T51" fmla="*/ 529 h 531"/>
                  <a:gd name="T52" fmla="*/ 323 w 1132"/>
                  <a:gd name="T53" fmla="*/ 531 h 531"/>
                  <a:gd name="T54" fmla="*/ 215 w 1132"/>
                  <a:gd name="T55" fmla="*/ 529 h 531"/>
                  <a:gd name="T56" fmla="*/ 211 w 1132"/>
                  <a:gd name="T57" fmla="*/ 529 h 531"/>
                  <a:gd name="T58" fmla="*/ 208 w 1132"/>
                  <a:gd name="T59" fmla="*/ 527 h 531"/>
                  <a:gd name="T60" fmla="*/ 205 w 1132"/>
                  <a:gd name="T61" fmla="*/ 526 h 531"/>
                  <a:gd name="T62" fmla="*/ 203 w 1132"/>
                  <a:gd name="T63" fmla="*/ 522 h 531"/>
                  <a:gd name="T64" fmla="*/ 4 w 1132"/>
                  <a:gd name="T65" fmla="*/ 9 h 531"/>
                  <a:gd name="T66" fmla="*/ 2 w 1132"/>
                  <a:gd name="T67" fmla="*/ 5 h 531"/>
                  <a:gd name="T68" fmla="*/ 0 w 1132"/>
                  <a:gd name="T69" fmla="*/ 2 h 531"/>
                  <a:gd name="T70" fmla="*/ 223 w 1132"/>
                  <a:gd name="T71" fmla="*/ 2 h 531"/>
                  <a:gd name="T72" fmla="*/ 316 w 1132"/>
                  <a:gd name="T73" fmla="*/ 286 h 531"/>
                  <a:gd name="T74" fmla="*/ 320 w 1132"/>
                  <a:gd name="T75" fmla="*/ 282 h 531"/>
                  <a:gd name="T76" fmla="*/ 321 w 1132"/>
                  <a:gd name="T77" fmla="*/ 279 h 531"/>
                  <a:gd name="T78" fmla="*/ 323 w 1132"/>
                  <a:gd name="T79" fmla="*/ 276 h 531"/>
                  <a:gd name="T80" fmla="*/ 502 w 1132"/>
                  <a:gd name="T81" fmla="*/ 9 h 531"/>
                  <a:gd name="T82" fmla="*/ 505 w 1132"/>
                  <a:gd name="T83" fmla="*/ 4 h 531"/>
                  <a:gd name="T84" fmla="*/ 510 w 1132"/>
                  <a:gd name="T85" fmla="*/ 2 h 531"/>
                  <a:gd name="T86" fmla="*/ 516 w 1132"/>
                  <a:gd name="T87" fmla="*/ 0 h 531"/>
                  <a:gd name="T88" fmla="*/ 617 w 1132"/>
                  <a:gd name="T89" fmla="*/ 0 h 531"/>
                  <a:gd name="T90" fmla="*/ 622 w 1132"/>
                  <a:gd name="T91" fmla="*/ 0 h 531"/>
                  <a:gd name="T92" fmla="*/ 625 w 1132"/>
                  <a:gd name="T93" fmla="*/ 2 h 531"/>
                  <a:gd name="T94" fmla="*/ 627 w 1132"/>
                  <a:gd name="T95" fmla="*/ 5 h 531"/>
                  <a:gd name="T96" fmla="*/ 629 w 1132"/>
                  <a:gd name="T97" fmla="*/ 9 h 531"/>
                  <a:gd name="T98" fmla="*/ 715 w 1132"/>
                  <a:gd name="T99" fmla="*/ 272 h 531"/>
                  <a:gd name="T100" fmla="*/ 718 w 1132"/>
                  <a:gd name="T101" fmla="*/ 277 h 531"/>
                  <a:gd name="T102" fmla="*/ 720 w 1132"/>
                  <a:gd name="T103" fmla="*/ 286 h 531"/>
                  <a:gd name="T104" fmla="*/ 725 w 1132"/>
                  <a:gd name="T105" fmla="*/ 281 h 531"/>
                  <a:gd name="T106" fmla="*/ 727 w 1132"/>
                  <a:gd name="T107" fmla="*/ 276 h 531"/>
                  <a:gd name="T108" fmla="*/ 906 w 1132"/>
                  <a:gd name="T109" fmla="*/ 9 h 531"/>
                  <a:gd name="T110" fmla="*/ 907 w 1132"/>
                  <a:gd name="T111" fmla="*/ 5 h 531"/>
                  <a:gd name="T112" fmla="*/ 911 w 1132"/>
                  <a:gd name="T113" fmla="*/ 2 h 531"/>
                  <a:gd name="T114" fmla="*/ 916 w 1132"/>
                  <a:gd name="T115" fmla="*/ 0 h 531"/>
                  <a:gd name="T116" fmla="*/ 921 w 1132"/>
                  <a:gd name="T117" fmla="*/ 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32" h="531">
                    <a:moveTo>
                      <a:pt x="921" y="0"/>
                    </a:moveTo>
                    <a:lnTo>
                      <a:pt x="1122" y="0"/>
                    </a:lnTo>
                    <a:lnTo>
                      <a:pt x="1132" y="0"/>
                    </a:lnTo>
                    <a:lnTo>
                      <a:pt x="1127" y="7"/>
                    </a:lnTo>
                    <a:lnTo>
                      <a:pt x="1124" y="14"/>
                    </a:lnTo>
                    <a:lnTo>
                      <a:pt x="1119" y="21"/>
                    </a:lnTo>
                    <a:lnTo>
                      <a:pt x="754" y="522"/>
                    </a:lnTo>
                    <a:lnTo>
                      <a:pt x="750" y="526"/>
                    </a:lnTo>
                    <a:lnTo>
                      <a:pt x="747" y="527"/>
                    </a:lnTo>
                    <a:lnTo>
                      <a:pt x="742" y="529"/>
                    </a:lnTo>
                    <a:lnTo>
                      <a:pt x="737" y="529"/>
                    </a:lnTo>
                    <a:lnTo>
                      <a:pt x="629" y="531"/>
                    </a:lnTo>
                    <a:lnTo>
                      <a:pt x="622" y="529"/>
                    </a:lnTo>
                    <a:lnTo>
                      <a:pt x="619" y="527"/>
                    </a:lnTo>
                    <a:lnTo>
                      <a:pt x="615" y="524"/>
                    </a:lnTo>
                    <a:lnTo>
                      <a:pt x="613" y="519"/>
                    </a:lnTo>
                    <a:lnTo>
                      <a:pt x="527" y="245"/>
                    </a:lnTo>
                    <a:lnTo>
                      <a:pt x="527" y="245"/>
                    </a:lnTo>
                    <a:lnTo>
                      <a:pt x="526" y="242"/>
                    </a:lnTo>
                    <a:lnTo>
                      <a:pt x="524" y="245"/>
                    </a:lnTo>
                    <a:lnTo>
                      <a:pt x="521" y="249"/>
                    </a:lnTo>
                    <a:lnTo>
                      <a:pt x="345" y="517"/>
                    </a:lnTo>
                    <a:lnTo>
                      <a:pt x="342" y="522"/>
                    </a:lnTo>
                    <a:lnTo>
                      <a:pt x="338" y="526"/>
                    </a:lnTo>
                    <a:lnTo>
                      <a:pt x="335" y="529"/>
                    </a:lnTo>
                    <a:lnTo>
                      <a:pt x="330" y="529"/>
                    </a:lnTo>
                    <a:lnTo>
                      <a:pt x="323" y="531"/>
                    </a:lnTo>
                    <a:lnTo>
                      <a:pt x="215" y="529"/>
                    </a:lnTo>
                    <a:lnTo>
                      <a:pt x="211" y="529"/>
                    </a:lnTo>
                    <a:lnTo>
                      <a:pt x="208" y="527"/>
                    </a:lnTo>
                    <a:lnTo>
                      <a:pt x="205" y="526"/>
                    </a:lnTo>
                    <a:lnTo>
                      <a:pt x="203" y="522"/>
                    </a:lnTo>
                    <a:lnTo>
                      <a:pt x="4" y="9"/>
                    </a:lnTo>
                    <a:lnTo>
                      <a:pt x="2" y="5"/>
                    </a:lnTo>
                    <a:lnTo>
                      <a:pt x="0" y="2"/>
                    </a:lnTo>
                    <a:lnTo>
                      <a:pt x="223" y="2"/>
                    </a:lnTo>
                    <a:lnTo>
                      <a:pt x="316" y="286"/>
                    </a:lnTo>
                    <a:lnTo>
                      <a:pt x="320" y="282"/>
                    </a:lnTo>
                    <a:lnTo>
                      <a:pt x="321" y="279"/>
                    </a:lnTo>
                    <a:lnTo>
                      <a:pt x="323" y="276"/>
                    </a:lnTo>
                    <a:lnTo>
                      <a:pt x="502" y="9"/>
                    </a:lnTo>
                    <a:lnTo>
                      <a:pt x="505" y="4"/>
                    </a:lnTo>
                    <a:lnTo>
                      <a:pt x="510" y="2"/>
                    </a:lnTo>
                    <a:lnTo>
                      <a:pt x="516" y="0"/>
                    </a:lnTo>
                    <a:lnTo>
                      <a:pt x="617" y="0"/>
                    </a:lnTo>
                    <a:lnTo>
                      <a:pt x="622" y="0"/>
                    </a:lnTo>
                    <a:lnTo>
                      <a:pt x="625" y="2"/>
                    </a:lnTo>
                    <a:lnTo>
                      <a:pt x="627" y="5"/>
                    </a:lnTo>
                    <a:lnTo>
                      <a:pt x="629" y="9"/>
                    </a:lnTo>
                    <a:lnTo>
                      <a:pt x="715" y="272"/>
                    </a:lnTo>
                    <a:lnTo>
                      <a:pt x="718" y="277"/>
                    </a:lnTo>
                    <a:lnTo>
                      <a:pt x="720" y="286"/>
                    </a:lnTo>
                    <a:lnTo>
                      <a:pt x="725" y="281"/>
                    </a:lnTo>
                    <a:lnTo>
                      <a:pt x="727" y="276"/>
                    </a:lnTo>
                    <a:lnTo>
                      <a:pt x="906" y="9"/>
                    </a:lnTo>
                    <a:lnTo>
                      <a:pt x="907" y="5"/>
                    </a:lnTo>
                    <a:lnTo>
                      <a:pt x="911" y="2"/>
                    </a:lnTo>
                    <a:lnTo>
                      <a:pt x="916" y="0"/>
                    </a:lnTo>
                    <a:lnTo>
                      <a:pt x="92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6" name="Freeform 13"/>
              <p:cNvSpPr>
                <a:spLocks/>
              </p:cNvSpPr>
              <p:nvPr/>
            </p:nvSpPr>
            <p:spPr bwMode="auto">
              <a:xfrm>
                <a:off x="4878" y="1864"/>
                <a:ext cx="659" cy="546"/>
              </a:xfrm>
              <a:custGeom>
                <a:avLst/>
                <a:gdLst>
                  <a:gd name="T0" fmla="*/ 485 w 659"/>
                  <a:gd name="T1" fmla="*/ 0 h 546"/>
                  <a:gd name="T2" fmla="*/ 522 w 659"/>
                  <a:gd name="T3" fmla="*/ 4 h 546"/>
                  <a:gd name="T4" fmla="*/ 561 w 659"/>
                  <a:gd name="T5" fmla="*/ 12 h 546"/>
                  <a:gd name="T6" fmla="*/ 591 w 659"/>
                  <a:gd name="T7" fmla="*/ 26 h 546"/>
                  <a:gd name="T8" fmla="*/ 616 w 659"/>
                  <a:gd name="T9" fmla="*/ 44 h 546"/>
                  <a:gd name="T10" fmla="*/ 635 w 659"/>
                  <a:gd name="T11" fmla="*/ 68 h 546"/>
                  <a:gd name="T12" fmla="*/ 648 w 659"/>
                  <a:gd name="T13" fmla="*/ 95 h 546"/>
                  <a:gd name="T14" fmla="*/ 655 w 659"/>
                  <a:gd name="T15" fmla="*/ 129 h 546"/>
                  <a:gd name="T16" fmla="*/ 659 w 659"/>
                  <a:gd name="T17" fmla="*/ 166 h 546"/>
                  <a:gd name="T18" fmla="*/ 655 w 659"/>
                  <a:gd name="T19" fmla="*/ 205 h 546"/>
                  <a:gd name="T20" fmla="*/ 648 w 659"/>
                  <a:gd name="T21" fmla="*/ 242 h 546"/>
                  <a:gd name="T22" fmla="*/ 611 w 659"/>
                  <a:gd name="T23" fmla="*/ 465 h 546"/>
                  <a:gd name="T24" fmla="*/ 598 w 659"/>
                  <a:gd name="T25" fmla="*/ 546 h 546"/>
                  <a:gd name="T26" fmla="*/ 397 w 659"/>
                  <a:gd name="T27" fmla="*/ 546 h 546"/>
                  <a:gd name="T28" fmla="*/ 409 w 659"/>
                  <a:gd name="T29" fmla="*/ 472 h 546"/>
                  <a:gd name="T30" fmla="*/ 447 w 659"/>
                  <a:gd name="T31" fmla="*/ 242 h 546"/>
                  <a:gd name="T32" fmla="*/ 449 w 659"/>
                  <a:gd name="T33" fmla="*/ 225 h 546"/>
                  <a:gd name="T34" fmla="*/ 447 w 659"/>
                  <a:gd name="T35" fmla="*/ 207 h 546"/>
                  <a:gd name="T36" fmla="*/ 442 w 659"/>
                  <a:gd name="T37" fmla="*/ 186 h 546"/>
                  <a:gd name="T38" fmla="*/ 432 w 659"/>
                  <a:gd name="T39" fmla="*/ 169 h 546"/>
                  <a:gd name="T40" fmla="*/ 417 w 659"/>
                  <a:gd name="T41" fmla="*/ 159 h 546"/>
                  <a:gd name="T42" fmla="*/ 395 w 659"/>
                  <a:gd name="T43" fmla="*/ 152 h 546"/>
                  <a:gd name="T44" fmla="*/ 365 w 659"/>
                  <a:gd name="T45" fmla="*/ 149 h 546"/>
                  <a:gd name="T46" fmla="*/ 338 w 659"/>
                  <a:gd name="T47" fmla="*/ 154 h 546"/>
                  <a:gd name="T48" fmla="*/ 312 w 659"/>
                  <a:gd name="T49" fmla="*/ 164 h 546"/>
                  <a:gd name="T50" fmla="*/ 290 w 659"/>
                  <a:gd name="T51" fmla="*/ 181 h 546"/>
                  <a:gd name="T52" fmla="*/ 272 w 659"/>
                  <a:gd name="T53" fmla="*/ 203 h 546"/>
                  <a:gd name="T54" fmla="*/ 258 w 659"/>
                  <a:gd name="T55" fmla="*/ 230 h 546"/>
                  <a:gd name="T56" fmla="*/ 248 w 659"/>
                  <a:gd name="T57" fmla="*/ 269 h 546"/>
                  <a:gd name="T58" fmla="*/ 202 w 659"/>
                  <a:gd name="T59" fmla="*/ 539 h 546"/>
                  <a:gd name="T60" fmla="*/ 202 w 659"/>
                  <a:gd name="T61" fmla="*/ 541 h 546"/>
                  <a:gd name="T62" fmla="*/ 202 w 659"/>
                  <a:gd name="T63" fmla="*/ 543 h 546"/>
                  <a:gd name="T64" fmla="*/ 201 w 659"/>
                  <a:gd name="T65" fmla="*/ 546 h 546"/>
                  <a:gd name="T66" fmla="*/ 199 w 659"/>
                  <a:gd name="T67" fmla="*/ 546 h 546"/>
                  <a:gd name="T68" fmla="*/ 196 w 659"/>
                  <a:gd name="T69" fmla="*/ 546 h 546"/>
                  <a:gd name="T70" fmla="*/ 5 w 659"/>
                  <a:gd name="T71" fmla="*/ 546 h 546"/>
                  <a:gd name="T72" fmla="*/ 3 w 659"/>
                  <a:gd name="T73" fmla="*/ 546 h 546"/>
                  <a:gd name="T74" fmla="*/ 0 w 659"/>
                  <a:gd name="T75" fmla="*/ 546 h 546"/>
                  <a:gd name="T76" fmla="*/ 89 w 659"/>
                  <a:gd name="T77" fmla="*/ 19 h 546"/>
                  <a:gd name="T78" fmla="*/ 290 w 659"/>
                  <a:gd name="T79" fmla="*/ 19 h 546"/>
                  <a:gd name="T80" fmla="*/ 285 w 659"/>
                  <a:gd name="T81" fmla="*/ 51 h 546"/>
                  <a:gd name="T82" fmla="*/ 280 w 659"/>
                  <a:gd name="T83" fmla="*/ 87 h 546"/>
                  <a:gd name="T84" fmla="*/ 287 w 659"/>
                  <a:gd name="T85" fmla="*/ 80 h 546"/>
                  <a:gd name="T86" fmla="*/ 294 w 659"/>
                  <a:gd name="T87" fmla="*/ 73 h 546"/>
                  <a:gd name="T88" fmla="*/ 300 w 659"/>
                  <a:gd name="T89" fmla="*/ 66 h 546"/>
                  <a:gd name="T90" fmla="*/ 333 w 659"/>
                  <a:gd name="T91" fmla="*/ 41 h 546"/>
                  <a:gd name="T92" fmla="*/ 366 w 659"/>
                  <a:gd name="T93" fmla="*/ 21 h 546"/>
                  <a:gd name="T94" fmla="*/ 403 w 659"/>
                  <a:gd name="T95" fmla="*/ 9 h 546"/>
                  <a:gd name="T96" fmla="*/ 442 w 659"/>
                  <a:gd name="T97" fmla="*/ 2 h 546"/>
                  <a:gd name="T98" fmla="*/ 485 w 659"/>
                  <a:gd name="T99" fmla="*/ 0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59" h="546">
                    <a:moveTo>
                      <a:pt x="485" y="0"/>
                    </a:moveTo>
                    <a:lnTo>
                      <a:pt x="522" y="4"/>
                    </a:lnTo>
                    <a:lnTo>
                      <a:pt x="561" y="12"/>
                    </a:lnTo>
                    <a:lnTo>
                      <a:pt x="591" y="26"/>
                    </a:lnTo>
                    <a:lnTo>
                      <a:pt x="616" y="44"/>
                    </a:lnTo>
                    <a:lnTo>
                      <a:pt x="635" y="68"/>
                    </a:lnTo>
                    <a:lnTo>
                      <a:pt x="648" y="95"/>
                    </a:lnTo>
                    <a:lnTo>
                      <a:pt x="655" y="129"/>
                    </a:lnTo>
                    <a:lnTo>
                      <a:pt x="659" y="166"/>
                    </a:lnTo>
                    <a:lnTo>
                      <a:pt x="655" y="205"/>
                    </a:lnTo>
                    <a:lnTo>
                      <a:pt x="648" y="242"/>
                    </a:lnTo>
                    <a:lnTo>
                      <a:pt x="611" y="465"/>
                    </a:lnTo>
                    <a:lnTo>
                      <a:pt x="598" y="546"/>
                    </a:lnTo>
                    <a:lnTo>
                      <a:pt x="397" y="546"/>
                    </a:lnTo>
                    <a:lnTo>
                      <a:pt x="409" y="472"/>
                    </a:lnTo>
                    <a:lnTo>
                      <a:pt x="447" y="242"/>
                    </a:lnTo>
                    <a:lnTo>
                      <a:pt x="449" y="225"/>
                    </a:lnTo>
                    <a:lnTo>
                      <a:pt x="447" y="207"/>
                    </a:lnTo>
                    <a:lnTo>
                      <a:pt x="442" y="186"/>
                    </a:lnTo>
                    <a:lnTo>
                      <a:pt x="432" y="169"/>
                    </a:lnTo>
                    <a:lnTo>
                      <a:pt x="417" y="159"/>
                    </a:lnTo>
                    <a:lnTo>
                      <a:pt x="395" y="152"/>
                    </a:lnTo>
                    <a:lnTo>
                      <a:pt x="365" y="149"/>
                    </a:lnTo>
                    <a:lnTo>
                      <a:pt x="338" y="154"/>
                    </a:lnTo>
                    <a:lnTo>
                      <a:pt x="312" y="164"/>
                    </a:lnTo>
                    <a:lnTo>
                      <a:pt x="290" y="181"/>
                    </a:lnTo>
                    <a:lnTo>
                      <a:pt x="272" y="203"/>
                    </a:lnTo>
                    <a:lnTo>
                      <a:pt x="258" y="230"/>
                    </a:lnTo>
                    <a:lnTo>
                      <a:pt x="248" y="269"/>
                    </a:lnTo>
                    <a:lnTo>
                      <a:pt x="202" y="539"/>
                    </a:lnTo>
                    <a:lnTo>
                      <a:pt x="202" y="541"/>
                    </a:lnTo>
                    <a:lnTo>
                      <a:pt x="202" y="543"/>
                    </a:lnTo>
                    <a:lnTo>
                      <a:pt x="201" y="546"/>
                    </a:lnTo>
                    <a:lnTo>
                      <a:pt x="199" y="546"/>
                    </a:lnTo>
                    <a:lnTo>
                      <a:pt x="196" y="546"/>
                    </a:lnTo>
                    <a:lnTo>
                      <a:pt x="5" y="546"/>
                    </a:lnTo>
                    <a:lnTo>
                      <a:pt x="3" y="546"/>
                    </a:lnTo>
                    <a:lnTo>
                      <a:pt x="0" y="546"/>
                    </a:lnTo>
                    <a:lnTo>
                      <a:pt x="89" y="19"/>
                    </a:lnTo>
                    <a:lnTo>
                      <a:pt x="290" y="19"/>
                    </a:lnTo>
                    <a:lnTo>
                      <a:pt x="285" y="51"/>
                    </a:lnTo>
                    <a:lnTo>
                      <a:pt x="280" y="87"/>
                    </a:lnTo>
                    <a:lnTo>
                      <a:pt x="287" y="80"/>
                    </a:lnTo>
                    <a:lnTo>
                      <a:pt x="294" y="73"/>
                    </a:lnTo>
                    <a:lnTo>
                      <a:pt x="300" y="66"/>
                    </a:lnTo>
                    <a:lnTo>
                      <a:pt x="333" y="41"/>
                    </a:lnTo>
                    <a:lnTo>
                      <a:pt x="366" y="21"/>
                    </a:lnTo>
                    <a:lnTo>
                      <a:pt x="403" y="9"/>
                    </a:lnTo>
                    <a:lnTo>
                      <a:pt x="442" y="2"/>
                    </a:lnTo>
                    <a:lnTo>
                      <a:pt x="48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7" name="Freeform 14"/>
              <p:cNvSpPr>
                <a:spLocks noEditPoints="1"/>
              </p:cNvSpPr>
              <p:nvPr/>
            </p:nvSpPr>
            <p:spPr bwMode="auto">
              <a:xfrm>
                <a:off x="5555" y="1863"/>
                <a:ext cx="632" cy="565"/>
              </a:xfrm>
              <a:custGeom>
                <a:avLst/>
                <a:gdLst>
                  <a:gd name="T0" fmla="*/ 326 w 632"/>
                  <a:gd name="T1" fmla="*/ 126 h 565"/>
                  <a:gd name="T2" fmla="*/ 270 w 632"/>
                  <a:gd name="T3" fmla="*/ 148 h 565"/>
                  <a:gd name="T4" fmla="*/ 235 w 632"/>
                  <a:gd name="T5" fmla="*/ 184 h 565"/>
                  <a:gd name="T6" fmla="*/ 454 w 632"/>
                  <a:gd name="T7" fmla="*/ 206 h 565"/>
                  <a:gd name="T8" fmla="*/ 454 w 632"/>
                  <a:gd name="T9" fmla="*/ 192 h 565"/>
                  <a:gd name="T10" fmla="*/ 431 w 632"/>
                  <a:gd name="T11" fmla="*/ 150 h 565"/>
                  <a:gd name="T12" fmla="*/ 384 w 632"/>
                  <a:gd name="T13" fmla="*/ 126 h 565"/>
                  <a:gd name="T14" fmla="*/ 375 w 632"/>
                  <a:gd name="T15" fmla="*/ 0 h 565"/>
                  <a:gd name="T16" fmla="*/ 487 w 632"/>
                  <a:gd name="T17" fmla="*/ 20 h 565"/>
                  <a:gd name="T18" fmla="*/ 561 w 632"/>
                  <a:gd name="T19" fmla="*/ 59 h 565"/>
                  <a:gd name="T20" fmla="*/ 610 w 632"/>
                  <a:gd name="T21" fmla="*/ 121 h 565"/>
                  <a:gd name="T22" fmla="*/ 632 w 632"/>
                  <a:gd name="T23" fmla="*/ 202 h 565"/>
                  <a:gd name="T24" fmla="*/ 625 w 632"/>
                  <a:gd name="T25" fmla="*/ 309 h 565"/>
                  <a:gd name="T26" fmla="*/ 623 w 632"/>
                  <a:gd name="T27" fmla="*/ 316 h 565"/>
                  <a:gd name="T28" fmla="*/ 199 w 632"/>
                  <a:gd name="T29" fmla="*/ 339 h 565"/>
                  <a:gd name="T30" fmla="*/ 206 w 632"/>
                  <a:gd name="T31" fmla="*/ 383 h 565"/>
                  <a:gd name="T32" fmla="*/ 233 w 632"/>
                  <a:gd name="T33" fmla="*/ 415 h 565"/>
                  <a:gd name="T34" fmla="*/ 289 w 632"/>
                  <a:gd name="T35" fmla="*/ 430 h 565"/>
                  <a:gd name="T36" fmla="*/ 341 w 632"/>
                  <a:gd name="T37" fmla="*/ 429 h 565"/>
                  <a:gd name="T38" fmla="*/ 387 w 632"/>
                  <a:gd name="T39" fmla="*/ 407 h 565"/>
                  <a:gd name="T40" fmla="*/ 411 w 632"/>
                  <a:gd name="T41" fmla="*/ 385 h 565"/>
                  <a:gd name="T42" fmla="*/ 416 w 632"/>
                  <a:gd name="T43" fmla="*/ 383 h 565"/>
                  <a:gd name="T44" fmla="*/ 603 w 632"/>
                  <a:gd name="T45" fmla="*/ 383 h 565"/>
                  <a:gd name="T46" fmla="*/ 586 w 632"/>
                  <a:gd name="T47" fmla="*/ 419 h 565"/>
                  <a:gd name="T48" fmla="*/ 534 w 632"/>
                  <a:gd name="T49" fmla="*/ 481 h 565"/>
                  <a:gd name="T50" fmla="*/ 466 w 632"/>
                  <a:gd name="T51" fmla="*/ 525 h 565"/>
                  <a:gd name="T52" fmla="*/ 387 w 632"/>
                  <a:gd name="T53" fmla="*/ 554 h 565"/>
                  <a:gd name="T54" fmla="*/ 264 w 632"/>
                  <a:gd name="T55" fmla="*/ 565 h 565"/>
                  <a:gd name="T56" fmla="*/ 142 w 632"/>
                  <a:gd name="T57" fmla="*/ 540 h 565"/>
                  <a:gd name="T58" fmla="*/ 80 w 632"/>
                  <a:gd name="T59" fmla="*/ 506 h 565"/>
                  <a:gd name="T60" fmla="*/ 34 w 632"/>
                  <a:gd name="T61" fmla="*/ 457 h 565"/>
                  <a:gd name="T62" fmla="*/ 7 w 632"/>
                  <a:gd name="T63" fmla="*/ 390 h 565"/>
                  <a:gd name="T64" fmla="*/ 5 w 632"/>
                  <a:gd name="T65" fmla="*/ 285 h 565"/>
                  <a:gd name="T66" fmla="*/ 37 w 632"/>
                  <a:gd name="T67" fmla="*/ 186 h 565"/>
                  <a:gd name="T68" fmla="*/ 93 w 632"/>
                  <a:gd name="T69" fmla="*/ 106 h 565"/>
                  <a:gd name="T70" fmla="*/ 169 w 632"/>
                  <a:gd name="T71" fmla="*/ 49 h 565"/>
                  <a:gd name="T72" fmla="*/ 264 w 632"/>
                  <a:gd name="T73" fmla="*/ 13 h 565"/>
                  <a:gd name="T74" fmla="*/ 375 w 632"/>
                  <a:gd name="T75"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2" h="565">
                    <a:moveTo>
                      <a:pt x="355" y="123"/>
                    </a:moveTo>
                    <a:lnTo>
                      <a:pt x="326" y="126"/>
                    </a:lnTo>
                    <a:lnTo>
                      <a:pt x="297" y="135"/>
                    </a:lnTo>
                    <a:lnTo>
                      <a:pt x="270" y="148"/>
                    </a:lnTo>
                    <a:lnTo>
                      <a:pt x="248" y="167"/>
                    </a:lnTo>
                    <a:lnTo>
                      <a:pt x="235" y="184"/>
                    </a:lnTo>
                    <a:lnTo>
                      <a:pt x="225" y="206"/>
                    </a:lnTo>
                    <a:lnTo>
                      <a:pt x="454" y="206"/>
                    </a:lnTo>
                    <a:lnTo>
                      <a:pt x="454" y="199"/>
                    </a:lnTo>
                    <a:lnTo>
                      <a:pt x="454" y="192"/>
                    </a:lnTo>
                    <a:lnTo>
                      <a:pt x="444" y="169"/>
                    </a:lnTo>
                    <a:lnTo>
                      <a:pt x="431" y="150"/>
                    </a:lnTo>
                    <a:lnTo>
                      <a:pt x="411" y="137"/>
                    </a:lnTo>
                    <a:lnTo>
                      <a:pt x="384" y="126"/>
                    </a:lnTo>
                    <a:lnTo>
                      <a:pt x="355" y="123"/>
                    </a:lnTo>
                    <a:close/>
                    <a:moveTo>
                      <a:pt x="375" y="0"/>
                    </a:moveTo>
                    <a:lnTo>
                      <a:pt x="431" y="5"/>
                    </a:lnTo>
                    <a:lnTo>
                      <a:pt x="487" y="20"/>
                    </a:lnTo>
                    <a:lnTo>
                      <a:pt x="527" y="37"/>
                    </a:lnTo>
                    <a:lnTo>
                      <a:pt x="561" y="59"/>
                    </a:lnTo>
                    <a:lnTo>
                      <a:pt x="588" y="88"/>
                    </a:lnTo>
                    <a:lnTo>
                      <a:pt x="610" y="121"/>
                    </a:lnTo>
                    <a:lnTo>
                      <a:pt x="623" y="159"/>
                    </a:lnTo>
                    <a:lnTo>
                      <a:pt x="632" y="202"/>
                    </a:lnTo>
                    <a:lnTo>
                      <a:pt x="632" y="256"/>
                    </a:lnTo>
                    <a:lnTo>
                      <a:pt x="625" y="309"/>
                    </a:lnTo>
                    <a:lnTo>
                      <a:pt x="623" y="312"/>
                    </a:lnTo>
                    <a:lnTo>
                      <a:pt x="623" y="316"/>
                    </a:lnTo>
                    <a:lnTo>
                      <a:pt x="203" y="316"/>
                    </a:lnTo>
                    <a:lnTo>
                      <a:pt x="199" y="339"/>
                    </a:lnTo>
                    <a:lnTo>
                      <a:pt x="199" y="361"/>
                    </a:lnTo>
                    <a:lnTo>
                      <a:pt x="206" y="383"/>
                    </a:lnTo>
                    <a:lnTo>
                      <a:pt x="218" y="400"/>
                    </a:lnTo>
                    <a:lnTo>
                      <a:pt x="233" y="415"/>
                    </a:lnTo>
                    <a:lnTo>
                      <a:pt x="260" y="425"/>
                    </a:lnTo>
                    <a:lnTo>
                      <a:pt x="289" y="430"/>
                    </a:lnTo>
                    <a:lnTo>
                      <a:pt x="316" y="432"/>
                    </a:lnTo>
                    <a:lnTo>
                      <a:pt x="341" y="429"/>
                    </a:lnTo>
                    <a:lnTo>
                      <a:pt x="365" y="420"/>
                    </a:lnTo>
                    <a:lnTo>
                      <a:pt x="387" y="407"/>
                    </a:lnTo>
                    <a:lnTo>
                      <a:pt x="407" y="388"/>
                    </a:lnTo>
                    <a:lnTo>
                      <a:pt x="411" y="385"/>
                    </a:lnTo>
                    <a:lnTo>
                      <a:pt x="412" y="385"/>
                    </a:lnTo>
                    <a:lnTo>
                      <a:pt x="416" y="383"/>
                    </a:lnTo>
                    <a:lnTo>
                      <a:pt x="601" y="383"/>
                    </a:lnTo>
                    <a:lnTo>
                      <a:pt x="603" y="383"/>
                    </a:lnTo>
                    <a:lnTo>
                      <a:pt x="605" y="385"/>
                    </a:lnTo>
                    <a:lnTo>
                      <a:pt x="586" y="419"/>
                    </a:lnTo>
                    <a:lnTo>
                      <a:pt x="564" y="451"/>
                    </a:lnTo>
                    <a:lnTo>
                      <a:pt x="534" y="481"/>
                    </a:lnTo>
                    <a:lnTo>
                      <a:pt x="502" y="505"/>
                    </a:lnTo>
                    <a:lnTo>
                      <a:pt x="466" y="525"/>
                    </a:lnTo>
                    <a:lnTo>
                      <a:pt x="427" y="542"/>
                    </a:lnTo>
                    <a:lnTo>
                      <a:pt x="387" y="554"/>
                    </a:lnTo>
                    <a:lnTo>
                      <a:pt x="324" y="564"/>
                    </a:lnTo>
                    <a:lnTo>
                      <a:pt x="264" y="565"/>
                    </a:lnTo>
                    <a:lnTo>
                      <a:pt x="203" y="557"/>
                    </a:lnTo>
                    <a:lnTo>
                      <a:pt x="142" y="540"/>
                    </a:lnTo>
                    <a:lnTo>
                      <a:pt x="108" y="525"/>
                    </a:lnTo>
                    <a:lnTo>
                      <a:pt x="80" y="506"/>
                    </a:lnTo>
                    <a:lnTo>
                      <a:pt x="54" y="483"/>
                    </a:lnTo>
                    <a:lnTo>
                      <a:pt x="34" y="457"/>
                    </a:lnTo>
                    <a:lnTo>
                      <a:pt x="17" y="425"/>
                    </a:lnTo>
                    <a:lnTo>
                      <a:pt x="7" y="390"/>
                    </a:lnTo>
                    <a:lnTo>
                      <a:pt x="0" y="338"/>
                    </a:lnTo>
                    <a:lnTo>
                      <a:pt x="5" y="285"/>
                    </a:lnTo>
                    <a:lnTo>
                      <a:pt x="19" y="233"/>
                    </a:lnTo>
                    <a:lnTo>
                      <a:pt x="37" y="186"/>
                    </a:lnTo>
                    <a:lnTo>
                      <a:pt x="63" y="143"/>
                    </a:lnTo>
                    <a:lnTo>
                      <a:pt x="93" y="106"/>
                    </a:lnTo>
                    <a:lnTo>
                      <a:pt x="128" y="74"/>
                    </a:lnTo>
                    <a:lnTo>
                      <a:pt x="169" y="49"/>
                    </a:lnTo>
                    <a:lnTo>
                      <a:pt x="215" y="29"/>
                    </a:lnTo>
                    <a:lnTo>
                      <a:pt x="264" y="13"/>
                    </a:lnTo>
                    <a:lnTo>
                      <a:pt x="319" y="3"/>
                    </a:lnTo>
                    <a:lnTo>
                      <a:pt x="37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8" name="Freeform 15"/>
              <p:cNvSpPr>
                <a:spLocks noEditPoints="1"/>
              </p:cNvSpPr>
              <p:nvPr/>
            </p:nvSpPr>
            <p:spPr bwMode="auto">
              <a:xfrm>
                <a:off x="3167" y="1863"/>
                <a:ext cx="631" cy="565"/>
              </a:xfrm>
              <a:custGeom>
                <a:avLst/>
                <a:gdLst>
                  <a:gd name="T0" fmla="*/ 319 w 631"/>
                  <a:gd name="T1" fmla="*/ 126 h 565"/>
                  <a:gd name="T2" fmla="*/ 262 w 631"/>
                  <a:gd name="T3" fmla="*/ 153 h 565"/>
                  <a:gd name="T4" fmla="*/ 233 w 631"/>
                  <a:gd name="T5" fmla="*/ 186 h 565"/>
                  <a:gd name="T6" fmla="*/ 454 w 631"/>
                  <a:gd name="T7" fmla="*/ 206 h 565"/>
                  <a:gd name="T8" fmla="*/ 441 w 631"/>
                  <a:gd name="T9" fmla="*/ 164 h 565"/>
                  <a:gd name="T10" fmla="*/ 410 w 631"/>
                  <a:gd name="T11" fmla="*/ 137 h 565"/>
                  <a:gd name="T12" fmla="*/ 348 w 631"/>
                  <a:gd name="T13" fmla="*/ 123 h 565"/>
                  <a:gd name="T14" fmla="*/ 430 w 631"/>
                  <a:gd name="T15" fmla="*/ 5 h 565"/>
                  <a:gd name="T16" fmla="*/ 530 w 631"/>
                  <a:gd name="T17" fmla="*/ 39 h 565"/>
                  <a:gd name="T18" fmla="*/ 588 w 631"/>
                  <a:gd name="T19" fmla="*/ 89 h 565"/>
                  <a:gd name="T20" fmla="*/ 621 w 631"/>
                  <a:gd name="T21" fmla="*/ 159 h 565"/>
                  <a:gd name="T22" fmla="*/ 631 w 631"/>
                  <a:gd name="T23" fmla="*/ 238 h 565"/>
                  <a:gd name="T24" fmla="*/ 623 w 631"/>
                  <a:gd name="T25" fmla="*/ 316 h 565"/>
                  <a:gd name="T26" fmla="*/ 197 w 631"/>
                  <a:gd name="T27" fmla="*/ 346 h 565"/>
                  <a:gd name="T28" fmla="*/ 211 w 631"/>
                  <a:gd name="T29" fmla="*/ 395 h 565"/>
                  <a:gd name="T30" fmla="*/ 240 w 631"/>
                  <a:gd name="T31" fmla="*/ 419 h 565"/>
                  <a:gd name="T32" fmla="*/ 299 w 631"/>
                  <a:gd name="T33" fmla="*/ 432 h 565"/>
                  <a:gd name="T34" fmla="*/ 363 w 631"/>
                  <a:gd name="T35" fmla="*/ 420 h 565"/>
                  <a:gd name="T36" fmla="*/ 403 w 631"/>
                  <a:gd name="T37" fmla="*/ 390 h 565"/>
                  <a:gd name="T38" fmla="*/ 412 w 631"/>
                  <a:gd name="T39" fmla="*/ 385 h 565"/>
                  <a:gd name="T40" fmla="*/ 603 w 631"/>
                  <a:gd name="T41" fmla="*/ 383 h 565"/>
                  <a:gd name="T42" fmla="*/ 596 w 631"/>
                  <a:gd name="T43" fmla="*/ 400 h 565"/>
                  <a:gd name="T44" fmla="*/ 547 w 631"/>
                  <a:gd name="T45" fmla="*/ 466 h 565"/>
                  <a:gd name="T46" fmla="*/ 483 w 631"/>
                  <a:gd name="T47" fmla="*/ 515 h 565"/>
                  <a:gd name="T48" fmla="*/ 381 w 631"/>
                  <a:gd name="T49" fmla="*/ 554 h 565"/>
                  <a:gd name="T50" fmla="*/ 255 w 631"/>
                  <a:gd name="T51" fmla="*/ 565 h 565"/>
                  <a:gd name="T52" fmla="*/ 126 w 631"/>
                  <a:gd name="T53" fmla="*/ 535 h 565"/>
                  <a:gd name="T54" fmla="*/ 59 w 631"/>
                  <a:gd name="T55" fmla="*/ 491 h 565"/>
                  <a:gd name="T56" fmla="*/ 17 w 631"/>
                  <a:gd name="T57" fmla="*/ 429 h 565"/>
                  <a:gd name="T58" fmla="*/ 0 w 631"/>
                  <a:gd name="T59" fmla="*/ 348 h 565"/>
                  <a:gd name="T60" fmla="*/ 15 w 631"/>
                  <a:gd name="T61" fmla="*/ 235 h 565"/>
                  <a:gd name="T62" fmla="*/ 64 w 631"/>
                  <a:gd name="T63" fmla="*/ 138 h 565"/>
                  <a:gd name="T64" fmla="*/ 143 w 631"/>
                  <a:gd name="T65" fmla="*/ 64 h 565"/>
                  <a:gd name="T66" fmla="*/ 246 w 631"/>
                  <a:gd name="T67" fmla="*/ 17 h 565"/>
                  <a:gd name="T68" fmla="*/ 370 w 631"/>
                  <a:gd name="T69"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31" h="565">
                    <a:moveTo>
                      <a:pt x="348" y="123"/>
                    </a:moveTo>
                    <a:lnTo>
                      <a:pt x="319" y="126"/>
                    </a:lnTo>
                    <a:lnTo>
                      <a:pt x="290" y="137"/>
                    </a:lnTo>
                    <a:lnTo>
                      <a:pt x="262" y="153"/>
                    </a:lnTo>
                    <a:lnTo>
                      <a:pt x="245" y="169"/>
                    </a:lnTo>
                    <a:lnTo>
                      <a:pt x="233" y="186"/>
                    </a:lnTo>
                    <a:lnTo>
                      <a:pt x="223" y="206"/>
                    </a:lnTo>
                    <a:lnTo>
                      <a:pt x="454" y="206"/>
                    </a:lnTo>
                    <a:lnTo>
                      <a:pt x="449" y="184"/>
                    </a:lnTo>
                    <a:lnTo>
                      <a:pt x="441" y="164"/>
                    </a:lnTo>
                    <a:lnTo>
                      <a:pt x="427" y="148"/>
                    </a:lnTo>
                    <a:lnTo>
                      <a:pt x="410" y="137"/>
                    </a:lnTo>
                    <a:lnTo>
                      <a:pt x="378" y="126"/>
                    </a:lnTo>
                    <a:lnTo>
                      <a:pt x="348" y="123"/>
                    </a:lnTo>
                    <a:close/>
                    <a:moveTo>
                      <a:pt x="370" y="0"/>
                    </a:moveTo>
                    <a:lnTo>
                      <a:pt x="430" y="5"/>
                    </a:lnTo>
                    <a:lnTo>
                      <a:pt x="491" y="22"/>
                    </a:lnTo>
                    <a:lnTo>
                      <a:pt x="530" y="39"/>
                    </a:lnTo>
                    <a:lnTo>
                      <a:pt x="562" y="61"/>
                    </a:lnTo>
                    <a:lnTo>
                      <a:pt x="588" y="89"/>
                    </a:lnTo>
                    <a:lnTo>
                      <a:pt x="608" y="121"/>
                    </a:lnTo>
                    <a:lnTo>
                      <a:pt x="621" y="159"/>
                    </a:lnTo>
                    <a:lnTo>
                      <a:pt x="630" y="201"/>
                    </a:lnTo>
                    <a:lnTo>
                      <a:pt x="631" y="238"/>
                    </a:lnTo>
                    <a:lnTo>
                      <a:pt x="628" y="277"/>
                    </a:lnTo>
                    <a:lnTo>
                      <a:pt x="623" y="316"/>
                    </a:lnTo>
                    <a:lnTo>
                      <a:pt x="201" y="316"/>
                    </a:lnTo>
                    <a:lnTo>
                      <a:pt x="197" y="346"/>
                    </a:lnTo>
                    <a:lnTo>
                      <a:pt x="202" y="376"/>
                    </a:lnTo>
                    <a:lnTo>
                      <a:pt x="211" y="395"/>
                    </a:lnTo>
                    <a:lnTo>
                      <a:pt x="224" y="408"/>
                    </a:lnTo>
                    <a:lnTo>
                      <a:pt x="240" y="419"/>
                    </a:lnTo>
                    <a:lnTo>
                      <a:pt x="258" y="425"/>
                    </a:lnTo>
                    <a:lnTo>
                      <a:pt x="299" y="432"/>
                    </a:lnTo>
                    <a:lnTo>
                      <a:pt x="338" y="429"/>
                    </a:lnTo>
                    <a:lnTo>
                      <a:pt x="363" y="420"/>
                    </a:lnTo>
                    <a:lnTo>
                      <a:pt x="385" y="408"/>
                    </a:lnTo>
                    <a:lnTo>
                      <a:pt x="403" y="390"/>
                    </a:lnTo>
                    <a:lnTo>
                      <a:pt x="409" y="386"/>
                    </a:lnTo>
                    <a:lnTo>
                      <a:pt x="412" y="385"/>
                    </a:lnTo>
                    <a:lnTo>
                      <a:pt x="419" y="383"/>
                    </a:lnTo>
                    <a:lnTo>
                      <a:pt x="603" y="383"/>
                    </a:lnTo>
                    <a:lnTo>
                      <a:pt x="599" y="392"/>
                    </a:lnTo>
                    <a:lnTo>
                      <a:pt x="596" y="400"/>
                    </a:lnTo>
                    <a:lnTo>
                      <a:pt x="574" y="435"/>
                    </a:lnTo>
                    <a:lnTo>
                      <a:pt x="547" y="466"/>
                    </a:lnTo>
                    <a:lnTo>
                      <a:pt x="517" y="493"/>
                    </a:lnTo>
                    <a:lnTo>
                      <a:pt x="483" y="515"/>
                    </a:lnTo>
                    <a:lnTo>
                      <a:pt x="446" y="533"/>
                    </a:lnTo>
                    <a:lnTo>
                      <a:pt x="381" y="554"/>
                    </a:lnTo>
                    <a:lnTo>
                      <a:pt x="317" y="565"/>
                    </a:lnTo>
                    <a:lnTo>
                      <a:pt x="255" y="565"/>
                    </a:lnTo>
                    <a:lnTo>
                      <a:pt x="191" y="555"/>
                    </a:lnTo>
                    <a:lnTo>
                      <a:pt x="126" y="535"/>
                    </a:lnTo>
                    <a:lnTo>
                      <a:pt x="89" y="515"/>
                    </a:lnTo>
                    <a:lnTo>
                      <a:pt x="59" y="491"/>
                    </a:lnTo>
                    <a:lnTo>
                      <a:pt x="34" y="461"/>
                    </a:lnTo>
                    <a:lnTo>
                      <a:pt x="17" y="429"/>
                    </a:lnTo>
                    <a:lnTo>
                      <a:pt x="5" y="390"/>
                    </a:lnTo>
                    <a:lnTo>
                      <a:pt x="0" y="348"/>
                    </a:lnTo>
                    <a:lnTo>
                      <a:pt x="3" y="290"/>
                    </a:lnTo>
                    <a:lnTo>
                      <a:pt x="15" y="235"/>
                    </a:lnTo>
                    <a:lnTo>
                      <a:pt x="35" y="184"/>
                    </a:lnTo>
                    <a:lnTo>
                      <a:pt x="64" y="138"/>
                    </a:lnTo>
                    <a:lnTo>
                      <a:pt x="99" y="99"/>
                    </a:lnTo>
                    <a:lnTo>
                      <a:pt x="143" y="64"/>
                    </a:lnTo>
                    <a:lnTo>
                      <a:pt x="192" y="37"/>
                    </a:lnTo>
                    <a:lnTo>
                      <a:pt x="246" y="17"/>
                    </a:lnTo>
                    <a:lnTo>
                      <a:pt x="307" y="5"/>
                    </a:lnTo>
                    <a:lnTo>
                      <a:pt x="37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9" name="Freeform 16"/>
              <p:cNvSpPr>
                <a:spLocks/>
              </p:cNvSpPr>
              <p:nvPr/>
            </p:nvSpPr>
            <p:spPr bwMode="auto">
              <a:xfrm>
                <a:off x="4515" y="2094"/>
                <a:ext cx="334" cy="331"/>
              </a:xfrm>
              <a:custGeom>
                <a:avLst/>
                <a:gdLst>
                  <a:gd name="T0" fmla="*/ 167 w 334"/>
                  <a:gd name="T1" fmla="*/ 0 h 331"/>
                  <a:gd name="T2" fmla="*/ 206 w 334"/>
                  <a:gd name="T3" fmla="*/ 4 h 331"/>
                  <a:gd name="T4" fmla="*/ 239 w 334"/>
                  <a:gd name="T5" fmla="*/ 17 h 331"/>
                  <a:gd name="T6" fmla="*/ 272 w 334"/>
                  <a:gd name="T7" fmla="*/ 36 h 331"/>
                  <a:gd name="T8" fmla="*/ 297 w 334"/>
                  <a:gd name="T9" fmla="*/ 63 h 331"/>
                  <a:gd name="T10" fmla="*/ 317 w 334"/>
                  <a:gd name="T11" fmla="*/ 93 h 331"/>
                  <a:gd name="T12" fmla="*/ 329 w 334"/>
                  <a:gd name="T13" fmla="*/ 128 h 331"/>
                  <a:gd name="T14" fmla="*/ 334 w 334"/>
                  <a:gd name="T15" fmla="*/ 166 h 331"/>
                  <a:gd name="T16" fmla="*/ 329 w 334"/>
                  <a:gd name="T17" fmla="*/ 204 h 331"/>
                  <a:gd name="T18" fmla="*/ 315 w 334"/>
                  <a:gd name="T19" fmla="*/ 240 h 331"/>
                  <a:gd name="T20" fmla="*/ 297 w 334"/>
                  <a:gd name="T21" fmla="*/ 270 h 331"/>
                  <a:gd name="T22" fmla="*/ 270 w 334"/>
                  <a:gd name="T23" fmla="*/ 296 h 331"/>
                  <a:gd name="T24" fmla="*/ 239 w 334"/>
                  <a:gd name="T25" fmla="*/ 316 h 331"/>
                  <a:gd name="T26" fmla="*/ 204 w 334"/>
                  <a:gd name="T27" fmla="*/ 328 h 331"/>
                  <a:gd name="T28" fmla="*/ 167 w 334"/>
                  <a:gd name="T29" fmla="*/ 331 h 331"/>
                  <a:gd name="T30" fmla="*/ 128 w 334"/>
                  <a:gd name="T31" fmla="*/ 328 h 331"/>
                  <a:gd name="T32" fmla="*/ 93 w 334"/>
                  <a:gd name="T33" fmla="*/ 314 h 331"/>
                  <a:gd name="T34" fmla="*/ 62 w 334"/>
                  <a:gd name="T35" fmla="*/ 296 h 331"/>
                  <a:gd name="T36" fmla="*/ 37 w 334"/>
                  <a:gd name="T37" fmla="*/ 269 h 331"/>
                  <a:gd name="T38" fmla="*/ 17 w 334"/>
                  <a:gd name="T39" fmla="*/ 238 h 331"/>
                  <a:gd name="T40" fmla="*/ 5 w 334"/>
                  <a:gd name="T41" fmla="*/ 204 h 331"/>
                  <a:gd name="T42" fmla="*/ 0 w 334"/>
                  <a:gd name="T43" fmla="*/ 166 h 331"/>
                  <a:gd name="T44" fmla="*/ 5 w 334"/>
                  <a:gd name="T45" fmla="*/ 127 h 331"/>
                  <a:gd name="T46" fmla="*/ 18 w 334"/>
                  <a:gd name="T47" fmla="*/ 93 h 331"/>
                  <a:gd name="T48" fmla="*/ 37 w 334"/>
                  <a:gd name="T49" fmla="*/ 61 h 331"/>
                  <a:gd name="T50" fmla="*/ 64 w 334"/>
                  <a:gd name="T51" fmla="*/ 36 h 331"/>
                  <a:gd name="T52" fmla="*/ 94 w 334"/>
                  <a:gd name="T53" fmla="*/ 15 h 331"/>
                  <a:gd name="T54" fmla="*/ 130 w 334"/>
                  <a:gd name="T55" fmla="*/ 4 h 331"/>
                  <a:gd name="T56" fmla="*/ 167 w 334"/>
                  <a:gd name="T5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34" h="331">
                    <a:moveTo>
                      <a:pt x="167" y="0"/>
                    </a:moveTo>
                    <a:lnTo>
                      <a:pt x="206" y="4"/>
                    </a:lnTo>
                    <a:lnTo>
                      <a:pt x="239" y="17"/>
                    </a:lnTo>
                    <a:lnTo>
                      <a:pt x="272" y="36"/>
                    </a:lnTo>
                    <a:lnTo>
                      <a:pt x="297" y="63"/>
                    </a:lnTo>
                    <a:lnTo>
                      <a:pt x="317" y="93"/>
                    </a:lnTo>
                    <a:lnTo>
                      <a:pt x="329" y="128"/>
                    </a:lnTo>
                    <a:lnTo>
                      <a:pt x="334" y="166"/>
                    </a:lnTo>
                    <a:lnTo>
                      <a:pt x="329" y="204"/>
                    </a:lnTo>
                    <a:lnTo>
                      <a:pt x="315" y="240"/>
                    </a:lnTo>
                    <a:lnTo>
                      <a:pt x="297" y="270"/>
                    </a:lnTo>
                    <a:lnTo>
                      <a:pt x="270" y="296"/>
                    </a:lnTo>
                    <a:lnTo>
                      <a:pt x="239" y="316"/>
                    </a:lnTo>
                    <a:lnTo>
                      <a:pt x="204" y="328"/>
                    </a:lnTo>
                    <a:lnTo>
                      <a:pt x="167" y="331"/>
                    </a:lnTo>
                    <a:lnTo>
                      <a:pt x="128" y="328"/>
                    </a:lnTo>
                    <a:lnTo>
                      <a:pt x="93" y="314"/>
                    </a:lnTo>
                    <a:lnTo>
                      <a:pt x="62" y="296"/>
                    </a:lnTo>
                    <a:lnTo>
                      <a:pt x="37" y="269"/>
                    </a:lnTo>
                    <a:lnTo>
                      <a:pt x="17" y="238"/>
                    </a:lnTo>
                    <a:lnTo>
                      <a:pt x="5" y="204"/>
                    </a:lnTo>
                    <a:lnTo>
                      <a:pt x="0" y="166"/>
                    </a:lnTo>
                    <a:lnTo>
                      <a:pt x="5" y="127"/>
                    </a:lnTo>
                    <a:lnTo>
                      <a:pt x="18" y="93"/>
                    </a:lnTo>
                    <a:lnTo>
                      <a:pt x="37" y="61"/>
                    </a:lnTo>
                    <a:lnTo>
                      <a:pt x="64" y="36"/>
                    </a:lnTo>
                    <a:lnTo>
                      <a:pt x="94" y="15"/>
                    </a:lnTo>
                    <a:lnTo>
                      <a:pt x="130" y="4"/>
                    </a:lnTo>
                    <a:lnTo>
                      <a:pt x="16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grpSp>
      </p:grpSp>
      <p:grpSp>
        <p:nvGrpSpPr>
          <p:cNvPr id="20" name="Group 19"/>
          <p:cNvGrpSpPr/>
          <p:nvPr/>
        </p:nvGrpSpPr>
        <p:grpSpPr>
          <a:xfrm>
            <a:off x="7502722" y="1530218"/>
            <a:ext cx="4374253" cy="3675868"/>
            <a:chOff x="7531335" y="2371100"/>
            <a:chExt cx="3676259" cy="3089314"/>
          </a:xfrm>
        </p:grpSpPr>
        <p:pic>
          <p:nvPicPr>
            <p:cNvPr id="21"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31335" y="2371100"/>
              <a:ext cx="3171058" cy="2032930"/>
            </a:xfrm>
            <a:prstGeom prst="rect">
              <a:avLst/>
            </a:prstGeom>
          </p:spPr>
        </p:pic>
        <p:pic>
          <p:nvPicPr>
            <p:cNvPr id="22" name="Picture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748066">
              <a:off x="10022939" y="3357944"/>
              <a:ext cx="1184655" cy="2102470"/>
            </a:xfrm>
            <a:prstGeom prst="rect">
              <a:avLst/>
            </a:prstGeom>
          </p:spPr>
        </p:pic>
      </p:grpSp>
      <p:grpSp>
        <p:nvGrpSpPr>
          <p:cNvPr id="29" name="Group 28"/>
          <p:cNvGrpSpPr/>
          <p:nvPr/>
        </p:nvGrpSpPr>
        <p:grpSpPr>
          <a:xfrm>
            <a:off x="7954142" y="4301799"/>
            <a:ext cx="2138856" cy="1481293"/>
            <a:chOff x="3880379" y="4405853"/>
            <a:chExt cx="2278619" cy="1578088"/>
          </a:xfrm>
        </p:grpSpPr>
        <p:pic>
          <p:nvPicPr>
            <p:cNvPr id="26" name="Picture 25"/>
            <p:cNvPicPr>
              <a:picLocks noChangeAspect="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b="28498"/>
            <a:stretch/>
          </p:blipFill>
          <p:spPr>
            <a:xfrm>
              <a:off x="3880379" y="4502648"/>
              <a:ext cx="2195354" cy="1468552"/>
            </a:xfrm>
            <a:prstGeom prst="rect">
              <a:avLst/>
            </a:prstGeom>
          </p:spPr>
        </p:pic>
        <p:pic>
          <p:nvPicPr>
            <p:cNvPr id="27" name="Picture 26"/>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4609897" y="4405853"/>
              <a:ext cx="1549101" cy="1578088"/>
            </a:xfrm>
            <a:prstGeom prst="rect">
              <a:avLst/>
            </a:prstGeom>
          </p:spPr>
        </p:pic>
        <p:pic>
          <p:nvPicPr>
            <p:cNvPr id="28" name="Picture 27"/>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3939347" y="4988053"/>
              <a:ext cx="350539" cy="357098"/>
            </a:xfrm>
            <a:prstGeom prst="rect">
              <a:avLst/>
            </a:prstGeom>
          </p:spPr>
        </p:pic>
      </p:grpSp>
      <p:sp>
        <p:nvSpPr>
          <p:cNvPr id="33" name="TextBox 32"/>
          <p:cNvSpPr txBox="1"/>
          <p:nvPr/>
        </p:nvSpPr>
        <p:spPr>
          <a:xfrm>
            <a:off x="0" y="6422061"/>
            <a:ext cx="12436475" cy="572464"/>
          </a:xfrm>
          <a:prstGeom prst="rect">
            <a:avLst/>
          </a:prstGeom>
          <a:solidFill>
            <a:srgbClr val="3E3E3E"/>
          </a:solidFill>
        </p:spPr>
        <p:txBody>
          <a:bodyPr wrap="square" lIns="182880" tIns="146304" rIns="182880" bIns="146304" rtlCol="0">
            <a:spAutoFit/>
          </a:bodyPr>
          <a:lstStyle/>
          <a:p>
            <a:pPr algn="ctr">
              <a:lnSpc>
                <a:spcPct val="90000"/>
              </a:lnSpc>
              <a:spcAft>
                <a:spcPts val="600"/>
              </a:spcAft>
              <a:defRPr/>
            </a:pPr>
            <a:r>
              <a:rPr lang="en-US" sz="2000" kern="0" dirty="0" smtClean="0">
                <a:gradFill>
                  <a:gsLst>
                    <a:gs pos="2917">
                      <a:srgbClr val="00BCF2">
                        <a:lumMod val="20000"/>
                        <a:lumOff val="80000"/>
                      </a:srgbClr>
                    </a:gs>
                    <a:gs pos="96000">
                      <a:srgbClr val="00BCF2">
                        <a:lumMod val="20000"/>
                        <a:lumOff val="80000"/>
                      </a:srgbClr>
                    </a:gs>
                  </a:gsLst>
                  <a:lin ang="5400000" scaled="0"/>
                </a:gradFill>
                <a:latin typeface="Segoe UI Light"/>
              </a:rPr>
              <a:t>connect. </a:t>
            </a:r>
            <a:r>
              <a:rPr lang="en-US" sz="2000" kern="0" dirty="0" smtClean="0">
                <a:gradFill>
                  <a:gsLst>
                    <a:gs pos="2917">
                      <a:srgbClr val="00BCF2"/>
                    </a:gs>
                    <a:gs pos="30000">
                      <a:srgbClr val="00BCF2"/>
                    </a:gs>
                  </a:gsLst>
                  <a:lin ang="5400000" scaled="0"/>
                </a:gradFill>
                <a:latin typeface="Segoe UI Light"/>
              </a:rPr>
              <a:t>reimagine. </a:t>
            </a:r>
            <a:r>
              <a:rPr lang="en-US" sz="2000" kern="0" dirty="0" smtClean="0">
                <a:gradFill>
                  <a:gsLst>
                    <a:gs pos="2917">
                      <a:srgbClr val="0072C6"/>
                    </a:gs>
                    <a:gs pos="30000">
                      <a:srgbClr val="0072C6"/>
                    </a:gs>
                  </a:gsLst>
                  <a:lin ang="5400000" scaled="0"/>
                </a:gradFill>
                <a:latin typeface="Segoe UI Light"/>
              </a:rPr>
              <a:t>transform.</a:t>
            </a:r>
          </a:p>
        </p:txBody>
      </p:sp>
      <p:sp>
        <p:nvSpPr>
          <p:cNvPr id="5" name="Text Placeholder 4"/>
          <p:cNvSpPr>
            <a:spLocks noGrp="1"/>
          </p:cNvSpPr>
          <p:nvPr>
            <p:ph type="body" sz="quarter" idx="11"/>
          </p:nvPr>
        </p:nvSpPr>
        <p:spPr>
          <a:xfrm>
            <a:off x="274639" y="2125677"/>
            <a:ext cx="11889564" cy="2523768"/>
          </a:xfrm>
        </p:spPr>
        <p:txBody>
          <a:bodyPr/>
          <a:lstStyle/>
          <a:p>
            <a:r>
              <a:rPr lang="en-US" dirty="0" smtClean="0"/>
              <a:t>Evaluate sessions</a:t>
            </a:r>
            <a:br>
              <a:rPr lang="en-US" dirty="0" smtClean="0"/>
            </a:br>
            <a:r>
              <a:rPr lang="en-US" dirty="0" smtClean="0"/>
              <a:t>on </a:t>
            </a:r>
            <a:r>
              <a:rPr lang="en-US" dirty="0" err="1" smtClean="0"/>
              <a:t>MySPC</a:t>
            </a:r>
            <a:r>
              <a:rPr lang="en-US" dirty="0" smtClean="0"/>
              <a:t> using  your</a:t>
            </a:r>
            <a:br>
              <a:rPr lang="en-US" dirty="0" smtClean="0"/>
            </a:br>
            <a:r>
              <a:rPr lang="en-US" dirty="0" smtClean="0"/>
              <a:t>laptop or mobile device:</a:t>
            </a:r>
          </a:p>
          <a:p>
            <a:r>
              <a:rPr lang="en-US" dirty="0">
                <a:gradFill>
                  <a:gsLst>
                    <a:gs pos="1250">
                      <a:schemeClr val="tx2"/>
                    </a:gs>
                    <a:gs pos="100000">
                      <a:schemeClr val="tx2"/>
                    </a:gs>
                  </a:gsLst>
                  <a:lin ang="5400000" scaled="0"/>
                </a:gradFill>
              </a:rPr>
              <a:t>m</a:t>
            </a:r>
            <a:r>
              <a:rPr lang="en-US" dirty="0" smtClean="0">
                <a:gradFill>
                  <a:gsLst>
                    <a:gs pos="1250">
                      <a:schemeClr val="tx2"/>
                    </a:gs>
                    <a:gs pos="100000">
                      <a:schemeClr val="tx2"/>
                    </a:gs>
                  </a:gsLst>
                  <a:lin ang="5400000" scaled="0"/>
                </a:gradFill>
              </a:rPr>
              <a:t>yspc.sharepointconference.com</a:t>
            </a:r>
            <a:endParaRPr lang="en-US" dirty="0">
              <a:gradFill>
                <a:gsLst>
                  <a:gs pos="1250">
                    <a:schemeClr val="tx2"/>
                  </a:gs>
                  <a:gs pos="100000">
                    <a:schemeClr val="tx2"/>
                  </a:gs>
                </a:gsLst>
                <a:lin ang="5400000" scaled="0"/>
              </a:gradFill>
            </a:endParaRPr>
          </a:p>
        </p:txBody>
      </p:sp>
    </p:spTree>
    <p:extLst>
      <p:ext uri="{BB962C8B-B14F-4D97-AF65-F5344CB8AC3E}">
        <p14:creationId xmlns:p14="http://schemas.microsoft.com/office/powerpoint/2010/main" val="38243267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1+#ppt_w/2"/>
                                          </p:val>
                                        </p:tav>
                                        <p:tav tm="100000">
                                          <p:val>
                                            <p:strVal val="#ppt_x"/>
                                          </p:val>
                                        </p:tav>
                                      </p:tavLst>
                                    </p:anim>
                                    <p:anim calcmode="lin" valueType="num">
                                      <p:cBhvr additive="base">
                                        <p:cTn id="8" dur="10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3" y="3146782"/>
            <a:ext cx="3288507" cy="700960"/>
          </a:xfrm>
          <a:prstGeom prst="rect">
            <a:avLst/>
          </a:prstGeom>
        </p:spPr>
      </p:pic>
      <p:sp>
        <p:nvSpPr>
          <p:cNvPr id="5" name="Text Box 3"/>
          <p:cNvSpPr txBox="1">
            <a:spLocks noChangeArrowheads="1"/>
          </p:cNvSpPr>
          <p:nvPr/>
        </p:nvSpPr>
        <p:spPr bwMode="blackWhite">
          <a:xfrm>
            <a:off x="273051" y="6079032"/>
            <a:ext cx="10974388" cy="618631"/>
          </a:xfrm>
          <a:prstGeom prst="rect">
            <a:avLst/>
          </a:prstGeom>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a:t>
            </a:r>
            <a:r>
              <a:rPr lang="en-US" sz="700" dirty="0" smtClean="0">
                <a:gradFill>
                  <a:gsLst>
                    <a:gs pos="0">
                      <a:schemeClr val="tx1"/>
                    </a:gs>
                    <a:gs pos="100000">
                      <a:schemeClr val="tx1"/>
                    </a:gs>
                  </a:gsLst>
                  <a:lin ang="5400000" scaled="0"/>
                </a:gradFill>
                <a:cs typeface="Segoe UI" pitchFamily="34" charset="0"/>
              </a:rPr>
              <a:t>2014 </a:t>
            </a:r>
            <a:r>
              <a:rPr lang="en-US" sz="700" dirty="0">
                <a:gradFill>
                  <a:gsLst>
                    <a:gs pos="0">
                      <a:schemeClr val="tx1"/>
                    </a:gs>
                    <a:gs pos="100000">
                      <a:schemeClr val="tx1"/>
                    </a:gs>
                  </a:gsLst>
                  <a:lin ang="5400000" scaled="0"/>
                </a:gradFill>
                <a:cs typeface="Segoe UI" pitchFamily="34" charset="0"/>
              </a:rPr>
              <a:t>Microsoft Corporation. All rights reserved. Microsoft, Windows, </a:t>
            </a:r>
            <a:r>
              <a:rPr lang="en-US" sz="700" dirty="0" smtClean="0">
                <a:gradFill>
                  <a:gsLst>
                    <a:gs pos="0">
                      <a:schemeClr val="tx1"/>
                    </a:gs>
                    <a:gs pos="100000">
                      <a:schemeClr val="tx1"/>
                    </a:gs>
                  </a:gsLst>
                  <a:lin ang="5400000" scaled="0"/>
                </a:gradFill>
                <a:cs typeface="Segoe UI" pitchFamily="34" charset="0"/>
              </a:rPr>
              <a:t>and </a:t>
            </a:r>
            <a:r>
              <a:rPr lang="en-US" sz="700" dirty="0">
                <a:gradFill>
                  <a:gsLst>
                    <a:gs pos="0">
                      <a:schemeClr val="tx1"/>
                    </a:gs>
                    <a:gs pos="100000">
                      <a:schemeClr val="tx1"/>
                    </a:gs>
                  </a:gsLst>
                  <a:lin ang="5400000" scaled="0"/>
                </a:gradFill>
                <a:cs typeface="Segoe UI" pitchFamily="34" charset="0"/>
              </a:rPr>
              <a:t>other product names are or may be registered trademarks and/or trademarks in the U.S. and/or other countries.</a:t>
            </a:r>
          </a:p>
          <a:p>
            <a:pPr defTabSz="932290" eaLnBrk="0" hangingPunct="0"/>
            <a:r>
              <a:rPr lang="en-US" sz="700" dirty="0">
                <a:gradFill>
                  <a:gsLst>
                    <a:gs pos="0">
                      <a:schemeClr val="tx1"/>
                    </a:gs>
                    <a:gs pos="100000">
                      <a:schemeClr val="tx1"/>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12573162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Nr</a:t>
            </a:r>
            <a:r>
              <a:rPr lang="en-US" dirty="0"/>
              <a:t>. 1 Leading International Brand (2012)</a:t>
            </a:r>
          </a:p>
        </p:txBody>
      </p:sp>
      <p:pic>
        <p:nvPicPr>
          <p:cNvPr id="7"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r="21870"/>
          <a:stretch/>
        </p:blipFill>
        <p:spPr bwMode="auto">
          <a:xfrm>
            <a:off x="457580" y="1253392"/>
            <a:ext cx="8495351" cy="48060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5"/>
          <p:cNvSpPr txBox="1">
            <a:spLocks noChangeArrowheads="1"/>
          </p:cNvSpPr>
          <p:nvPr>
            <p:custDataLst>
              <p:tags r:id="rId1"/>
            </p:custDataLst>
          </p:nvPr>
        </p:nvSpPr>
        <p:spPr bwMode="auto">
          <a:xfrm>
            <a:off x="26967" y="6195429"/>
            <a:ext cx="1656309" cy="738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sz="1200">
                <a:solidFill>
                  <a:schemeClr val="tx1"/>
                </a:solidFill>
                <a:latin typeface="Lucida Sans Unicode" pitchFamily="34" charset="0"/>
                <a:ea typeface="MS PGothic" pitchFamily="34" charset="-128"/>
              </a:defRPr>
            </a:lvl1pPr>
            <a:lvl2pPr marL="742950" indent="-285750" eaLnBrk="0" hangingPunct="0">
              <a:defRPr sz="1200">
                <a:solidFill>
                  <a:schemeClr val="tx1"/>
                </a:solidFill>
                <a:latin typeface="Lucida Sans Unicode" pitchFamily="34" charset="0"/>
                <a:ea typeface="MS PGothic" pitchFamily="34" charset="-128"/>
              </a:defRPr>
            </a:lvl2pPr>
            <a:lvl3pPr marL="1143000" indent="-228600" eaLnBrk="0" hangingPunct="0">
              <a:defRPr sz="1200">
                <a:solidFill>
                  <a:schemeClr val="tx1"/>
                </a:solidFill>
                <a:latin typeface="Lucida Sans Unicode" pitchFamily="34" charset="0"/>
                <a:ea typeface="MS PGothic" pitchFamily="34" charset="-128"/>
              </a:defRPr>
            </a:lvl3pPr>
            <a:lvl4pPr marL="1600200" indent="-228600" eaLnBrk="0" hangingPunct="0">
              <a:defRPr sz="1200">
                <a:solidFill>
                  <a:schemeClr val="tx1"/>
                </a:solidFill>
                <a:latin typeface="Lucida Sans Unicode" pitchFamily="34" charset="0"/>
                <a:ea typeface="MS PGothic" pitchFamily="34" charset="-128"/>
              </a:defRPr>
            </a:lvl4pPr>
            <a:lvl5pPr marL="2057400" indent="-228600" eaLnBrk="0" hangingPunct="0">
              <a:defRPr sz="1200">
                <a:solidFill>
                  <a:schemeClr val="tx1"/>
                </a:solidFill>
                <a:latin typeface="Lucida Sans Unicode" pitchFamily="34" charset="0"/>
                <a:ea typeface="MS PGothic" pitchFamily="34" charset="-128"/>
              </a:defRPr>
            </a:lvl5pPr>
            <a:lvl6pPr marL="2514600" indent="-228600" algn="ctr" eaLnBrk="0" fontAlgn="base" hangingPunct="0">
              <a:spcBef>
                <a:spcPct val="0"/>
              </a:spcBef>
              <a:spcAft>
                <a:spcPct val="0"/>
              </a:spcAft>
              <a:defRPr sz="1200">
                <a:solidFill>
                  <a:schemeClr val="tx1"/>
                </a:solidFill>
                <a:latin typeface="Lucida Sans Unicode" pitchFamily="34" charset="0"/>
                <a:ea typeface="MS PGothic" pitchFamily="34" charset="-128"/>
              </a:defRPr>
            </a:lvl6pPr>
            <a:lvl7pPr marL="2971800" indent="-228600" algn="ctr" eaLnBrk="0" fontAlgn="base" hangingPunct="0">
              <a:spcBef>
                <a:spcPct val="0"/>
              </a:spcBef>
              <a:spcAft>
                <a:spcPct val="0"/>
              </a:spcAft>
              <a:defRPr sz="1200">
                <a:solidFill>
                  <a:schemeClr val="tx1"/>
                </a:solidFill>
                <a:latin typeface="Lucida Sans Unicode" pitchFamily="34" charset="0"/>
                <a:ea typeface="MS PGothic" pitchFamily="34" charset="-128"/>
              </a:defRPr>
            </a:lvl7pPr>
            <a:lvl8pPr marL="3429000" indent="-228600" algn="ctr" eaLnBrk="0" fontAlgn="base" hangingPunct="0">
              <a:spcBef>
                <a:spcPct val="0"/>
              </a:spcBef>
              <a:spcAft>
                <a:spcPct val="0"/>
              </a:spcAft>
              <a:defRPr sz="1200">
                <a:solidFill>
                  <a:schemeClr val="tx1"/>
                </a:solidFill>
                <a:latin typeface="Lucida Sans Unicode" pitchFamily="34" charset="0"/>
                <a:ea typeface="MS PGothic" pitchFamily="34" charset="-128"/>
              </a:defRPr>
            </a:lvl8pPr>
            <a:lvl9pPr marL="3886200" indent="-228600" algn="ctr" eaLnBrk="0" fontAlgn="base" hangingPunct="0">
              <a:spcBef>
                <a:spcPct val="0"/>
              </a:spcBef>
              <a:spcAft>
                <a:spcPct val="0"/>
              </a:spcAft>
              <a:defRPr sz="1200">
                <a:solidFill>
                  <a:schemeClr val="tx1"/>
                </a:solidFill>
                <a:latin typeface="Lucida Sans Unicode" pitchFamily="34" charset="0"/>
                <a:ea typeface="MS PGothic" pitchFamily="34" charset="-128"/>
              </a:defRPr>
            </a:lvl9pPr>
          </a:lstStyle>
          <a:p>
            <a:pPr algn="r" eaLnBrk="1" hangingPunct="1"/>
            <a:r>
              <a:rPr lang="en-US" sz="800" dirty="0">
                <a:solidFill>
                  <a:srgbClr val="A4ABB0"/>
                </a:solidFill>
                <a:latin typeface="Lucida Sans Unicode"/>
              </a:rPr>
              <a:t>Source: </a:t>
            </a:r>
          </a:p>
          <a:p>
            <a:pPr algn="r" eaLnBrk="1" hangingPunct="1"/>
            <a:r>
              <a:rPr lang="en-US" sz="800" dirty="0" err="1">
                <a:solidFill>
                  <a:srgbClr val="A4ABB0"/>
                </a:solidFill>
                <a:latin typeface="Lucida Sans Unicode"/>
              </a:rPr>
              <a:t>Canadean</a:t>
            </a:r>
            <a:r>
              <a:rPr lang="en-US" sz="800" dirty="0">
                <a:solidFill>
                  <a:srgbClr val="A4ABB0"/>
                </a:solidFill>
                <a:latin typeface="Lucida Sans Unicode"/>
              </a:rPr>
              <a:t> Top 10 International Brands July 2013</a:t>
            </a:r>
          </a:p>
          <a:p>
            <a:pPr algn="r" eaLnBrk="1" hangingPunct="1"/>
            <a:r>
              <a:rPr lang="en-US" sz="800" dirty="0">
                <a:solidFill>
                  <a:srgbClr val="A4ABB0"/>
                </a:solidFill>
                <a:latin typeface="Lucida Sans Unicode"/>
              </a:rPr>
              <a:t>For Heineken® volumes, HEINEKEN Full Year Results 2012 </a:t>
            </a:r>
          </a:p>
        </p:txBody>
      </p:sp>
      <p:pic>
        <p:nvPicPr>
          <p:cNvPr id="5" name="Afbeelding 6" descr="biertje.jpg"/>
          <p:cNvPicPr>
            <a:picLocks noChangeAspect="1"/>
          </p:cNvPicPr>
          <p:nvPr/>
        </p:nvPicPr>
        <p:blipFill>
          <a:blip r:embed="rId5"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9010641" y="1598148"/>
            <a:ext cx="3111357" cy="4423824"/>
          </a:xfrm>
          <a:prstGeom prst="rect">
            <a:avLst/>
          </a:prstGeom>
        </p:spPr>
      </p:pic>
    </p:spTree>
    <p:extLst>
      <p:ext uri="{BB962C8B-B14F-4D97-AF65-F5344CB8AC3E}">
        <p14:creationId xmlns:p14="http://schemas.microsoft.com/office/powerpoint/2010/main" val="34440812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20" descr="111112_WorldMap_OpCos-03B_v2.jpg"/>
          <p:cNvPicPr>
            <a:picLocks noChangeAspect="1"/>
          </p:cNvPicPr>
          <p:nvPr/>
        </p:nvPicPr>
        <p:blipFill rotWithShape="1">
          <a:blip r:embed="rId3" cstate="print">
            <a:extLst>
              <a:ext uri="{28A0092B-C50C-407E-A947-70E740481C1C}">
                <a14:useLocalDpi xmlns:a14="http://schemas.microsoft.com/office/drawing/2010/main" val="0"/>
              </a:ext>
            </a:extLst>
          </a:blip>
          <a:srcRect b="6519"/>
          <a:stretch/>
        </p:blipFill>
        <p:spPr>
          <a:xfrm>
            <a:off x="457580" y="3314384"/>
            <a:ext cx="6507993" cy="3548034"/>
          </a:xfrm>
          <a:prstGeom prst="rect">
            <a:avLst/>
          </a:prstGeom>
        </p:spPr>
      </p:pic>
      <p:sp>
        <p:nvSpPr>
          <p:cNvPr id="17" name="Title 16"/>
          <p:cNvSpPr>
            <a:spLocks noGrp="1"/>
          </p:cNvSpPr>
          <p:nvPr>
            <p:ph type="title"/>
          </p:nvPr>
        </p:nvSpPr>
        <p:spPr/>
        <p:txBody>
          <a:bodyPr/>
          <a:lstStyle/>
          <a:p>
            <a:r>
              <a:rPr lang="en-US" dirty="0"/>
              <a:t>Truly Global Presence</a:t>
            </a:r>
          </a:p>
        </p:txBody>
      </p:sp>
      <p:sp>
        <p:nvSpPr>
          <p:cNvPr id="2" name="Text Placeholder 1"/>
          <p:cNvSpPr>
            <a:spLocks noGrp="1"/>
          </p:cNvSpPr>
          <p:nvPr>
            <p:ph type="body" sz="quarter" idx="11"/>
          </p:nvPr>
        </p:nvSpPr>
        <p:spPr>
          <a:xfrm>
            <a:off x="274639" y="1212849"/>
            <a:ext cx="11889564" cy="2769989"/>
          </a:xfrm>
        </p:spPr>
        <p:txBody>
          <a:bodyPr vert="horz" wrap="square" lIns="146304" tIns="91440" rIns="146304" bIns="91440" rtlCol="0">
            <a:spAutoFit/>
          </a:bodyPr>
          <a:lstStyle/>
          <a:p>
            <a:r>
              <a:rPr lang="en-GB" dirty="0">
                <a:gradFill>
                  <a:gsLst>
                    <a:gs pos="2920">
                      <a:schemeClr val="tx2"/>
                    </a:gs>
                    <a:gs pos="39000">
                      <a:schemeClr val="tx2"/>
                    </a:gs>
                  </a:gsLst>
                  <a:lin ang="5400000" scaled="0"/>
                </a:gradFill>
              </a:rPr>
              <a:t>165 breweries in over 70 countries</a:t>
            </a:r>
          </a:p>
          <a:p>
            <a:r>
              <a:rPr lang="en-GB" dirty="0">
                <a:gradFill>
                  <a:gsLst>
                    <a:gs pos="2920">
                      <a:schemeClr val="tx2"/>
                    </a:gs>
                    <a:gs pos="39000">
                      <a:schemeClr val="tx2"/>
                    </a:gs>
                  </a:gsLst>
                  <a:lin ang="5400000" scaled="0"/>
                </a:gradFill>
              </a:rPr>
              <a:t>85,000 employees</a:t>
            </a:r>
          </a:p>
          <a:p>
            <a:r>
              <a:rPr lang="en-GB" dirty="0">
                <a:gradFill>
                  <a:gsLst>
                    <a:gs pos="2920">
                      <a:schemeClr val="tx2"/>
                    </a:gs>
                    <a:gs pos="39000">
                      <a:schemeClr val="tx2"/>
                    </a:gs>
                  </a:gsLst>
                  <a:lin ang="5400000" scaled="0"/>
                </a:gradFill>
              </a:rPr>
              <a:t>Group Beer Volume </a:t>
            </a:r>
            <a:r>
              <a:rPr lang="en-GB" dirty="0" smtClean="0">
                <a:gradFill>
                  <a:gsLst>
                    <a:gs pos="2920">
                      <a:schemeClr val="tx2"/>
                    </a:gs>
                    <a:gs pos="39000">
                      <a:schemeClr val="tx2"/>
                    </a:gs>
                  </a:gsLst>
                  <a:lin ang="5400000" scaled="0"/>
                </a:gradFill>
              </a:rPr>
              <a:t>in 2012</a:t>
            </a:r>
            <a:r>
              <a:rPr lang="en-GB" dirty="0">
                <a:gradFill>
                  <a:gsLst>
                    <a:gs pos="2920">
                      <a:schemeClr val="tx2"/>
                    </a:gs>
                    <a:gs pos="39000">
                      <a:schemeClr val="tx2"/>
                    </a:gs>
                  </a:gsLst>
                  <a:lin ang="5400000" scaled="0"/>
                </a:gradFill>
              </a:rPr>
              <a:t>: 221 million hl </a:t>
            </a:r>
          </a:p>
          <a:p>
            <a:endParaRPr lang="nl-NL" dirty="0">
              <a:gradFill>
                <a:gsLst>
                  <a:gs pos="2920">
                    <a:schemeClr val="tx2"/>
                  </a:gs>
                  <a:gs pos="39000">
                    <a:schemeClr val="tx2"/>
                  </a:gs>
                </a:gsLst>
                <a:lin ang="5400000" scaled="0"/>
              </a:gradFill>
            </a:endParaRPr>
          </a:p>
        </p:txBody>
      </p:sp>
      <p:pic>
        <p:nvPicPr>
          <p:cNvPr id="7" name="Afbeelding 6" descr="biertje.jpg"/>
          <p:cNvPicPr>
            <a:picLocks noChangeAspect="1"/>
          </p:cNvPicPr>
          <p:nvPr/>
        </p:nvPicPr>
        <p:blipFill>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9010641" y="1598148"/>
            <a:ext cx="3111357" cy="4423824"/>
          </a:xfrm>
          <a:prstGeom prst="rect">
            <a:avLst/>
          </a:prstGeom>
        </p:spPr>
      </p:pic>
    </p:spTree>
    <p:extLst>
      <p:ext uri="{BB962C8B-B14F-4D97-AF65-F5344CB8AC3E}">
        <p14:creationId xmlns:p14="http://schemas.microsoft.com/office/powerpoint/2010/main" val="1692826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Our Challenge</a:t>
            </a:r>
            <a:endParaRPr lang="en-US" dirty="0"/>
          </a:p>
        </p:txBody>
      </p:sp>
      <p:pic>
        <p:nvPicPr>
          <p:cNvPr id="3" name="Afbeelding 21" descr="bierfles.pn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364955" y="2765750"/>
            <a:ext cx="6071520" cy="4228775"/>
          </a:xfrm>
          <a:prstGeom prst="rect">
            <a:avLst/>
          </a:prstGeom>
        </p:spPr>
      </p:pic>
      <p:sp>
        <p:nvSpPr>
          <p:cNvPr id="4" name="TextBox 3"/>
          <p:cNvSpPr txBox="1"/>
          <p:nvPr/>
        </p:nvSpPr>
        <p:spPr>
          <a:xfrm>
            <a:off x="7468011" y="2904080"/>
            <a:ext cx="4977943" cy="276999"/>
          </a:xfrm>
          <a:prstGeom prst="rect">
            <a:avLst/>
          </a:prstGeom>
          <a:noFill/>
        </p:spPr>
        <p:txBody>
          <a:bodyPr wrap="square" rtlCol="0">
            <a:spAutoFit/>
          </a:bodyPr>
          <a:lstStyle/>
          <a:p>
            <a:r>
              <a:rPr lang="en-GB" sz="1200" b="1" dirty="0" smtClean="0">
                <a:solidFill>
                  <a:srgbClr val="FFFFFF"/>
                </a:solidFill>
              </a:rPr>
              <a:t>René </a:t>
            </a:r>
            <a:r>
              <a:rPr lang="en-GB" sz="1200" b="1" dirty="0" err="1" smtClean="0">
                <a:solidFill>
                  <a:srgbClr val="FFFFFF"/>
                </a:solidFill>
              </a:rPr>
              <a:t>Hooft</a:t>
            </a:r>
            <a:r>
              <a:rPr lang="en-GB" sz="1200" b="1" dirty="0" smtClean="0">
                <a:solidFill>
                  <a:srgbClr val="FFFFFF"/>
                </a:solidFill>
              </a:rPr>
              <a:t> </a:t>
            </a:r>
            <a:r>
              <a:rPr lang="en-GB" sz="1200" b="1" dirty="0" err="1" smtClean="0">
                <a:solidFill>
                  <a:srgbClr val="FFFFFF"/>
                </a:solidFill>
              </a:rPr>
              <a:t>Graafland</a:t>
            </a:r>
            <a:r>
              <a:rPr lang="en-GB" sz="1200" b="1" dirty="0" smtClean="0">
                <a:solidFill>
                  <a:srgbClr val="FFFFFF"/>
                </a:solidFill>
              </a:rPr>
              <a:t> (CFO) and Jean François  van </a:t>
            </a:r>
            <a:r>
              <a:rPr lang="en-GB" sz="1200" b="1" dirty="0" err="1" smtClean="0">
                <a:solidFill>
                  <a:srgbClr val="FFFFFF"/>
                </a:solidFill>
              </a:rPr>
              <a:t>Boxmeer</a:t>
            </a:r>
            <a:r>
              <a:rPr lang="en-GB" sz="1200" b="1" dirty="0" smtClean="0">
                <a:solidFill>
                  <a:srgbClr val="FFFFFF"/>
                </a:solidFill>
              </a:rPr>
              <a:t> (CEO)</a:t>
            </a:r>
            <a:endParaRPr lang="en-GB" sz="1200" b="1" dirty="0">
              <a:solidFill>
                <a:srgbClr val="FFFFFF"/>
              </a:solidFill>
            </a:endParaRPr>
          </a:p>
        </p:txBody>
      </p:sp>
      <p:sp>
        <p:nvSpPr>
          <p:cNvPr id="5" name="TextBox 4"/>
          <p:cNvSpPr txBox="1"/>
          <p:nvPr/>
        </p:nvSpPr>
        <p:spPr>
          <a:xfrm>
            <a:off x="323943" y="1851360"/>
            <a:ext cx="8961022" cy="4832092"/>
          </a:xfrm>
          <a:prstGeom prst="rect">
            <a:avLst/>
          </a:prstGeom>
        </p:spPr>
        <p:txBody>
          <a:bodyPr vert="horz" wrap="square" lIns="146304" tIns="91440" rIns="146304" bIns="91440" rtlCol="0">
            <a:spAutoFit/>
          </a:bodyPr>
          <a:lstStyle>
            <a:lvl1pPr marR="0" indent="0" fontAlgn="auto">
              <a:lnSpc>
                <a:spcPct val="90000"/>
              </a:lnSpc>
              <a:spcBef>
                <a:spcPct val="20000"/>
              </a:spcBef>
              <a:spcAft>
                <a:spcPts val="0"/>
              </a:spcAft>
              <a:buClr>
                <a:schemeClr val="tx1"/>
              </a:buClr>
              <a:buSzPct val="90000"/>
              <a:buFont typeface="Wingdings" panose="05000000000000000000" pitchFamily="2" charset="2"/>
              <a:buNone/>
              <a:tabLst/>
              <a:defRPr sz="4000" spc="0" baseline="0">
                <a:gradFill>
                  <a:gsLst>
                    <a:gs pos="2920">
                      <a:schemeClr val="tx2"/>
                    </a:gs>
                    <a:gs pos="39000">
                      <a:schemeClr val="tx2"/>
                    </a:gs>
                  </a:gsLst>
                  <a:lin ang="5400000" scaled="0"/>
                </a:gradFill>
                <a:latin typeface="+mj-lt"/>
              </a:defRPr>
            </a:lvl1pPr>
            <a:lvl2pPr marL="28575" marR="0" indent="0" fontAlgn="auto">
              <a:lnSpc>
                <a:spcPct val="90000"/>
              </a:lnSpc>
              <a:spcBef>
                <a:spcPct val="20000"/>
              </a:spcBef>
              <a:spcAft>
                <a:spcPts val="0"/>
              </a:spcAft>
              <a:buClr>
                <a:schemeClr val="tx1"/>
              </a:buClr>
              <a:buSzPct val="90000"/>
              <a:buFont typeface="Wingdings" panose="05000000000000000000" pitchFamily="2" charset="2"/>
              <a:buNone/>
              <a:tabLst/>
              <a:defRPr sz="2000" spc="0" baseline="0">
                <a:gradFill>
                  <a:gsLst>
                    <a:gs pos="1250">
                      <a:schemeClr val="tx1"/>
                    </a:gs>
                    <a:gs pos="100000">
                      <a:schemeClr val="tx1"/>
                    </a:gs>
                  </a:gsLst>
                  <a:lin ang="5400000" scaled="0"/>
                </a:gradFill>
              </a:defRPr>
            </a:lvl2pPr>
            <a:lvl3pPr marL="223838" marR="0" indent="0" fontAlgn="auto">
              <a:lnSpc>
                <a:spcPct val="90000"/>
              </a:lnSpc>
              <a:spcBef>
                <a:spcPct val="20000"/>
              </a:spcBef>
              <a:spcAft>
                <a:spcPts val="0"/>
              </a:spcAft>
              <a:buClr>
                <a:schemeClr val="tx1"/>
              </a:buClr>
              <a:buSzPct val="90000"/>
              <a:buFont typeface="Wingdings" panose="05000000000000000000" pitchFamily="2" charset="2"/>
              <a:buNone/>
              <a:tabLst/>
              <a:defRPr sz="2000" spc="0" baseline="0">
                <a:gradFill>
                  <a:gsLst>
                    <a:gs pos="1250">
                      <a:schemeClr val="tx1"/>
                    </a:gs>
                    <a:gs pos="100000">
                      <a:schemeClr val="tx1"/>
                    </a:gs>
                  </a:gsLst>
                  <a:lin ang="5400000" scaled="0"/>
                </a:gradFill>
              </a:defRPr>
            </a:lvl3pPr>
            <a:lvl4pPr marL="476250" marR="0" indent="0" fontAlgn="auto">
              <a:lnSpc>
                <a:spcPct val="90000"/>
              </a:lnSpc>
              <a:spcBef>
                <a:spcPct val="20000"/>
              </a:spcBef>
              <a:spcAft>
                <a:spcPts val="0"/>
              </a:spcAft>
              <a:buClr>
                <a:schemeClr val="tx1"/>
              </a:buClr>
              <a:buSzPct val="90000"/>
              <a:buFont typeface="Wingdings" panose="05000000000000000000" pitchFamily="2" charset="2"/>
              <a:buNone/>
              <a:tabLst/>
              <a:defRPr spc="0" baseline="0">
                <a:gradFill>
                  <a:gsLst>
                    <a:gs pos="1250">
                      <a:schemeClr val="tx1"/>
                    </a:gs>
                    <a:gs pos="100000">
                      <a:schemeClr val="tx1"/>
                    </a:gs>
                  </a:gsLst>
                  <a:lin ang="5400000" scaled="0"/>
                </a:gradFill>
              </a:defRPr>
            </a:lvl4pPr>
            <a:lvl5pPr marL="739775" marR="0" indent="0" fontAlgn="auto">
              <a:lnSpc>
                <a:spcPct val="90000"/>
              </a:lnSpc>
              <a:spcBef>
                <a:spcPct val="20000"/>
              </a:spcBef>
              <a:spcAft>
                <a:spcPts val="0"/>
              </a:spcAft>
              <a:buClr>
                <a:schemeClr val="tx1"/>
              </a:buClr>
              <a:buSzPct val="90000"/>
              <a:buFont typeface="Wingdings" panose="05000000000000000000" pitchFamily="2" charset="2"/>
              <a:buNone/>
              <a:tabLst/>
              <a:defRPr spc="0" baseline="0">
                <a:gradFill>
                  <a:gsLst>
                    <a:gs pos="1250">
                      <a:schemeClr val="tx1"/>
                    </a:gs>
                    <a:gs pos="100000">
                      <a:schemeClr val="tx1"/>
                    </a:gs>
                  </a:gsLst>
                  <a:lin ang="5400000" scaled="0"/>
                </a:gradFill>
              </a:defRPr>
            </a:lvl5pPr>
            <a:lvl6pPr marL="2565040" indent="-233186">
              <a:spcBef>
                <a:spcPct val="20000"/>
              </a:spcBef>
              <a:buFont typeface="Arial" pitchFamily="34" charset="0"/>
              <a:buChar char="•"/>
              <a:defRPr sz="2000"/>
            </a:lvl6pPr>
            <a:lvl7pPr marL="3031412" indent="-233186">
              <a:spcBef>
                <a:spcPct val="20000"/>
              </a:spcBef>
              <a:buFont typeface="Arial" pitchFamily="34" charset="0"/>
              <a:buChar char="•"/>
              <a:defRPr sz="2000"/>
            </a:lvl7pPr>
            <a:lvl8pPr marL="3497783" indent="-233186">
              <a:spcBef>
                <a:spcPct val="20000"/>
              </a:spcBef>
              <a:buFont typeface="Arial" pitchFamily="34" charset="0"/>
              <a:buChar char="•"/>
              <a:defRPr sz="2000"/>
            </a:lvl8pPr>
            <a:lvl9pPr marL="3964155" indent="-233186">
              <a:spcBef>
                <a:spcPct val="20000"/>
              </a:spcBef>
              <a:buFont typeface="Arial" pitchFamily="34" charset="0"/>
              <a:buChar char="•"/>
              <a:defRPr sz="2000"/>
            </a:lvl9pPr>
          </a:lstStyle>
          <a:p>
            <a:pPr>
              <a:buClr>
                <a:srgbClr val="FFFFFF"/>
              </a:buClr>
            </a:pPr>
            <a:r>
              <a:rPr lang="en-GB" dirty="0">
                <a:gradFill>
                  <a:gsLst>
                    <a:gs pos="2920">
                      <a:srgbClr val="E6E6E6"/>
                    </a:gs>
                    <a:gs pos="39000">
                      <a:srgbClr val="E6E6E6"/>
                    </a:gs>
                  </a:gsLst>
                  <a:lin ang="5400000" scaled="0"/>
                </a:gradFill>
              </a:rPr>
              <a:t>We need </a:t>
            </a:r>
            <a:r>
              <a:rPr lang="en-GB" sz="4400" b="1" dirty="0">
                <a:gradFill>
                  <a:gsLst>
                    <a:gs pos="2920">
                      <a:srgbClr val="E6E6E6"/>
                    </a:gs>
                    <a:gs pos="39000">
                      <a:srgbClr val="E6E6E6"/>
                    </a:gs>
                  </a:gsLst>
                  <a:lin ang="5400000" scaled="0"/>
                </a:gradFill>
                <a:latin typeface="Segoe UI Semibold" panose="020B0702040204020203" pitchFamily="34" charset="0"/>
              </a:rPr>
              <a:t>our people </a:t>
            </a:r>
            <a:r>
              <a:rPr lang="en-GB" dirty="0">
                <a:gradFill>
                  <a:gsLst>
                    <a:gs pos="2920">
                      <a:srgbClr val="E6E6E6"/>
                    </a:gs>
                    <a:gs pos="39000">
                      <a:srgbClr val="E6E6E6"/>
                    </a:gs>
                  </a:gsLst>
                  <a:lin ang="5400000" scaled="0"/>
                </a:gradFill>
              </a:rPr>
              <a:t>to think globally</a:t>
            </a:r>
            <a:r>
              <a:rPr lang="en-GB" dirty="0" smtClean="0">
                <a:gradFill>
                  <a:gsLst>
                    <a:gs pos="2920">
                      <a:srgbClr val="E6E6E6"/>
                    </a:gs>
                    <a:gs pos="39000">
                      <a:srgbClr val="E6E6E6"/>
                    </a:gs>
                  </a:gsLst>
                  <a:lin ang="5400000" scaled="0"/>
                </a:gradFill>
              </a:rPr>
              <a:t>,</a:t>
            </a:r>
          </a:p>
          <a:p>
            <a:pPr>
              <a:buClr>
                <a:srgbClr val="FFFFFF"/>
              </a:buClr>
            </a:pPr>
            <a:r>
              <a:rPr lang="en-GB" dirty="0" smtClean="0">
                <a:gradFill>
                  <a:gsLst>
                    <a:gs pos="2920">
                      <a:srgbClr val="E6E6E6"/>
                    </a:gs>
                    <a:gs pos="39000">
                      <a:srgbClr val="E6E6E6"/>
                    </a:gs>
                  </a:gsLst>
                  <a:lin ang="5400000" scaled="0"/>
                </a:gradFill>
              </a:rPr>
              <a:t>work </a:t>
            </a:r>
            <a:r>
              <a:rPr lang="en-GB" dirty="0">
                <a:gradFill>
                  <a:gsLst>
                    <a:gs pos="2920">
                      <a:srgbClr val="E6E6E6"/>
                    </a:gs>
                    <a:gs pos="39000">
                      <a:srgbClr val="E6E6E6"/>
                    </a:gs>
                  </a:gsLst>
                  <a:lin ang="5400000" scaled="0"/>
                </a:gradFill>
              </a:rPr>
              <a:t>collaboratively </a:t>
            </a:r>
            <a:r>
              <a:rPr lang="en-GB" sz="4400" b="1" dirty="0" smtClean="0">
                <a:gradFill>
                  <a:gsLst>
                    <a:gs pos="2920">
                      <a:srgbClr val="E6E6E6"/>
                    </a:gs>
                    <a:gs pos="39000">
                      <a:srgbClr val="E6E6E6"/>
                    </a:gs>
                  </a:gsLst>
                  <a:lin ang="5400000" scaled="0"/>
                </a:gradFill>
                <a:latin typeface="Segoe UI Semibold" panose="020B0702040204020203" pitchFamily="34" charset="0"/>
              </a:rPr>
              <a:t>together</a:t>
            </a:r>
            <a:br>
              <a:rPr lang="en-GB" sz="4400" b="1" dirty="0" smtClean="0">
                <a:gradFill>
                  <a:gsLst>
                    <a:gs pos="2920">
                      <a:srgbClr val="E6E6E6"/>
                    </a:gs>
                    <a:gs pos="39000">
                      <a:srgbClr val="E6E6E6"/>
                    </a:gs>
                  </a:gsLst>
                  <a:lin ang="5400000" scaled="0"/>
                </a:gradFill>
                <a:latin typeface="Segoe UI Semibold" panose="020B0702040204020203" pitchFamily="34" charset="0"/>
              </a:rPr>
            </a:br>
            <a:r>
              <a:rPr lang="en-GB" dirty="0" smtClean="0">
                <a:gradFill>
                  <a:gsLst>
                    <a:gs pos="2920">
                      <a:srgbClr val="E6E6E6"/>
                    </a:gs>
                    <a:gs pos="39000">
                      <a:srgbClr val="E6E6E6"/>
                    </a:gs>
                  </a:gsLst>
                  <a:lin ang="5400000" scaled="0"/>
                </a:gradFill>
              </a:rPr>
              <a:t>and </a:t>
            </a:r>
            <a:r>
              <a:rPr lang="en-GB" sz="4800" b="1" dirty="0" smtClean="0">
                <a:gradFill>
                  <a:gsLst>
                    <a:gs pos="2920">
                      <a:srgbClr val="E6E6E6"/>
                    </a:gs>
                    <a:gs pos="39000">
                      <a:srgbClr val="E6E6E6"/>
                    </a:gs>
                  </a:gsLst>
                  <a:lin ang="5400000" scaled="0"/>
                </a:gradFill>
                <a:latin typeface="Segoe UI Semibold" panose="020B0702040204020203" pitchFamily="34" charset="0"/>
              </a:rPr>
              <a:t>inspire </a:t>
            </a:r>
            <a:r>
              <a:rPr lang="en-GB" dirty="0">
                <a:gradFill>
                  <a:gsLst>
                    <a:gs pos="2920">
                      <a:srgbClr val="E6E6E6"/>
                    </a:gs>
                    <a:gs pos="39000">
                      <a:srgbClr val="E6E6E6"/>
                    </a:gs>
                  </a:gsLst>
                  <a:lin ang="5400000" scaled="0"/>
                </a:gradFill>
              </a:rPr>
              <a:t>and </a:t>
            </a:r>
            <a:r>
              <a:rPr lang="en-GB" sz="4800" b="1" dirty="0" smtClean="0">
                <a:gradFill>
                  <a:gsLst>
                    <a:gs pos="2920">
                      <a:srgbClr val="E6E6E6"/>
                    </a:gs>
                    <a:gs pos="39000">
                      <a:srgbClr val="E6E6E6"/>
                    </a:gs>
                  </a:gsLst>
                  <a:lin ang="5400000" scaled="0"/>
                </a:gradFill>
                <a:latin typeface="Segoe UI Semibold" panose="020B0702040204020203" pitchFamily="34" charset="0"/>
              </a:rPr>
              <a:t>develop</a:t>
            </a:r>
          </a:p>
          <a:p>
            <a:pPr>
              <a:buClr>
                <a:srgbClr val="FFFFFF"/>
              </a:buClr>
            </a:pPr>
            <a:r>
              <a:rPr lang="en-GB" dirty="0" smtClean="0">
                <a:gradFill>
                  <a:gsLst>
                    <a:gs pos="2920">
                      <a:srgbClr val="E6E6E6"/>
                    </a:gs>
                    <a:gs pos="39000">
                      <a:srgbClr val="E6E6E6"/>
                    </a:gs>
                  </a:gsLst>
                  <a:lin ang="5400000" scaled="0"/>
                </a:gradFill>
              </a:rPr>
              <a:t>people </a:t>
            </a:r>
            <a:r>
              <a:rPr lang="en-GB" dirty="0">
                <a:gradFill>
                  <a:gsLst>
                    <a:gs pos="2920">
                      <a:srgbClr val="E6E6E6"/>
                    </a:gs>
                    <a:gs pos="39000">
                      <a:srgbClr val="E6E6E6"/>
                    </a:gs>
                  </a:gsLst>
                  <a:lin ang="5400000" scaled="0"/>
                </a:gradFill>
              </a:rPr>
              <a:t>and teams </a:t>
            </a:r>
            <a:r>
              <a:rPr lang="en-GB" sz="4800" b="1" dirty="0">
                <a:gradFill>
                  <a:gsLst>
                    <a:gs pos="2920">
                      <a:srgbClr val="E6E6E6"/>
                    </a:gs>
                    <a:gs pos="39000">
                      <a:srgbClr val="E6E6E6"/>
                    </a:gs>
                  </a:gsLst>
                  <a:lin ang="5400000" scaled="0"/>
                </a:gradFill>
                <a:latin typeface="Segoe UI Semibold" panose="020B0702040204020203" pitchFamily="34" charset="0"/>
              </a:rPr>
              <a:t>around</a:t>
            </a:r>
            <a:br>
              <a:rPr lang="en-GB" sz="4800" b="1" dirty="0">
                <a:gradFill>
                  <a:gsLst>
                    <a:gs pos="2920">
                      <a:srgbClr val="E6E6E6"/>
                    </a:gs>
                    <a:gs pos="39000">
                      <a:srgbClr val="E6E6E6"/>
                    </a:gs>
                  </a:gsLst>
                  <a:lin ang="5400000" scaled="0"/>
                </a:gradFill>
                <a:latin typeface="Segoe UI Semibold" panose="020B0702040204020203" pitchFamily="34" charset="0"/>
              </a:rPr>
            </a:br>
            <a:r>
              <a:rPr lang="en-GB" sz="4800" b="1" dirty="0">
                <a:gradFill>
                  <a:gsLst>
                    <a:gs pos="2920">
                      <a:srgbClr val="E6E6E6"/>
                    </a:gs>
                    <a:gs pos="39000">
                      <a:srgbClr val="E6E6E6"/>
                    </a:gs>
                  </a:gsLst>
                  <a:lin ang="5400000" scaled="0"/>
                </a:gradFill>
                <a:latin typeface="Segoe UI Semibold" panose="020B0702040204020203" pitchFamily="34" charset="0"/>
              </a:rPr>
              <a:t>the globe.</a:t>
            </a:r>
          </a:p>
          <a:p>
            <a:pPr>
              <a:buClr>
                <a:srgbClr val="FFFFFF"/>
              </a:buClr>
            </a:pPr>
            <a:endParaRPr lang="en-GB" dirty="0">
              <a:gradFill>
                <a:gsLst>
                  <a:gs pos="2920">
                    <a:srgbClr val="E6E6E6"/>
                  </a:gs>
                  <a:gs pos="39000">
                    <a:srgbClr val="E6E6E6"/>
                  </a:gs>
                </a:gsLst>
                <a:lin ang="5400000" scaled="0"/>
              </a:gradFill>
            </a:endParaRPr>
          </a:p>
          <a:p>
            <a:pPr>
              <a:buClr>
                <a:srgbClr val="FFFFFF"/>
              </a:buClr>
            </a:pPr>
            <a:r>
              <a:rPr lang="en-GB" sz="2800" dirty="0">
                <a:gradFill>
                  <a:gsLst>
                    <a:gs pos="2920">
                      <a:srgbClr val="E6E6E6"/>
                    </a:gs>
                    <a:gs pos="39000">
                      <a:srgbClr val="E6E6E6"/>
                    </a:gs>
                  </a:gsLst>
                  <a:lin ang="5400000" scaled="0"/>
                </a:gradFill>
              </a:rPr>
              <a:t>HEINEKEN Executive Board, 2012</a:t>
            </a:r>
          </a:p>
        </p:txBody>
      </p:sp>
    </p:spTree>
    <p:extLst>
      <p:ext uri="{BB962C8B-B14F-4D97-AF65-F5344CB8AC3E}">
        <p14:creationId xmlns:p14="http://schemas.microsoft.com/office/powerpoint/2010/main" val="10197642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4" presetClass="path" presetSubtype="0" accel="50000" decel="50000" fill="hold" grpId="0" nodeType="clickEffect">
                                  <p:stCondLst>
                                    <p:cond delay="0"/>
                                  </p:stCondLst>
                                  <p:childTnLst>
                                    <p:animMotion origin="layout" path="M 0 0 L 0 -0.25 E" pathEditMode="relative" ptsTypes="">
                                      <p:cBhvr>
                                        <p:cTn id="6" dur="2000" fill="hold"/>
                                        <p:tgtEl>
                                          <p:spTgt spid="2"/>
                                        </p:tgtEl>
                                        <p:attrNameLst>
                                          <p:attrName>ppt_x</p:attrName>
                                          <p:attrName>ppt_y</p:attrName>
                                        </p:attrNameLst>
                                      </p:cBhvr>
                                    </p:animMotion>
                                  </p:childTnLst>
                                </p:cTn>
                              </p:par>
                            </p:childTnLst>
                          </p:cTn>
                        </p:par>
                        <p:par>
                          <p:cTn id="7" fill="hold">
                            <p:stCondLst>
                              <p:cond delay="2000"/>
                            </p:stCondLst>
                            <p:childTnLst>
                              <p:par>
                                <p:cTn id="8" presetID="10" presetClass="entr" presetSubtype="0" fill="hold" grpId="0" nodeType="afterEffect">
                                  <p:stCondLst>
                                    <p:cond delay="5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74638" y="1851360"/>
            <a:ext cx="11887200" cy="3730252"/>
          </a:xfrm>
        </p:spPr>
        <p:txBody>
          <a:bodyPr/>
          <a:lstStyle/>
          <a:p>
            <a:r>
              <a:rPr lang="en-GB" dirty="0" smtClean="0"/>
              <a:t>Creating and managing an </a:t>
            </a:r>
            <a:r>
              <a:rPr lang="en-GB" sz="4400" b="1" dirty="0" smtClean="0">
                <a:latin typeface="Segoe UI Semibold" panose="020B0702040204020203" pitchFamily="34" charset="0"/>
              </a:rPr>
              <a:t>environment</a:t>
            </a:r>
            <a:r>
              <a:rPr lang="en-GB" sz="4400" dirty="0" smtClean="0"/>
              <a:t> </a:t>
            </a:r>
            <a:r>
              <a:rPr lang="en-GB" dirty="0" smtClean="0"/>
              <a:t/>
            </a:r>
            <a:br>
              <a:rPr lang="en-GB" dirty="0" smtClean="0"/>
            </a:br>
            <a:r>
              <a:rPr lang="en-GB" dirty="0" smtClean="0"/>
              <a:t>that enables and stimulates our people </a:t>
            </a:r>
            <a:br>
              <a:rPr lang="en-GB" dirty="0" smtClean="0"/>
            </a:br>
            <a:r>
              <a:rPr lang="en-GB" dirty="0" smtClean="0"/>
              <a:t>to </a:t>
            </a:r>
            <a:r>
              <a:rPr lang="en-GB" sz="4400" b="1" dirty="0">
                <a:latin typeface="Segoe UI Semibold" panose="020B0702040204020203" pitchFamily="34" charset="0"/>
              </a:rPr>
              <a:t>connect, create, share </a:t>
            </a:r>
            <a:r>
              <a:rPr lang="en-GB" dirty="0" smtClean="0"/>
              <a:t>and </a:t>
            </a:r>
            <a:r>
              <a:rPr lang="en-GB" sz="4400" b="1" dirty="0">
                <a:latin typeface="Segoe UI Semibold" panose="020B0702040204020203" pitchFamily="34" charset="0"/>
              </a:rPr>
              <a:t>apply</a:t>
            </a:r>
            <a:r>
              <a:rPr lang="en-GB" dirty="0" smtClean="0"/>
              <a:t> </a:t>
            </a:r>
            <a:br>
              <a:rPr lang="en-GB" dirty="0" smtClean="0"/>
            </a:br>
            <a:r>
              <a:rPr lang="en-GB" dirty="0" smtClean="0"/>
              <a:t>knowledge as part of normal working </a:t>
            </a:r>
            <a:br>
              <a:rPr lang="en-GB" dirty="0" smtClean="0"/>
            </a:br>
            <a:r>
              <a:rPr lang="en-GB" dirty="0" smtClean="0"/>
              <a:t>behaviour, to </a:t>
            </a:r>
            <a:r>
              <a:rPr lang="en-GB" sz="4400" b="1" dirty="0">
                <a:latin typeface="Segoe UI Semibold" panose="020B0702040204020203" pitchFamily="34" charset="0"/>
              </a:rPr>
              <a:t>add value </a:t>
            </a:r>
            <a:r>
              <a:rPr lang="en-GB" sz="4400" b="1" dirty="0" smtClean="0">
                <a:latin typeface="Segoe UI Semibold" panose="020B0702040204020203" pitchFamily="34" charset="0"/>
              </a:rPr>
              <a:t/>
            </a:r>
            <a:br>
              <a:rPr lang="en-GB" sz="4400" b="1" dirty="0" smtClean="0">
                <a:latin typeface="Segoe UI Semibold" panose="020B0702040204020203" pitchFamily="34" charset="0"/>
              </a:rPr>
            </a:br>
            <a:r>
              <a:rPr lang="en-GB" dirty="0" smtClean="0"/>
              <a:t>to our </a:t>
            </a:r>
            <a:r>
              <a:rPr lang="en-GB" sz="4400" b="1" dirty="0">
                <a:latin typeface="Segoe UI Semibold" panose="020B0702040204020203" pitchFamily="34" charset="0"/>
              </a:rPr>
              <a:t>business</a:t>
            </a:r>
            <a:r>
              <a:rPr lang="en-GB" dirty="0" smtClean="0"/>
              <a:t>.</a:t>
            </a:r>
          </a:p>
        </p:txBody>
      </p:sp>
      <p:sp>
        <p:nvSpPr>
          <p:cNvPr id="17" name="Title 16"/>
          <p:cNvSpPr>
            <a:spLocks noGrp="1"/>
          </p:cNvSpPr>
          <p:nvPr>
            <p:ph type="title"/>
          </p:nvPr>
        </p:nvSpPr>
        <p:spPr/>
        <p:txBody>
          <a:bodyPr/>
          <a:lstStyle/>
          <a:p>
            <a:r>
              <a:rPr lang="en-US" dirty="0" smtClean="0"/>
              <a:t>Heineken Knowledge Management</a:t>
            </a:r>
            <a:endParaRPr lang="en-US" dirty="0"/>
          </a:p>
        </p:txBody>
      </p:sp>
      <p:pic>
        <p:nvPicPr>
          <p:cNvPr id="7" name="Afbeelding 6" descr="biertje.jpg"/>
          <p:cNvPicPr>
            <a:picLocks noChangeAspect="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9010641" y="1598148"/>
            <a:ext cx="3111357" cy="4423824"/>
          </a:xfrm>
          <a:prstGeom prst="rect">
            <a:avLst/>
          </a:prstGeom>
        </p:spPr>
      </p:pic>
    </p:spTree>
    <p:extLst>
      <p:ext uri="{BB962C8B-B14F-4D97-AF65-F5344CB8AC3E}">
        <p14:creationId xmlns:p14="http://schemas.microsoft.com/office/powerpoint/2010/main" val="15122066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100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10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72"/>
          <p:cNvGrpSpPr>
            <a:grpSpLocks/>
          </p:cNvGrpSpPr>
          <p:nvPr/>
        </p:nvGrpSpPr>
        <p:grpSpPr bwMode="auto">
          <a:xfrm>
            <a:off x="1905918" y="1839118"/>
            <a:ext cx="8766175" cy="4227513"/>
            <a:chOff x="103" y="985"/>
            <a:chExt cx="5522" cy="2663"/>
          </a:xfrm>
        </p:grpSpPr>
        <p:sp>
          <p:nvSpPr>
            <p:cNvPr id="19" name="Freeform 73"/>
            <p:cNvSpPr>
              <a:spLocks/>
            </p:cNvSpPr>
            <p:nvPr/>
          </p:nvSpPr>
          <p:spPr bwMode="auto">
            <a:xfrm>
              <a:off x="3808" y="2273"/>
              <a:ext cx="1" cy="7"/>
            </a:xfrm>
            <a:custGeom>
              <a:avLst/>
              <a:gdLst>
                <a:gd name="T0" fmla="*/ 7 h 7"/>
                <a:gd name="T1" fmla="*/ 2 h 7"/>
                <a:gd name="T2" fmla="*/ 0 h 7"/>
                <a:gd name="T3" fmla="*/ 7 h 7"/>
              </a:gdLst>
              <a:ahLst/>
              <a:cxnLst>
                <a:cxn ang="0">
                  <a:pos x="0" y="T0"/>
                </a:cxn>
                <a:cxn ang="0">
                  <a:pos x="0" y="T1"/>
                </a:cxn>
                <a:cxn ang="0">
                  <a:pos x="0" y="T2"/>
                </a:cxn>
                <a:cxn ang="0">
                  <a:pos x="0" y="T3"/>
                </a:cxn>
              </a:cxnLst>
              <a:rect l="0" t="0" r="r" b="b"/>
              <a:pathLst>
                <a:path h="7">
                  <a:moveTo>
                    <a:pt x="0" y="7"/>
                  </a:moveTo>
                  <a:lnTo>
                    <a:pt x="0" y="2"/>
                  </a:lnTo>
                  <a:lnTo>
                    <a:pt x="0" y="0"/>
                  </a:lnTo>
                  <a:lnTo>
                    <a:pt x="0" y="7"/>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0" name="Freeform 74"/>
            <p:cNvSpPr>
              <a:spLocks/>
            </p:cNvSpPr>
            <p:nvPr/>
          </p:nvSpPr>
          <p:spPr bwMode="auto">
            <a:xfrm>
              <a:off x="3808" y="2273"/>
              <a:ext cx="1" cy="7"/>
            </a:xfrm>
            <a:custGeom>
              <a:avLst/>
              <a:gdLst>
                <a:gd name="T0" fmla="*/ 7 h 7"/>
                <a:gd name="T1" fmla="*/ 2 h 7"/>
                <a:gd name="T2" fmla="*/ 0 h 7"/>
                <a:gd name="T3" fmla="*/ 7 h 7"/>
              </a:gdLst>
              <a:ahLst/>
              <a:cxnLst>
                <a:cxn ang="0">
                  <a:pos x="0" y="T0"/>
                </a:cxn>
                <a:cxn ang="0">
                  <a:pos x="0" y="T1"/>
                </a:cxn>
                <a:cxn ang="0">
                  <a:pos x="0" y="T2"/>
                </a:cxn>
                <a:cxn ang="0">
                  <a:pos x="0" y="T3"/>
                </a:cxn>
              </a:cxnLst>
              <a:rect l="0" t="0" r="r" b="b"/>
              <a:pathLst>
                <a:path h="7">
                  <a:moveTo>
                    <a:pt x="0" y="7"/>
                  </a:moveTo>
                  <a:lnTo>
                    <a:pt x="0" y="2"/>
                  </a:lnTo>
                  <a:lnTo>
                    <a:pt x="0" y="0"/>
                  </a:lnTo>
                  <a:lnTo>
                    <a:pt x="0" y="7"/>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1" name="Freeform 75"/>
            <p:cNvSpPr>
              <a:spLocks/>
            </p:cNvSpPr>
            <p:nvPr/>
          </p:nvSpPr>
          <p:spPr bwMode="auto">
            <a:xfrm>
              <a:off x="3257" y="2185"/>
              <a:ext cx="102" cy="109"/>
            </a:xfrm>
            <a:custGeom>
              <a:avLst/>
              <a:gdLst>
                <a:gd name="T0" fmla="*/ 94 w 102"/>
                <a:gd name="T1" fmla="*/ 98 h 100"/>
                <a:gd name="T2" fmla="*/ 94 w 102"/>
                <a:gd name="T3" fmla="*/ 98 h 100"/>
                <a:gd name="T4" fmla="*/ 94 w 102"/>
                <a:gd name="T5" fmla="*/ 96 h 100"/>
                <a:gd name="T6" fmla="*/ 98 w 102"/>
                <a:gd name="T7" fmla="*/ 96 h 100"/>
                <a:gd name="T8" fmla="*/ 102 w 102"/>
                <a:gd name="T9" fmla="*/ 100 h 100"/>
                <a:gd name="T10" fmla="*/ 92 w 102"/>
                <a:gd name="T11" fmla="*/ 87 h 100"/>
                <a:gd name="T12" fmla="*/ 85 w 102"/>
                <a:gd name="T13" fmla="*/ 75 h 100"/>
                <a:gd name="T14" fmla="*/ 73 w 102"/>
                <a:gd name="T15" fmla="*/ 62 h 100"/>
                <a:gd name="T16" fmla="*/ 65 w 102"/>
                <a:gd name="T17" fmla="*/ 56 h 100"/>
                <a:gd name="T18" fmla="*/ 60 w 102"/>
                <a:gd name="T19" fmla="*/ 54 h 100"/>
                <a:gd name="T20" fmla="*/ 58 w 102"/>
                <a:gd name="T21" fmla="*/ 52 h 100"/>
                <a:gd name="T22" fmla="*/ 56 w 102"/>
                <a:gd name="T23" fmla="*/ 52 h 100"/>
                <a:gd name="T24" fmla="*/ 52 w 102"/>
                <a:gd name="T25" fmla="*/ 52 h 100"/>
                <a:gd name="T26" fmla="*/ 46 w 102"/>
                <a:gd name="T27" fmla="*/ 50 h 100"/>
                <a:gd name="T28" fmla="*/ 44 w 102"/>
                <a:gd name="T29" fmla="*/ 41 h 100"/>
                <a:gd name="T30" fmla="*/ 39 w 102"/>
                <a:gd name="T31" fmla="*/ 35 h 100"/>
                <a:gd name="T32" fmla="*/ 37 w 102"/>
                <a:gd name="T33" fmla="*/ 29 h 100"/>
                <a:gd name="T34" fmla="*/ 35 w 102"/>
                <a:gd name="T35" fmla="*/ 16 h 100"/>
                <a:gd name="T36" fmla="*/ 35 w 102"/>
                <a:gd name="T37" fmla="*/ 2 h 100"/>
                <a:gd name="T38" fmla="*/ 21 w 102"/>
                <a:gd name="T39" fmla="*/ 8 h 100"/>
                <a:gd name="T40" fmla="*/ 19 w 102"/>
                <a:gd name="T41" fmla="*/ 10 h 100"/>
                <a:gd name="T42" fmla="*/ 16 w 102"/>
                <a:gd name="T43" fmla="*/ 12 h 100"/>
                <a:gd name="T44" fmla="*/ 10 w 102"/>
                <a:gd name="T45" fmla="*/ 18 h 100"/>
                <a:gd name="T46" fmla="*/ 6 w 102"/>
                <a:gd name="T47" fmla="*/ 22 h 100"/>
                <a:gd name="T48" fmla="*/ 8 w 102"/>
                <a:gd name="T49" fmla="*/ 27 h 100"/>
                <a:gd name="T50" fmla="*/ 8 w 102"/>
                <a:gd name="T51" fmla="*/ 31 h 100"/>
                <a:gd name="T52" fmla="*/ 6 w 102"/>
                <a:gd name="T53" fmla="*/ 35 h 100"/>
                <a:gd name="T54" fmla="*/ 4 w 102"/>
                <a:gd name="T55" fmla="*/ 41 h 100"/>
                <a:gd name="T56" fmla="*/ 2 w 102"/>
                <a:gd name="T57" fmla="*/ 47 h 100"/>
                <a:gd name="T58" fmla="*/ 0 w 102"/>
                <a:gd name="T59" fmla="*/ 50 h 100"/>
                <a:gd name="T60" fmla="*/ 2 w 102"/>
                <a:gd name="T61" fmla="*/ 54 h 100"/>
                <a:gd name="T62" fmla="*/ 4 w 102"/>
                <a:gd name="T63" fmla="*/ 56 h 100"/>
                <a:gd name="T64" fmla="*/ 6 w 102"/>
                <a:gd name="T65" fmla="*/ 56 h 100"/>
                <a:gd name="T66" fmla="*/ 10 w 102"/>
                <a:gd name="T67" fmla="*/ 54 h 100"/>
                <a:gd name="T68" fmla="*/ 16 w 102"/>
                <a:gd name="T69" fmla="*/ 50 h 100"/>
                <a:gd name="T70" fmla="*/ 17 w 102"/>
                <a:gd name="T71" fmla="*/ 50 h 100"/>
                <a:gd name="T72" fmla="*/ 23 w 102"/>
                <a:gd name="T73" fmla="*/ 45 h 100"/>
                <a:gd name="T74" fmla="*/ 25 w 102"/>
                <a:gd name="T75" fmla="*/ 47 h 100"/>
                <a:gd name="T76" fmla="*/ 29 w 102"/>
                <a:gd name="T77" fmla="*/ 50 h 100"/>
                <a:gd name="T78" fmla="*/ 35 w 102"/>
                <a:gd name="T79" fmla="*/ 50 h 100"/>
                <a:gd name="T80" fmla="*/ 42 w 102"/>
                <a:gd name="T81" fmla="*/ 54 h 100"/>
                <a:gd name="T82" fmla="*/ 46 w 102"/>
                <a:gd name="T83" fmla="*/ 56 h 100"/>
                <a:gd name="T84" fmla="*/ 52 w 102"/>
                <a:gd name="T85" fmla="*/ 62 h 100"/>
                <a:gd name="T86" fmla="*/ 58 w 102"/>
                <a:gd name="T87" fmla="*/ 66 h 100"/>
                <a:gd name="T88" fmla="*/ 62 w 102"/>
                <a:gd name="T89" fmla="*/ 66 h 100"/>
                <a:gd name="T90" fmla="*/ 65 w 102"/>
                <a:gd name="T91" fmla="*/ 70 h 100"/>
                <a:gd name="T92" fmla="*/ 67 w 102"/>
                <a:gd name="T93" fmla="*/ 72 h 100"/>
                <a:gd name="T94" fmla="*/ 69 w 102"/>
                <a:gd name="T95" fmla="*/ 73 h 100"/>
                <a:gd name="T96" fmla="*/ 71 w 102"/>
                <a:gd name="T97" fmla="*/ 75 h 100"/>
                <a:gd name="T98" fmla="*/ 73 w 102"/>
                <a:gd name="T99" fmla="*/ 75 h 100"/>
                <a:gd name="T100" fmla="*/ 73 w 102"/>
                <a:gd name="T101" fmla="*/ 77 h 100"/>
                <a:gd name="T102" fmla="*/ 75 w 102"/>
                <a:gd name="T103" fmla="*/ 79 h 100"/>
                <a:gd name="T104" fmla="*/ 77 w 102"/>
                <a:gd name="T105" fmla="*/ 83 h 100"/>
                <a:gd name="T106" fmla="*/ 77 w 102"/>
                <a:gd name="T107" fmla="*/ 87 h 100"/>
                <a:gd name="T108" fmla="*/ 79 w 102"/>
                <a:gd name="T109" fmla="*/ 89 h 100"/>
                <a:gd name="T110" fmla="*/ 85 w 102"/>
                <a:gd name="T111" fmla="*/ 93 h 100"/>
                <a:gd name="T112" fmla="*/ 92 w 102"/>
                <a:gd name="T113" fmla="*/ 96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2" h="100">
                  <a:moveTo>
                    <a:pt x="94" y="98"/>
                  </a:moveTo>
                  <a:lnTo>
                    <a:pt x="94" y="98"/>
                  </a:lnTo>
                  <a:lnTo>
                    <a:pt x="94" y="98"/>
                  </a:lnTo>
                  <a:lnTo>
                    <a:pt x="94" y="98"/>
                  </a:lnTo>
                  <a:lnTo>
                    <a:pt x="94" y="98"/>
                  </a:lnTo>
                  <a:lnTo>
                    <a:pt x="94" y="98"/>
                  </a:lnTo>
                  <a:lnTo>
                    <a:pt x="94" y="98"/>
                  </a:lnTo>
                  <a:lnTo>
                    <a:pt x="94" y="96"/>
                  </a:lnTo>
                  <a:lnTo>
                    <a:pt x="94" y="96"/>
                  </a:lnTo>
                  <a:lnTo>
                    <a:pt x="96" y="96"/>
                  </a:lnTo>
                  <a:lnTo>
                    <a:pt x="96" y="96"/>
                  </a:lnTo>
                  <a:lnTo>
                    <a:pt x="98" y="96"/>
                  </a:lnTo>
                  <a:lnTo>
                    <a:pt x="100" y="98"/>
                  </a:lnTo>
                  <a:lnTo>
                    <a:pt x="100" y="98"/>
                  </a:lnTo>
                  <a:lnTo>
                    <a:pt x="102" y="100"/>
                  </a:lnTo>
                  <a:lnTo>
                    <a:pt x="102" y="100"/>
                  </a:lnTo>
                  <a:lnTo>
                    <a:pt x="102" y="100"/>
                  </a:lnTo>
                  <a:lnTo>
                    <a:pt x="92" y="87"/>
                  </a:lnTo>
                  <a:lnTo>
                    <a:pt x="90" y="85"/>
                  </a:lnTo>
                  <a:lnTo>
                    <a:pt x="87" y="81"/>
                  </a:lnTo>
                  <a:lnTo>
                    <a:pt x="85" y="75"/>
                  </a:lnTo>
                  <a:lnTo>
                    <a:pt x="81" y="72"/>
                  </a:lnTo>
                  <a:lnTo>
                    <a:pt x="77" y="66"/>
                  </a:lnTo>
                  <a:lnTo>
                    <a:pt x="73" y="62"/>
                  </a:lnTo>
                  <a:lnTo>
                    <a:pt x="69" y="58"/>
                  </a:lnTo>
                  <a:lnTo>
                    <a:pt x="67" y="58"/>
                  </a:lnTo>
                  <a:lnTo>
                    <a:pt x="65" y="56"/>
                  </a:lnTo>
                  <a:lnTo>
                    <a:pt x="64" y="56"/>
                  </a:lnTo>
                  <a:lnTo>
                    <a:pt x="62" y="54"/>
                  </a:lnTo>
                  <a:lnTo>
                    <a:pt x="60" y="54"/>
                  </a:lnTo>
                  <a:lnTo>
                    <a:pt x="58" y="54"/>
                  </a:lnTo>
                  <a:lnTo>
                    <a:pt x="58" y="54"/>
                  </a:lnTo>
                  <a:lnTo>
                    <a:pt x="58" y="52"/>
                  </a:lnTo>
                  <a:lnTo>
                    <a:pt x="58" y="52"/>
                  </a:lnTo>
                  <a:lnTo>
                    <a:pt x="56" y="50"/>
                  </a:lnTo>
                  <a:lnTo>
                    <a:pt x="56" y="52"/>
                  </a:lnTo>
                  <a:lnTo>
                    <a:pt x="54" y="52"/>
                  </a:lnTo>
                  <a:lnTo>
                    <a:pt x="54" y="52"/>
                  </a:lnTo>
                  <a:lnTo>
                    <a:pt x="52" y="52"/>
                  </a:lnTo>
                  <a:lnTo>
                    <a:pt x="50" y="52"/>
                  </a:lnTo>
                  <a:lnTo>
                    <a:pt x="48" y="52"/>
                  </a:lnTo>
                  <a:lnTo>
                    <a:pt x="46" y="50"/>
                  </a:lnTo>
                  <a:lnTo>
                    <a:pt x="46" y="47"/>
                  </a:lnTo>
                  <a:lnTo>
                    <a:pt x="44" y="45"/>
                  </a:lnTo>
                  <a:lnTo>
                    <a:pt x="44" y="41"/>
                  </a:lnTo>
                  <a:lnTo>
                    <a:pt x="42" y="39"/>
                  </a:lnTo>
                  <a:lnTo>
                    <a:pt x="41" y="37"/>
                  </a:lnTo>
                  <a:lnTo>
                    <a:pt x="39" y="35"/>
                  </a:lnTo>
                  <a:lnTo>
                    <a:pt x="39" y="33"/>
                  </a:lnTo>
                  <a:lnTo>
                    <a:pt x="37" y="31"/>
                  </a:lnTo>
                  <a:lnTo>
                    <a:pt x="37" y="29"/>
                  </a:lnTo>
                  <a:lnTo>
                    <a:pt x="37" y="25"/>
                  </a:lnTo>
                  <a:lnTo>
                    <a:pt x="35" y="22"/>
                  </a:lnTo>
                  <a:lnTo>
                    <a:pt x="35" y="16"/>
                  </a:lnTo>
                  <a:lnTo>
                    <a:pt x="35" y="12"/>
                  </a:lnTo>
                  <a:lnTo>
                    <a:pt x="35" y="6"/>
                  </a:lnTo>
                  <a:lnTo>
                    <a:pt x="35" y="2"/>
                  </a:lnTo>
                  <a:lnTo>
                    <a:pt x="33" y="0"/>
                  </a:lnTo>
                  <a:lnTo>
                    <a:pt x="27" y="0"/>
                  </a:lnTo>
                  <a:lnTo>
                    <a:pt x="21" y="8"/>
                  </a:lnTo>
                  <a:lnTo>
                    <a:pt x="21" y="8"/>
                  </a:lnTo>
                  <a:lnTo>
                    <a:pt x="21" y="8"/>
                  </a:lnTo>
                  <a:lnTo>
                    <a:pt x="19" y="10"/>
                  </a:lnTo>
                  <a:lnTo>
                    <a:pt x="17" y="10"/>
                  </a:lnTo>
                  <a:lnTo>
                    <a:pt x="17" y="12"/>
                  </a:lnTo>
                  <a:lnTo>
                    <a:pt x="16" y="12"/>
                  </a:lnTo>
                  <a:lnTo>
                    <a:pt x="14" y="14"/>
                  </a:lnTo>
                  <a:lnTo>
                    <a:pt x="12" y="16"/>
                  </a:lnTo>
                  <a:lnTo>
                    <a:pt x="10" y="18"/>
                  </a:lnTo>
                  <a:lnTo>
                    <a:pt x="8" y="20"/>
                  </a:lnTo>
                  <a:lnTo>
                    <a:pt x="8" y="20"/>
                  </a:lnTo>
                  <a:lnTo>
                    <a:pt x="6" y="22"/>
                  </a:lnTo>
                  <a:lnTo>
                    <a:pt x="6" y="24"/>
                  </a:lnTo>
                  <a:lnTo>
                    <a:pt x="6" y="25"/>
                  </a:lnTo>
                  <a:lnTo>
                    <a:pt x="8" y="27"/>
                  </a:lnTo>
                  <a:lnTo>
                    <a:pt x="8" y="27"/>
                  </a:lnTo>
                  <a:lnTo>
                    <a:pt x="8" y="29"/>
                  </a:lnTo>
                  <a:lnTo>
                    <a:pt x="8" y="31"/>
                  </a:lnTo>
                  <a:lnTo>
                    <a:pt x="8" y="33"/>
                  </a:lnTo>
                  <a:lnTo>
                    <a:pt x="8" y="33"/>
                  </a:lnTo>
                  <a:lnTo>
                    <a:pt x="6" y="35"/>
                  </a:lnTo>
                  <a:lnTo>
                    <a:pt x="6" y="37"/>
                  </a:lnTo>
                  <a:lnTo>
                    <a:pt x="6" y="39"/>
                  </a:lnTo>
                  <a:lnTo>
                    <a:pt x="4" y="41"/>
                  </a:lnTo>
                  <a:lnTo>
                    <a:pt x="4" y="43"/>
                  </a:lnTo>
                  <a:lnTo>
                    <a:pt x="2" y="45"/>
                  </a:lnTo>
                  <a:lnTo>
                    <a:pt x="2" y="47"/>
                  </a:lnTo>
                  <a:lnTo>
                    <a:pt x="2" y="48"/>
                  </a:lnTo>
                  <a:lnTo>
                    <a:pt x="2" y="48"/>
                  </a:lnTo>
                  <a:lnTo>
                    <a:pt x="0" y="50"/>
                  </a:lnTo>
                  <a:lnTo>
                    <a:pt x="2" y="52"/>
                  </a:lnTo>
                  <a:lnTo>
                    <a:pt x="2" y="54"/>
                  </a:lnTo>
                  <a:lnTo>
                    <a:pt x="2" y="54"/>
                  </a:lnTo>
                  <a:lnTo>
                    <a:pt x="2" y="54"/>
                  </a:lnTo>
                  <a:lnTo>
                    <a:pt x="2" y="54"/>
                  </a:lnTo>
                  <a:lnTo>
                    <a:pt x="4" y="56"/>
                  </a:lnTo>
                  <a:lnTo>
                    <a:pt x="4" y="56"/>
                  </a:lnTo>
                  <a:lnTo>
                    <a:pt x="6" y="56"/>
                  </a:lnTo>
                  <a:lnTo>
                    <a:pt x="6" y="56"/>
                  </a:lnTo>
                  <a:lnTo>
                    <a:pt x="8" y="56"/>
                  </a:lnTo>
                  <a:lnTo>
                    <a:pt x="8" y="54"/>
                  </a:lnTo>
                  <a:lnTo>
                    <a:pt x="10" y="54"/>
                  </a:lnTo>
                  <a:lnTo>
                    <a:pt x="12" y="52"/>
                  </a:lnTo>
                  <a:lnTo>
                    <a:pt x="14" y="52"/>
                  </a:lnTo>
                  <a:lnTo>
                    <a:pt x="16" y="50"/>
                  </a:lnTo>
                  <a:lnTo>
                    <a:pt x="16" y="50"/>
                  </a:lnTo>
                  <a:lnTo>
                    <a:pt x="17" y="50"/>
                  </a:lnTo>
                  <a:lnTo>
                    <a:pt x="17" y="50"/>
                  </a:lnTo>
                  <a:lnTo>
                    <a:pt x="21" y="43"/>
                  </a:lnTo>
                  <a:lnTo>
                    <a:pt x="21" y="45"/>
                  </a:lnTo>
                  <a:lnTo>
                    <a:pt x="23" y="45"/>
                  </a:lnTo>
                  <a:lnTo>
                    <a:pt x="23" y="45"/>
                  </a:lnTo>
                  <a:lnTo>
                    <a:pt x="25" y="47"/>
                  </a:lnTo>
                  <a:lnTo>
                    <a:pt x="25" y="47"/>
                  </a:lnTo>
                  <a:lnTo>
                    <a:pt x="27" y="48"/>
                  </a:lnTo>
                  <a:lnTo>
                    <a:pt x="29" y="48"/>
                  </a:lnTo>
                  <a:lnTo>
                    <a:pt x="29" y="50"/>
                  </a:lnTo>
                  <a:lnTo>
                    <a:pt x="31" y="50"/>
                  </a:lnTo>
                  <a:lnTo>
                    <a:pt x="33" y="50"/>
                  </a:lnTo>
                  <a:lnTo>
                    <a:pt x="35" y="50"/>
                  </a:lnTo>
                  <a:lnTo>
                    <a:pt x="37" y="52"/>
                  </a:lnTo>
                  <a:lnTo>
                    <a:pt x="41" y="54"/>
                  </a:lnTo>
                  <a:lnTo>
                    <a:pt x="42" y="54"/>
                  </a:lnTo>
                  <a:lnTo>
                    <a:pt x="44" y="54"/>
                  </a:lnTo>
                  <a:lnTo>
                    <a:pt x="44" y="56"/>
                  </a:lnTo>
                  <a:lnTo>
                    <a:pt x="46" y="56"/>
                  </a:lnTo>
                  <a:lnTo>
                    <a:pt x="48" y="58"/>
                  </a:lnTo>
                  <a:lnTo>
                    <a:pt x="50" y="60"/>
                  </a:lnTo>
                  <a:lnTo>
                    <a:pt x="52" y="62"/>
                  </a:lnTo>
                  <a:lnTo>
                    <a:pt x="54" y="62"/>
                  </a:lnTo>
                  <a:lnTo>
                    <a:pt x="56" y="64"/>
                  </a:lnTo>
                  <a:lnTo>
                    <a:pt x="58" y="66"/>
                  </a:lnTo>
                  <a:lnTo>
                    <a:pt x="60" y="66"/>
                  </a:lnTo>
                  <a:lnTo>
                    <a:pt x="60" y="66"/>
                  </a:lnTo>
                  <a:lnTo>
                    <a:pt x="62" y="66"/>
                  </a:lnTo>
                  <a:lnTo>
                    <a:pt x="62" y="68"/>
                  </a:lnTo>
                  <a:lnTo>
                    <a:pt x="64" y="68"/>
                  </a:lnTo>
                  <a:lnTo>
                    <a:pt x="65" y="70"/>
                  </a:lnTo>
                  <a:lnTo>
                    <a:pt x="65" y="70"/>
                  </a:lnTo>
                  <a:lnTo>
                    <a:pt x="67" y="72"/>
                  </a:lnTo>
                  <a:lnTo>
                    <a:pt x="67" y="72"/>
                  </a:lnTo>
                  <a:lnTo>
                    <a:pt x="67" y="72"/>
                  </a:lnTo>
                  <a:lnTo>
                    <a:pt x="69" y="73"/>
                  </a:lnTo>
                  <a:lnTo>
                    <a:pt x="69" y="73"/>
                  </a:lnTo>
                  <a:lnTo>
                    <a:pt x="71" y="73"/>
                  </a:lnTo>
                  <a:lnTo>
                    <a:pt x="71" y="73"/>
                  </a:lnTo>
                  <a:lnTo>
                    <a:pt x="71" y="75"/>
                  </a:lnTo>
                  <a:lnTo>
                    <a:pt x="73" y="75"/>
                  </a:lnTo>
                  <a:lnTo>
                    <a:pt x="73" y="75"/>
                  </a:lnTo>
                  <a:lnTo>
                    <a:pt x="73" y="75"/>
                  </a:lnTo>
                  <a:lnTo>
                    <a:pt x="73" y="75"/>
                  </a:lnTo>
                  <a:lnTo>
                    <a:pt x="73" y="77"/>
                  </a:lnTo>
                  <a:lnTo>
                    <a:pt x="73" y="77"/>
                  </a:lnTo>
                  <a:lnTo>
                    <a:pt x="75" y="77"/>
                  </a:lnTo>
                  <a:lnTo>
                    <a:pt x="75" y="79"/>
                  </a:lnTo>
                  <a:lnTo>
                    <a:pt x="75" y="79"/>
                  </a:lnTo>
                  <a:lnTo>
                    <a:pt x="77" y="81"/>
                  </a:lnTo>
                  <a:lnTo>
                    <a:pt x="77" y="83"/>
                  </a:lnTo>
                  <a:lnTo>
                    <a:pt x="77" y="83"/>
                  </a:lnTo>
                  <a:lnTo>
                    <a:pt x="77" y="85"/>
                  </a:lnTo>
                  <a:lnTo>
                    <a:pt x="77" y="85"/>
                  </a:lnTo>
                  <a:lnTo>
                    <a:pt x="77" y="87"/>
                  </a:lnTo>
                  <a:lnTo>
                    <a:pt x="77" y="87"/>
                  </a:lnTo>
                  <a:lnTo>
                    <a:pt x="79" y="89"/>
                  </a:lnTo>
                  <a:lnTo>
                    <a:pt x="79" y="89"/>
                  </a:lnTo>
                  <a:lnTo>
                    <a:pt x="79" y="89"/>
                  </a:lnTo>
                  <a:lnTo>
                    <a:pt x="83" y="91"/>
                  </a:lnTo>
                  <a:lnTo>
                    <a:pt x="85" y="93"/>
                  </a:lnTo>
                  <a:lnTo>
                    <a:pt x="87" y="95"/>
                  </a:lnTo>
                  <a:lnTo>
                    <a:pt x="90" y="95"/>
                  </a:lnTo>
                  <a:lnTo>
                    <a:pt x="92" y="96"/>
                  </a:lnTo>
                  <a:lnTo>
                    <a:pt x="94" y="98"/>
                  </a:lnTo>
                  <a:lnTo>
                    <a:pt x="94" y="98"/>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2" name="Freeform 76"/>
            <p:cNvSpPr>
              <a:spLocks/>
            </p:cNvSpPr>
            <p:nvPr/>
          </p:nvSpPr>
          <p:spPr bwMode="auto">
            <a:xfrm>
              <a:off x="3470" y="2010"/>
              <a:ext cx="14" cy="32"/>
            </a:xfrm>
            <a:custGeom>
              <a:avLst/>
              <a:gdLst>
                <a:gd name="T0" fmla="*/ 12 w 14"/>
                <a:gd name="T1" fmla="*/ 29 h 29"/>
                <a:gd name="T2" fmla="*/ 10 w 14"/>
                <a:gd name="T3" fmla="*/ 29 h 29"/>
                <a:gd name="T4" fmla="*/ 8 w 14"/>
                <a:gd name="T5" fmla="*/ 29 h 29"/>
                <a:gd name="T6" fmla="*/ 8 w 14"/>
                <a:gd name="T7" fmla="*/ 27 h 29"/>
                <a:gd name="T8" fmla="*/ 6 w 14"/>
                <a:gd name="T9" fmla="*/ 27 h 29"/>
                <a:gd name="T10" fmla="*/ 4 w 14"/>
                <a:gd name="T11" fmla="*/ 25 h 29"/>
                <a:gd name="T12" fmla="*/ 4 w 14"/>
                <a:gd name="T13" fmla="*/ 23 h 29"/>
                <a:gd name="T14" fmla="*/ 2 w 14"/>
                <a:gd name="T15" fmla="*/ 21 h 29"/>
                <a:gd name="T16" fmla="*/ 2 w 14"/>
                <a:gd name="T17" fmla="*/ 17 h 29"/>
                <a:gd name="T18" fmla="*/ 2 w 14"/>
                <a:gd name="T19" fmla="*/ 16 h 29"/>
                <a:gd name="T20" fmla="*/ 2 w 14"/>
                <a:gd name="T21" fmla="*/ 16 h 29"/>
                <a:gd name="T22" fmla="*/ 2 w 14"/>
                <a:gd name="T23" fmla="*/ 14 h 29"/>
                <a:gd name="T24" fmla="*/ 2 w 14"/>
                <a:gd name="T25" fmla="*/ 14 h 29"/>
                <a:gd name="T26" fmla="*/ 0 w 14"/>
                <a:gd name="T27" fmla="*/ 12 h 29"/>
                <a:gd name="T28" fmla="*/ 2 w 14"/>
                <a:gd name="T29" fmla="*/ 12 h 29"/>
                <a:gd name="T30" fmla="*/ 2 w 14"/>
                <a:gd name="T31" fmla="*/ 10 h 29"/>
                <a:gd name="T32" fmla="*/ 2 w 14"/>
                <a:gd name="T33" fmla="*/ 8 h 29"/>
                <a:gd name="T34" fmla="*/ 2 w 14"/>
                <a:gd name="T35" fmla="*/ 10 h 29"/>
                <a:gd name="T36" fmla="*/ 4 w 14"/>
                <a:gd name="T37" fmla="*/ 10 h 29"/>
                <a:gd name="T38" fmla="*/ 4 w 14"/>
                <a:gd name="T39" fmla="*/ 8 h 29"/>
                <a:gd name="T40" fmla="*/ 4 w 14"/>
                <a:gd name="T41" fmla="*/ 6 h 29"/>
                <a:gd name="T42" fmla="*/ 6 w 14"/>
                <a:gd name="T43" fmla="*/ 4 h 29"/>
                <a:gd name="T44" fmla="*/ 6 w 14"/>
                <a:gd name="T45" fmla="*/ 2 h 29"/>
                <a:gd name="T46" fmla="*/ 8 w 14"/>
                <a:gd name="T47" fmla="*/ 0 h 29"/>
                <a:gd name="T48" fmla="*/ 8 w 14"/>
                <a:gd name="T49" fmla="*/ 0 h 29"/>
                <a:gd name="T50" fmla="*/ 10 w 14"/>
                <a:gd name="T51" fmla="*/ 4 h 29"/>
                <a:gd name="T52" fmla="*/ 10 w 14"/>
                <a:gd name="T53" fmla="*/ 6 h 29"/>
                <a:gd name="T54" fmla="*/ 10 w 14"/>
                <a:gd name="T55" fmla="*/ 8 h 29"/>
                <a:gd name="T56" fmla="*/ 10 w 14"/>
                <a:gd name="T57" fmla="*/ 8 h 29"/>
                <a:gd name="T58" fmla="*/ 10 w 14"/>
                <a:gd name="T59" fmla="*/ 10 h 29"/>
                <a:gd name="T60" fmla="*/ 12 w 14"/>
                <a:gd name="T61" fmla="*/ 10 h 29"/>
                <a:gd name="T62" fmla="*/ 12 w 14"/>
                <a:gd name="T63" fmla="*/ 12 h 29"/>
                <a:gd name="T64" fmla="*/ 12 w 14"/>
                <a:gd name="T65" fmla="*/ 14 h 29"/>
                <a:gd name="T66" fmla="*/ 12 w 14"/>
                <a:gd name="T67" fmla="*/ 16 h 29"/>
                <a:gd name="T68" fmla="*/ 12 w 14"/>
                <a:gd name="T69" fmla="*/ 17 h 29"/>
                <a:gd name="T70" fmla="*/ 12 w 14"/>
                <a:gd name="T71" fmla="*/ 19 h 29"/>
                <a:gd name="T72" fmla="*/ 12 w 14"/>
                <a:gd name="T73" fmla="*/ 23 h 29"/>
                <a:gd name="T74" fmla="*/ 12 w 14"/>
                <a:gd name="T75" fmla="*/ 25 h 29"/>
                <a:gd name="T76" fmla="*/ 14 w 14"/>
                <a:gd name="T77" fmla="*/ 27 h 29"/>
                <a:gd name="T78" fmla="*/ 14 w 14"/>
                <a:gd name="T79" fmla="*/ 29 h 29"/>
                <a:gd name="T80" fmla="*/ 12 w 14"/>
                <a:gd name="T81"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 h="29">
                  <a:moveTo>
                    <a:pt x="12" y="29"/>
                  </a:moveTo>
                  <a:lnTo>
                    <a:pt x="10" y="29"/>
                  </a:lnTo>
                  <a:lnTo>
                    <a:pt x="8" y="29"/>
                  </a:lnTo>
                  <a:lnTo>
                    <a:pt x="8" y="27"/>
                  </a:lnTo>
                  <a:lnTo>
                    <a:pt x="6" y="27"/>
                  </a:lnTo>
                  <a:lnTo>
                    <a:pt x="4" y="25"/>
                  </a:lnTo>
                  <a:lnTo>
                    <a:pt x="4" y="23"/>
                  </a:lnTo>
                  <a:lnTo>
                    <a:pt x="2" y="21"/>
                  </a:lnTo>
                  <a:lnTo>
                    <a:pt x="2" y="17"/>
                  </a:lnTo>
                  <a:lnTo>
                    <a:pt x="2" y="16"/>
                  </a:lnTo>
                  <a:lnTo>
                    <a:pt x="2" y="16"/>
                  </a:lnTo>
                  <a:lnTo>
                    <a:pt x="2" y="14"/>
                  </a:lnTo>
                  <a:lnTo>
                    <a:pt x="2" y="14"/>
                  </a:lnTo>
                  <a:lnTo>
                    <a:pt x="0" y="12"/>
                  </a:lnTo>
                  <a:lnTo>
                    <a:pt x="2" y="12"/>
                  </a:lnTo>
                  <a:lnTo>
                    <a:pt x="2" y="10"/>
                  </a:lnTo>
                  <a:lnTo>
                    <a:pt x="2" y="8"/>
                  </a:lnTo>
                  <a:lnTo>
                    <a:pt x="2" y="10"/>
                  </a:lnTo>
                  <a:lnTo>
                    <a:pt x="4" y="10"/>
                  </a:lnTo>
                  <a:lnTo>
                    <a:pt x="4" y="8"/>
                  </a:lnTo>
                  <a:lnTo>
                    <a:pt x="4" y="6"/>
                  </a:lnTo>
                  <a:lnTo>
                    <a:pt x="6" y="4"/>
                  </a:lnTo>
                  <a:lnTo>
                    <a:pt x="6" y="2"/>
                  </a:lnTo>
                  <a:lnTo>
                    <a:pt x="8" y="0"/>
                  </a:lnTo>
                  <a:lnTo>
                    <a:pt x="8" y="0"/>
                  </a:lnTo>
                  <a:lnTo>
                    <a:pt x="10" y="4"/>
                  </a:lnTo>
                  <a:lnTo>
                    <a:pt x="10" y="6"/>
                  </a:lnTo>
                  <a:lnTo>
                    <a:pt x="10" y="8"/>
                  </a:lnTo>
                  <a:lnTo>
                    <a:pt x="10" y="8"/>
                  </a:lnTo>
                  <a:lnTo>
                    <a:pt x="10" y="10"/>
                  </a:lnTo>
                  <a:lnTo>
                    <a:pt x="12" y="10"/>
                  </a:lnTo>
                  <a:lnTo>
                    <a:pt x="12" y="12"/>
                  </a:lnTo>
                  <a:lnTo>
                    <a:pt x="12" y="14"/>
                  </a:lnTo>
                  <a:lnTo>
                    <a:pt x="12" y="16"/>
                  </a:lnTo>
                  <a:lnTo>
                    <a:pt x="12" y="17"/>
                  </a:lnTo>
                  <a:lnTo>
                    <a:pt x="12" y="19"/>
                  </a:lnTo>
                  <a:lnTo>
                    <a:pt x="12" y="23"/>
                  </a:lnTo>
                  <a:lnTo>
                    <a:pt x="12" y="25"/>
                  </a:lnTo>
                  <a:lnTo>
                    <a:pt x="14" y="27"/>
                  </a:lnTo>
                  <a:lnTo>
                    <a:pt x="14" y="29"/>
                  </a:lnTo>
                  <a:lnTo>
                    <a:pt x="12" y="29"/>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3" name="Freeform 77"/>
            <p:cNvSpPr>
              <a:spLocks/>
            </p:cNvSpPr>
            <p:nvPr/>
          </p:nvSpPr>
          <p:spPr bwMode="auto">
            <a:xfrm>
              <a:off x="3547" y="2014"/>
              <a:ext cx="11" cy="19"/>
            </a:xfrm>
            <a:custGeom>
              <a:avLst/>
              <a:gdLst>
                <a:gd name="T0" fmla="*/ 11 w 11"/>
                <a:gd name="T1" fmla="*/ 17 h 17"/>
                <a:gd name="T2" fmla="*/ 11 w 11"/>
                <a:gd name="T3" fmla="*/ 15 h 17"/>
                <a:gd name="T4" fmla="*/ 10 w 11"/>
                <a:gd name="T5" fmla="*/ 13 h 17"/>
                <a:gd name="T6" fmla="*/ 8 w 11"/>
                <a:gd name="T7" fmla="*/ 12 h 17"/>
                <a:gd name="T8" fmla="*/ 6 w 11"/>
                <a:gd name="T9" fmla="*/ 10 h 17"/>
                <a:gd name="T10" fmla="*/ 4 w 11"/>
                <a:gd name="T11" fmla="*/ 10 h 17"/>
                <a:gd name="T12" fmla="*/ 2 w 11"/>
                <a:gd name="T13" fmla="*/ 8 h 17"/>
                <a:gd name="T14" fmla="*/ 2 w 11"/>
                <a:gd name="T15" fmla="*/ 6 h 17"/>
                <a:gd name="T16" fmla="*/ 0 w 11"/>
                <a:gd name="T17" fmla="*/ 4 h 17"/>
                <a:gd name="T18" fmla="*/ 0 w 11"/>
                <a:gd name="T19" fmla="*/ 4 h 17"/>
                <a:gd name="T20" fmla="*/ 2 w 11"/>
                <a:gd name="T21" fmla="*/ 4 h 17"/>
                <a:gd name="T22" fmla="*/ 2 w 11"/>
                <a:gd name="T23" fmla="*/ 2 h 17"/>
                <a:gd name="T24" fmla="*/ 2 w 11"/>
                <a:gd name="T25" fmla="*/ 2 h 17"/>
                <a:gd name="T26" fmla="*/ 4 w 11"/>
                <a:gd name="T27" fmla="*/ 2 h 17"/>
                <a:gd name="T28" fmla="*/ 4 w 11"/>
                <a:gd name="T29" fmla="*/ 2 h 17"/>
                <a:gd name="T30" fmla="*/ 6 w 11"/>
                <a:gd name="T31" fmla="*/ 2 h 17"/>
                <a:gd name="T32" fmla="*/ 6 w 11"/>
                <a:gd name="T33" fmla="*/ 0 h 17"/>
                <a:gd name="T34" fmla="*/ 8 w 11"/>
                <a:gd name="T35" fmla="*/ 2 h 17"/>
                <a:gd name="T36" fmla="*/ 8 w 11"/>
                <a:gd name="T37" fmla="*/ 4 h 17"/>
                <a:gd name="T38" fmla="*/ 10 w 11"/>
                <a:gd name="T39" fmla="*/ 6 h 17"/>
                <a:gd name="T40" fmla="*/ 10 w 11"/>
                <a:gd name="T41" fmla="*/ 8 h 17"/>
                <a:gd name="T42" fmla="*/ 11 w 11"/>
                <a:gd name="T43" fmla="*/ 10 h 17"/>
                <a:gd name="T44" fmla="*/ 11 w 11"/>
                <a:gd name="T45" fmla="*/ 10 h 17"/>
                <a:gd name="T46" fmla="*/ 11 w 11"/>
                <a:gd name="T47" fmla="*/ 12 h 17"/>
                <a:gd name="T48" fmla="*/ 11 w 11"/>
                <a:gd name="T49" fmla="*/ 13 h 17"/>
                <a:gd name="T50" fmla="*/ 11 w 11"/>
                <a:gd name="T51" fmla="*/ 15 h 17"/>
                <a:gd name="T52" fmla="*/ 11 w 11"/>
                <a:gd name="T53" fmla="*/ 15 h 17"/>
                <a:gd name="T54" fmla="*/ 11 w 11"/>
                <a:gd name="T55" fmla="*/ 15 h 17"/>
                <a:gd name="T56" fmla="*/ 11 w 11"/>
                <a:gd name="T57" fmla="*/ 15 h 17"/>
                <a:gd name="T58" fmla="*/ 11 w 11"/>
                <a:gd name="T59" fmla="*/ 15 h 17"/>
                <a:gd name="T60" fmla="*/ 11 w 11"/>
                <a:gd name="T61" fmla="*/ 15 h 17"/>
                <a:gd name="T62" fmla="*/ 11 w 11"/>
                <a:gd name="T63" fmla="*/ 17 h 17"/>
                <a:gd name="T64" fmla="*/ 11 w 11"/>
                <a:gd name="T65"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 h="17">
                  <a:moveTo>
                    <a:pt x="11" y="17"/>
                  </a:moveTo>
                  <a:lnTo>
                    <a:pt x="11" y="15"/>
                  </a:lnTo>
                  <a:lnTo>
                    <a:pt x="10" y="13"/>
                  </a:lnTo>
                  <a:lnTo>
                    <a:pt x="8" y="12"/>
                  </a:lnTo>
                  <a:lnTo>
                    <a:pt x="6" y="10"/>
                  </a:lnTo>
                  <a:lnTo>
                    <a:pt x="4" y="10"/>
                  </a:lnTo>
                  <a:lnTo>
                    <a:pt x="2" y="8"/>
                  </a:lnTo>
                  <a:lnTo>
                    <a:pt x="2" y="6"/>
                  </a:lnTo>
                  <a:lnTo>
                    <a:pt x="0" y="4"/>
                  </a:lnTo>
                  <a:lnTo>
                    <a:pt x="0" y="4"/>
                  </a:lnTo>
                  <a:lnTo>
                    <a:pt x="2" y="4"/>
                  </a:lnTo>
                  <a:lnTo>
                    <a:pt x="2" y="2"/>
                  </a:lnTo>
                  <a:lnTo>
                    <a:pt x="2" y="2"/>
                  </a:lnTo>
                  <a:lnTo>
                    <a:pt x="4" y="2"/>
                  </a:lnTo>
                  <a:lnTo>
                    <a:pt x="4" y="2"/>
                  </a:lnTo>
                  <a:lnTo>
                    <a:pt x="6" y="2"/>
                  </a:lnTo>
                  <a:lnTo>
                    <a:pt x="6" y="0"/>
                  </a:lnTo>
                  <a:lnTo>
                    <a:pt x="8" y="2"/>
                  </a:lnTo>
                  <a:lnTo>
                    <a:pt x="8" y="4"/>
                  </a:lnTo>
                  <a:lnTo>
                    <a:pt x="10" y="6"/>
                  </a:lnTo>
                  <a:lnTo>
                    <a:pt x="10" y="8"/>
                  </a:lnTo>
                  <a:lnTo>
                    <a:pt x="11" y="10"/>
                  </a:lnTo>
                  <a:lnTo>
                    <a:pt x="11" y="10"/>
                  </a:lnTo>
                  <a:lnTo>
                    <a:pt x="11" y="12"/>
                  </a:lnTo>
                  <a:lnTo>
                    <a:pt x="11" y="13"/>
                  </a:lnTo>
                  <a:lnTo>
                    <a:pt x="11" y="15"/>
                  </a:lnTo>
                  <a:lnTo>
                    <a:pt x="11" y="15"/>
                  </a:lnTo>
                  <a:lnTo>
                    <a:pt x="11" y="15"/>
                  </a:lnTo>
                  <a:lnTo>
                    <a:pt x="11" y="15"/>
                  </a:lnTo>
                  <a:lnTo>
                    <a:pt x="11" y="15"/>
                  </a:lnTo>
                  <a:lnTo>
                    <a:pt x="11" y="15"/>
                  </a:lnTo>
                  <a:lnTo>
                    <a:pt x="11" y="17"/>
                  </a:lnTo>
                  <a:lnTo>
                    <a:pt x="11" y="17"/>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4" name="Freeform 78"/>
            <p:cNvSpPr>
              <a:spLocks/>
            </p:cNvSpPr>
            <p:nvPr/>
          </p:nvSpPr>
          <p:spPr bwMode="auto">
            <a:xfrm>
              <a:off x="3405" y="1939"/>
              <a:ext cx="17" cy="30"/>
            </a:xfrm>
            <a:custGeom>
              <a:avLst/>
              <a:gdLst>
                <a:gd name="T0" fmla="*/ 8 w 17"/>
                <a:gd name="T1" fmla="*/ 2 h 27"/>
                <a:gd name="T2" fmla="*/ 8 w 17"/>
                <a:gd name="T3" fmla="*/ 4 h 27"/>
                <a:gd name="T4" fmla="*/ 10 w 17"/>
                <a:gd name="T5" fmla="*/ 4 h 27"/>
                <a:gd name="T6" fmla="*/ 10 w 17"/>
                <a:gd name="T7" fmla="*/ 4 h 27"/>
                <a:gd name="T8" fmla="*/ 11 w 17"/>
                <a:gd name="T9" fmla="*/ 4 h 27"/>
                <a:gd name="T10" fmla="*/ 11 w 17"/>
                <a:gd name="T11" fmla="*/ 4 h 27"/>
                <a:gd name="T12" fmla="*/ 11 w 17"/>
                <a:gd name="T13" fmla="*/ 4 h 27"/>
                <a:gd name="T14" fmla="*/ 13 w 17"/>
                <a:gd name="T15" fmla="*/ 2 h 27"/>
                <a:gd name="T16" fmla="*/ 13 w 17"/>
                <a:gd name="T17" fmla="*/ 2 h 27"/>
                <a:gd name="T18" fmla="*/ 13 w 17"/>
                <a:gd name="T19" fmla="*/ 6 h 27"/>
                <a:gd name="T20" fmla="*/ 13 w 17"/>
                <a:gd name="T21" fmla="*/ 10 h 27"/>
                <a:gd name="T22" fmla="*/ 13 w 17"/>
                <a:gd name="T23" fmla="*/ 13 h 27"/>
                <a:gd name="T24" fmla="*/ 13 w 17"/>
                <a:gd name="T25" fmla="*/ 15 h 27"/>
                <a:gd name="T26" fmla="*/ 15 w 17"/>
                <a:gd name="T27" fmla="*/ 19 h 27"/>
                <a:gd name="T28" fmla="*/ 15 w 17"/>
                <a:gd name="T29" fmla="*/ 21 h 27"/>
                <a:gd name="T30" fmla="*/ 15 w 17"/>
                <a:gd name="T31" fmla="*/ 25 h 27"/>
                <a:gd name="T32" fmla="*/ 17 w 17"/>
                <a:gd name="T33" fmla="*/ 27 h 27"/>
                <a:gd name="T34" fmla="*/ 6 w 17"/>
                <a:gd name="T35" fmla="*/ 27 h 27"/>
                <a:gd name="T36" fmla="*/ 4 w 17"/>
                <a:gd name="T37" fmla="*/ 25 h 27"/>
                <a:gd name="T38" fmla="*/ 4 w 17"/>
                <a:gd name="T39" fmla="*/ 25 h 27"/>
                <a:gd name="T40" fmla="*/ 2 w 17"/>
                <a:gd name="T41" fmla="*/ 25 h 27"/>
                <a:gd name="T42" fmla="*/ 2 w 17"/>
                <a:gd name="T43" fmla="*/ 25 h 27"/>
                <a:gd name="T44" fmla="*/ 0 w 17"/>
                <a:gd name="T45" fmla="*/ 23 h 27"/>
                <a:gd name="T46" fmla="*/ 0 w 17"/>
                <a:gd name="T47" fmla="*/ 23 h 27"/>
                <a:gd name="T48" fmla="*/ 0 w 17"/>
                <a:gd name="T49" fmla="*/ 23 h 27"/>
                <a:gd name="T50" fmla="*/ 0 w 17"/>
                <a:gd name="T51" fmla="*/ 23 h 27"/>
                <a:gd name="T52" fmla="*/ 2 w 17"/>
                <a:gd name="T53" fmla="*/ 4 h 27"/>
                <a:gd name="T54" fmla="*/ 2 w 17"/>
                <a:gd name="T55" fmla="*/ 4 h 27"/>
                <a:gd name="T56" fmla="*/ 4 w 17"/>
                <a:gd name="T57" fmla="*/ 4 h 27"/>
                <a:gd name="T58" fmla="*/ 4 w 17"/>
                <a:gd name="T59" fmla="*/ 4 h 27"/>
                <a:gd name="T60" fmla="*/ 6 w 17"/>
                <a:gd name="T61" fmla="*/ 4 h 27"/>
                <a:gd name="T62" fmla="*/ 6 w 17"/>
                <a:gd name="T63" fmla="*/ 4 h 27"/>
                <a:gd name="T64" fmla="*/ 8 w 17"/>
                <a:gd name="T65" fmla="*/ 2 h 27"/>
                <a:gd name="T66" fmla="*/ 8 w 17"/>
                <a:gd name="T67" fmla="*/ 2 h 27"/>
                <a:gd name="T68" fmla="*/ 10 w 17"/>
                <a:gd name="T69" fmla="*/ 0 h 27"/>
                <a:gd name="T70" fmla="*/ 8 w 17"/>
                <a:gd name="T71" fmla="*/ 2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7" h="27">
                  <a:moveTo>
                    <a:pt x="8" y="2"/>
                  </a:moveTo>
                  <a:lnTo>
                    <a:pt x="8" y="4"/>
                  </a:lnTo>
                  <a:lnTo>
                    <a:pt x="10" y="4"/>
                  </a:lnTo>
                  <a:lnTo>
                    <a:pt x="10" y="4"/>
                  </a:lnTo>
                  <a:lnTo>
                    <a:pt x="11" y="4"/>
                  </a:lnTo>
                  <a:lnTo>
                    <a:pt x="11" y="4"/>
                  </a:lnTo>
                  <a:lnTo>
                    <a:pt x="11" y="4"/>
                  </a:lnTo>
                  <a:lnTo>
                    <a:pt x="13" y="2"/>
                  </a:lnTo>
                  <a:lnTo>
                    <a:pt x="13" y="2"/>
                  </a:lnTo>
                  <a:lnTo>
                    <a:pt x="13" y="6"/>
                  </a:lnTo>
                  <a:lnTo>
                    <a:pt x="13" y="10"/>
                  </a:lnTo>
                  <a:lnTo>
                    <a:pt x="13" y="13"/>
                  </a:lnTo>
                  <a:lnTo>
                    <a:pt x="13" y="15"/>
                  </a:lnTo>
                  <a:lnTo>
                    <a:pt x="15" y="19"/>
                  </a:lnTo>
                  <a:lnTo>
                    <a:pt x="15" y="21"/>
                  </a:lnTo>
                  <a:lnTo>
                    <a:pt x="15" y="25"/>
                  </a:lnTo>
                  <a:lnTo>
                    <a:pt x="17" y="27"/>
                  </a:lnTo>
                  <a:lnTo>
                    <a:pt x="6" y="27"/>
                  </a:lnTo>
                  <a:lnTo>
                    <a:pt x="4" y="25"/>
                  </a:lnTo>
                  <a:lnTo>
                    <a:pt x="4" y="25"/>
                  </a:lnTo>
                  <a:lnTo>
                    <a:pt x="2" y="25"/>
                  </a:lnTo>
                  <a:lnTo>
                    <a:pt x="2" y="25"/>
                  </a:lnTo>
                  <a:lnTo>
                    <a:pt x="0" y="23"/>
                  </a:lnTo>
                  <a:lnTo>
                    <a:pt x="0" y="23"/>
                  </a:lnTo>
                  <a:lnTo>
                    <a:pt x="0" y="23"/>
                  </a:lnTo>
                  <a:lnTo>
                    <a:pt x="0" y="23"/>
                  </a:lnTo>
                  <a:lnTo>
                    <a:pt x="2" y="4"/>
                  </a:lnTo>
                  <a:lnTo>
                    <a:pt x="2" y="4"/>
                  </a:lnTo>
                  <a:lnTo>
                    <a:pt x="4" y="4"/>
                  </a:lnTo>
                  <a:lnTo>
                    <a:pt x="4" y="4"/>
                  </a:lnTo>
                  <a:lnTo>
                    <a:pt x="6" y="4"/>
                  </a:lnTo>
                  <a:lnTo>
                    <a:pt x="6" y="4"/>
                  </a:lnTo>
                  <a:lnTo>
                    <a:pt x="8" y="2"/>
                  </a:lnTo>
                  <a:lnTo>
                    <a:pt x="8" y="2"/>
                  </a:lnTo>
                  <a:lnTo>
                    <a:pt x="10" y="0"/>
                  </a:lnTo>
                  <a:lnTo>
                    <a:pt x="8" y="2"/>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5" name="Freeform 79"/>
            <p:cNvSpPr>
              <a:spLocks/>
            </p:cNvSpPr>
            <p:nvPr/>
          </p:nvSpPr>
          <p:spPr bwMode="auto">
            <a:xfrm>
              <a:off x="4512" y="2437"/>
              <a:ext cx="31" cy="20"/>
            </a:xfrm>
            <a:custGeom>
              <a:avLst/>
              <a:gdLst>
                <a:gd name="T0" fmla="*/ 0 w 31"/>
                <a:gd name="T1" fmla="*/ 2 h 19"/>
                <a:gd name="T2" fmla="*/ 4 w 31"/>
                <a:gd name="T3" fmla="*/ 2 h 19"/>
                <a:gd name="T4" fmla="*/ 8 w 31"/>
                <a:gd name="T5" fmla="*/ 2 h 19"/>
                <a:gd name="T6" fmla="*/ 10 w 31"/>
                <a:gd name="T7" fmla="*/ 2 h 19"/>
                <a:gd name="T8" fmla="*/ 14 w 31"/>
                <a:gd name="T9" fmla="*/ 2 h 19"/>
                <a:gd name="T10" fmla="*/ 16 w 31"/>
                <a:gd name="T11" fmla="*/ 2 h 19"/>
                <a:gd name="T12" fmla="*/ 17 w 31"/>
                <a:gd name="T13" fmla="*/ 2 h 19"/>
                <a:gd name="T14" fmla="*/ 19 w 31"/>
                <a:gd name="T15" fmla="*/ 0 h 19"/>
                <a:gd name="T16" fmla="*/ 21 w 31"/>
                <a:gd name="T17" fmla="*/ 0 h 19"/>
                <a:gd name="T18" fmla="*/ 23 w 31"/>
                <a:gd name="T19" fmla="*/ 4 h 19"/>
                <a:gd name="T20" fmla="*/ 27 w 31"/>
                <a:gd name="T21" fmla="*/ 8 h 19"/>
                <a:gd name="T22" fmla="*/ 29 w 31"/>
                <a:gd name="T23" fmla="*/ 11 h 19"/>
                <a:gd name="T24" fmla="*/ 29 w 31"/>
                <a:gd name="T25" fmla="*/ 15 h 19"/>
                <a:gd name="T26" fmla="*/ 31 w 31"/>
                <a:gd name="T27" fmla="*/ 17 h 19"/>
                <a:gd name="T28" fmla="*/ 29 w 31"/>
                <a:gd name="T29" fmla="*/ 19 h 19"/>
                <a:gd name="T30" fmla="*/ 27 w 31"/>
                <a:gd name="T31" fmla="*/ 19 h 19"/>
                <a:gd name="T32" fmla="*/ 25 w 31"/>
                <a:gd name="T33" fmla="*/ 19 h 19"/>
                <a:gd name="T34" fmla="*/ 17 w 31"/>
                <a:gd name="T35" fmla="*/ 19 h 19"/>
                <a:gd name="T36" fmla="*/ 12 w 31"/>
                <a:gd name="T37" fmla="*/ 17 h 19"/>
                <a:gd name="T38" fmla="*/ 8 w 31"/>
                <a:gd name="T39" fmla="*/ 15 h 19"/>
                <a:gd name="T40" fmla="*/ 6 w 31"/>
                <a:gd name="T41" fmla="*/ 11 h 19"/>
                <a:gd name="T42" fmla="*/ 4 w 31"/>
                <a:gd name="T43" fmla="*/ 8 h 19"/>
                <a:gd name="T44" fmla="*/ 4 w 31"/>
                <a:gd name="T45" fmla="*/ 4 h 19"/>
                <a:gd name="T46" fmla="*/ 4 w 31"/>
                <a:gd name="T47" fmla="*/ 2 h 19"/>
                <a:gd name="T48" fmla="*/ 4 w 31"/>
                <a:gd name="T49" fmla="*/ 2 h 19"/>
                <a:gd name="T50" fmla="*/ 4 w 31"/>
                <a:gd name="T51" fmla="*/ 2 h 19"/>
                <a:gd name="T52" fmla="*/ 4 w 31"/>
                <a:gd name="T53" fmla="*/ 2 h 19"/>
                <a:gd name="T54" fmla="*/ 4 w 31"/>
                <a:gd name="T55" fmla="*/ 2 h 19"/>
                <a:gd name="T56" fmla="*/ 4 w 31"/>
                <a:gd name="T57" fmla="*/ 4 h 19"/>
                <a:gd name="T58" fmla="*/ 4 w 31"/>
                <a:gd name="T59" fmla="*/ 4 h 19"/>
                <a:gd name="T60" fmla="*/ 4 w 31"/>
                <a:gd name="T61" fmla="*/ 4 h 19"/>
                <a:gd name="T62" fmla="*/ 6 w 31"/>
                <a:gd name="T63" fmla="*/ 2 h 19"/>
                <a:gd name="T64" fmla="*/ 6 w 31"/>
                <a:gd name="T65" fmla="*/ 2 h 19"/>
                <a:gd name="T66" fmla="*/ 0 w 31"/>
                <a:gd name="T67"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 h="19">
                  <a:moveTo>
                    <a:pt x="0" y="2"/>
                  </a:moveTo>
                  <a:lnTo>
                    <a:pt x="4" y="2"/>
                  </a:lnTo>
                  <a:lnTo>
                    <a:pt x="8" y="2"/>
                  </a:lnTo>
                  <a:lnTo>
                    <a:pt x="10" y="2"/>
                  </a:lnTo>
                  <a:lnTo>
                    <a:pt x="14" y="2"/>
                  </a:lnTo>
                  <a:lnTo>
                    <a:pt x="16" y="2"/>
                  </a:lnTo>
                  <a:lnTo>
                    <a:pt x="17" y="2"/>
                  </a:lnTo>
                  <a:lnTo>
                    <a:pt x="19" y="0"/>
                  </a:lnTo>
                  <a:lnTo>
                    <a:pt x="21" y="0"/>
                  </a:lnTo>
                  <a:lnTo>
                    <a:pt x="23" y="4"/>
                  </a:lnTo>
                  <a:lnTo>
                    <a:pt x="27" y="8"/>
                  </a:lnTo>
                  <a:lnTo>
                    <a:pt x="29" y="11"/>
                  </a:lnTo>
                  <a:lnTo>
                    <a:pt x="29" y="15"/>
                  </a:lnTo>
                  <a:lnTo>
                    <a:pt x="31" y="17"/>
                  </a:lnTo>
                  <a:lnTo>
                    <a:pt x="29" y="19"/>
                  </a:lnTo>
                  <a:lnTo>
                    <a:pt x="27" y="19"/>
                  </a:lnTo>
                  <a:lnTo>
                    <a:pt x="25" y="19"/>
                  </a:lnTo>
                  <a:lnTo>
                    <a:pt x="17" y="19"/>
                  </a:lnTo>
                  <a:lnTo>
                    <a:pt x="12" y="17"/>
                  </a:lnTo>
                  <a:lnTo>
                    <a:pt x="8" y="15"/>
                  </a:lnTo>
                  <a:lnTo>
                    <a:pt x="6" y="11"/>
                  </a:lnTo>
                  <a:lnTo>
                    <a:pt x="4" y="8"/>
                  </a:lnTo>
                  <a:lnTo>
                    <a:pt x="4" y="4"/>
                  </a:lnTo>
                  <a:lnTo>
                    <a:pt x="4" y="2"/>
                  </a:lnTo>
                  <a:lnTo>
                    <a:pt x="4" y="2"/>
                  </a:lnTo>
                  <a:lnTo>
                    <a:pt x="4" y="2"/>
                  </a:lnTo>
                  <a:lnTo>
                    <a:pt x="4" y="2"/>
                  </a:lnTo>
                  <a:lnTo>
                    <a:pt x="4" y="2"/>
                  </a:lnTo>
                  <a:lnTo>
                    <a:pt x="4" y="4"/>
                  </a:lnTo>
                  <a:lnTo>
                    <a:pt x="4" y="4"/>
                  </a:lnTo>
                  <a:lnTo>
                    <a:pt x="4" y="4"/>
                  </a:lnTo>
                  <a:lnTo>
                    <a:pt x="6" y="2"/>
                  </a:lnTo>
                  <a:lnTo>
                    <a:pt x="6" y="2"/>
                  </a:lnTo>
                  <a:lnTo>
                    <a:pt x="0" y="2"/>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6" name="Freeform 80"/>
            <p:cNvSpPr>
              <a:spLocks/>
            </p:cNvSpPr>
            <p:nvPr/>
          </p:nvSpPr>
          <p:spPr bwMode="auto">
            <a:xfrm>
              <a:off x="1601" y="1306"/>
              <a:ext cx="27" cy="20"/>
            </a:xfrm>
            <a:custGeom>
              <a:avLst/>
              <a:gdLst>
                <a:gd name="T0" fmla="*/ 0 w 27"/>
                <a:gd name="T1" fmla="*/ 14 h 18"/>
                <a:gd name="T2" fmla="*/ 0 w 27"/>
                <a:gd name="T3" fmla="*/ 14 h 18"/>
                <a:gd name="T4" fmla="*/ 2 w 27"/>
                <a:gd name="T5" fmla="*/ 16 h 18"/>
                <a:gd name="T6" fmla="*/ 2 w 27"/>
                <a:gd name="T7" fmla="*/ 16 h 18"/>
                <a:gd name="T8" fmla="*/ 4 w 27"/>
                <a:gd name="T9" fmla="*/ 16 h 18"/>
                <a:gd name="T10" fmla="*/ 6 w 27"/>
                <a:gd name="T11" fmla="*/ 18 h 18"/>
                <a:gd name="T12" fmla="*/ 6 w 27"/>
                <a:gd name="T13" fmla="*/ 18 h 18"/>
                <a:gd name="T14" fmla="*/ 8 w 27"/>
                <a:gd name="T15" fmla="*/ 18 h 18"/>
                <a:gd name="T16" fmla="*/ 10 w 27"/>
                <a:gd name="T17" fmla="*/ 18 h 18"/>
                <a:gd name="T18" fmla="*/ 12 w 27"/>
                <a:gd name="T19" fmla="*/ 18 h 18"/>
                <a:gd name="T20" fmla="*/ 16 w 27"/>
                <a:gd name="T21" fmla="*/ 16 h 18"/>
                <a:gd name="T22" fmla="*/ 18 w 27"/>
                <a:gd name="T23" fmla="*/ 14 h 18"/>
                <a:gd name="T24" fmla="*/ 21 w 27"/>
                <a:gd name="T25" fmla="*/ 12 h 18"/>
                <a:gd name="T26" fmla="*/ 23 w 27"/>
                <a:gd name="T27" fmla="*/ 10 h 18"/>
                <a:gd name="T28" fmla="*/ 25 w 27"/>
                <a:gd name="T29" fmla="*/ 6 h 18"/>
                <a:gd name="T30" fmla="*/ 27 w 27"/>
                <a:gd name="T31" fmla="*/ 4 h 18"/>
                <a:gd name="T32" fmla="*/ 27 w 27"/>
                <a:gd name="T33" fmla="*/ 2 h 18"/>
                <a:gd name="T34" fmla="*/ 23 w 27"/>
                <a:gd name="T35" fmla="*/ 0 h 18"/>
                <a:gd name="T36" fmla="*/ 18 w 27"/>
                <a:gd name="T37" fmla="*/ 0 h 18"/>
                <a:gd name="T38" fmla="*/ 14 w 27"/>
                <a:gd name="T39" fmla="*/ 2 h 18"/>
                <a:gd name="T40" fmla="*/ 10 w 27"/>
                <a:gd name="T41" fmla="*/ 4 h 18"/>
                <a:gd name="T42" fmla="*/ 6 w 27"/>
                <a:gd name="T43" fmla="*/ 6 h 18"/>
                <a:gd name="T44" fmla="*/ 4 w 27"/>
                <a:gd name="T45" fmla="*/ 8 h 18"/>
                <a:gd name="T46" fmla="*/ 0 w 27"/>
                <a:gd name="T47" fmla="*/ 12 h 18"/>
                <a:gd name="T48" fmla="*/ 0 w 27"/>
                <a:gd name="T49" fmla="*/ 1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 h="18">
                  <a:moveTo>
                    <a:pt x="0" y="14"/>
                  </a:moveTo>
                  <a:lnTo>
                    <a:pt x="0" y="14"/>
                  </a:lnTo>
                  <a:lnTo>
                    <a:pt x="2" y="16"/>
                  </a:lnTo>
                  <a:lnTo>
                    <a:pt x="2" y="16"/>
                  </a:lnTo>
                  <a:lnTo>
                    <a:pt x="4" y="16"/>
                  </a:lnTo>
                  <a:lnTo>
                    <a:pt x="6" y="18"/>
                  </a:lnTo>
                  <a:lnTo>
                    <a:pt x="6" y="18"/>
                  </a:lnTo>
                  <a:lnTo>
                    <a:pt x="8" y="18"/>
                  </a:lnTo>
                  <a:lnTo>
                    <a:pt x="10" y="18"/>
                  </a:lnTo>
                  <a:lnTo>
                    <a:pt x="12" y="18"/>
                  </a:lnTo>
                  <a:lnTo>
                    <a:pt x="16" y="16"/>
                  </a:lnTo>
                  <a:lnTo>
                    <a:pt x="18" y="14"/>
                  </a:lnTo>
                  <a:lnTo>
                    <a:pt x="21" y="12"/>
                  </a:lnTo>
                  <a:lnTo>
                    <a:pt x="23" y="10"/>
                  </a:lnTo>
                  <a:lnTo>
                    <a:pt x="25" y="6"/>
                  </a:lnTo>
                  <a:lnTo>
                    <a:pt x="27" y="4"/>
                  </a:lnTo>
                  <a:lnTo>
                    <a:pt x="27" y="2"/>
                  </a:lnTo>
                  <a:lnTo>
                    <a:pt x="23" y="0"/>
                  </a:lnTo>
                  <a:lnTo>
                    <a:pt x="18" y="0"/>
                  </a:lnTo>
                  <a:lnTo>
                    <a:pt x="14" y="2"/>
                  </a:lnTo>
                  <a:lnTo>
                    <a:pt x="10" y="4"/>
                  </a:lnTo>
                  <a:lnTo>
                    <a:pt x="6" y="6"/>
                  </a:lnTo>
                  <a:lnTo>
                    <a:pt x="4" y="8"/>
                  </a:lnTo>
                  <a:lnTo>
                    <a:pt x="0" y="12"/>
                  </a:lnTo>
                  <a:lnTo>
                    <a:pt x="0" y="14"/>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7" name="Freeform 81"/>
            <p:cNvSpPr>
              <a:spLocks/>
            </p:cNvSpPr>
            <p:nvPr/>
          </p:nvSpPr>
          <p:spPr bwMode="auto">
            <a:xfrm>
              <a:off x="1590" y="1431"/>
              <a:ext cx="19" cy="11"/>
            </a:xfrm>
            <a:custGeom>
              <a:avLst/>
              <a:gdLst>
                <a:gd name="T0" fmla="*/ 0 w 19"/>
                <a:gd name="T1" fmla="*/ 10 h 10"/>
                <a:gd name="T2" fmla="*/ 2 w 19"/>
                <a:gd name="T3" fmla="*/ 10 h 10"/>
                <a:gd name="T4" fmla="*/ 5 w 19"/>
                <a:gd name="T5" fmla="*/ 10 h 10"/>
                <a:gd name="T6" fmla="*/ 7 w 19"/>
                <a:gd name="T7" fmla="*/ 8 h 10"/>
                <a:gd name="T8" fmla="*/ 11 w 19"/>
                <a:gd name="T9" fmla="*/ 6 h 10"/>
                <a:gd name="T10" fmla="*/ 13 w 19"/>
                <a:gd name="T11" fmla="*/ 6 h 10"/>
                <a:gd name="T12" fmla="*/ 15 w 19"/>
                <a:gd name="T13" fmla="*/ 4 h 10"/>
                <a:gd name="T14" fmla="*/ 17 w 19"/>
                <a:gd name="T15" fmla="*/ 2 h 10"/>
                <a:gd name="T16" fmla="*/ 19 w 19"/>
                <a:gd name="T17" fmla="*/ 0 h 10"/>
                <a:gd name="T18" fmla="*/ 15 w 19"/>
                <a:gd name="T19" fmla="*/ 0 h 10"/>
                <a:gd name="T20" fmla="*/ 13 w 19"/>
                <a:gd name="T21" fmla="*/ 0 h 10"/>
                <a:gd name="T22" fmla="*/ 9 w 19"/>
                <a:gd name="T23" fmla="*/ 2 h 10"/>
                <a:gd name="T24" fmla="*/ 7 w 19"/>
                <a:gd name="T25" fmla="*/ 2 h 10"/>
                <a:gd name="T26" fmla="*/ 4 w 19"/>
                <a:gd name="T27" fmla="*/ 4 h 10"/>
                <a:gd name="T28" fmla="*/ 2 w 19"/>
                <a:gd name="T29" fmla="*/ 6 h 10"/>
                <a:gd name="T30" fmla="*/ 0 w 19"/>
                <a:gd name="T31" fmla="*/ 8 h 10"/>
                <a:gd name="T32" fmla="*/ 0 w 19"/>
                <a:gd name="T33"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 h="10">
                  <a:moveTo>
                    <a:pt x="0" y="10"/>
                  </a:moveTo>
                  <a:lnTo>
                    <a:pt x="2" y="10"/>
                  </a:lnTo>
                  <a:lnTo>
                    <a:pt x="5" y="10"/>
                  </a:lnTo>
                  <a:lnTo>
                    <a:pt x="7" y="8"/>
                  </a:lnTo>
                  <a:lnTo>
                    <a:pt x="11" y="6"/>
                  </a:lnTo>
                  <a:lnTo>
                    <a:pt x="13" y="6"/>
                  </a:lnTo>
                  <a:lnTo>
                    <a:pt x="15" y="4"/>
                  </a:lnTo>
                  <a:lnTo>
                    <a:pt x="17" y="2"/>
                  </a:lnTo>
                  <a:lnTo>
                    <a:pt x="19" y="0"/>
                  </a:lnTo>
                  <a:lnTo>
                    <a:pt x="15" y="0"/>
                  </a:lnTo>
                  <a:lnTo>
                    <a:pt x="13" y="0"/>
                  </a:lnTo>
                  <a:lnTo>
                    <a:pt x="9" y="2"/>
                  </a:lnTo>
                  <a:lnTo>
                    <a:pt x="7" y="2"/>
                  </a:lnTo>
                  <a:lnTo>
                    <a:pt x="4" y="4"/>
                  </a:lnTo>
                  <a:lnTo>
                    <a:pt x="2" y="6"/>
                  </a:lnTo>
                  <a:lnTo>
                    <a:pt x="0" y="8"/>
                  </a:lnTo>
                  <a:lnTo>
                    <a:pt x="0" y="1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8" name="Freeform 82"/>
            <p:cNvSpPr>
              <a:spLocks/>
            </p:cNvSpPr>
            <p:nvPr/>
          </p:nvSpPr>
          <p:spPr bwMode="auto">
            <a:xfrm>
              <a:off x="1540" y="1492"/>
              <a:ext cx="9" cy="11"/>
            </a:xfrm>
            <a:custGeom>
              <a:avLst/>
              <a:gdLst>
                <a:gd name="T0" fmla="*/ 0 w 9"/>
                <a:gd name="T1" fmla="*/ 4 h 10"/>
                <a:gd name="T2" fmla="*/ 0 w 9"/>
                <a:gd name="T3" fmla="*/ 4 h 10"/>
                <a:gd name="T4" fmla="*/ 0 w 9"/>
                <a:gd name="T5" fmla="*/ 6 h 10"/>
                <a:gd name="T6" fmla="*/ 0 w 9"/>
                <a:gd name="T7" fmla="*/ 6 h 10"/>
                <a:gd name="T8" fmla="*/ 2 w 9"/>
                <a:gd name="T9" fmla="*/ 8 h 10"/>
                <a:gd name="T10" fmla="*/ 2 w 9"/>
                <a:gd name="T11" fmla="*/ 8 h 10"/>
                <a:gd name="T12" fmla="*/ 2 w 9"/>
                <a:gd name="T13" fmla="*/ 10 h 10"/>
                <a:gd name="T14" fmla="*/ 4 w 9"/>
                <a:gd name="T15" fmla="*/ 10 h 10"/>
                <a:gd name="T16" fmla="*/ 4 w 9"/>
                <a:gd name="T17" fmla="*/ 10 h 10"/>
                <a:gd name="T18" fmla="*/ 9 w 9"/>
                <a:gd name="T19" fmla="*/ 10 h 10"/>
                <a:gd name="T20" fmla="*/ 9 w 9"/>
                <a:gd name="T21" fmla="*/ 8 h 10"/>
                <a:gd name="T22" fmla="*/ 9 w 9"/>
                <a:gd name="T23" fmla="*/ 6 h 10"/>
                <a:gd name="T24" fmla="*/ 9 w 9"/>
                <a:gd name="T25" fmla="*/ 4 h 10"/>
                <a:gd name="T26" fmla="*/ 9 w 9"/>
                <a:gd name="T27" fmla="*/ 2 h 10"/>
                <a:gd name="T28" fmla="*/ 9 w 9"/>
                <a:gd name="T29" fmla="*/ 2 h 10"/>
                <a:gd name="T30" fmla="*/ 9 w 9"/>
                <a:gd name="T31" fmla="*/ 0 h 10"/>
                <a:gd name="T32" fmla="*/ 9 w 9"/>
                <a:gd name="T33" fmla="*/ 0 h 10"/>
                <a:gd name="T34" fmla="*/ 8 w 9"/>
                <a:gd name="T35" fmla="*/ 0 h 10"/>
                <a:gd name="T36" fmla="*/ 8 w 9"/>
                <a:gd name="T37" fmla="*/ 0 h 10"/>
                <a:gd name="T38" fmla="*/ 6 w 9"/>
                <a:gd name="T39" fmla="*/ 0 h 10"/>
                <a:gd name="T40" fmla="*/ 4 w 9"/>
                <a:gd name="T41" fmla="*/ 0 h 10"/>
                <a:gd name="T42" fmla="*/ 4 w 9"/>
                <a:gd name="T43" fmla="*/ 0 h 10"/>
                <a:gd name="T44" fmla="*/ 2 w 9"/>
                <a:gd name="T45" fmla="*/ 2 h 10"/>
                <a:gd name="T46" fmla="*/ 2 w 9"/>
                <a:gd name="T47" fmla="*/ 2 h 10"/>
                <a:gd name="T48" fmla="*/ 0 w 9"/>
                <a:gd name="T49" fmla="*/ 2 h 10"/>
                <a:gd name="T50" fmla="*/ 0 w 9"/>
                <a:gd name="T51" fmla="*/ 4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 h="10">
                  <a:moveTo>
                    <a:pt x="0" y="4"/>
                  </a:moveTo>
                  <a:lnTo>
                    <a:pt x="0" y="4"/>
                  </a:lnTo>
                  <a:lnTo>
                    <a:pt x="0" y="6"/>
                  </a:lnTo>
                  <a:lnTo>
                    <a:pt x="0" y="6"/>
                  </a:lnTo>
                  <a:lnTo>
                    <a:pt x="2" y="8"/>
                  </a:lnTo>
                  <a:lnTo>
                    <a:pt x="2" y="8"/>
                  </a:lnTo>
                  <a:lnTo>
                    <a:pt x="2" y="10"/>
                  </a:lnTo>
                  <a:lnTo>
                    <a:pt x="4" y="10"/>
                  </a:lnTo>
                  <a:lnTo>
                    <a:pt x="4" y="10"/>
                  </a:lnTo>
                  <a:lnTo>
                    <a:pt x="9" y="10"/>
                  </a:lnTo>
                  <a:lnTo>
                    <a:pt x="9" y="8"/>
                  </a:lnTo>
                  <a:lnTo>
                    <a:pt x="9" y="6"/>
                  </a:lnTo>
                  <a:lnTo>
                    <a:pt x="9" y="4"/>
                  </a:lnTo>
                  <a:lnTo>
                    <a:pt x="9" y="2"/>
                  </a:lnTo>
                  <a:lnTo>
                    <a:pt x="9" y="2"/>
                  </a:lnTo>
                  <a:lnTo>
                    <a:pt x="9" y="0"/>
                  </a:lnTo>
                  <a:lnTo>
                    <a:pt x="9" y="0"/>
                  </a:lnTo>
                  <a:lnTo>
                    <a:pt x="8" y="0"/>
                  </a:lnTo>
                  <a:lnTo>
                    <a:pt x="8" y="0"/>
                  </a:lnTo>
                  <a:lnTo>
                    <a:pt x="6" y="0"/>
                  </a:lnTo>
                  <a:lnTo>
                    <a:pt x="4" y="0"/>
                  </a:lnTo>
                  <a:lnTo>
                    <a:pt x="4" y="0"/>
                  </a:lnTo>
                  <a:lnTo>
                    <a:pt x="2" y="2"/>
                  </a:lnTo>
                  <a:lnTo>
                    <a:pt x="2" y="2"/>
                  </a:lnTo>
                  <a:lnTo>
                    <a:pt x="0" y="2"/>
                  </a:lnTo>
                  <a:lnTo>
                    <a:pt x="0" y="4"/>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9" name="Freeform 83"/>
            <p:cNvSpPr>
              <a:spLocks/>
            </p:cNvSpPr>
            <p:nvPr/>
          </p:nvSpPr>
          <p:spPr bwMode="auto">
            <a:xfrm>
              <a:off x="1494" y="1194"/>
              <a:ext cx="40" cy="16"/>
            </a:xfrm>
            <a:custGeom>
              <a:avLst/>
              <a:gdLst>
                <a:gd name="T0" fmla="*/ 0 w 40"/>
                <a:gd name="T1" fmla="*/ 13 h 15"/>
                <a:gd name="T2" fmla="*/ 6 w 40"/>
                <a:gd name="T3" fmla="*/ 15 h 15"/>
                <a:gd name="T4" fmla="*/ 11 w 40"/>
                <a:gd name="T5" fmla="*/ 15 h 15"/>
                <a:gd name="T6" fmla="*/ 17 w 40"/>
                <a:gd name="T7" fmla="*/ 15 h 15"/>
                <a:gd name="T8" fmla="*/ 23 w 40"/>
                <a:gd name="T9" fmla="*/ 15 h 15"/>
                <a:gd name="T10" fmla="*/ 27 w 40"/>
                <a:gd name="T11" fmla="*/ 15 h 15"/>
                <a:gd name="T12" fmla="*/ 32 w 40"/>
                <a:gd name="T13" fmla="*/ 13 h 15"/>
                <a:gd name="T14" fmla="*/ 36 w 40"/>
                <a:gd name="T15" fmla="*/ 13 h 15"/>
                <a:gd name="T16" fmla="*/ 40 w 40"/>
                <a:gd name="T17" fmla="*/ 13 h 15"/>
                <a:gd name="T18" fmla="*/ 38 w 40"/>
                <a:gd name="T19" fmla="*/ 5 h 15"/>
                <a:gd name="T20" fmla="*/ 34 w 40"/>
                <a:gd name="T21" fmla="*/ 1 h 15"/>
                <a:gd name="T22" fmla="*/ 29 w 40"/>
                <a:gd name="T23" fmla="*/ 0 h 15"/>
                <a:gd name="T24" fmla="*/ 21 w 40"/>
                <a:gd name="T25" fmla="*/ 1 h 15"/>
                <a:gd name="T26" fmla="*/ 15 w 40"/>
                <a:gd name="T27" fmla="*/ 3 h 15"/>
                <a:gd name="T28" fmla="*/ 9 w 40"/>
                <a:gd name="T29" fmla="*/ 5 h 15"/>
                <a:gd name="T30" fmla="*/ 4 w 40"/>
                <a:gd name="T31" fmla="*/ 9 h 15"/>
                <a:gd name="T32" fmla="*/ 0 w 40"/>
                <a:gd name="T33" fmla="*/ 13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0" h="15">
                  <a:moveTo>
                    <a:pt x="0" y="13"/>
                  </a:moveTo>
                  <a:lnTo>
                    <a:pt x="6" y="15"/>
                  </a:lnTo>
                  <a:lnTo>
                    <a:pt x="11" y="15"/>
                  </a:lnTo>
                  <a:lnTo>
                    <a:pt x="17" y="15"/>
                  </a:lnTo>
                  <a:lnTo>
                    <a:pt x="23" y="15"/>
                  </a:lnTo>
                  <a:lnTo>
                    <a:pt x="27" y="15"/>
                  </a:lnTo>
                  <a:lnTo>
                    <a:pt x="32" y="13"/>
                  </a:lnTo>
                  <a:lnTo>
                    <a:pt x="36" y="13"/>
                  </a:lnTo>
                  <a:lnTo>
                    <a:pt x="40" y="13"/>
                  </a:lnTo>
                  <a:lnTo>
                    <a:pt x="38" y="5"/>
                  </a:lnTo>
                  <a:lnTo>
                    <a:pt x="34" y="1"/>
                  </a:lnTo>
                  <a:lnTo>
                    <a:pt x="29" y="0"/>
                  </a:lnTo>
                  <a:lnTo>
                    <a:pt x="21" y="1"/>
                  </a:lnTo>
                  <a:lnTo>
                    <a:pt x="15" y="3"/>
                  </a:lnTo>
                  <a:lnTo>
                    <a:pt x="9" y="5"/>
                  </a:lnTo>
                  <a:lnTo>
                    <a:pt x="4" y="9"/>
                  </a:lnTo>
                  <a:lnTo>
                    <a:pt x="0" y="13"/>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0" name="Freeform 84"/>
            <p:cNvSpPr>
              <a:spLocks/>
            </p:cNvSpPr>
            <p:nvPr/>
          </p:nvSpPr>
          <p:spPr bwMode="auto">
            <a:xfrm>
              <a:off x="1477" y="1131"/>
              <a:ext cx="21" cy="11"/>
            </a:xfrm>
            <a:custGeom>
              <a:avLst/>
              <a:gdLst>
                <a:gd name="T0" fmla="*/ 21 w 21"/>
                <a:gd name="T1" fmla="*/ 0 h 10"/>
                <a:gd name="T2" fmla="*/ 19 w 21"/>
                <a:gd name="T3" fmla="*/ 0 h 10"/>
                <a:gd name="T4" fmla="*/ 17 w 21"/>
                <a:gd name="T5" fmla="*/ 0 h 10"/>
                <a:gd name="T6" fmla="*/ 15 w 21"/>
                <a:gd name="T7" fmla="*/ 0 h 10"/>
                <a:gd name="T8" fmla="*/ 13 w 21"/>
                <a:gd name="T9" fmla="*/ 0 h 10"/>
                <a:gd name="T10" fmla="*/ 11 w 21"/>
                <a:gd name="T11" fmla="*/ 0 h 10"/>
                <a:gd name="T12" fmla="*/ 9 w 21"/>
                <a:gd name="T13" fmla="*/ 0 h 10"/>
                <a:gd name="T14" fmla="*/ 9 w 21"/>
                <a:gd name="T15" fmla="*/ 0 h 10"/>
                <a:gd name="T16" fmla="*/ 7 w 21"/>
                <a:gd name="T17" fmla="*/ 0 h 10"/>
                <a:gd name="T18" fmla="*/ 7 w 21"/>
                <a:gd name="T19" fmla="*/ 0 h 10"/>
                <a:gd name="T20" fmla="*/ 5 w 21"/>
                <a:gd name="T21" fmla="*/ 0 h 10"/>
                <a:gd name="T22" fmla="*/ 5 w 21"/>
                <a:gd name="T23" fmla="*/ 0 h 10"/>
                <a:gd name="T24" fmla="*/ 3 w 21"/>
                <a:gd name="T25" fmla="*/ 2 h 10"/>
                <a:gd name="T26" fmla="*/ 1 w 21"/>
                <a:gd name="T27" fmla="*/ 2 h 10"/>
                <a:gd name="T28" fmla="*/ 1 w 21"/>
                <a:gd name="T29" fmla="*/ 2 h 10"/>
                <a:gd name="T30" fmla="*/ 0 w 21"/>
                <a:gd name="T31" fmla="*/ 4 h 10"/>
                <a:gd name="T32" fmla="*/ 0 w 21"/>
                <a:gd name="T33" fmla="*/ 4 h 10"/>
                <a:gd name="T34" fmla="*/ 0 w 21"/>
                <a:gd name="T35" fmla="*/ 6 h 10"/>
                <a:gd name="T36" fmla="*/ 1 w 21"/>
                <a:gd name="T37" fmla="*/ 6 h 10"/>
                <a:gd name="T38" fmla="*/ 1 w 21"/>
                <a:gd name="T39" fmla="*/ 8 h 10"/>
                <a:gd name="T40" fmla="*/ 3 w 21"/>
                <a:gd name="T41" fmla="*/ 8 h 10"/>
                <a:gd name="T42" fmla="*/ 5 w 21"/>
                <a:gd name="T43" fmla="*/ 10 h 10"/>
                <a:gd name="T44" fmla="*/ 5 w 21"/>
                <a:gd name="T45" fmla="*/ 10 h 10"/>
                <a:gd name="T46" fmla="*/ 7 w 21"/>
                <a:gd name="T47" fmla="*/ 10 h 10"/>
                <a:gd name="T48" fmla="*/ 7 w 21"/>
                <a:gd name="T49" fmla="*/ 10 h 10"/>
                <a:gd name="T50" fmla="*/ 9 w 21"/>
                <a:gd name="T51" fmla="*/ 10 h 10"/>
                <a:gd name="T52" fmla="*/ 11 w 21"/>
                <a:gd name="T53" fmla="*/ 10 h 10"/>
                <a:gd name="T54" fmla="*/ 13 w 21"/>
                <a:gd name="T55" fmla="*/ 8 h 10"/>
                <a:gd name="T56" fmla="*/ 15 w 21"/>
                <a:gd name="T57" fmla="*/ 8 h 10"/>
                <a:gd name="T58" fmla="*/ 15 w 21"/>
                <a:gd name="T59" fmla="*/ 6 h 10"/>
                <a:gd name="T60" fmla="*/ 17 w 21"/>
                <a:gd name="T61" fmla="*/ 6 h 10"/>
                <a:gd name="T62" fmla="*/ 17 w 21"/>
                <a:gd name="T63" fmla="*/ 4 h 10"/>
                <a:gd name="T64" fmla="*/ 19 w 21"/>
                <a:gd name="T65" fmla="*/ 4 h 10"/>
                <a:gd name="T66" fmla="*/ 21 w 21"/>
                <a:gd name="T6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10">
                  <a:moveTo>
                    <a:pt x="21" y="0"/>
                  </a:moveTo>
                  <a:lnTo>
                    <a:pt x="19" y="0"/>
                  </a:lnTo>
                  <a:lnTo>
                    <a:pt x="17" y="0"/>
                  </a:lnTo>
                  <a:lnTo>
                    <a:pt x="15" y="0"/>
                  </a:lnTo>
                  <a:lnTo>
                    <a:pt x="13" y="0"/>
                  </a:lnTo>
                  <a:lnTo>
                    <a:pt x="11" y="0"/>
                  </a:lnTo>
                  <a:lnTo>
                    <a:pt x="9" y="0"/>
                  </a:lnTo>
                  <a:lnTo>
                    <a:pt x="9" y="0"/>
                  </a:lnTo>
                  <a:lnTo>
                    <a:pt x="7" y="0"/>
                  </a:lnTo>
                  <a:lnTo>
                    <a:pt x="7" y="0"/>
                  </a:lnTo>
                  <a:lnTo>
                    <a:pt x="5" y="0"/>
                  </a:lnTo>
                  <a:lnTo>
                    <a:pt x="5" y="0"/>
                  </a:lnTo>
                  <a:lnTo>
                    <a:pt x="3" y="2"/>
                  </a:lnTo>
                  <a:lnTo>
                    <a:pt x="1" y="2"/>
                  </a:lnTo>
                  <a:lnTo>
                    <a:pt x="1" y="2"/>
                  </a:lnTo>
                  <a:lnTo>
                    <a:pt x="0" y="4"/>
                  </a:lnTo>
                  <a:lnTo>
                    <a:pt x="0" y="4"/>
                  </a:lnTo>
                  <a:lnTo>
                    <a:pt x="0" y="6"/>
                  </a:lnTo>
                  <a:lnTo>
                    <a:pt x="1" y="6"/>
                  </a:lnTo>
                  <a:lnTo>
                    <a:pt x="1" y="8"/>
                  </a:lnTo>
                  <a:lnTo>
                    <a:pt x="3" y="8"/>
                  </a:lnTo>
                  <a:lnTo>
                    <a:pt x="5" y="10"/>
                  </a:lnTo>
                  <a:lnTo>
                    <a:pt x="5" y="10"/>
                  </a:lnTo>
                  <a:lnTo>
                    <a:pt x="7" y="10"/>
                  </a:lnTo>
                  <a:lnTo>
                    <a:pt x="7" y="10"/>
                  </a:lnTo>
                  <a:lnTo>
                    <a:pt x="9" y="10"/>
                  </a:lnTo>
                  <a:lnTo>
                    <a:pt x="11" y="10"/>
                  </a:lnTo>
                  <a:lnTo>
                    <a:pt x="13" y="8"/>
                  </a:lnTo>
                  <a:lnTo>
                    <a:pt x="15" y="8"/>
                  </a:lnTo>
                  <a:lnTo>
                    <a:pt x="15" y="6"/>
                  </a:lnTo>
                  <a:lnTo>
                    <a:pt x="17" y="6"/>
                  </a:lnTo>
                  <a:lnTo>
                    <a:pt x="17" y="4"/>
                  </a:lnTo>
                  <a:lnTo>
                    <a:pt x="19" y="4"/>
                  </a:lnTo>
                  <a:lnTo>
                    <a:pt x="21"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1" name="Freeform 85"/>
            <p:cNvSpPr>
              <a:spLocks/>
            </p:cNvSpPr>
            <p:nvPr/>
          </p:nvSpPr>
          <p:spPr bwMode="auto">
            <a:xfrm>
              <a:off x="1889" y="1599"/>
              <a:ext cx="21" cy="18"/>
            </a:xfrm>
            <a:custGeom>
              <a:avLst/>
              <a:gdLst>
                <a:gd name="T0" fmla="*/ 0 w 21"/>
                <a:gd name="T1" fmla="*/ 10 h 17"/>
                <a:gd name="T2" fmla="*/ 0 w 21"/>
                <a:gd name="T3" fmla="*/ 12 h 17"/>
                <a:gd name="T4" fmla="*/ 2 w 21"/>
                <a:gd name="T5" fmla="*/ 13 h 17"/>
                <a:gd name="T6" fmla="*/ 4 w 21"/>
                <a:gd name="T7" fmla="*/ 15 h 17"/>
                <a:gd name="T8" fmla="*/ 4 w 21"/>
                <a:gd name="T9" fmla="*/ 15 h 17"/>
                <a:gd name="T10" fmla="*/ 6 w 21"/>
                <a:gd name="T11" fmla="*/ 17 h 17"/>
                <a:gd name="T12" fmla="*/ 8 w 21"/>
                <a:gd name="T13" fmla="*/ 17 h 17"/>
                <a:gd name="T14" fmla="*/ 10 w 21"/>
                <a:gd name="T15" fmla="*/ 17 h 17"/>
                <a:gd name="T16" fmla="*/ 12 w 21"/>
                <a:gd name="T17" fmla="*/ 17 h 17"/>
                <a:gd name="T18" fmla="*/ 15 w 21"/>
                <a:gd name="T19" fmla="*/ 17 h 17"/>
                <a:gd name="T20" fmla="*/ 17 w 21"/>
                <a:gd name="T21" fmla="*/ 15 h 17"/>
                <a:gd name="T22" fmla="*/ 19 w 21"/>
                <a:gd name="T23" fmla="*/ 13 h 17"/>
                <a:gd name="T24" fmla="*/ 19 w 21"/>
                <a:gd name="T25" fmla="*/ 10 h 17"/>
                <a:gd name="T26" fmla="*/ 21 w 21"/>
                <a:gd name="T27" fmla="*/ 8 h 17"/>
                <a:gd name="T28" fmla="*/ 21 w 21"/>
                <a:gd name="T29" fmla="*/ 4 h 17"/>
                <a:gd name="T30" fmla="*/ 21 w 21"/>
                <a:gd name="T31" fmla="*/ 2 h 17"/>
                <a:gd name="T32" fmla="*/ 21 w 21"/>
                <a:gd name="T33" fmla="*/ 0 h 17"/>
                <a:gd name="T34" fmla="*/ 19 w 21"/>
                <a:gd name="T35" fmla="*/ 0 h 17"/>
                <a:gd name="T36" fmla="*/ 17 w 21"/>
                <a:gd name="T37" fmla="*/ 0 h 17"/>
                <a:gd name="T38" fmla="*/ 13 w 21"/>
                <a:gd name="T39" fmla="*/ 2 h 17"/>
                <a:gd name="T40" fmla="*/ 10 w 21"/>
                <a:gd name="T41" fmla="*/ 2 h 17"/>
                <a:gd name="T42" fmla="*/ 6 w 21"/>
                <a:gd name="T43" fmla="*/ 4 h 17"/>
                <a:gd name="T44" fmla="*/ 4 w 21"/>
                <a:gd name="T45" fmla="*/ 6 h 17"/>
                <a:gd name="T46" fmla="*/ 2 w 21"/>
                <a:gd name="T47" fmla="*/ 8 h 17"/>
                <a:gd name="T48" fmla="*/ 0 w 21"/>
                <a:gd name="T49" fmla="*/ 1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 h="17">
                  <a:moveTo>
                    <a:pt x="0" y="10"/>
                  </a:moveTo>
                  <a:lnTo>
                    <a:pt x="0" y="12"/>
                  </a:lnTo>
                  <a:lnTo>
                    <a:pt x="2" y="13"/>
                  </a:lnTo>
                  <a:lnTo>
                    <a:pt x="4" y="15"/>
                  </a:lnTo>
                  <a:lnTo>
                    <a:pt x="4" y="15"/>
                  </a:lnTo>
                  <a:lnTo>
                    <a:pt x="6" y="17"/>
                  </a:lnTo>
                  <a:lnTo>
                    <a:pt x="8" y="17"/>
                  </a:lnTo>
                  <a:lnTo>
                    <a:pt x="10" y="17"/>
                  </a:lnTo>
                  <a:lnTo>
                    <a:pt x="12" y="17"/>
                  </a:lnTo>
                  <a:lnTo>
                    <a:pt x="15" y="17"/>
                  </a:lnTo>
                  <a:lnTo>
                    <a:pt x="17" y="15"/>
                  </a:lnTo>
                  <a:lnTo>
                    <a:pt x="19" y="13"/>
                  </a:lnTo>
                  <a:lnTo>
                    <a:pt x="19" y="10"/>
                  </a:lnTo>
                  <a:lnTo>
                    <a:pt x="21" y="8"/>
                  </a:lnTo>
                  <a:lnTo>
                    <a:pt x="21" y="4"/>
                  </a:lnTo>
                  <a:lnTo>
                    <a:pt x="21" y="2"/>
                  </a:lnTo>
                  <a:lnTo>
                    <a:pt x="21" y="0"/>
                  </a:lnTo>
                  <a:lnTo>
                    <a:pt x="19" y="0"/>
                  </a:lnTo>
                  <a:lnTo>
                    <a:pt x="17" y="0"/>
                  </a:lnTo>
                  <a:lnTo>
                    <a:pt x="13" y="2"/>
                  </a:lnTo>
                  <a:lnTo>
                    <a:pt x="10" y="2"/>
                  </a:lnTo>
                  <a:lnTo>
                    <a:pt x="6" y="4"/>
                  </a:lnTo>
                  <a:lnTo>
                    <a:pt x="4" y="6"/>
                  </a:lnTo>
                  <a:lnTo>
                    <a:pt x="2" y="8"/>
                  </a:lnTo>
                  <a:lnTo>
                    <a:pt x="0" y="1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2" name="Freeform 86"/>
            <p:cNvSpPr>
              <a:spLocks/>
            </p:cNvSpPr>
            <p:nvPr/>
          </p:nvSpPr>
          <p:spPr bwMode="auto">
            <a:xfrm>
              <a:off x="1761" y="1557"/>
              <a:ext cx="28" cy="17"/>
            </a:xfrm>
            <a:custGeom>
              <a:avLst/>
              <a:gdLst>
                <a:gd name="T0" fmla="*/ 21 w 28"/>
                <a:gd name="T1" fmla="*/ 5 h 15"/>
                <a:gd name="T2" fmla="*/ 19 w 28"/>
                <a:gd name="T3" fmla="*/ 3 h 15"/>
                <a:gd name="T4" fmla="*/ 17 w 28"/>
                <a:gd name="T5" fmla="*/ 3 h 15"/>
                <a:gd name="T6" fmla="*/ 17 w 28"/>
                <a:gd name="T7" fmla="*/ 3 h 15"/>
                <a:gd name="T8" fmla="*/ 15 w 28"/>
                <a:gd name="T9" fmla="*/ 2 h 15"/>
                <a:gd name="T10" fmla="*/ 13 w 28"/>
                <a:gd name="T11" fmla="*/ 2 h 15"/>
                <a:gd name="T12" fmla="*/ 11 w 28"/>
                <a:gd name="T13" fmla="*/ 2 h 15"/>
                <a:gd name="T14" fmla="*/ 9 w 28"/>
                <a:gd name="T15" fmla="*/ 2 h 15"/>
                <a:gd name="T16" fmla="*/ 7 w 28"/>
                <a:gd name="T17" fmla="*/ 0 h 15"/>
                <a:gd name="T18" fmla="*/ 5 w 28"/>
                <a:gd name="T19" fmla="*/ 0 h 15"/>
                <a:gd name="T20" fmla="*/ 5 w 28"/>
                <a:gd name="T21" fmla="*/ 0 h 15"/>
                <a:gd name="T22" fmla="*/ 5 w 28"/>
                <a:gd name="T23" fmla="*/ 0 h 15"/>
                <a:gd name="T24" fmla="*/ 3 w 28"/>
                <a:gd name="T25" fmla="*/ 0 h 15"/>
                <a:gd name="T26" fmla="*/ 3 w 28"/>
                <a:gd name="T27" fmla="*/ 0 h 15"/>
                <a:gd name="T28" fmla="*/ 1 w 28"/>
                <a:gd name="T29" fmla="*/ 0 h 15"/>
                <a:gd name="T30" fmla="*/ 0 w 28"/>
                <a:gd name="T31" fmla="*/ 0 h 15"/>
                <a:gd name="T32" fmla="*/ 0 w 28"/>
                <a:gd name="T33" fmla="*/ 0 h 15"/>
                <a:gd name="T34" fmla="*/ 1 w 28"/>
                <a:gd name="T35" fmla="*/ 3 h 15"/>
                <a:gd name="T36" fmla="*/ 3 w 28"/>
                <a:gd name="T37" fmla="*/ 7 h 15"/>
                <a:gd name="T38" fmla="*/ 5 w 28"/>
                <a:gd name="T39" fmla="*/ 9 h 15"/>
                <a:gd name="T40" fmla="*/ 7 w 28"/>
                <a:gd name="T41" fmla="*/ 11 h 15"/>
                <a:gd name="T42" fmla="*/ 11 w 28"/>
                <a:gd name="T43" fmla="*/ 13 h 15"/>
                <a:gd name="T44" fmla="*/ 13 w 28"/>
                <a:gd name="T45" fmla="*/ 13 h 15"/>
                <a:gd name="T46" fmla="*/ 15 w 28"/>
                <a:gd name="T47" fmla="*/ 15 h 15"/>
                <a:gd name="T48" fmla="*/ 19 w 28"/>
                <a:gd name="T49" fmla="*/ 15 h 15"/>
                <a:gd name="T50" fmla="*/ 21 w 28"/>
                <a:gd name="T51" fmla="*/ 15 h 15"/>
                <a:gd name="T52" fmla="*/ 21 w 28"/>
                <a:gd name="T53" fmla="*/ 13 h 15"/>
                <a:gd name="T54" fmla="*/ 23 w 28"/>
                <a:gd name="T55" fmla="*/ 13 h 15"/>
                <a:gd name="T56" fmla="*/ 24 w 28"/>
                <a:gd name="T57" fmla="*/ 13 h 15"/>
                <a:gd name="T58" fmla="*/ 24 w 28"/>
                <a:gd name="T59" fmla="*/ 13 h 15"/>
                <a:gd name="T60" fmla="*/ 26 w 28"/>
                <a:gd name="T61" fmla="*/ 11 h 15"/>
                <a:gd name="T62" fmla="*/ 28 w 28"/>
                <a:gd name="T63" fmla="*/ 11 h 15"/>
                <a:gd name="T64" fmla="*/ 28 w 28"/>
                <a:gd name="T65" fmla="*/ 11 h 15"/>
                <a:gd name="T66" fmla="*/ 28 w 28"/>
                <a:gd name="T67" fmla="*/ 9 h 15"/>
                <a:gd name="T68" fmla="*/ 26 w 28"/>
                <a:gd name="T69" fmla="*/ 9 h 15"/>
                <a:gd name="T70" fmla="*/ 26 w 28"/>
                <a:gd name="T71" fmla="*/ 7 h 15"/>
                <a:gd name="T72" fmla="*/ 24 w 28"/>
                <a:gd name="T73" fmla="*/ 7 h 15"/>
                <a:gd name="T74" fmla="*/ 24 w 28"/>
                <a:gd name="T75" fmla="*/ 5 h 15"/>
                <a:gd name="T76" fmla="*/ 23 w 28"/>
                <a:gd name="T77" fmla="*/ 5 h 15"/>
                <a:gd name="T78" fmla="*/ 23 w 28"/>
                <a:gd name="T79" fmla="*/ 5 h 15"/>
                <a:gd name="T80" fmla="*/ 21 w 28"/>
                <a:gd name="T81" fmla="*/ 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8" h="15">
                  <a:moveTo>
                    <a:pt x="21" y="5"/>
                  </a:moveTo>
                  <a:lnTo>
                    <a:pt x="19" y="3"/>
                  </a:lnTo>
                  <a:lnTo>
                    <a:pt x="17" y="3"/>
                  </a:lnTo>
                  <a:lnTo>
                    <a:pt x="17" y="3"/>
                  </a:lnTo>
                  <a:lnTo>
                    <a:pt x="15" y="2"/>
                  </a:lnTo>
                  <a:lnTo>
                    <a:pt x="13" y="2"/>
                  </a:lnTo>
                  <a:lnTo>
                    <a:pt x="11" y="2"/>
                  </a:lnTo>
                  <a:lnTo>
                    <a:pt x="9" y="2"/>
                  </a:lnTo>
                  <a:lnTo>
                    <a:pt x="7" y="0"/>
                  </a:lnTo>
                  <a:lnTo>
                    <a:pt x="5" y="0"/>
                  </a:lnTo>
                  <a:lnTo>
                    <a:pt x="5" y="0"/>
                  </a:lnTo>
                  <a:lnTo>
                    <a:pt x="5" y="0"/>
                  </a:lnTo>
                  <a:lnTo>
                    <a:pt x="3" y="0"/>
                  </a:lnTo>
                  <a:lnTo>
                    <a:pt x="3" y="0"/>
                  </a:lnTo>
                  <a:lnTo>
                    <a:pt x="1" y="0"/>
                  </a:lnTo>
                  <a:lnTo>
                    <a:pt x="0" y="0"/>
                  </a:lnTo>
                  <a:lnTo>
                    <a:pt x="0" y="0"/>
                  </a:lnTo>
                  <a:lnTo>
                    <a:pt x="1" y="3"/>
                  </a:lnTo>
                  <a:lnTo>
                    <a:pt x="3" y="7"/>
                  </a:lnTo>
                  <a:lnTo>
                    <a:pt x="5" y="9"/>
                  </a:lnTo>
                  <a:lnTo>
                    <a:pt x="7" y="11"/>
                  </a:lnTo>
                  <a:lnTo>
                    <a:pt x="11" y="13"/>
                  </a:lnTo>
                  <a:lnTo>
                    <a:pt x="13" y="13"/>
                  </a:lnTo>
                  <a:lnTo>
                    <a:pt x="15" y="15"/>
                  </a:lnTo>
                  <a:lnTo>
                    <a:pt x="19" y="15"/>
                  </a:lnTo>
                  <a:lnTo>
                    <a:pt x="21" y="15"/>
                  </a:lnTo>
                  <a:lnTo>
                    <a:pt x="21" y="13"/>
                  </a:lnTo>
                  <a:lnTo>
                    <a:pt x="23" y="13"/>
                  </a:lnTo>
                  <a:lnTo>
                    <a:pt x="24" y="13"/>
                  </a:lnTo>
                  <a:lnTo>
                    <a:pt x="24" y="13"/>
                  </a:lnTo>
                  <a:lnTo>
                    <a:pt x="26" y="11"/>
                  </a:lnTo>
                  <a:lnTo>
                    <a:pt x="28" y="11"/>
                  </a:lnTo>
                  <a:lnTo>
                    <a:pt x="28" y="11"/>
                  </a:lnTo>
                  <a:lnTo>
                    <a:pt x="28" y="9"/>
                  </a:lnTo>
                  <a:lnTo>
                    <a:pt x="26" y="9"/>
                  </a:lnTo>
                  <a:lnTo>
                    <a:pt x="26" y="7"/>
                  </a:lnTo>
                  <a:lnTo>
                    <a:pt x="24" y="7"/>
                  </a:lnTo>
                  <a:lnTo>
                    <a:pt x="24" y="5"/>
                  </a:lnTo>
                  <a:lnTo>
                    <a:pt x="23" y="5"/>
                  </a:lnTo>
                  <a:lnTo>
                    <a:pt x="23" y="5"/>
                  </a:lnTo>
                  <a:lnTo>
                    <a:pt x="21" y="5"/>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3" name="Freeform 87"/>
            <p:cNvSpPr>
              <a:spLocks/>
            </p:cNvSpPr>
            <p:nvPr/>
          </p:nvSpPr>
          <p:spPr bwMode="auto">
            <a:xfrm>
              <a:off x="1776" y="1599"/>
              <a:ext cx="11" cy="6"/>
            </a:xfrm>
            <a:custGeom>
              <a:avLst/>
              <a:gdLst>
                <a:gd name="T0" fmla="*/ 0 w 11"/>
                <a:gd name="T1" fmla="*/ 4 h 6"/>
                <a:gd name="T2" fmla="*/ 0 w 11"/>
                <a:gd name="T3" fmla="*/ 4 h 6"/>
                <a:gd name="T4" fmla="*/ 2 w 11"/>
                <a:gd name="T5" fmla="*/ 4 h 6"/>
                <a:gd name="T6" fmla="*/ 4 w 11"/>
                <a:gd name="T7" fmla="*/ 6 h 6"/>
                <a:gd name="T8" fmla="*/ 6 w 11"/>
                <a:gd name="T9" fmla="*/ 4 h 6"/>
                <a:gd name="T10" fmla="*/ 8 w 11"/>
                <a:gd name="T11" fmla="*/ 4 h 6"/>
                <a:gd name="T12" fmla="*/ 9 w 11"/>
                <a:gd name="T13" fmla="*/ 4 h 6"/>
                <a:gd name="T14" fmla="*/ 11 w 11"/>
                <a:gd name="T15" fmla="*/ 2 h 6"/>
                <a:gd name="T16" fmla="*/ 11 w 11"/>
                <a:gd name="T17" fmla="*/ 0 h 6"/>
                <a:gd name="T18" fmla="*/ 0 w 11"/>
                <a:gd name="T19"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6">
                  <a:moveTo>
                    <a:pt x="0" y="4"/>
                  </a:moveTo>
                  <a:lnTo>
                    <a:pt x="0" y="4"/>
                  </a:lnTo>
                  <a:lnTo>
                    <a:pt x="2" y="4"/>
                  </a:lnTo>
                  <a:lnTo>
                    <a:pt x="4" y="6"/>
                  </a:lnTo>
                  <a:lnTo>
                    <a:pt x="6" y="4"/>
                  </a:lnTo>
                  <a:lnTo>
                    <a:pt x="8" y="4"/>
                  </a:lnTo>
                  <a:lnTo>
                    <a:pt x="9" y="4"/>
                  </a:lnTo>
                  <a:lnTo>
                    <a:pt x="11" y="2"/>
                  </a:lnTo>
                  <a:lnTo>
                    <a:pt x="11" y="0"/>
                  </a:lnTo>
                  <a:lnTo>
                    <a:pt x="0" y="4"/>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4" name="Freeform 88"/>
            <p:cNvSpPr>
              <a:spLocks/>
            </p:cNvSpPr>
            <p:nvPr/>
          </p:nvSpPr>
          <p:spPr bwMode="auto">
            <a:xfrm>
              <a:off x="1784" y="1626"/>
              <a:ext cx="13" cy="11"/>
            </a:xfrm>
            <a:custGeom>
              <a:avLst/>
              <a:gdLst>
                <a:gd name="T0" fmla="*/ 13 w 13"/>
                <a:gd name="T1" fmla="*/ 0 h 10"/>
                <a:gd name="T2" fmla="*/ 11 w 13"/>
                <a:gd name="T3" fmla="*/ 2 h 10"/>
                <a:gd name="T4" fmla="*/ 9 w 13"/>
                <a:gd name="T5" fmla="*/ 4 h 10"/>
                <a:gd name="T6" fmla="*/ 7 w 13"/>
                <a:gd name="T7" fmla="*/ 4 h 10"/>
                <a:gd name="T8" fmla="*/ 5 w 13"/>
                <a:gd name="T9" fmla="*/ 6 h 10"/>
                <a:gd name="T10" fmla="*/ 3 w 13"/>
                <a:gd name="T11" fmla="*/ 8 h 10"/>
                <a:gd name="T12" fmla="*/ 1 w 13"/>
                <a:gd name="T13" fmla="*/ 8 h 10"/>
                <a:gd name="T14" fmla="*/ 1 w 13"/>
                <a:gd name="T15" fmla="*/ 10 h 10"/>
                <a:gd name="T16" fmla="*/ 0 w 13"/>
                <a:gd name="T17" fmla="*/ 10 h 10"/>
                <a:gd name="T18" fmla="*/ 1 w 13"/>
                <a:gd name="T19" fmla="*/ 10 h 10"/>
                <a:gd name="T20" fmla="*/ 1 w 13"/>
                <a:gd name="T21" fmla="*/ 10 h 10"/>
                <a:gd name="T22" fmla="*/ 3 w 13"/>
                <a:gd name="T23" fmla="*/ 10 h 10"/>
                <a:gd name="T24" fmla="*/ 5 w 13"/>
                <a:gd name="T25" fmla="*/ 10 h 10"/>
                <a:gd name="T26" fmla="*/ 7 w 13"/>
                <a:gd name="T27" fmla="*/ 10 h 10"/>
                <a:gd name="T28" fmla="*/ 9 w 13"/>
                <a:gd name="T29" fmla="*/ 10 h 10"/>
                <a:gd name="T30" fmla="*/ 11 w 13"/>
                <a:gd name="T31" fmla="*/ 10 h 10"/>
                <a:gd name="T32" fmla="*/ 13 w 13"/>
                <a:gd name="T33" fmla="*/ 10 h 10"/>
                <a:gd name="T34" fmla="*/ 13 w 13"/>
                <a:gd name="T35" fmla="*/ 10 h 10"/>
                <a:gd name="T36" fmla="*/ 13 w 13"/>
                <a:gd name="T37" fmla="*/ 8 h 10"/>
                <a:gd name="T38" fmla="*/ 13 w 13"/>
                <a:gd name="T39" fmla="*/ 6 h 10"/>
                <a:gd name="T40" fmla="*/ 13 w 13"/>
                <a:gd name="T41" fmla="*/ 6 h 10"/>
                <a:gd name="T42" fmla="*/ 13 w 13"/>
                <a:gd name="T43" fmla="*/ 4 h 10"/>
                <a:gd name="T44" fmla="*/ 13 w 13"/>
                <a:gd name="T45" fmla="*/ 4 h 10"/>
                <a:gd name="T46" fmla="*/ 13 w 13"/>
                <a:gd name="T47" fmla="*/ 2 h 10"/>
                <a:gd name="T48" fmla="*/ 13 w 13"/>
                <a:gd name="T49"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 h="10">
                  <a:moveTo>
                    <a:pt x="13" y="0"/>
                  </a:moveTo>
                  <a:lnTo>
                    <a:pt x="11" y="2"/>
                  </a:lnTo>
                  <a:lnTo>
                    <a:pt x="9" y="4"/>
                  </a:lnTo>
                  <a:lnTo>
                    <a:pt x="7" y="4"/>
                  </a:lnTo>
                  <a:lnTo>
                    <a:pt x="5" y="6"/>
                  </a:lnTo>
                  <a:lnTo>
                    <a:pt x="3" y="8"/>
                  </a:lnTo>
                  <a:lnTo>
                    <a:pt x="1" y="8"/>
                  </a:lnTo>
                  <a:lnTo>
                    <a:pt x="1" y="10"/>
                  </a:lnTo>
                  <a:lnTo>
                    <a:pt x="0" y="10"/>
                  </a:lnTo>
                  <a:lnTo>
                    <a:pt x="1" y="10"/>
                  </a:lnTo>
                  <a:lnTo>
                    <a:pt x="1" y="10"/>
                  </a:lnTo>
                  <a:lnTo>
                    <a:pt x="3" y="10"/>
                  </a:lnTo>
                  <a:lnTo>
                    <a:pt x="5" y="10"/>
                  </a:lnTo>
                  <a:lnTo>
                    <a:pt x="7" y="10"/>
                  </a:lnTo>
                  <a:lnTo>
                    <a:pt x="9" y="10"/>
                  </a:lnTo>
                  <a:lnTo>
                    <a:pt x="11" y="10"/>
                  </a:lnTo>
                  <a:lnTo>
                    <a:pt x="13" y="10"/>
                  </a:lnTo>
                  <a:lnTo>
                    <a:pt x="13" y="10"/>
                  </a:lnTo>
                  <a:lnTo>
                    <a:pt x="13" y="8"/>
                  </a:lnTo>
                  <a:lnTo>
                    <a:pt x="13" y="6"/>
                  </a:lnTo>
                  <a:lnTo>
                    <a:pt x="13" y="6"/>
                  </a:lnTo>
                  <a:lnTo>
                    <a:pt x="13" y="4"/>
                  </a:lnTo>
                  <a:lnTo>
                    <a:pt x="13" y="4"/>
                  </a:lnTo>
                  <a:lnTo>
                    <a:pt x="13" y="2"/>
                  </a:lnTo>
                  <a:lnTo>
                    <a:pt x="13"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5" name="Freeform 89"/>
            <p:cNvSpPr>
              <a:spLocks/>
            </p:cNvSpPr>
            <p:nvPr/>
          </p:nvSpPr>
          <p:spPr bwMode="auto">
            <a:xfrm>
              <a:off x="1643" y="1321"/>
              <a:ext cx="14" cy="10"/>
            </a:xfrm>
            <a:custGeom>
              <a:avLst/>
              <a:gdLst>
                <a:gd name="T0" fmla="*/ 6 w 14"/>
                <a:gd name="T1" fmla="*/ 0 h 9"/>
                <a:gd name="T2" fmla="*/ 0 w 14"/>
                <a:gd name="T3" fmla="*/ 4 h 9"/>
                <a:gd name="T4" fmla="*/ 0 w 14"/>
                <a:gd name="T5" fmla="*/ 9 h 9"/>
                <a:gd name="T6" fmla="*/ 8 w 14"/>
                <a:gd name="T7" fmla="*/ 9 h 9"/>
                <a:gd name="T8" fmla="*/ 10 w 14"/>
                <a:gd name="T9" fmla="*/ 9 h 9"/>
                <a:gd name="T10" fmla="*/ 12 w 14"/>
                <a:gd name="T11" fmla="*/ 7 h 9"/>
                <a:gd name="T12" fmla="*/ 12 w 14"/>
                <a:gd name="T13" fmla="*/ 7 h 9"/>
                <a:gd name="T14" fmla="*/ 14 w 14"/>
                <a:gd name="T15" fmla="*/ 5 h 9"/>
                <a:gd name="T16" fmla="*/ 14 w 14"/>
                <a:gd name="T17" fmla="*/ 4 h 9"/>
                <a:gd name="T18" fmla="*/ 14 w 14"/>
                <a:gd name="T19" fmla="*/ 4 h 9"/>
                <a:gd name="T20" fmla="*/ 14 w 14"/>
                <a:gd name="T21" fmla="*/ 2 h 9"/>
                <a:gd name="T22" fmla="*/ 14 w 14"/>
                <a:gd name="T23" fmla="*/ 0 h 9"/>
                <a:gd name="T24" fmla="*/ 14 w 14"/>
                <a:gd name="T25" fmla="*/ 0 h 9"/>
                <a:gd name="T26" fmla="*/ 14 w 14"/>
                <a:gd name="T27" fmla="*/ 0 h 9"/>
                <a:gd name="T28" fmla="*/ 12 w 14"/>
                <a:gd name="T29" fmla="*/ 0 h 9"/>
                <a:gd name="T30" fmla="*/ 12 w 14"/>
                <a:gd name="T31" fmla="*/ 0 h 9"/>
                <a:gd name="T32" fmla="*/ 10 w 14"/>
                <a:gd name="T33" fmla="*/ 0 h 9"/>
                <a:gd name="T34" fmla="*/ 8 w 14"/>
                <a:gd name="T35" fmla="*/ 0 h 9"/>
                <a:gd name="T36" fmla="*/ 8 w 14"/>
                <a:gd name="T37" fmla="*/ 0 h 9"/>
                <a:gd name="T38" fmla="*/ 6 w 14"/>
                <a:gd name="T3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 h="9">
                  <a:moveTo>
                    <a:pt x="6" y="0"/>
                  </a:moveTo>
                  <a:lnTo>
                    <a:pt x="0" y="4"/>
                  </a:lnTo>
                  <a:lnTo>
                    <a:pt x="0" y="9"/>
                  </a:lnTo>
                  <a:lnTo>
                    <a:pt x="8" y="9"/>
                  </a:lnTo>
                  <a:lnTo>
                    <a:pt x="10" y="9"/>
                  </a:lnTo>
                  <a:lnTo>
                    <a:pt x="12" y="7"/>
                  </a:lnTo>
                  <a:lnTo>
                    <a:pt x="12" y="7"/>
                  </a:lnTo>
                  <a:lnTo>
                    <a:pt x="14" y="5"/>
                  </a:lnTo>
                  <a:lnTo>
                    <a:pt x="14" y="4"/>
                  </a:lnTo>
                  <a:lnTo>
                    <a:pt x="14" y="4"/>
                  </a:lnTo>
                  <a:lnTo>
                    <a:pt x="14" y="2"/>
                  </a:lnTo>
                  <a:lnTo>
                    <a:pt x="14" y="0"/>
                  </a:lnTo>
                  <a:lnTo>
                    <a:pt x="14" y="0"/>
                  </a:lnTo>
                  <a:lnTo>
                    <a:pt x="14" y="0"/>
                  </a:lnTo>
                  <a:lnTo>
                    <a:pt x="12" y="0"/>
                  </a:lnTo>
                  <a:lnTo>
                    <a:pt x="12" y="0"/>
                  </a:lnTo>
                  <a:lnTo>
                    <a:pt x="10" y="0"/>
                  </a:lnTo>
                  <a:lnTo>
                    <a:pt x="8" y="0"/>
                  </a:lnTo>
                  <a:lnTo>
                    <a:pt x="8" y="0"/>
                  </a:lnTo>
                  <a:lnTo>
                    <a:pt x="6"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6" name="Freeform 90"/>
            <p:cNvSpPr>
              <a:spLocks/>
            </p:cNvSpPr>
            <p:nvPr/>
          </p:nvSpPr>
          <p:spPr bwMode="auto">
            <a:xfrm>
              <a:off x="1519" y="1104"/>
              <a:ext cx="11" cy="8"/>
            </a:xfrm>
            <a:custGeom>
              <a:avLst/>
              <a:gdLst>
                <a:gd name="T0" fmla="*/ 0 w 11"/>
                <a:gd name="T1" fmla="*/ 8 h 8"/>
                <a:gd name="T2" fmla="*/ 0 w 11"/>
                <a:gd name="T3" fmla="*/ 8 h 8"/>
                <a:gd name="T4" fmla="*/ 2 w 11"/>
                <a:gd name="T5" fmla="*/ 8 h 8"/>
                <a:gd name="T6" fmla="*/ 2 w 11"/>
                <a:gd name="T7" fmla="*/ 8 h 8"/>
                <a:gd name="T8" fmla="*/ 2 w 11"/>
                <a:gd name="T9" fmla="*/ 8 h 8"/>
                <a:gd name="T10" fmla="*/ 4 w 11"/>
                <a:gd name="T11" fmla="*/ 8 h 8"/>
                <a:gd name="T12" fmla="*/ 4 w 11"/>
                <a:gd name="T13" fmla="*/ 8 h 8"/>
                <a:gd name="T14" fmla="*/ 5 w 11"/>
                <a:gd name="T15" fmla="*/ 8 h 8"/>
                <a:gd name="T16" fmla="*/ 5 w 11"/>
                <a:gd name="T17" fmla="*/ 8 h 8"/>
                <a:gd name="T18" fmla="*/ 7 w 11"/>
                <a:gd name="T19" fmla="*/ 8 h 8"/>
                <a:gd name="T20" fmla="*/ 7 w 11"/>
                <a:gd name="T21" fmla="*/ 6 h 8"/>
                <a:gd name="T22" fmla="*/ 9 w 11"/>
                <a:gd name="T23" fmla="*/ 6 h 8"/>
                <a:gd name="T24" fmla="*/ 9 w 11"/>
                <a:gd name="T25" fmla="*/ 4 h 8"/>
                <a:gd name="T26" fmla="*/ 11 w 11"/>
                <a:gd name="T27" fmla="*/ 2 h 8"/>
                <a:gd name="T28" fmla="*/ 11 w 11"/>
                <a:gd name="T29" fmla="*/ 2 h 8"/>
                <a:gd name="T30" fmla="*/ 11 w 11"/>
                <a:gd name="T31" fmla="*/ 0 h 8"/>
                <a:gd name="T32" fmla="*/ 11 w 11"/>
                <a:gd name="T33" fmla="*/ 0 h 8"/>
                <a:gd name="T34" fmla="*/ 9 w 11"/>
                <a:gd name="T35" fmla="*/ 0 h 8"/>
                <a:gd name="T36" fmla="*/ 7 w 11"/>
                <a:gd name="T37" fmla="*/ 0 h 8"/>
                <a:gd name="T38" fmla="*/ 5 w 11"/>
                <a:gd name="T39" fmla="*/ 0 h 8"/>
                <a:gd name="T40" fmla="*/ 5 w 11"/>
                <a:gd name="T41" fmla="*/ 2 h 8"/>
                <a:gd name="T42" fmla="*/ 4 w 11"/>
                <a:gd name="T43" fmla="*/ 4 h 8"/>
                <a:gd name="T44" fmla="*/ 2 w 11"/>
                <a:gd name="T45" fmla="*/ 4 h 8"/>
                <a:gd name="T46" fmla="*/ 0 w 11"/>
                <a:gd name="T47" fmla="*/ 6 h 8"/>
                <a:gd name="T48" fmla="*/ 0 w 11"/>
                <a:gd name="T49"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 h="8">
                  <a:moveTo>
                    <a:pt x="0" y="8"/>
                  </a:moveTo>
                  <a:lnTo>
                    <a:pt x="0" y="8"/>
                  </a:lnTo>
                  <a:lnTo>
                    <a:pt x="2" y="8"/>
                  </a:lnTo>
                  <a:lnTo>
                    <a:pt x="2" y="8"/>
                  </a:lnTo>
                  <a:lnTo>
                    <a:pt x="2" y="8"/>
                  </a:lnTo>
                  <a:lnTo>
                    <a:pt x="4" y="8"/>
                  </a:lnTo>
                  <a:lnTo>
                    <a:pt x="4" y="8"/>
                  </a:lnTo>
                  <a:lnTo>
                    <a:pt x="5" y="8"/>
                  </a:lnTo>
                  <a:lnTo>
                    <a:pt x="5" y="8"/>
                  </a:lnTo>
                  <a:lnTo>
                    <a:pt x="7" y="8"/>
                  </a:lnTo>
                  <a:lnTo>
                    <a:pt x="7" y="6"/>
                  </a:lnTo>
                  <a:lnTo>
                    <a:pt x="9" y="6"/>
                  </a:lnTo>
                  <a:lnTo>
                    <a:pt x="9" y="4"/>
                  </a:lnTo>
                  <a:lnTo>
                    <a:pt x="11" y="2"/>
                  </a:lnTo>
                  <a:lnTo>
                    <a:pt x="11" y="2"/>
                  </a:lnTo>
                  <a:lnTo>
                    <a:pt x="11" y="0"/>
                  </a:lnTo>
                  <a:lnTo>
                    <a:pt x="11" y="0"/>
                  </a:lnTo>
                  <a:lnTo>
                    <a:pt x="9" y="0"/>
                  </a:lnTo>
                  <a:lnTo>
                    <a:pt x="7" y="0"/>
                  </a:lnTo>
                  <a:lnTo>
                    <a:pt x="5" y="0"/>
                  </a:lnTo>
                  <a:lnTo>
                    <a:pt x="5" y="2"/>
                  </a:lnTo>
                  <a:lnTo>
                    <a:pt x="4" y="4"/>
                  </a:lnTo>
                  <a:lnTo>
                    <a:pt x="2" y="4"/>
                  </a:lnTo>
                  <a:lnTo>
                    <a:pt x="0" y="6"/>
                  </a:lnTo>
                  <a:lnTo>
                    <a:pt x="0" y="8"/>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7" name="Freeform 91"/>
            <p:cNvSpPr>
              <a:spLocks/>
            </p:cNvSpPr>
            <p:nvPr/>
          </p:nvSpPr>
          <p:spPr bwMode="auto">
            <a:xfrm>
              <a:off x="1549" y="1066"/>
              <a:ext cx="8" cy="10"/>
            </a:xfrm>
            <a:custGeom>
              <a:avLst/>
              <a:gdLst>
                <a:gd name="T0" fmla="*/ 0 w 8"/>
                <a:gd name="T1" fmla="*/ 0 h 10"/>
                <a:gd name="T2" fmla="*/ 0 w 8"/>
                <a:gd name="T3" fmla="*/ 10 h 10"/>
                <a:gd name="T4" fmla="*/ 4 w 8"/>
                <a:gd name="T5" fmla="*/ 10 h 10"/>
                <a:gd name="T6" fmla="*/ 6 w 8"/>
                <a:gd name="T7" fmla="*/ 10 h 10"/>
                <a:gd name="T8" fmla="*/ 8 w 8"/>
                <a:gd name="T9" fmla="*/ 10 h 10"/>
                <a:gd name="T10" fmla="*/ 8 w 8"/>
                <a:gd name="T11" fmla="*/ 8 h 10"/>
                <a:gd name="T12" fmla="*/ 8 w 8"/>
                <a:gd name="T13" fmla="*/ 6 h 10"/>
                <a:gd name="T14" fmla="*/ 8 w 8"/>
                <a:gd name="T15" fmla="*/ 4 h 10"/>
                <a:gd name="T16" fmla="*/ 8 w 8"/>
                <a:gd name="T17" fmla="*/ 2 h 10"/>
                <a:gd name="T18" fmla="*/ 6 w 8"/>
                <a:gd name="T19" fmla="*/ 0 h 10"/>
                <a:gd name="T20" fmla="*/ 0 w 8"/>
                <a:gd name="T21"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10">
                  <a:moveTo>
                    <a:pt x="0" y="0"/>
                  </a:moveTo>
                  <a:lnTo>
                    <a:pt x="0" y="10"/>
                  </a:lnTo>
                  <a:lnTo>
                    <a:pt x="4" y="10"/>
                  </a:lnTo>
                  <a:lnTo>
                    <a:pt x="6" y="10"/>
                  </a:lnTo>
                  <a:lnTo>
                    <a:pt x="8" y="10"/>
                  </a:lnTo>
                  <a:lnTo>
                    <a:pt x="8" y="8"/>
                  </a:lnTo>
                  <a:lnTo>
                    <a:pt x="8" y="6"/>
                  </a:lnTo>
                  <a:lnTo>
                    <a:pt x="8" y="4"/>
                  </a:lnTo>
                  <a:lnTo>
                    <a:pt x="8" y="2"/>
                  </a:lnTo>
                  <a:lnTo>
                    <a:pt x="6" y="0"/>
                  </a:lnTo>
                  <a:lnTo>
                    <a:pt x="0"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8" name="Freeform 92"/>
            <p:cNvSpPr>
              <a:spLocks/>
            </p:cNvSpPr>
            <p:nvPr/>
          </p:nvSpPr>
          <p:spPr bwMode="auto">
            <a:xfrm>
              <a:off x="1542" y="1087"/>
              <a:ext cx="30" cy="17"/>
            </a:xfrm>
            <a:custGeom>
              <a:avLst/>
              <a:gdLst>
                <a:gd name="T0" fmla="*/ 9 w 30"/>
                <a:gd name="T1" fmla="*/ 2 h 15"/>
                <a:gd name="T2" fmla="*/ 7 w 30"/>
                <a:gd name="T3" fmla="*/ 2 h 15"/>
                <a:gd name="T4" fmla="*/ 7 w 30"/>
                <a:gd name="T5" fmla="*/ 2 h 15"/>
                <a:gd name="T6" fmla="*/ 6 w 30"/>
                <a:gd name="T7" fmla="*/ 2 h 15"/>
                <a:gd name="T8" fmla="*/ 4 w 30"/>
                <a:gd name="T9" fmla="*/ 2 h 15"/>
                <a:gd name="T10" fmla="*/ 2 w 30"/>
                <a:gd name="T11" fmla="*/ 4 h 15"/>
                <a:gd name="T12" fmla="*/ 2 w 30"/>
                <a:gd name="T13" fmla="*/ 4 h 15"/>
                <a:gd name="T14" fmla="*/ 0 w 30"/>
                <a:gd name="T15" fmla="*/ 5 h 15"/>
                <a:gd name="T16" fmla="*/ 0 w 30"/>
                <a:gd name="T17" fmla="*/ 7 h 15"/>
                <a:gd name="T18" fmla="*/ 2 w 30"/>
                <a:gd name="T19" fmla="*/ 9 h 15"/>
                <a:gd name="T20" fmla="*/ 4 w 30"/>
                <a:gd name="T21" fmla="*/ 11 h 15"/>
                <a:gd name="T22" fmla="*/ 4 w 30"/>
                <a:gd name="T23" fmla="*/ 11 h 15"/>
                <a:gd name="T24" fmla="*/ 6 w 30"/>
                <a:gd name="T25" fmla="*/ 13 h 15"/>
                <a:gd name="T26" fmla="*/ 7 w 30"/>
                <a:gd name="T27" fmla="*/ 13 h 15"/>
                <a:gd name="T28" fmla="*/ 9 w 30"/>
                <a:gd name="T29" fmla="*/ 15 h 15"/>
                <a:gd name="T30" fmla="*/ 9 w 30"/>
                <a:gd name="T31" fmla="*/ 15 h 15"/>
                <a:gd name="T32" fmla="*/ 11 w 30"/>
                <a:gd name="T33" fmla="*/ 15 h 15"/>
                <a:gd name="T34" fmla="*/ 17 w 30"/>
                <a:gd name="T35" fmla="*/ 15 h 15"/>
                <a:gd name="T36" fmla="*/ 21 w 30"/>
                <a:gd name="T37" fmla="*/ 13 h 15"/>
                <a:gd name="T38" fmla="*/ 23 w 30"/>
                <a:gd name="T39" fmla="*/ 13 h 15"/>
                <a:gd name="T40" fmla="*/ 27 w 30"/>
                <a:gd name="T41" fmla="*/ 11 h 15"/>
                <a:gd name="T42" fmla="*/ 29 w 30"/>
                <a:gd name="T43" fmla="*/ 9 h 15"/>
                <a:gd name="T44" fmla="*/ 29 w 30"/>
                <a:gd name="T45" fmla="*/ 5 h 15"/>
                <a:gd name="T46" fmla="*/ 30 w 30"/>
                <a:gd name="T47" fmla="*/ 4 h 15"/>
                <a:gd name="T48" fmla="*/ 30 w 30"/>
                <a:gd name="T49" fmla="*/ 2 h 15"/>
                <a:gd name="T50" fmla="*/ 27 w 30"/>
                <a:gd name="T51" fmla="*/ 0 h 15"/>
                <a:gd name="T52" fmla="*/ 25 w 30"/>
                <a:gd name="T53" fmla="*/ 0 h 15"/>
                <a:gd name="T54" fmla="*/ 21 w 30"/>
                <a:gd name="T55" fmla="*/ 0 h 15"/>
                <a:gd name="T56" fmla="*/ 19 w 30"/>
                <a:gd name="T57" fmla="*/ 0 h 15"/>
                <a:gd name="T58" fmla="*/ 17 w 30"/>
                <a:gd name="T59" fmla="*/ 0 h 15"/>
                <a:gd name="T60" fmla="*/ 13 w 30"/>
                <a:gd name="T61" fmla="*/ 0 h 15"/>
                <a:gd name="T62" fmla="*/ 11 w 30"/>
                <a:gd name="T63" fmla="*/ 2 h 15"/>
                <a:gd name="T64" fmla="*/ 9 w 30"/>
                <a:gd name="T65" fmla="*/ 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0" h="15">
                  <a:moveTo>
                    <a:pt x="9" y="2"/>
                  </a:moveTo>
                  <a:lnTo>
                    <a:pt x="7" y="2"/>
                  </a:lnTo>
                  <a:lnTo>
                    <a:pt x="7" y="2"/>
                  </a:lnTo>
                  <a:lnTo>
                    <a:pt x="6" y="2"/>
                  </a:lnTo>
                  <a:lnTo>
                    <a:pt x="4" y="2"/>
                  </a:lnTo>
                  <a:lnTo>
                    <a:pt x="2" y="4"/>
                  </a:lnTo>
                  <a:lnTo>
                    <a:pt x="2" y="4"/>
                  </a:lnTo>
                  <a:lnTo>
                    <a:pt x="0" y="5"/>
                  </a:lnTo>
                  <a:lnTo>
                    <a:pt x="0" y="7"/>
                  </a:lnTo>
                  <a:lnTo>
                    <a:pt x="2" y="9"/>
                  </a:lnTo>
                  <a:lnTo>
                    <a:pt x="4" y="11"/>
                  </a:lnTo>
                  <a:lnTo>
                    <a:pt x="4" y="11"/>
                  </a:lnTo>
                  <a:lnTo>
                    <a:pt x="6" y="13"/>
                  </a:lnTo>
                  <a:lnTo>
                    <a:pt x="7" y="13"/>
                  </a:lnTo>
                  <a:lnTo>
                    <a:pt x="9" y="15"/>
                  </a:lnTo>
                  <a:lnTo>
                    <a:pt x="9" y="15"/>
                  </a:lnTo>
                  <a:lnTo>
                    <a:pt x="11" y="15"/>
                  </a:lnTo>
                  <a:lnTo>
                    <a:pt x="17" y="15"/>
                  </a:lnTo>
                  <a:lnTo>
                    <a:pt x="21" y="13"/>
                  </a:lnTo>
                  <a:lnTo>
                    <a:pt x="23" y="13"/>
                  </a:lnTo>
                  <a:lnTo>
                    <a:pt x="27" y="11"/>
                  </a:lnTo>
                  <a:lnTo>
                    <a:pt x="29" y="9"/>
                  </a:lnTo>
                  <a:lnTo>
                    <a:pt x="29" y="5"/>
                  </a:lnTo>
                  <a:lnTo>
                    <a:pt x="30" y="4"/>
                  </a:lnTo>
                  <a:lnTo>
                    <a:pt x="30" y="2"/>
                  </a:lnTo>
                  <a:lnTo>
                    <a:pt x="27" y="0"/>
                  </a:lnTo>
                  <a:lnTo>
                    <a:pt x="25" y="0"/>
                  </a:lnTo>
                  <a:lnTo>
                    <a:pt x="21" y="0"/>
                  </a:lnTo>
                  <a:lnTo>
                    <a:pt x="19" y="0"/>
                  </a:lnTo>
                  <a:lnTo>
                    <a:pt x="17" y="0"/>
                  </a:lnTo>
                  <a:lnTo>
                    <a:pt x="13" y="0"/>
                  </a:lnTo>
                  <a:lnTo>
                    <a:pt x="11" y="2"/>
                  </a:lnTo>
                  <a:lnTo>
                    <a:pt x="9" y="2"/>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9" name="Freeform 93"/>
            <p:cNvSpPr>
              <a:spLocks/>
            </p:cNvSpPr>
            <p:nvPr/>
          </p:nvSpPr>
          <p:spPr bwMode="auto">
            <a:xfrm>
              <a:off x="1571" y="1081"/>
              <a:ext cx="44" cy="27"/>
            </a:xfrm>
            <a:custGeom>
              <a:avLst/>
              <a:gdLst>
                <a:gd name="T0" fmla="*/ 0 w 44"/>
                <a:gd name="T1" fmla="*/ 25 h 25"/>
                <a:gd name="T2" fmla="*/ 1 w 44"/>
                <a:gd name="T3" fmla="*/ 25 h 25"/>
                <a:gd name="T4" fmla="*/ 1 w 44"/>
                <a:gd name="T5" fmla="*/ 25 h 25"/>
                <a:gd name="T6" fmla="*/ 3 w 44"/>
                <a:gd name="T7" fmla="*/ 25 h 25"/>
                <a:gd name="T8" fmla="*/ 3 w 44"/>
                <a:gd name="T9" fmla="*/ 25 h 25"/>
                <a:gd name="T10" fmla="*/ 5 w 44"/>
                <a:gd name="T11" fmla="*/ 25 h 25"/>
                <a:gd name="T12" fmla="*/ 7 w 44"/>
                <a:gd name="T13" fmla="*/ 25 h 25"/>
                <a:gd name="T14" fmla="*/ 7 w 44"/>
                <a:gd name="T15" fmla="*/ 25 h 25"/>
                <a:gd name="T16" fmla="*/ 9 w 44"/>
                <a:gd name="T17" fmla="*/ 25 h 25"/>
                <a:gd name="T18" fmla="*/ 13 w 44"/>
                <a:gd name="T19" fmla="*/ 25 h 25"/>
                <a:gd name="T20" fmla="*/ 17 w 44"/>
                <a:gd name="T21" fmla="*/ 23 h 25"/>
                <a:gd name="T22" fmla="*/ 23 w 44"/>
                <a:gd name="T23" fmla="*/ 21 h 25"/>
                <a:gd name="T24" fmla="*/ 28 w 44"/>
                <a:gd name="T25" fmla="*/ 17 h 25"/>
                <a:gd name="T26" fmla="*/ 34 w 44"/>
                <a:gd name="T27" fmla="*/ 15 h 25"/>
                <a:gd name="T28" fmla="*/ 38 w 44"/>
                <a:gd name="T29" fmla="*/ 11 h 25"/>
                <a:gd name="T30" fmla="*/ 42 w 44"/>
                <a:gd name="T31" fmla="*/ 8 h 25"/>
                <a:gd name="T32" fmla="*/ 44 w 44"/>
                <a:gd name="T33" fmla="*/ 4 h 25"/>
                <a:gd name="T34" fmla="*/ 38 w 44"/>
                <a:gd name="T35" fmla="*/ 2 h 25"/>
                <a:gd name="T36" fmla="*/ 32 w 44"/>
                <a:gd name="T37" fmla="*/ 2 h 25"/>
                <a:gd name="T38" fmla="*/ 28 w 44"/>
                <a:gd name="T39" fmla="*/ 0 h 25"/>
                <a:gd name="T40" fmla="*/ 23 w 44"/>
                <a:gd name="T41" fmla="*/ 0 h 25"/>
                <a:gd name="T42" fmla="*/ 17 w 44"/>
                <a:gd name="T43" fmla="*/ 0 h 25"/>
                <a:gd name="T44" fmla="*/ 13 w 44"/>
                <a:gd name="T45" fmla="*/ 2 h 25"/>
                <a:gd name="T46" fmla="*/ 11 w 44"/>
                <a:gd name="T47" fmla="*/ 2 h 25"/>
                <a:gd name="T48" fmla="*/ 9 w 44"/>
                <a:gd name="T49" fmla="*/ 6 h 25"/>
                <a:gd name="T50" fmla="*/ 9 w 44"/>
                <a:gd name="T51" fmla="*/ 6 h 25"/>
                <a:gd name="T52" fmla="*/ 9 w 44"/>
                <a:gd name="T53" fmla="*/ 6 h 25"/>
                <a:gd name="T54" fmla="*/ 9 w 44"/>
                <a:gd name="T55" fmla="*/ 8 h 25"/>
                <a:gd name="T56" fmla="*/ 11 w 44"/>
                <a:gd name="T57" fmla="*/ 8 h 25"/>
                <a:gd name="T58" fmla="*/ 11 w 44"/>
                <a:gd name="T59" fmla="*/ 10 h 25"/>
                <a:gd name="T60" fmla="*/ 11 w 44"/>
                <a:gd name="T61" fmla="*/ 10 h 25"/>
                <a:gd name="T62" fmla="*/ 11 w 44"/>
                <a:gd name="T63" fmla="*/ 11 h 25"/>
                <a:gd name="T64" fmla="*/ 13 w 44"/>
                <a:gd name="T65" fmla="*/ 11 h 25"/>
                <a:gd name="T66" fmla="*/ 11 w 44"/>
                <a:gd name="T67" fmla="*/ 11 h 25"/>
                <a:gd name="T68" fmla="*/ 9 w 44"/>
                <a:gd name="T69" fmla="*/ 13 h 25"/>
                <a:gd name="T70" fmla="*/ 7 w 44"/>
                <a:gd name="T71" fmla="*/ 15 h 25"/>
                <a:gd name="T72" fmla="*/ 7 w 44"/>
                <a:gd name="T73" fmla="*/ 17 h 25"/>
                <a:gd name="T74" fmla="*/ 5 w 44"/>
                <a:gd name="T75" fmla="*/ 19 h 25"/>
                <a:gd name="T76" fmla="*/ 3 w 44"/>
                <a:gd name="T77" fmla="*/ 21 h 25"/>
                <a:gd name="T78" fmla="*/ 1 w 44"/>
                <a:gd name="T79" fmla="*/ 23 h 25"/>
                <a:gd name="T80" fmla="*/ 0 w 44"/>
                <a:gd name="T81" fmla="*/ 2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4" h="25">
                  <a:moveTo>
                    <a:pt x="0" y="25"/>
                  </a:moveTo>
                  <a:lnTo>
                    <a:pt x="1" y="25"/>
                  </a:lnTo>
                  <a:lnTo>
                    <a:pt x="1" y="25"/>
                  </a:lnTo>
                  <a:lnTo>
                    <a:pt x="3" y="25"/>
                  </a:lnTo>
                  <a:lnTo>
                    <a:pt x="3" y="25"/>
                  </a:lnTo>
                  <a:lnTo>
                    <a:pt x="5" y="25"/>
                  </a:lnTo>
                  <a:lnTo>
                    <a:pt x="7" y="25"/>
                  </a:lnTo>
                  <a:lnTo>
                    <a:pt x="7" y="25"/>
                  </a:lnTo>
                  <a:lnTo>
                    <a:pt x="9" y="25"/>
                  </a:lnTo>
                  <a:lnTo>
                    <a:pt x="13" y="25"/>
                  </a:lnTo>
                  <a:lnTo>
                    <a:pt x="17" y="23"/>
                  </a:lnTo>
                  <a:lnTo>
                    <a:pt x="23" y="21"/>
                  </a:lnTo>
                  <a:lnTo>
                    <a:pt x="28" y="17"/>
                  </a:lnTo>
                  <a:lnTo>
                    <a:pt x="34" y="15"/>
                  </a:lnTo>
                  <a:lnTo>
                    <a:pt x="38" y="11"/>
                  </a:lnTo>
                  <a:lnTo>
                    <a:pt x="42" y="8"/>
                  </a:lnTo>
                  <a:lnTo>
                    <a:pt x="44" y="4"/>
                  </a:lnTo>
                  <a:lnTo>
                    <a:pt x="38" y="2"/>
                  </a:lnTo>
                  <a:lnTo>
                    <a:pt x="32" y="2"/>
                  </a:lnTo>
                  <a:lnTo>
                    <a:pt x="28" y="0"/>
                  </a:lnTo>
                  <a:lnTo>
                    <a:pt x="23" y="0"/>
                  </a:lnTo>
                  <a:lnTo>
                    <a:pt x="17" y="0"/>
                  </a:lnTo>
                  <a:lnTo>
                    <a:pt x="13" y="2"/>
                  </a:lnTo>
                  <a:lnTo>
                    <a:pt x="11" y="2"/>
                  </a:lnTo>
                  <a:lnTo>
                    <a:pt x="9" y="6"/>
                  </a:lnTo>
                  <a:lnTo>
                    <a:pt x="9" y="6"/>
                  </a:lnTo>
                  <a:lnTo>
                    <a:pt x="9" y="6"/>
                  </a:lnTo>
                  <a:lnTo>
                    <a:pt x="9" y="8"/>
                  </a:lnTo>
                  <a:lnTo>
                    <a:pt x="11" y="8"/>
                  </a:lnTo>
                  <a:lnTo>
                    <a:pt x="11" y="10"/>
                  </a:lnTo>
                  <a:lnTo>
                    <a:pt x="11" y="10"/>
                  </a:lnTo>
                  <a:lnTo>
                    <a:pt x="11" y="11"/>
                  </a:lnTo>
                  <a:lnTo>
                    <a:pt x="13" y="11"/>
                  </a:lnTo>
                  <a:lnTo>
                    <a:pt x="11" y="11"/>
                  </a:lnTo>
                  <a:lnTo>
                    <a:pt x="9" y="13"/>
                  </a:lnTo>
                  <a:lnTo>
                    <a:pt x="7" y="15"/>
                  </a:lnTo>
                  <a:lnTo>
                    <a:pt x="7" y="17"/>
                  </a:lnTo>
                  <a:lnTo>
                    <a:pt x="5" y="19"/>
                  </a:lnTo>
                  <a:lnTo>
                    <a:pt x="3" y="21"/>
                  </a:lnTo>
                  <a:lnTo>
                    <a:pt x="1" y="23"/>
                  </a:lnTo>
                  <a:lnTo>
                    <a:pt x="0" y="25"/>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0" name="Freeform 94"/>
            <p:cNvSpPr>
              <a:spLocks/>
            </p:cNvSpPr>
            <p:nvPr/>
          </p:nvSpPr>
          <p:spPr bwMode="auto">
            <a:xfrm>
              <a:off x="1615" y="1097"/>
              <a:ext cx="23" cy="17"/>
            </a:xfrm>
            <a:custGeom>
              <a:avLst/>
              <a:gdLst>
                <a:gd name="T0" fmla="*/ 0 w 23"/>
                <a:gd name="T1" fmla="*/ 12 h 16"/>
                <a:gd name="T2" fmla="*/ 0 w 23"/>
                <a:gd name="T3" fmla="*/ 12 h 16"/>
                <a:gd name="T4" fmla="*/ 2 w 23"/>
                <a:gd name="T5" fmla="*/ 14 h 16"/>
                <a:gd name="T6" fmla="*/ 4 w 23"/>
                <a:gd name="T7" fmla="*/ 14 h 16"/>
                <a:gd name="T8" fmla="*/ 5 w 23"/>
                <a:gd name="T9" fmla="*/ 16 h 16"/>
                <a:gd name="T10" fmla="*/ 7 w 23"/>
                <a:gd name="T11" fmla="*/ 16 h 16"/>
                <a:gd name="T12" fmla="*/ 7 w 23"/>
                <a:gd name="T13" fmla="*/ 16 h 16"/>
                <a:gd name="T14" fmla="*/ 9 w 23"/>
                <a:gd name="T15" fmla="*/ 16 h 16"/>
                <a:gd name="T16" fmla="*/ 11 w 23"/>
                <a:gd name="T17" fmla="*/ 16 h 16"/>
                <a:gd name="T18" fmla="*/ 15 w 23"/>
                <a:gd name="T19" fmla="*/ 16 h 16"/>
                <a:gd name="T20" fmla="*/ 17 w 23"/>
                <a:gd name="T21" fmla="*/ 16 h 16"/>
                <a:gd name="T22" fmla="*/ 19 w 23"/>
                <a:gd name="T23" fmla="*/ 14 h 16"/>
                <a:gd name="T24" fmla="*/ 21 w 23"/>
                <a:gd name="T25" fmla="*/ 14 h 16"/>
                <a:gd name="T26" fmla="*/ 23 w 23"/>
                <a:gd name="T27" fmla="*/ 12 h 16"/>
                <a:gd name="T28" fmla="*/ 23 w 23"/>
                <a:gd name="T29" fmla="*/ 12 h 16"/>
                <a:gd name="T30" fmla="*/ 23 w 23"/>
                <a:gd name="T31" fmla="*/ 10 h 16"/>
                <a:gd name="T32" fmla="*/ 23 w 23"/>
                <a:gd name="T33" fmla="*/ 8 h 16"/>
                <a:gd name="T34" fmla="*/ 23 w 23"/>
                <a:gd name="T35" fmla="*/ 6 h 16"/>
                <a:gd name="T36" fmla="*/ 23 w 23"/>
                <a:gd name="T37" fmla="*/ 4 h 16"/>
                <a:gd name="T38" fmla="*/ 23 w 23"/>
                <a:gd name="T39" fmla="*/ 4 h 16"/>
                <a:gd name="T40" fmla="*/ 23 w 23"/>
                <a:gd name="T41" fmla="*/ 2 h 16"/>
                <a:gd name="T42" fmla="*/ 21 w 23"/>
                <a:gd name="T43" fmla="*/ 2 h 16"/>
                <a:gd name="T44" fmla="*/ 21 w 23"/>
                <a:gd name="T45" fmla="*/ 0 h 16"/>
                <a:gd name="T46" fmla="*/ 21 w 23"/>
                <a:gd name="T47" fmla="*/ 0 h 16"/>
                <a:gd name="T48" fmla="*/ 19 w 23"/>
                <a:gd name="T49" fmla="*/ 0 h 16"/>
                <a:gd name="T50" fmla="*/ 0 w 23"/>
                <a:gd name="T51" fmla="*/ 12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3" h="16">
                  <a:moveTo>
                    <a:pt x="0" y="12"/>
                  </a:moveTo>
                  <a:lnTo>
                    <a:pt x="0" y="12"/>
                  </a:lnTo>
                  <a:lnTo>
                    <a:pt x="2" y="14"/>
                  </a:lnTo>
                  <a:lnTo>
                    <a:pt x="4" y="14"/>
                  </a:lnTo>
                  <a:lnTo>
                    <a:pt x="5" y="16"/>
                  </a:lnTo>
                  <a:lnTo>
                    <a:pt x="7" y="16"/>
                  </a:lnTo>
                  <a:lnTo>
                    <a:pt x="7" y="16"/>
                  </a:lnTo>
                  <a:lnTo>
                    <a:pt x="9" y="16"/>
                  </a:lnTo>
                  <a:lnTo>
                    <a:pt x="11" y="16"/>
                  </a:lnTo>
                  <a:lnTo>
                    <a:pt x="15" y="16"/>
                  </a:lnTo>
                  <a:lnTo>
                    <a:pt x="17" y="16"/>
                  </a:lnTo>
                  <a:lnTo>
                    <a:pt x="19" y="14"/>
                  </a:lnTo>
                  <a:lnTo>
                    <a:pt x="21" y="14"/>
                  </a:lnTo>
                  <a:lnTo>
                    <a:pt x="23" y="12"/>
                  </a:lnTo>
                  <a:lnTo>
                    <a:pt x="23" y="12"/>
                  </a:lnTo>
                  <a:lnTo>
                    <a:pt x="23" y="10"/>
                  </a:lnTo>
                  <a:lnTo>
                    <a:pt x="23" y="8"/>
                  </a:lnTo>
                  <a:lnTo>
                    <a:pt x="23" y="6"/>
                  </a:lnTo>
                  <a:lnTo>
                    <a:pt x="23" y="4"/>
                  </a:lnTo>
                  <a:lnTo>
                    <a:pt x="23" y="4"/>
                  </a:lnTo>
                  <a:lnTo>
                    <a:pt x="23" y="2"/>
                  </a:lnTo>
                  <a:lnTo>
                    <a:pt x="21" y="2"/>
                  </a:lnTo>
                  <a:lnTo>
                    <a:pt x="21" y="0"/>
                  </a:lnTo>
                  <a:lnTo>
                    <a:pt x="21" y="0"/>
                  </a:lnTo>
                  <a:lnTo>
                    <a:pt x="19" y="0"/>
                  </a:lnTo>
                  <a:lnTo>
                    <a:pt x="0" y="12"/>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1" name="Freeform 95"/>
            <p:cNvSpPr>
              <a:spLocks/>
            </p:cNvSpPr>
            <p:nvPr/>
          </p:nvSpPr>
          <p:spPr bwMode="auto">
            <a:xfrm>
              <a:off x="1584" y="1043"/>
              <a:ext cx="46" cy="23"/>
            </a:xfrm>
            <a:custGeom>
              <a:avLst/>
              <a:gdLst>
                <a:gd name="T0" fmla="*/ 31 w 46"/>
                <a:gd name="T1" fmla="*/ 18 h 21"/>
                <a:gd name="T2" fmla="*/ 31 w 46"/>
                <a:gd name="T3" fmla="*/ 18 h 21"/>
                <a:gd name="T4" fmla="*/ 29 w 46"/>
                <a:gd name="T5" fmla="*/ 18 h 21"/>
                <a:gd name="T6" fmla="*/ 27 w 46"/>
                <a:gd name="T7" fmla="*/ 18 h 21"/>
                <a:gd name="T8" fmla="*/ 27 w 46"/>
                <a:gd name="T9" fmla="*/ 18 h 21"/>
                <a:gd name="T10" fmla="*/ 25 w 46"/>
                <a:gd name="T11" fmla="*/ 18 h 21"/>
                <a:gd name="T12" fmla="*/ 23 w 46"/>
                <a:gd name="T13" fmla="*/ 18 h 21"/>
                <a:gd name="T14" fmla="*/ 23 w 46"/>
                <a:gd name="T15" fmla="*/ 18 h 21"/>
                <a:gd name="T16" fmla="*/ 21 w 46"/>
                <a:gd name="T17" fmla="*/ 18 h 21"/>
                <a:gd name="T18" fmla="*/ 15 w 46"/>
                <a:gd name="T19" fmla="*/ 21 h 21"/>
                <a:gd name="T20" fmla="*/ 8 w 46"/>
                <a:gd name="T21" fmla="*/ 21 h 21"/>
                <a:gd name="T22" fmla="*/ 8 w 46"/>
                <a:gd name="T23" fmla="*/ 21 h 21"/>
                <a:gd name="T24" fmla="*/ 8 w 46"/>
                <a:gd name="T25" fmla="*/ 20 h 21"/>
                <a:gd name="T26" fmla="*/ 8 w 46"/>
                <a:gd name="T27" fmla="*/ 18 h 21"/>
                <a:gd name="T28" fmla="*/ 8 w 46"/>
                <a:gd name="T29" fmla="*/ 18 h 21"/>
                <a:gd name="T30" fmla="*/ 8 w 46"/>
                <a:gd name="T31" fmla="*/ 16 h 21"/>
                <a:gd name="T32" fmla="*/ 10 w 46"/>
                <a:gd name="T33" fmla="*/ 16 h 21"/>
                <a:gd name="T34" fmla="*/ 10 w 46"/>
                <a:gd name="T35" fmla="*/ 16 h 21"/>
                <a:gd name="T36" fmla="*/ 10 w 46"/>
                <a:gd name="T37" fmla="*/ 14 h 21"/>
                <a:gd name="T38" fmla="*/ 8 w 46"/>
                <a:gd name="T39" fmla="*/ 14 h 21"/>
                <a:gd name="T40" fmla="*/ 6 w 46"/>
                <a:gd name="T41" fmla="*/ 14 h 21"/>
                <a:gd name="T42" fmla="*/ 4 w 46"/>
                <a:gd name="T43" fmla="*/ 14 h 21"/>
                <a:gd name="T44" fmla="*/ 2 w 46"/>
                <a:gd name="T45" fmla="*/ 14 h 21"/>
                <a:gd name="T46" fmla="*/ 0 w 46"/>
                <a:gd name="T47" fmla="*/ 12 h 21"/>
                <a:gd name="T48" fmla="*/ 0 w 46"/>
                <a:gd name="T49" fmla="*/ 12 h 21"/>
                <a:gd name="T50" fmla="*/ 0 w 46"/>
                <a:gd name="T51" fmla="*/ 10 h 21"/>
                <a:gd name="T52" fmla="*/ 0 w 46"/>
                <a:gd name="T53" fmla="*/ 8 h 21"/>
                <a:gd name="T54" fmla="*/ 0 w 46"/>
                <a:gd name="T55" fmla="*/ 6 h 21"/>
                <a:gd name="T56" fmla="*/ 2 w 46"/>
                <a:gd name="T57" fmla="*/ 2 h 21"/>
                <a:gd name="T58" fmla="*/ 4 w 46"/>
                <a:gd name="T59" fmla="*/ 2 h 21"/>
                <a:gd name="T60" fmla="*/ 8 w 46"/>
                <a:gd name="T61" fmla="*/ 0 h 21"/>
                <a:gd name="T62" fmla="*/ 10 w 46"/>
                <a:gd name="T63" fmla="*/ 0 h 21"/>
                <a:gd name="T64" fmla="*/ 13 w 46"/>
                <a:gd name="T65" fmla="*/ 0 h 21"/>
                <a:gd name="T66" fmla="*/ 17 w 46"/>
                <a:gd name="T67" fmla="*/ 0 h 21"/>
                <a:gd name="T68" fmla="*/ 21 w 46"/>
                <a:gd name="T69" fmla="*/ 0 h 21"/>
                <a:gd name="T70" fmla="*/ 25 w 46"/>
                <a:gd name="T71" fmla="*/ 0 h 21"/>
                <a:gd name="T72" fmla="*/ 29 w 46"/>
                <a:gd name="T73" fmla="*/ 2 h 21"/>
                <a:gd name="T74" fmla="*/ 31 w 46"/>
                <a:gd name="T75" fmla="*/ 2 h 21"/>
                <a:gd name="T76" fmla="*/ 35 w 46"/>
                <a:gd name="T77" fmla="*/ 4 h 21"/>
                <a:gd name="T78" fmla="*/ 36 w 46"/>
                <a:gd name="T79" fmla="*/ 4 h 21"/>
                <a:gd name="T80" fmla="*/ 40 w 46"/>
                <a:gd name="T81" fmla="*/ 6 h 21"/>
                <a:gd name="T82" fmla="*/ 42 w 46"/>
                <a:gd name="T83" fmla="*/ 6 h 21"/>
                <a:gd name="T84" fmla="*/ 46 w 46"/>
                <a:gd name="T85" fmla="*/ 6 h 21"/>
                <a:gd name="T86" fmla="*/ 46 w 46"/>
                <a:gd name="T87" fmla="*/ 12 h 21"/>
                <a:gd name="T88" fmla="*/ 44 w 46"/>
                <a:gd name="T89" fmla="*/ 16 h 21"/>
                <a:gd name="T90" fmla="*/ 42 w 46"/>
                <a:gd name="T91" fmla="*/ 18 h 21"/>
                <a:gd name="T92" fmla="*/ 40 w 46"/>
                <a:gd name="T93" fmla="*/ 18 h 21"/>
                <a:gd name="T94" fmla="*/ 36 w 46"/>
                <a:gd name="T95" fmla="*/ 20 h 21"/>
                <a:gd name="T96" fmla="*/ 35 w 46"/>
                <a:gd name="T97" fmla="*/ 18 h 21"/>
                <a:gd name="T98" fmla="*/ 33 w 46"/>
                <a:gd name="T99" fmla="*/ 18 h 21"/>
                <a:gd name="T100" fmla="*/ 29 w 46"/>
                <a:gd name="T101" fmla="*/ 18 h 21"/>
                <a:gd name="T102" fmla="*/ 27 w 46"/>
                <a:gd name="T103" fmla="*/ 16 h 21"/>
                <a:gd name="T104" fmla="*/ 29 w 46"/>
                <a:gd name="T105" fmla="*/ 16 h 21"/>
                <a:gd name="T106" fmla="*/ 31 w 46"/>
                <a:gd name="T107" fmla="*/ 1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6" h="21">
                  <a:moveTo>
                    <a:pt x="31" y="18"/>
                  </a:moveTo>
                  <a:lnTo>
                    <a:pt x="31" y="18"/>
                  </a:lnTo>
                  <a:lnTo>
                    <a:pt x="29" y="18"/>
                  </a:lnTo>
                  <a:lnTo>
                    <a:pt x="27" y="18"/>
                  </a:lnTo>
                  <a:lnTo>
                    <a:pt x="27" y="18"/>
                  </a:lnTo>
                  <a:lnTo>
                    <a:pt x="25" y="18"/>
                  </a:lnTo>
                  <a:lnTo>
                    <a:pt x="23" y="18"/>
                  </a:lnTo>
                  <a:lnTo>
                    <a:pt x="23" y="18"/>
                  </a:lnTo>
                  <a:lnTo>
                    <a:pt x="21" y="18"/>
                  </a:lnTo>
                  <a:lnTo>
                    <a:pt x="15" y="21"/>
                  </a:lnTo>
                  <a:lnTo>
                    <a:pt x="8" y="21"/>
                  </a:lnTo>
                  <a:lnTo>
                    <a:pt x="8" y="21"/>
                  </a:lnTo>
                  <a:lnTo>
                    <a:pt x="8" y="20"/>
                  </a:lnTo>
                  <a:lnTo>
                    <a:pt x="8" y="18"/>
                  </a:lnTo>
                  <a:lnTo>
                    <a:pt x="8" y="18"/>
                  </a:lnTo>
                  <a:lnTo>
                    <a:pt x="8" y="16"/>
                  </a:lnTo>
                  <a:lnTo>
                    <a:pt x="10" y="16"/>
                  </a:lnTo>
                  <a:lnTo>
                    <a:pt x="10" y="16"/>
                  </a:lnTo>
                  <a:lnTo>
                    <a:pt x="10" y="14"/>
                  </a:lnTo>
                  <a:lnTo>
                    <a:pt x="8" y="14"/>
                  </a:lnTo>
                  <a:lnTo>
                    <a:pt x="6" y="14"/>
                  </a:lnTo>
                  <a:lnTo>
                    <a:pt x="4" y="14"/>
                  </a:lnTo>
                  <a:lnTo>
                    <a:pt x="2" y="14"/>
                  </a:lnTo>
                  <a:lnTo>
                    <a:pt x="0" y="12"/>
                  </a:lnTo>
                  <a:lnTo>
                    <a:pt x="0" y="12"/>
                  </a:lnTo>
                  <a:lnTo>
                    <a:pt x="0" y="10"/>
                  </a:lnTo>
                  <a:lnTo>
                    <a:pt x="0" y="8"/>
                  </a:lnTo>
                  <a:lnTo>
                    <a:pt x="0" y="6"/>
                  </a:lnTo>
                  <a:lnTo>
                    <a:pt x="2" y="2"/>
                  </a:lnTo>
                  <a:lnTo>
                    <a:pt x="4" y="2"/>
                  </a:lnTo>
                  <a:lnTo>
                    <a:pt x="8" y="0"/>
                  </a:lnTo>
                  <a:lnTo>
                    <a:pt x="10" y="0"/>
                  </a:lnTo>
                  <a:lnTo>
                    <a:pt x="13" y="0"/>
                  </a:lnTo>
                  <a:lnTo>
                    <a:pt x="17" y="0"/>
                  </a:lnTo>
                  <a:lnTo>
                    <a:pt x="21" y="0"/>
                  </a:lnTo>
                  <a:lnTo>
                    <a:pt x="25" y="0"/>
                  </a:lnTo>
                  <a:lnTo>
                    <a:pt x="29" y="2"/>
                  </a:lnTo>
                  <a:lnTo>
                    <a:pt x="31" y="2"/>
                  </a:lnTo>
                  <a:lnTo>
                    <a:pt x="35" y="4"/>
                  </a:lnTo>
                  <a:lnTo>
                    <a:pt x="36" y="4"/>
                  </a:lnTo>
                  <a:lnTo>
                    <a:pt x="40" y="6"/>
                  </a:lnTo>
                  <a:lnTo>
                    <a:pt x="42" y="6"/>
                  </a:lnTo>
                  <a:lnTo>
                    <a:pt x="46" y="6"/>
                  </a:lnTo>
                  <a:lnTo>
                    <a:pt x="46" y="12"/>
                  </a:lnTo>
                  <a:lnTo>
                    <a:pt x="44" y="16"/>
                  </a:lnTo>
                  <a:lnTo>
                    <a:pt x="42" y="18"/>
                  </a:lnTo>
                  <a:lnTo>
                    <a:pt x="40" y="18"/>
                  </a:lnTo>
                  <a:lnTo>
                    <a:pt x="36" y="20"/>
                  </a:lnTo>
                  <a:lnTo>
                    <a:pt x="35" y="18"/>
                  </a:lnTo>
                  <a:lnTo>
                    <a:pt x="33" y="18"/>
                  </a:lnTo>
                  <a:lnTo>
                    <a:pt x="29" y="18"/>
                  </a:lnTo>
                  <a:lnTo>
                    <a:pt x="27" y="16"/>
                  </a:lnTo>
                  <a:lnTo>
                    <a:pt x="29" y="16"/>
                  </a:lnTo>
                  <a:lnTo>
                    <a:pt x="31" y="18"/>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2" name="Freeform 96"/>
            <p:cNvSpPr>
              <a:spLocks/>
            </p:cNvSpPr>
            <p:nvPr/>
          </p:nvSpPr>
          <p:spPr bwMode="auto">
            <a:xfrm>
              <a:off x="1642" y="1049"/>
              <a:ext cx="36" cy="15"/>
            </a:xfrm>
            <a:custGeom>
              <a:avLst/>
              <a:gdLst>
                <a:gd name="T0" fmla="*/ 9 w 36"/>
                <a:gd name="T1" fmla="*/ 14 h 14"/>
                <a:gd name="T2" fmla="*/ 15 w 36"/>
                <a:gd name="T3" fmla="*/ 14 h 14"/>
                <a:gd name="T4" fmla="*/ 21 w 36"/>
                <a:gd name="T5" fmla="*/ 14 h 14"/>
                <a:gd name="T6" fmla="*/ 24 w 36"/>
                <a:gd name="T7" fmla="*/ 14 h 14"/>
                <a:gd name="T8" fmla="*/ 26 w 36"/>
                <a:gd name="T9" fmla="*/ 12 h 14"/>
                <a:gd name="T10" fmla="*/ 30 w 36"/>
                <a:gd name="T11" fmla="*/ 12 h 14"/>
                <a:gd name="T12" fmla="*/ 32 w 36"/>
                <a:gd name="T13" fmla="*/ 10 h 14"/>
                <a:gd name="T14" fmla="*/ 34 w 36"/>
                <a:gd name="T15" fmla="*/ 8 h 14"/>
                <a:gd name="T16" fmla="*/ 36 w 36"/>
                <a:gd name="T17" fmla="*/ 4 h 14"/>
                <a:gd name="T18" fmla="*/ 30 w 36"/>
                <a:gd name="T19" fmla="*/ 2 h 14"/>
                <a:gd name="T20" fmla="*/ 24 w 36"/>
                <a:gd name="T21" fmla="*/ 2 h 14"/>
                <a:gd name="T22" fmla="*/ 21 w 36"/>
                <a:gd name="T23" fmla="*/ 0 h 14"/>
                <a:gd name="T24" fmla="*/ 15 w 36"/>
                <a:gd name="T25" fmla="*/ 0 h 14"/>
                <a:gd name="T26" fmla="*/ 11 w 36"/>
                <a:gd name="T27" fmla="*/ 0 h 14"/>
                <a:gd name="T28" fmla="*/ 7 w 36"/>
                <a:gd name="T29" fmla="*/ 2 h 14"/>
                <a:gd name="T30" fmla="*/ 3 w 36"/>
                <a:gd name="T31" fmla="*/ 2 h 14"/>
                <a:gd name="T32" fmla="*/ 0 w 36"/>
                <a:gd name="T33" fmla="*/ 2 h 14"/>
                <a:gd name="T34" fmla="*/ 0 w 36"/>
                <a:gd name="T35" fmla="*/ 10 h 14"/>
                <a:gd name="T36" fmla="*/ 1 w 36"/>
                <a:gd name="T37" fmla="*/ 12 h 14"/>
                <a:gd name="T38" fmla="*/ 1 w 36"/>
                <a:gd name="T39" fmla="*/ 12 h 14"/>
                <a:gd name="T40" fmla="*/ 3 w 36"/>
                <a:gd name="T41" fmla="*/ 14 h 14"/>
                <a:gd name="T42" fmla="*/ 3 w 36"/>
                <a:gd name="T43" fmla="*/ 14 h 14"/>
                <a:gd name="T44" fmla="*/ 5 w 36"/>
                <a:gd name="T45" fmla="*/ 14 h 14"/>
                <a:gd name="T46" fmla="*/ 7 w 36"/>
                <a:gd name="T47" fmla="*/ 14 h 14"/>
                <a:gd name="T48" fmla="*/ 9 w 36"/>
                <a:gd name="T49" fmla="*/ 14 h 14"/>
                <a:gd name="T50" fmla="*/ 9 w 36"/>
                <a:gd name="T51"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6" h="14">
                  <a:moveTo>
                    <a:pt x="9" y="14"/>
                  </a:moveTo>
                  <a:lnTo>
                    <a:pt x="15" y="14"/>
                  </a:lnTo>
                  <a:lnTo>
                    <a:pt x="21" y="14"/>
                  </a:lnTo>
                  <a:lnTo>
                    <a:pt x="24" y="14"/>
                  </a:lnTo>
                  <a:lnTo>
                    <a:pt x="26" y="12"/>
                  </a:lnTo>
                  <a:lnTo>
                    <a:pt x="30" y="12"/>
                  </a:lnTo>
                  <a:lnTo>
                    <a:pt x="32" y="10"/>
                  </a:lnTo>
                  <a:lnTo>
                    <a:pt x="34" y="8"/>
                  </a:lnTo>
                  <a:lnTo>
                    <a:pt x="36" y="4"/>
                  </a:lnTo>
                  <a:lnTo>
                    <a:pt x="30" y="2"/>
                  </a:lnTo>
                  <a:lnTo>
                    <a:pt x="24" y="2"/>
                  </a:lnTo>
                  <a:lnTo>
                    <a:pt x="21" y="0"/>
                  </a:lnTo>
                  <a:lnTo>
                    <a:pt x="15" y="0"/>
                  </a:lnTo>
                  <a:lnTo>
                    <a:pt x="11" y="0"/>
                  </a:lnTo>
                  <a:lnTo>
                    <a:pt x="7" y="2"/>
                  </a:lnTo>
                  <a:lnTo>
                    <a:pt x="3" y="2"/>
                  </a:lnTo>
                  <a:lnTo>
                    <a:pt x="0" y="2"/>
                  </a:lnTo>
                  <a:lnTo>
                    <a:pt x="0" y="10"/>
                  </a:lnTo>
                  <a:lnTo>
                    <a:pt x="1" y="12"/>
                  </a:lnTo>
                  <a:lnTo>
                    <a:pt x="1" y="12"/>
                  </a:lnTo>
                  <a:lnTo>
                    <a:pt x="3" y="14"/>
                  </a:lnTo>
                  <a:lnTo>
                    <a:pt x="3" y="14"/>
                  </a:lnTo>
                  <a:lnTo>
                    <a:pt x="5" y="14"/>
                  </a:lnTo>
                  <a:lnTo>
                    <a:pt x="7" y="14"/>
                  </a:lnTo>
                  <a:lnTo>
                    <a:pt x="9" y="14"/>
                  </a:lnTo>
                  <a:lnTo>
                    <a:pt x="9" y="14"/>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3" name="Freeform 97"/>
            <p:cNvSpPr>
              <a:spLocks/>
            </p:cNvSpPr>
            <p:nvPr/>
          </p:nvSpPr>
          <p:spPr bwMode="auto">
            <a:xfrm>
              <a:off x="1636" y="1072"/>
              <a:ext cx="25" cy="21"/>
            </a:xfrm>
            <a:custGeom>
              <a:avLst/>
              <a:gdLst>
                <a:gd name="T0" fmla="*/ 9 w 25"/>
                <a:gd name="T1" fmla="*/ 0 h 19"/>
                <a:gd name="T2" fmla="*/ 7 w 25"/>
                <a:gd name="T3" fmla="*/ 2 h 19"/>
                <a:gd name="T4" fmla="*/ 6 w 25"/>
                <a:gd name="T5" fmla="*/ 2 h 19"/>
                <a:gd name="T6" fmla="*/ 4 w 25"/>
                <a:gd name="T7" fmla="*/ 2 h 19"/>
                <a:gd name="T8" fmla="*/ 4 w 25"/>
                <a:gd name="T9" fmla="*/ 4 h 19"/>
                <a:gd name="T10" fmla="*/ 2 w 25"/>
                <a:gd name="T11" fmla="*/ 6 h 19"/>
                <a:gd name="T12" fmla="*/ 2 w 25"/>
                <a:gd name="T13" fmla="*/ 6 h 19"/>
                <a:gd name="T14" fmla="*/ 0 w 25"/>
                <a:gd name="T15" fmla="*/ 8 h 19"/>
                <a:gd name="T16" fmla="*/ 0 w 25"/>
                <a:gd name="T17" fmla="*/ 12 h 19"/>
                <a:gd name="T18" fmla="*/ 0 w 25"/>
                <a:gd name="T19" fmla="*/ 12 h 19"/>
                <a:gd name="T20" fmla="*/ 2 w 25"/>
                <a:gd name="T21" fmla="*/ 14 h 19"/>
                <a:gd name="T22" fmla="*/ 4 w 25"/>
                <a:gd name="T23" fmla="*/ 16 h 19"/>
                <a:gd name="T24" fmla="*/ 6 w 25"/>
                <a:gd name="T25" fmla="*/ 16 h 19"/>
                <a:gd name="T26" fmla="*/ 7 w 25"/>
                <a:gd name="T27" fmla="*/ 18 h 19"/>
                <a:gd name="T28" fmla="*/ 9 w 25"/>
                <a:gd name="T29" fmla="*/ 18 h 19"/>
                <a:gd name="T30" fmla="*/ 11 w 25"/>
                <a:gd name="T31" fmla="*/ 19 h 19"/>
                <a:gd name="T32" fmla="*/ 13 w 25"/>
                <a:gd name="T33" fmla="*/ 19 h 19"/>
                <a:gd name="T34" fmla="*/ 15 w 25"/>
                <a:gd name="T35" fmla="*/ 18 h 19"/>
                <a:gd name="T36" fmla="*/ 17 w 25"/>
                <a:gd name="T37" fmla="*/ 18 h 19"/>
                <a:gd name="T38" fmla="*/ 19 w 25"/>
                <a:gd name="T39" fmla="*/ 16 h 19"/>
                <a:gd name="T40" fmla="*/ 21 w 25"/>
                <a:gd name="T41" fmla="*/ 16 h 19"/>
                <a:gd name="T42" fmla="*/ 23 w 25"/>
                <a:gd name="T43" fmla="*/ 14 h 19"/>
                <a:gd name="T44" fmla="*/ 25 w 25"/>
                <a:gd name="T45" fmla="*/ 12 h 19"/>
                <a:gd name="T46" fmla="*/ 25 w 25"/>
                <a:gd name="T47" fmla="*/ 10 h 19"/>
                <a:gd name="T48" fmla="*/ 25 w 25"/>
                <a:gd name="T49" fmla="*/ 6 h 19"/>
                <a:gd name="T50" fmla="*/ 9 w 25"/>
                <a:gd name="T51"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5" h="19">
                  <a:moveTo>
                    <a:pt x="9" y="0"/>
                  </a:moveTo>
                  <a:lnTo>
                    <a:pt x="7" y="2"/>
                  </a:lnTo>
                  <a:lnTo>
                    <a:pt x="6" y="2"/>
                  </a:lnTo>
                  <a:lnTo>
                    <a:pt x="4" y="2"/>
                  </a:lnTo>
                  <a:lnTo>
                    <a:pt x="4" y="4"/>
                  </a:lnTo>
                  <a:lnTo>
                    <a:pt x="2" y="6"/>
                  </a:lnTo>
                  <a:lnTo>
                    <a:pt x="2" y="6"/>
                  </a:lnTo>
                  <a:lnTo>
                    <a:pt x="0" y="8"/>
                  </a:lnTo>
                  <a:lnTo>
                    <a:pt x="0" y="12"/>
                  </a:lnTo>
                  <a:lnTo>
                    <a:pt x="0" y="12"/>
                  </a:lnTo>
                  <a:lnTo>
                    <a:pt x="2" y="14"/>
                  </a:lnTo>
                  <a:lnTo>
                    <a:pt x="4" y="16"/>
                  </a:lnTo>
                  <a:lnTo>
                    <a:pt x="6" y="16"/>
                  </a:lnTo>
                  <a:lnTo>
                    <a:pt x="7" y="18"/>
                  </a:lnTo>
                  <a:lnTo>
                    <a:pt x="9" y="18"/>
                  </a:lnTo>
                  <a:lnTo>
                    <a:pt x="11" y="19"/>
                  </a:lnTo>
                  <a:lnTo>
                    <a:pt x="13" y="19"/>
                  </a:lnTo>
                  <a:lnTo>
                    <a:pt x="15" y="18"/>
                  </a:lnTo>
                  <a:lnTo>
                    <a:pt x="17" y="18"/>
                  </a:lnTo>
                  <a:lnTo>
                    <a:pt x="19" y="16"/>
                  </a:lnTo>
                  <a:lnTo>
                    <a:pt x="21" y="16"/>
                  </a:lnTo>
                  <a:lnTo>
                    <a:pt x="23" y="14"/>
                  </a:lnTo>
                  <a:lnTo>
                    <a:pt x="25" y="12"/>
                  </a:lnTo>
                  <a:lnTo>
                    <a:pt x="25" y="10"/>
                  </a:lnTo>
                  <a:lnTo>
                    <a:pt x="25" y="6"/>
                  </a:lnTo>
                  <a:lnTo>
                    <a:pt x="9"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4" name="Freeform 98"/>
            <p:cNvSpPr>
              <a:spLocks/>
            </p:cNvSpPr>
            <p:nvPr/>
          </p:nvSpPr>
          <p:spPr bwMode="auto">
            <a:xfrm>
              <a:off x="1473" y="1066"/>
              <a:ext cx="30" cy="6"/>
            </a:xfrm>
            <a:custGeom>
              <a:avLst/>
              <a:gdLst>
                <a:gd name="T0" fmla="*/ 0 w 30"/>
                <a:gd name="T1" fmla="*/ 0 h 6"/>
                <a:gd name="T2" fmla="*/ 2 w 30"/>
                <a:gd name="T3" fmla="*/ 2 h 6"/>
                <a:gd name="T4" fmla="*/ 2 w 30"/>
                <a:gd name="T5" fmla="*/ 4 h 6"/>
                <a:gd name="T6" fmla="*/ 4 w 30"/>
                <a:gd name="T7" fmla="*/ 4 h 6"/>
                <a:gd name="T8" fmla="*/ 4 w 30"/>
                <a:gd name="T9" fmla="*/ 6 h 6"/>
                <a:gd name="T10" fmla="*/ 4 w 30"/>
                <a:gd name="T11" fmla="*/ 6 h 6"/>
                <a:gd name="T12" fmla="*/ 5 w 30"/>
                <a:gd name="T13" fmla="*/ 6 h 6"/>
                <a:gd name="T14" fmla="*/ 7 w 30"/>
                <a:gd name="T15" fmla="*/ 6 h 6"/>
                <a:gd name="T16" fmla="*/ 7 w 30"/>
                <a:gd name="T17" fmla="*/ 6 h 6"/>
                <a:gd name="T18" fmla="*/ 30 w 30"/>
                <a:gd name="T19" fmla="*/ 2 h 6"/>
                <a:gd name="T20" fmla="*/ 25 w 30"/>
                <a:gd name="T21" fmla="*/ 2 h 6"/>
                <a:gd name="T22" fmla="*/ 21 w 30"/>
                <a:gd name="T23" fmla="*/ 0 h 6"/>
                <a:gd name="T24" fmla="*/ 17 w 30"/>
                <a:gd name="T25" fmla="*/ 0 h 6"/>
                <a:gd name="T26" fmla="*/ 13 w 30"/>
                <a:gd name="T27" fmla="*/ 0 h 6"/>
                <a:gd name="T28" fmla="*/ 11 w 30"/>
                <a:gd name="T29" fmla="*/ 0 h 6"/>
                <a:gd name="T30" fmla="*/ 7 w 30"/>
                <a:gd name="T31" fmla="*/ 0 h 6"/>
                <a:gd name="T32" fmla="*/ 4 w 30"/>
                <a:gd name="T33" fmla="*/ 0 h 6"/>
                <a:gd name="T34" fmla="*/ 0 w 30"/>
                <a:gd name="T35"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 h="6">
                  <a:moveTo>
                    <a:pt x="0" y="0"/>
                  </a:moveTo>
                  <a:lnTo>
                    <a:pt x="2" y="2"/>
                  </a:lnTo>
                  <a:lnTo>
                    <a:pt x="2" y="4"/>
                  </a:lnTo>
                  <a:lnTo>
                    <a:pt x="4" y="4"/>
                  </a:lnTo>
                  <a:lnTo>
                    <a:pt x="4" y="6"/>
                  </a:lnTo>
                  <a:lnTo>
                    <a:pt x="4" y="6"/>
                  </a:lnTo>
                  <a:lnTo>
                    <a:pt x="5" y="6"/>
                  </a:lnTo>
                  <a:lnTo>
                    <a:pt x="7" y="6"/>
                  </a:lnTo>
                  <a:lnTo>
                    <a:pt x="7" y="6"/>
                  </a:lnTo>
                  <a:lnTo>
                    <a:pt x="30" y="2"/>
                  </a:lnTo>
                  <a:lnTo>
                    <a:pt x="25" y="2"/>
                  </a:lnTo>
                  <a:lnTo>
                    <a:pt x="21" y="0"/>
                  </a:lnTo>
                  <a:lnTo>
                    <a:pt x="17" y="0"/>
                  </a:lnTo>
                  <a:lnTo>
                    <a:pt x="13" y="0"/>
                  </a:lnTo>
                  <a:lnTo>
                    <a:pt x="11" y="0"/>
                  </a:lnTo>
                  <a:lnTo>
                    <a:pt x="7" y="0"/>
                  </a:lnTo>
                  <a:lnTo>
                    <a:pt x="4" y="0"/>
                  </a:lnTo>
                  <a:lnTo>
                    <a:pt x="0"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5" name="Freeform 99"/>
            <p:cNvSpPr>
              <a:spLocks/>
            </p:cNvSpPr>
            <p:nvPr/>
          </p:nvSpPr>
          <p:spPr bwMode="auto">
            <a:xfrm>
              <a:off x="1486" y="1047"/>
              <a:ext cx="48" cy="15"/>
            </a:xfrm>
            <a:custGeom>
              <a:avLst/>
              <a:gdLst>
                <a:gd name="T0" fmla="*/ 0 w 48"/>
                <a:gd name="T1" fmla="*/ 8 h 14"/>
                <a:gd name="T2" fmla="*/ 2 w 48"/>
                <a:gd name="T3" fmla="*/ 10 h 14"/>
                <a:gd name="T4" fmla="*/ 6 w 48"/>
                <a:gd name="T5" fmla="*/ 12 h 14"/>
                <a:gd name="T6" fmla="*/ 10 w 48"/>
                <a:gd name="T7" fmla="*/ 12 h 14"/>
                <a:gd name="T8" fmla="*/ 14 w 48"/>
                <a:gd name="T9" fmla="*/ 14 h 14"/>
                <a:gd name="T10" fmla="*/ 19 w 48"/>
                <a:gd name="T11" fmla="*/ 14 h 14"/>
                <a:gd name="T12" fmla="*/ 23 w 48"/>
                <a:gd name="T13" fmla="*/ 14 h 14"/>
                <a:gd name="T14" fmla="*/ 27 w 48"/>
                <a:gd name="T15" fmla="*/ 14 h 14"/>
                <a:gd name="T16" fmla="*/ 29 w 48"/>
                <a:gd name="T17" fmla="*/ 14 h 14"/>
                <a:gd name="T18" fmla="*/ 48 w 48"/>
                <a:gd name="T19" fmla="*/ 8 h 14"/>
                <a:gd name="T20" fmla="*/ 46 w 48"/>
                <a:gd name="T21" fmla="*/ 8 h 14"/>
                <a:gd name="T22" fmla="*/ 40 w 48"/>
                <a:gd name="T23" fmla="*/ 6 h 14"/>
                <a:gd name="T24" fmla="*/ 33 w 48"/>
                <a:gd name="T25" fmla="*/ 4 h 14"/>
                <a:gd name="T26" fmla="*/ 23 w 48"/>
                <a:gd name="T27" fmla="*/ 2 h 14"/>
                <a:gd name="T28" fmla="*/ 15 w 48"/>
                <a:gd name="T29" fmla="*/ 0 h 14"/>
                <a:gd name="T30" fmla="*/ 8 w 48"/>
                <a:gd name="T31" fmla="*/ 0 h 14"/>
                <a:gd name="T32" fmla="*/ 6 w 48"/>
                <a:gd name="T33" fmla="*/ 2 h 14"/>
                <a:gd name="T34" fmla="*/ 2 w 48"/>
                <a:gd name="T35" fmla="*/ 4 h 14"/>
                <a:gd name="T36" fmla="*/ 2 w 48"/>
                <a:gd name="T37" fmla="*/ 6 h 14"/>
                <a:gd name="T38" fmla="*/ 0 w 48"/>
                <a:gd name="T39"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 h="14">
                  <a:moveTo>
                    <a:pt x="0" y="8"/>
                  </a:moveTo>
                  <a:lnTo>
                    <a:pt x="2" y="10"/>
                  </a:lnTo>
                  <a:lnTo>
                    <a:pt x="6" y="12"/>
                  </a:lnTo>
                  <a:lnTo>
                    <a:pt x="10" y="12"/>
                  </a:lnTo>
                  <a:lnTo>
                    <a:pt x="14" y="14"/>
                  </a:lnTo>
                  <a:lnTo>
                    <a:pt x="19" y="14"/>
                  </a:lnTo>
                  <a:lnTo>
                    <a:pt x="23" y="14"/>
                  </a:lnTo>
                  <a:lnTo>
                    <a:pt x="27" y="14"/>
                  </a:lnTo>
                  <a:lnTo>
                    <a:pt x="29" y="14"/>
                  </a:lnTo>
                  <a:lnTo>
                    <a:pt x="48" y="8"/>
                  </a:lnTo>
                  <a:lnTo>
                    <a:pt x="46" y="8"/>
                  </a:lnTo>
                  <a:lnTo>
                    <a:pt x="40" y="6"/>
                  </a:lnTo>
                  <a:lnTo>
                    <a:pt x="33" y="4"/>
                  </a:lnTo>
                  <a:lnTo>
                    <a:pt x="23" y="2"/>
                  </a:lnTo>
                  <a:lnTo>
                    <a:pt x="15" y="0"/>
                  </a:lnTo>
                  <a:lnTo>
                    <a:pt x="8" y="0"/>
                  </a:lnTo>
                  <a:lnTo>
                    <a:pt x="6" y="2"/>
                  </a:lnTo>
                  <a:lnTo>
                    <a:pt x="2" y="4"/>
                  </a:lnTo>
                  <a:lnTo>
                    <a:pt x="2" y="6"/>
                  </a:lnTo>
                  <a:lnTo>
                    <a:pt x="0" y="8"/>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6" name="Freeform 100"/>
            <p:cNvSpPr>
              <a:spLocks/>
            </p:cNvSpPr>
            <p:nvPr/>
          </p:nvSpPr>
          <p:spPr bwMode="auto">
            <a:xfrm>
              <a:off x="866" y="1424"/>
              <a:ext cx="8" cy="12"/>
            </a:xfrm>
            <a:custGeom>
              <a:avLst/>
              <a:gdLst>
                <a:gd name="T0" fmla="*/ 4 w 8"/>
                <a:gd name="T1" fmla="*/ 11 h 11"/>
                <a:gd name="T2" fmla="*/ 6 w 8"/>
                <a:gd name="T3" fmla="*/ 11 h 11"/>
                <a:gd name="T4" fmla="*/ 8 w 8"/>
                <a:gd name="T5" fmla="*/ 11 h 11"/>
                <a:gd name="T6" fmla="*/ 8 w 8"/>
                <a:gd name="T7" fmla="*/ 9 h 11"/>
                <a:gd name="T8" fmla="*/ 8 w 8"/>
                <a:gd name="T9" fmla="*/ 9 h 11"/>
                <a:gd name="T10" fmla="*/ 8 w 8"/>
                <a:gd name="T11" fmla="*/ 9 h 11"/>
                <a:gd name="T12" fmla="*/ 8 w 8"/>
                <a:gd name="T13" fmla="*/ 7 h 11"/>
                <a:gd name="T14" fmla="*/ 8 w 8"/>
                <a:gd name="T15" fmla="*/ 7 h 11"/>
                <a:gd name="T16" fmla="*/ 8 w 8"/>
                <a:gd name="T17" fmla="*/ 6 h 11"/>
                <a:gd name="T18" fmla="*/ 8 w 8"/>
                <a:gd name="T19" fmla="*/ 6 h 11"/>
                <a:gd name="T20" fmla="*/ 6 w 8"/>
                <a:gd name="T21" fmla="*/ 4 h 11"/>
                <a:gd name="T22" fmla="*/ 6 w 8"/>
                <a:gd name="T23" fmla="*/ 4 h 11"/>
                <a:gd name="T24" fmla="*/ 4 w 8"/>
                <a:gd name="T25" fmla="*/ 2 h 11"/>
                <a:gd name="T26" fmla="*/ 4 w 8"/>
                <a:gd name="T27" fmla="*/ 2 h 11"/>
                <a:gd name="T28" fmla="*/ 2 w 8"/>
                <a:gd name="T29" fmla="*/ 0 h 11"/>
                <a:gd name="T30" fmla="*/ 2 w 8"/>
                <a:gd name="T31" fmla="*/ 0 h 11"/>
                <a:gd name="T32" fmla="*/ 0 w 8"/>
                <a:gd name="T33" fmla="*/ 0 h 11"/>
                <a:gd name="T34" fmla="*/ 0 w 8"/>
                <a:gd name="T35" fmla="*/ 0 h 11"/>
                <a:gd name="T36" fmla="*/ 0 w 8"/>
                <a:gd name="T37" fmla="*/ 0 h 11"/>
                <a:gd name="T38" fmla="*/ 0 w 8"/>
                <a:gd name="T39" fmla="*/ 2 h 11"/>
                <a:gd name="T40" fmla="*/ 0 w 8"/>
                <a:gd name="T41" fmla="*/ 2 h 11"/>
                <a:gd name="T42" fmla="*/ 0 w 8"/>
                <a:gd name="T43" fmla="*/ 4 h 11"/>
                <a:gd name="T44" fmla="*/ 0 w 8"/>
                <a:gd name="T45" fmla="*/ 4 h 11"/>
                <a:gd name="T46" fmla="*/ 0 w 8"/>
                <a:gd name="T47" fmla="*/ 6 h 11"/>
                <a:gd name="T48" fmla="*/ 0 w 8"/>
                <a:gd name="T49" fmla="*/ 6 h 11"/>
                <a:gd name="T50" fmla="*/ 0 w 8"/>
                <a:gd name="T51" fmla="*/ 7 h 11"/>
                <a:gd name="T52" fmla="*/ 2 w 8"/>
                <a:gd name="T53" fmla="*/ 7 h 11"/>
                <a:gd name="T54" fmla="*/ 2 w 8"/>
                <a:gd name="T55" fmla="*/ 9 h 11"/>
                <a:gd name="T56" fmla="*/ 2 w 8"/>
                <a:gd name="T57" fmla="*/ 9 h 11"/>
                <a:gd name="T58" fmla="*/ 2 w 8"/>
                <a:gd name="T59" fmla="*/ 9 h 11"/>
                <a:gd name="T60" fmla="*/ 4 w 8"/>
                <a:gd name="T61" fmla="*/ 11 h 11"/>
                <a:gd name="T62" fmla="*/ 4 w 8"/>
                <a:gd name="T63" fmla="*/ 11 h 11"/>
                <a:gd name="T64" fmla="*/ 4 w 8"/>
                <a:gd name="T65"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 h="11">
                  <a:moveTo>
                    <a:pt x="4" y="11"/>
                  </a:moveTo>
                  <a:lnTo>
                    <a:pt x="6" y="11"/>
                  </a:lnTo>
                  <a:lnTo>
                    <a:pt x="8" y="11"/>
                  </a:lnTo>
                  <a:lnTo>
                    <a:pt x="8" y="9"/>
                  </a:lnTo>
                  <a:lnTo>
                    <a:pt x="8" y="9"/>
                  </a:lnTo>
                  <a:lnTo>
                    <a:pt x="8" y="9"/>
                  </a:lnTo>
                  <a:lnTo>
                    <a:pt x="8" y="7"/>
                  </a:lnTo>
                  <a:lnTo>
                    <a:pt x="8" y="7"/>
                  </a:lnTo>
                  <a:lnTo>
                    <a:pt x="8" y="6"/>
                  </a:lnTo>
                  <a:lnTo>
                    <a:pt x="8" y="6"/>
                  </a:lnTo>
                  <a:lnTo>
                    <a:pt x="6" y="4"/>
                  </a:lnTo>
                  <a:lnTo>
                    <a:pt x="6" y="4"/>
                  </a:lnTo>
                  <a:lnTo>
                    <a:pt x="4" y="2"/>
                  </a:lnTo>
                  <a:lnTo>
                    <a:pt x="4" y="2"/>
                  </a:lnTo>
                  <a:lnTo>
                    <a:pt x="2" y="0"/>
                  </a:lnTo>
                  <a:lnTo>
                    <a:pt x="2" y="0"/>
                  </a:lnTo>
                  <a:lnTo>
                    <a:pt x="0" y="0"/>
                  </a:lnTo>
                  <a:lnTo>
                    <a:pt x="0" y="0"/>
                  </a:lnTo>
                  <a:lnTo>
                    <a:pt x="0" y="0"/>
                  </a:lnTo>
                  <a:lnTo>
                    <a:pt x="0" y="2"/>
                  </a:lnTo>
                  <a:lnTo>
                    <a:pt x="0" y="2"/>
                  </a:lnTo>
                  <a:lnTo>
                    <a:pt x="0" y="4"/>
                  </a:lnTo>
                  <a:lnTo>
                    <a:pt x="0" y="4"/>
                  </a:lnTo>
                  <a:lnTo>
                    <a:pt x="0" y="6"/>
                  </a:lnTo>
                  <a:lnTo>
                    <a:pt x="0" y="6"/>
                  </a:lnTo>
                  <a:lnTo>
                    <a:pt x="0" y="7"/>
                  </a:lnTo>
                  <a:lnTo>
                    <a:pt x="2" y="7"/>
                  </a:lnTo>
                  <a:lnTo>
                    <a:pt x="2" y="9"/>
                  </a:lnTo>
                  <a:lnTo>
                    <a:pt x="2" y="9"/>
                  </a:lnTo>
                  <a:lnTo>
                    <a:pt x="2" y="9"/>
                  </a:lnTo>
                  <a:lnTo>
                    <a:pt x="4" y="11"/>
                  </a:lnTo>
                  <a:lnTo>
                    <a:pt x="4" y="11"/>
                  </a:lnTo>
                  <a:lnTo>
                    <a:pt x="4" y="11"/>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7" name="Freeform 101"/>
            <p:cNvSpPr>
              <a:spLocks/>
            </p:cNvSpPr>
            <p:nvPr/>
          </p:nvSpPr>
          <p:spPr bwMode="auto">
            <a:xfrm>
              <a:off x="862" y="1401"/>
              <a:ext cx="18" cy="14"/>
            </a:xfrm>
            <a:custGeom>
              <a:avLst/>
              <a:gdLst>
                <a:gd name="T0" fmla="*/ 14 w 18"/>
                <a:gd name="T1" fmla="*/ 0 h 13"/>
                <a:gd name="T2" fmla="*/ 12 w 18"/>
                <a:gd name="T3" fmla="*/ 0 h 13"/>
                <a:gd name="T4" fmla="*/ 10 w 18"/>
                <a:gd name="T5" fmla="*/ 2 h 13"/>
                <a:gd name="T6" fmla="*/ 8 w 18"/>
                <a:gd name="T7" fmla="*/ 3 h 13"/>
                <a:gd name="T8" fmla="*/ 6 w 18"/>
                <a:gd name="T9" fmla="*/ 5 h 13"/>
                <a:gd name="T10" fmla="*/ 6 w 18"/>
                <a:gd name="T11" fmla="*/ 7 h 13"/>
                <a:gd name="T12" fmla="*/ 4 w 18"/>
                <a:gd name="T13" fmla="*/ 9 h 13"/>
                <a:gd name="T14" fmla="*/ 2 w 18"/>
                <a:gd name="T15" fmla="*/ 11 h 13"/>
                <a:gd name="T16" fmla="*/ 0 w 18"/>
                <a:gd name="T17" fmla="*/ 13 h 13"/>
                <a:gd name="T18" fmla="*/ 6 w 18"/>
                <a:gd name="T19" fmla="*/ 13 h 13"/>
                <a:gd name="T20" fmla="*/ 8 w 18"/>
                <a:gd name="T21" fmla="*/ 11 h 13"/>
                <a:gd name="T22" fmla="*/ 10 w 18"/>
                <a:gd name="T23" fmla="*/ 9 h 13"/>
                <a:gd name="T24" fmla="*/ 12 w 18"/>
                <a:gd name="T25" fmla="*/ 9 h 13"/>
                <a:gd name="T26" fmla="*/ 12 w 18"/>
                <a:gd name="T27" fmla="*/ 7 h 13"/>
                <a:gd name="T28" fmla="*/ 14 w 18"/>
                <a:gd name="T29" fmla="*/ 5 h 13"/>
                <a:gd name="T30" fmla="*/ 16 w 18"/>
                <a:gd name="T31" fmla="*/ 5 h 13"/>
                <a:gd name="T32" fmla="*/ 16 w 18"/>
                <a:gd name="T33" fmla="*/ 3 h 13"/>
                <a:gd name="T34" fmla="*/ 18 w 18"/>
                <a:gd name="T35" fmla="*/ 3 h 13"/>
                <a:gd name="T36" fmla="*/ 14 w 18"/>
                <a:gd name="T3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 h="13">
                  <a:moveTo>
                    <a:pt x="14" y="0"/>
                  </a:moveTo>
                  <a:lnTo>
                    <a:pt x="12" y="0"/>
                  </a:lnTo>
                  <a:lnTo>
                    <a:pt x="10" y="2"/>
                  </a:lnTo>
                  <a:lnTo>
                    <a:pt x="8" y="3"/>
                  </a:lnTo>
                  <a:lnTo>
                    <a:pt x="6" y="5"/>
                  </a:lnTo>
                  <a:lnTo>
                    <a:pt x="6" y="7"/>
                  </a:lnTo>
                  <a:lnTo>
                    <a:pt x="4" y="9"/>
                  </a:lnTo>
                  <a:lnTo>
                    <a:pt x="2" y="11"/>
                  </a:lnTo>
                  <a:lnTo>
                    <a:pt x="0" y="13"/>
                  </a:lnTo>
                  <a:lnTo>
                    <a:pt x="6" y="13"/>
                  </a:lnTo>
                  <a:lnTo>
                    <a:pt x="8" y="11"/>
                  </a:lnTo>
                  <a:lnTo>
                    <a:pt x="10" y="9"/>
                  </a:lnTo>
                  <a:lnTo>
                    <a:pt x="12" y="9"/>
                  </a:lnTo>
                  <a:lnTo>
                    <a:pt x="12" y="7"/>
                  </a:lnTo>
                  <a:lnTo>
                    <a:pt x="14" y="5"/>
                  </a:lnTo>
                  <a:lnTo>
                    <a:pt x="16" y="5"/>
                  </a:lnTo>
                  <a:lnTo>
                    <a:pt x="16" y="3"/>
                  </a:lnTo>
                  <a:lnTo>
                    <a:pt x="18" y="3"/>
                  </a:lnTo>
                  <a:lnTo>
                    <a:pt x="14"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8" name="Freeform 102"/>
            <p:cNvSpPr>
              <a:spLocks/>
            </p:cNvSpPr>
            <p:nvPr/>
          </p:nvSpPr>
          <p:spPr bwMode="auto">
            <a:xfrm>
              <a:off x="859" y="1419"/>
              <a:ext cx="9" cy="9"/>
            </a:xfrm>
            <a:custGeom>
              <a:avLst/>
              <a:gdLst>
                <a:gd name="T0" fmla="*/ 0 w 9"/>
                <a:gd name="T1" fmla="*/ 0 h 8"/>
                <a:gd name="T2" fmla="*/ 0 w 9"/>
                <a:gd name="T3" fmla="*/ 2 h 8"/>
                <a:gd name="T4" fmla="*/ 0 w 9"/>
                <a:gd name="T5" fmla="*/ 4 h 8"/>
                <a:gd name="T6" fmla="*/ 0 w 9"/>
                <a:gd name="T7" fmla="*/ 6 h 8"/>
                <a:gd name="T8" fmla="*/ 2 w 9"/>
                <a:gd name="T9" fmla="*/ 8 h 8"/>
                <a:gd name="T10" fmla="*/ 3 w 9"/>
                <a:gd name="T11" fmla="*/ 8 h 8"/>
                <a:gd name="T12" fmla="*/ 5 w 9"/>
                <a:gd name="T13" fmla="*/ 8 h 8"/>
                <a:gd name="T14" fmla="*/ 7 w 9"/>
                <a:gd name="T15" fmla="*/ 8 h 8"/>
                <a:gd name="T16" fmla="*/ 9 w 9"/>
                <a:gd name="T17" fmla="*/ 8 h 8"/>
                <a:gd name="T18" fmla="*/ 9 w 9"/>
                <a:gd name="T19" fmla="*/ 0 h 8"/>
                <a:gd name="T20" fmla="*/ 0 w 9"/>
                <a:gd name="T21"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8">
                  <a:moveTo>
                    <a:pt x="0" y="0"/>
                  </a:moveTo>
                  <a:lnTo>
                    <a:pt x="0" y="2"/>
                  </a:lnTo>
                  <a:lnTo>
                    <a:pt x="0" y="4"/>
                  </a:lnTo>
                  <a:lnTo>
                    <a:pt x="0" y="6"/>
                  </a:lnTo>
                  <a:lnTo>
                    <a:pt x="2" y="8"/>
                  </a:lnTo>
                  <a:lnTo>
                    <a:pt x="3" y="8"/>
                  </a:lnTo>
                  <a:lnTo>
                    <a:pt x="5" y="8"/>
                  </a:lnTo>
                  <a:lnTo>
                    <a:pt x="7" y="8"/>
                  </a:lnTo>
                  <a:lnTo>
                    <a:pt x="9" y="8"/>
                  </a:lnTo>
                  <a:lnTo>
                    <a:pt x="9" y="0"/>
                  </a:lnTo>
                  <a:lnTo>
                    <a:pt x="0"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9" name="Freeform 103"/>
            <p:cNvSpPr>
              <a:spLocks/>
            </p:cNvSpPr>
            <p:nvPr/>
          </p:nvSpPr>
          <p:spPr bwMode="auto">
            <a:xfrm>
              <a:off x="872" y="1431"/>
              <a:ext cx="15" cy="24"/>
            </a:xfrm>
            <a:custGeom>
              <a:avLst/>
              <a:gdLst>
                <a:gd name="T0" fmla="*/ 0 w 15"/>
                <a:gd name="T1" fmla="*/ 10 h 22"/>
                <a:gd name="T2" fmla="*/ 0 w 15"/>
                <a:gd name="T3" fmla="*/ 12 h 22"/>
                <a:gd name="T4" fmla="*/ 2 w 15"/>
                <a:gd name="T5" fmla="*/ 14 h 22"/>
                <a:gd name="T6" fmla="*/ 2 w 15"/>
                <a:gd name="T7" fmla="*/ 16 h 22"/>
                <a:gd name="T8" fmla="*/ 4 w 15"/>
                <a:gd name="T9" fmla="*/ 18 h 22"/>
                <a:gd name="T10" fmla="*/ 4 w 15"/>
                <a:gd name="T11" fmla="*/ 18 h 22"/>
                <a:gd name="T12" fmla="*/ 6 w 15"/>
                <a:gd name="T13" fmla="*/ 20 h 22"/>
                <a:gd name="T14" fmla="*/ 6 w 15"/>
                <a:gd name="T15" fmla="*/ 22 h 22"/>
                <a:gd name="T16" fmla="*/ 6 w 15"/>
                <a:gd name="T17" fmla="*/ 22 h 22"/>
                <a:gd name="T18" fmla="*/ 15 w 15"/>
                <a:gd name="T19" fmla="*/ 22 h 22"/>
                <a:gd name="T20" fmla="*/ 15 w 15"/>
                <a:gd name="T21" fmla="*/ 0 h 22"/>
                <a:gd name="T22" fmla="*/ 12 w 15"/>
                <a:gd name="T23" fmla="*/ 2 h 22"/>
                <a:gd name="T24" fmla="*/ 10 w 15"/>
                <a:gd name="T25" fmla="*/ 2 h 22"/>
                <a:gd name="T26" fmla="*/ 6 w 15"/>
                <a:gd name="T27" fmla="*/ 4 h 22"/>
                <a:gd name="T28" fmla="*/ 4 w 15"/>
                <a:gd name="T29" fmla="*/ 4 h 22"/>
                <a:gd name="T30" fmla="*/ 4 w 15"/>
                <a:gd name="T31" fmla="*/ 6 h 22"/>
                <a:gd name="T32" fmla="*/ 2 w 15"/>
                <a:gd name="T33" fmla="*/ 8 h 22"/>
                <a:gd name="T34" fmla="*/ 2 w 15"/>
                <a:gd name="T35" fmla="*/ 8 h 22"/>
                <a:gd name="T36" fmla="*/ 0 w 15"/>
                <a:gd name="T37" fmla="*/ 1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22">
                  <a:moveTo>
                    <a:pt x="0" y="10"/>
                  </a:moveTo>
                  <a:lnTo>
                    <a:pt x="0" y="12"/>
                  </a:lnTo>
                  <a:lnTo>
                    <a:pt x="2" y="14"/>
                  </a:lnTo>
                  <a:lnTo>
                    <a:pt x="2" y="16"/>
                  </a:lnTo>
                  <a:lnTo>
                    <a:pt x="4" y="18"/>
                  </a:lnTo>
                  <a:lnTo>
                    <a:pt x="4" y="18"/>
                  </a:lnTo>
                  <a:lnTo>
                    <a:pt x="6" y="20"/>
                  </a:lnTo>
                  <a:lnTo>
                    <a:pt x="6" y="22"/>
                  </a:lnTo>
                  <a:lnTo>
                    <a:pt x="6" y="22"/>
                  </a:lnTo>
                  <a:lnTo>
                    <a:pt x="15" y="22"/>
                  </a:lnTo>
                  <a:lnTo>
                    <a:pt x="15" y="0"/>
                  </a:lnTo>
                  <a:lnTo>
                    <a:pt x="12" y="2"/>
                  </a:lnTo>
                  <a:lnTo>
                    <a:pt x="10" y="2"/>
                  </a:lnTo>
                  <a:lnTo>
                    <a:pt x="6" y="4"/>
                  </a:lnTo>
                  <a:lnTo>
                    <a:pt x="4" y="4"/>
                  </a:lnTo>
                  <a:lnTo>
                    <a:pt x="4" y="6"/>
                  </a:lnTo>
                  <a:lnTo>
                    <a:pt x="2" y="8"/>
                  </a:lnTo>
                  <a:lnTo>
                    <a:pt x="2" y="8"/>
                  </a:lnTo>
                  <a:lnTo>
                    <a:pt x="0" y="1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50" name="Freeform 104"/>
            <p:cNvSpPr>
              <a:spLocks/>
            </p:cNvSpPr>
            <p:nvPr/>
          </p:nvSpPr>
          <p:spPr bwMode="auto">
            <a:xfrm>
              <a:off x="878" y="1410"/>
              <a:ext cx="6" cy="11"/>
            </a:xfrm>
            <a:custGeom>
              <a:avLst/>
              <a:gdLst>
                <a:gd name="T0" fmla="*/ 0 w 6"/>
                <a:gd name="T1" fmla="*/ 0 h 10"/>
                <a:gd name="T2" fmla="*/ 0 w 6"/>
                <a:gd name="T3" fmla="*/ 10 h 10"/>
                <a:gd name="T4" fmla="*/ 2 w 6"/>
                <a:gd name="T5" fmla="*/ 10 h 10"/>
                <a:gd name="T6" fmla="*/ 2 w 6"/>
                <a:gd name="T7" fmla="*/ 10 h 10"/>
                <a:gd name="T8" fmla="*/ 2 w 6"/>
                <a:gd name="T9" fmla="*/ 10 h 10"/>
                <a:gd name="T10" fmla="*/ 2 w 6"/>
                <a:gd name="T11" fmla="*/ 10 h 10"/>
                <a:gd name="T12" fmla="*/ 4 w 6"/>
                <a:gd name="T13" fmla="*/ 10 h 10"/>
                <a:gd name="T14" fmla="*/ 4 w 6"/>
                <a:gd name="T15" fmla="*/ 10 h 10"/>
                <a:gd name="T16" fmla="*/ 4 w 6"/>
                <a:gd name="T17" fmla="*/ 10 h 10"/>
                <a:gd name="T18" fmla="*/ 6 w 6"/>
                <a:gd name="T19" fmla="*/ 10 h 10"/>
                <a:gd name="T20" fmla="*/ 6 w 6"/>
                <a:gd name="T21" fmla="*/ 0 h 10"/>
                <a:gd name="T22" fmla="*/ 0 w 6"/>
                <a:gd name="T23"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10">
                  <a:moveTo>
                    <a:pt x="0" y="0"/>
                  </a:moveTo>
                  <a:lnTo>
                    <a:pt x="0" y="10"/>
                  </a:lnTo>
                  <a:lnTo>
                    <a:pt x="2" y="10"/>
                  </a:lnTo>
                  <a:lnTo>
                    <a:pt x="2" y="10"/>
                  </a:lnTo>
                  <a:lnTo>
                    <a:pt x="2" y="10"/>
                  </a:lnTo>
                  <a:lnTo>
                    <a:pt x="2" y="10"/>
                  </a:lnTo>
                  <a:lnTo>
                    <a:pt x="4" y="10"/>
                  </a:lnTo>
                  <a:lnTo>
                    <a:pt x="4" y="10"/>
                  </a:lnTo>
                  <a:lnTo>
                    <a:pt x="4" y="10"/>
                  </a:lnTo>
                  <a:lnTo>
                    <a:pt x="6" y="10"/>
                  </a:lnTo>
                  <a:lnTo>
                    <a:pt x="6" y="0"/>
                  </a:lnTo>
                  <a:lnTo>
                    <a:pt x="0"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51" name="Freeform 105"/>
            <p:cNvSpPr>
              <a:spLocks/>
            </p:cNvSpPr>
            <p:nvPr/>
          </p:nvSpPr>
          <p:spPr bwMode="auto">
            <a:xfrm>
              <a:off x="481" y="1456"/>
              <a:ext cx="13" cy="11"/>
            </a:xfrm>
            <a:custGeom>
              <a:avLst/>
              <a:gdLst>
                <a:gd name="T0" fmla="*/ 0 w 13"/>
                <a:gd name="T1" fmla="*/ 0 h 10"/>
                <a:gd name="T2" fmla="*/ 0 w 13"/>
                <a:gd name="T3" fmla="*/ 10 h 10"/>
                <a:gd name="T4" fmla="*/ 9 w 13"/>
                <a:gd name="T5" fmla="*/ 10 h 10"/>
                <a:gd name="T6" fmla="*/ 9 w 13"/>
                <a:gd name="T7" fmla="*/ 8 h 10"/>
                <a:gd name="T8" fmla="*/ 9 w 13"/>
                <a:gd name="T9" fmla="*/ 8 h 10"/>
                <a:gd name="T10" fmla="*/ 11 w 13"/>
                <a:gd name="T11" fmla="*/ 6 h 10"/>
                <a:gd name="T12" fmla="*/ 11 w 13"/>
                <a:gd name="T13" fmla="*/ 6 h 10"/>
                <a:gd name="T14" fmla="*/ 11 w 13"/>
                <a:gd name="T15" fmla="*/ 4 h 10"/>
                <a:gd name="T16" fmla="*/ 13 w 13"/>
                <a:gd name="T17" fmla="*/ 4 h 10"/>
                <a:gd name="T18" fmla="*/ 13 w 13"/>
                <a:gd name="T19" fmla="*/ 4 h 10"/>
                <a:gd name="T20" fmla="*/ 13 w 13"/>
                <a:gd name="T21" fmla="*/ 2 h 10"/>
                <a:gd name="T22" fmla="*/ 11 w 13"/>
                <a:gd name="T23" fmla="*/ 2 h 10"/>
                <a:gd name="T24" fmla="*/ 9 w 13"/>
                <a:gd name="T25" fmla="*/ 2 h 10"/>
                <a:gd name="T26" fmla="*/ 9 w 13"/>
                <a:gd name="T27" fmla="*/ 2 h 10"/>
                <a:gd name="T28" fmla="*/ 7 w 13"/>
                <a:gd name="T29" fmla="*/ 2 h 10"/>
                <a:gd name="T30" fmla="*/ 5 w 13"/>
                <a:gd name="T31" fmla="*/ 0 h 10"/>
                <a:gd name="T32" fmla="*/ 3 w 13"/>
                <a:gd name="T33" fmla="*/ 0 h 10"/>
                <a:gd name="T34" fmla="*/ 2 w 13"/>
                <a:gd name="T35" fmla="*/ 0 h 10"/>
                <a:gd name="T36" fmla="*/ 0 w 13"/>
                <a:gd name="T3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 h="10">
                  <a:moveTo>
                    <a:pt x="0" y="0"/>
                  </a:moveTo>
                  <a:lnTo>
                    <a:pt x="0" y="10"/>
                  </a:lnTo>
                  <a:lnTo>
                    <a:pt x="9" y="10"/>
                  </a:lnTo>
                  <a:lnTo>
                    <a:pt x="9" y="8"/>
                  </a:lnTo>
                  <a:lnTo>
                    <a:pt x="9" y="8"/>
                  </a:lnTo>
                  <a:lnTo>
                    <a:pt x="11" y="6"/>
                  </a:lnTo>
                  <a:lnTo>
                    <a:pt x="11" y="6"/>
                  </a:lnTo>
                  <a:lnTo>
                    <a:pt x="11" y="4"/>
                  </a:lnTo>
                  <a:lnTo>
                    <a:pt x="13" y="4"/>
                  </a:lnTo>
                  <a:lnTo>
                    <a:pt x="13" y="4"/>
                  </a:lnTo>
                  <a:lnTo>
                    <a:pt x="13" y="2"/>
                  </a:lnTo>
                  <a:lnTo>
                    <a:pt x="11" y="2"/>
                  </a:lnTo>
                  <a:lnTo>
                    <a:pt x="9" y="2"/>
                  </a:lnTo>
                  <a:lnTo>
                    <a:pt x="9" y="2"/>
                  </a:lnTo>
                  <a:lnTo>
                    <a:pt x="7" y="2"/>
                  </a:lnTo>
                  <a:lnTo>
                    <a:pt x="5" y="0"/>
                  </a:lnTo>
                  <a:lnTo>
                    <a:pt x="3" y="0"/>
                  </a:lnTo>
                  <a:lnTo>
                    <a:pt x="2" y="0"/>
                  </a:lnTo>
                  <a:lnTo>
                    <a:pt x="0"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52" name="Freeform 106"/>
            <p:cNvSpPr>
              <a:spLocks/>
            </p:cNvSpPr>
            <p:nvPr/>
          </p:nvSpPr>
          <p:spPr bwMode="auto">
            <a:xfrm>
              <a:off x="452" y="1446"/>
              <a:ext cx="42" cy="21"/>
            </a:xfrm>
            <a:custGeom>
              <a:avLst/>
              <a:gdLst>
                <a:gd name="T0" fmla="*/ 13 w 42"/>
                <a:gd name="T1" fmla="*/ 15 h 19"/>
                <a:gd name="T2" fmla="*/ 15 w 42"/>
                <a:gd name="T3" fmla="*/ 15 h 19"/>
                <a:gd name="T4" fmla="*/ 19 w 42"/>
                <a:gd name="T5" fmla="*/ 13 h 19"/>
                <a:gd name="T6" fmla="*/ 23 w 42"/>
                <a:gd name="T7" fmla="*/ 11 h 19"/>
                <a:gd name="T8" fmla="*/ 27 w 42"/>
                <a:gd name="T9" fmla="*/ 9 h 19"/>
                <a:gd name="T10" fmla="*/ 31 w 42"/>
                <a:gd name="T11" fmla="*/ 8 h 19"/>
                <a:gd name="T12" fmla="*/ 34 w 42"/>
                <a:gd name="T13" fmla="*/ 6 h 19"/>
                <a:gd name="T14" fmla="*/ 38 w 42"/>
                <a:gd name="T15" fmla="*/ 2 h 19"/>
                <a:gd name="T16" fmla="*/ 42 w 42"/>
                <a:gd name="T17" fmla="*/ 0 h 19"/>
                <a:gd name="T18" fmla="*/ 40 w 42"/>
                <a:gd name="T19" fmla="*/ 0 h 19"/>
                <a:gd name="T20" fmla="*/ 40 w 42"/>
                <a:gd name="T21" fmla="*/ 0 h 19"/>
                <a:gd name="T22" fmla="*/ 38 w 42"/>
                <a:gd name="T23" fmla="*/ 0 h 19"/>
                <a:gd name="T24" fmla="*/ 36 w 42"/>
                <a:gd name="T25" fmla="*/ 0 h 19"/>
                <a:gd name="T26" fmla="*/ 36 w 42"/>
                <a:gd name="T27" fmla="*/ 0 h 19"/>
                <a:gd name="T28" fmla="*/ 34 w 42"/>
                <a:gd name="T29" fmla="*/ 0 h 19"/>
                <a:gd name="T30" fmla="*/ 34 w 42"/>
                <a:gd name="T31" fmla="*/ 0 h 19"/>
                <a:gd name="T32" fmla="*/ 32 w 42"/>
                <a:gd name="T33" fmla="*/ 0 h 19"/>
                <a:gd name="T34" fmla="*/ 29 w 42"/>
                <a:gd name="T35" fmla="*/ 0 h 19"/>
                <a:gd name="T36" fmla="*/ 25 w 42"/>
                <a:gd name="T37" fmla="*/ 2 h 19"/>
                <a:gd name="T38" fmla="*/ 19 w 42"/>
                <a:gd name="T39" fmla="*/ 4 h 19"/>
                <a:gd name="T40" fmla="*/ 13 w 42"/>
                <a:gd name="T41" fmla="*/ 6 h 19"/>
                <a:gd name="T42" fmla="*/ 8 w 42"/>
                <a:gd name="T43" fmla="*/ 8 h 19"/>
                <a:gd name="T44" fmla="*/ 4 w 42"/>
                <a:gd name="T45" fmla="*/ 9 h 19"/>
                <a:gd name="T46" fmla="*/ 0 w 42"/>
                <a:gd name="T47" fmla="*/ 13 h 19"/>
                <a:gd name="T48" fmla="*/ 0 w 42"/>
                <a:gd name="T49" fmla="*/ 19 h 19"/>
                <a:gd name="T50" fmla="*/ 2 w 42"/>
                <a:gd name="T51" fmla="*/ 17 h 19"/>
                <a:gd name="T52" fmla="*/ 4 w 42"/>
                <a:gd name="T53" fmla="*/ 17 h 19"/>
                <a:gd name="T54" fmla="*/ 6 w 42"/>
                <a:gd name="T55" fmla="*/ 17 h 19"/>
                <a:gd name="T56" fmla="*/ 8 w 42"/>
                <a:gd name="T57" fmla="*/ 17 h 19"/>
                <a:gd name="T58" fmla="*/ 8 w 42"/>
                <a:gd name="T59" fmla="*/ 17 h 19"/>
                <a:gd name="T60" fmla="*/ 9 w 42"/>
                <a:gd name="T61" fmla="*/ 17 h 19"/>
                <a:gd name="T62" fmla="*/ 11 w 42"/>
                <a:gd name="T63" fmla="*/ 17 h 19"/>
                <a:gd name="T64" fmla="*/ 13 w 42"/>
                <a:gd name="T65"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2" h="19">
                  <a:moveTo>
                    <a:pt x="13" y="15"/>
                  </a:moveTo>
                  <a:lnTo>
                    <a:pt x="15" y="15"/>
                  </a:lnTo>
                  <a:lnTo>
                    <a:pt x="19" y="13"/>
                  </a:lnTo>
                  <a:lnTo>
                    <a:pt x="23" y="11"/>
                  </a:lnTo>
                  <a:lnTo>
                    <a:pt x="27" y="9"/>
                  </a:lnTo>
                  <a:lnTo>
                    <a:pt x="31" y="8"/>
                  </a:lnTo>
                  <a:lnTo>
                    <a:pt x="34" y="6"/>
                  </a:lnTo>
                  <a:lnTo>
                    <a:pt x="38" y="2"/>
                  </a:lnTo>
                  <a:lnTo>
                    <a:pt x="42" y="0"/>
                  </a:lnTo>
                  <a:lnTo>
                    <a:pt x="40" y="0"/>
                  </a:lnTo>
                  <a:lnTo>
                    <a:pt x="40" y="0"/>
                  </a:lnTo>
                  <a:lnTo>
                    <a:pt x="38" y="0"/>
                  </a:lnTo>
                  <a:lnTo>
                    <a:pt x="36" y="0"/>
                  </a:lnTo>
                  <a:lnTo>
                    <a:pt x="36" y="0"/>
                  </a:lnTo>
                  <a:lnTo>
                    <a:pt x="34" y="0"/>
                  </a:lnTo>
                  <a:lnTo>
                    <a:pt x="34" y="0"/>
                  </a:lnTo>
                  <a:lnTo>
                    <a:pt x="32" y="0"/>
                  </a:lnTo>
                  <a:lnTo>
                    <a:pt x="29" y="0"/>
                  </a:lnTo>
                  <a:lnTo>
                    <a:pt x="25" y="2"/>
                  </a:lnTo>
                  <a:lnTo>
                    <a:pt x="19" y="4"/>
                  </a:lnTo>
                  <a:lnTo>
                    <a:pt x="13" y="6"/>
                  </a:lnTo>
                  <a:lnTo>
                    <a:pt x="8" y="8"/>
                  </a:lnTo>
                  <a:lnTo>
                    <a:pt x="4" y="9"/>
                  </a:lnTo>
                  <a:lnTo>
                    <a:pt x="0" y="13"/>
                  </a:lnTo>
                  <a:lnTo>
                    <a:pt x="0" y="19"/>
                  </a:lnTo>
                  <a:lnTo>
                    <a:pt x="2" y="17"/>
                  </a:lnTo>
                  <a:lnTo>
                    <a:pt x="4" y="17"/>
                  </a:lnTo>
                  <a:lnTo>
                    <a:pt x="6" y="17"/>
                  </a:lnTo>
                  <a:lnTo>
                    <a:pt x="8" y="17"/>
                  </a:lnTo>
                  <a:lnTo>
                    <a:pt x="8" y="17"/>
                  </a:lnTo>
                  <a:lnTo>
                    <a:pt x="9" y="17"/>
                  </a:lnTo>
                  <a:lnTo>
                    <a:pt x="11" y="17"/>
                  </a:lnTo>
                  <a:lnTo>
                    <a:pt x="13" y="15"/>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53" name="Freeform 107"/>
            <p:cNvSpPr>
              <a:spLocks/>
            </p:cNvSpPr>
            <p:nvPr/>
          </p:nvSpPr>
          <p:spPr bwMode="auto">
            <a:xfrm>
              <a:off x="419" y="1458"/>
              <a:ext cx="23" cy="16"/>
            </a:xfrm>
            <a:custGeom>
              <a:avLst/>
              <a:gdLst>
                <a:gd name="T0" fmla="*/ 23 w 23"/>
                <a:gd name="T1" fmla="*/ 2 h 14"/>
                <a:gd name="T2" fmla="*/ 23 w 23"/>
                <a:gd name="T3" fmla="*/ 4 h 14"/>
                <a:gd name="T4" fmla="*/ 21 w 23"/>
                <a:gd name="T5" fmla="*/ 6 h 14"/>
                <a:gd name="T6" fmla="*/ 21 w 23"/>
                <a:gd name="T7" fmla="*/ 8 h 14"/>
                <a:gd name="T8" fmla="*/ 19 w 23"/>
                <a:gd name="T9" fmla="*/ 8 h 14"/>
                <a:gd name="T10" fmla="*/ 19 w 23"/>
                <a:gd name="T11" fmla="*/ 10 h 14"/>
                <a:gd name="T12" fmla="*/ 17 w 23"/>
                <a:gd name="T13" fmla="*/ 10 h 14"/>
                <a:gd name="T14" fmla="*/ 17 w 23"/>
                <a:gd name="T15" fmla="*/ 12 h 14"/>
                <a:gd name="T16" fmla="*/ 16 w 23"/>
                <a:gd name="T17" fmla="*/ 14 h 14"/>
                <a:gd name="T18" fmla="*/ 0 w 23"/>
                <a:gd name="T19" fmla="*/ 14 h 14"/>
                <a:gd name="T20" fmla="*/ 2 w 23"/>
                <a:gd name="T21" fmla="*/ 12 h 14"/>
                <a:gd name="T22" fmla="*/ 4 w 23"/>
                <a:gd name="T23" fmla="*/ 10 h 14"/>
                <a:gd name="T24" fmla="*/ 6 w 23"/>
                <a:gd name="T25" fmla="*/ 8 h 14"/>
                <a:gd name="T26" fmla="*/ 8 w 23"/>
                <a:gd name="T27" fmla="*/ 6 h 14"/>
                <a:gd name="T28" fmla="*/ 8 w 23"/>
                <a:gd name="T29" fmla="*/ 4 h 14"/>
                <a:gd name="T30" fmla="*/ 10 w 23"/>
                <a:gd name="T31" fmla="*/ 4 h 14"/>
                <a:gd name="T32" fmla="*/ 12 w 23"/>
                <a:gd name="T33" fmla="*/ 2 h 14"/>
                <a:gd name="T34" fmla="*/ 12 w 23"/>
                <a:gd name="T35" fmla="*/ 0 h 14"/>
                <a:gd name="T36" fmla="*/ 14 w 23"/>
                <a:gd name="T37" fmla="*/ 2 h 14"/>
                <a:gd name="T38" fmla="*/ 16 w 23"/>
                <a:gd name="T39" fmla="*/ 2 h 14"/>
                <a:gd name="T40" fmla="*/ 17 w 23"/>
                <a:gd name="T41" fmla="*/ 2 h 14"/>
                <a:gd name="T42" fmla="*/ 19 w 23"/>
                <a:gd name="T43" fmla="*/ 2 h 14"/>
                <a:gd name="T44" fmla="*/ 19 w 23"/>
                <a:gd name="T45" fmla="*/ 2 h 14"/>
                <a:gd name="T46" fmla="*/ 21 w 23"/>
                <a:gd name="T47" fmla="*/ 2 h 14"/>
                <a:gd name="T48" fmla="*/ 23 w 23"/>
                <a:gd name="T49" fmla="*/ 2 h 14"/>
                <a:gd name="T50" fmla="*/ 23 w 23"/>
                <a:gd name="T51" fmla="*/ 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3" h="14">
                  <a:moveTo>
                    <a:pt x="23" y="2"/>
                  </a:moveTo>
                  <a:lnTo>
                    <a:pt x="23" y="4"/>
                  </a:lnTo>
                  <a:lnTo>
                    <a:pt x="21" y="6"/>
                  </a:lnTo>
                  <a:lnTo>
                    <a:pt x="21" y="8"/>
                  </a:lnTo>
                  <a:lnTo>
                    <a:pt x="19" y="8"/>
                  </a:lnTo>
                  <a:lnTo>
                    <a:pt x="19" y="10"/>
                  </a:lnTo>
                  <a:lnTo>
                    <a:pt x="17" y="10"/>
                  </a:lnTo>
                  <a:lnTo>
                    <a:pt x="17" y="12"/>
                  </a:lnTo>
                  <a:lnTo>
                    <a:pt x="16" y="14"/>
                  </a:lnTo>
                  <a:lnTo>
                    <a:pt x="0" y="14"/>
                  </a:lnTo>
                  <a:lnTo>
                    <a:pt x="2" y="12"/>
                  </a:lnTo>
                  <a:lnTo>
                    <a:pt x="4" y="10"/>
                  </a:lnTo>
                  <a:lnTo>
                    <a:pt x="6" y="8"/>
                  </a:lnTo>
                  <a:lnTo>
                    <a:pt x="8" y="6"/>
                  </a:lnTo>
                  <a:lnTo>
                    <a:pt x="8" y="4"/>
                  </a:lnTo>
                  <a:lnTo>
                    <a:pt x="10" y="4"/>
                  </a:lnTo>
                  <a:lnTo>
                    <a:pt x="12" y="2"/>
                  </a:lnTo>
                  <a:lnTo>
                    <a:pt x="12" y="0"/>
                  </a:lnTo>
                  <a:lnTo>
                    <a:pt x="14" y="2"/>
                  </a:lnTo>
                  <a:lnTo>
                    <a:pt x="16" y="2"/>
                  </a:lnTo>
                  <a:lnTo>
                    <a:pt x="17" y="2"/>
                  </a:lnTo>
                  <a:lnTo>
                    <a:pt x="19" y="2"/>
                  </a:lnTo>
                  <a:lnTo>
                    <a:pt x="19" y="2"/>
                  </a:lnTo>
                  <a:lnTo>
                    <a:pt x="21" y="2"/>
                  </a:lnTo>
                  <a:lnTo>
                    <a:pt x="23" y="2"/>
                  </a:lnTo>
                  <a:lnTo>
                    <a:pt x="23" y="2"/>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54" name="Freeform 108"/>
            <p:cNvSpPr>
              <a:spLocks/>
            </p:cNvSpPr>
            <p:nvPr/>
          </p:nvSpPr>
          <p:spPr bwMode="auto">
            <a:xfrm>
              <a:off x="603" y="1424"/>
              <a:ext cx="8" cy="9"/>
            </a:xfrm>
            <a:custGeom>
              <a:avLst/>
              <a:gdLst>
                <a:gd name="T0" fmla="*/ 0 w 8"/>
                <a:gd name="T1" fmla="*/ 4 h 9"/>
                <a:gd name="T2" fmla="*/ 0 w 8"/>
                <a:gd name="T3" fmla="*/ 9 h 9"/>
                <a:gd name="T4" fmla="*/ 4 w 8"/>
                <a:gd name="T5" fmla="*/ 9 h 9"/>
                <a:gd name="T6" fmla="*/ 6 w 8"/>
                <a:gd name="T7" fmla="*/ 9 h 9"/>
                <a:gd name="T8" fmla="*/ 6 w 8"/>
                <a:gd name="T9" fmla="*/ 7 h 9"/>
                <a:gd name="T10" fmla="*/ 8 w 8"/>
                <a:gd name="T11" fmla="*/ 7 h 9"/>
                <a:gd name="T12" fmla="*/ 8 w 8"/>
                <a:gd name="T13" fmla="*/ 6 h 9"/>
                <a:gd name="T14" fmla="*/ 8 w 8"/>
                <a:gd name="T15" fmla="*/ 4 h 9"/>
                <a:gd name="T16" fmla="*/ 8 w 8"/>
                <a:gd name="T17" fmla="*/ 2 h 9"/>
                <a:gd name="T18" fmla="*/ 8 w 8"/>
                <a:gd name="T19" fmla="*/ 0 h 9"/>
                <a:gd name="T20" fmla="*/ 8 w 8"/>
                <a:gd name="T21" fmla="*/ 0 h 9"/>
                <a:gd name="T22" fmla="*/ 6 w 8"/>
                <a:gd name="T23" fmla="*/ 0 h 9"/>
                <a:gd name="T24" fmla="*/ 6 w 8"/>
                <a:gd name="T25" fmla="*/ 2 h 9"/>
                <a:gd name="T26" fmla="*/ 4 w 8"/>
                <a:gd name="T27" fmla="*/ 2 h 9"/>
                <a:gd name="T28" fmla="*/ 4 w 8"/>
                <a:gd name="T29" fmla="*/ 2 h 9"/>
                <a:gd name="T30" fmla="*/ 2 w 8"/>
                <a:gd name="T31" fmla="*/ 4 h 9"/>
                <a:gd name="T32" fmla="*/ 2 w 8"/>
                <a:gd name="T33" fmla="*/ 4 h 9"/>
                <a:gd name="T34" fmla="*/ 0 w 8"/>
                <a:gd name="T35" fmla="*/ 4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 h="9">
                  <a:moveTo>
                    <a:pt x="0" y="4"/>
                  </a:moveTo>
                  <a:lnTo>
                    <a:pt x="0" y="9"/>
                  </a:lnTo>
                  <a:lnTo>
                    <a:pt x="4" y="9"/>
                  </a:lnTo>
                  <a:lnTo>
                    <a:pt x="6" y="9"/>
                  </a:lnTo>
                  <a:lnTo>
                    <a:pt x="6" y="7"/>
                  </a:lnTo>
                  <a:lnTo>
                    <a:pt x="8" y="7"/>
                  </a:lnTo>
                  <a:lnTo>
                    <a:pt x="8" y="6"/>
                  </a:lnTo>
                  <a:lnTo>
                    <a:pt x="8" y="4"/>
                  </a:lnTo>
                  <a:lnTo>
                    <a:pt x="8" y="2"/>
                  </a:lnTo>
                  <a:lnTo>
                    <a:pt x="8" y="0"/>
                  </a:lnTo>
                  <a:lnTo>
                    <a:pt x="8" y="0"/>
                  </a:lnTo>
                  <a:lnTo>
                    <a:pt x="6" y="0"/>
                  </a:lnTo>
                  <a:lnTo>
                    <a:pt x="6" y="2"/>
                  </a:lnTo>
                  <a:lnTo>
                    <a:pt x="4" y="2"/>
                  </a:lnTo>
                  <a:lnTo>
                    <a:pt x="4" y="2"/>
                  </a:lnTo>
                  <a:lnTo>
                    <a:pt x="2" y="4"/>
                  </a:lnTo>
                  <a:lnTo>
                    <a:pt x="2" y="4"/>
                  </a:lnTo>
                  <a:lnTo>
                    <a:pt x="0" y="4"/>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55" name="Freeform 109"/>
            <p:cNvSpPr>
              <a:spLocks/>
            </p:cNvSpPr>
            <p:nvPr/>
          </p:nvSpPr>
          <p:spPr bwMode="auto">
            <a:xfrm>
              <a:off x="613" y="1396"/>
              <a:ext cx="46" cy="34"/>
            </a:xfrm>
            <a:custGeom>
              <a:avLst/>
              <a:gdLst>
                <a:gd name="T0" fmla="*/ 25 w 46"/>
                <a:gd name="T1" fmla="*/ 0 h 31"/>
                <a:gd name="T2" fmla="*/ 25 w 46"/>
                <a:gd name="T3" fmla="*/ 2 h 31"/>
                <a:gd name="T4" fmla="*/ 23 w 46"/>
                <a:gd name="T5" fmla="*/ 4 h 31"/>
                <a:gd name="T6" fmla="*/ 23 w 46"/>
                <a:gd name="T7" fmla="*/ 6 h 31"/>
                <a:gd name="T8" fmla="*/ 23 w 46"/>
                <a:gd name="T9" fmla="*/ 7 h 31"/>
                <a:gd name="T10" fmla="*/ 21 w 46"/>
                <a:gd name="T11" fmla="*/ 9 h 31"/>
                <a:gd name="T12" fmla="*/ 21 w 46"/>
                <a:gd name="T13" fmla="*/ 9 h 31"/>
                <a:gd name="T14" fmla="*/ 19 w 46"/>
                <a:gd name="T15" fmla="*/ 11 h 31"/>
                <a:gd name="T16" fmla="*/ 19 w 46"/>
                <a:gd name="T17" fmla="*/ 11 h 31"/>
                <a:gd name="T18" fmla="*/ 17 w 46"/>
                <a:gd name="T19" fmla="*/ 11 h 31"/>
                <a:gd name="T20" fmla="*/ 15 w 46"/>
                <a:gd name="T21" fmla="*/ 11 h 31"/>
                <a:gd name="T22" fmla="*/ 15 w 46"/>
                <a:gd name="T23" fmla="*/ 11 h 31"/>
                <a:gd name="T24" fmla="*/ 13 w 46"/>
                <a:gd name="T25" fmla="*/ 11 h 31"/>
                <a:gd name="T26" fmla="*/ 13 w 46"/>
                <a:gd name="T27" fmla="*/ 11 h 31"/>
                <a:gd name="T28" fmla="*/ 12 w 46"/>
                <a:gd name="T29" fmla="*/ 11 h 31"/>
                <a:gd name="T30" fmla="*/ 12 w 46"/>
                <a:gd name="T31" fmla="*/ 11 h 31"/>
                <a:gd name="T32" fmla="*/ 12 w 46"/>
                <a:gd name="T33" fmla="*/ 11 h 31"/>
                <a:gd name="T34" fmla="*/ 10 w 46"/>
                <a:gd name="T35" fmla="*/ 11 h 31"/>
                <a:gd name="T36" fmla="*/ 8 w 46"/>
                <a:gd name="T37" fmla="*/ 11 h 31"/>
                <a:gd name="T38" fmla="*/ 6 w 46"/>
                <a:gd name="T39" fmla="*/ 11 h 31"/>
                <a:gd name="T40" fmla="*/ 4 w 46"/>
                <a:gd name="T41" fmla="*/ 11 h 31"/>
                <a:gd name="T42" fmla="*/ 2 w 46"/>
                <a:gd name="T43" fmla="*/ 13 h 31"/>
                <a:gd name="T44" fmla="*/ 2 w 46"/>
                <a:gd name="T45" fmla="*/ 13 h 31"/>
                <a:gd name="T46" fmla="*/ 2 w 46"/>
                <a:gd name="T47" fmla="*/ 15 h 31"/>
                <a:gd name="T48" fmla="*/ 0 w 46"/>
                <a:gd name="T49" fmla="*/ 17 h 31"/>
                <a:gd name="T50" fmla="*/ 2 w 46"/>
                <a:gd name="T51" fmla="*/ 19 h 31"/>
                <a:gd name="T52" fmla="*/ 2 w 46"/>
                <a:gd name="T53" fmla="*/ 21 h 31"/>
                <a:gd name="T54" fmla="*/ 2 w 46"/>
                <a:gd name="T55" fmla="*/ 23 h 31"/>
                <a:gd name="T56" fmla="*/ 4 w 46"/>
                <a:gd name="T57" fmla="*/ 25 h 31"/>
                <a:gd name="T58" fmla="*/ 6 w 46"/>
                <a:gd name="T59" fmla="*/ 27 h 31"/>
                <a:gd name="T60" fmla="*/ 8 w 46"/>
                <a:gd name="T61" fmla="*/ 29 h 31"/>
                <a:gd name="T62" fmla="*/ 10 w 46"/>
                <a:gd name="T63" fmla="*/ 31 h 31"/>
                <a:gd name="T64" fmla="*/ 12 w 46"/>
                <a:gd name="T65" fmla="*/ 31 h 31"/>
                <a:gd name="T66" fmla="*/ 13 w 46"/>
                <a:gd name="T67" fmla="*/ 27 h 31"/>
                <a:gd name="T68" fmla="*/ 17 w 46"/>
                <a:gd name="T69" fmla="*/ 23 h 31"/>
                <a:gd name="T70" fmla="*/ 21 w 46"/>
                <a:gd name="T71" fmla="*/ 19 h 31"/>
                <a:gd name="T72" fmla="*/ 27 w 46"/>
                <a:gd name="T73" fmla="*/ 15 h 31"/>
                <a:gd name="T74" fmla="*/ 33 w 46"/>
                <a:gd name="T75" fmla="*/ 13 h 31"/>
                <a:gd name="T76" fmla="*/ 38 w 46"/>
                <a:gd name="T77" fmla="*/ 9 h 31"/>
                <a:gd name="T78" fmla="*/ 42 w 46"/>
                <a:gd name="T79" fmla="*/ 7 h 31"/>
                <a:gd name="T80" fmla="*/ 46 w 46"/>
                <a:gd name="T81" fmla="*/ 7 h 31"/>
                <a:gd name="T82" fmla="*/ 46 w 46"/>
                <a:gd name="T83" fmla="*/ 6 h 31"/>
                <a:gd name="T84" fmla="*/ 46 w 46"/>
                <a:gd name="T85" fmla="*/ 6 h 31"/>
                <a:gd name="T86" fmla="*/ 46 w 46"/>
                <a:gd name="T87" fmla="*/ 4 h 31"/>
                <a:gd name="T88" fmla="*/ 46 w 46"/>
                <a:gd name="T89" fmla="*/ 4 h 31"/>
                <a:gd name="T90" fmla="*/ 46 w 46"/>
                <a:gd name="T91" fmla="*/ 2 h 31"/>
                <a:gd name="T92" fmla="*/ 46 w 46"/>
                <a:gd name="T93" fmla="*/ 2 h 31"/>
                <a:gd name="T94" fmla="*/ 46 w 46"/>
                <a:gd name="T95" fmla="*/ 0 h 31"/>
                <a:gd name="T96" fmla="*/ 46 w 46"/>
                <a:gd name="T97" fmla="*/ 0 h 31"/>
                <a:gd name="T98" fmla="*/ 42 w 46"/>
                <a:gd name="T99" fmla="*/ 0 h 31"/>
                <a:gd name="T100" fmla="*/ 38 w 46"/>
                <a:gd name="T101" fmla="*/ 2 h 31"/>
                <a:gd name="T102" fmla="*/ 35 w 46"/>
                <a:gd name="T103" fmla="*/ 2 h 31"/>
                <a:gd name="T104" fmla="*/ 33 w 46"/>
                <a:gd name="T105" fmla="*/ 4 h 31"/>
                <a:gd name="T106" fmla="*/ 29 w 46"/>
                <a:gd name="T107" fmla="*/ 4 h 31"/>
                <a:gd name="T108" fmla="*/ 27 w 46"/>
                <a:gd name="T109" fmla="*/ 4 h 31"/>
                <a:gd name="T110" fmla="*/ 25 w 46"/>
                <a:gd name="T111" fmla="*/ 2 h 31"/>
                <a:gd name="T112" fmla="*/ 25 w 46"/>
                <a:gd name="T113"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6" h="31">
                  <a:moveTo>
                    <a:pt x="25" y="0"/>
                  </a:moveTo>
                  <a:lnTo>
                    <a:pt x="25" y="2"/>
                  </a:lnTo>
                  <a:lnTo>
                    <a:pt x="23" y="4"/>
                  </a:lnTo>
                  <a:lnTo>
                    <a:pt x="23" y="6"/>
                  </a:lnTo>
                  <a:lnTo>
                    <a:pt x="23" y="7"/>
                  </a:lnTo>
                  <a:lnTo>
                    <a:pt x="21" y="9"/>
                  </a:lnTo>
                  <a:lnTo>
                    <a:pt x="21" y="9"/>
                  </a:lnTo>
                  <a:lnTo>
                    <a:pt x="19" y="11"/>
                  </a:lnTo>
                  <a:lnTo>
                    <a:pt x="19" y="11"/>
                  </a:lnTo>
                  <a:lnTo>
                    <a:pt x="17" y="11"/>
                  </a:lnTo>
                  <a:lnTo>
                    <a:pt x="15" y="11"/>
                  </a:lnTo>
                  <a:lnTo>
                    <a:pt x="15" y="11"/>
                  </a:lnTo>
                  <a:lnTo>
                    <a:pt x="13" y="11"/>
                  </a:lnTo>
                  <a:lnTo>
                    <a:pt x="13" y="11"/>
                  </a:lnTo>
                  <a:lnTo>
                    <a:pt x="12" y="11"/>
                  </a:lnTo>
                  <a:lnTo>
                    <a:pt x="12" y="11"/>
                  </a:lnTo>
                  <a:lnTo>
                    <a:pt x="12" y="11"/>
                  </a:lnTo>
                  <a:lnTo>
                    <a:pt x="10" y="11"/>
                  </a:lnTo>
                  <a:lnTo>
                    <a:pt x="8" y="11"/>
                  </a:lnTo>
                  <a:lnTo>
                    <a:pt x="6" y="11"/>
                  </a:lnTo>
                  <a:lnTo>
                    <a:pt x="4" y="11"/>
                  </a:lnTo>
                  <a:lnTo>
                    <a:pt x="2" y="13"/>
                  </a:lnTo>
                  <a:lnTo>
                    <a:pt x="2" y="13"/>
                  </a:lnTo>
                  <a:lnTo>
                    <a:pt x="2" y="15"/>
                  </a:lnTo>
                  <a:lnTo>
                    <a:pt x="0" y="17"/>
                  </a:lnTo>
                  <a:lnTo>
                    <a:pt x="2" y="19"/>
                  </a:lnTo>
                  <a:lnTo>
                    <a:pt x="2" y="21"/>
                  </a:lnTo>
                  <a:lnTo>
                    <a:pt x="2" y="23"/>
                  </a:lnTo>
                  <a:lnTo>
                    <a:pt x="4" y="25"/>
                  </a:lnTo>
                  <a:lnTo>
                    <a:pt x="6" y="27"/>
                  </a:lnTo>
                  <a:lnTo>
                    <a:pt x="8" y="29"/>
                  </a:lnTo>
                  <a:lnTo>
                    <a:pt x="10" y="31"/>
                  </a:lnTo>
                  <a:lnTo>
                    <a:pt x="12" y="31"/>
                  </a:lnTo>
                  <a:lnTo>
                    <a:pt x="13" y="27"/>
                  </a:lnTo>
                  <a:lnTo>
                    <a:pt x="17" y="23"/>
                  </a:lnTo>
                  <a:lnTo>
                    <a:pt x="21" y="19"/>
                  </a:lnTo>
                  <a:lnTo>
                    <a:pt x="27" y="15"/>
                  </a:lnTo>
                  <a:lnTo>
                    <a:pt x="33" y="13"/>
                  </a:lnTo>
                  <a:lnTo>
                    <a:pt x="38" y="9"/>
                  </a:lnTo>
                  <a:lnTo>
                    <a:pt x="42" y="7"/>
                  </a:lnTo>
                  <a:lnTo>
                    <a:pt x="46" y="7"/>
                  </a:lnTo>
                  <a:lnTo>
                    <a:pt x="46" y="6"/>
                  </a:lnTo>
                  <a:lnTo>
                    <a:pt x="46" y="6"/>
                  </a:lnTo>
                  <a:lnTo>
                    <a:pt x="46" y="4"/>
                  </a:lnTo>
                  <a:lnTo>
                    <a:pt x="46" y="4"/>
                  </a:lnTo>
                  <a:lnTo>
                    <a:pt x="46" y="2"/>
                  </a:lnTo>
                  <a:lnTo>
                    <a:pt x="46" y="2"/>
                  </a:lnTo>
                  <a:lnTo>
                    <a:pt x="46" y="0"/>
                  </a:lnTo>
                  <a:lnTo>
                    <a:pt x="46" y="0"/>
                  </a:lnTo>
                  <a:lnTo>
                    <a:pt x="42" y="0"/>
                  </a:lnTo>
                  <a:lnTo>
                    <a:pt x="38" y="2"/>
                  </a:lnTo>
                  <a:lnTo>
                    <a:pt x="35" y="2"/>
                  </a:lnTo>
                  <a:lnTo>
                    <a:pt x="33" y="4"/>
                  </a:lnTo>
                  <a:lnTo>
                    <a:pt x="29" y="4"/>
                  </a:lnTo>
                  <a:lnTo>
                    <a:pt x="27" y="4"/>
                  </a:lnTo>
                  <a:lnTo>
                    <a:pt x="25" y="2"/>
                  </a:lnTo>
                  <a:lnTo>
                    <a:pt x="25"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56" name="Freeform 110"/>
            <p:cNvSpPr>
              <a:spLocks/>
            </p:cNvSpPr>
            <p:nvPr/>
          </p:nvSpPr>
          <p:spPr bwMode="auto">
            <a:xfrm>
              <a:off x="170" y="2155"/>
              <a:ext cx="17" cy="23"/>
            </a:xfrm>
            <a:custGeom>
              <a:avLst/>
              <a:gdLst>
                <a:gd name="T0" fmla="*/ 0 w 17"/>
                <a:gd name="T1" fmla="*/ 21 h 21"/>
                <a:gd name="T2" fmla="*/ 0 w 17"/>
                <a:gd name="T3" fmla="*/ 17 h 21"/>
                <a:gd name="T4" fmla="*/ 0 w 17"/>
                <a:gd name="T5" fmla="*/ 13 h 21"/>
                <a:gd name="T6" fmla="*/ 2 w 17"/>
                <a:gd name="T7" fmla="*/ 11 h 21"/>
                <a:gd name="T8" fmla="*/ 2 w 17"/>
                <a:gd name="T9" fmla="*/ 7 h 21"/>
                <a:gd name="T10" fmla="*/ 2 w 17"/>
                <a:gd name="T11" fmla="*/ 5 h 21"/>
                <a:gd name="T12" fmla="*/ 4 w 17"/>
                <a:gd name="T13" fmla="*/ 4 h 21"/>
                <a:gd name="T14" fmla="*/ 6 w 17"/>
                <a:gd name="T15" fmla="*/ 0 h 21"/>
                <a:gd name="T16" fmla="*/ 6 w 17"/>
                <a:gd name="T17" fmla="*/ 0 h 21"/>
                <a:gd name="T18" fmla="*/ 7 w 17"/>
                <a:gd name="T19" fmla="*/ 0 h 21"/>
                <a:gd name="T20" fmla="*/ 9 w 17"/>
                <a:gd name="T21" fmla="*/ 2 h 21"/>
                <a:gd name="T22" fmla="*/ 11 w 17"/>
                <a:gd name="T23" fmla="*/ 4 h 21"/>
                <a:gd name="T24" fmla="*/ 13 w 17"/>
                <a:gd name="T25" fmla="*/ 5 h 21"/>
                <a:gd name="T26" fmla="*/ 15 w 17"/>
                <a:gd name="T27" fmla="*/ 7 h 21"/>
                <a:gd name="T28" fmla="*/ 17 w 17"/>
                <a:gd name="T29" fmla="*/ 9 h 21"/>
                <a:gd name="T30" fmla="*/ 17 w 17"/>
                <a:gd name="T31" fmla="*/ 11 h 21"/>
                <a:gd name="T32" fmla="*/ 17 w 17"/>
                <a:gd name="T33" fmla="*/ 13 h 21"/>
                <a:gd name="T34" fmla="*/ 15 w 17"/>
                <a:gd name="T35" fmla="*/ 13 h 21"/>
                <a:gd name="T36" fmla="*/ 13 w 17"/>
                <a:gd name="T37" fmla="*/ 15 h 21"/>
                <a:gd name="T38" fmla="*/ 11 w 17"/>
                <a:gd name="T39" fmla="*/ 15 h 21"/>
                <a:gd name="T40" fmla="*/ 9 w 17"/>
                <a:gd name="T41" fmla="*/ 15 h 21"/>
                <a:gd name="T42" fmla="*/ 6 w 17"/>
                <a:gd name="T43" fmla="*/ 17 h 21"/>
                <a:gd name="T44" fmla="*/ 4 w 17"/>
                <a:gd name="T45" fmla="*/ 19 h 21"/>
                <a:gd name="T46" fmla="*/ 2 w 17"/>
                <a:gd name="T47" fmla="*/ 19 h 21"/>
                <a:gd name="T48" fmla="*/ 0 w 17"/>
                <a:gd name="T49"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 h="21">
                  <a:moveTo>
                    <a:pt x="0" y="21"/>
                  </a:moveTo>
                  <a:lnTo>
                    <a:pt x="0" y="17"/>
                  </a:lnTo>
                  <a:lnTo>
                    <a:pt x="0" y="13"/>
                  </a:lnTo>
                  <a:lnTo>
                    <a:pt x="2" y="11"/>
                  </a:lnTo>
                  <a:lnTo>
                    <a:pt x="2" y="7"/>
                  </a:lnTo>
                  <a:lnTo>
                    <a:pt x="2" y="5"/>
                  </a:lnTo>
                  <a:lnTo>
                    <a:pt x="4" y="4"/>
                  </a:lnTo>
                  <a:lnTo>
                    <a:pt x="6" y="0"/>
                  </a:lnTo>
                  <a:lnTo>
                    <a:pt x="6" y="0"/>
                  </a:lnTo>
                  <a:lnTo>
                    <a:pt x="7" y="0"/>
                  </a:lnTo>
                  <a:lnTo>
                    <a:pt x="9" y="2"/>
                  </a:lnTo>
                  <a:lnTo>
                    <a:pt x="11" y="4"/>
                  </a:lnTo>
                  <a:lnTo>
                    <a:pt x="13" y="5"/>
                  </a:lnTo>
                  <a:lnTo>
                    <a:pt x="15" y="7"/>
                  </a:lnTo>
                  <a:lnTo>
                    <a:pt x="17" y="9"/>
                  </a:lnTo>
                  <a:lnTo>
                    <a:pt x="17" y="11"/>
                  </a:lnTo>
                  <a:lnTo>
                    <a:pt x="17" y="13"/>
                  </a:lnTo>
                  <a:lnTo>
                    <a:pt x="15" y="13"/>
                  </a:lnTo>
                  <a:lnTo>
                    <a:pt x="13" y="15"/>
                  </a:lnTo>
                  <a:lnTo>
                    <a:pt x="11" y="15"/>
                  </a:lnTo>
                  <a:lnTo>
                    <a:pt x="9" y="15"/>
                  </a:lnTo>
                  <a:lnTo>
                    <a:pt x="6" y="17"/>
                  </a:lnTo>
                  <a:lnTo>
                    <a:pt x="4" y="19"/>
                  </a:lnTo>
                  <a:lnTo>
                    <a:pt x="2" y="19"/>
                  </a:lnTo>
                  <a:lnTo>
                    <a:pt x="0" y="21"/>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57" name="Freeform 111"/>
            <p:cNvSpPr>
              <a:spLocks/>
            </p:cNvSpPr>
            <p:nvPr/>
          </p:nvSpPr>
          <p:spPr bwMode="auto">
            <a:xfrm>
              <a:off x="122" y="2112"/>
              <a:ext cx="7" cy="7"/>
            </a:xfrm>
            <a:custGeom>
              <a:avLst/>
              <a:gdLst>
                <a:gd name="T0" fmla="*/ 0 w 7"/>
                <a:gd name="T1" fmla="*/ 0 h 6"/>
                <a:gd name="T2" fmla="*/ 0 w 7"/>
                <a:gd name="T3" fmla="*/ 0 h 6"/>
                <a:gd name="T4" fmla="*/ 2 w 7"/>
                <a:gd name="T5" fmla="*/ 0 h 6"/>
                <a:gd name="T6" fmla="*/ 4 w 7"/>
                <a:gd name="T7" fmla="*/ 0 h 6"/>
                <a:gd name="T8" fmla="*/ 4 w 7"/>
                <a:gd name="T9" fmla="*/ 0 h 6"/>
                <a:gd name="T10" fmla="*/ 6 w 7"/>
                <a:gd name="T11" fmla="*/ 0 h 6"/>
                <a:gd name="T12" fmla="*/ 6 w 7"/>
                <a:gd name="T13" fmla="*/ 0 h 6"/>
                <a:gd name="T14" fmla="*/ 6 w 7"/>
                <a:gd name="T15" fmla="*/ 0 h 6"/>
                <a:gd name="T16" fmla="*/ 7 w 7"/>
                <a:gd name="T17" fmla="*/ 0 h 6"/>
                <a:gd name="T18" fmla="*/ 7 w 7"/>
                <a:gd name="T19" fmla="*/ 2 h 6"/>
                <a:gd name="T20" fmla="*/ 6 w 7"/>
                <a:gd name="T21" fmla="*/ 2 h 6"/>
                <a:gd name="T22" fmla="*/ 6 w 7"/>
                <a:gd name="T23" fmla="*/ 4 h 6"/>
                <a:gd name="T24" fmla="*/ 4 w 7"/>
                <a:gd name="T25" fmla="*/ 4 h 6"/>
                <a:gd name="T26" fmla="*/ 2 w 7"/>
                <a:gd name="T27" fmla="*/ 6 h 6"/>
                <a:gd name="T28" fmla="*/ 0 w 7"/>
                <a:gd name="T29" fmla="*/ 6 h 6"/>
                <a:gd name="T30" fmla="*/ 0 w 7"/>
                <a:gd name="T31" fmla="*/ 6 h 6"/>
                <a:gd name="T32" fmla="*/ 0 w 7"/>
                <a:gd name="T33" fmla="*/ 6 h 6"/>
                <a:gd name="T34" fmla="*/ 0 w 7"/>
                <a:gd name="T35" fmla="*/ 6 h 6"/>
                <a:gd name="T36" fmla="*/ 0 w 7"/>
                <a:gd name="T37" fmla="*/ 6 h 6"/>
                <a:gd name="T38" fmla="*/ 0 w 7"/>
                <a:gd name="T39" fmla="*/ 6 h 6"/>
                <a:gd name="T40" fmla="*/ 0 w 7"/>
                <a:gd name="T41" fmla="*/ 4 h 6"/>
                <a:gd name="T42" fmla="*/ 0 w 7"/>
                <a:gd name="T43" fmla="*/ 4 h 6"/>
                <a:gd name="T44" fmla="*/ 0 w 7"/>
                <a:gd name="T45" fmla="*/ 2 h 6"/>
                <a:gd name="T46" fmla="*/ 0 w 7"/>
                <a:gd name="T47" fmla="*/ 2 h 6"/>
                <a:gd name="T48" fmla="*/ 0 w 7"/>
                <a:gd name="T4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 h="6">
                  <a:moveTo>
                    <a:pt x="0" y="0"/>
                  </a:moveTo>
                  <a:lnTo>
                    <a:pt x="0" y="0"/>
                  </a:lnTo>
                  <a:lnTo>
                    <a:pt x="2" y="0"/>
                  </a:lnTo>
                  <a:lnTo>
                    <a:pt x="4" y="0"/>
                  </a:lnTo>
                  <a:lnTo>
                    <a:pt x="4" y="0"/>
                  </a:lnTo>
                  <a:lnTo>
                    <a:pt x="6" y="0"/>
                  </a:lnTo>
                  <a:lnTo>
                    <a:pt x="6" y="0"/>
                  </a:lnTo>
                  <a:lnTo>
                    <a:pt x="6" y="0"/>
                  </a:lnTo>
                  <a:lnTo>
                    <a:pt x="7" y="0"/>
                  </a:lnTo>
                  <a:lnTo>
                    <a:pt x="7" y="2"/>
                  </a:lnTo>
                  <a:lnTo>
                    <a:pt x="6" y="2"/>
                  </a:lnTo>
                  <a:lnTo>
                    <a:pt x="6" y="4"/>
                  </a:lnTo>
                  <a:lnTo>
                    <a:pt x="4" y="4"/>
                  </a:lnTo>
                  <a:lnTo>
                    <a:pt x="2" y="6"/>
                  </a:lnTo>
                  <a:lnTo>
                    <a:pt x="0" y="6"/>
                  </a:lnTo>
                  <a:lnTo>
                    <a:pt x="0" y="6"/>
                  </a:lnTo>
                  <a:lnTo>
                    <a:pt x="0" y="6"/>
                  </a:lnTo>
                  <a:lnTo>
                    <a:pt x="0" y="6"/>
                  </a:lnTo>
                  <a:lnTo>
                    <a:pt x="0" y="6"/>
                  </a:lnTo>
                  <a:lnTo>
                    <a:pt x="0" y="6"/>
                  </a:lnTo>
                  <a:lnTo>
                    <a:pt x="0" y="4"/>
                  </a:lnTo>
                  <a:lnTo>
                    <a:pt x="0" y="4"/>
                  </a:lnTo>
                  <a:lnTo>
                    <a:pt x="0" y="2"/>
                  </a:lnTo>
                  <a:lnTo>
                    <a:pt x="0" y="2"/>
                  </a:lnTo>
                  <a:lnTo>
                    <a:pt x="0"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58" name="Freeform 112"/>
            <p:cNvSpPr>
              <a:spLocks/>
            </p:cNvSpPr>
            <p:nvPr/>
          </p:nvSpPr>
          <p:spPr bwMode="auto">
            <a:xfrm>
              <a:off x="145" y="2121"/>
              <a:ext cx="2" cy="9"/>
            </a:xfrm>
            <a:custGeom>
              <a:avLst/>
              <a:gdLst>
                <a:gd name="T0" fmla="*/ 0 w 2"/>
                <a:gd name="T1" fmla="*/ 0 h 8"/>
                <a:gd name="T2" fmla="*/ 0 w 2"/>
                <a:gd name="T3" fmla="*/ 2 h 8"/>
                <a:gd name="T4" fmla="*/ 2 w 2"/>
                <a:gd name="T5" fmla="*/ 2 h 8"/>
                <a:gd name="T6" fmla="*/ 2 w 2"/>
                <a:gd name="T7" fmla="*/ 4 h 8"/>
                <a:gd name="T8" fmla="*/ 2 w 2"/>
                <a:gd name="T9" fmla="*/ 4 h 8"/>
                <a:gd name="T10" fmla="*/ 2 w 2"/>
                <a:gd name="T11" fmla="*/ 6 h 8"/>
                <a:gd name="T12" fmla="*/ 2 w 2"/>
                <a:gd name="T13" fmla="*/ 6 h 8"/>
                <a:gd name="T14" fmla="*/ 0 w 2"/>
                <a:gd name="T15" fmla="*/ 8 h 8"/>
                <a:gd name="T16" fmla="*/ 0 w 2"/>
                <a:gd name="T17" fmla="*/ 8 h 8"/>
                <a:gd name="T18" fmla="*/ 0 w 2"/>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8">
                  <a:moveTo>
                    <a:pt x="0" y="0"/>
                  </a:moveTo>
                  <a:lnTo>
                    <a:pt x="0" y="2"/>
                  </a:lnTo>
                  <a:lnTo>
                    <a:pt x="2" y="2"/>
                  </a:lnTo>
                  <a:lnTo>
                    <a:pt x="2" y="4"/>
                  </a:lnTo>
                  <a:lnTo>
                    <a:pt x="2" y="4"/>
                  </a:lnTo>
                  <a:lnTo>
                    <a:pt x="2" y="6"/>
                  </a:lnTo>
                  <a:lnTo>
                    <a:pt x="2" y="6"/>
                  </a:lnTo>
                  <a:lnTo>
                    <a:pt x="0" y="8"/>
                  </a:lnTo>
                  <a:lnTo>
                    <a:pt x="0" y="8"/>
                  </a:lnTo>
                  <a:lnTo>
                    <a:pt x="0"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59" name="Freeform 113"/>
            <p:cNvSpPr>
              <a:spLocks/>
            </p:cNvSpPr>
            <p:nvPr/>
          </p:nvSpPr>
          <p:spPr bwMode="auto">
            <a:xfrm>
              <a:off x="158" y="2132"/>
              <a:ext cx="14" cy="10"/>
            </a:xfrm>
            <a:custGeom>
              <a:avLst/>
              <a:gdLst>
                <a:gd name="T0" fmla="*/ 14 w 14"/>
                <a:gd name="T1" fmla="*/ 5 h 9"/>
                <a:gd name="T2" fmla="*/ 14 w 14"/>
                <a:gd name="T3" fmla="*/ 7 h 9"/>
                <a:gd name="T4" fmla="*/ 14 w 14"/>
                <a:gd name="T5" fmla="*/ 7 h 9"/>
                <a:gd name="T6" fmla="*/ 14 w 14"/>
                <a:gd name="T7" fmla="*/ 7 h 9"/>
                <a:gd name="T8" fmla="*/ 14 w 14"/>
                <a:gd name="T9" fmla="*/ 7 h 9"/>
                <a:gd name="T10" fmla="*/ 12 w 14"/>
                <a:gd name="T11" fmla="*/ 7 h 9"/>
                <a:gd name="T12" fmla="*/ 12 w 14"/>
                <a:gd name="T13" fmla="*/ 7 h 9"/>
                <a:gd name="T14" fmla="*/ 12 w 14"/>
                <a:gd name="T15" fmla="*/ 7 h 9"/>
                <a:gd name="T16" fmla="*/ 10 w 14"/>
                <a:gd name="T17" fmla="*/ 9 h 9"/>
                <a:gd name="T18" fmla="*/ 10 w 14"/>
                <a:gd name="T19" fmla="*/ 7 h 9"/>
                <a:gd name="T20" fmla="*/ 10 w 14"/>
                <a:gd name="T21" fmla="*/ 7 h 9"/>
                <a:gd name="T22" fmla="*/ 10 w 14"/>
                <a:gd name="T23" fmla="*/ 7 h 9"/>
                <a:gd name="T24" fmla="*/ 10 w 14"/>
                <a:gd name="T25" fmla="*/ 5 h 9"/>
                <a:gd name="T26" fmla="*/ 10 w 14"/>
                <a:gd name="T27" fmla="*/ 5 h 9"/>
                <a:gd name="T28" fmla="*/ 8 w 14"/>
                <a:gd name="T29" fmla="*/ 5 h 9"/>
                <a:gd name="T30" fmla="*/ 8 w 14"/>
                <a:gd name="T31" fmla="*/ 5 h 9"/>
                <a:gd name="T32" fmla="*/ 8 w 14"/>
                <a:gd name="T33" fmla="*/ 3 h 9"/>
                <a:gd name="T34" fmla="*/ 8 w 14"/>
                <a:gd name="T35" fmla="*/ 3 h 9"/>
                <a:gd name="T36" fmla="*/ 6 w 14"/>
                <a:gd name="T37" fmla="*/ 3 h 9"/>
                <a:gd name="T38" fmla="*/ 4 w 14"/>
                <a:gd name="T39" fmla="*/ 3 h 9"/>
                <a:gd name="T40" fmla="*/ 4 w 14"/>
                <a:gd name="T41" fmla="*/ 3 h 9"/>
                <a:gd name="T42" fmla="*/ 2 w 14"/>
                <a:gd name="T43" fmla="*/ 3 h 9"/>
                <a:gd name="T44" fmla="*/ 2 w 14"/>
                <a:gd name="T45" fmla="*/ 1 h 9"/>
                <a:gd name="T46" fmla="*/ 2 w 14"/>
                <a:gd name="T47" fmla="*/ 1 h 9"/>
                <a:gd name="T48" fmla="*/ 0 w 14"/>
                <a:gd name="T49" fmla="*/ 0 h 9"/>
                <a:gd name="T50" fmla="*/ 2 w 14"/>
                <a:gd name="T51" fmla="*/ 0 h 9"/>
                <a:gd name="T52" fmla="*/ 4 w 14"/>
                <a:gd name="T53" fmla="*/ 0 h 9"/>
                <a:gd name="T54" fmla="*/ 8 w 14"/>
                <a:gd name="T55" fmla="*/ 1 h 9"/>
                <a:gd name="T56" fmla="*/ 10 w 14"/>
                <a:gd name="T57" fmla="*/ 1 h 9"/>
                <a:gd name="T58" fmla="*/ 10 w 14"/>
                <a:gd name="T59" fmla="*/ 3 h 9"/>
                <a:gd name="T60" fmla="*/ 12 w 14"/>
                <a:gd name="T61" fmla="*/ 3 h 9"/>
                <a:gd name="T62" fmla="*/ 14 w 14"/>
                <a:gd name="T63" fmla="*/ 5 h 9"/>
                <a:gd name="T64" fmla="*/ 14 w 14"/>
                <a:gd name="T65"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 h="9">
                  <a:moveTo>
                    <a:pt x="14" y="5"/>
                  </a:moveTo>
                  <a:lnTo>
                    <a:pt x="14" y="7"/>
                  </a:lnTo>
                  <a:lnTo>
                    <a:pt x="14" y="7"/>
                  </a:lnTo>
                  <a:lnTo>
                    <a:pt x="14" y="7"/>
                  </a:lnTo>
                  <a:lnTo>
                    <a:pt x="14" y="7"/>
                  </a:lnTo>
                  <a:lnTo>
                    <a:pt x="12" y="7"/>
                  </a:lnTo>
                  <a:lnTo>
                    <a:pt x="12" y="7"/>
                  </a:lnTo>
                  <a:lnTo>
                    <a:pt x="12" y="7"/>
                  </a:lnTo>
                  <a:lnTo>
                    <a:pt x="10" y="9"/>
                  </a:lnTo>
                  <a:lnTo>
                    <a:pt x="10" y="7"/>
                  </a:lnTo>
                  <a:lnTo>
                    <a:pt x="10" y="7"/>
                  </a:lnTo>
                  <a:lnTo>
                    <a:pt x="10" y="7"/>
                  </a:lnTo>
                  <a:lnTo>
                    <a:pt x="10" y="5"/>
                  </a:lnTo>
                  <a:lnTo>
                    <a:pt x="10" y="5"/>
                  </a:lnTo>
                  <a:lnTo>
                    <a:pt x="8" y="5"/>
                  </a:lnTo>
                  <a:lnTo>
                    <a:pt x="8" y="5"/>
                  </a:lnTo>
                  <a:lnTo>
                    <a:pt x="8" y="3"/>
                  </a:lnTo>
                  <a:lnTo>
                    <a:pt x="8" y="3"/>
                  </a:lnTo>
                  <a:lnTo>
                    <a:pt x="6" y="3"/>
                  </a:lnTo>
                  <a:lnTo>
                    <a:pt x="4" y="3"/>
                  </a:lnTo>
                  <a:lnTo>
                    <a:pt x="4" y="3"/>
                  </a:lnTo>
                  <a:lnTo>
                    <a:pt x="2" y="3"/>
                  </a:lnTo>
                  <a:lnTo>
                    <a:pt x="2" y="1"/>
                  </a:lnTo>
                  <a:lnTo>
                    <a:pt x="2" y="1"/>
                  </a:lnTo>
                  <a:lnTo>
                    <a:pt x="0" y="0"/>
                  </a:lnTo>
                  <a:lnTo>
                    <a:pt x="2" y="0"/>
                  </a:lnTo>
                  <a:lnTo>
                    <a:pt x="4" y="0"/>
                  </a:lnTo>
                  <a:lnTo>
                    <a:pt x="8" y="1"/>
                  </a:lnTo>
                  <a:lnTo>
                    <a:pt x="10" y="1"/>
                  </a:lnTo>
                  <a:lnTo>
                    <a:pt x="10" y="3"/>
                  </a:lnTo>
                  <a:lnTo>
                    <a:pt x="12" y="3"/>
                  </a:lnTo>
                  <a:lnTo>
                    <a:pt x="14" y="5"/>
                  </a:lnTo>
                  <a:lnTo>
                    <a:pt x="14" y="5"/>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60" name="Freeform 114"/>
            <p:cNvSpPr>
              <a:spLocks/>
            </p:cNvSpPr>
            <p:nvPr/>
          </p:nvSpPr>
          <p:spPr bwMode="auto">
            <a:xfrm>
              <a:off x="1678" y="1302"/>
              <a:ext cx="10" cy="8"/>
            </a:xfrm>
            <a:custGeom>
              <a:avLst/>
              <a:gdLst>
                <a:gd name="T0" fmla="*/ 0 w 10"/>
                <a:gd name="T1" fmla="*/ 2 h 8"/>
                <a:gd name="T2" fmla="*/ 0 w 10"/>
                <a:gd name="T3" fmla="*/ 4 h 8"/>
                <a:gd name="T4" fmla="*/ 0 w 10"/>
                <a:gd name="T5" fmla="*/ 6 h 8"/>
                <a:gd name="T6" fmla="*/ 2 w 10"/>
                <a:gd name="T7" fmla="*/ 6 h 8"/>
                <a:gd name="T8" fmla="*/ 2 w 10"/>
                <a:gd name="T9" fmla="*/ 8 h 8"/>
                <a:gd name="T10" fmla="*/ 4 w 10"/>
                <a:gd name="T11" fmla="*/ 8 h 8"/>
                <a:gd name="T12" fmla="*/ 6 w 10"/>
                <a:gd name="T13" fmla="*/ 8 h 8"/>
                <a:gd name="T14" fmla="*/ 8 w 10"/>
                <a:gd name="T15" fmla="*/ 8 h 8"/>
                <a:gd name="T16" fmla="*/ 10 w 10"/>
                <a:gd name="T17" fmla="*/ 8 h 8"/>
                <a:gd name="T18" fmla="*/ 10 w 10"/>
                <a:gd name="T19" fmla="*/ 2 h 8"/>
                <a:gd name="T20" fmla="*/ 8 w 10"/>
                <a:gd name="T21" fmla="*/ 2 h 8"/>
                <a:gd name="T22" fmla="*/ 6 w 10"/>
                <a:gd name="T23" fmla="*/ 2 h 8"/>
                <a:gd name="T24" fmla="*/ 6 w 10"/>
                <a:gd name="T25" fmla="*/ 2 h 8"/>
                <a:gd name="T26" fmla="*/ 4 w 10"/>
                <a:gd name="T27" fmla="*/ 0 h 8"/>
                <a:gd name="T28" fmla="*/ 4 w 10"/>
                <a:gd name="T29" fmla="*/ 0 h 8"/>
                <a:gd name="T30" fmla="*/ 2 w 10"/>
                <a:gd name="T31" fmla="*/ 0 h 8"/>
                <a:gd name="T32" fmla="*/ 0 w 10"/>
                <a:gd name="T33" fmla="*/ 2 h 8"/>
                <a:gd name="T34" fmla="*/ 0 w 10"/>
                <a:gd name="T35"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 h="8">
                  <a:moveTo>
                    <a:pt x="0" y="2"/>
                  </a:moveTo>
                  <a:lnTo>
                    <a:pt x="0" y="4"/>
                  </a:lnTo>
                  <a:lnTo>
                    <a:pt x="0" y="6"/>
                  </a:lnTo>
                  <a:lnTo>
                    <a:pt x="2" y="6"/>
                  </a:lnTo>
                  <a:lnTo>
                    <a:pt x="2" y="8"/>
                  </a:lnTo>
                  <a:lnTo>
                    <a:pt x="4" y="8"/>
                  </a:lnTo>
                  <a:lnTo>
                    <a:pt x="6" y="8"/>
                  </a:lnTo>
                  <a:lnTo>
                    <a:pt x="8" y="8"/>
                  </a:lnTo>
                  <a:lnTo>
                    <a:pt x="10" y="8"/>
                  </a:lnTo>
                  <a:lnTo>
                    <a:pt x="10" y="2"/>
                  </a:lnTo>
                  <a:lnTo>
                    <a:pt x="8" y="2"/>
                  </a:lnTo>
                  <a:lnTo>
                    <a:pt x="6" y="2"/>
                  </a:lnTo>
                  <a:lnTo>
                    <a:pt x="6" y="2"/>
                  </a:lnTo>
                  <a:lnTo>
                    <a:pt x="4" y="0"/>
                  </a:lnTo>
                  <a:lnTo>
                    <a:pt x="4" y="0"/>
                  </a:lnTo>
                  <a:lnTo>
                    <a:pt x="2" y="0"/>
                  </a:lnTo>
                  <a:lnTo>
                    <a:pt x="0" y="2"/>
                  </a:lnTo>
                  <a:lnTo>
                    <a:pt x="0" y="2"/>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61" name="Freeform 115"/>
            <p:cNvSpPr>
              <a:spLocks/>
            </p:cNvSpPr>
            <p:nvPr/>
          </p:nvSpPr>
          <p:spPr bwMode="auto">
            <a:xfrm>
              <a:off x="1780" y="1612"/>
              <a:ext cx="13" cy="20"/>
            </a:xfrm>
            <a:custGeom>
              <a:avLst/>
              <a:gdLst>
                <a:gd name="T0" fmla="*/ 0 w 13"/>
                <a:gd name="T1" fmla="*/ 19 h 19"/>
                <a:gd name="T2" fmla="*/ 4 w 13"/>
                <a:gd name="T3" fmla="*/ 17 h 19"/>
                <a:gd name="T4" fmla="*/ 5 w 13"/>
                <a:gd name="T5" fmla="*/ 15 h 19"/>
                <a:gd name="T6" fmla="*/ 7 w 13"/>
                <a:gd name="T7" fmla="*/ 13 h 19"/>
                <a:gd name="T8" fmla="*/ 9 w 13"/>
                <a:gd name="T9" fmla="*/ 11 h 19"/>
                <a:gd name="T10" fmla="*/ 11 w 13"/>
                <a:gd name="T11" fmla="*/ 9 h 19"/>
                <a:gd name="T12" fmla="*/ 13 w 13"/>
                <a:gd name="T13" fmla="*/ 5 h 19"/>
                <a:gd name="T14" fmla="*/ 13 w 13"/>
                <a:gd name="T15" fmla="*/ 3 h 19"/>
                <a:gd name="T16" fmla="*/ 13 w 13"/>
                <a:gd name="T17" fmla="*/ 0 h 19"/>
                <a:gd name="T18" fmla="*/ 11 w 13"/>
                <a:gd name="T19" fmla="*/ 1 h 19"/>
                <a:gd name="T20" fmla="*/ 9 w 13"/>
                <a:gd name="T21" fmla="*/ 1 h 19"/>
                <a:gd name="T22" fmla="*/ 5 w 13"/>
                <a:gd name="T23" fmla="*/ 3 h 19"/>
                <a:gd name="T24" fmla="*/ 4 w 13"/>
                <a:gd name="T25" fmla="*/ 5 h 19"/>
                <a:gd name="T26" fmla="*/ 2 w 13"/>
                <a:gd name="T27" fmla="*/ 7 h 19"/>
                <a:gd name="T28" fmla="*/ 2 w 13"/>
                <a:gd name="T29" fmla="*/ 9 h 19"/>
                <a:gd name="T30" fmla="*/ 0 w 13"/>
                <a:gd name="T31" fmla="*/ 11 h 19"/>
                <a:gd name="T32" fmla="*/ 0 w 13"/>
                <a:gd name="T33" fmla="*/ 13 h 19"/>
                <a:gd name="T34" fmla="*/ 0 w 13"/>
                <a:gd name="T35" fmla="*/ 15 h 19"/>
                <a:gd name="T36" fmla="*/ 0 w 13"/>
                <a:gd name="T37" fmla="*/ 15 h 19"/>
                <a:gd name="T38" fmla="*/ 0 w 13"/>
                <a:gd name="T39" fmla="*/ 15 h 19"/>
                <a:gd name="T40" fmla="*/ 0 w 13"/>
                <a:gd name="T41" fmla="*/ 17 h 19"/>
                <a:gd name="T42" fmla="*/ 0 w 13"/>
                <a:gd name="T43" fmla="*/ 17 h 19"/>
                <a:gd name="T44" fmla="*/ 0 w 13"/>
                <a:gd name="T45" fmla="*/ 17 h 19"/>
                <a:gd name="T46" fmla="*/ 0 w 13"/>
                <a:gd name="T47" fmla="*/ 19 h 19"/>
                <a:gd name="T48" fmla="*/ 0 w 13"/>
                <a:gd name="T49"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 h="19">
                  <a:moveTo>
                    <a:pt x="0" y="19"/>
                  </a:moveTo>
                  <a:lnTo>
                    <a:pt x="4" y="17"/>
                  </a:lnTo>
                  <a:lnTo>
                    <a:pt x="5" y="15"/>
                  </a:lnTo>
                  <a:lnTo>
                    <a:pt x="7" y="13"/>
                  </a:lnTo>
                  <a:lnTo>
                    <a:pt x="9" y="11"/>
                  </a:lnTo>
                  <a:lnTo>
                    <a:pt x="11" y="9"/>
                  </a:lnTo>
                  <a:lnTo>
                    <a:pt x="13" y="5"/>
                  </a:lnTo>
                  <a:lnTo>
                    <a:pt x="13" y="3"/>
                  </a:lnTo>
                  <a:lnTo>
                    <a:pt x="13" y="0"/>
                  </a:lnTo>
                  <a:lnTo>
                    <a:pt x="11" y="1"/>
                  </a:lnTo>
                  <a:lnTo>
                    <a:pt x="9" y="1"/>
                  </a:lnTo>
                  <a:lnTo>
                    <a:pt x="5" y="3"/>
                  </a:lnTo>
                  <a:lnTo>
                    <a:pt x="4" y="5"/>
                  </a:lnTo>
                  <a:lnTo>
                    <a:pt x="2" y="7"/>
                  </a:lnTo>
                  <a:lnTo>
                    <a:pt x="2" y="9"/>
                  </a:lnTo>
                  <a:lnTo>
                    <a:pt x="0" y="11"/>
                  </a:lnTo>
                  <a:lnTo>
                    <a:pt x="0" y="13"/>
                  </a:lnTo>
                  <a:lnTo>
                    <a:pt x="0" y="15"/>
                  </a:lnTo>
                  <a:lnTo>
                    <a:pt x="0" y="15"/>
                  </a:lnTo>
                  <a:lnTo>
                    <a:pt x="0" y="15"/>
                  </a:lnTo>
                  <a:lnTo>
                    <a:pt x="0" y="17"/>
                  </a:lnTo>
                  <a:lnTo>
                    <a:pt x="0" y="17"/>
                  </a:lnTo>
                  <a:lnTo>
                    <a:pt x="0" y="17"/>
                  </a:lnTo>
                  <a:lnTo>
                    <a:pt x="0" y="19"/>
                  </a:lnTo>
                  <a:lnTo>
                    <a:pt x="0" y="19"/>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62" name="Freeform 116"/>
            <p:cNvSpPr>
              <a:spLocks/>
            </p:cNvSpPr>
            <p:nvPr/>
          </p:nvSpPr>
          <p:spPr bwMode="auto">
            <a:xfrm>
              <a:off x="1736" y="1613"/>
              <a:ext cx="32" cy="19"/>
            </a:xfrm>
            <a:custGeom>
              <a:avLst/>
              <a:gdLst>
                <a:gd name="T0" fmla="*/ 11 w 32"/>
                <a:gd name="T1" fmla="*/ 0 h 18"/>
                <a:gd name="T2" fmla="*/ 11 w 32"/>
                <a:gd name="T3" fmla="*/ 0 h 18"/>
                <a:gd name="T4" fmla="*/ 9 w 32"/>
                <a:gd name="T5" fmla="*/ 2 h 18"/>
                <a:gd name="T6" fmla="*/ 7 w 32"/>
                <a:gd name="T7" fmla="*/ 2 h 18"/>
                <a:gd name="T8" fmla="*/ 5 w 32"/>
                <a:gd name="T9" fmla="*/ 4 h 18"/>
                <a:gd name="T10" fmla="*/ 3 w 32"/>
                <a:gd name="T11" fmla="*/ 6 h 18"/>
                <a:gd name="T12" fmla="*/ 1 w 32"/>
                <a:gd name="T13" fmla="*/ 6 h 18"/>
                <a:gd name="T14" fmla="*/ 1 w 32"/>
                <a:gd name="T15" fmla="*/ 8 h 18"/>
                <a:gd name="T16" fmla="*/ 0 w 32"/>
                <a:gd name="T17" fmla="*/ 10 h 18"/>
                <a:gd name="T18" fmla="*/ 3 w 32"/>
                <a:gd name="T19" fmla="*/ 12 h 18"/>
                <a:gd name="T20" fmla="*/ 5 w 32"/>
                <a:gd name="T21" fmla="*/ 14 h 18"/>
                <a:gd name="T22" fmla="*/ 7 w 32"/>
                <a:gd name="T23" fmla="*/ 14 h 18"/>
                <a:gd name="T24" fmla="*/ 11 w 32"/>
                <a:gd name="T25" fmla="*/ 16 h 18"/>
                <a:gd name="T26" fmla="*/ 13 w 32"/>
                <a:gd name="T27" fmla="*/ 16 h 18"/>
                <a:gd name="T28" fmla="*/ 17 w 32"/>
                <a:gd name="T29" fmla="*/ 18 h 18"/>
                <a:gd name="T30" fmla="*/ 21 w 32"/>
                <a:gd name="T31" fmla="*/ 18 h 18"/>
                <a:gd name="T32" fmla="*/ 25 w 32"/>
                <a:gd name="T33" fmla="*/ 18 h 18"/>
                <a:gd name="T34" fmla="*/ 25 w 32"/>
                <a:gd name="T35" fmla="*/ 18 h 18"/>
                <a:gd name="T36" fmla="*/ 26 w 32"/>
                <a:gd name="T37" fmla="*/ 18 h 18"/>
                <a:gd name="T38" fmla="*/ 28 w 32"/>
                <a:gd name="T39" fmla="*/ 18 h 18"/>
                <a:gd name="T40" fmla="*/ 28 w 32"/>
                <a:gd name="T41" fmla="*/ 18 h 18"/>
                <a:gd name="T42" fmla="*/ 30 w 32"/>
                <a:gd name="T43" fmla="*/ 16 h 18"/>
                <a:gd name="T44" fmla="*/ 30 w 32"/>
                <a:gd name="T45" fmla="*/ 16 h 18"/>
                <a:gd name="T46" fmla="*/ 30 w 32"/>
                <a:gd name="T47" fmla="*/ 16 h 18"/>
                <a:gd name="T48" fmla="*/ 32 w 32"/>
                <a:gd name="T49" fmla="*/ 14 h 18"/>
                <a:gd name="T50" fmla="*/ 28 w 32"/>
                <a:gd name="T51" fmla="*/ 12 h 18"/>
                <a:gd name="T52" fmla="*/ 25 w 32"/>
                <a:gd name="T53" fmla="*/ 12 h 18"/>
                <a:gd name="T54" fmla="*/ 23 w 32"/>
                <a:gd name="T55" fmla="*/ 10 h 18"/>
                <a:gd name="T56" fmla="*/ 19 w 32"/>
                <a:gd name="T57" fmla="*/ 8 h 18"/>
                <a:gd name="T58" fmla="*/ 17 w 32"/>
                <a:gd name="T59" fmla="*/ 8 h 18"/>
                <a:gd name="T60" fmla="*/ 15 w 32"/>
                <a:gd name="T61" fmla="*/ 6 h 18"/>
                <a:gd name="T62" fmla="*/ 13 w 32"/>
                <a:gd name="T63" fmla="*/ 2 h 18"/>
                <a:gd name="T64" fmla="*/ 11 w 32"/>
                <a:gd name="T65"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 h="18">
                  <a:moveTo>
                    <a:pt x="11" y="0"/>
                  </a:moveTo>
                  <a:lnTo>
                    <a:pt x="11" y="0"/>
                  </a:lnTo>
                  <a:lnTo>
                    <a:pt x="9" y="2"/>
                  </a:lnTo>
                  <a:lnTo>
                    <a:pt x="7" y="2"/>
                  </a:lnTo>
                  <a:lnTo>
                    <a:pt x="5" y="4"/>
                  </a:lnTo>
                  <a:lnTo>
                    <a:pt x="3" y="6"/>
                  </a:lnTo>
                  <a:lnTo>
                    <a:pt x="1" y="6"/>
                  </a:lnTo>
                  <a:lnTo>
                    <a:pt x="1" y="8"/>
                  </a:lnTo>
                  <a:lnTo>
                    <a:pt x="0" y="10"/>
                  </a:lnTo>
                  <a:lnTo>
                    <a:pt x="3" y="12"/>
                  </a:lnTo>
                  <a:lnTo>
                    <a:pt x="5" y="14"/>
                  </a:lnTo>
                  <a:lnTo>
                    <a:pt x="7" y="14"/>
                  </a:lnTo>
                  <a:lnTo>
                    <a:pt x="11" y="16"/>
                  </a:lnTo>
                  <a:lnTo>
                    <a:pt x="13" y="16"/>
                  </a:lnTo>
                  <a:lnTo>
                    <a:pt x="17" y="18"/>
                  </a:lnTo>
                  <a:lnTo>
                    <a:pt x="21" y="18"/>
                  </a:lnTo>
                  <a:lnTo>
                    <a:pt x="25" y="18"/>
                  </a:lnTo>
                  <a:lnTo>
                    <a:pt x="25" y="18"/>
                  </a:lnTo>
                  <a:lnTo>
                    <a:pt x="26" y="18"/>
                  </a:lnTo>
                  <a:lnTo>
                    <a:pt x="28" y="18"/>
                  </a:lnTo>
                  <a:lnTo>
                    <a:pt x="28" y="18"/>
                  </a:lnTo>
                  <a:lnTo>
                    <a:pt x="30" y="16"/>
                  </a:lnTo>
                  <a:lnTo>
                    <a:pt x="30" y="16"/>
                  </a:lnTo>
                  <a:lnTo>
                    <a:pt x="30" y="16"/>
                  </a:lnTo>
                  <a:lnTo>
                    <a:pt x="32" y="14"/>
                  </a:lnTo>
                  <a:lnTo>
                    <a:pt x="28" y="12"/>
                  </a:lnTo>
                  <a:lnTo>
                    <a:pt x="25" y="12"/>
                  </a:lnTo>
                  <a:lnTo>
                    <a:pt x="23" y="10"/>
                  </a:lnTo>
                  <a:lnTo>
                    <a:pt x="19" y="8"/>
                  </a:lnTo>
                  <a:lnTo>
                    <a:pt x="17" y="8"/>
                  </a:lnTo>
                  <a:lnTo>
                    <a:pt x="15" y="6"/>
                  </a:lnTo>
                  <a:lnTo>
                    <a:pt x="13" y="2"/>
                  </a:lnTo>
                  <a:lnTo>
                    <a:pt x="11"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63" name="Freeform 117"/>
            <p:cNvSpPr>
              <a:spLocks/>
            </p:cNvSpPr>
            <p:nvPr/>
          </p:nvSpPr>
          <p:spPr bwMode="auto">
            <a:xfrm>
              <a:off x="1561" y="1726"/>
              <a:ext cx="33" cy="13"/>
            </a:xfrm>
            <a:custGeom>
              <a:avLst/>
              <a:gdLst>
                <a:gd name="T0" fmla="*/ 0 w 33"/>
                <a:gd name="T1" fmla="*/ 12 h 12"/>
                <a:gd name="T2" fmla="*/ 17 w 33"/>
                <a:gd name="T3" fmla="*/ 12 h 12"/>
                <a:gd name="T4" fmla="*/ 19 w 33"/>
                <a:gd name="T5" fmla="*/ 10 h 12"/>
                <a:gd name="T6" fmla="*/ 21 w 33"/>
                <a:gd name="T7" fmla="*/ 10 h 12"/>
                <a:gd name="T8" fmla="*/ 23 w 33"/>
                <a:gd name="T9" fmla="*/ 8 h 12"/>
                <a:gd name="T10" fmla="*/ 25 w 33"/>
                <a:gd name="T11" fmla="*/ 8 h 12"/>
                <a:gd name="T12" fmla="*/ 27 w 33"/>
                <a:gd name="T13" fmla="*/ 6 h 12"/>
                <a:gd name="T14" fmla="*/ 29 w 33"/>
                <a:gd name="T15" fmla="*/ 4 h 12"/>
                <a:gd name="T16" fmla="*/ 31 w 33"/>
                <a:gd name="T17" fmla="*/ 4 h 12"/>
                <a:gd name="T18" fmla="*/ 33 w 33"/>
                <a:gd name="T19" fmla="*/ 0 h 12"/>
                <a:gd name="T20" fmla="*/ 29 w 33"/>
                <a:gd name="T21" fmla="*/ 0 h 12"/>
                <a:gd name="T22" fmla="*/ 25 w 33"/>
                <a:gd name="T23" fmla="*/ 0 h 12"/>
                <a:gd name="T24" fmla="*/ 19 w 33"/>
                <a:gd name="T25" fmla="*/ 2 h 12"/>
                <a:gd name="T26" fmla="*/ 15 w 33"/>
                <a:gd name="T27" fmla="*/ 2 h 12"/>
                <a:gd name="T28" fmla="*/ 10 w 33"/>
                <a:gd name="T29" fmla="*/ 4 h 12"/>
                <a:gd name="T30" fmla="*/ 6 w 33"/>
                <a:gd name="T31" fmla="*/ 6 h 12"/>
                <a:gd name="T32" fmla="*/ 2 w 33"/>
                <a:gd name="T33" fmla="*/ 10 h 12"/>
                <a:gd name="T34" fmla="*/ 0 w 33"/>
                <a:gd name="T35"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3" h="12">
                  <a:moveTo>
                    <a:pt x="0" y="12"/>
                  </a:moveTo>
                  <a:lnTo>
                    <a:pt x="17" y="12"/>
                  </a:lnTo>
                  <a:lnTo>
                    <a:pt x="19" y="10"/>
                  </a:lnTo>
                  <a:lnTo>
                    <a:pt x="21" y="10"/>
                  </a:lnTo>
                  <a:lnTo>
                    <a:pt x="23" y="8"/>
                  </a:lnTo>
                  <a:lnTo>
                    <a:pt x="25" y="8"/>
                  </a:lnTo>
                  <a:lnTo>
                    <a:pt x="27" y="6"/>
                  </a:lnTo>
                  <a:lnTo>
                    <a:pt x="29" y="4"/>
                  </a:lnTo>
                  <a:lnTo>
                    <a:pt x="31" y="4"/>
                  </a:lnTo>
                  <a:lnTo>
                    <a:pt x="33" y="0"/>
                  </a:lnTo>
                  <a:lnTo>
                    <a:pt x="29" y="0"/>
                  </a:lnTo>
                  <a:lnTo>
                    <a:pt x="25" y="0"/>
                  </a:lnTo>
                  <a:lnTo>
                    <a:pt x="19" y="2"/>
                  </a:lnTo>
                  <a:lnTo>
                    <a:pt x="15" y="2"/>
                  </a:lnTo>
                  <a:lnTo>
                    <a:pt x="10" y="4"/>
                  </a:lnTo>
                  <a:lnTo>
                    <a:pt x="6" y="6"/>
                  </a:lnTo>
                  <a:lnTo>
                    <a:pt x="2" y="10"/>
                  </a:lnTo>
                  <a:lnTo>
                    <a:pt x="0" y="12"/>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64" name="Freeform 118"/>
            <p:cNvSpPr>
              <a:spLocks/>
            </p:cNvSpPr>
            <p:nvPr/>
          </p:nvSpPr>
          <p:spPr bwMode="auto">
            <a:xfrm>
              <a:off x="2461" y="1095"/>
              <a:ext cx="9" cy="11"/>
            </a:xfrm>
            <a:custGeom>
              <a:avLst/>
              <a:gdLst>
                <a:gd name="T0" fmla="*/ 0 w 9"/>
                <a:gd name="T1" fmla="*/ 8 h 10"/>
                <a:gd name="T2" fmla="*/ 4 w 9"/>
                <a:gd name="T3" fmla="*/ 0 h 10"/>
                <a:gd name="T4" fmla="*/ 4 w 9"/>
                <a:gd name="T5" fmla="*/ 0 h 10"/>
                <a:gd name="T6" fmla="*/ 4 w 9"/>
                <a:gd name="T7" fmla="*/ 0 h 10"/>
                <a:gd name="T8" fmla="*/ 4 w 9"/>
                <a:gd name="T9" fmla="*/ 0 h 10"/>
                <a:gd name="T10" fmla="*/ 6 w 9"/>
                <a:gd name="T11" fmla="*/ 0 h 10"/>
                <a:gd name="T12" fmla="*/ 6 w 9"/>
                <a:gd name="T13" fmla="*/ 0 h 10"/>
                <a:gd name="T14" fmla="*/ 8 w 9"/>
                <a:gd name="T15" fmla="*/ 2 h 10"/>
                <a:gd name="T16" fmla="*/ 8 w 9"/>
                <a:gd name="T17" fmla="*/ 2 h 10"/>
                <a:gd name="T18" fmla="*/ 9 w 9"/>
                <a:gd name="T19" fmla="*/ 2 h 10"/>
                <a:gd name="T20" fmla="*/ 9 w 9"/>
                <a:gd name="T21" fmla="*/ 10 h 10"/>
                <a:gd name="T22" fmla="*/ 0 w 9"/>
                <a:gd name="T23" fmla="*/ 10 h 10"/>
                <a:gd name="T24" fmla="*/ 0 w 9"/>
                <a:gd name="T25"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10">
                  <a:moveTo>
                    <a:pt x="0" y="8"/>
                  </a:moveTo>
                  <a:lnTo>
                    <a:pt x="4" y="0"/>
                  </a:lnTo>
                  <a:lnTo>
                    <a:pt x="4" y="0"/>
                  </a:lnTo>
                  <a:lnTo>
                    <a:pt x="4" y="0"/>
                  </a:lnTo>
                  <a:lnTo>
                    <a:pt x="4" y="0"/>
                  </a:lnTo>
                  <a:lnTo>
                    <a:pt x="6" y="0"/>
                  </a:lnTo>
                  <a:lnTo>
                    <a:pt x="6" y="0"/>
                  </a:lnTo>
                  <a:lnTo>
                    <a:pt x="8" y="2"/>
                  </a:lnTo>
                  <a:lnTo>
                    <a:pt x="8" y="2"/>
                  </a:lnTo>
                  <a:lnTo>
                    <a:pt x="9" y="2"/>
                  </a:lnTo>
                  <a:lnTo>
                    <a:pt x="9" y="10"/>
                  </a:lnTo>
                  <a:lnTo>
                    <a:pt x="0" y="10"/>
                  </a:lnTo>
                  <a:lnTo>
                    <a:pt x="0" y="8"/>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65" name="Freeform 119"/>
            <p:cNvSpPr>
              <a:spLocks/>
            </p:cNvSpPr>
            <p:nvPr/>
          </p:nvSpPr>
          <p:spPr bwMode="auto">
            <a:xfrm>
              <a:off x="2025" y="1185"/>
              <a:ext cx="25" cy="14"/>
            </a:xfrm>
            <a:custGeom>
              <a:avLst/>
              <a:gdLst>
                <a:gd name="T0" fmla="*/ 0 w 25"/>
                <a:gd name="T1" fmla="*/ 0 h 13"/>
                <a:gd name="T2" fmla="*/ 4 w 25"/>
                <a:gd name="T3" fmla="*/ 0 h 13"/>
                <a:gd name="T4" fmla="*/ 8 w 25"/>
                <a:gd name="T5" fmla="*/ 0 h 13"/>
                <a:gd name="T6" fmla="*/ 12 w 25"/>
                <a:gd name="T7" fmla="*/ 0 h 13"/>
                <a:gd name="T8" fmla="*/ 16 w 25"/>
                <a:gd name="T9" fmla="*/ 2 h 13"/>
                <a:gd name="T10" fmla="*/ 19 w 25"/>
                <a:gd name="T11" fmla="*/ 2 h 13"/>
                <a:gd name="T12" fmla="*/ 21 w 25"/>
                <a:gd name="T13" fmla="*/ 4 h 13"/>
                <a:gd name="T14" fmla="*/ 23 w 25"/>
                <a:gd name="T15" fmla="*/ 6 h 13"/>
                <a:gd name="T16" fmla="*/ 25 w 25"/>
                <a:gd name="T17" fmla="*/ 9 h 13"/>
                <a:gd name="T18" fmla="*/ 23 w 25"/>
                <a:gd name="T19" fmla="*/ 9 h 13"/>
                <a:gd name="T20" fmla="*/ 19 w 25"/>
                <a:gd name="T21" fmla="*/ 11 h 13"/>
                <a:gd name="T22" fmla="*/ 14 w 25"/>
                <a:gd name="T23" fmla="*/ 13 h 13"/>
                <a:gd name="T24" fmla="*/ 10 w 25"/>
                <a:gd name="T25" fmla="*/ 13 h 13"/>
                <a:gd name="T26" fmla="*/ 6 w 25"/>
                <a:gd name="T27" fmla="*/ 13 h 13"/>
                <a:gd name="T28" fmla="*/ 2 w 25"/>
                <a:gd name="T29" fmla="*/ 13 h 13"/>
                <a:gd name="T30" fmla="*/ 0 w 25"/>
                <a:gd name="T31" fmla="*/ 11 h 13"/>
                <a:gd name="T32" fmla="*/ 0 w 25"/>
                <a:gd name="T33" fmla="*/ 9 h 13"/>
                <a:gd name="T34" fmla="*/ 0 w 25"/>
                <a:gd name="T35" fmla="*/ 8 h 13"/>
                <a:gd name="T36" fmla="*/ 0 w 25"/>
                <a:gd name="T37" fmla="*/ 6 h 13"/>
                <a:gd name="T38" fmla="*/ 0 w 25"/>
                <a:gd name="T39" fmla="*/ 4 h 13"/>
                <a:gd name="T40" fmla="*/ 0 w 25"/>
                <a:gd name="T41" fmla="*/ 4 h 13"/>
                <a:gd name="T42" fmla="*/ 2 w 25"/>
                <a:gd name="T43" fmla="*/ 2 h 13"/>
                <a:gd name="T44" fmla="*/ 2 w 25"/>
                <a:gd name="T45" fmla="*/ 2 h 13"/>
                <a:gd name="T46" fmla="*/ 0 w 25"/>
                <a:gd name="T47" fmla="*/ 0 h 13"/>
                <a:gd name="T48" fmla="*/ 0 w 25"/>
                <a:gd name="T49"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5" h="13">
                  <a:moveTo>
                    <a:pt x="0" y="0"/>
                  </a:moveTo>
                  <a:lnTo>
                    <a:pt x="4" y="0"/>
                  </a:lnTo>
                  <a:lnTo>
                    <a:pt x="8" y="0"/>
                  </a:lnTo>
                  <a:lnTo>
                    <a:pt x="12" y="0"/>
                  </a:lnTo>
                  <a:lnTo>
                    <a:pt x="16" y="2"/>
                  </a:lnTo>
                  <a:lnTo>
                    <a:pt x="19" y="2"/>
                  </a:lnTo>
                  <a:lnTo>
                    <a:pt x="21" y="4"/>
                  </a:lnTo>
                  <a:lnTo>
                    <a:pt x="23" y="6"/>
                  </a:lnTo>
                  <a:lnTo>
                    <a:pt x="25" y="9"/>
                  </a:lnTo>
                  <a:lnTo>
                    <a:pt x="23" y="9"/>
                  </a:lnTo>
                  <a:lnTo>
                    <a:pt x="19" y="11"/>
                  </a:lnTo>
                  <a:lnTo>
                    <a:pt x="14" y="13"/>
                  </a:lnTo>
                  <a:lnTo>
                    <a:pt x="10" y="13"/>
                  </a:lnTo>
                  <a:lnTo>
                    <a:pt x="6" y="13"/>
                  </a:lnTo>
                  <a:lnTo>
                    <a:pt x="2" y="13"/>
                  </a:lnTo>
                  <a:lnTo>
                    <a:pt x="0" y="11"/>
                  </a:lnTo>
                  <a:lnTo>
                    <a:pt x="0" y="9"/>
                  </a:lnTo>
                  <a:lnTo>
                    <a:pt x="0" y="8"/>
                  </a:lnTo>
                  <a:lnTo>
                    <a:pt x="0" y="6"/>
                  </a:lnTo>
                  <a:lnTo>
                    <a:pt x="0" y="4"/>
                  </a:lnTo>
                  <a:lnTo>
                    <a:pt x="0" y="4"/>
                  </a:lnTo>
                  <a:lnTo>
                    <a:pt x="2" y="2"/>
                  </a:lnTo>
                  <a:lnTo>
                    <a:pt x="2" y="2"/>
                  </a:lnTo>
                  <a:lnTo>
                    <a:pt x="0" y="0"/>
                  </a:lnTo>
                  <a:lnTo>
                    <a:pt x="0"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66" name="Freeform 120"/>
            <p:cNvSpPr>
              <a:spLocks/>
            </p:cNvSpPr>
            <p:nvPr/>
          </p:nvSpPr>
          <p:spPr bwMode="auto">
            <a:xfrm>
              <a:off x="2031" y="1144"/>
              <a:ext cx="15" cy="12"/>
            </a:xfrm>
            <a:custGeom>
              <a:avLst/>
              <a:gdLst>
                <a:gd name="T0" fmla="*/ 8 w 15"/>
                <a:gd name="T1" fmla="*/ 0 h 11"/>
                <a:gd name="T2" fmla="*/ 10 w 15"/>
                <a:gd name="T3" fmla="*/ 1 h 11"/>
                <a:gd name="T4" fmla="*/ 12 w 15"/>
                <a:gd name="T5" fmla="*/ 3 h 11"/>
                <a:gd name="T6" fmla="*/ 13 w 15"/>
                <a:gd name="T7" fmla="*/ 3 h 11"/>
                <a:gd name="T8" fmla="*/ 13 w 15"/>
                <a:gd name="T9" fmla="*/ 5 h 11"/>
                <a:gd name="T10" fmla="*/ 15 w 15"/>
                <a:gd name="T11" fmla="*/ 7 h 11"/>
                <a:gd name="T12" fmla="*/ 15 w 15"/>
                <a:gd name="T13" fmla="*/ 7 h 11"/>
                <a:gd name="T14" fmla="*/ 15 w 15"/>
                <a:gd name="T15" fmla="*/ 9 h 11"/>
                <a:gd name="T16" fmla="*/ 15 w 15"/>
                <a:gd name="T17" fmla="*/ 11 h 11"/>
                <a:gd name="T18" fmla="*/ 0 w 15"/>
                <a:gd name="T19" fmla="*/ 11 h 11"/>
                <a:gd name="T20" fmla="*/ 6 w 15"/>
                <a:gd name="T21" fmla="*/ 1 h 11"/>
                <a:gd name="T22" fmla="*/ 8 w 15"/>
                <a:gd name="T23"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11">
                  <a:moveTo>
                    <a:pt x="8" y="0"/>
                  </a:moveTo>
                  <a:lnTo>
                    <a:pt x="10" y="1"/>
                  </a:lnTo>
                  <a:lnTo>
                    <a:pt x="12" y="3"/>
                  </a:lnTo>
                  <a:lnTo>
                    <a:pt x="13" y="3"/>
                  </a:lnTo>
                  <a:lnTo>
                    <a:pt x="13" y="5"/>
                  </a:lnTo>
                  <a:lnTo>
                    <a:pt x="15" y="7"/>
                  </a:lnTo>
                  <a:lnTo>
                    <a:pt x="15" y="7"/>
                  </a:lnTo>
                  <a:lnTo>
                    <a:pt x="15" y="9"/>
                  </a:lnTo>
                  <a:lnTo>
                    <a:pt x="15" y="11"/>
                  </a:lnTo>
                  <a:lnTo>
                    <a:pt x="0" y="11"/>
                  </a:lnTo>
                  <a:lnTo>
                    <a:pt x="6" y="1"/>
                  </a:lnTo>
                  <a:lnTo>
                    <a:pt x="8"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67" name="Freeform 121"/>
            <p:cNvSpPr>
              <a:spLocks/>
            </p:cNvSpPr>
            <p:nvPr/>
          </p:nvSpPr>
          <p:spPr bwMode="auto">
            <a:xfrm>
              <a:off x="1902" y="1064"/>
              <a:ext cx="29" cy="19"/>
            </a:xfrm>
            <a:custGeom>
              <a:avLst/>
              <a:gdLst>
                <a:gd name="T0" fmla="*/ 0 w 29"/>
                <a:gd name="T1" fmla="*/ 0 h 17"/>
                <a:gd name="T2" fmla="*/ 6 w 29"/>
                <a:gd name="T3" fmla="*/ 1 h 17"/>
                <a:gd name="T4" fmla="*/ 10 w 29"/>
                <a:gd name="T5" fmla="*/ 1 h 17"/>
                <a:gd name="T6" fmla="*/ 16 w 29"/>
                <a:gd name="T7" fmla="*/ 1 h 17"/>
                <a:gd name="T8" fmla="*/ 20 w 29"/>
                <a:gd name="T9" fmla="*/ 3 h 17"/>
                <a:gd name="T10" fmla="*/ 22 w 29"/>
                <a:gd name="T11" fmla="*/ 5 h 17"/>
                <a:gd name="T12" fmla="*/ 25 w 29"/>
                <a:gd name="T13" fmla="*/ 7 h 17"/>
                <a:gd name="T14" fmla="*/ 27 w 29"/>
                <a:gd name="T15" fmla="*/ 9 h 17"/>
                <a:gd name="T16" fmla="*/ 29 w 29"/>
                <a:gd name="T17" fmla="*/ 11 h 17"/>
                <a:gd name="T18" fmla="*/ 25 w 29"/>
                <a:gd name="T19" fmla="*/ 13 h 17"/>
                <a:gd name="T20" fmla="*/ 22 w 29"/>
                <a:gd name="T21" fmla="*/ 13 h 17"/>
                <a:gd name="T22" fmla="*/ 20 w 29"/>
                <a:gd name="T23" fmla="*/ 13 h 17"/>
                <a:gd name="T24" fmla="*/ 16 w 29"/>
                <a:gd name="T25" fmla="*/ 13 h 17"/>
                <a:gd name="T26" fmla="*/ 16 w 29"/>
                <a:gd name="T27" fmla="*/ 15 h 17"/>
                <a:gd name="T28" fmla="*/ 14 w 29"/>
                <a:gd name="T29" fmla="*/ 15 h 17"/>
                <a:gd name="T30" fmla="*/ 12 w 29"/>
                <a:gd name="T31" fmla="*/ 15 h 17"/>
                <a:gd name="T32" fmla="*/ 10 w 29"/>
                <a:gd name="T33" fmla="*/ 17 h 17"/>
                <a:gd name="T34" fmla="*/ 10 w 29"/>
                <a:gd name="T35" fmla="*/ 15 h 17"/>
                <a:gd name="T36" fmla="*/ 8 w 29"/>
                <a:gd name="T37" fmla="*/ 15 h 17"/>
                <a:gd name="T38" fmla="*/ 8 w 29"/>
                <a:gd name="T39" fmla="*/ 13 h 17"/>
                <a:gd name="T40" fmla="*/ 8 w 29"/>
                <a:gd name="T41" fmla="*/ 13 h 17"/>
                <a:gd name="T42" fmla="*/ 8 w 29"/>
                <a:gd name="T43" fmla="*/ 11 h 17"/>
                <a:gd name="T44" fmla="*/ 8 w 29"/>
                <a:gd name="T45" fmla="*/ 9 h 17"/>
                <a:gd name="T46" fmla="*/ 8 w 29"/>
                <a:gd name="T47" fmla="*/ 7 h 17"/>
                <a:gd name="T48" fmla="*/ 8 w 29"/>
                <a:gd name="T49" fmla="*/ 5 h 17"/>
                <a:gd name="T50" fmla="*/ 0 w 29"/>
                <a:gd name="T51" fmla="*/ 5 h 17"/>
                <a:gd name="T52" fmla="*/ 0 w 29"/>
                <a:gd name="T53"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9" h="17">
                  <a:moveTo>
                    <a:pt x="0" y="0"/>
                  </a:moveTo>
                  <a:lnTo>
                    <a:pt x="6" y="1"/>
                  </a:lnTo>
                  <a:lnTo>
                    <a:pt x="10" y="1"/>
                  </a:lnTo>
                  <a:lnTo>
                    <a:pt x="16" y="1"/>
                  </a:lnTo>
                  <a:lnTo>
                    <a:pt x="20" y="3"/>
                  </a:lnTo>
                  <a:lnTo>
                    <a:pt x="22" y="5"/>
                  </a:lnTo>
                  <a:lnTo>
                    <a:pt x="25" y="7"/>
                  </a:lnTo>
                  <a:lnTo>
                    <a:pt x="27" y="9"/>
                  </a:lnTo>
                  <a:lnTo>
                    <a:pt x="29" y="11"/>
                  </a:lnTo>
                  <a:lnTo>
                    <a:pt x="25" y="13"/>
                  </a:lnTo>
                  <a:lnTo>
                    <a:pt x="22" y="13"/>
                  </a:lnTo>
                  <a:lnTo>
                    <a:pt x="20" y="13"/>
                  </a:lnTo>
                  <a:lnTo>
                    <a:pt x="16" y="13"/>
                  </a:lnTo>
                  <a:lnTo>
                    <a:pt x="16" y="15"/>
                  </a:lnTo>
                  <a:lnTo>
                    <a:pt x="14" y="15"/>
                  </a:lnTo>
                  <a:lnTo>
                    <a:pt x="12" y="15"/>
                  </a:lnTo>
                  <a:lnTo>
                    <a:pt x="10" y="17"/>
                  </a:lnTo>
                  <a:lnTo>
                    <a:pt x="10" y="15"/>
                  </a:lnTo>
                  <a:lnTo>
                    <a:pt x="8" y="15"/>
                  </a:lnTo>
                  <a:lnTo>
                    <a:pt x="8" y="13"/>
                  </a:lnTo>
                  <a:lnTo>
                    <a:pt x="8" y="13"/>
                  </a:lnTo>
                  <a:lnTo>
                    <a:pt x="8" y="11"/>
                  </a:lnTo>
                  <a:lnTo>
                    <a:pt x="8" y="9"/>
                  </a:lnTo>
                  <a:lnTo>
                    <a:pt x="8" y="7"/>
                  </a:lnTo>
                  <a:lnTo>
                    <a:pt x="8" y="5"/>
                  </a:lnTo>
                  <a:lnTo>
                    <a:pt x="0" y="5"/>
                  </a:lnTo>
                  <a:lnTo>
                    <a:pt x="0"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68" name="Freeform 122"/>
            <p:cNvSpPr>
              <a:spLocks/>
            </p:cNvSpPr>
            <p:nvPr/>
          </p:nvSpPr>
          <p:spPr bwMode="auto">
            <a:xfrm>
              <a:off x="2033" y="1158"/>
              <a:ext cx="13" cy="7"/>
            </a:xfrm>
            <a:custGeom>
              <a:avLst/>
              <a:gdLst>
                <a:gd name="T0" fmla="*/ 0 w 13"/>
                <a:gd name="T1" fmla="*/ 0 h 6"/>
                <a:gd name="T2" fmla="*/ 13 w 13"/>
                <a:gd name="T3" fmla="*/ 4 h 6"/>
                <a:gd name="T4" fmla="*/ 11 w 13"/>
                <a:gd name="T5" fmla="*/ 6 h 6"/>
                <a:gd name="T6" fmla="*/ 10 w 13"/>
                <a:gd name="T7" fmla="*/ 6 h 6"/>
                <a:gd name="T8" fmla="*/ 8 w 13"/>
                <a:gd name="T9" fmla="*/ 6 h 6"/>
                <a:gd name="T10" fmla="*/ 6 w 13"/>
                <a:gd name="T11" fmla="*/ 4 h 6"/>
                <a:gd name="T12" fmla="*/ 4 w 13"/>
                <a:gd name="T13" fmla="*/ 4 h 6"/>
                <a:gd name="T14" fmla="*/ 4 w 13"/>
                <a:gd name="T15" fmla="*/ 6 h 6"/>
                <a:gd name="T16" fmla="*/ 2 w 13"/>
                <a:gd name="T17" fmla="*/ 6 h 6"/>
                <a:gd name="T18" fmla="*/ 0 w 13"/>
                <a:gd name="T19" fmla="*/ 6 h 6"/>
                <a:gd name="T20" fmla="*/ 0 w 13"/>
                <a:gd name="T2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6">
                  <a:moveTo>
                    <a:pt x="0" y="0"/>
                  </a:moveTo>
                  <a:lnTo>
                    <a:pt x="13" y="4"/>
                  </a:lnTo>
                  <a:lnTo>
                    <a:pt x="11" y="6"/>
                  </a:lnTo>
                  <a:lnTo>
                    <a:pt x="10" y="6"/>
                  </a:lnTo>
                  <a:lnTo>
                    <a:pt x="8" y="6"/>
                  </a:lnTo>
                  <a:lnTo>
                    <a:pt x="6" y="4"/>
                  </a:lnTo>
                  <a:lnTo>
                    <a:pt x="4" y="4"/>
                  </a:lnTo>
                  <a:lnTo>
                    <a:pt x="4" y="6"/>
                  </a:lnTo>
                  <a:lnTo>
                    <a:pt x="2" y="6"/>
                  </a:lnTo>
                  <a:lnTo>
                    <a:pt x="0" y="6"/>
                  </a:lnTo>
                  <a:lnTo>
                    <a:pt x="0"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69" name="Freeform 123"/>
            <p:cNvSpPr>
              <a:spLocks/>
            </p:cNvSpPr>
            <p:nvPr/>
          </p:nvSpPr>
          <p:spPr bwMode="auto">
            <a:xfrm>
              <a:off x="1908" y="985"/>
              <a:ext cx="635" cy="382"/>
            </a:xfrm>
            <a:custGeom>
              <a:avLst/>
              <a:gdLst>
                <a:gd name="T0" fmla="*/ 98 w 635"/>
                <a:gd name="T1" fmla="*/ 46 h 351"/>
                <a:gd name="T2" fmla="*/ 96 w 635"/>
                <a:gd name="T3" fmla="*/ 34 h 351"/>
                <a:gd name="T4" fmla="*/ 144 w 635"/>
                <a:gd name="T5" fmla="*/ 25 h 351"/>
                <a:gd name="T6" fmla="*/ 207 w 635"/>
                <a:gd name="T7" fmla="*/ 17 h 351"/>
                <a:gd name="T8" fmla="*/ 238 w 635"/>
                <a:gd name="T9" fmla="*/ 19 h 351"/>
                <a:gd name="T10" fmla="*/ 255 w 635"/>
                <a:gd name="T11" fmla="*/ 21 h 351"/>
                <a:gd name="T12" fmla="*/ 282 w 635"/>
                <a:gd name="T13" fmla="*/ 13 h 351"/>
                <a:gd name="T14" fmla="*/ 296 w 635"/>
                <a:gd name="T15" fmla="*/ 19 h 351"/>
                <a:gd name="T16" fmla="*/ 330 w 635"/>
                <a:gd name="T17" fmla="*/ 13 h 351"/>
                <a:gd name="T18" fmla="*/ 326 w 635"/>
                <a:gd name="T19" fmla="*/ 5 h 351"/>
                <a:gd name="T20" fmla="*/ 355 w 635"/>
                <a:gd name="T21" fmla="*/ 9 h 351"/>
                <a:gd name="T22" fmla="*/ 390 w 635"/>
                <a:gd name="T23" fmla="*/ 0 h 351"/>
                <a:gd name="T24" fmla="*/ 495 w 635"/>
                <a:gd name="T25" fmla="*/ 3 h 351"/>
                <a:gd name="T26" fmla="*/ 472 w 635"/>
                <a:gd name="T27" fmla="*/ 3 h 351"/>
                <a:gd name="T28" fmla="*/ 534 w 635"/>
                <a:gd name="T29" fmla="*/ 7 h 351"/>
                <a:gd name="T30" fmla="*/ 463 w 635"/>
                <a:gd name="T31" fmla="*/ 15 h 351"/>
                <a:gd name="T32" fmla="*/ 515 w 635"/>
                <a:gd name="T33" fmla="*/ 19 h 351"/>
                <a:gd name="T34" fmla="*/ 526 w 635"/>
                <a:gd name="T35" fmla="*/ 28 h 351"/>
                <a:gd name="T36" fmla="*/ 603 w 635"/>
                <a:gd name="T37" fmla="*/ 19 h 351"/>
                <a:gd name="T38" fmla="*/ 593 w 635"/>
                <a:gd name="T39" fmla="*/ 32 h 351"/>
                <a:gd name="T40" fmla="*/ 564 w 635"/>
                <a:gd name="T41" fmla="*/ 38 h 351"/>
                <a:gd name="T42" fmla="*/ 557 w 635"/>
                <a:gd name="T43" fmla="*/ 46 h 351"/>
                <a:gd name="T44" fmla="*/ 534 w 635"/>
                <a:gd name="T45" fmla="*/ 67 h 351"/>
                <a:gd name="T46" fmla="*/ 555 w 635"/>
                <a:gd name="T47" fmla="*/ 74 h 351"/>
                <a:gd name="T48" fmla="*/ 549 w 635"/>
                <a:gd name="T49" fmla="*/ 94 h 351"/>
                <a:gd name="T50" fmla="*/ 530 w 635"/>
                <a:gd name="T51" fmla="*/ 80 h 351"/>
                <a:gd name="T52" fmla="*/ 528 w 635"/>
                <a:gd name="T53" fmla="*/ 86 h 351"/>
                <a:gd name="T54" fmla="*/ 518 w 635"/>
                <a:gd name="T55" fmla="*/ 103 h 351"/>
                <a:gd name="T56" fmla="*/ 541 w 635"/>
                <a:gd name="T57" fmla="*/ 117 h 351"/>
                <a:gd name="T58" fmla="*/ 524 w 635"/>
                <a:gd name="T59" fmla="*/ 119 h 351"/>
                <a:gd name="T60" fmla="*/ 513 w 635"/>
                <a:gd name="T61" fmla="*/ 134 h 351"/>
                <a:gd name="T62" fmla="*/ 507 w 635"/>
                <a:gd name="T63" fmla="*/ 138 h 351"/>
                <a:gd name="T64" fmla="*/ 490 w 635"/>
                <a:gd name="T65" fmla="*/ 140 h 351"/>
                <a:gd name="T66" fmla="*/ 507 w 635"/>
                <a:gd name="T67" fmla="*/ 159 h 351"/>
                <a:gd name="T68" fmla="*/ 499 w 635"/>
                <a:gd name="T69" fmla="*/ 170 h 351"/>
                <a:gd name="T70" fmla="*/ 476 w 635"/>
                <a:gd name="T71" fmla="*/ 167 h 351"/>
                <a:gd name="T72" fmla="*/ 436 w 635"/>
                <a:gd name="T73" fmla="*/ 157 h 351"/>
                <a:gd name="T74" fmla="*/ 461 w 635"/>
                <a:gd name="T75" fmla="*/ 169 h 351"/>
                <a:gd name="T76" fmla="*/ 444 w 635"/>
                <a:gd name="T77" fmla="*/ 176 h 351"/>
                <a:gd name="T78" fmla="*/ 445 w 635"/>
                <a:gd name="T79" fmla="*/ 180 h 351"/>
                <a:gd name="T80" fmla="*/ 486 w 635"/>
                <a:gd name="T81" fmla="*/ 182 h 351"/>
                <a:gd name="T82" fmla="*/ 451 w 635"/>
                <a:gd name="T83" fmla="*/ 201 h 351"/>
                <a:gd name="T84" fmla="*/ 378 w 635"/>
                <a:gd name="T85" fmla="*/ 215 h 351"/>
                <a:gd name="T86" fmla="*/ 325 w 635"/>
                <a:gd name="T87" fmla="*/ 247 h 351"/>
                <a:gd name="T88" fmla="*/ 259 w 635"/>
                <a:gd name="T89" fmla="*/ 259 h 351"/>
                <a:gd name="T90" fmla="*/ 254 w 635"/>
                <a:gd name="T91" fmla="*/ 274 h 351"/>
                <a:gd name="T92" fmla="*/ 229 w 635"/>
                <a:gd name="T93" fmla="*/ 293 h 351"/>
                <a:gd name="T94" fmla="*/ 179 w 635"/>
                <a:gd name="T95" fmla="*/ 349 h 351"/>
                <a:gd name="T96" fmla="*/ 140 w 635"/>
                <a:gd name="T97" fmla="*/ 330 h 351"/>
                <a:gd name="T98" fmla="*/ 119 w 635"/>
                <a:gd name="T99" fmla="*/ 289 h 351"/>
                <a:gd name="T100" fmla="*/ 110 w 635"/>
                <a:gd name="T101" fmla="*/ 272 h 351"/>
                <a:gd name="T102" fmla="*/ 110 w 635"/>
                <a:gd name="T103" fmla="*/ 245 h 351"/>
                <a:gd name="T104" fmla="*/ 110 w 635"/>
                <a:gd name="T105" fmla="*/ 230 h 351"/>
                <a:gd name="T106" fmla="*/ 144 w 635"/>
                <a:gd name="T107" fmla="*/ 205 h 351"/>
                <a:gd name="T108" fmla="*/ 161 w 635"/>
                <a:gd name="T109" fmla="*/ 184 h 351"/>
                <a:gd name="T110" fmla="*/ 138 w 635"/>
                <a:gd name="T111" fmla="*/ 142 h 351"/>
                <a:gd name="T112" fmla="*/ 136 w 635"/>
                <a:gd name="T113" fmla="*/ 124 h 351"/>
                <a:gd name="T114" fmla="*/ 135 w 635"/>
                <a:gd name="T115" fmla="*/ 115 h 351"/>
                <a:gd name="T116" fmla="*/ 56 w 635"/>
                <a:gd name="T117" fmla="*/ 96 h 351"/>
                <a:gd name="T118" fmla="*/ 19 w 635"/>
                <a:gd name="T119" fmla="*/ 96 h 351"/>
                <a:gd name="T120" fmla="*/ 29 w 635"/>
                <a:gd name="T121" fmla="*/ 84 h 351"/>
                <a:gd name="T122" fmla="*/ 33 w 635"/>
                <a:gd name="T123" fmla="*/ 74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35" h="351">
                  <a:moveTo>
                    <a:pt x="2" y="59"/>
                  </a:moveTo>
                  <a:lnTo>
                    <a:pt x="16" y="59"/>
                  </a:lnTo>
                  <a:lnTo>
                    <a:pt x="19" y="57"/>
                  </a:lnTo>
                  <a:lnTo>
                    <a:pt x="23" y="57"/>
                  </a:lnTo>
                  <a:lnTo>
                    <a:pt x="29" y="55"/>
                  </a:lnTo>
                  <a:lnTo>
                    <a:pt x="33" y="55"/>
                  </a:lnTo>
                  <a:lnTo>
                    <a:pt x="39" y="55"/>
                  </a:lnTo>
                  <a:lnTo>
                    <a:pt x="42" y="55"/>
                  </a:lnTo>
                  <a:lnTo>
                    <a:pt x="46" y="55"/>
                  </a:lnTo>
                  <a:lnTo>
                    <a:pt x="48" y="53"/>
                  </a:lnTo>
                  <a:lnTo>
                    <a:pt x="75" y="53"/>
                  </a:lnTo>
                  <a:lnTo>
                    <a:pt x="79" y="51"/>
                  </a:lnTo>
                  <a:lnTo>
                    <a:pt x="83" y="50"/>
                  </a:lnTo>
                  <a:lnTo>
                    <a:pt x="87" y="50"/>
                  </a:lnTo>
                  <a:lnTo>
                    <a:pt x="92" y="48"/>
                  </a:lnTo>
                  <a:lnTo>
                    <a:pt x="98" y="46"/>
                  </a:lnTo>
                  <a:lnTo>
                    <a:pt x="102" y="46"/>
                  </a:lnTo>
                  <a:lnTo>
                    <a:pt x="108" y="44"/>
                  </a:lnTo>
                  <a:lnTo>
                    <a:pt x="113" y="44"/>
                  </a:lnTo>
                  <a:lnTo>
                    <a:pt x="110" y="44"/>
                  </a:lnTo>
                  <a:lnTo>
                    <a:pt x="106" y="44"/>
                  </a:lnTo>
                  <a:lnTo>
                    <a:pt x="100" y="42"/>
                  </a:lnTo>
                  <a:lnTo>
                    <a:pt x="96" y="42"/>
                  </a:lnTo>
                  <a:lnTo>
                    <a:pt x="92" y="42"/>
                  </a:lnTo>
                  <a:lnTo>
                    <a:pt x="90" y="42"/>
                  </a:lnTo>
                  <a:lnTo>
                    <a:pt x="87" y="40"/>
                  </a:lnTo>
                  <a:lnTo>
                    <a:pt x="85" y="38"/>
                  </a:lnTo>
                  <a:lnTo>
                    <a:pt x="89" y="38"/>
                  </a:lnTo>
                  <a:lnTo>
                    <a:pt x="90" y="36"/>
                  </a:lnTo>
                  <a:lnTo>
                    <a:pt x="92" y="36"/>
                  </a:lnTo>
                  <a:lnTo>
                    <a:pt x="94" y="36"/>
                  </a:lnTo>
                  <a:lnTo>
                    <a:pt x="96" y="34"/>
                  </a:lnTo>
                  <a:lnTo>
                    <a:pt x="98" y="34"/>
                  </a:lnTo>
                  <a:lnTo>
                    <a:pt x="100" y="32"/>
                  </a:lnTo>
                  <a:lnTo>
                    <a:pt x="100" y="30"/>
                  </a:lnTo>
                  <a:lnTo>
                    <a:pt x="104" y="30"/>
                  </a:lnTo>
                  <a:lnTo>
                    <a:pt x="104" y="30"/>
                  </a:lnTo>
                  <a:lnTo>
                    <a:pt x="106" y="30"/>
                  </a:lnTo>
                  <a:lnTo>
                    <a:pt x="108" y="30"/>
                  </a:lnTo>
                  <a:lnTo>
                    <a:pt x="110" y="30"/>
                  </a:lnTo>
                  <a:lnTo>
                    <a:pt x="110" y="30"/>
                  </a:lnTo>
                  <a:lnTo>
                    <a:pt x="112" y="30"/>
                  </a:lnTo>
                  <a:lnTo>
                    <a:pt x="113" y="30"/>
                  </a:lnTo>
                  <a:lnTo>
                    <a:pt x="119" y="30"/>
                  </a:lnTo>
                  <a:lnTo>
                    <a:pt x="125" y="28"/>
                  </a:lnTo>
                  <a:lnTo>
                    <a:pt x="133" y="28"/>
                  </a:lnTo>
                  <a:lnTo>
                    <a:pt x="138" y="26"/>
                  </a:lnTo>
                  <a:lnTo>
                    <a:pt x="144" y="25"/>
                  </a:lnTo>
                  <a:lnTo>
                    <a:pt x="150" y="23"/>
                  </a:lnTo>
                  <a:lnTo>
                    <a:pt x="154" y="21"/>
                  </a:lnTo>
                  <a:lnTo>
                    <a:pt x="158" y="21"/>
                  </a:lnTo>
                  <a:lnTo>
                    <a:pt x="184" y="21"/>
                  </a:lnTo>
                  <a:lnTo>
                    <a:pt x="179" y="11"/>
                  </a:lnTo>
                  <a:lnTo>
                    <a:pt x="181" y="13"/>
                  </a:lnTo>
                  <a:lnTo>
                    <a:pt x="183" y="15"/>
                  </a:lnTo>
                  <a:lnTo>
                    <a:pt x="184" y="17"/>
                  </a:lnTo>
                  <a:lnTo>
                    <a:pt x="186" y="17"/>
                  </a:lnTo>
                  <a:lnTo>
                    <a:pt x="188" y="19"/>
                  </a:lnTo>
                  <a:lnTo>
                    <a:pt x="190" y="19"/>
                  </a:lnTo>
                  <a:lnTo>
                    <a:pt x="192" y="19"/>
                  </a:lnTo>
                  <a:lnTo>
                    <a:pt x="196" y="19"/>
                  </a:lnTo>
                  <a:lnTo>
                    <a:pt x="198" y="19"/>
                  </a:lnTo>
                  <a:lnTo>
                    <a:pt x="202" y="17"/>
                  </a:lnTo>
                  <a:lnTo>
                    <a:pt x="207" y="17"/>
                  </a:lnTo>
                  <a:lnTo>
                    <a:pt x="215" y="17"/>
                  </a:lnTo>
                  <a:lnTo>
                    <a:pt x="221" y="15"/>
                  </a:lnTo>
                  <a:lnTo>
                    <a:pt x="225" y="15"/>
                  </a:lnTo>
                  <a:lnTo>
                    <a:pt x="229" y="17"/>
                  </a:lnTo>
                  <a:lnTo>
                    <a:pt x="231" y="19"/>
                  </a:lnTo>
                  <a:lnTo>
                    <a:pt x="231" y="19"/>
                  </a:lnTo>
                  <a:lnTo>
                    <a:pt x="231" y="19"/>
                  </a:lnTo>
                  <a:lnTo>
                    <a:pt x="231" y="19"/>
                  </a:lnTo>
                  <a:lnTo>
                    <a:pt x="232" y="21"/>
                  </a:lnTo>
                  <a:lnTo>
                    <a:pt x="232" y="21"/>
                  </a:lnTo>
                  <a:lnTo>
                    <a:pt x="232" y="21"/>
                  </a:lnTo>
                  <a:lnTo>
                    <a:pt x="234" y="21"/>
                  </a:lnTo>
                  <a:lnTo>
                    <a:pt x="234" y="21"/>
                  </a:lnTo>
                  <a:lnTo>
                    <a:pt x="236" y="21"/>
                  </a:lnTo>
                  <a:lnTo>
                    <a:pt x="236" y="21"/>
                  </a:lnTo>
                  <a:lnTo>
                    <a:pt x="238" y="19"/>
                  </a:lnTo>
                  <a:lnTo>
                    <a:pt x="238" y="19"/>
                  </a:lnTo>
                  <a:lnTo>
                    <a:pt x="240" y="19"/>
                  </a:lnTo>
                  <a:lnTo>
                    <a:pt x="240" y="17"/>
                  </a:lnTo>
                  <a:lnTo>
                    <a:pt x="242" y="17"/>
                  </a:lnTo>
                  <a:lnTo>
                    <a:pt x="242" y="17"/>
                  </a:lnTo>
                  <a:lnTo>
                    <a:pt x="244" y="17"/>
                  </a:lnTo>
                  <a:lnTo>
                    <a:pt x="244" y="19"/>
                  </a:lnTo>
                  <a:lnTo>
                    <a:pt x="244" y="19"/>
                  </a:lnTo>
                  <a:lnTo>
                    <a:pt x="246" y="21"/>
                  </a:lnTo>
                  <a:lnTo>
                    <a:pt x="246" y="21"/>
                  </a:lnTo>
                  <a:lnTo>
                    <a:pt x="248" y="21"/>
                  </a:lnTo>
                  <a:lnTo>
                    <a:pt x="248" y="23"/>
                  </a:lnTo>
                  <a:lnTo>
                    <a:pt x="250" y="23"/>
                  </a:lnTo>
                  <a:lnTo>
                    <a:pt x="252" y="23"/>
                  </a:lnTo>
                  <a:lnTo>
                    <a:pt x="254" y="23"/>
                  </a:lnTo>
                  <a:lnTo>
                    <a:pt x="255" y="21"/>
                  </a:lnTo>
                  <a:lnTo>
                    <a:pt x="257" y="21"/>
                  </a:lnTo>
                  <a:lnTo>
                    <a:pt x="259" y="21"/>
                  </a:lnTo>
                  <a:lnTo>
                    <a:pt x="261" y="21"/>
                  </a:lnTo>
                  <a:lnTo>
                    <a:pt x="263" y="21"/>
                  </a:lnTo>
                  <a:lnTo>
                    <a:pt x="263" y="23"/>
                  </a:lnTo>
                  <a:lnTo>
                    <a:pt x="263" y="19"/>
                  </a:lnTo>
                  <a:lnTo>
                    <a:pt x="265" y="17"/>
                  </a:lnTo>
                  <a:lnTo>
                    <a:pt x="265" y="15"/>
                  </a:lnTo>
                  <a:lnTo>
                    <a:pt x="267" y="13"/>
                  </a:lnTo>
                  <a:lnTo>
                    <a:pt x="269" y="13"/>
                  </a:lnTo>
                  <a:lnTo>
                    <a:pt x="271" y="13"/>
                  </a:lnTo>
                  <a:lnTo>
                    <a:pt x="273" y="13"/>
                  </a:lnTo>
                  <a:lnTo>
                    <a:pt x="277" y="13"/>
                  </a:lnTo>
                  <a:lnTo>
                    <a:pt x="278" y="13"/>
                  </a:lnTo>
                  <a:lnTo>
                    <a:pt x="280" y="13"/>
                  </a:lnTo>
                  <a:lnTo>
                    <a:pt x="282" y="13"/>
                  </a:lnTo>
                  <a:lnTo>
                    <a:pt x="282" y="13"/>
                  </a:lnTo>
                  <a:lnTo>
                    <a:pt x="284" y="13"/>
                  </a:lnTo>
                  <a:lnTo>
                    <a:pt x="286" y="13"/>
                  </a:lnTo>
                  <a:lnTo>
                    <a:pt x="288" y="13"/>
                  </a:lnTo>
                  <a:lnTo>
                    <a:pt x="290" y="13"/>
                  </a:lnTo>
                  <a:lnTo>
                    <a:pt x="290" y="13"/>
                  </a:lnTo>
                  <a:lnTo>
                    <a:pt x="290" y="13"/>
                  </a:lnTo>
                  <a:lnTo>
                    <a:pt x="288" y="15"/>
                  </a:lnTo>
                  <a:lnTo>
                    <a:pt x="288" y="15"/>
                  </a:lnTo>
                  <a:lnTo>
                    <a:pt x="288" y="17"/>
                  </a:lnTo>
                  <a:lnTo>
                    <a:pt x="288" y="17"/>
                  </a:lnTo>
                  <a:lnTo>
                    <a:pt x="288" y="17"/>
                  </a:lnTo>
                  <a:lnTo>
                    <a:pt x="288" y="19"/>
                  </a:lnTo>
                  <a:lnTo>
                    <a:pt x="290" y="19"/>
                  </a:lnTo>
                  <a:lnTo>
                    <a:pt x="294" y="19"/>
                  </a:lnTo>
                  <a:lnTo>
                    <a:pt x="296" y="19"/>
                  </a:lnTo>
                  <a:lnTo>
                    <a:pt x="298" y="19"/>
                  </a:lnTo>
                  <a:lnTo>
                    <a:pt x="302" y="19"/>
                  </a:lnTo>
                  <a:lnTo>
                    <a:pt x="303" y="19"/>
                  </a:lnTo>
                  <a:lnTo>
                    <a:pt x="305" y="19"/>
                  </a:lnTo>
                  <a:lnTo>
                    <a:pt x="309" y="19"/>
                  </a:lnTo>
                  <a:lnTo>
                    <a:pt x="313" y="26"/>
                  </a:lnTo>
                  <a:lnTo>
                    <a:pt x="315" y="25"/>
                  </a:lnTo>
                  <a:lnTo>
                    <a:pt x="319" y="23"/>
                  </a:lnTo>
                  <a:lnTo>
                    <a:pt x="321" y="23"/>
                  </a:lnTo>
                  <a:lnTo>
                    <a:pt x="325" y="21"/>
                  </a:lnTo>
                  <a:lnTo>
                    <a:pt x="326" y="21"/>
                  </a:lnTo>
                  <a:lnTo>
                    <a:pt x="328" y="19"/>
                  </a:lnTo>
                  <a:lnTo>
                    <a:pt x="330" y="17"/>
                  </a:lnTo>
                  <a:lnTo>
                    <a:pt x="332" y="15"/>
                  </a:lnTo>
                  <a:lnTo>
                    <a:pt x="330" y="13"/>
                  </a:lnTo>
                  <a:lnTo>
                    <a:pt x="330" y="13"/>
                  </a:lnTo>
                  <a:lnTo>
                    <a:pt x="328" y="13"/>
                  </a:lnTo>
                  <a:lnTo>
                    <a:pt x="328" y="11"/>
                  </a:lnTo>
                  <a:lnTo>
                    <a:pt x="326" y="11"/>
                  </a:lnTo>
                  <a:lnTo>
                    <a:pt x="325" y="9"/>
                  </a:lnTo>
                  <a:lnTo>
                    <a:pt x="325" y="9"/>
                  </a:lnTo>
                  <a:lnTo>
                    <a:pt x="323" y="9"/>
                  </a:lnTo>
                  <a:lnTo>
                    <a:pt x="325" y="9"/>
                  </a:lnTo>
                  <a:lnTo>
                    <a:pt x="325" y="7"/>
                  </a:lnTo>
                  <a:lnTo>
                    <a:pt x="326" y="7"/>
                  </a:lnTo>
                  <a:lnTo>
                    <a:pt x="326" y="7"/>
                  </a:lnTo>
                  <a:lnTo>
                    <a:pt x="328" y="7"/>
                  </a:lnTo>
                  <a:lnTo>
                    <a:pt x="328" y="7"/>
                  </a:lnTo>
                  <a:lnTo>
                    <a:pt x="330" y="7"/>
                  </a:lnTo>
                  <a:lnTo>
                    <a:pt x="330" y="7"/>
                  </a:lnTo>
                  <a:lnTo>
                    <a:pt x="328" y="5"/>
                  </a:lnTo>
                  <a:lnTo>
                    <a:pt x="326" y="5"/>
                  </a:lnTo>
                  <a:lnTo>
                    <a:pt x="326" y="3"/>
                  </a:lnTo>
                  <a:lnTo>
                    <a:pt x="325" y="3"/>
                  </a:lnTo>
                  <a:lnTo>
                    <a:pt x="323" y="3"/>
                  </a:lnTo>
                  <a:lnTo>
                    <a:pt x="321" y="3"/>
                  </a:lnTo>
                  <a:lnTo>
                    <a:pt x="319" y="3"/>
                  </a:lnTo>
                  <a:lnTo>
                    <a:pt x="319" y="3"/>
                  </a:lnTo>
                  <a:lnTo>
                    <a:pt x="351" y="3"/>
                  </a:lnTo>
                  <a:lnTo>
                    <a:pt x="351" y="3"/>
                  </a:lnTo>
                  <a:lnTo>
                    <a:pt x="351" y="3"/>
                  </a:lnTo>
                  <a:lnTo>
                    <a:pt x="351" y="5"/>
                  </a:lnTo>
                  <a:lnTo>
                    <a:pt x="351" y="5"/>
                  </a:lnTo>
                  <a:lnTo>
                    <a:pt x="349" y="7"/>
                  </a:lnTo>
                  <a:lnTo>
                    <a:pt x="349" y="7"/>
                  </a:lnTo>
                  <a:lnTo>
                    <a:pt x="349" y="9"/>
                  </a:lnTo>
                  <a:lnTo>
                    <a:pt x="348" y="9"/>
                  </a:lnTo>
                  <a:lnTo>
                    <a:pt x="355" y="9"/>
                  </a:lnTo>
                  <a:lnTo>
                    <a:pt x="361" y="7"/>
                  </a:lnTo>
                  <a:lnTo>
                    <a:pt x="367" y="7"/>
                  </a:lnTo>
                  <a:lnTo>
                    <a:pt x="373" y="7"/>
                  </a:lnTo>
                  <a:lnTo>
                    <a:pt x="378" y="5"/>
                  </a:lnTo>
                  <a:lnTo>
                    <a:pt x="384" y="5"/>
                  </a:lnTo>
                  <a:lnTo>
                    <a:pt x="388" y="5"/>
                  </a:lnTo>
                  <a:lnTo>
                    <a:pt x="394" y="5"/>
                  </a:lnTo>
                  <a:lnTo>
                    <a:pt x="394" y="3"/>
                  </a:lnTo>
                  <a:lnTo>
                    <a:pt x="394" y="3"/>
                  </a:lnTo>
                  <a:lnTo>
                    <a:pt x="394" y="3"/>
                  </a:lnTo>
                  <a:lnTo>
                    <a:pt x="392" y="2"/>
                  </a:lnTo>
                  <a:lnTo>
                    <a:pt x="392" y="2"/>
                  </a:lnTo>
                  <a:lnTo>
                    <a:pt x="392" y="0"/>
                  </a:lnTo>
                  <a:lnTo>
                    <a:pt x="392" y="0"/>
                  </a:lnTo>
                  <a:lnTo>
                    <a:pt x="392" y="0"/>
                  </a:lnTo>
                  <a:lnTo>
                    <a:pt x="390" y="0"/>
                  </a:lnTo>
                  <a:lnTo>
                    <a:pt x="399" y="0"/>
                  </a:lnTo>
                  <a:lnTo>
                    <a:pt x="411" y="0"/>
                  </a:lnTo>
                  <a:lnTo>
                    <a:pt x="422" y="0"/>
                  </a:lnTo>
                  <a:lnTo>
                    <a:pt x="434" y="2"/>
                  </a:lnTo>
                  <a:lnTo>
                    <a:pt x="445" y="2"/>
                  </a:lnTo>
                  <a:lnTo>
                    <a:pt x="455" y="2"/>
                  </a:lnTo>
                  <a:lnTo>
                    <a:pt x="463" y="2"/>
                  </a:lnTo>
                  <a:lnTo>
                    <a:pt x="470" y="3"/>
                  </a:lnTo>
                  <a:lnTo>
                    <a:pt x="476" y="2"/>
                  </a:lnTo>
                  <a:lnTo>
                    <a:pt x="480" y="2"/>
                  </a:lnTo>
                  <a:lnTo>
                    <a:pt x="484" y="2"/>
                  </a:lnTo>
                  <a:lnTo>
                    <a:pt x="486" y="0"/>
                  </a:lnTo>
                  <a:lnTo>
                    <a:pt x="488" y="0"/>
                  </a:lnTo>
                  <a:lnTo>
                    <a:pt x="490" y="0"/>
                  </a:lnTo>
                  <a:lnTo>
                    <a:pt x="491" y="2"/>
                  </a:lnTo>
                  <a:lnTo>
                    <a:pt x="495" y="3"/>
                  </a:lnTo>
                  <a:lnTo>
                    <a:pt x="490" y="3"/>
                  </a:lnTo>
                  <a:lnTo>
                    <a:pt x="484" y="3"/>
                  </a:lnTo>
                  <a:lnTo>
                    <a:pt x="476" y="3"/>
                  </a:lnTo>
                  <a:lnTo>
                    <a:pt x="470" y="3"/>
                  </a:lnTo>
                  <a:lnTo>
                    <a:pt x="463" y="2"/>
                  </a:lnTo>
                  <a:lnTo>
                    <a:pt x="455" y="2"/>
                  </a:lnTo>
                  <a:lnTo>
                    <a:pt x="449" y="3"/>
                  </a:lnTo>
                  <a:lnTo>
                    <a:pt x="442" y="5"/>
                  </a:lnTo>
                  <a:lnTo>
                    <a:pt x="411" y="11"/>
                  </a:lnTo>
                  <a:lnTo>
                    <a:pt x="417" y="9"/>
                  </a:lnTo>
                  <a:lnTo>
                    <a:pt x="426" y="7"/>
                  </a:lnTo>
                  <a:lnTo>
                    <a:pt x="434" y="5"/>
                  </a:lnTo>
                  <a:lnTo>
                    <a:pt x="444" y="5"/>
                  </a:lnTo>
                  <a:lnTo>
                    <a:pt x="455" y="3"/>
                  </a:lnTo>
                  <a:lnTo>
                    <a:pt x="463" y="3"/>
                  </a:lnTo>
                  <a:lnTo>
                    <a:pt x="472" y="3"/>
                  </a:lnTo>
                  <a:lnTo>
                    <a:pt x="478" y="3"/>
                  </a:lnTo>
                  <a:lnTo>
                    <a:pt x="482" y="3"/>
                  </a:lnTo>
                  <a:lnTo>
                    <a:pt x="486" y="3"/>
                  </a:lnTo>
                  <a:lnTo>
                    <a:pt x="490" y="3"/>
                  </a:lnTo>
                  <a:lnTo>
                    <a:pt x="493" y="3"/>
                  </a:lnTo>
                  <a:lnTo>
                    <a:pt x="495" y="3"/>
                  </a:lnTo>
                  <a:lnTo>
                    <a:pt x="499" y="5"/>
                  </a:lnTo>
                  <a:lnTo>
                    <a:pt x="501" y="5"/>
                  </a:lnTo>
                  <a:lnTo>
                    <a:pt x="503" y="7"/>
                  </a:lnTo>
                  <a:lnTo>
                    <a:pt x="507" y="7"/>
                  </a:lnTo>
                  <a:lnTo>
                    <a:pt x="513" y="7"/>
                  </a:lnTo>
                  <a:lnTo>
                    <a:pt x="516" y="7"/>
                  </a:lnTo>
                  <a:lnTo>
                    <a:pt x="522" y="7"/>
                  </a:lnTo>
                  <a:lnTo>
                    <a:pt x="526" y="7"/>
                  </a:lnTo>
                  <a:lnTo>
                    <a:pt x="530" y="7"/>
                  </a:lnTo>
                  <a:lnTo>
                    <a:pt x="534" y="7"/>
                  </a:lnTo>
                  <a:lnTo>
                    <a:pt x="538" y="7"/>
                  </a:lnTo>
                  <a:lnTo>
                    <a:pt x="538" y="13"/>
                  </a:lnTo>
                  <a:lnTo>
                    <a:pt x="536" y="13"/>
                  </a:lnTo>
                  <a:lnTo>
                    <a:pt x="536" y="13"/>
                  </a:lnTo>
                  <a:lnTo>
                    <a:pt x="536" y="13"/>
                  </a:lnTo>
                  <a:lnTo>
                    <a:pt x="536" y="13"/>
                  </a:lnTo>
                  <a:lnTo>
                    <a:pt x="536" y="15"/>
                  </a:lnTo>
                  <a:lnTo>
                    <a:pt x="536" y="15"/>
                  </a:lnTo>
                  <a:lnTo>
                    <a:pt x="536" y="15"/>
                  </a:lnTo>
                  <a:lnTo>
                    <a:pt x="538" y="17"/>
                  </a:lnTo>
                  <a:lnTo>
                    <a:pt x="468" y="17"/>
                  </a:lnTo>
                  <a:lnTo>
                    <a:pt x="467" y="17"/>
                  </a:lnTo>
                  <a:lnTo>
                    <a:pt x="467" y="17"/>
                  </a:lnTo>
                  <a:lnTo>
                    <a:pt x="465" y="15"/>
                  </a:lnTo>
                  <a:lnTo>
                    <a:pt x="463" y="15"/>
                  </a:lnTo>
                  <a:lnTo>
                    <a:pt x="463" y="15"/>
                  </a:lnTo>
                  <a:lnTo>
                    <a:pt x="461" y="15"/>
                  </a:lnTo>
                  <a:lnTo>
                    <a:pt x="461" y="15"/>
                  </a:lnTo>
                  <a:lnTo>
                    <a:pt x="461" y="15"/>
                  </a:lnTo>
                  <a:lnTo>
                    <a:pt x="436" y="23"/>
                  </a:lnTo>
                  <a:lnTo>
                    <a:pt x="444" y="21"/>
                  </a:lnTo>
                  <a:lnTo>
                    <a:pt x="451" y="19"/>
                  </a:lnTo>
                  <a:lnTo>
                    <a:pt x="461" y="17"/>
                  </a:lnTo>
                  <a:lnTo>
                    <a:pt x="472" y="15"/>
                  </a:lnTo>
                  <a:lnTo>
                    <a:pt x="482" y="15"/>
                  </a:lnTo>
                  <a:lnTo>
                    <a:pt x="493" y="13"/>
                  </a:lnTo>
                  <a:lnTo>
                    <a:pt x="503" y="13"/>
                  </a:lnTo>
                  <a:lnTo>
                    <a:pt x="511" y="13"/>
                  </a:lnTo>
                  <a:lnTo>
                    <a:pt x="515" y="13"/>
                  </a:lnTo>
                  <a:lnTo>
                    <a:pt x="516" y="15"/>
                  </a:lnTo>
                  <a:lnTo>
                    <a:pt x="516" y="17"/>
                  </a:lnTo>
                  <a:lnTo>
                    <a:pt x="515" y="19"/>
                  </a:lnTo>
                  <a:lnTo>
                    <a:pt x="511" y="21"/>
                  </a:lnTo>
                  <a:lnTo>
                    <a:pt x="507" y="25"/>
                  </a:lnTo>
                  <a:lnTo>
                    <a:pt x="503" y="28"/>
                  </a:lnTo>
                  <a:lnTo>
                    <a:pt x="497" y="32"/>
                  </a:lnTo>
                  <a:lnTo>
                    <a:pt x="499" y="28"/>
                  </a:lnTo>
                  <a:lnTo>
                    <a:pt x="501" y="26"/>
                  </a:lnTo>
                  <a:lnTo>
                    <a:pt x="507" y="23"/>
                  </a:lnTo>
                  <a:lnTo>
                    <a:pt x="511" y="21"/>
                  </a:lnTo>
                  <a:lnTo>
                    <a:pt x="516" y="19"/>
                  </a:lnTo>
                  <a:lnTo>
                    <a:pt x="522" y="17"/>
                  </a:lnTo>
                  <a:lnTo>
                    <a:pt x="526" y="17"/>
                  </a:lnTo>
                  <a:lnTo>
                    <a:pt x="530" y="17"/>
                  </a:lnTo>
                  <a:lnTo>
                    <a:pt x="530" y="21"/>
                  </a:lnTo>
                  <a:lnTo>
                    <a:pt x="530" y="23"/>
                  </a:lnTo>
                  <a:lnTo>
                    <a:pt x="528" y="26"/>
                  </a:lnTo>
                  <a:lnTo>
                    <a:pt x="526" y="28"/>
                  </a:lnTo>
                  <a:lnTo>
                    <a:pt x="524" y="30"/>
                  </a:lnTo>
                  <a:lnTo>
                    <a:pt x="522" y="32"/>
                  </a:lnTo>
                  <a:lnTo>
                    <a:pt x="520" y="32"/>
                  </a:lnTo>
                  <a:lnTo>
                    <a:pt x="516" y="34"/>
                  </a:lnTo>
                  <a:lnTo>
                    <a:pt x="524" y="30"/>
                  </a:lnTo>
                  <a:lnTo>
                    <a:pt x="532" y="28"/>
                  </a:lnTo>
                  <a:lnTo>
                    <a:pt x="539" y="26"/>
                  </a:lnTo>
                  <a:lnTo>
                    <a:pt x="549" y="26"/>
                  </a:lnTo>
                  <a:lnTo>
                    <a:pt x="557" y="25"/>
                  </a:lnTo>
                  <a:lnTo>
                    <a:pt x="564" y="23"/>
                  </a:lnTo>
                  <a:lnTo>
                    <a:pt x="572" y="21"/>
                  </a:lnTo>
                  <a:lnTo>
                    <a:pt x="580" y="19"/>
                  </a:lnTo>
                  <a:lnTo>
                    <a:pt x="586" y="19"/>
                  </a:lnTo>
                  <a:lnTo>
                    <a:pt x="591" y="19"/>
                  </a:lnTo>
                  <a:lnTo>
                    <a:pt x="597" y="19"/>
                  </a:lnTo>
                  <a:lnTo>
                    <a:pt x="603" y="19"/>
                  </a:lnTo>
                  <a:lnTo>
                    <a:pt x="607" y="19"/>
                  </a:lnTo>
                  <a:lnTo>
                    <a:pt x="610" y="19"/>
                  </a:lnTo>
                  <a:lnTo>
                    <a:pt x="614" y="19"/>
                  </a:lnTo>
                  <a:lnTo>
                    <a:pt x="614" y="19"/>
                  </a:lnTo>
                  <a:lnTo>
                    <a:pt x="618" y="19"/>
                  </a:lnTo>
                  <a:lnTo>
                    <a:pt x="622" y="19"/>
                  </a:lnTo>
                  <a:lnTo>
                    <a:pt x="624" y="21"/>
                  </a:lnTo>
                  <a:lnTo>
                    <a:pt x="626" y="21"/>
                  </a:lnTo>
                  <a:lnTo>
                    <a:pt x="628" y="23"/>
                  </a:lnTo>
                  <a:lnTo>
                    <a:pt x="630" y="23"/>
                  </a:lnTo>
                  <a:lnTo>
                    <a:pt x="633" y="23"/>
                  </a:lnTo>
                  <a:lnTo>
                    <a:pt x="635" y="25"/>
                  </a:lnTo>
                  <a:lnTo>
                    <a:pt x="626" y="28"/>
                  </a:lnTo>
                  <a:lnTo>
                    <a:pt x="614" y="30"/>
                  </a:lnTo>
                  <a:lnTo>
                    <a:pt x="605" y="32"/>
                  </a:lnTo>
                  <a:lnTo>
                    <a:pt x="593" y="32"/>
                  </a:lnTo>
                  <a:lnTo>
                    <a:pt x="580" y="32"/>
                  </a:lnTo>
                  <a:lnTo>
                    <a:pt x="568" y="32"/>
                  </a:lnTo>
                  <a:lnTo>
                    <a:pt x="557" y="32"/>
                  </a:lnTo>
                  <a:lnTo>
                    <a:pt x="545" y="32"/>
                  </a:lnTo>
                  <a:lnTo>
                    <a:pt x="551" y="32"/>
                  </a:lnTo>
                  <a:lnTo>
                    <a:pt x="557" y="32"/>
                  </a:lnTo>
                  <a:lnTo>
                    <a:pt x="561" y="34"/>
                  </a:lnTo>
                  <a:lnTo>
                    <a:pt x="566" y="34"/>
                  </a:lnTo>
                  <a:lnTo>
                    <a:pt x="570" y="36"/>
                  </a:lnTo>
                  <a:lnTo>
                    <a:pt x="576" y="36"/>
                  </a:lnTo>
                  <a:lnTo>
                    <a:pt x="580" y="38"/>
                  </a:lnTo>
                  <a:lnTo>
                    <a:pt x="586" y="38"/>
                  </a:lnTo>
                  <a:lnTo>
                    <a:pt x="580" y="38"/>
                  </a:lnTo>
                  <a:lnTo>
                    <a:pt x="574" y="38"/>
                  </a:lnTo>
                  <a:lnTo>
                    <a:pt x="568" y="38"/>
                  </a:lnTo>
                  <a:lnTo>
                    <a:pt x="564" y="38"/>
                  </a:lnTo>
                  <a:lnTo>
                    <a:pt x="559" y="40"/>
                  </a:lnTo>
                  <a:lnTo>
                    <a:pt x="555" y="40"/>
                  </a:lnTo>
                  <a:lnTo>
                    <a:pt x="551" y="40"/>
                  </a:lnTo>
                  <a:lnTo>
                    <a:pt x="547" y="40"/>
                  </a:lnTo>
                  <a:lnTo>
                    <a:pt x="547" y="40"/>
                  </a:lnTo>
                  <a:lnTo>
                    <a:pt x="549" y="42"/>
                  </a:lnTo>
                  <a:lnTo>
                    <a:pt x="553" y="42"/>
                  </a:lnTo>
                  <a:lnTo>
                    <a:pt x="555" y="42"/>
                  </a:lnTo>
                  <a:lnTo>
                    <a:pt x="557" y="44"/>
                  </a:lnTo>
                  <a:lnTo>
                    <a:pt x="559" y="44"/>
                  </a:lnTo>
                  <a:lnTo>
                    <a:pt x="559" y="44"/>
                  </a:lnTo>
                  <a:lnTo>
                    <a:pt x="561" y="44"/>
                  </a:lnTo>
                  <a:lnTo>
                    <a:pt x="559" y="44"/>
                  </a:lnTo>
                  <a:lnTo>
                    <a:pt x="559" y="46"/>
                  </a:lnTo>
                  <a:lnTo>
                    <a:pt x="559" y="46"/>
                  </a:lnTo>
                  <a:lnTo>
                    <a:pt x="557" y="46"/>
                  </a:lnTo>
                  <a:lnTo>
                    <a:pt x="557" y="46"/>
                  </a:lnTo>
                  <a:lnTo>
                    <a:pt x="555" y="46"/>
                  </a:lnTo>
                  <a:lnTo>
                    <a:pt x="555" y="46"/>
                  </a:lnTo>
                  <a:lnTo>
                    <a:pt x="555" y="46"/>
                  </a:lnTo>
                  <a:lnTo>
                    <a:pt x="553" y="50"/>
                  </a:lnTo>
                  <a:lnTo>
                    <a:pt x="551" y="53"/>
                  </a:lnTo>
                  <a:lnTo>
                    <a:pt x="547" y="55"/>
                  </a:lnTo>
                  <a:lnTo>
                    <a:pt x="543" y="57"/>
                  </a:lnTo>
                  <a:lnTo>
                    <a:pt x="539" y="59"/>
                  </a:lnTo>
                  <a:lnTo>
                    <a:pt x="534" y="61"/>
                  </a:lnTo>
                  <a:lnTo>
                    <a:pt x="530" y="63"/>
                  </a:lnTo>
                  <a:lnTo>
                    <a:pt x="526" y="65"/>
                  </a:lnTo>
                  <a:lnTo>
                    <a:pt x="530" y="69"/>
                  </a:lnTo>
                  <a:lnTo>
                    <a:pt x="532" y="69"/>
                  </a:lnTo>
                  <a:lnTo>
                    <a:pt x="532" y="69"/>
                  </a:lnTo>
                  <a:lnTo>
                    <a:pt x="534" y="67"/>
                  </a:lnTo>
                  <a:lnTo>
                    <a:pt x="536" y="67"/>
                  </a:lnTo>
                  <a:lnTo>
                    <a:pt x="536" y="65"/>
                  </a:lnTo>
                  <a:lnTo>
                    <a:pt x="538" y="65"/>
                  </a:lnTo>
                  <a:lnTo>
                    <a:pt x="539" y="65"/>
                  </a:lnTo>
                  <a:lnTo>
                    <a:pt x="541" y="63"/>
                  </a:lnTo>
                  <a:lnTo>
                    <a:pt x="551" y="63"/>
                  </a:lnTo>
                  <a:lnTo>
                    <a:pt x="551" y="65"/>
                  </a:lnTo>
                  <a:lnTo>
                    <a:pt x="551" y="67"/>
                  </a:lnTo>
                  <a:lnTo>
                    <a:pt x="551" y="69"/>
                  </a:lnTo>
                  <a:lnTo>
                    <a:pt x="551" y="71"/>
                  </a:lnTo>
                  <a:lnTo>
                    <a:pt x="551" y="71"/>
                  </a:lnTo>
                  <a:lnTo>
                    <a:pt x="551" y="73"/>
                  </a:lnTo>
                  <a:lnTo>
                    <a:pt x="551" y="74"/>
                  </a:lnTo>
                  <a:lnTo>
                    <a:pt x="551" y="74"/>
                  </a:lnTo>
                  <a:lnTo>
                    <a:pt x="553" y="74"/>
                  </a:lnTo>
                  <a:lnTo>
                    <a:pt x="555" y="74"/>
                  </a:lnTo>
                  <a:lnTo>
                    <a:pt x="559" y="73"/>
                  </a:lnTo>
                  <a:lnTo>
                    <a:pt x="562" y="71"/>
                  </a:lnTo>
                  <a:lnTo>
                    <a:pt x="564" y="69"/>
                  </a:lnTo>
                  <a:lnTo>
                    <a:pt x="566" y="67"/>
                  </a:lnTo>
                  <a:lnTo>
                    <a:pt x="568" y="65"/>
                  </a:lnTo>
                  <a:lnTo>
                    <a:pt x="570" y="65"/>
                  </a:lnTo>
                  <a:lnTo>
                    <a:pt x="568" y="71"/>
                  </a:lnTo>
                  <a:lnTo>
                    <a:pt x="566" y="74"/>
                  </a:lnTo>
                  <a:lnTo>
                    <a:pt x="562" y="78"/>
                  </a:lnTo>
                  <a:lnTo>
                    <a:pt x="561" y="82"/>
                  </a:lnTo>
                  <a:lnTo>
                    <a:pt x="557" y="86"/>
                  </a:lnTo>
                  <a:lnTo>
                    <a:pt x="555" y="90"/>
                  </a:lnTo>
                  <a:lnTo>
                    <a:pt x="553" y="94"/>
                  </a:lnTo>
                  <a:lnTo>
                    <a:pt x="551" y="99"/>
                  </a:lnTo>
                  <a:lnTo>
                    <a:pt x="549" y="96"/>
                  </a:lnTo>
                  <a:lnTo>
                    <a:pt x="549" y="94"/>
                  </a:lnTo>
                  <a:lnTo>
                    <a:pt x="549" y="92"/>
                  </a:lnTo>
                  <a:lnTo>
                    <a:pt x="547" y="90"/>
                  </a:lnTo>
                  <a:lnTo>
                    <a:pt x="547" y="88"/>
                  </a:lnTo>
                  <a:lnTo>
                    <a:pt x="547" y="84"/>
                  </a:lnTo>
                  <a:lnTo>
                    <a:pt x="547" y="82"/>
                  </a:lnTo>
                  <a:lnTo>
                    <a:pt x="547" y="78"/>
                  </a:lnTo>
                  <a:lnTo>
                    <a:pt x="516" y="78"/>
                  </a:lnTo>
                  <a:lnTo>
                    <a:pt x="518" y="80"/>
                  </a:lnTo>
                  <a:lnTo>
                    <a:pt x="520" y="80"/>
                  </a:lnTo>
                  <a:lnTo>
                    <a:pt x="522" y="82"/>
                  </a:lnTo>
                  <a:lnTo>
                    <a:pt x="524" y="82"/>
                  </a:lnTo>
                  <a:lnTo>
                    <a:pt x="526" y="80"/>
                  </a:lnTo>
                  <a:lnTo>
                    <a:pt x="528" y="80"/>
                  </a:lnTo>
                  <a:lnTo>
                    <a:pt x="530" y="80"/>
                  </a:lnTo>
                  <a:lnTo>
                    <a:pt x="530" y="78"/>
                  </a:lnTo>
                  <a:lnTo>
                    <a:pt x="530" y="80"/>
                  </a:lnTo>
                  <a:lnTo>
                    <a:pt x="530" y="80"/>
                  </a:lnTo>
                  <a:lnTo>
                    <a:pt x="530" y="82"/>
                  </a:lnTo>
                  <a:lnTo>
                    <a:pt x="530" y="82"/>
                  </a:lnTo>
                  <a:lnTo>
                    <a:pt x="530" y="82"/>
                  </a:lnTo>
                  <a:lnTo>
                    <a:pt x="530" y="84"/>
                  </a:lnTo>
                  <a:lnTo>
                    <a:pt x="530" y="84"/>
                  </a:lnTo>
                  <a:lnTo>
                    <a:pt x="530" y="84"/>
                  </a:lnTo>
                  <a:lnTo>
                    <a:pt x="530" y="84"/>
                  </a:lnTo>
                  <a:lnTo>
                    <a:pt x="530" y="84"/>
                  </a:lnTo>
                  <a:lnTo>
                    <a:pt x="528" y="84"/>
                  </a:lnTo>
                  <a:lnTo>
                    <a:pt x="528" y="84"/>
                  </a:lnTo>
                  <a:lnTo>
                    <a:pt x="528" y="84"/>
                  </a:lnTo>
                  <a:lnTo>
                    <a:pt x="526" y="84"/>
                  </a:lnTo>
                  <a:lnTo>
                    <a:pt x="526" y="84"/>
                  </a:lnTo>
                  <a:lnTo>
                    <a:pt x="524" y="84"/>
                  </a:lnTo>
                  <a:lnTo>
                    <a:pt x="528" y="86"/>
                  </a:lnTo>
                  <a:lnTo>
                    <a:pt x="530" y="88"/>
                  </a:lnTo>
                  <a:lnTo>
                    <a:pt x="534" y="88"/>
                  </a:lnTo>
                  <a:lnTo>
                    <a:pt x="536" y="90"/>
                  </a:lnTo>
                  <a:lnTo>
                    <a:pt x="538" y="90"/>
                  </a:lnTo>
                  <a:lnTo>
                    <a:pt x="539" y="92"/>
                  </a:lnTo>
                  <a:lnTo>
                    <a:pt x="539" y="94"/>
                  </a:lnTo>
                  <a:lnTo>
                    <a:pt x="541" y="98"/>
                  </a:lnTo>
                  <a:lnTo>
                    <a:pt x="541" y="98"/>
                  </a:lnTo>
                  <a:lnTo>
                    <a:pt x="541" y="98"/>
                  </a:lnTo>
                  <a:lnTo>
                    <a:pt x="541" y="99"/>
                  </a:lnTo>
                  <a:lnTo>
                    <a:pt x="541" y="99"/>
                  </a:lnTo>
                  <a:lnTo>
                    <a:pt x="541" y="101"/>
                  </a:lnTo>
                  <a:lnTo>
                    <a:pt x="541" y="101"/>
                  </a:lnTo>
                  <a:lnTo>
                    <a:pt x="541" y="101"/>
                  </a:lnTo>
                  <a:lnTo>
                    <a:pt x="541" y="103"/>
                  </a:lnTo>
                  <a:lnTo>
                    <a:pt x="518" y="103"/>
                  </a:lnTo>
                  <a:lnTo>
                    <a:pt x="520" y="103"/>
                  </a:lnTo>
                  <a:lnTo>
                    <a:pt x="522" y="103"/>
                  </a:lnTo>
                  <a:lnTo>
                    <a:pt x="524" y="103"/>
                  </a:lnTo>
                  <a:lnTo>
                    <a:pt x="526" y="103"/>
                  </a:lnTo>
                  <a:lnTo>
                    <a:pt x="526" y="103"/>
                  </a:lnTo>
                  <a:lnTo>
                    <a:pt x="528" y="103"/>
                  </a:lnTo>
                  <a:lnTo>
                    <a:pt x="530" y="103"/>
                  </a:lnTo>
                  <a:lnTo>
                    <a:pt x="530" y="103"/>
                  </a:lnTo>
                  <a:lnTo>
                    <a:pt x="532" y="107"/>
                  </a:lnTo>
                  <a:lnTo>
                    <a:pt x="532" y="109"/>
                  </a:lnTo>
                  <a:lnTo>
                    <a:pt x="534" y="111"/>
                  </a:lnTo>
                  <a:lnTo>
                    <a:pt x="534" y="113"/>
                  </a:lnTo>
                  <a:lnTo>
                    <a:pt x="536" y="115"/>
                  </a:lnTo>
                  <a:lnTo>
                    <a:pt x="538" y="115"/>
                  </a:lnTo>
                  <a:lnTo>
                    <a:pt x="539" y="115"/>
                  </a:lnTo>
                  <a:lnTo>
                    <a:pt x="541" y="117"/>
                  </a:lnTo>
                  <a:lnTo>
                    <a:pt x="538" y="117"/>
                  </a:lnTo>
                  <a:lnTo>
                    <a:pt x="534" y="119"/>
                  </a:lnTo>
                  <a:lnTo>
                    <a:pt x="530" y="119"/>
                  </a:lnTo>
                  <a:lnTo>
                    <a:pt x="526" y="119"/>
                  </a:lnTo>
                  <a:lnTo>
                    <a:pt x="522" y="119"/>
                  </a:lnTo>
                  <a:lnTo>
                    <a:pt x="518" y="119"/>
                  </a:lnTo>
                  <a:lnTo>
                    <a:pt x="516" y="119"/>
                  </a:lnTo>
                  <a:lnTo>
                    <a:pt x="513" y="119"/>
                  </a:lnTo>
                  <a:lnTo>
                    <a:pt x="515" y="119"/>
                  </a:lnTo>
                  <a:lnTo>
                    <a:pt x="516" y="117"/>
                  </a:lnTo>
                  <a:lnTo>
                    <a:pt x="518" y="117"/>
                  </a:lnTo>
                  <a:lnTo>
                    <a:pt x="518" y="117"/>
                  </a:lnTo>
                  <a:lnTo>
                    <a:pt x="520" y="117"/>
                  </a:lnTo>
                  <a:lnTo>
                    <a:pt x="522" y="117"/>
                  </a:lnTo>
                  <a:lnTo>
                    <a:pt x="524" y="119"/>
                  </a:lnTo>
                  <a:lnTo>
                    <a:pt x="524" y="119"/>
                  </a:lnTo>
                  <a:lnTo>
                    <a:pt x="524" y="119"/>
                  </a:lnTo>
                  <a:lnTo>
                    <a:pt x="524" y="121"/>
                  </a:lnTo>
                  <a:lnTo>
                    <a:pt x="524" y="121"/>
                  </a:lnTo>
                  <a:lnTo>
                    <a:pt x="524" y="122"/>
                  </a:lnTo>
                  <a:lnTo>
                    <a:pt x="524" y="122"/>
                  </a:lnTo>
                  <a:lnTo>
                    <a:pt x="524" y="124"/>
                  </a:lnTo>
                  <a:lnTo>
                    <a:pt x="524" y="124"/>
                  </a:lnTo>
                  <a:lnTo>
                    <a:pt x="524" y="126"/>
                  </a:lnTo>
                  <a:lnTo>
                    <a:pt x="524" y="128"/>
                  </a:lnTo>
                  <a:lnTo>
                    <a:pt x="524" y="128"/>
                  </a:lnTo>
                  <a:lnTo>
                    <a:pt x="524" y="130"/>
                  </a:lnTo>
                  <a:lnTo>
                    <a:pt x="522" y="132"/>
                  </a:lnTo>
                  <a:lnTo>
                    <a:pt x="520" y="132"/>
                  </a:lnTo>
                  <a:lnTo>
                    <a:pt x="518" y="134"/>
                  </a:lnTo>
                  <a:lnTo>
                    <a:pt x="516" y="134"/>
                  </a:lnTo>
                  <a:lnTo>
                    <a:pt x="513" y="134"/>
                  </a:lnTo>
                  <a:lnTo>
                    <a:pt x="511" y="134"/>
                  </a:lnTo>
                  <a:lnTo>
                    <a:pt x="511" y="134"/>
                  </a:lnTo>
                  <a:lnTo>
                    <a:pt x="509" y="132"/>
                  </a:lnTo>
                  <a:lnTo>
                    <a:pt x="507" y="132"/>
                  </a:lnTo>
                  <a:lnTo>
                    <a:pt x="507" y="130"/>
                  </a:lnTo>
                  <a:lnTo>
                    <a:pt x="505" y="130"/>
                  </a:lnTo>
                  <a:lnTo>
                    <a:pt x="505" y="128"/>
                  </a:lnTo>
                  <a:lnTo>
                    <a:pt x="503" y="128"/>
                  </a:lnTo>
                  <a:lnTo>
                    <a:pt x="503" y="128"/>
                  </a:lnTo>
                  <a:lnTo>
                    <a:pt x="503" y="130"/>
                  </a:lnTo>
                  <a:lnTo>
                    <a:pt x="505" y="130"/>
                  </a:lnTo>
                  <a:lnTo>
                    <a:pt x="505" y="132"/>
                  </a:lnTo>
                  <a:lnTo>
                    <a:pt x="507" y="134"/>
                  </a:lnTo>
                  <a:lnTo>
                    <a:pt x="507" y="136"/>
                  </a:lnTo>
                  <a:lnTo>
                    <a:pt x="507" y="136"/>
                  </a:lnTo>
                  <a:lnTo>
                    <a:pt x="507" y="138"/>
                  </a:lnTo>
                  <a:lnTo>
                    <a:pt x="507" y="140"/>
                  </a:lnTo>
                  <a:lnTo>
                    <a:pt x="507" y="142"/>
                  </a:lnTo>
                  <a:lnTo>
                    <a:pt x="505" y="144"/>
                  </a:lnTo>
                  <a:lnTo>
                    <a:pt x="505" y="144"/>
                  </a:lnTo>
                  <a:lnTo>
                    <a:pt x="503" y="146"/>
                  </a:lnTo>
                  <a:lnTo>
                    <a:pt x="501" y="147"/>
                  </a:lnTo>
                  <a:lnTo>
                    <a:pt x="499" y="147"/>
                  </a:lnTo>
                  <a:lnTo>
                    <a:pt x="497" y="147"/>
                  </a:lnTo>
                  <a:lnTo>
                    <a:pt x="495" y="147"/>
                  </a:lnTo>
                  <a:lnTo>
                    <a:pt x="493" y="147"/>
                  </a:lnTo>
                  <a:lnTo>
                    <a:pt x="491" y="146"/>
                  </a:lnTo>
                  <a:lnTo>
                    <a:pt x="491" y="146"/>
                  </a:lnTo>
                  <a:lnTo>
                    <a:pt x="490" y="144"/>
                  </a:lnTo>
                  <a:lnTo>
                    <a:pt x="490" y="142"/>
                  </a:lnTo>
                  <a:lnTo>
                    <a:pt x="490" y="142"/>
                  </a:lnTo>
                  <a:lnTo>
                    <a:pt x="490" y="140"/>
                  </a:lnTo>
                  <a:lnTo>
                    <a:pt x="488" y="142"/>
                  </a:lnTo>
                  <a:lnTo>
                    <a:pt x="486" y="142"/>
                  </a:lnTo>
                  <a:lnTo>
                    <a:pt x="482" y="142"/>
                  </a:lnTo>
                  <a:lnTo>
                    <a:pt x="480" y="140"/>
                  </a:lnTo>
                  <a:lnTo>
                    <a:pt x="478" y="140"/>
                  </a:lnTo>
                  <a:lnTo>
                    <a:pt x="474" y="138"/>
                  </a:lnTo>
                  <a:lnTo>
                    <a:pt x="472" y="136"/>
                  </a:lnTo>
                  <a:lnTo>
                    <a:pt x="470" y="134"/>
                  </a:lnTo>
                  <a:lnTo>
                    <a:pt x="476" y="136"/>
                  </a:lnTo>
                  <a:lnTo>
                    <a:pt x="482" y="140"/>
                  </a:lnTo>
                  <a:lnTo>
                    <a:pt x="484" y="146"/>
                  </a:lnTo>
                  <a:lnTo>
                    <a:pt x="488" y="149"/>
                  </a:lnTo>
                  <a:lnTo>
                    <a:pt x="491" y="153"/>
                  </a:lnTo>
                  <a:lnTo>
                    <a:pt x="495" y="157"/>
                  </a:lnTo>
                  <a:lnTo>
                    <a:pt x="501" y="159"/>
                  </a:lnTo>
                  <a:lnTo>
                    <a:pt x="507" y="159"/>
                  </a:lnTo>
                  <a:lnTo>
                    <a:pt x="507" y="167"/>
                  </a:lnTo>
                  <a:lnTo>
                    <a:pt x="505" y="169"/>
                  </a:lnTo>
                  <a:lnTo>
                    <a:pt x="505" y="170"/>
                  </a:lnTo>
                  <a:lnTo>
                    <a:pt x="503" y="172"/>
                  </a:lnTo>
                  <a:lnTo>
                    <a:pt x="503" y="172"/>
                  </a:lnTo>
                  <a:lnTo>
                    <a:pt x="503" y="174"/>
                  </a:lnTo>
                  <a:lnTo>
                    <a:pt x="501" y="176"/>
                  </a:lnTo>
                  <a:lnTo>
                    <a:pt x="501" y="178"/>
                  </a:lnTo>
                  <a:lnTo>
                    <a:pt x="501" y="180"/>
                  </a:lnTo>
                  <a:lnTo>
                    <a:pt x="499" y="178"/>
                  </a:lnTo>
                  <a:lnTo>
                    <a:pt x="499" y="176"/>
                  </a:lnTo>
                  <a:lnTo>
                    <a:pt x="499" y="176"/>
                  </a:lnTo>
                  <a:lnTo>
                    <a:pt x="497" y="174"/>
                  </a:lnTo>
                  <a:lnTo>
                    <a:pt x="497" y="172"/>
                  </a:lnTo>
                  <a:lnTo>
                    <a:pt x="499" y="172"/>
                  </a:lnTo>
                  <a:lnTo>
                    <a:pt x="499" y="170"/>
                  </a:lnTo>
                  <a:lnTo>
                    <a:pt x="499" y="169"/>
                  </a:lnTo>
                  <a:lnTo>
                    <a:pt x="491" y="169"/>
                  </a:lnTo>
                  <a:lnTo>
                    <a:pt x="490" y="170"/>
                  </a:lnTo>
                  <a:lnTo>
                    <a:pt x="488" y="172"/>
                  </a:lnTo>
                  <a:lnTo>
                    <a:pt x="488" y="172"/>
                  </a:lnTo>
                  <a:lnTo>
                    <a:pt x="486" y="172"/>
                  </a:lnTo>
                  <a:lnTo>
                    <a:pt x="484" y="174"/>
                  </a:lnTo>
                  <a:lnTo>
                    <a:pt x="484" y="174"/>
                  </a:lnTo>
                  <a:lnTo>
                    <a:pt x="482" y="176"/>
                  </a:lnTo>
                  <a:lnTo>
                    <a:pt x="482" y="178"/>
                  </a:lnTo>
                  <a:lnTo>
                    <a:pt x="480" y="176"/>
                  </a:lnTo>
                  <a:lnTo>
                    <a:pt x="480" y="174"/>
                  </a:lnTo>
                  <a:lnTo>
                    <a:pt x="478" y="172"/>
                  </a:lnTo>
                  <a:lnTo>
                    <a:pt x="478" y="170"/>
                  </a:lnTo>
                  <a:lnTo>
                    <a:pt x="476" y="169"/>
                  </a:lnTo>
                  <a:lnTo>
                    <a:pt x="476" y="167"/>
                  </a:lnTo>
                  <a:lnTo>
                    <a:pt x="476" y="165"/>
                  </a:lnTo>
                  <a:lnTo>
                    <a:pt x="476" y="163"/>
                  </a:lnTo>
                  <a:lnTo>
                    <a:pt x="472" y="163"/>
                  </a:lnTo>
                  <a:lnTo>
                    <a:pt x="468" y="161"/>
                  </a:lnTo>
                  <a:lnTo>
                    <a:pt x="465" y="159"/>
                  </a:lnTo>
                  <a:lnTo>
                    <a:pt x="461" y="159"/>
                  </a:lnTo>
                  <a:lnTo>
                    <a:pt x="457" y="159"/>
                  </a:lnTo>
                  <a:lnTo>
                    <a:pt x="455" y="157"/>
                  </a:lnTo>
                  <a:lnTo>
                    <a:pt x="451" y="157"/>
                  </a:lnTo>
                  <a:lnTo>
                    <a:pt x="445" y="157"/>
                  </a:lnTo>
                  <a:lnTo>
                    <a:pt x="444" y="157"/>
                  </a:lnTo>
                  <a:lnTo>
                    <a:pt x="442" y="157"/>
                  </a:lnTo>
                  <a:lnTo>
                    <a:pt x="440" y="157"/>
                  </a:lnTo>
                  <a:lnTo>
                    <a:pt x="440" y="157"/>
                  </a:lnTo>
                  <a:lnTo>
                    <a:pt x="438" y="157"/>
                  </a:lnTo>
                  <a:lnTo>
                    <a:pt x="436" y="157"/>
                  </a:lnTo>
                  <a:lnTo>
                    <a:pt x="434" y="157"/>
                  </a:lnTo>
                  <a:lnTo>
                    <a:pt x="432" y="155"/>
                  </a:lnTo>
                  <a:lnTo>
                    <a:pt x="434" y="157"/>
                  </a:lnTo>
                  <a:lnTo>
                    <a:pt x="436" y="159"/>
                  </a:lnTo>
                  <a:lnTo>
                    <a:pt x="438" y="159"/>
                  </a:lnTo>
                  <a:lnTo>
                    <a:pt x="440" y="159"/>
                  </a:lnTo>
                  <a:lnTo>
                    <a:pt x="444" y="159"/>
                  </a:lnTo>
                  <a:lnTo>
                    <a:pt x="445" y="159"/>
                  </a:lnTo>
                  <a:lnTo>
                    <a:pt x="449" y="159"/>
                  </a:lnTo>
                  <a:lnTo>
                    <a:pt x="453" y="159"/>
                  </a:lnTo>
                  <a:lnTo>
                    <a:pt x="455" y="159"/>
                  </a:lnTo>
                  <a:lnTo>
                    <a:pt x="457" y="161"/>
                  </a:lnTo>
                  <a:lnTo>
                    <a:pt x="459" y="163"/>
                  </a:lnTo>
                  <a:lnTo>
                    <a:pt x="459" y="165"/>
                  </a:lnTo>
                  <a:lnTo>
                    <a:pt x="461" y="167"/>
                  </a:lnTo>
                  <a:lnTo>
                    <a:pt x="461" y="169"/>
                  </a:lnTo>
                  <a:lnTo>
                    <a:pt x="463" y="170"/>
                  </a:lnTo>
                  <a:lnTo>
                    <a:pt x="463" y="170"/>
                  </a:lnTo>
                  <a:lnTo>
                    <a:pt x="457" y="170"/>
                  </a:lnTo>
                  <a:lnTo>
                    <a:pt x="455" y="169"/>
                  </a:lnTo>
                  <a:lnTo>
                    <a:pt x="455" y="170"/>
                  </a:lnTo>
                  <a:lnTo>
                    <a:pt x="455" y="170"/>
                  </a:lnTo>
                  <a:lnTo>
                    <a:pt x="457" y="170"/>
                  </a:lnTo>
                  <a:lnTo>
                    <a:pt x="457" y="172"/>
                  </a:lnTo>
                  <a:lnTo>
                    <a:pt x="457" y="172"/>
                  </a:lnTo>
                  <a:lnTo>
                    <a:pt x="457" y="174"/>
                  </a:lnTo>
                  <a:lnTo>
                    <a:pt x="459" y="174"/>
                  </a:lnTo>
                  <a:lnTo>
                    <a:pt x="459" y="174"/>
                  </a:lnTo>
                  <a:lnTo>
                    <a:pt x="457" y="178"/>
                  </a:lnTo>
                  <a:lnTo>
                    <a:pt x="453" y="180"/>
                  </a:lnTo>
                  <a:lnTo>
                    <a:pt x="449" y="178"/>
                  </a:lnTo>
                  <a:lnTo>
                    <a:pt x="444" y="176"/>
                  </a:lnTo>
                  <a:lnTo>
                    <a:pt x="438" y="174"/>
                  </a:lnTo>
                  <a:lnTo>
                    <a:pt x="432" y="172"/>
                  </a:lnTo>
                  <a:lnTo>
                    <a:pt x="428" y="170"/>
                  </a:lnTo>
                  <a:lnTo>
                    <a:pt x="426" y="169"/>
                  </a:lnTo>
                  <a:lnTo>
                    <a:pt x="426" y="170"/>
                  </a:lnTo>
                  <a:lnTo>
                    <a:pt x="426" y="170"/>
                  </a:lnTo>
                  <a:lnTo>
                    <a:pt x="426" y="172"/>
                  </a:lnTo>
                  <a:lnTo>
                    <a:pt x="428" y="176"/>
                  </a:lnTo>
                  <a:lnTo>
                    <a:pt x="430" y="178"/>
                  </a:lnTo>
                  <a:lnTo>
                    <a:pt x="430" y="180"/>
                  </a:lnTo>
                  <a:lnTo>
                    <a:pt x="430" y="182"/>
                  </a:lnTo>
                  <a:lnTo>
                    <a:pt x="430" y="184"/>
                  </a:lnTo>
                  <a:lnTo>
                    <a:pt x="436" y="182"/>
                  </a:lnTo>
                  <a:lnTo>
                    <a:pt x="440" y="182"/>
                  </a:lnTo>
                  <a:lnTo>
                    <a:pt x="444" y="180"/>
                  </a:lnTo>
                  <a:lnTo>
                    <a:pt x="445" y="180"/>
                  </a:lnTo>
                  <a:lnTo>
                    <a:pt x="449" y="180"/>
                  </a:lnTo>
                  <a:lnTo>
                    <a:pt x="453" y="180"/>
                  </a:lnTo>
                  <a:lnTo>
                    <a:pt x="457" y="182"/>
                  </a:lnTo>
                  <a:lnTo>
                    <a:pt x="463" y="182"/>
                  </a:lnTo>
                  <a:lnTo>
                    <a:pt x="465" y="182"/>
                  </a:lnTo>
                  <a:lnTo>
                    <a:pt x="468" y="180"/>
                  </a:lnTo>
                  <a:lnTo>
                    <a:pt x="468" y="180"/>
                  </a:lnTo>
                  <a:lnTo>
                    <a:pt x="470" y="180"/>
                  </a:lnTo>
                  <a:lnTo>
                    <a:pt x="472" y="180"/>
                  </a:lnTo>
                  <a:lnTo>
                    <a:pt x="474" y="178"/>
                  </a:lnTo>
                  <a:lnTo>
                    <a:pt x="476" y="178"/>
                  </a:lnTo>
                  <a:lnTo>
                    <a:pt x="478" y="178"/>
                  </a:lnTo>
                  <a:lnTo>
                    <a:pt x="480" y="178"/>
                  </a:lnTo>
                  <a:lnTo>
                    <a:pt x="482" y="180"/>
                  </a:lnTo>
                  <a:lnTo>
                    <a:pt x="484" y="182"/>
                  </a:lnTo>
                  <a:lnTo>
                    <a:pt x="486" y="182"/>
                  </a:lnTo>
                  <a:lnTo>
                    <a:pt x="488" y="182"/>
                  </a:lnTo>
                  <a:lnTo>
                    <a:pt x="491" y="182"/>
                  </a:lnTo>
                  <a:lnTo>
                    <a:pt x="493" y="182"/>
                  </a:lnTo>
                  <a:lnTo>
                    <a:pt x="495" y="184"/>
                  </a:lnTo>
                  <a:lnTo>
                    <a:pt x="493" y="186"/>
                  </a:lnTo>
                  <a:lnTo>
                    <a:pt x="490" y="188"/>
                  </a:lnTo>
                  <a:lnTo>
                    <a:pt x="488" y="190"/>
                  </a:lnTo>
                  <a:lnTo>
                    <a:pt x="484" y="192"/>
                  </a:lnTo>
                  <a:lnTo>
                    <a:pt x="480" y="193"/>
                  </a:lnTo>
                  <a:lnTo>
                    <a:pt x="476" y="195"/>
                  </a:lnTo>
                  <a:lnTo>
                    <a:pt x="472" y="195"/>
                  </a:lnTo>
                  <a:lnTo>
                    <a:pt x="468" y="197"/>
                  </a:lnTo>
                  <a:lnTo>
                    <a:pt x="463" y="197"/>
                  </a:lnTo>
                  <a:lnTo>
                    <a:pt x="459" y="199"/>
                  </a:lnTo>
                  <a:lnTo>
                    <a:pt x="455" y="199"/>
                  </a:lnTo>
                  <a:lnTo>
                    <a:pt x="451" y="201"/>
                  </a:lnTo>
                  <a:lnTo>
                    <a:pt x="447" y="201"/>
                  </a:lnTo>
                  <a:lnTo>
                    <a:pt x="445" y="203"/>
                  </a:lnTo>
                  <a:lnTo>
                    <a:pt x="442" y="205"/>
                  </a:lnTo>
                  <a:lnTo>
                    <a:pt x="436" y="207"/>
                  </a:lnTo>
                  <a:lnTo>
                    <a:pt x="409" y="211"/>
                  </a:lnTo>
                  <a:lnTo>
                    <a:pt x="407" y="213"/>
                  </a:lnTo>
                  <a:lnTo>
                    <a:pt x="403" y="213"/>
                  </a:lnTo>
                  <a:lnTo>
                    <a:pt x="401" y="213"/>
                  </a:lnTo>
                  <a:lnTo>
                    <a:pt x="397" y="213"/>
                  </a:lnTo>
                  <a:lnTo>
                    <a:pt x="396" y="213"/>
                  </a:lnTo>
                  <a:lnTo>
                    <a:pt x="394" y="213"/>
                  </a:lnTo>
                  <a:lnTo>
                    <a:pt x="390" y="213"/>
                  </a:lnTo>
                  <a:lnTo>
                    <a:pt x="388" y="213"/>
                  </a:lnTo>
                  <a:lnTo>
                    <a:pt x="384" y="213"/>
                  </a:lnTo>
                  <a:lnTo>
                    <a:pt x="382" y="213"/>
                  </a:lnTo>
                  <a:lnTo>
                    <a:pt x="378" y="215"/>
                  </a:lnTo>
                  <a:lnTo>
                    <a:pt x="374" y="215"/>
                  </a:lnTo>
                  <a:lnTo>
                    <a:pt x="371" y="217"/>
                  </a:lnTo>
                  <a:lnTo>
                    <a:pt x="367" y="218"/>
                  </a:lnTo>
                  <a:lnTo>
                    <a:pt x="365" y="218"/>
                  </a:lnTo>
                  <a:lnTo>
                    <a:pt x="363" y="218"/>
                  </a:lnTo>
                  <a:lnTo>
                    <a:pt x="361" y="220"/>
                  </a:lnTo>
                  <a:lnTo>
                    <a:pt x="357" y="224"/>
                  </a:lnTo>
                  <a:lnTo>
                    <a:pt x="355" y="228"/>
                  </a:lnTo>
                  <a:lnTo>
                    <a:pt x="351" y="230"/>
                  </a:lnTo>
                  <a:lnTo>
                    <a:pt x="349" y="234"/>
                  </a:lnTo>
                  <a:lnTo>
                    <a:pt x="346" y="236"/>
                  </a:lnTo>
                  <a:lnTo>
                    <a:pt x="344" y="240"/>
                  </a:lnTo>
                  <a:lnTo>
                    <a:pt x="340" y="240"/>
                  </a:lnTo>
                  <a:lnTo>
                    <a:pt x="334" y="243"/>
                  </a:lnTo>
                  <a:lnTo>
                    <a:pt x="330" y="245"/>
                  </a:lnTo>
                  <a:lnTo>
                    <a:pt x="325" y="247"/>
                  </a:lnTo>
                  <a:lnTo>
                    <a:pt x="317" y="249"/>
                  </a:lnTo>
                  <a:lnTo>
                    <a:pt x="311" y="249"/>
                  </a:lnTo>
                  <a:lnTo>
                    <a:pt x="305" y="251"/>
                  </a:lnTo>
                  <a:lnTo>
                    <a:pt x="302" y="253"/>
                  </a:lnTo>
                  <a:lnTo>
                    <a:pt x="296" y="253"/>
                  </a:lnTo>
                  <a:lnTo>
                    <a:pt x="292" y="255"/>
                  </a:lnTo>
                  <a:lnTo>
                    <a:pt x="286" y="255"/>
                  </a:lnTo>
                  <a:lnTo>
                    <a:pt x="282" y="257"/>
                  </a:lnTo>
                  <a:lnTo>
                    <a:pt x="277" y="257"/>
                  </a:lnTo>
                  <a:lnTo>
                    <a:pt x="271" y="257"/>
                  </a:lnTo>
                  <a:lnTo>
                    <a:pt x="267" y="257"/>
                  </a:lnTo>
                  <a:lnTo>
                    <a:pt x="263" y="257"/>
                  </a:lnTo>
                  <a:lnTo>
                    <a:pt x="261" y="257"/>
                  </a:lnTo>
                  <a:lnTo>
                    <a:pt x="261" y="259"/>
                  </a:lnTo>
                  <a:lnTo>
                    <a:pt x="259" y="259"/>
                  </a:lnTo>
                  <a:lnTo>
                    <a:pt x="259" y="259"/>
                  </a:lnTo>
                  <a:lnTo>
                    <a:pt x="257" y="259"/>
                  </a:lnTo>
                  <a:lnTo>
                    <a:pt x="257" y="261"/>
                  </a:lnTo>
                  <a:lnTo>
                    <a:pt x="255" y="261"/>
                  </a:lnTo>
                  <a:lnTo>
                    <a:pt x="255" y="261"/>
                  </a:lnTo>
                  <a:lnTo>
                    <a:pt x="254" y="259"/>
                  </a:lnTo>
                  <a:lnTo>
                    <a:pt x="254" y="261"/>
                  </a:lnTo>
                  <a:lnTo>
                    <a:pt x="254" y="261"/>
                  </a:lnTo>
                  <a:lnTo>
                    <a:pt x="255" y="263"/>
                  </a:lnTo>
                  <a:lnTo>
                    <a:pt x="255" y="263"/>
                  </a:lnTo>
                  <a:lnTo>
                    <a:pt x="255" y="265"/>
                  </a:lnTo>
                  <a:lnTo>
                    <a:pt x="257" y="265"/>
                  </a:lnTo>
                  <a:lnTo>
                    <a:pt x="257" y="265"/>
                  </a:lnTo>
                  <a:lnTo>
                    <a:pt x="257" y="266"/>
                  </a:lnTo>
                  <a:lnTo>
                    <a:pt x="257" y="270"/>
                  </a:lnTo>
                  <a:lnTo>
                    <a:pt x="255" y="272"/>
                  </a:lnTo>
                  <a:lnTo>
                    <a:pt x="254" y="274"/>
                  </a:lnTo>
                  <a:lnTo>
                    <a:pt x="252" y="274"/>
                  </a:lnTo>
                  <a:lnTo>
                    <a:pt x="252" y="276"/>
                  </a:lnTo>
                  <a:lnTo>
                    <a:pt x="250" y="276"/>
                  </a:lnTo>
                  <a:lnTo>
                    <a:pt x="248" y="278"/>
                  </a:lnTo>
                  <a:lnTo>
                    <a:pt x="248" y="282"/>
                  </a:lnTo>
                  <a:lnTo>
                    <a:pt x="248" y="282"/>
                  </a:lnTo>
                  <a:lnTo>
                    <a:pt x="246" y="282"/>
                  </a:lnTo>
                  <a:lnTo>
                    <a:pt x="246" y="284"/>
                  </a:lnTo>
                  <a:lnTo>
                    <a:pt x="244" y="284"/>
                  </a:lnTo>
                  <a:lnTo>
                    <a:pt x="242" y="286"/>
                  </a:lnTo>
                  <a:lnTo>
                    <a:pt x="240" y="286"/>
                  </a:lnTo>
                  <a:lnTo>
                    <a:pt x="238" y="288"/>
                  </a:lnTo>
                  <a:lnTo>
                    <a:pt x="238" y="289"/>
                  </a:lnTo>
                  <a:lnTo>
                    <a:pt x="236" y="289"/>
                  </a:lnTo>
                  <a:lnTo>
                    <a:pt x="232" y="291"/>
                  </a:lnTo>
                  <a:lnTo>
                    <a:pt x="229" y="293"/>
                  </a:lnTo>
                  <a:lnTo>
                    <a:pt x="227" y="295"/>
                  </a:lnTo>
                  <a:lnTo>
                    <a:pt x="225" y="297"/>
                  </a:lnTo>
                  <a:lnTo>
                    <a:pt x="223" y="297"/>
                  </a:lnTo>
                  <a:lnTo>
                    <a:pt x="221" y="299"/>
                  </a:lnTo>
                  <a:lnTo>
                    <a:pt x="221" y="299"/>
                  </a:lnTo>
                  <a:lnTo>
                    <a:pt x="221" y="313"/>
                  </a:lnTo>
                  <a:lnTo>
                    <a:pt x="213" y="314"/>
                  </a:lnTo>
                  <a:lnTo>
                    <a:pt x="207" y="318"/>
                  </a:lnTo>
                  <a:lnTo>
                    <a:pt x="204" y="326"/>
                  </a:lnTo>
                  <a:lnTo>
                    <a:pt x="202" y="332"/>
                  </a:lnTo>
                  <a:lnTo>
                    <a:pt x="198" y="339"/>
                  </a:lnTo>
                  <a:lnTo>
                    <a:pt x="194" y="345"/>
                  </a:lnTo>
                  <a:lnTo>
                    <a:pt x="190" y="351"/>
                  </a:lnTo>
                  <a:lnTo>
                    <a:pt x="184" y="351"/>
                  </a:lnTo>
                  <a:lnTo>
                    <a:pt x="181" y="351"/>
                  </a:lnTo>
                  <a:lnTo>
                    <a:pt x="179" y="349"/>
                  </a:lnTo>
                  <a:lnTo>
                    <a:pt x="177" y="347"/>
                  </a:lnTo>
                  <a:lnTo>
                    <a:pt x="177" y="345"/>
                  </a:lnTo>
                  <a:lnTo>
                    <a:pt x="177" y="341"/>
                  </a:lnTo>
                  <a:lnTo>
                    <a:pt x="177" y="339"/>
                  </a:lnTo>
                  <a:lnTo>
                    <a:pt x="175" y="336"/>
                  </a:lnTo>
                  <a:lnTo>
                    <a:pt x="173" y="334"/>
                  </a:lnTo>
                  <a:lnTo>
                    <a:pt x="171" y="332"/>
                  </a:lnTo>
                  <a:lnTo>
                    <a:pt x="167" y="332"/>
                  </a:lnTo>
                  <a:lnTo>
                    <a:pt x="165" y="332"/>
                  </a:lnTo>
                  <a:lnTo>
                    <a:pt x="161" y="332"/>
                  </a:lnTo>
                  <a:lnTo>
                    <a:pt x="160" y="332"/>
                  </a:lnTo>
                  <a:lnTo>
                    <a:pt x="156" y="334"/>
                  </a:lnTo>
                  <a:lnTo>
                    <a:pt x="154" y="334"/>
                  </a:lnTo>
                  <a:lnTo>
                    <a:pt x="150" y="334"/>
                  </a:lnTo>
                  <a:lnTo>
                    <a:pt x="146" y="334"/>
                  </a:lnTo>
                  <a:lnTo>
                    <a:pt x="140" y="330"/>
                  </a:lnTo>
                  <a:lnTo>
                    <a:pt x="136" y="328"/>
                  </a:lnTo>
                  <a:lnTo>
                    <a:pt x="135" y="322"/>
                  </a:lnTo>
                  <a:lnTo>
                    <a:pt x="131" y="318"/>
                  </a:lnTo>
                  <a:lnTo>
                    <a:pt x="131" y="313"/>
                  </a:lnTo>
                  <a:lnTo>
                    <a:pt x="129" y="309"/>
                  </a:lnTo>
                  <a:lnTo>
                    <a:pt x="129" y="305"/>
                  </a:lnTo>
                  <a:lnTo>
                    <a:pt x="127" y="303"/>
                  </a:lnTo>
                  <a:lnTo>
                    <a:pt x="125" y="303"/>
                  </a:lnTo>
                  <a:lnTo>
                    <a:pt x="125" y="301"/>
                  </a:lnTo>
                  <a:lnTo>
                    <a:pt x="125" y="299"/>
                  </a:lnTo>
                  <a:lnTo>
                    <a:pt x="125" y="297"/>
                  </a:lnTo>
                  <a:lnTo>
                    <a:pt x="125" y="295"/>
                  </a:lnTo>
                  <a:lnTo>
                    <a:pt x="125" y="293"/>
                  </a:lnTo>
                  <a:lnTo>
                    <a:pt x="125" y="291"/>
                  </a:lnTo>
                  <a:lnTo>
                    <a:pt x="121" y="291"/>
                  </a:lnTo>
                  <a:lnTo>
                    <a:pt x="119" y="289"/>
                  </a:lnTo>
                  <a:lnTo>
                    <a:pt x="119" y="288"/>
                  </a:lnTo>
                  <a:lnTo>
                    <a:pt x="117" y="288"/>
                  </a:lnTo>
                  <a:lnTo>
                    <a:pt x="115" y="286"/>
                  </a:lnTo>
                  <a:lnTo>
                    <a:pt x="115" y="282"/>
                  </a:lnTo>
                  <a:lnTo>
                    <a:pt x="113" y="282"/>
                  </a:lnTo>
                  <a:lnTo>
                    <a:pt x="113" y="280"/>
                  </a:lnTo>
                  <a:lnTo>
                    <a:pt x="121" y="280"/>
                  </a:lnTo>
                  <a:lnTo>
                    <a:pt x="119" y="280"/>
                  </a:lnTo>
                  <a:lnTo>
                    <a:pt x="117" y="278"/>
                  </a:lnTo>
                  <a:lnTo>
                    <a:pt x="117" y="278"/>
                  </a:lnTo>
                  <a:lnTo>
                    <a:pt x="115" y="276"/>
                  </a:lnTo>
                  <a:lnTo>
                    <a:pt x="115" y="274"/>
                  </a:lnTo>
                  <a:lnTo>
                    <a:pt x="115" y="274"/>
                  </a:lnTo>
                  <a:lnTo>
                    <a:pt x="115" y="272"/>
                  </a:lnTo>
                  <a:lnTo>
                    <a:pt x="115" y="272"/>
                  </a:lnTo>
                  <a:lnTo>
                    <a:pt x="110" y="272"/>
                  </a:lnTo>
                  <a:lnTo>
                    <a:pt x="110" y="270"/>
                  </a:lnTo>
                  <a:lnTo>
                    <a:pt x="115" y="270"/>
                  </a:lnTo>
                  <a:lnTo>
                    <a:pt x="115" y="261"/>
                  </a:lnTo>
                  <a:lnTo>
                    <a:pt x="112" y="261"/>
                  </a:lnTo>
                  <a:lnTo>
                    <a:pt x="110" y="261"/>
                  </a:lnTo>
                  <a:lnTo>
                    <a:pt x="108" y="259"/>
                  </a:lnTo>
                  <a:lnTo>
                    <a:pt x="108" y="257"/>
                  </a:lnTo>
                  <a:lnTo>
                    <a:pt x="106" y="255"/>
                  </a:lnTo>
                  <a:lnTo>
                    <a:pt x="106" y="253"/>
                  </a:lnTo>
                  <a:lnTo>
                    <a:pt x="106" y="251"/>
                  </a:lnTo>
                  <a:lnTo>
                    <a:pt x="106" y="249"/>
                  </a:lnTo>
                  <a:lnTo>
                    <a:pt x="113" y="249"/>
                  </a:lnTo>
                  <a:lnTo>
                    <a:pt x="112" y="249"/>
                  </a:lnTo>
                  <a:lnTo>
                    <a:pt x="112" y="247"/>
                  </a:lnTo>
                  <a:lnTo>
                    <a:pt x="110" y="247"/>
                  </a:lnTo>
                  <a:lnTo>
                    <a:pt x="110" y="245"/>
                  </a:lnTo>
                  <a:lnTo>
                    <a:pt x="108" y="245"/>
                  </a:lnTo>
                  <a:lnTo>
                    <a:pt x="108" y="243"/>
                  </a:lnTo>
                  <a:lnTo>
                    <a:pt x="108" y="243"/>
                  </a:lnTo>
                  <a:lnTo>
                    <a:pt x="108" y="241"/>
                  </a:lnTo>
                  <a:lnTo>
                    <a:pt x="108" y="241"/>
                  </a:lnTo>
                  <a:lnTo>
                    <a:pt x="108" y="240"/>
                  </a:lnTo>
                  <a:lnTo>
                    <a:pt x="108" y="240"/>
                  </a:lnTo>
                  <a:lnTo>
                    <a:pt x="110" y="240"/>
                  </a:lnTo>
                  <a:lnTo>
                    <a:pt x="110" y="238"/>
                  </a:lnTo>
                  <a:lnTo>
                    <a:pt x="110" y="238"/>
                  </a:lnTo>
                  <a:lnTo>
                    <a:pt x="112" y="238"/>
                  </a:lnTo>
                  <a:lnTo>
                    <a:pt x="112" y="236"/>
                  </a:lnTo>
                  <a:lnTo>
                    <a:pt x="106" y="232"/>
                  </a:lnTo>
                  <a:lnTo>
                    <a:pt x="108" y="232"/>
                  </a:lnTo>
                  <a:lnTo>
                    <a:pt x="108" y="230"/>
                  </a:lnTo>
                  <a:lnTo>
                    <a:pt x="110" y="230"/>
                  </a:lnTo>
                  <a:lnTo>
                    <a:pt x="112" y="228"/>
                  </a:lnTo>
                  <a:lnTo>
                    <a:pt x="112" y="228"/>
                  </a:lnTo>
                  <a:lnTo>
                    <a:pt x="113" y="226"/>
                  </a:lnTo>
                  <a:lnTo>
                    <a:pt x="113" y="224"/>
                  </a:lnTo>
                  <a:lnTo>
                    <a:pt x="115" y="222"/>
                  </a:lnTo>
                  <a:lnTo>
                    <a:pt x="117" y="222"/>
                  </a:lnTo>
                  <a:lnTo>
                    <a:pt x="121" y="220"/>
                  </a:lnTo>
                  <a:lnTo>
                    <a:pt x="123" y="220"/>
                  </a:lnTo>
                  <a:lnTo>
                    <a:pt x="127" y="217"/>
                  </a:lnTo>
                  <a:lnTo>
                    <a:pt x="129" y="215"/>
                  </a:lnTo>
                  <a:lnTo>
                    <a:pt x="129" y="213"/>
                  </a:lnTo>
                  <a:lnTo>
                    <a:pt x="131" y="209"/>
                  </a:lnTo>
                  <a:lnTo>
                    <a:pt x="131" y="207"/>
                  </a:lnTo>
                  <a:lnTo>
                    <a:pt x="136" y="207"/>
                  </a:lnTo>
                  <a:lnTo>
                    <a:pt x="140" y="205"/>
                  </a:lnTo>
                  <a:lnTo>
                    <a:pt x="144" y="205"/>
                  </a:lnTo>
                  <a:lnTo>
                    <a:pt x="148" y="203"/>
                  </a:lnTo>
                  <a:lnTo>
                    <a:pt x="150" y="203"/>
                  </a:lnTo>
                  <a:lnTo>
                    <a:pt x="154" y="201"/>
                  </a:lnTo>
                  <a:lnTo>
                    <a:pt x="158" y="201"/>
                  </a:lnTo>
                  <a:lnTo>
                    <a:pt x="161" y="201"/>
                  </a:lnTo>
                  <a:lnTo>
                    <a:pt x="161" y="193"/>
                  </a:lnTo>
                  <a:lnTo>
                    <a:pt x="160" y="192"/>
                  </a:lnTo>
                  <a:lnTo>
                    <a:pt x="156" y="190"/>
                  </a:lnTo>
                  <a:lnTo>
                    <a:pt x="150" y="186"/>
                  </a:lnTo>
                  <a:lnTo>
                    <a:pt x="142" y="182"/>
                  </a:lnTo>
                  <a:lnTo>
                    <a:pt x="136" y="178"/>
                  </a:lnTo>
                  <a:lnTo>
                    <a:pt x="131" y="174"/>
                  </a:lnTo>
                  <a:lnTo>
                    <a:pt x="127" y="172"/>
                  </a:lnTo>
                  <a:lnTo>
                    <a:pt x="125" y="170"/>
                  </a:lnTo>
                  <a:lnTo>
                    <a:pt x="138" y="170"/>
                  </a:lnTo>
                  <a:lnTo>
                    <a:pt x="161" y="184"/>
                  </a:lnTo>
                  <a:lnTo>
                    <a:pt x="163" y="180"/>
                  </a:lnTo>
                  <a:lnTo>
                    <a:pt x="163" y="178"/>
                  </a:lnTo>
                  <a:lnTo>
                    <a:pt x="163" y="176"/>
                  </a:lnTo>
                  <a:lnTo>
                    <a:pt x="163" y="174"/>
                  </a:lnTo>
                  <a:lnTo>
                    <a:pt x="163" y="174"/>
                  </a:lnTo>
                  <a:lnTo>
                    <a:pt x="161" y="172"/>
                  </a:lnTo>
                  <a:lnTo>
                    <a:pt x="161" y="170"/>
                  </a:lnTo>
                  <a:lnTo>
                    <a:pt x="161" y="167"/>
                  </a:lnTo>
                  <a:lnTo>
                    <a:pt x="156" y="167"/>
                  </a:lnTo>
                  <a:lnTo>
                    <a:pt x="152" y="165"/>
                  </a:lnTo>
                  <a:lnTo>
                    <a:pt x="150" y="163"/>
                  </a:lnTo>
                  <a:lnTo>
                    <a:pt x="146" y="159"/>
                  </a:lnTo>
                  <a:lnTo>
                    <a:pt x="144" y="155"/>
                  </a:lnTo>
                  <a:lnTo>
                    <a:pt x="142" y="149"/>
                  </a:lnTo>
                  <a:lnTo>
                    <a:pt x="140" y="146"/>
                  </a:lnTo>
                  <a:lnTo>
                    <a:pt x="138" y="142"/>
                  </a:lnTo>
                  <a:lnTo>
                    <a:pt x="138" y="134"/>
                  </a:lnTo>
                  <a:lnTo>
                    <a:pt x="138" y="134"/>
                  </a:lnTo>
                  <a:lnTo>
                    <a:pt x="138" y="132"/>
                  </a:lnTo>
                  <a:lnTo>
                    <a:pt x="136" y="132"/>
                  </a:lnTo>
                  <a:lnTo>
                    <a:pt x="136" y="130"/>
                  </a:lnTo>
                  <a:lnTo>
                    <a:pt x="135" y="130"/>
                  </a:lnTo>
                  <a:lnTo>
                    <a:pt x="135" y="130"/>
                  </a:lnTo>
                  <a:lnTo>
                    <a:pt x="133" y="128"/>
                  </a:lnTo>
                  <a:lnTo>
                    <a:pt x="133" y="128"/>
                  </a:lnTo>
                  <a:lnTo>
                    <a:pt x="138" y="128"/>
                  </a:lnTo>
                  <a:lnTo>
                    <a:pt x="138" y="128"/>
                  </a:lnTo>
                  <a:lnTo>
                    <a:pt x="138" y="128"/>
                  </a:lnTo>
                  <a:lnTo>
                    <a:pt x="138" y="126"/>
                  </a:lnTo>
                  <a:lnTo>
                    <a:pt x="136" y="126"/>
                  </a:lnTo>
                  <a:lnTo>
                    <a:pt x="136" y="124"/>
                  </a:lnTo>
                  <a:lnTo>
                    <a:pt x="136" y="124"/>
                  </a:lnTo>
                  <a:lnTo>
                    <a:pt x="136" y="122"/>
                  </a:lnTo>
                  <a:lnTo>
                    <a:pt x="136" y="122"/>
                  </a:lnTo>
                  <a:lnTo>
                    <a:pt x="135" y="122"/>
                  </a:lnTo>
                  <a:lnTo>
                    <a:pt x="135" y="122"/>
                  </a:lnTo>
                  <a:lnTo>
                    <a:pt x="133" y="122"/>
                  </a:lnTo>
                  <a:lnTo>
                    <a:pt x="133" y="121"/>
                  </a:lnTo>
                  <a:lnTo>
                    <a:pt x="131" y="121"/>
                  </a:lnTo>
                  <a:lnTo>
                    <a:pt x="131" y="121"/>
                  </a:lnTo>
                  <a:lnTo>
                    <a:pt x="129" y="121"/>
                  </a:lnTo>
                  <a:lnTo>
                    <a:pt x="129" y="121"/>
                  </a:lnTo>
                  <a:lnTo>
                    <a:pt x="129" y="119"/>
                  </a:lnTo>
                  <a:lnTo>
                    <a:pt x="131" y="119"/>
                  </a:lnTo>
                  <a:lnTo>
                    <a:pt x="131" y="117"/>
                  </a:lnTo>
                  <a:lnTo>
                    <a:pt x="131" y="117"/>
                  </a:lnTo>
                  <a:lnTo>
                    <a:pt x="133" y="117"/>
                  </a:lnTo>
                  <a:lnTo>
                    <a:pt x="135" y="115"/>
                  </a:lnTo>
                  <a:lnTo>
                    <a:pt x="135" y="115"/>
                  </a:lnTo>
                  <a:lnTo>
                    <a:pt x="136" y="115"/>
                  </a:lnTo>
                  <a:lnTo>
                    <a:pt x="131" y="111"/>
                  </a:lnTo>
                  <a:lnTo>
                    <a:pt x="125" y="109"/>
                  </a:lnTo>
                  <a:lnTo>
                    <a:pt x="117" y="107"/>
                  </a:lnTo>
                  <a:lnTo>
                    <a:pt x="112" y="103"/>
                  </a:lnTo>
                  <a:lnTo>
                    <a:pt x="106" y="101"/>
                  </a:lnTo>
                  <a:lnTo>
                    <a:pt x="102" y="98"/>
                  </a:lnTo>
                  <a:lnTo>
                    <a:pt x="98" y="96"/>
                  </a:lnTo>
                  <a:lnTo>
                    <a:pt x="94" y="92"/>
                  </a:lnTo>
                  <a:lnTo>
                    <a:pt x="71" y="92"/>
                  </a:lnTo>
                  <a:lnTo>
                    <a:pt x="67" y="92"/>
                  </a:lnTo>
                  <a:lnTo>
                    <a:pt x="64" y="94"/>
                  </a:lnTo>
                  <a:lnTo>
                    <a:pt x="62" y="94"/>
                  </a:lnTo>
                  <a:lnTo>
                    <a:pt x="58" y="96"/>
                  </a:lnTo>
                  <a:lnTo>
                    <a:pt x="56" y="96"/>
                  </a:lnTo>
                  <a:lnTo>
                    <a:pt x="52" y="96"/>
                  </a:lnTo>
                  <a:lnTo>
                    <a:pt x="50" y="94"/>
                  </a:lnTo>
                  <a:lnTo>
                    <a:pt x="50" y="94"/>
                  </a:lnTo>
                  <a:lnTo>
                    <a:pt x="48" y="96"/>
                  </a:lnTo>
                  <a:lnTo>
                    <a:pt x="44" y="96"/>
                  </a:lnTo>
                  <a:lnTo>
                    <a:pt x="42" y="98"/>
                  </a:lnTo>
                  <a:lnTo>
                    <a:pt x="41" y="99"/>
                  </a:lnTo>
                  <a:lnTo>
                    <a:pt x="37" y="99"/>
                  </a:lnTo>
                  <a:lnTo>
                    <a:pt x="33" y="99"/>
                  </a:lnTo>
                  <a:lnTo>
                    <a:pt x="31" y="101"/>
                  </a:lnTo>
                  <a:lnTo>
                    <a:pt x="27" y="101"/>
                  </a:lnTo>
                  <a:lnTo>
                    <a:pt x="25" y="101"/>
                  </a:lnTo>
                  <a:lnTo>
                    <a:pt x="23" y="99"/>
                  </a:lnTo>
                  <a:lnTo>
                    <a:pt x="21" y="99"/>
                  </a:lnTo>
                  <a:lnTo>
                    <a:pt x="19" y="98"/>
                  </a:lnTo>
                  <a:lnTo>
                    <a:pt x="19" y="96"/>
                  </a:lnTo>
                  <a:lnTo>
                    <a:pt x="18" y="94"/>
                  </a:lnTo>
                  <a:lnTo>
                    <a:pt x="18" y="92"/>
                  </a:lnTo>
                  <a:lnTo>
                    <a:pt x="18" y="92"/>
                  </a:lnTo>
                  <a:lnTo>
                    <a:pt x="19" y="90"/>
                  </a:lnTo>
                  <a:lnTo>
                    <a:pt x="21" y="90"/>
                  </a:lnTo>
                  <a:lnTo>
                    <a:pt x="23" y="90"/>
                  </a:lnTo>
                  <a:lnTo>
                    <a:pt x="25" y="88"/>
                  </a:lnTo>
                  <a:lnTo>
                    <a:pt x="27" y="88"/>
                  </a:lnTo>
                  <a:lnTo>
                    <a:pt x="29" y="88"/>
                  </a:lnTo>
                  <a:lnTo>
                    <a:pt x="33" y="86"/>
                  </a:lnTo>
                  <a:lnTo>
                    <a:pt x="35" y="84"/>
                  </a:lnTo>
                  <a:lnTo>
                    <a:pt x="33" y="84"/>
                  </a:lnTo>
                  <a:lnTo>
                    <a:pt x="31" y="84"/>
                  </a:lnTo>
                  <a:lnTo>
                    <a:pt x="31" y="84"/>
                  </a:lnTo>
                  <a:lnTo>
                    <a:pt x="29" y="84"/>
                  </a:lnTo>
                  <a:lnTo>
                    <a:pt x="29" y="84"/>
                  </a:lnTo>
                  <a:lnTo>
                    <a:pt x="27" y="84"/>
                  </a:lnTo>
                  <a:lnTo>
                    <a:pt x="27" y="84"/>
                  </a:lnTo>
                  <a:lnTo>
                    <a:pt x="27" y="84"/>
                  </a:lnTo>
                  <a:lnTo>
                    <a:pt x="31" y="84"/>
                  </a:lnTo>
                  <a:lnTo>
                    <a:pt x="35" y="82"/>
                  </a:lnTo>
                  <a:lnTo>
                    <a:pt x="39" y="82"/>
                  </a:lnTo>
                  <a:lnTo>
                    <a:pt x="42" y="82"/>
                  </a:lnTo>
                  <a:lnTo>
                    <a:pt x="46" y="80"/>
                  </a:lnTo>
                  <a:lnTo>
                    <a:pt x="52" y="80"/>
                  </a:lnTo>
                  <a:lnTo>
                    <a:pt x="56" y="78"/>
                  </a:lnTo>
                  <a:lnTo>
                    <a:pt x="60" y="76"/>
                  </a:lnTo>
                  <a:lnTo>
                    <a:pt x="54" y="76"/>
                  </a:lnTo>
                  <a:lnTo>
                    <a:pt x="48" y="74"/>
                  </a:lnTo>
                  <a:lnTo>
                    <a:pt x="42" y="74"/>
                  </a:lnTo>
                  <a:lnTo>
                    <a:pt x="37" y="74"/>
                  </a:lnTo>
                  <a:lnTo>
                    <a:pt x="33" y="74"/>
                  </a:lnTo>
                  <a:lnTo>
                    <a:pt x="27" y="74"/>
                  </a:lnTo>
                  <a:lnTo>
                    <a:pt x="23" y="73"/>
                  </a:lnTo>
                  <a:lnTo>
                    <a:pt x="21" y="69"/>
                  </a:lnTo>
                  <a:lnTo>
                    <a:pt x="18" y="69"/>
                  </a:lnTo>
                  <a:lnTo>
                    <a:pt x="14" y="69"/>
                  </a:lnTo>
                  <a:lnTo>
                    <a:pt x="12" y="69"/>
                  </a:lnTo>
                  <a:lnTo>
                    <a:pt x="8" y="69"/>
                  </a:lnTo>
                  <a:lnTo>
                    <a:pt x="6" y="67"/>
                  </a:lnTo>
                  <a:lnTo>
                    <a:pt x="2" y="67"/>
                  </a:lnTo>
                  <a:lnTo>
                    <a:pt x="2" y="65"/>
                  </a:lnTo>
                  <a:lnTo>
                    <a:pt x="0" y="61"/>
                  </a:lnTo>
                  <a:lnTo>
                    <a:pt x="2" y="59"/>
                  </a:lnTo>
                  <a:close/>
                </a:path>
              </a:pathLst>
            </a:custGeom>
            <a:solidFill>
              <a:srgbClr val="EAEAEA"/>
            </a:solidFill>
            <a:ln w="3175" cmpd="sng">
              <a:solidFill>
                <a:schemeClr val="bg1"/>
              </a:solidFill>
              <a:round/>
              <a:headEnd/>
              <a:tailEnd/>
            </a:ln>
          </p:spPr>
          <p:txBody>
            <a:bodyPr/>
            <a:lstStyle/>
            <a:p>
              <a:endParaRPr lang="nl-NL">
                <a:solidFill>
                  <a:srgbClr val="505050"/>
                </a:solidFill>
              </a:endParaRPr>
            </a:p>
          </p:txBody>
        </p:sp>
        <p:sp>
          <p:nvSpPr>
            <p:cNvPr id="70" name="Freeform 124"/>
            <p:cNvSpPr>
              <a:spLocks/>
            </p:cNvSpPr>
            <p:nvPr/>
          </p:nvSpPr>
          <p:spPr bwMode="auto">
            <a:xfrm>
              <a:off x="2206" y="990"/>
              <a:ext cx="23" cy="13"/>
            </a:xfrm>
            <a:custGeom>
              <a:avLst/>
              <a:gdLst>
                <a:gd name="T0" fmla="*/ 5 w 23"/>
                <a:gd name="T1" fmla="*/ 4 h 12"/>
                <a:gd name="T2" fmla="*/ 5 w 23"/>
                <a:gd name="T3" fmla="*/ 4 h 12"/>
                <a:gd name="T4" fmla="*/ 7 w 23"/>
                <a:gd name="T5" fmla="*/ 2 h 12"/>
                <a:gd name="T6" fmla="*/ 7 w 23"/>
                <a:gd name="T7" fmla="*/ 2 h 12"/>
                <a:gd name="T8" fmla="*/ 9 w 23"/>
                <a:gd name="T9" fmla="*/ 2 h 12"/>
                <a:gd name="T10" fmla="*/ 9 w 23"/>
                <a:gd name="T11" fmla="*/ 2 h 12"/>
                <a:gd name="T12" fmla="*/ 11 w 23"/>
                <a:gd name="T13" fmla="*/ 0 h 12"/>
                <a:gd name="T14" fmla="*/ 11 w 23"/>
                <a:gd name="T15" fmla="*/ 0 h 12"/>
                <a:gd name="T16" fmla="*/ 11 w 23"/>
                <a:gd name="T17" fmla="*/ 0 h 12"/>
                <a:gd name="T18" fmla="*/ 13 w 23"/>
                <a:gd name="T19" fmla="*/ 0 h 12"/>
                <a:gd name="T20" fmla="*/ 13 w 23"/>
                <a:gd name="T21" fmla="*/ 0 h 12"/>
                <a:gd name="T22" fmla="*/ 15 w 23"/>
                <a:gd name="T23" fmla="*/ 0 h 12"/>
                <a:gd name="T24" fmla="*/ 15 w 23"/>
                <a:gd name="T25" fmla="*/ 0 h 12"/>
                <a:gd name="T26" fmla="*/ 17 w 23"/>
                <a:gd name="T27" fmla="*/ 2 h 12"/>
                <a:gd name="T28" fmla="*/ 19 w 23"/>
                <a:gd name="T29" fmla="*/ 2 h 12"/>
                <a:gd name="T30" fmla="*/ 19 w 23"/>
                <a:gd name="T31" fmla="*/ 2 h 12"/>
                <a:gd name="T32" fmla="*/ 21 w 23"/>
                <a:gd name="T33" fmla="*/ 4 h 12"/>
                <a:gd name="T34" fmla="*/ 21 w 23"/>
                <a:gd name="T35" fmla="*/ 4 h 12"/>
                <a:gd name="T36" fmla="*/ 21 w 23"/>
                <a:gd name="T37" fmla="*/ 6 h 12"/>
                <a:gd name="T38" fmla="*/ 23 w 23"/>
                <a:gd name="T39" fmla="*/ 6 h 12"/>
                <a:gd name="T40" fmla="*/ 23 w 23"/>
                <a:gd name="T41" fmla="*/ 8 h 12"/>
                <a:gd name="T42" fmla="*/ 23 w 23"/>
                <a:gd name="T43" fmla="*/ 10 h 12"/>
                <a:gd name="T44" fmla="*/ 23 w 23"/>
                <a:gd name="T45" fmla="*/ 10 h 12"/>
                <a:gd name="T46" fmla="*/ 23 w 23"/>
                <a:gd name="T47" fmla="*/ 12 h 12"/>
                <a:gd name="T48" fmla="*/ 21 w 23"/>
                <a:gd name="T49" fmla="*/ 12 h 12"/>
                <a:gd name="T50" fmla="*/ 19 w 23"/>
                <a:gd name="T51" fmla="*/ 12 h 12"/>
                <a:gd name="T52" fmla="*/ 17 w 23"/>
                <a:gd name="T53" fmla="*/ 10 h 12"/>
                <a:gd name="T54" fmla="*/ 13 w 23"/>
                <a:gd name="T55" fmla="*/ 10 h 12"/>
                <a:gd name="T56" fmla="*/ 9 w 23"/>
                <a:gd name="T57" fmla="*/ 10 h 12"/>
                <a:gd name="T58" fmla="*/ 5 w 23"/>
                <a:gd name="T59" fmla="*/ 8 h 12"/>
                <a:gd name="T60" fmla="*/ 4 w 23"/>
                <a:gd name="T61" fmla="*/ 8 h 12"/>
                <a:gd name="T62" fmla="*/ 0 w 23"/>
                <a:gd name="T63" fmla="*/ 6 h 12"/>
                <a:gd name="T64" fmla="*/ 0 w 23"/>
                <a:gd name="T65" fmla="*/ 4 h 12"/>
                <a:gd name="T66" fmla="*/ 5 w 23"/>
                <a:gd name="T67"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 h="12">
                  <a:moveTo>
                    <a:pt x="5" y="4"/>
                  </a:moveTo>
                  <a:lnTo>
                    <a:pt x="5" y="4"/>
                  </a:lnTo>
                  <a:lnTo>
                    <a:pt x="7" y="2"/>
                  </a:lnTo>
                  <a:lnTo>
                    <a:pt x="7" y="2"/>
                  </a:lnTo>
                  <a:lnTo>
                    <a:pt x="9" y="2"/>
                  </a:lnTo>
                  <a:lnTo>
                    <a:pt x="9" y="2"/>
                  </a:lnTo>
                  <a:lnTo>
                    <a:pt x="11" y="0"/>
                  </a:lnTo>
                  <a:lnTo>
                    <a:pt x="11" y="0"/>
                  </a:lnTo>
                  <a:lnTo>
                    <a:pt x="11" y="0"/>
                  </a:lnTo>
                  <a:lnTo>
                    <a:pt x="13" y="0"/>
                  </a:lnTo>
                  <a:lnTo>
                    <a:pt x="13" y="0"/>
                  </a:lnTo>
                  <a:lnTo>
                    <a:pt x="15" y="0"/>
                  </a:lnTo>
                  <a:lnTo>
                    <a:pt x="15" y="0"/>
                  </a:lnTo>
                  <a:lnTo>
                    <a:pt x="17" y="2"/>
                  </a:lnTo>
                  <a:lnTo>
                    <a:pt x="19" y="2"/>
                  </a:lnTo>
                  <a:lnTo>
                    <a:pt x="19" y="2"/>
                  </a:lnTo>
                  <a:lnTo>
                    <a:pt x="21" y="4"/>
                  </a:lnTo>
                  <a:lnTo>
                    <a:pt x="21" y="4"/>
                  </a:lnTo>
                  <a:lnTo>
                    <a:pt x="21" y="6"/>
                  </a:lnTo>
                  <a:lnTo>
                    <a:pt x="23" y="6"/>
                  </a:lnTo>
                  <a:lnTo>
                    <a:pt x="23" y="8"/>
                  </a:lnTo>
                  <a:lnTo>
                    <a:pt x="23" y="10"/>
                  </a:lnTo>
                  <a:lnTo>
                    <a:pt x="23" y="10"/>
                  </a:lnTo>
                  <a:lnTo>
                    <a:pt x="23" y="12"/>
                  </a:lnTo>
                  <a:lnTo>
                    <a:pt x="21" y="12"/>
                  </a:lnTo>
                  <a:lnTo>
                    <a:pt x="19" y="12"/>
                  </a:lnTo>
                  <a:lnTo>
                    <a:pt x="17" y="10"/>
                  </a:lnTo>
                  <a:lnTo>
                    <a:pt x="13" y="10"/>
                  </a:lnTo>
                  <a:lnTo>
                    <a:pt x="9" y="10"/>
                  </a:lnTo>
                  <a:lnTo>
                    <a:pt x="5" y="8"/>
                  </a:lnTo>
                  <a:lnTo>
                    <a:pt x="4" y="8"/>
                  </a:lnTo>
                  <a:lnTo>
                    <a:pt x="0" y="6"/>
                  </a:lnTo>
                  <a:lnTo>
                    <a:pt x="0" y="4"/>
                  </a:lnTo>
                  <a:lnTo>
                    <a:pt x="5" y="4"/>
                  </a:lnTo>
                  <a:close/>
                </a:path>
              </a:pathLst>
            </a:custGeom>
            <a:solidFill>
              <a:srgbClr val="EAEAEA"/>
            </a:solidFill>
            <a:ln w="3175" cmpd="sng">
              <a:solidFill>
                <a:schemeClr val="bg1"/>
              </a:solidFill>
              <a:round/>
              <a:headEnd/>
              <a:tailEnd/>
            </a:ln>
          </p:spPr>
          <p:txBody>
            <a:bodyPr/>
            <a:lstStyle/>
            <a:p>
              <a:endParaRPr lang="nl-NL">
                <a:solidFill>
                  <a:srgbClr val="505050"/>
                </a:solidFill>
              </a:endParaRPr>
            </a:p>
          </p:txBody>
        </p:sp>
        <p:sp>
          <p:nvSpPr>
            <p:cNvPr id="71" name="Freeform 125"/>
            <p:cNvSpPr>
              <a:spLocks/>
            </p:cNvSpPr>
            <p:nvPr/>
          </p:nvSpPr>
          <p:spPr bwMode="auto">
            <a:xfrm>
              <a:off x="4746" y="3252"/>
              <a:ext cx="21" cy="5"/>
            </a:xfrm>
            <a:custGeom>
              <a:avLst/>
              <a:gdLst>
                <a:gd name="T0" fmla="*/ 0 w 21"/>
                <a:gd name="T1" fmla="*/ 5 h 5"/>
                <a:gd name="T2" fmla="*/ 2 w 21"/>
                <a:gd name="T3" fmla="*/ 5 h 5"/>
                <a:gd name="T4" fmla="*/ 6 w 21"/>
                <a:gd name="T5" fmla="*/ 3 h 5"/>
                <a:gd name="T6" fmla="*/ 8 w 21"/>
                <a:gd name="T7" fmla="*/ 1 h 5"/>
                <a:gd name="T8" fmla="*/ 12 w 21"/>
                <a:gd name="T9" fmla="*/ 1 h 5"/>
                <a:gd name="T10" fmla="*/ 16 w 21"/>
                <a:gd name="T11" fmla="*/ 0 h 5"/>
                <a:gd name="T12" fmla="*/ 18 w 21"/>
                <a:gd name="T13" fmla="*/ 0 h 5"/>
                <a:gd name="T14" fmla="*/ 19 w 21"/>
                <a:gd name="T15" fmla="*/ 0 h 5"/>
                <a:gd name="T16" fmla="*/ 21 w 21"/>
                <a:gd name="T17" fmla="*/ 0 h 5"/>
                <a:gd name="T18" fmla="*/ 21 w 21"/>
                <a:gd name="T19" fmla="*/ 1 h 5"/>
                <a:gd name="T20" fmla="*/ 21 w 21"/>
                <a:gd name="T21" fmla="*/ 1 h 5"/>
                <a:gd name="T22" fmla="*/ 19 w 21"/>
                <a:gd name="T23" fmla="*/ 3 h 5"/>
                <a:gd name="T24" fmla="*/ 19 w 21"/>
                <a:gd name="T25" fmla="*/ 3 h 5"/>
                <a:gd name="T26" fmla="*/ 18 w 21"/>
                <a:gd name="T27" fmla="*/ 5 h 5"/>
                <a:gd name="T28" fmla="*/ 16 w 21"/>
                <a:gd name="T29" fmla="*/ 5 h 5"/>
                <a:gd name="T30" fmla="*/ 14 w 21"/>
                <a:gd name="T31" fmla="*/ 5 h 5"/>
                <a:gd name="T32" fmla="*/ 12 w 21"/>
                <a:gd name="T33" fmla="*/ 5 h 5"/>
                <a:gd name="T34" fmla="*/ 10 w 21"/>
                <a:gd name="T35" fmla="*/ 5 h 5"/>
                <a:gd name="T36" fmla="*/ 8 w 21"/>
                <a:gd name="T37" fmla="*/ 5 h 5"/>
                <a:gd name="T38" fmla="*/ 6 w 21"/>
                <a:gd name="T39" fmla="*/ 5 h 5"/>
                <a:gd name="T40" fmla="*/ 6 w 21"/>
                <a:gd name="T41" fmla="*/ 5 h 5"/>
                <a:gd name="T42" fmla="*/ 4 w 21"/>
                <a:gd name="T43" fmla="*/ 5 h 5"/>
                <a:gd name="T44" fmla="*/ 4 w 21"/>
                <a:gd name="T45" fmla="*/ 5 h 5"/>
                <a:gd name="T46" fmla="*/ 2 w 21"/>
                <a:gd name="T47" fmla="*/ 5 h 5"/>
                <a:gd name="T48" fmla="*/ 0 w 21"/>
                <a:gd name="T4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 h="5">
                  <a:moveTo>
                    <a:pt x="0" y="5"/>
                  </a:moveTo>
                  <a:lnTo>
                    <a:pt x="2" y="5"/>
                  </a:lnTo>
                  <a:lnTo>
                    <a:pt x="6" y="3"/>
                  </a:lnTo>
                  <a:lnTo>
                    <a:pt x="8" y="1"/>
                  </a:lnTo>
                  <a:lnTo>
                    <a:pt x="12" y="1"/>
                  </a:lnTo>
                  <a:lnTo>
                    <a:pt x="16" y="0"/>
                  </a:lnTo>
                  <a:lnTo>
                    <a:pt x="18" y="0"/>
                  </a:lnTo>
                  <a:lnTo>
                    <a:pt x="19" y="0"/>
                  </a:lnTo>
                  <a:lnTo>
                    <a:pt x="21" y="0"/>
                  </a:lnTo>
                  <a:lnTo>
                    <a:pt x="21" y="1"/>
                  </a:lnTo>
                  <a:lnTo>
                    <a:pt x="21" y="1"/>
                  </a:lnTo>
                  <a:lnTo>
                    <a:pt x="19" y="3"/>
                  </a:lnTo>
                  <a:lnTo>
                    <a:pt x="19" y="3"/>
                  </a:lnTo>
                  <a:lnTo>
                    <a:pt x="18" y="5"/>
                  </a:lnTo>
                  <a:lnTo>
                    <a:pt x="16" y="5"/>
                  </a:lnTo>
                  <a:lnTo>
                    <a:pt x="14" y="5"/>
                  </a:lnTo>
                  <a:lnTo>
                    <a:pt x="12" y="5"/>
                  </a:lnTo>
                  <a:lnTo>
                    <a:pt x="10" y="5"/>
                  </a:lnTo>
                  <a:lnTo>
                    <a:pt x="8" y="5"/>
                  </a:lnTo>
                  <a:lnTo>
                    <a:pt x="6" y="5"/>
                  </a:lnTo>
                  <a:lnTo>
                    <a:pt x="6" y="5"/>
                  </a:lnTo>
                  <a:lnTo>
                    <a:pt x="4" y="5"/>
                  </a:lnTo>
                  <a:lnTo>
                    <a:pt x="4" y="5"/>
                  </a:lnTo>
                  <a:lnTo>
                    <a:pt x="2" y="5"/>
                  </a:lnTo>
                  <a:lnTo>
                    <a:pt x="0" y="5"/>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72" name="Freeform 126"/>
            <p:cNvSpPr>
              <a:spLocks/>
            </p:cNvSpPr>
            <p:nvPr/>
          </p:nvSpPr>
          <p:spPr bwMode="auto">
            <a:xfrm>
              <a:off x="4823" y="3334"/>
              <a:ext cx="1" cy="3"/>
            </a:xfrm>
            <a:custGeom>
              <a:avLst/>
              <a:gdLst>
                <a:gd name="T0" fmla="*/ 0 h 2"/>
                <a:gd name="T1" fmla="*/ 2 h 2"/>
                <a:gd name="T2" fmla="*/ 0 h 2"/>
              </a:gdLst>
              <a:ahLst/>
              <a:cxnLst>
                <a:cxn ang="0">
                  <a:pos x="0" y="T0"/>
                </a:cxn>
                <a:cxn ang="0">
                  <a:pos x="0" y="T1"/>
                </a:cxn>
                <a:cxn ang="0">
                  <a:pos x="0" y="T2"/>
                </a:cxn>
              </a:cxnLst>
              <a:rect l="0" t="0" r="r" b="b"/>
              <a:pathLst>
                <a:path h="2">
                  <a:moveTo>
                    <a:pt x="0" y="0"/>
                  </a:moveTo>
                  <a:lnTo>
                    <a:pt x="0" y="2"/>
                  </a:lnTo>
                  <a:lnTo>
                    <a:pt x="0"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73" name="Freeform 127"/>
            <p:cNvSpPr>
              <a:spLocks/>
            </p:cNvSpPr>
            <p:nvPr/>
          </p:nvSpPr>
          <p:spPr bwMode="auto">
            <a:xfrm>
              <a:off x="4813" y="3354"/>
              <a:ext cx="64" cy="55"/>
            </a:xfrm>
            <a:custGeom>
              <a:avLst/>
              <a:gdLst>
                <a:gd name="T0" fmla="*/ 6 w 64"/>
                <a:gd name="T1" fmla="*/ 51 h 51"/>
                <a:gd name="T2" fmla="*/ 4 w 64"/>
                <a:gd name="T3" fmla="*/ 50 h 51"/>
                <a:gd name="T4" fmla="*/ 4 w 64"/>
                <a:gd name="T5" fmla="*/ 48 h 51"/>
                <a:gd name="T6" fmla="*/ 2 w 64"/>
                <a:gd name="T7" fmla="*/ 46 h 51"/>
                <a:gd name="T8" fmla="*/ 2 w 64"/>
                <a:gd name="T9" fmla="*/ 46 h 51"/>
                <a:gd name="T10" fmla="*/ 2 w 64"/>
                <a:gd name="T11" fmla="*/ 44 h 51"/>
                <a:gd name="T12" fmla="*/ 0 w 64"/>
                <a:gd name="T13" fmla="*/ 42 h 51"/>
                <a:gd name="T14" fmla="*/ 0 w 64"/>
                <a:gd name="T15" fmla="*/ 40 h 51"/>
                <a:gd name="T16" fmla="*/ 0 w 64"/>
                <a:gd name="T17" fmla="*/ 40 h 51"/>
                <a:gd name="T18" fmla="*/ 0 w 64"/>
                <a:gd name="T19" fmla="*/ 34 h 51"/>
                <a:gd name="T20" fmla="*/ 2 w 64"/>
                <a:gd name="T21" fmla="*/ 28 h 51"/>
                <a:gd name="T22" fmla="*/ 2 w 64"/>
                <a:gd name="T23" fmla="*/ 21 h 51"/>
                <a:gd name="T24" fmla="*/ 4 w 64"/>
                <a:gd name="T25" fmla="*/ 15 h 51"/>
                <a:gd name="T26" fmla="*/ 8 w 64"/>
                <a:gd name="T27" fmla="*/ 9 h 51"/>
                <a:gd name="T28" fmla="*/ 10 w 64"/>
                <a:gd name="T29" fmla="*/ 3 h 51"/>
                <a:gd name="T30" fmla="*/ 12 w 64"/>
                <a:gd name="T31" fmla="*/ 2 h 51"/>
                <a:gd name="T32" fmla="*/ 16 w 64"/>
                <a:gd name="T33" fmla="*/ 0 h 51"/>
                <a:gd name="T34" fmla="*/ 18 w 64"/>
                <a:gd name="T35" fmla="*/ 0 h 51"/>
                <a:gd name="T36" fmla="*/ 22 w 64"/>
                <a:gd name="T37" fmla="*/ 2 h 51"/>
                <a:gd name="T38" fmla="*/ 23 w 64"/>
                <a:gd name="T39" fmla="*/ 2 h 51"/>
                <a:gd name="T40" fmla="*/ 23 w 64"/>
                <a:gd name="T41" fmla="*/ 3 h 51"/>
                <a:gd name="T42" fmla="*/ 25 w 64"/>
                <a:gd name="T43" fmla="*/ 5 h 51"/>
                <a:gd name="T44" fmla="*/ 27 w 64"/>
                <a:gd name="T45" fmla="*/ 7 h 51"/>
                <a:gd name="T46" fmla="*/ 29 w 64"/>
                <a:gd name="T47" fmla="*/ 7 h 51"/>
                <a:gd name="T48" fmla="*/ 31 w 64"/>
                <a:gd name="T49" fmla="*/ 7 h 51"/>
                <a:gd name="T50" fmla="*/ 35 w 64"/>
                <a:gd name="T51" fmla="*/ 7 h 51"/>
                <a:gd name="T52" fmla="*/ 37 w 64"/>
                <a:gd name="T53" fmla="*/ 7 h 51"/>
                <a:gd name="T54" fmla="*/ 39 w 64"/>
                <a:gd name="T55" fmla="*/ 5 h 51"/>
                <a:gd name="T56" fmla="*/ 41 w 64"/>
                <a:gd name="T57" fmla="*/ 5 h 51"/>
                <a:gd name="T58" fmla="*/ 43 w 64"/>
                <a:gd name="T59" fmla="*/ 3 h 51"/>
                <a:gd name="T60" fmla="*/ 45 w 64"/>
                <a:gd name="T61" fmla="*/ 2 h 51"/>
                <a:gd name="T62" fmla="*/ 46 w 64"/>
                <a:gd name="T63" fmla="*/ 2 h 51"/>
                <a:gd name="T64" fmla="*/ 48 w 64"/>
                <a:gd name="T65" fmla="*/ 0 h 51"/>
                <a:gd name="T66" fmla="*/ 64 w 64"/>
                <a:gd name="T67" fmla="*/ 0 h 51"/>
                <a:gd name="T68" fmla="*/ 60 w 64"/>
                <a:gd name="T69" fmla="*/ 5 h 51"/>
                <a:gd name="T70" fmla="*/ 54 w 64"/>
                <a:gd name="T71" fmla="*/ 11 h 51"/>
                <a:gd name="T72" fmla="*/ 50 w 64"/>
                <a:gd name="T73" fmla="*/ 17 h 51"/>
                <a:gd name="T74" fmla="*/ 45 w 64"/>
                <a:gd name="T75" fmla="*/ 21 h 51"/>
                <a:gd name="T76" fmla="*/ 41 w 64"/>
                <a:gd name="T77" fmla="*/ 27 h 51"/>
                <a:gd name="T78" fmla="*/ 37 w 64"/>
                <a:gd name="T79" fmla="*/ 30 h 51"/>
                <a:gd name="T80" fmla="*/ 35 w 64"/>
                <a:gd name="T81" fmla="*/ 36 h 51"/>
                <a:gd name="T82" fmla="*/ 33 w 64"/>
                <a:gd name="T83" fmla="*/ 42 h 51"/>
                <a:gd name="T84" fmla="*/ 33 w 64"/>
                <a:gd name="T85" fmla="*/ 40 h 51"/>
                <a:gd name="T86" fmla="*/ 33 w 64"/>
                <a:gd name="T87" fmla="*/ 40 h 51"/>
                <a:gd name="T88" fmla="*/ 33 w 64"/>
                <a:gd name="T89" fmla="*/ 40 h 51"/>
                <a:gd name="T90" fmla="*/ 33 w 64"/>
                <a:gd name="T91" fmla="*/ 40 h 51"/>
                <a:gd name="T92" fmla="*/ 33 w 64"/>
                <a:gd name="T93" fmla="*/ 38 h 51"/>
                <a:gd name="T94" fmla="*/ 31 w 64"/>
                <a:gd name="T95" fmla="*/ 38 h 51"/>
                <a:gd name="T96" fmla="*/ 31 w 64"/>
                <a:gd name="T97" fmla="*/ 38 h 51"/>
                <a:gd name="T98" fmla="*/ 31 w 64"/>
                <a:gd name="T99" fmla="*/ 38 h 51"/>
                <a:gd name="T100" fmla="*/ 27 w 64"/>
                <a:gd name="T101" fmla="*/ 38 h 51"/>
                <a:gd name="T102" fmla="*/ 25 w 64"/>
                <a:gd name="T103" fmla="*/ 40 h 51"/>
                <a:gd name="T104" fmla="*/ 23 w 64"/>
                <a:gd name="T105" fmla="*/ 42 h 51"/>
                <a:gd name="T106" fmla="*/ 22 w 64"/>
                <a:gd name="T107" fmla="*/ 44 h 51"/>
                <a:gd name="T108" fmla="*/ 18 w 64"/>
                <a:gd name="T109" fmla="*/ 48 h 51"/>
                <a:gd name="T110" fmla="*/ 16 w 64"/>
                <a:gd name="T111" fmla="*/ 50 h 51"/>
                <a:gd name="T112" fmla="*/ 12 w 64"/>
                <a:gd name="T113" fmla="*/ 50 h 51"/>
                <a:gd name="T114" fmla="*/ 6 w 64"/>
                <a:gd name="T115" fmla="*/ 5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4" h="51">
                  <a:moveTo>
                    <a:pt x="6" y="51"/>
                  </a:moveTo>
                  <a:lnTo>
                    <a:pt x="4" y="50"/>
                  </a:lnTo>
                  <a:lnTo>
                    <a:pt x="4" y="48"/>
                  </a:lnTo>
                  <a:lnTo>
                    <a:pt x="2" y="46"/>
                  </a:lnTo>
                  <a:lnTo>
                    <a:pt x="2" y="46"/>
                  </a:lnTo>
                  <a:lnTo>
                    <a:pt x="2" y="44"/>
                  </a:lnTo>
                  <a:lnTo>
                    <a:pt x="0" y="42"/>
                  </a:lnTo>
                  <a:lnTo>
                    <a:pt x="0" y="40"/>
                  </a:lnTo>
                  <a:lnTo>
                    <a:pt x="0" y="40"/>
                  </a:lnTo>
                  <a:lnTo>
                    <a:pt x="0" y="34"/>
                  </a:lnTo>
                  <a:lnTo>
                    <a:pt x="2" y="28"/>
                  </a:lnTo>
                  <a:lnTo>
                    <a:pt x="2" y="21"/>
                  </a:lnTo>
                  <a:lnTo>
                    <a:pt x="4" y="15"/>
                  </a:lnTo>
                  <a:lnTo>
                    <a:pt x="8" y="9"/>
                  </a:lnTo>
                  <a:lnTo>
                    <a:pt x="10" y="3"/>
                  </a:lnTo>
                  <a:lnTo>
                    <a:pt x="12" y="2"/>
                  </a:lnTo>
                  <a:lnTo>
                    <a:pt x="16" y="0"/>
                  </a:lnTo>
                  <a:lnTo>
                    <a:pt x="18" y="0"/>
                  </a:lnTo>
                  <a:lnTo>
                    <a:pt x="22" y="2"/>
                  </a:lnTo>
                  <a:lnTo>
                    <a:pt x="23" y="2"/>
                  </a:lnTo>
                  <a:lnTo>
                    <a:pt x="23" y="3"/>
                  </a:lnTo>
                  <a:lnTo>
                    <a:pt x="25" y="5"/>
                  </a:lnTo>
                  <a:lnTo>
                    <a:pt x="27" y="7"/>
                  </a:lnTo>
                  <a:lnTo>
                    <a:pt x="29" y="7"/>
                  </a:lnTo>
                  <a:lnTo>
                    <a:pt x="31" y="7"/>
                  </a:lnTo>
                  <a:lnTo>
                    <a:pt x="35" y="7"/>
                  </a:lnTo>
                  <a:lnTo>
                    <a:pt x="37" y="7"/>
                  </a:lnTo>
                  <a:lnTo>
                    <a:pt x="39" y="5"/>
                  </a:lnTo>
                  <a:lnTo>
                    <a:pt x="41" y="5"/>
                  </a:lnTo>
                  <a:lnTo>
                    <a:pt x="43" y="3"/>
                  </a:lnTo>
                  <a:lnTo>
                    <a:pt x="45" y="2"/>
                  </a:lnTo>
                  <a:lnTo>
                    <a:pt x="46" y="2"/>
                  </a:lnTo>
                  <a:lnTo>
                    <a:pt x="48" y="0"/>
                  </a:lnTo>
                  <a:lnTo>
                    <a:pt x="64" y="0"/>
                  </a:lnTo>
                  <a:lnTo>
                    <a:pt x="60" y="5"/>
                  </a:lnTo>
                  <a:lnTo>
                    <a:pt x="54" y="11"/>
                  </a:lnTo>
                  <a:lnTo>
                    <a:pt x="50" y="17"/>
                  </a:lnTo>
                  <a:lnTo>
                    <a:pt x="45" y="21"/>
                  </a:lnTo>
                  <a:lnTo>
                    <a:pt x="41" y="27"/>
                  </a:lnTo>
                  <a:lnTo>
                    <a:pt x="37" y="30"/>
                  </a:lnTo>
                  <a:lnTo>
                    <a:pt x="35" y="36"/>
                  </a:lnTo>
                  <a:lnTo>
                    <a:pt x="33" y="42"/>
                  </a:lnTo>
                  <a:lnTo>
                    <a:pt x="33" y="40"/>
                  </a:lnTo>
                  <a:lnTo>
                    <a:pt x="33" y="40"/>
                  </a:lnTo>
                  <a:lnTo>
                    <a:pt x="33" y="40"/>
                  </a:lnTo>
                  <a:lnTo>
                    <a:pt x="33" y="40"/>
                  </a:lnTo>
                  <a:lnTo>
                    <a:pt x="33" y="38"/>
                  </a:lnTo>
                  <a:lnTo>
                    <a:pt x="31" y="38"/>
                  </a:lnTo>
                  <a:lnTo>
                    <a:pt x="31" y="38"/>
                  </a:lnTo>
                  <a:lnTo>
                    <a:pt x="31" y="38"/>
                  </a:lnTo>
                  <a:lnTo>
                    <a:pt x="27" y="38"/>
                  </a:lnTo>
                  <a:lnTo>
                    <a:pt x="25" y="40"/>
                  </a:lnTo>
                  <a:lnTo>
                    <a:pt x="23" y="42"/>
                  </a:lnTo>
                  <a:lnTo>
                    <a:pt x="22" y="44"/>
                  </a:lnTo>
                  <a:lnTo>
                    <a:pt x="18" y="48"/>
                  </a:lnTo>
                  <a:lnTo>
                    <a:pt x="16" y="50"/>
                  </a:lnTo>
                  <a:lnTo>
                    <a:pt x="12" y="50"/>
                  </a:lnTo>
                  <a:lnTo>
                    <a:pt x="6" y="51"/>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74" name="Freeform 128"/>
            <p:cNvSpPr>
              <a:spLocks/>
            </p:cNvSpPr>
            <p:nvPr/>
          </p:nvSpPr>
          <p:spPr bwMode="auto">
            <a:xfrm>
              <a:off x="4902" y="2862"/>
              <a:ext cx="2" cy="11"/>
            </a:xfrm>
            <a:custGeom>
              <a:avLst/>
              <a:gdLst>
                <a:gd name="T0" fmla="*/ 0 w 2"/>
                <a:gd name="T1" fmla="*/ 10 h 10"/>
                <a:gd name="T2" fmla="*/ 0 w 2"/>
                <a:gd name="T3" fmla="*/ 8 h 10"/>
                <a:gd name="T4" fmla="*/ 0 w 2"/>
                <a:gd name="T5" fmla="*/ 8 h 10"/>
                <a:gd name="T6" fmla="*/ 2 w 2"/>
                <a:gd name="T7" fmla="*/ 6 h 10"/>
                <a:gd name="T8" fmla="*/ 2 w 2"/>
                <a:gd name="T9" fmla="*/ 4 h 10"/>
                <a:gd name="T10" fmla="*/ 2 w 2"/>
                <a:gd name="T11" fmla="*/ 4 h 10"/>
                <a:gd name="T12" fmla="*/ 2 w 2"/>
                <a:gd name="T13" fmla="*/ 2 h 10"/>
                <a:gd name="T14" fmla="*/ 2 w 2"/>
                <a:gd name="T15" fmla="*/ 0 h 10"/>
                <a:gd name="T16" fmla="*/ 2 w 2"/>
                <a:gd name="T17" fmla="*/ 0 h 10"/>
                <a:gd name="T18" fmla="*/ 2 w 2"/>
                <a:gd name="T19" fmla="*/ 0 h 10"/>
                <a:gd name="T20" fmla="*/ 2 w 2"/>
                <a:gd name="T21" fmla="*/ 2 h 10"/>
                <a:gd name="T22" fmla="*/ 2 w 2"/>
                <a:gd name="T23" fmla="*/ 4 h 10"/>
                <a:gd name="T24" fmla="*/ 0 w 2"/>
                <a:gd name="T25" fmla="*/ 4 h 10"/>
                <a:gd name="T26" fmla="*/ 0 w 2"/>
                <a:gd name="T27" fmla="*/ 6 h 10"/>
                <a:gd name="T28" fmla="*/ 0 w 2"/>
                <a:gd name="T29" fmla="*/ 8 h 10"/>
                <a:gd name="T30" fmla="*/ 0 w 2"/>
                <a:gd name="T31" fmla="*/ 8 h 10"/>
                <a:gd name="T32" fmla="*/ 0 w 2"/>
                <a:gd name="T33"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 h="10">
                  <a:moveTo>
                    <a:pt x="0" y="10"/>
                  </a:moveTo>
                  <a:lnTo>
                    <a:pt x="0" y="8"/>
                  </a:lnTo>
                  <a:lnTo>
                    <a:pt x="0" y="8"/>
                  </a:lnTo>
                  <a:lnTo>
                    <a:pt x="2" y="6"/>
                  </a:lnTo>
                  <a:lnTo>
                    <a:pt x="2" y="4"/>
                  </a:lnTo>
                  <a:lnTo>
                    <a:pt x="2" y="4"/>
                  </a:lnTo>
                  <a:lnTo>
                    <a:pt x="2" y="2"/>
                  </a:lnTo>
                  <a:lnTo>
                    <a:pt x="2" y="0"/>
                  </a:lnTo>
                  <a:lnTo>
                    <a:pt x="2" y="0"/>
                  </a:lnTo>
                  <a:lnTo>
                    <a:pt x="2" y="0"/>
                  </a:lnTo>
                  <a:lnTo>
                    <a:pt x="2" y="2"/>
                  </a:lnTo>
                  <a:lnTo>
                    <a:pt x="2" y="4"/>
                  </a:lnTo>
                  <a:lnTo>
                    <a:pt x="0" y="4"/>
                  </a:lnTo>
                  <a:lnTo>
                    <a:pt x="0" y="6"/>
                  </a:lnTo>
                  <a:lnTo>
                    <a:pt x="0" y="8"/>
                  </a:lnTo>
                  <a:lnTo>
                    <a:pt x="0" y="8"/>
                  </a:lnTo>
                  <a:lnTo>
                    <a:pt x="0" y="1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75" name="Freeform 129"/>
            <p:cNvSpPr>
              <a:spLocks/>
            </p:cNvSpPr>
            <p:nvPr/>
          </p:nvSpPr>
          <p:spPr bwMode="auto">
            <a:xfrm>
              <a:off x="4858" y="2810"/>
              <a:ext cx="7" cy="13"/>
            </a:xfrm>
            <a:custGeom>
              <a:avLst/>
              <a:gdLst>
                <a:gd name="T0" fmla="*/ 7 w 7"/>
                <a:gd name="T1" fmla="*/ 12 h 12"/>
                <a:gd name="T2" fmla="*/ 7 w 7"/>
                <a:gd name="T3" fmla="*/ 0 h 12"/>
                <a:gd name="T4" fmla="*/ 7 w 7"/>
                <a:gd name="T5" fmla="*/ 2 h 12"/>
                <a:gd name="T6" fmla="*/ 5 w 7"/>
                <a:gd name="T7" fmla="*/ 2 h 12"/>
                <a:gd name="T8" fmla="*/ 5 w 7"/>
                <a:gd name="T9" fmla="*/ 2 h 12"/>
                <a:gd name="T10" fmla="*/ 3 w 7"/>
                <a:gd name="T11" fmla="*/ 4 h 12"/>
                <a:gd name="T12" fmla="*/ 1 w 7"/>
                <a:gd name="T13" fmla="*/ 4 h 12"/>
                <a:gd name="T14" fmla="*/ 1 w 7"/>
                <a:gd name="T15" fmla="*/ 6 h 12"/>
                <a:gd name="T16" fmla="*/ 0 w 7"/>
                <a:gd name="T17" fmla="*/ 8 h 12"/>
                <a:gd name="T18" fmla="*/ 0 w 7"/>
                <a:gd name="T19" fmla="*/ 10 h 12"/>
                <a:gd name="T20" fmla="*/ 0 w 7"/>
                <a:gd name="T21" fmla="*/ 10 h 12"/>
                <a:gd name="T22" fmla="*/ 1 w 7"/>
                <a:gd name="T23" fmla="*/ 10 h 12"/>
                <a:gd name="T24" fmla="*/ 1 w 7"/>
                <a:gd name="T25" fmla="*/ 10 h 12"/>
                <a:gd name="T26" fmla="*/ 3 w 7"/>
                <a:gd name="T27" fmla="*/ 10 h 12"/>
                <a:gd name="T28" fmla="*/ 5 w 7"/>
                <a:gd name="T29" fmla="*/ 12 h 12"/>
                <a:gd name="T30" fmla="*/ 5 w 7"/>
                <a:gd name="T31" fmla="*/ 12 h 12"/>
                <a:gd name="T32" fmla="*/ 7 w 7"/>
                <a:gd name="T33" fmla="*/ 12 h 12"/>
                <a:gd name="T34" fmla="*/ 7 w 7"/>
                <a:gd name="T35"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 h="12">
                  <a:moveTo>
                    <a:pt x="7" y="12"/>
                  </a:moveTo>
                  <a:lnTo>
                    <a:pt x="7" y="0"/>
                  </a:lnTo>
                  <a:lnTo>
                    <a:pt x="7" y="2"/>
                  </a:lnTo>
                  <a:lnTo>
                    <a:pt x="5" y="2"/>
                  </a:lnTo>
                  <a:lnTo>
                    <a:pt x="5" y="2"/>
                  </a:lnTo>
                  <a:lnTo>
                    <a:pt x="3" y="4"/>
                  </a:lnTo>
                  <a:lnTo>
                    <a:pt x="1" y="4"/>
                  </a:lnTo>
                  <a:lnTo>
                    <a:pt x="1" y="6"/>
                  </a:lnTo>
                  <a:lnTo>
                    <a:pt x="0" y="8"/>
                  </a:lnTo>
                  <a:lnTo>
                    <a:pt x="0" y="10"/>
                  </a:lnTo>
                  <a:lnTo>
                    <a:pt x="0" y="10"/>
                  </a:lnTo>
                  <a:lnTo>
                    <a:pt x="1" y="10"/>
                  </a:lnTo>
                  <a:lnTo>
                    <a:pt x="1" y="10"/>
                  </a:lnTo>
                  <a:lnTo>
                    <a:pt x="3" y="10"/>
                  </a:lnTo>
                  <a:lnTo>
                    <a:pt x="5" y="12"/>
                  </a:lnTo>
                  <a:lnTo>
                    <a:pt x="5" y="12"/>
                  </a:lnTo>
                  <a:lnTo>
                    <a:pt x="7" y="12"/>
                  </a:lnTo>
                  <a:lnTo>
                    <a:pt x="7" y="12"/>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76" name="Freeform 130"/>
            <p:cNvSpPr>
              <a:spLocks/>
            </p:cNvSpPr>
            <p:nvPr/>
          </p:nvSpPr>
          <p:spPr bwMode="auto">
            <a:xfrm>
              <a:off x="4867" y="2757"/>
              <a:ext cx="6" cy="5"/>
            </a:xfrm>
            <a:custGeom>
              <a:avLst/>
              <a:gdLst>
                <a:gd name="T0" fmla="*/ 0 w 6"/>
                <a:gd name="T1" fmla="*/ 5 h 5"/>
                <a:gd name="T2" fmla="*/ 2 w 6"/>
                <a:gd name="T3" fmla="*/ 5 h 5"/>
                <a:gd name="T4" fmla="*/ 2 w 6"/>
                <a:gd name="T5" fmla="*/ 5 h 5"/>
                <a:gd name="T6" fmla="*/ 4 w 6"/>
                <a:gd name="T7" fmla="*/ 3 h 5"/>
                <a:gd name="T8" fmla="*/ 4 w 6"/>
                <a:gd name="T9" fmla="*/ 3 h 5"/>
                <a:gd name="T10" fmla="*/ 4 w 6"/>
                <a:gd name="T11" fmla="*/ 1 h 5"/>
                <a:gd name="T12" fmla="*/ 4 w 6"/>
                <a:gd name="T13" fmla="*/ 1 h 5"/>
                <a:gd name="T14" fmla="*/ 4 w 6"/>
                <a:gd name="T15" fmla="*/ 0 h 5"/>
                <a:gd name="T16" fmla="*/ 6 w 6"/>
                <a:gd name="T17" fmla="*/ 0 h 5"/>
                <a:gd name="T18" fmla="*/ 0 w 6"/>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5">
                  <a:moveTo>
                    <a:pt x="0" y="5"/>
                  </a:moveTo>
                  <a:lnTo>
                    <a:pt x="2" y="5"/>
                  </a:lnTo>
                  <a:lnTo>
                    <a:pt x="2" y="5"/>
                  </a:lnTo>
                  <a:lnTo>
                    <a:pt x="4" y="3"/>
                  </a:lnTo>
                  <a:lnTo>
                    <a:pt x="4" y="3"/>
                  </a:lnTo>
                  <a:lnTo>
                    <a:pt x="4" y="1"/>
                  </a:lnTo>
                  <a:lnTo>
                    <a:pt x="4" y="1"/>
                  </a:lnTo>
                  <a:lnTo>
                    <a:pt x="4" y="0"/>
                  </a:lnTo>
                  <a:lnTo>
                    <a:pt x="6" y="0"/>
                  </a:lnTo>
                  <a:lnTo>
                    <a:pt x="0" y="5"/>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77" name="Freeform 131"/>
            <p:cNvSpPr>
              <a:spLocks/>
            </p:cNvSpPr>
            <p:nvPr/>
          </p:nvSpPr>
          <p:spPr bwMode="auto">
            <a:xfrm>
              <a:off x="4764" y="2758"/>
              <a:ext cx="24" cy="15"/>
            </a:xfrm>
            <a:custGeom>
              <a:avLst/>
              <a:gdLst>
                <a:gd name="T0" fmla="*/ 15 w 24"/>
                <a:gd name="T1" fmla="*/ 14 h 14"/>
                <a:gd name="T2" fmla="*/ 19 w 24"/>
                <a:gd name="T3" fmla="*/ 14 h 14"/>
                <a:gd name="T4" fmla="*/ 21 w 24"/>
                <a:gd name="T5" fmla="*/ 12 h 14"/>
                <a:gd name="T6" fmla="*/ 21 w 24"/>
                <a:gd name="T7" fmla="*/ 12 h 14"/>
                <a:gd name="T8" fmla="*/ 23 w 24"/>
                <a:gd name="T9" fmla="*/ 10 h 14"/>
                <a:gd name="T10" fmla="*/ 23 w 24"/>
                <a:gd name="T11" fmla="*/ 8 h 14"/>
                <a:gd name="T12" fmla="*/ 23 w 24"/>
                <a:gd name="T13" fmla="*/ 6 h 14"/>
                <a:gd name="T14" fmla="*/ 23 w 24"/>
                <a:gd name="T15" fmla="*/ 4 h 14"/>
                <a:gd name="T16" fmla="*/ 24 w 24"/>
                <a:gd name="T17" fmla="*/ 2 h 14"/>
                <a:gd name="T18" fmla="*/ 23 w 24"/>
                <a:gd name="T19" fmla="*/ 2 h 14"/>
                <a:gd name="T20" fmla="*/ 23 w 24"/>
                <a:gd name="T21" fmla="*/ 0 h 14"/>
                <a:gd name="T22" fmla="*/ 21 w 24"/>
                <a:gd name="T23" fmla="*/ 0 h 14"/>
                <a:gd name="T24" fmla="*/ 19 w 24"/>
                <a:gd name="T25" fmla="*/ 0 h 14"/>
                <a:gd name="T26" fmla="*/ 19 w 24"/>
                <a:gd name="T27" fmla="*/ 0 h 14"/>
                <a:gd name="T28" fmla="*/ 17 w 24"/>
                <a:gd name="T29" fmla="*/ 0 h 14"/>
                <a:gd name="T30" fmla="*/ 15 w 24"/>
                <a:gd name="T31" fmla="*/ 0 h 14"/>
                <a:gd name="T32" fmla="*/ 13 w 24"/>
                <a:gd name="T33" fmla="*/ 0 h 14"/>
                <a:gd name="T34" fmla="*/ 11 w 24"/>
                <a:gd name="T35" fmla="*/ 0 h 14"/>
                <a:gd name="T36" fmla="*/ 9 w 24"/>
                <a:gd name="T37" fmla="*/ 0 h 14"/>
                <a:gd name="T38" fmla="*/ 7 w 24"/>
                <a:gd name="T39" fmla="*/ 2 h 14"/>
                <a:gd name="T40" fmla="*/ 5 w 24"/>
                <a:gd name="T41" fmla="*/ 2 h 14"/>
                <a:gd name="T42" fmla="*/ 5 w 24"/>
                <a:gd name="T43" fmla="*/ 4 h 14"/>
                <a:gd name="T44" fmla="*/ 3 w 24"/>
                <a:gd name="T45" fmla="*/ 4 h 14"/>
                <a:gd name="T46" fmla="*/ 1 w 24"/>
                <a:gd name="T47" fmla="*/ 6 h 14"/>
                <a:gd name="T48" fmla="*/ 0 w 24"/>
                <a:gd name="T49" fmla="*/ 6 h 14"/>
                <a:gd name="T50" fmla="*/ 1 w 24"/>
                <a:gd name="T51" fmla="*/ 6 h 14"/>
                <a:gd name="T52" fmla="*/ 3 w 24"/>
                <a:gd name="T53" fmla="*/ 8 h 14"/>
                <a:gd name="T54" fmla="*/ 5 w 24"/>
                <a:gd name="T55" fmla="*/ 10 h 14"/>
                <a:gd name="T56" fmla="*/ 7 w 24"/>
                <a:gd name="T57" fmla="*/ 10 h 14"/>
                <a:gd name="T58" fmla="*/ 11 w 24"/>
                <a:gd name="T59" fmla="*/ 12 h 14"/>
                <a:gd name="T60" fmla="*/ 13 w 24"/>
                <a:gd name="T61" fmla="*/ 14 h 14"/>
                <a:gd name="T62" fmla="*/ 15 w 24"/>
                <a:gd name="T63" fmla="*/ 14 h 14"/>
                <a:gd name="T64" fmla="*/ 15 w 24"/>
                <a:gd name="T65"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 h="14">
                  <a:moveTo>
                    <a:pt x="15" y="14"/>
                  </a:moveTo>
                  <a:lnTo>
                    <a:pt x="19" y="14"/>
                  </a:lnTo>
                  <a:lnTo>
                    <a:pt x="21" y="12"/>
                  </a:lnTo>
                  <a:lnTo>
                    <a:pt x="21" y="12"/>
                  </a:lnTo>
                  <a:lnTo>
                    <a:pt x="23" y="10"/>
                  </a:lnTo>
                  <a:lnTo>
                    <a:pt x="23" y="8"/>
                  </a:lnTo>
                  <a:lnTo>
                    <a:pt x="23" y="6"/>
                  </a:lnTo>
                  <a:lnTo>
                    <a:pt x="23" y="4"/>
                  </a:lnTo>
                  <a:lnTo>
                    <a:pt x="24" y="2"/>
                  </a:lnTo>
                  <a:lnTo>
                    <a:pt x="23" y="2"/>
                  </a:lnTo>
                  <a:lnTo>
                    <a:pt x="23" y="0"/>
                  </a:lnTo>
                  <a:lnTo>
                    <a:pt x="21" y="0"/>
                  </a:lnTo>
                  <a:lnTo>
                    <a:pt x="19" y="0"/>
                  </a:lnTo>
                  <a:lnTo>
                    <a:pt x="19" y="0"/>
                  </a:lnTo>
                  <a:lnTo>
                    <a:pt x="17" y="0"/>
                  </a:lnTo>
                  <a:lnTo>
                    <a:pt x="15" y="0"/>
                  </a:lnTo>
                  <a:lnTo>
                    <a:pt x="13" y="0"/>
                  </a:lnTo>
                  <a:lnTo>
                    <a:pt x="11" y="0"/>
                  </a:lnTo>
                  <a:lnTo>
                    <a:pt x="9" y="0"/>
                  </a:lnTo>
                  <a:lnTo>
                    <a:pt x="7" y="2"/>
                  </a:lnTo>
                  <a:lnTo>
                    <a:pt x="5" y="2"/>
                  </a:lnTo>
                  <a:lnTo>
                    <a:pt x="5" y="4"/>
                  </a:lnTo>
                  <a:lnTo>
                    <a:pt x="3" y="4"/>
                  </a:lnTo>
                  <a:lnTo>
                    <a:pt x="1" y="6"/>
                  </a:lnTo>
                  <a:lnTo>
                    <a:pt x="0" y="6"/>
                  </a:lnTo>
                  <a:lnTo>
                    <a:pt x="1" y="6"/>
                  </a:lnTo>
                  <a:lnTo>
                    <a:pt x="3" y="8"/>
                  </a:lnTo>
                  <a:lnTo>
                    <a:pt x="5" y="10"/>
                  </a:lnTo>
                  <a:lnTo>
                    <a:pt x="7" y="10"/>
                  </a:lnTo>
                  <a:lnTo>
                    <a:pt x="11" y="12"/>
                  </a:lnTo>
                  <a:lnTo>
                    <a:pt x="13" y="14"/>
                  </a:lnTo>
                  <a:lnTo>
                    <a:pt x="15" y="14"/>
                  </a:lnTo>
                  <a:lnTo>
                    <a:pt x="15" y="14"/>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78" name="Freeform 132"/>
            <p:cNvSpPr>
              <a:spLocks/>
            </p:cNvSpPr>
            <p:nvPr/>
          </p:nvSpPr>
          <p:spPr bwMode="auto">
            <a:xfrm>
              <a:off x="4447" y="3111"/>
              <a:ext cx="2" cy="9"/>
            </a:xfrm>
            <a:custGeom>
              <a:avLst/>
              <a:gdLst>
                <a:gd name="T0" fmla="*/ 0 w 2"/>
                <a:gd name="T1" fmla="*/ 0 h 8"/>
                <a:gd name="T2" fmla="*/ 2 w 2"/>
                <a:gd name="T3" fmla="*/ 0 h 8"/>
                <a:gd name="T4" fmla="*/ 2 w 2"/>
                <a:gd name="T5" fmla="*/ 6 h 8"/>
                <a:gd name="T6" fmla="*/ 0 w 2"/>
                <a:gd name="T7" fmla="*/ 8 h 8"/>
                <a:gd name="T8" fmla="*/ 0 w 2"/>
                <a:gd name="T9" fmla="*/ 0 h 8"/>
              </a:gdLst>
              <a:ahLst/>
              <a:cxnLst>
                <a:cxn ang="0">
                  <a:pos x="T0" y="T1"/>
                </a:cxn>
                <a:cxn ang="0">
                  <a:pos x="T2" y="T3"/>
                </a:cxn>
                <a:cxn ang="0">
                  <a:pos x="T4" y="T5"/>
                </a:cxn>
                <a:cxn ang="0">
                  <a:pos x="T6" y="T7"/>
                </a:cxn>
                <a:cxn ang="0">
                  <a:pos x="T8" y="T9"/>
                </a:cxn>
              </a:cxnLst>
              <a:rect l="0" t="0" r="r" b="b"/>
              <a:pathLst>
                <a:path w="2" h="8">
                  <a:moveTo>
                    <a:pt x="0" y="0"/>
                  </a:moveTo>
                  <a:lnTo>
                    <a:pt x="2" y="0"/>
                  </a:lnTo>
                  <a:lnTo>
                    <a:pt x="2" y="6"/>
                  </a:lnTo>
                  <a:lnTo>
                    <a:pt x="0" y="8"/>
                  </a:lnTo>
                  <a:lnTo>
                    <a:pt x="0"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79" name="Freeform 133"/>
            <p:cNvSpPr>
              <a:spLocks/>
            </p:cNvSpPr>
            <p:nvPr/>
          </p:nvSpPr>
          <p:spPr bwMode="auto">
            <a:xfrm>
              <a:off x="5072" y="3464"/>
              <a:ext cx="16" cy="13"/>
            </a:xfrm>
            <a:custGeom>
              <a:avLst/>
              <a:gdLst>
                <a:gd name="T0" fmla="*/ 0 w 16"/>
                <a:gd name="T1" fmla="*/ 12 h 12"/>
                <a:gd name="T2" fmla="*/ 0 w 16"/>
                <a:gd name="T3" fmla="*/ 10 h 12"/>
                <a:gd name="T4" fmla="*/ 2 w 16"/>
                <a:gd name="T5" fmla="*/ 8 h 12"/>
                <a:gd name="T6" fmla="*/ 4 w 16"/>
                <a:gd name="T7" fmla="*/ 6 h 12"/>
                <a:gd name="T8" fmla="*/ 6 w 16"/>
                <a:gd name="T9" fmla="*/ 6 h 12"/>
                <a:gd name="T10" fmla="*/ 8 w 16"/>
                <a:gd name="T11" fmla="*/ 4 h 12"/>
                <a:gd name="T12" fmla="*/ 12 w 16"/>
                <a:gd name="T13" fmla="*/ 2 h 12"/>
                <a:gd name="T14" fmla="*/ 14 w 16"/>
                <a:gd name="T15" fmla="*/ 2 h 12"/>
                <a:gd name="T16" fmla="*/ 16 w 16"/>
                <a:gd name="T17" fmla="*/ 0 h 12"/>
                <a:gd name="T18" fmla="*/ 16 w 16"/>
                <a:gd name="T19" fmla="*/ 6 h 12"/>
                <a:gd name="T20" fmla="*/ 12 w 16"/>
                <a:gd name="T21" fmla="*/ 8 h 12"/>
                <a:gd name="T22" fmla="*/ 10 w 16"/>
                <a:gd name="T23" fmla="*/ 10 h 12"/>
                <a:gd name="T24" fmla="*/ 8 w 16"/>
                <a:gd name="T25" fmla="*/ 10 h 12"/>
                <a:gd name="T26" fmla="*/ 8 w 16"/>
                <a:gd name="T27" fmla="*/ 12 h 12"/>
                <a:gd name="T28" fmla="*/ 6 w 16"/>
                <a:gd name="T29" fmla="*/ 12 h 12"/>
                <a:gd name="T30" fmla="*/ 4 w 16"/>
                <a:gd name="T31" fmla="*/ 12 h 12"/>
                <a:gd name="T32" fmla="*/ 2 w 16"/>
                <a:gd name="T33" fmla="*/ 12 h 12"/>
                <a:gd name="T34" fmla="*/ 0 w 16"/>
                <a:gd name="T35"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 h="12">
                  <a:moveTo>
                    <a:pt x="0" y="12"/>
                  </a:moveTo>
                  <a:lnTo>
                    <a:pt x="0" y="10"/>
                  </a:lnTo>
                  <a:lnTo>
                    <a:pt x="2" y="8"/>
                  </a:lnTo>
                  <a:lnTo>
                    <a:pt x="4" y="6"/>
                  </a:lnTo>
                  <a:lnTo>
                    <a:pt x="6" y="6"/>
                  </a:lnTo>
                  <a:lnTo>
                    <a:pt x="8" y="4"/>
                  </a:lnTo>
                  <a:lnTo>
                    <a:pt x="12" y="2"/>
                  </a:lnTo>
                  <a:lnTo>
                    <a:pt x="14" y="2"/>
                  </a:lnTo>
                  <a:lnTo>
                    <a:pt x="16" y="0"/>
                  </a:lnTo>
                  <a:lnTo>
                    <a:pt x="16" y="6"/>
                  </a:lnTo>
                  <a:lnTo>
                    <a:pt x="12" y="8"/>
                  </a:lnTo>
                  <a:lnTo>
                    <a:pt x="10" y="10"/>
                  </a:lnTo>
                  <a:lnTo>
                    <a:pt x="8" y="10"/>
                  </a:lnTo>
                  <a:lnTo>
                    <a:pt x="8" y="12"/>
                  </a:lnTo>
                  <a:lnTo>
                    <a:pt x="6" y="12"/>
                  </a:lnTo>
                  <a:lnTo>
                    <a:pt x="4" y="12"/>
                  </a:lnTo>
                  <a:lnTo>
                    <a:pt x="2" y="12"/>
                  </a:lnTo>
                  <a:lnTo>
                    <a:pt x="0" y="12"/>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80" name="Freeform 134"/>
            <p:cNvSpPr>
              <a:spLocks/>
            </p:cNvSpPr>
            <p:nvPr/>
          </p:nvSpPr>
          <p:spPr bwMode="auto">
            <a:xfrm>
              <a:off x="5619" y="2748"/>
              <a:ext cx="6" cy="2"/>
            </a:xfrm>
            <a:custGeom>
              <a:avLst/>
              <a:gdLst>
                <a:gd name="T0" fmla="*/ 0 w 6"/>
                <a:gd name="T1" fmla="*/ 2 h 2"/>
                <a:gd name="T2" fmla="*/ 6 w 6"/>
                <a:gd name="T3" fmla="*/ 2 h 2"/>
                <a:gd name="T4" fmla="*/ 2 w 6"/>
                <a:gd name="T5" fmla="*/ 0 h 2"/>
                <a:gd name="T6" fmla="*/ 0 w 6"/>
                <a:gd name="T7" fmla="*/ 2 h 2"/>
              </a:gdLst>
              <a:ahLst/>
              <a:cxnLst>
                <a:cxn ang="0">
                  <a:pos x="T0" y="T1"/>
                </a:cxn>
                <a:cxn ang="0">
                  <a:pos x="T2" y="T3"/>
                </a:cxn>
                <a:cxn ang="0">
                  <a:pos x="T4" y="T5"/>
                </a:cxn>
                <a:cxn ang="0">
                  <a:pos x="T6" y="T7"/>
                </a:cxn>
              </a:cxnLst>
              <a:rect l="0" t="0" r="r" b="b"/>
              <a:pathLst>
                <a:path w="6" h="2">
                  <a:moveTo>
                    <a:pt x="0" y="2"/>
                  </a:moveTo>
                  <a:lnTo>
                    <a:pt x="6" y="2"/>
                  </a:lnTo>
                  <a:lnTo>
                    <a:pt x="2" y="0"/>
                  </a:lnTo>
                  <a:lnTo>
                    <a:pt x="0" y="2"/>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81" name="Freeform 135"/>
            <p:cNvSpPr>
              <a:spLocks/>
            </p:cNvSpPr>
            <p:nvPr/>
          </p:nvSpPr>
          <p:spPr bwMode="auto">
            <a:xfrm>
              <a:off x="5239" y="2712"/>
              <a:ext cx="6" cy="2"/>
            </a:xfrm>
            <a:custGeom>
              <a:avLst/>
              <a:gdLst>
                <a:gd name="T0" fmla="*/ 6 w 6"/>
                <a:gd name="T1" fmla="*/ 0 h 2"/>
                <a:gd name="T2" fmla="*/ 0 w 6"/>
                <a:gd name="T3" fmla="*/ 0 h 2"/>
                <a:gd name="T4" fmla="*/ 0 w 6"/>
                <a:gd name="T5" fmla="*/ 2 h 2"/>
                <a:gd name="T6" fmla="*/ 2 w 6"/>
                <a:gd name="T7" fmla="*/ 2 h 2"/>
                <a:gd name="T8" fmla="*/ 2 w 6"/>
                <a:gd name="T9" fmla="*/ 2 h 2"/>
                <a:gd name="T10" fmla="*/ 2 w 6"/>
                <a:gd name="T11" fmla="*/ 2 h 2"/>
                <a:gd name="T12" fmla="*/ 4 w 6"/>
                <a:gd name="T13" fmla="*/ 2 h 2"/>
                <a:gd name="T14" fmla="*/ 4 w 6"/>
                <a:gd name="T15" fmla="*/ 2 h 2"/>
                <a:gd name="T16" fmla="*/ 4 w 6"/>
                <a:gd name="T17" fmla="*/ 2 h 2"/>
                <a:gd name="T18" fmla="*/ 6 w 6"/>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2">
                  <a:moveTo>
                    <a:pt x="6" y="0"/>
                  </a:moveTo>
                  <a:lnTo>
                    <a:pt x="0" y="0"/>
                  </a:lnTo>
                  <a:lnTo>
                    <a:pt x="0" y="2"/>
                  </a:lnTo>
                  <a:lnTo>
                    <a:pt x="2" y="2"/>
                  </a:lnTo>
                  <a:lnTo>
                    <a:pt x="2" y="2"/>
                  </a:lnTo>
                  <a:lnTo>
                    <a:pt x="2" y="2"/>
                  </a:lnTo>
                  <a:lnTo>
                    <a:pt x="4" y="2"/>
                  </a:lnTo>
                  <a:lnTo>
                    <a:pt x="4" y="2"/>
                  </a:lnTo>
                  <a:lnTo>
                    <a:pt x="4" y="2"/>
                  </a:lnTo>
                  <a:lnTo>
                    <a:pt x="6"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82" name="Freeform 136"/>
            <p:cNvSpPr>
              <a:spLocks/>
            </p:cNvSpPr>
            <p:nvPr/>
          </p:nvSpPr>
          <p:spPr bwMode="auto">
            <a:xfrm>
              <a:off x="4992" y="2264"/>
              <a:ext cx="6" cy="5"/>
            </a:xfrm>
            <a:custGeom>
              <a:avLst/>
              <a:gdLst>
                <a:gd name="T0" fmla="*/ 0 w 6"/>
                <a:gd name="T1" fmla="*/ 0 h 5"/>
                <a:gd name="T2" fmla="*/ 2 w 6"/>
                <a:gd name="T3" fmla="*/ 0 h 5"/>
                <a:gd name="T4" fmla="*/ 2 w 6"/>
                <a:gd name="T5" fmla="*/ 0 h 5"/>
                <a:gd name="T6" fmla="*/ 4 w 6"/>
                <a:gd name="T7" fmla="*/ 0 h 5"/>
                <a:gd name="T8" fmla="*/ 4 w 6"/>
                <a:gd name="T9" fmla="*/ 1 h 5"/>
                <a:gd name="T10" fmla="*/ 6 w 6"/>
                <a:gd name="T11" fmla="*/ 1 h 5"/>
                <a:gd name="T12" fmla="*/ 6 w 6"/>
                <a:gd name="T13" fmla="*/ 3 h 5"/>
                <a:gd name="T14" fmla="*/ 6 w 6"/>
                <a:gd name="T15" fmla="*/ 3 h 5"/>
                <a:gd name="T16" fmla="*/ 6 w 6"/>
                <a:gd name="T17" fmla="*/ 5 h 5"/>
                <a:gd name="T18" fmla="*/ 0 w 6"/>
                <a:gd name="T1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5">
                  <a:moveTo>
                    <a:pt x="0" y="0"/>
                  </a:moveTo>
                  <a:lnTo>
                    <a:pt x="2" y="0"/>
                  </a:lnTo>
                  <a:lnTo>
                    <a:pt x="2" y="0"/>
                  </a:lnTo>
                  <a:lnTo>
                    <a:pt x="4" y="0"/>
                  </a:lnTo>
                  <a:lnTo>
                    <a:pt x="4" y="1"/>
                  </a:lnTo>
                  <a:lnTo>
                    <a:pt x="6" y="1"/>
                  </a:lnTo>
                  <a:lnTo>
                    <a:pt x="6" y="3"/>
                  </a:lnTo>
                  <a:lnTo>
                    <a:pt x="6" y="3"/>
                  </a:lnTo>
                  <a:lnTo>
                    <a:pt x="6" y="5"/>
                  </a:lnTo>
                  <a:lnTo>
                    <a:pt x="0"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83" name="Freeform 137"/>
            <p:cNvSpPr>
              <a:spLocks/>
            </p:cNvSpPr>
            <p:nvPr/>
          </p:nvSpPr>
          <p:spPr bwMode="auto">
            <a:xfrm>
              <a:off x="5003" y="2555"/>
              <a:ext cx="8" cy="5"/>
            </a:xfrm>
            <a:custGeom>
              <a:avLst/>
              <a:gdLst>
                <a:gd name="T0" fmla="*/ 0 w 8"/>
                <a:gd name="T1" fmla="*/ 0 h 4"/>
                <a:gd name="T2" fmla="*/ 0 w 8"/>
                <a:gd name="T3" fmla="*/ 0 h 4"/>
                <a:gd name="T4" fmla="*/ 2 w 8"/>
                <a:gd name="T5" fmla="*/ 2 h 4"/>
                <a:gd name="T6" fmla="*/ 4 w 8"/>
                <a:gd name="T7" fmla="*/ 2 h 4"/>
                <a:gd name="T8" fmla="*/ 4 w 8"/>
                <a:gd name="T9" fmla="*/ 2 h 4"/>
                <a:gd name="T10" fmla="*/ 6 w 8"/>
                <a:gd name="T11" fmla="*/ 2 h 4"/>
                <a:gd name="T12" fmla="*/ 6 w 8"/>
                <a:gd name="T13" fmla="*/ 4 h 4"/>
                <a:gd name="T14" fmla="*/ 8 w 8"/>
                <a:gd name="T15" fmla="*/ 4 h 4"/>
                <a:gd name="T16" fmla="*/ 8 w 8"/>
                <a:gd name="T17" fmla="*/ 4 h 4"/>
                <a:gd name="T18" fmla="*/ 8 w 8"/>
                <a:gd name="T19" fmla="*/ 2 h 4"/>
                <a:gd name="T20" fmla="*/ 6 w 8"/>
                <a:gd name="T21" fmla="*/ 2 h 4"/>
                <a:gd name="T22" fmla="*/ 6 w 8"/>
                <a:gd name="T23" fmla="*/ 2 h 4"/>
                <a:gd name="T24" fmla="*/ 4 w 8"/>
                <a:gd name="T25" fmla="*/ 0 h 4"/>
                <a:gd name="T26" fmla="*/ 4 w 8"/>
                <a:gd name="T27" fmla="*/ 0 h 4"/>
                <a:gd name="T28" fmla="*/ 2 w 8"/>
                <a:gd name="T29" fmla="*/ 0 h 4"/>
                <a:gd name="T30" fmla="*/ 2 w 8"/>
                <a:gd name="T31" fmla="*/ 0 h 4"/>
                <a:gd name="T32" fmla="*/ 0 w 8"/>
                <a:gd name="T33"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 h="4">
                  <a:moveTo>
                    <a:pt x="0" y="0"/>
                  </a:moveTo>
                  <a:lnTo>
                    <a:pt x="0" y="0"/>
                  </a:lnTo>
                  <a:lnTo>
                    <a:pt x="2" y="2"/>
                  </a:lnTo>
                  <a:lnTo>
                    <a:pt x="4" y="2"/>
                  </a:lnTo>
                  <a:lnTo>
                    <a:pt x="4" y="2"/>
                  </a:lnTo>
                  <a:lnTo>
                    <a:pt x="6" y="2"/>
                  </a:lnTo>
                  <a:lnTo>
                    <a:pt x="6" y="4"/>
                  </a:lnTo>
                  <a:lnTo>
                    <a:pt x="8" y="4"/>
                  </a:lnTo>
                  <a:lnTo>
                    <a:pt x="8" y="4"/>
                  </a:lnTo>
                  <a:lnTo>
                    <a:pt x="8" y="2"/>
                  </a:lnTo>
                  <a:lnTo>
                    <a:pt x="6" y="2"/>
                  </a:lnTo>
                  <a:lnTo>
                    <a:pt x="6" y="2"/>
                  </a:lnTo>
                  <a:lnTo>
                    <a:pt x="4" y="0"/>
                  </a:lnTo>
                  <a:lnTo>
                    <a:pt x="4" y="0"/>
                  </a:lnTo>
                  <a:lnTo>
                    <a:pt x="2" y="0"/>
                  </a:lnTo>
                  <a:lnTo>
                    <a:pt x="2" y="0"/>
                  </a:lnTo>
                  <a:lnTo>
                    <a:pt x="0"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84" name="Freeform 138"/>
            <p:cNvSpPr>
              <a:spLocks/>
            </p:cNvSpPr>
            <p:nvPr/>
          </p:nvSpPr>
          <p:spPr bwMode="auto">
            <a:xfrm>
              <a:off x="5105" y="2735"/>
              <a:ext cx="6" cy="11"/>
            </a:xfrm>
            <a:custGeom>
              <a:avLst/>
              <a:gdLst>
                <a:gd name="T0" fmla="*/ 6 w 6"/>
                <a:gd name="T1" fmla="*/ 0 h 10"/>
                <a:gd name="T2" fmla="*/ 0 w 6"/>
                <a:gd name="T3" fmla="*/ 6 h 10"/>
                <a:gd name="T4" fmla="*/ 2 w 6"/>
                <a:gd name="T5" fmla="*/ 6 h 10"/>
                <a:gd name="T6" fmla="*/ 2 w 6"/>
                <a:gd name="T7" fmla="*/ 6 h 10"/>
                <a:gd name="T8" fmla="*/ 2 w 6"/>
                <a:gd name="T9" fmla="*/ 6 h 10"/>
                <a:gd name="T10" fmla="*/ 4 w 6"/>
                <a:gd name="T11" fmla="*/ 6 h 10"/>
                <a:gd name="T12" fmla="*/ 4 w 6"/>
                <a:gd name="T13" fmla="*/ 8 h 10"/>
                <a:gd name="T14" fmla="*/ 6 w 6"/>
                <a:gd name="T15" fmla="*/ 8 h 10"/>
                <a:gd name="T16" fmla="*/ 6 w 6"/>
                <a:gd name="T17" fmla="*/ 8 h 10"/>
                <a:gd name="T18" fmla="*/ 6 w 6"/>
                <a:gd name="T19" fmla="*/ 10 h 10"/>
                <a:gd name="T20" fmla="*/ 6 w 6"/>
                <a:gd name="T21"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0">
                  <a:moveTo>
                    <a:pt x="6" y="0"/>
                  </a:moveTo>
                  <a:lnTo>
                    <a:pt x="0" y="6"/>
                  </a:lnTo>
                  <a:lnTo>
                    <a:pt x="2" y="6"/>
                  </a:lnTo>
                  <a:lnTo>
                    <a:pt x="2" y="6"/>
                  </a:lnTo>
                  <a:lnTo>
                    <a:pt x="2" y="6"/>
                  </a:lnTo>
                  <a:lnTo>
                    <a:pt x="4" y="6"/>
                  </a:lnTo>
                  <a:lnTo>
                    <a:pt x="4" y="8"/>
                  </a:lnTo>
                  <a:lnTo>
                    <a:pt x="6" y="8"/>
                  </a:lnTo>
                  <a:lnTo>
                    <a:pt x="6" y="8"/>
                  </a:lnTo>
                  <a:lnTo>
                    <a:pt x="6" y="10"/>
                  </a:lnTo>
                  <a:lnTo>
                    <a:pt x="6"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85" name="Freeform 139"/>
            <p:cNvSpPr>
              <a:spLocks/>
            </p:cNvSpPr>
            <p:nvPr/>
          </p:nvSpPr>
          <p:spPr bwMode="auto">
            <a:xfrm>
              <a:off x="4744" y="2485"/>
              <a:ext cx="6" cy="14"/>
            </a:xfrm>
            <a:custGeom>
              <a:avLst/>
              <a:gdLst>
                <a:gd name="T0" fmla="*/ 0 w 6"/>
                <a:gd name="T1" fmla="*/ 10 h 13"/>
                <a:gd name="T2" fmla="*/ 4 w 6"/>
                <a:gd name="T3" fmla="*/ 13 h 13"/>
                <a:gd name="T4" fmla="*/ 4 w 6"/>
                <a:gd name="T5" fmla="*/ 12 h 13"/>
                <a:gd name="T6" fmla="*/ 6 w 6"/>
                <a:gd name="T7" fmla="*/ 12 h 13"/>
                <a:gd name="T8" fmla="*/ 6 w 6"/>
                <a:gd name="T9" fmla="*/ 10 h 13"/>
                <a:gd name="T10" fmla="*/ 6 w 6"/>
                <a:gd name="T11" fmla="*/ 8 h 13"/>
                <a:gd name="T12" fmla="*/ 6 w 6"/>
                <a:gd name="T13" fmla="*/ 6 h 13"/>
                <a:gd name="T14" fmla="*/ 6 w 6"/>
                <a:gd name="T15" fmla="*/ 4 h 13"/>
                <a:gd name="T16" fmla="*/ 6 w 6"/>
                <a:gd name="T17" fmla="*/ 2 h 13"/>
                <a:gd name="T18" fmla="*/ 6 w 6"/>
                <a:gd name="T19" fmla="*/ 0 h 13"/>
                <a:gd name="T20" fmla="*/ 0 w 6"/>
                <a:gd name="T21" fmla="*/ 1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3">
                  <a:moveTo>
                    <a:pt x="0" y="10"/>
                  </a:moveTo>
                  <a:lnTo>
                    <a:pt x="4" y="13"/>
                  </a:lnTo>
                  <a:lnTo>
                    <a:pt x="4" y="12"/>
                  </a:lnTo>
                  <a:lnTo>
                    <a:pt x="6" y="12"/>
                  </a:lnTo>
                  <a:lnTo>
                    <a:pt x="6" y="10"/>
                  </a:lnTo>
                  <a:lnTo>
                    <a:pt x="6" y="8"/>
                  </a:lnTo>
                  <a:lnTo>
                    <a:pt x="6" y="6"/>
                  </a:lnTo>
                  <a:lnTo>
                    <a:pt x="6" y="4"/>
                  </a:lnTo>
                  <a:lnTo>
                    <a:pt x="6" y="2"/>
                  </a:lnTo>
                  <a:lnTo>
                    <a:pt x="6" y="0"/>
                  </a:lnTo>
                  <a:lnTo>
                    <a:pt x="0" y="1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86" name="Freeform 140"/>
            <p:cNvSpPr>
              <a:spLocks/>
            </p:cNvSpPr>
            <p:nvPr/>
          </p:nvSpPr>
          <p:spPr bwMode="auto">
            <a:xfrm>
              <a:off x="4643" y="2316"/>
              <a:ext cx="17" cy="39"/>
            </a:xfrm>
            <a:custGeom>
              <a:avLst/>
              <a:gdLst>
                <a:gd name="T0" fmla="*/ 11 w 17"/>
                <a:gd name="T1" fmla="*/ 36 h 36"/>
                <a:gd name="T2" fmla="*/ 11 w 17"/>
                <a:gd name="T3" fmla="*/ 36 h 36"/>
                <a:gd name="T4" fmla="*/ 13 w 17"/>
                <a:gd name="T5" fmla="*/ 34 h 36"/>
                <a:gd name="T6" fmla="*/ 13 w 17"/>
                <a:gd name="T7" fmla="*/ 32 h 36"/>
                <a:gd name="T8" fmla="*/ 15 w 17"/>
                <a:gd name="T9" fmla="*/ 30 h 36"/>
                <a:gd name="T10" fmla="*/ 15 w 17"/>
                <a:gd name="T11" fmla="*/ 28 h 36"/>
                <a:gd name="T12" fmla="*/ 17 w 17"/>
                <a:gd name="T13" fmla="*/ 26 h 36"/>
                <a:gd name="T14" fmla="*/ 17 w 17"/>
                <a:gd name="T15" fmla="*/ 24 h 36"/>
                <a:gd name="T16" fmla="*/ 17 w 17"/>
                <a:gd name="T17" fmla="*/ 24 h 36"/>
                <a:gd name="T18" fmla="*/ 17 w 17"/>
                <a:gd name="T19" fmla="*/ 19 h 36"/>
                <a:gd name="T20" fmla="*/ 17 w 17"/>
                <a:gd name="T21" fmla="*/ 17 h 36"/>
                <a:gd name="T22" fmla="*/ 17 w 17"/>
                <a:gd name="T23" fmla="*/ 13 h 36"/>
                <a:gd name="T24" fmla="*/ 15 w 17"/>
                <a:gd name="T25" fmla="*/ 9 h 36"/>
                <a:gd name="T26" fmla="*/ 15 w 17"/>
                <a:gd name="T27" fmla="*/ 7 h 36"/>
                <a:gd name="T28" fmla="*/ 13 w 17"/>
                <a:gd name="T29" fmla="*/ 5 h 36"/>
                <a:gd name="T30" fmla="*/ 13 w 17"/>
                <a:gd name="T31" fmla="*/ 1 h 36"/>
                <a:gd name="T32" fmla="*/ 11 w 17"/>
                <a:gd name="T33" fmla="*/ 0 h 36"/>
                <a:gd name="T34" fmla="*/ 9 w 17"/>
                <a:gd name="T35" fmla="*/ 3 h 36"/>
                <a:gd name="T36" fmla="*/ 7 w 17"/>
                <a:gd name="T37" fmla="*/ 5 h 36"/>
                <a:gd name="T38" fmla="*/ 5 w 17"/>
                <a:gd name="T39" fmla="*/ 9 h 36"/>
                <a:gd name="T40" fmla="*/ 3 w 17"/>
                <a:gd name="T41" fmla="*/ 13 h 36"/>
                <a:gd name="T42" fmla="*/ 3 w 17"/>
                <a:gd name="T43" fmla="*/ 15 h 36"/>
                <a:gd name="T44" fmla="*/ 2 w 17"/>
                <a:gd name="T45" fmla="*/ 19 h 36"/>
                <a:gd name="T46" fmla="*/ 2 w 17"/>
                <a:gd name="T47" fmla="*/ 21 h 36"/>
                <a:gd name="T48" fmla="*/ 0 w 17"/>
                <a:gd name="T49" fmla="*/ 23 h 36"/>
                <a:gd name="T50" fmla="*/ 0 w 17"/>
                <a:gd name="T51" fmla="*/ 23 h 36"/>
                <a:gd name="T52" fmla="*/ 0 w 17"/>
                <a:gd name="T53" fmla="*/ 26 h 36"/>
                <a:gd name="T54" fmla="*/ 2 w 17"/>
                <a:gd name="T55" fmla="*/ 28 h 36"/>
                <a:gd name="T56" fmla="*/ 3 w 17"/>
                <a:gd name="T57" fmla="*/ 30 h 36"/>
                <a:gd name="T58" fmla="*/ 5 w 17"/>
                <a:gd name="T59" fmla="*/ 32 h 36"/>
                <a:gd name="T60" fmla="*/ 7 w 17"/>
                <a:gd name="T61" fmla="*/ 34 h 36"/>
                <a:gd name="T62" fmla="*/ 9 w 17"/>
                <a:gd name="T63" fmla="*/ 34 h 36"/>
                <a:gd name="T64" fmla="*/ 11 w 17"/>
                <a:gd name="T65"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 h="36">
                  <a:moveTo>
                    <a:pt x="11" y="36"/>
                  </a:moveTo>
                  <a:lnTo>
                    <a:pt x="11" y="36"/>
                  </a:lnTo>
                  <a:lnTo>
                    <a:pt x="13" y="34"/>
                  </a:lnTo>
                  <a:lnTo>
                    <a:pt x="13" y="32"/>
                  </a:lnTo>
                  <a:lnTo>
                    <a:pt x="15" y="30"/>
                  </a:lnTo>
                  <a:lnTo>
                    <a:pt x="15" y="28"/>
                  </a:lnTo>
                  <a:lnTo>
                    <a:pt x="17" y="26"/>
                  </a:lnTo>
                  <a:lnTo>
                    <a:pt x="17" y="24"/>
                  </a:lnTo>
                  <a:lnTo>
                    <a:pt x="17" y="24"/>
                  </a:lnTo>
                  <a:lnTo>
                    <a:pt x="17" y="19"/>
                  </a:lnTo>
                  <a:lnTo>
                    <a:pt x="17" y="17"/>
                  </a:lnTo>
                  <a:lnTo>
                    <a:pt x="17" y="13"/>
                  </a:lnTo>
                  <a:lnTo>
                    <a:pt x="15" y="9"/>
                  </a:lnTo>
                  <a:lnTo>
                    <a:pt x="15" y="7"/>
                  </a:lnTo>
                  <a:lnTo>
                    <a:pt x="13" y="5"/>
                  </a:lnTo>
                  <a:lnTo>
                    <a:pt x="13" y="1"/>
                  </a:lnTo>
                  <a:lnTo>
                    <a:pt x="11" y="0"/>
                  </a:lnTo>
                  <a:lnTo>
                    <a:pt x="9" y="3"/>
                  </a:lnTo>
                  <a:lnTo>
                    <a:pt x="7" y="5"/>
                  </a:lnTo>
                  <a:lnTo>
                    <a:pt x="5" y="9"/>
                  </a:lnTo>
                  <a:lnTo>
                    <a:pt x="3" y="13"/>
                  </a:lnTo>
                  <a:lnTo>
                    <a:pt x="3" y="15"/>
                  </a:lnTo>
                  <a:lnTo>
                    <a:pt x="2" y="19"/>
                  </a:lnTo>
                  <a:lnTo>
                    <a:pt x="2" y="21"/>
                  </a:lnTo>
                  <a:lnTo>
                    <a:pt x="0" y="23"/>
                  </a:lnTo>
                  <a:lnTo>
                    <a:pt x="0" y="23"/>
                  </a:lnTo>
                  <a:lnTo>
                    <a:pt x="0" y="26"/>
                  </a:lnTo>
                  <a:lnTo>
                    <a:pt x="2" y="28"/>
                  </a:lnTo>
                  <a:lnTo>
                    <a:pt x="3" y="30"/>
                  </a:lnTo>
                  <a:lnTo>
                    <a:pt x="5" y="32"/>
                  </a:lnTo>
                  <a:lnTo>
                    <a:pt x="7" y="34"/>
                  </a:lnTo>
                  <a:lnTo>
                    <a:pt x="9" y="34"/>
                  </a:lnTo>
                  <a:lnTo>
                    <a:pt x="11" y="36"/>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87" name="Freeform 141"/>
            <p:cNvSpPr>
              <a:spLocks/>
            </p:cNvSpPr>
            <p:nvPr/>
          </p:nvSpPr>
          <p:spPr bwMode="auto">
            <a:xfrm>
              <a:off x="4671" y="2289"/>
              <a:ext cx="22" cy="25"/>
            </a:xfrm>
            <a:custGeom>
              <a:avLst/>
              <a:gdLst>
                <a:gd name="T0" fmla="*/ 0 w 22"/>
                <a:gd name="T1" fmla="*/ 3 h 23"/>
                <a:gd name="T2" fmla="*/ 2 w 22"/>
                <a:gd name="T3" fmla="*/ 5 h 23"/>
                <a:gd name="T4" fmla="*/ 6 w 22"/>
                <a:gd name="T5" fmla="*/ 7 h 23"/>
                <a:gd name="T6" fmla="*/ 8 w 22"/>
                <a:gd name="T7" fmla="*/ 11 h 23"/>
                <a:gd name="T8" fmla="*/ 10 w 22"/>
                <a:gd name="T9" fmla="*/ 13 h 23"/>
                <a:gd name="T10" fmla="*/ 14 w 22"/>
                <a:gd name="T11" fmla="*/ 15 h 23"/>
                <a:gd name="T12" fmla="*/ 16 w 22"/>
                <a:gd name="T13" fmla="*/ 17 h 23"/>
                <a:gd name="T14" fmla="*/ 16 w 22"/>
                <a:gd name="T15" fmla="*/ 21 h 23"/>
                <a:gd name="T16" fmla="*/ 16 w 22"/>
                <a:gd name="T17" fmla="*/ 23 h 23"/>
                <a:gd name="T18" fmla="*/ 22 w 22"/>
                <a:gd name="T19" fmla="*/ 23 h 23"/>
                <a:gd name="T20" fmla="*/ 22 w 22"/>
                <a:gd name="T21" fmla="*/ 19 h 23"/>
                <a:gd name="T22" fmla="*/ 20 w 22"/>
                <a:gd name="T23" fmla="*/ 15 h 23"/>
                <a:gd name="T24" fmla="*/ 20 w 22"/>
                <a:gd name="T25" fmla="*/ 13 h 23"/>
                <a:gd name="T26" fmla="*/ 20 w 22"/>
                <a:gd name="T27" fmla="*/ 11 h 23"/>
                <a:gd name="T28" fmla="*/ 20 w 22"/>
                <a:gd name="T29" fmla="*/ 9 h 23"/>
                <a:gd name="T30" fmla="*/ 20 w 22"/>
                <a:gd name="T31" fmla="*/ 7 h 23"/>
                <a:gd name="T32" fmla="*/ 20 w 22"/>
                <a:gd name="T33" fmla="*/ 3 h 23"/>
                <a:gd name="T34" fmla="*/ 22 w 22"/>
                <a:gd name="T35" fmla="*/ 1 h 23"/>
                <a:gd name="T36" fmla="*/ 20 w 22"/>
                <a:gd name="T37" fmla="*/ 1 h 23"/>
                <a:gd name="T38" fmla="*/ 16 w 22"/>
                <a:gd name="T39" fmla="*/ 0 h 23"/>
                <a:gd name="T40" fmla="*/ 14 w 22"/>
                <a:gd name="T41" fmla="*/ 0 h 23"/>
                <a:gd name="T42" fmla="*/ 10 w 22"/>
                <a:gd name="T43" fmla="*/ 0 h 23"/>
                <a:gd name="T44" fmla="*/ 8 w 22"/>
                <a:gd name="T45" fmla="*/ 0 h 23"/>
                <a:gd name="T46" fmla="*/ 6 w 22"/>
                <a:gd name="T47" fmla="*/ 0 h 23"/>
                <a:gd name="T48" fmla="*/ 2 w 22"/>
                <a:gd name="T49" fmla="*/ 1 h 23"/>
                <a:gd name="T50" fmla="*/ 0 w 22"/>
                <a:gd name="T51" fmla="*/ 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2" h="23">
                  <a:moveTo>
                    <a:pt x="0" y="3"/>
                  </a:moveTo>
                  <a:lnTo>
                    <a:pt x="2" y="5"/>
                  </a:lnTo>
                  <a:lnTo>
                    <a:pt x="6" y="7"/>
                  </a:lnTo>
                  <a:lnTo>
                    <a:pt x="8" y="11"/>
                  </a:lnTo>
                  <a:lnTo>
                    <a:pt x="10" y="13"/>
                  </a:lnTo>
                  <a:lnTo>
                    <a:pt x="14" y="15"/>
                  </a:lnTo>
                  <a:lnTo>
                    <a:pt x="16" y="17"/>
                  </a:lnTo>
                  <a:lnTo>
                    <a:pt x="16" y="21"/>
                  </a:lnTo>
                  <a:lnTo>
                    <a:pt x="16" y="23"/>
                  </a:lnTo>
                  <a:lnTo>
                    <a:pt x="22" y="23"/>
                  </a:lnTo>
                  <a:lnTo>
                    <a:pt x="22" y="19"/>
                  </a:lnTo>
                  <a:lnTo>
                    <a:pt x="20" y="15"/>
                  </a:lnTo>
                  <a:lnTo>
                    <a:pt x="20" y="13"/>
                  </a:lnTo>
                  <a:lnTo>
                    <a:pt x="20" y="11"/>
                  </a:lnTo>
                  <a:lnTo>
                    <a:pt x="20" y="9"/>
                  </a:lnTo>
                  <a:lnTo>
                    <a:pt x="20" y="7"/>
                  </a:lnTo>
                  <a:lnTo>
                    <a:pt x="20" y="3"/>
                  </a:lnTo>
                  <a:lnTo>
                    <a:pt x="22" y="1"/>
                  </a:lnTo>
                  <a:lnTo>
                    <a:pt x="20" y="1"/>
                  </a:lnTo>
                  <a:lnTo>
                    <a:pt x="16" y="0"/>
                  </a:lnTo>
                  <a:lnTo>
                    <a:pt x="14" y="0"/>
                  </a:lnTo>
                  <a:lnTo>
                    <a:pt x="10" y="0"/>
                  </a:lnTo>
                  <a:lnTo>
                    <a:pt x="8" y="0"/>
                  </a:lnTo>
                  <a:lnTo>
                    <a:pt x="6" y="0"/>
                  </a:lnTo>
                  <a:lnTo>
                    <a:pt x="2" y="1"/>
                  </a:lnTo>
                  <a:lnTo>
                    <a:pt x="0" y="3"/>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88" name="Freeform 142"/>
            <p:cNvSpPr>
              <a:spLocks/>
            </p:cNvSpPr>
            <p:nvPr/>
          </p:nvSpPr>
          <p:spPr bwMode="auto">
            <a:xfrm>
              <a:off x="4648" y="2257"/>
              <a:ext cx="4" cy="16"/>
            </a:xfrm>
            <a:custGeom>
              <a:avLst/>
              <a:gdLst>
                <a:gd name="T0" fmla="*/ 4 w 4"/>
                <a:gd name="T1" fmla="*/ 15 h 15"/>
                <a:gd name="T2" fmla="*/ 4 w 4"/>
                <a:gd name="T3" fmla="*/ 11 h 15"/>
                <a:gd name="T4" fmla="*/ 4 w 4"/>
                <a:gd name="T5" fmla="*/ 9 h 15"/>
                <a:gd name="T6" fmla="*/ 4 w 4"/>
                <a:gd name="T7" fmla="*/ 7 h 15"/>
                <a:gd name="T8" fmla="*/ 4 w 4"/>
                <a:gd name="T9" fmla="*/ 6 h 15"/>
                <a:gd name="T10" fmla="*/ 4 w 4"/>
                <a:gd name="T11" fmla="*/ 4 h 15"/>
                <a:gd name="T12" fmla="*/ 4 w 4"/>
                <a:gd name="T13" fmla="*/ 2 h 15"/>
                <a:gd name="T14" fmla="*/ 2 w 4"/>
                <a:gd name="T15" fmla="*/ 0 h 15"/>
                <a:gd name="T16" fmla="*/ 2 w 4"/>
                <a:gd name="T17" fmla="*/ 0 h 15"/>
                <a:gd name="T18" fmla="*/ 0 w 4"/>
                <a:gd name="T19" fmla="*/ 2 h 15"/>
                <a:gd name="T20" fmla="*/ 0 w 4"/>
                <a:gd name="T21" fmla="*/ 4 h 15"/>
                <a:gd name="T22" fmla="*/ 0 w 4"/>
                <a:gd name="T23" fmla="*/ 6 h 15"/>
                <a:gd name="T24" fmla="*/ 0 w 4"/>
                <a:gd name="T25" fmla="*/ 9 h 15"/>
                <a:gd name="T26" fmla="*/ 0 w 4"/>
                <a:gd name="T27" fmla="*/ 11 h 15"/>
                <a:gd name="T28" fmla="*/ 0 w 4"/>
                <a:gd name="T29" fmla="*/ 13 h 15"/>
                <a:gd name="T30" fmla="*/ 2 w 4"/>
                <a:gd name="T31" fmla="*/ 13 h 15"/>
                <a:gd name="T32" fmla="*/ 4 w 4"/>
                <a:gd name="T33"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 h="15">
                  <a:moveTo>
                    <a:pt x="4" y="15"/>
                  </a:moveTo>
                  <a:lnTo>
                    <a:pt x="4" y="11"/>
                  </a:lnTo>
                  <a:lnTo>
                    <a:pt x="4" y="9"/>
                  </a:lnTo>
                  <a:lnTo>
                    <a:pt x="4" y="7"/>
                  </a:lnTo>
                  <a:lnTo>
                    <a:pt x="4" y="6"/>
                  </a:lnTo>
                  <a:lnTo>
                    <a:pt x="4" y="4"/>
                  </a:lnTo>
                  <a:lnTo>
                    <a:pt x="4" y="2"/>
                  </a:lnTo>
                  <a:lnTo>
                    <a:pt x="2" y="0"/>
                  </a:lnTo>
                  <a:lnTo>
                    <a:pt x="2" y="0"/>
                  </a:lnTo>
                  <a:lnTo>
                    <a:pt x="0" y="2"/>
                  </a:lnTo>
                  <a:lnTo>
                    <a:pt x="0" y="4"/>
                  </a:lnTo>
                  <a:lnTo>
                    <a:pt x="0" y="6"/>
                  </a:lnTo>
                  <a:lnTo>
                    <a:pt x="0" y="9"/>
                  </a:lnTo>
                  <a:lnTo>
                    <a:pt x="0" y="11"/>
                  </a:lnTo>
                  <a:lnTo>
                    <a:pt x="0" y="13"/>
                  </a:lnTo>
                  <a:lnTo>
                    <a:pt x="2" y="13"/>
                  </a:lnTo>
                  <a:lnTo>
                    <a:pt x="4" y="15"/>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89" name="Freeform 143"/>
            <p:cNvSpPr>
              <a:spLocks/>
            </p:cNvSpPr>
            <p:nvPr/>
          </p:nvSpPr>
          <p:spPr bwMode="auto">
            <a:xfrm>
              <a:off x="4629" y="2257"/>
              <a:ext cx="14" cy="10"/>
            </a:xfrm>
            <a:custGeom>
              <a:avLst/>
              <a:gdLst>
                <a:gd name="T0" fmla="*/ 6 w 14"/>
                <a:gd name="T1" fmla="*/ 0 h 9"/>
                <a:gd name="T2" fmla="*/ 0 w 14"/>
                <a:gd name="T3" fmla="*/ 9 h 9"/>
                <a:gd name="T4" fmla="*/ 2 w 14"/>
                <a:gd name="T5" fmla="*/ 9 h 9"/>
                <a:gd name="T6" fmla="*/ 4 w 14"/>
                <a:gd name="T7" fmla="*/ 9 h 9"/>
                <a:gd name="T8" fmla="*/ 6 w 14"/>
                <a:gd name="T9" fmla="*/ 9 h 9"/>
                <a:gd name="T10" fmla="*/ 8 w 14"/>
                <a:gd name="T11" fmla="*/ 9 h 9"/>
                <a:gd name="T12" fmla="*/ 10 w 14"/>
                <a:gd name="T13" fmla="*/ 9 h 9"/>
                <a:gd name="T14" fmla="*/ 12 w 14"/>
                <a:gd name="T15" fmla="*/ 7 h 9"/>
                <a:gd name="T16" fmla="*/ 12 w 14"/>
                <a:gd name="T17" fmla="*/ 6 h 9"/>
                <a:gd name="T18" fmla="*/ 14 w 14"/>
                <a:gd name="T19" fmla="*/ 6 h 9"/>
                <a:gd name="T20" fmla="*/ 14 w 14"/>
                <a:gd name="T21" fmla="*/ 0 h 9"/>
                <a:gd name="T22" fmla="*/ 12 w 14"/>
                <a:gd name="T23" fmla="*/ 0 h 9"/>
                <a:gd name="T24" fmla="*/ 12 w 14"/>
                <a:gd name="T25" fmla="*/ 0 h 9"/>
                <a:gd name="T26" fmla="*/ 12 w 14"/>
                <a:gd name="T27" fmla="*/ 0 h 9"/>
                <a:gd name="T28" fmla="*/ 10 w 14"/>
                <a:gd name="T29" fmla="*/ 0 h 9"/>
                <a:gd name="T30" fmla="*/ 10 w 14"/>
                <a:gd name="T31" fmla="*/ 0 h 9"/>
                <a:gd name="T32" fmla="*/ 8 w 14"/>
                <a:gd name="T33" fmla="*/ 0 h 9"/>
                <a:gd name="T34" fmla="*/ 6 w 14"/>
                <a:gd name="T35" fmla="*/ 0 h 9"/>
                <a:gd name="T36" fmla="*/ 6 w 14"/>
                <a:gd name="T3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 h="9">
                  <a:moveTo>
                    <a:pt x="6" y="0"/>
                  </a:moveTo>
                  <a:lnTo>
                    <a:pt x="0" y="9"/>
                  </a:lnTo>
                  <a:lnTo>
                    <a:pt x="2" y="9"/>
                  </a:lnTo>
                  <a:lnTo>
                    <a:pt x="4" y="9"/>
                  </a:lnTo>
                  <a:lnTo>
                    <a:pt x="6" y="9"/>
                  </a:lnTo>
                  <a:lnTo>
                    <a:pt x="8" y="9"/>
                  </a:lnTo>
                  <a:lnTo>
                    <a:pt x="10" y="9"/>
                  </a:lnTo>
                  <a:lnTo>
                    <a:pt x="12" y="7"/>
                  </a:lnTo>
                  <a:lnTo>
                    <a:pt x="12" y="6"/>
                  </a:lnTo>
                  <a:lnTo>
                    <a:pt x="14" y="6"/>
                  </a:lnTo>
                  <a:lnTo>
                    <a:pt x="14" y="0"/>
                  </a:lnTo>
                  <a:lnTo>
                    <a:pt x="12" y="0"/>
                  </a:lnTo>
                  <a:lnTo>
                    <a:pt x="12" y="0"/>
                  </a:lnTo>
                  <a:lnTo>
                    <a:pt x="12" y="0"/>
                  </a:lnTo>
                  <a:lnTo>
                    <a:pt x="10" y="0"/>
                  </a:lnTo>
                  <a:lnTo>
                    <a:pt x="10" y="0"/>
                  </a:lnTo>
                  <a:lnTo>
                    <a:pt x="8" y="0"/>
                  </a:lnTo>
                  <a:lnTo>
                    <a:pt x="6" y="0"/>
                  </a:lnTo>
                  <a:lnTo>
                    <a:pt x="6"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90" name="Freeform 144"/>
            <p:cNvSpPr>
              <a:spLocks/>
            </p:cNvSpPr>
            <p:nvPr/>
          </p:nvSpPr>
          <p:spPr bwMode="auto">
            <a:xfrm>
              <a:off x="4658" y="2278"/>
              <a:ext cx="10" cy="6"/>
            </a:xfrm>
            <a:custGeom>
              <a:avLst/>
              <a:gdLst>
                <a:gd name="T0" fmla="*/ 0 w 10"/>
                <a:gd name="T1" fmla="*/ 0 h 6"/>
                <a:gd name="T2" fmla="*/ 10 w 10"/>
                <a:gd name="T3" fmla="*/ 6 h 6"/>
                <a:gd name="T4" fmla="*/ 8 w 10"/>
                <a:gd name="T5" fmla="*/ 6 h 6"/>
                <a:gd name="T6" fmla="*/ 8 w 10"/>
                <a:gd name="T7" fmla="*/ 0 h 6"/>
                <a:gd name="T8" fmla="*/ 8 w 10"/>
                <a:gd name="T9" fmla="*/ 0 h 6"/>
                <a:gd name="T10" fmla="*/ 6 w 10"/>
                <a:gd name="T11" fmla="*/ 0 h 6"/>
                <a:gd name="T12" fmla="*/ 6 w 10"/>
                <a:gd name="T13" fmla="*/ 0 h 6"/>
                <a:gd name="T14" fmla="*/ 4 w 10"/>
                <a:gd name="T15" fmla="*/ 0 h 6"/>
                <a:gd name="T16" fmla="*/ 4 w 10"/>
                <a:gd name="T17" fmla="*/ 0 h 6"/>
                <a:gd name="T18" fmla="*/ 2 w 10"/>
                <a:gd name="T19" fmla="*/ 0 h 6"/>
                <a:gd name="T20" fmla="*/ 0 w 10"/>
                <a:gd name="T21" fmla="*/ 0 h 6"/>
                <a:gd name="T22" fmla="*/ 0 w 10"/>
                <a:gd name="T2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 h="6">
                  <a:moveTo>
                    <a:pt x="0" y="0"/>
                  </a:moveTo>
                  <a:lnTo>
                    <a:pt x="10" y="6"/>
                  </a:lnTo>
                  <a:lnTo>
                    <a:pt x="8" y="6"/>
                  </a:lnTo>
                  <a:lnTo>
                    <a:pt x="8" y="0"/>
                  </a:lnTo>
                  <a:lnTo>
                    <a:pt x="8" y="0"/>
                  </a:lnTo>
                  <a:lnTo>
                    <a:pt x="6" y="0"/>
                  </a:lnTo>
                  <a:lnTo>
                    <a:pt x="6" y="0"/>
                  </a:lnTo>
                  <a:lnTo>
                    <a:pt x="4" y="0"/>
                  </a:lnTo>
                  <a:lnTo>
                    <a:pt x="4" y="0"/>
                  </a:lnTo>
                  <a:lnTo>
                    <a:pt x="2" y="0"/>
                  </a:lnTo>
                  <a:lnTo>
                    <a:pt x="0" y="0"/>
                  </a:lnTo>
                  <a:lnTo>
                    <a:pt x="0"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91" name="Freeform 145"/>
            <p:cNvSpPr>
              <a:spLocks/>
            </p:cNvSpPr>
            <p:nvPr/>
          </p:nvSpPr>
          <p:spPr bwMode="auto">
            <a:xfrm>
              <a:off x="4631" y="2401"/>
              <a:ext cx="17" cy="8"/>
            </a:xfrm>
            <a:custGeom>
              <a:avLst/>
              <a:gdLst>
                <a:gd name="T0" fmla="*/ 15 w 17"/>
                <a:gd name="T1" fmla="*/ 8 h 8"/>
                <a:gd name="T2" fmla="*/ 15 w 17"/>
                <a:gd name="T3" fmla="*/ 8 h 8"/>
                <a:gd name="T4" fmla="*/ 15 w 17"/>
                <a:gd name="T5" fmla="*/ 6 h 8"/>
                <a:gd name="T6" fmla="*/ 15 w 17"/>
                <a:gd name="T7" fmla="*/ 6 h 8"/>
                <a:gd name="T8" fmla="*/ 15 w 17"/>
                <a:gd name="T9" fmla="*/ 4 h 8"/>
                <a:gd name="T10" fmla="*/ 17 w 17"/>
                <a:gd name="T11" fmla="*/ 4 h 8"/>
                <a:gd name="T12" fmla="*/ 17 w 17"/>
                <a:gd name="T13" fmla="*/ 2 h 8"/>
                <a:gd name="T14" fmla="*/ 17 w 17"/>
                <a:gd name="T15" fmla="*/ 2 h 8"/>
                <a:gd name="T16" fmla="*/ 17 w 17"/>
                <a:gd name="T17" fmla="*/ 0 h 8"/>
                <a:gd name="T18" fmla="*/ 15 w 17"/>
                <a:gd name="T19" fmla="*/ 0 h 8"/>
                <a:gd name="T20" fmla="*/ 12 w 17"/>
                <a:gd name="T21" fmla="*/ 0 h 8"/>
                <a:gd name="T22" fmla="*/ 10 w 17"/>
                <a:gd name="T23" fmla="*/ 0 h 8"/>
                <a:gd name="T24" fmla="*/ 8 w 17"/>
                <a:gd name="T25" fmla="*/ 0 h 8"/>
                <a:gd name="T26" fmla="*/ 6 w 17"/>
                <a:gd name="T27" fmla="*/ 0 h 8"/>
                <a:gd name="T28" fmla="*/ 4 w 17"/>
                <a:gd name="T29" fmla="*/ 2 h 8"/>
                <a:gd name="T30" fmla="*/ 2 w 17"/>
                <a:gd name="T31" fmla="*/ 2 h 8"/>
                <a:gd name="T32" fmla="*/ 0 w 17"/>
                <a:gd name="T33" fmla="*/ 2 h 8"/>
                <a:gd name="T34" fmla="*/ 2 w 17"/>
                <a:gd name="T35" fmla="*/ 4 h 8"/>
                <a:gd name="T36" fmla="*/ 4 w 17"/>
                <a:gd name="T37" fmla="*/ 6 h 8"/>
                <a:gd name="T38" fmla="*/ 6 w 17"/>
                <a:gd name="T39" fmla="*/ 6 h 8"/>
                <a:gd name="T40" fmla="*/ 8 w 17"/>
                <a:gd name="T41" fmla="*/ 8 h 8"/>
                <a:gd name="T42" fmla="*/ 10 w 17"/>
                <a:gd name="T43" fmla="*/ 8 h 8"/>
                <a:gd name="T44" fmla="*/ 12 w 17"/>
                <a:gd name="T45" fmla="*/ 8 h 8"/>
                <a:gd name="T46" fmla="*/ 14 w 17"/>
                <a:gd name="T47" fmla="*/ 8 h 8"/>
                <a:gd name="T48" fmla="*/ 15 w 17"/>
                <a:gd name="T49"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 h="8">
                  <a:moveTo>
                    <a:pt x="15" y="8"/>
                  </a:moveTo>
                  <a:lnTo>
                    <a:pt x="15" y="8"/>
                  </a:lnTo>
                  <a:lnTo>
                    <a:pt x="15" y="6"/>
                  </a:lnTo>
                  <a:lnTo>
                    <a:pt x="15" y="6"/>
                  </a:lnTo>
                  <a:lnTo>
                    <a:pt x="15" y="4"/>
                  </a:lnTo>
                  <a:lnTo>
                    <a:pt x="17" y="4"/>
                  </a:lnTo>
                  <a:lnTo>
                    <a:pt x="17" y="2"/>
                  </a:lnTo>
                  <a:lnTo>
                    <a:pt x="17" y="2"/>
                  </a:lnTo>
                  <a:lnTo>
                    <a:pt x="17" y="0"/>
                  </a:lnTo>
                  <a:lnTo>
                    <a:pt x="15" y="0"/>
                  </a:lnTo>
                  <a:lnTo>
                    <a:pt x="12" y="0"/>
                  </a:lnTo>
                  <a:lnTo>
                    <a:pt x="10" y="0"/>
                  </a:lnTo>
                  <a:lnTo>
                    <a:pt x="8" y="0"/>
                  </a:lnTo>
                  <a:lnTo>
                    <a:pt x="6" y="0"/>
                  </a:lnTo>
                  <a:lnTo>
                    <a:pt x="4" y="2"/>
                  </a:lnTo>
                  <a:lnTo>
                    <a:pt x="2" y="2"/>
                  </a:lnTo>
                  <a:lnTo>
                    <a:pt x="0" y="2"/>
                  </a:lnTo>
                  <a:lnTo>
                    <a:pt x="2" y="4"/>
                  </a:lnTo>
                  <a:lnTo>
                    <a:pt x="4" y="6"/>
                  </a:lnTo>
                  <a:lnTo>
                    <a:pt x="6" y="6"/>
                  </a:lnTo>
                  <a:lnTo>
                    <a:pt x="8" y="8"/>
                  </a:lnTo>
                  <a:lnTo>
                    <a:pt x="10" y="8"/>
                  </a:lnTo>
                  <a:lnTo>
                    <a:pt x="12" y="8"/>
                  </a:lnTo>
                  <a:lnTo>
                    <a:pt x="14" y="8"/>
                  </a:lnTo>
                  <a:lnTo>
                    <a:pt x="15" y="8"/>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92" name="Freeform 146"/>
            <p:cNvSpPr>
              <a:spLocks/>
            </p:cNvSpPr>
            <p:nvPr/>
          </p:nvSpPr>
          <p:spPr bwMode="auto">
            <a:xfrm>
              <a:off x="4622" y="2414"/>
              <a:ext cx="9" cy="7"/>
            </a:xfrm>
            <a:custGeom>
              <a:avLst/>
              <a:gdLst>
                <a:gd name="T0" fmla="*/ 7 w 9"/>
                <a:gd name="T1" fmla="*/ 7 h 7"/>
                <a:gd name="T2" fmla="*/ 9 w 9"/>
                <a:gd name="T3" fmla="*/ 2 h 7"/>
                <a:gd name="T4" fmla="*/ 7 w 9"/>
                <a:gd name="T5" fmla="*/ 2 h 7"/>
                <a:gd name="T6" fmla="*/ 5 w 9"/>
                <a:gd name="T7" fmla="*/ 2 h 7"/>
                <a:gd name="T8" fmla="*/ 5 w 9"/>
                <a:gd name="T9" fmla="*/ 2 h 7"/>
                <a:gd name="T10" fmla="*/ 3 w 9"/>
                <a:gd name="T11" fmla="*/ 2 h 7"/>
                <a:gd name="T12" fmla="*/ 3 w 9"/>
                <a:gd name="T13" fmla="*/ 2 h 7"/>
                <a:gd name="T14" fmla="*/ 1 w 9"/>
                <a:gd name="T15" fmla="*/ 0 h 7"/>
                <a:gd name="T16" fmla="*/ 0 w 9"/>
                <a:gd name="T17" fmla="*/ 0 h 7"/>
                <a:gd name="T18" fmla="*/ 0 w 9"/>
                <a:gd name="T19" fmla="*/ 0 h 7"/>
                <a:gd name="T20" fmla="*/ 7 w 9"/>
                <a:gd name="T21"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7">
                  <a:moveTo>
                    <a:pt x="7" y="7"/>
                  </a:moveTo>
                  <a:lnTo>
                    <a:pt x="9" y="2"/>
                  </a:lnTo>
                  <a:lnTo>
                    <a:pt x="7" y="2"/>
                  </a:lnTo>
                  <a:lnTo>
                    <a:pt x="5" y="2"/>
                  </a:lnTo>
                  <a:lnTo>
                    <a:pt x="5" y="2"/>
                  </a:lnTo>
                  <a:lnTo>
                    <a:pt x="3" y="2"/>
                  </a:lnTo>
                  <a:lnTo>
                    <a:pt x="3" y="2"/>
                  </a:lnTo>
                  <a:lnTo>
                    <a:pt x="1" y="0"/>
                  </a:lnTo>
                  <a:lnTo>
                    <a:pt x="0" y="0"/>
                  </a:lnTo>
                  <a:lnTo>
                    <a:pt x="0" y="0"/>
                  </a:lnTo>
                  <a:lnTo>
                    <a:pt x="7" y="7"/>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93" name="Freeform 147"/>
            <p:cNvSpPr>
              <a:spLocks/>
            </p:cNvSpPr>
            <p:nvPr/>
          </p:nvSpPr>
          <p:spPr bwMode="auto">
            <a:xfrm>
              <a:off x="4157" y="2269"/>
              <a:ext cx="8" cy="36"/>
            </a:xfrm>
            <a:custGeom>
              <a:avLst/>
              <a:gdLst>
                <a:gd name="T0" fmla="*/ 4 w 8"/>
                <a:gd name="T1" fmla="*/ 33 h 33"/>
                <a:gd name="T2" fmla="*/ 4 w 8"/>
                <a:gd name="T3" fmla="*/ 31 h 33"/>
                <a:gd name="T4" fmla="*/ 4 w 8"/>
                <a:gd name="T5" fmla="*/ 31 h 33"/>
                <a:gd name="T6" fmla="*/ 2 w 8"/>
                <a:gd name="T7" fmla="*/ 29 h 33"/>
                <a:gd name="T8" fmla="*/ 2 w 8"/>
                <a:gd name="T9" fmla="*/ 29 h 33"/>
                <a:gd name="T10" fmla="*/ 2 w 8"/>
                <a:gd name="T11" fmla="*/ 27 h 33"/>
                <a:gd name="T12" fmla="*/ 0 w 8"/>
                <a:gd name="T13" fmla="*/ 25 h 33"/>
                <a:gd name="T14" fmla="*/ 0 w 8"/>
                <a:gd name="T15" fmla="*/ 25 h 33"/>
                <a:gd name="T16" fmla="*/ 0 w 8"/>
                <a:gd name="T17" fmla="*/ 23 h 33"/>
                <a:gd name="T18" fmla="*/ 0 w 8"/>
                <a:gd name="T19" fmla="*/ 19 h 33"/>
                <a:gd name="T20" fmla="*/ 0 w 8"/>
                <a:gd name="T21" fmla="*/ 16 h 33"/>
                <a:gd name="T22" fmla="*/ 2 w 8"/>
                <a:gd name="T23" fmla="*/ 14 h 33"/>
                <a:gd name="T24" fmla="*/ 2 w 8"/>
                <a:gd name="T25" fmla="*/ 10 h 33"/>
                <a:gd name="T26" fmla="*/ 4 w 8"/>
                <a:gd name="T27" fmla="*/ 8 h 33"/>
                <a:gd name="T28" fmla="*/ 4 w 8"/>
                <a:gd name="T29" fmla="*/ 6 h 33"/>
                <a:gd name="T30" fmla="*/ 6 w 8"/>
                <a:gd name="T31" fmla="*/ 2 h 33"/>
                <a:gd name="T32" fmla="*/ 8 w 8"/>
                <a:gd name="T33" fmla="*/ 0 h 33"/>
                <a:gd name="T34" fmla="*/ 8 w 8"/>
                <a:gd name="T35" fmla="*/ 0 h 33"/>
                <a:gd name="T36" fmla="*/ 8 w 8"/>
                <a:gd name="T37" fmla="*/ 2 h 33"/>
                <a:gd name="T38" fmla="*/ 8 w 8"/>
                <a:gd name="T39" fmla="*/ 2 h 33"/>
                <a:gd name="T40" fmla="*/ 8 w 8"/>
                <a:gd name="T41" fmla="*/ 4 h 33"/>
                <a:gd name="T42" fmla="*/ 8 w 8"/>
                <a:gd name="T43" fmla="*/ 6 h 33"/>
                <a:gd name="T44" fmla="*/ 8 w 8"/>
                <a:gd name="T45" fmla="*/ 6 h 33"/>
                <a:gd name="T46" fmla="*/ 8 w 8"/>
                <a:gd name="T47" fmla="*/ 8 h 33"/>
                <a:gd name="T48" fmla="*/ 8 w 8"/>
                <a:gd name="T49" fmla="*/ 10 h 33"/>
                <a:gd name="T50" fmla="*/ 8 w 8"/>
                <a:gd name="T51" fmla="*/ 12 h 33"/>
                <a:gd name="T52" fmla="*/ 8 w 8"/>
                <a:gd name="T53" fmla="*/ 14 h 33"/>
                <a:gd name="T54" fmla="*/ 8 w 8"/>
                <a:gd name="T55" fmla="*/ 16 h 33"/>
                <a:gd name="T56" fmla="*/ 8 w 8"/>
                <a:gd name="T57" fmla="*/ 18 h 33"/>
                <a:gd name="T58" fmla="*/ 6 w 8"/>
                <a:gd name="T59" fmla="*/ 19 h 33"/>
                <a:gd name="T60" fmla="*/ 6 w 8"/>
                <a:gd name="T61" fmla="*/ 21 h 33"/>
                <a:gd name="T62" fmla="*/ 6 w 8"/>
                <a:gd name="T63" fmla="*/ 21 h 33"/>
                <a:gd name="T64" fmla="*/ 4 w 8"/>
                <a:gd name="T65" fmla="*/ 23 h 33"/>
                <a:gd name="T66" fmla="*/ 4 w 8"/>
                <a:gd name="T67"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 h="33">
                  <a:moveTo>
                    <a:pt x="4" y="33"/>
                  </a:moveTo>
                  <a:lnTo>
                    <a:pt x="4" y="31"/>
                  </a:lnTo>
                  <a:lnTo>
                    <a:pt x="4" y="31"/>
                  </a:lnTo>
                  <a:lnTo>
                    <a:pt x="2" y="29"/>
                  </a:lnTo>
                  <a:lnTo>
                    <a:pt x="2" y="29"/>
                  </a:lnTo>
                  <a:lnTo>
                    <a:pt x="2" y="27"/>
                  </a:lnTo>
                  <a:lnTo>
                    <a:pt x="0" y="25"/>
                  </a:lnTo>
                  <a:lnTo>
                    <a:pt x="0" y="25"/>
                  </a:lnTo>
                  <a:lnTo>
                    <a:pt x="0" y="23"/>
                  </a:lnTo>
                  <a:lnTo>
                    <a:pt x="0" y="19"/>
                  </a:lnTo>
                  <a:lnTo>
                    <a:pt x="0" y="16"/>
                  </a:lnTo>
                  <a:lnTo>
                    <a:pt x="2" y="14"/>
                  </a:lnTo>
                  <a:lnTo>
                    <a:pt x="2" y="10"/>
                  </a:lnTo>
                  <a:lnTo>
                    <a:pt x="4" y="8"/>
                  </a:lnTo>
                  <a:lnTo>
                    <a:pt x="4" y="6"/>
                  </a:lnTo>
                  <a:lnTo>
                    <a:pt x="6" y="2"/>
                  </a:lnTo>
                  <a:lnTo>
                    <a:pt x="8" y="0"/>
                  </a:lnTo>
                  <a:lnTo>
                    <a:pt x="8" y="0"/>
                  </a:lnTo>
                  <a:lnTo>
                    <a:pt x="8" y="2"/>
                  </a:lnTo>
                  <a:lnTo>
                    <a:pt x="8" y="2"/>
                  </a:lnTo>
                  <a:lnTo>
                    <a:pt x="8" y="4"/>
                  </a:lnTo>
                  <a:lnTo>
                    <a:pt x="8" y="6"/>
                  </a:lnTo>
                  <a:lnTo>
                    <a:pt x="8" y="6"/>
                  </a:lnTo>
                  <a:lnTo>
                    <a:pt x="8" y="8"/>
                  </a:lnTo>
                  <a:lnTo>
                    <a:pt x="8" y="10"/>
                  </a:lnTo>
                  <a:lnTo>
                    <a:pt x="8" y="12"/>
                  </a:lnTo>
                  <a:lnTo>
                    <a:pt x="8" y="14"/>
                  </a:lnTo>
                  <a:lnTo>
                    <a:pt x="8" y="16"/>
                  </a:lnTo>
                  <a:lnTo>
                    <a:pt x="8" y="18"/>
                  </a:lnTo>
                  <a:lnTo>
                    <a:pt x="6" y="19"/>
                  </a:lnTo>
                  <a:lnTo>
                    <a:pt x="6" y="21"/>
                  </a:lnTo>
                  <a:lnTo>
                    <a:pt x="6" y="21"/>
                  </a:lnTo>
                  <a:lnTo>
                    <a:pt x="4" y="23"/>
                  </a:lnTo>
                  <a:lnTo>
                    <a:pt x="4" y="33"/>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94" name="Freeform 148"/>
            <p:cNvSpPr>
              <a:spLocks/>
            </p:cNvSpPr>
            <p:nvPr/>
          </p:nvSpPr>
          <p:spPr bwMode="auto">
            <a:xfrm>
              <a:off x="2148" y="3618"/>
              <a:ext cx="38" cy="20"/>
            </a:xfrm>
            <a:custGeom>
              <a:avLst/>
              <a:gdLst>
                <a:gd name="T0" fmla="*/ 0 w 38"/>
                <a:gd name="T1" fmla="*/ 6 h 18"/>
                <a:gd name="T2" fmla="*/ 6 w 38"/>
                <a:gd name="T3" fmla="*/ 6 h 18"/>
                <a:gd name="T4" fmla="*/ 12 w 38"/>
                <a:gd name="T5" fmla="*/ 8 h 18"/>
                <a:gd name="T6" fmla="*/ 15 w 38"/>
                <a:gd name="T7" fmla="*/ 10 h 18"/>
                <a:gd name="T8" fmla="*/ 17 w 38"/>
                <a:gd name="T9" fmla="*/ 12 h 18"/>
                <a:gd name="T10" fmla="*/ 21 w 38"/>
                <a:gd name="T11" fmla="*/ 14 h 18"/>
                <a:gd name="T12" fmla="*/ 23 w 38"/>
                <a:gd name="T13" fmla="*/ 16 h 18"/>
                <a:gd name="T14" fmla="*/ 27 w 38"/>
                <a:gd name="T15" fmla="*/ 18 h 18"/>
                <a:gd name="T16" fmla="*/ 29 w 38"/>
                <a:gd name="T17" fmla="*/ 18 h 18"/>
                <a:gd name="T18" fmla="*/ 31 w 38"/>
                <a:gd name="T19" fmla="*/ 18 h 18"/>
                <a:gd name="T20" fmla="*/ 31 w 38"/>
                <a:gd name="T21" fmla="*/ 18 h 18"/>
                <a:gd name="T22" fmla="*/ 33 w 38"/>
                <a:gd name="T23" fmla="*/ 18 h 18"/>
                <a:gd name="T24" fmla="*/ 33 w 38"/>
                <a:gd name="T25" fmla="*/ 16 h 18"/>
                <a:gd name="T26" fmla="*/ 35 w 38"/>
                <a:gd name="T27" fmla="*/ 16 h 18"/>
                <a:gd name="T28" fmla="*/ 35 w 38"/>
                <a:gd name="T29" fmla="*/ 16 h 18"/>
                <a:gd name="T30" fmla="*/ 37 w 38"/>
                <a:gd name="T31" fmla="*/ 14 h 18"/>
                <a:gd name="T32" fmla="*/ 38 w 38"/>
                <a:gd name="T33" fmla="*/ 14 h 18"/>
                <a:gd name="T34" fmla="*/ 35 w 38"/>
                <a:gd name="T35" fmla="*/ 12 h 18"/>
                <a:gd name="T36" fmla="*/ 33 w 38"/>
                <a:gd name="T37" fmla="*/ 10 h 18"/>
                <a:gd name="T38" fmla="*/ 31 w 38"/>
                <a:gd name="T39" fmla="*/ 8 h 18"/>
                <a:gd name="T40" fmla="*/ 27 w 38"/>
                <a:gd name="T41" fmla="*/ 6 h 18"/>
                <a:gd name="T42" fmla="*/ 25 w 38"/>
                <a:gd name="T43" fmla="*/ 4 h 18"/>
                <a:gd name="T44" fmla="*/ 23 w 38"/>
                <a:gd name="T45" fmla="*/ 2 h 18"/>
                <a:gd name="T46" fmla="*/ 21 w 38"/>
                <a:gd name="T47" fmla="*/ 2 h 18"/>
                <a:gd name="T48" fmla="*/ 17 w 38"/>
                <a:gd name="T49" fmla="*/ 0 h 18"/>
                <a:gd name="T50" fmla="*/ 0 w 38"/>
                <a:gd name="T51" fmla="*/ 0 h 18"/>
                <a:gd name="T52" fmla="*/ 0 w 38"/>
                <a:gd name="T53" fmla="*/ 0 h 18"/>
                <a:gd name="T54" fmla="*/ 0 w 38"/>
                <a:gd name="T55" fmla="*/ 2 h 18"/>
                <a:gd name="T56" fmla="*/ 0 w 38"/>
                <a:gd name="T57" fmla="*/ 2 h 18"/>
                <a:gd name="T58" fmla="*/ 0 w 38"/>
                <a:gd name="T59" fmla="*/ 4 h 18"/>
                <a:gd name="T60" fmla="*/ 0 w 38"/>
                <a:gd name="T61" fmla="*/ 4 h 18"/>
                <a:gd name="T62" fmla="*/ 0 w 38"/>
                <a:gd name="T63" fmla="*/ 6 h 18"/>
                <a:gd name="T64" fmla="*/ 0 w 38"/>
                <a:gd name="T65" fmla="*/ 6 h 18"/>
                <a:gd name="T66" fmla="*/ 0 w 38"/>
                <a:gd name="T67" fmla="*/ 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8" h="18">
                  <a:moveTo>
                    <a:pt x="0" y="6"/>
                  </a:moveTo>
                  <a:lnTo>
                    <a:pt x="6" y="6"/>
                  </a:lnTo>
                  <a:lnTo>
                    <a:pt x="12" y="8"/>
                  </a:lnTo>
                  <a:lnTo>
                    <a:pt x="15" y="10"/>
                  </a:lnTo>
                  <a:lnTo>
                    <a:pt x="17" y="12"/>
                  </a:lnTo>
                  <a:lnTo>
                    <a:pt x="21" y="14"/>
                  </a:lnTo>
                  <a:lnTo>
                    <a:pt x="23" y="16"/>
                  </a:lnTo>
                  <a:lnTo>
                    <a:pt x="27" y="18"/>
                  </a:lnTo>
                  <a:lnTo>
                    <a:pt x="29" y="18"/>
                  </a:lnTo>
                  <a:lnTo>
                    <a:pt x="31" y="18"/>
                  </a:lnTo>
                  <a:lnTo>
                    <a:pt x="31" y="18"/>
                  </a:lnTo>
                  <a:lnTo>
                    <a:pt x="33" y="18"/>
                  </a:lnTo>
                  <a:lnTo>
                    <a:pt x="33" y="16"/>
                  </a:lnTo>
                  <a:lnTo>
                    <a:pt x="35" y="16"/>
                  </a:lnTo>
                  <a:lnTo>
                    <a:pt x="35" y="16"/>
                  </a:lnTo>
                  <a:lnTo>
                    <a:pt x="37" y="14"/>
                  </a:lnTo>
                  <a:lnTo>
                    <a:pt x="38" y="14"/>
                  </a:lnTo>
                  <a:lnTo>
                    <a:pt x="35" y="12"/>
                  </a:lnTo>
                  <a:lnTo>
                    <a:pt x="33" y="10"/>
                  </a:lnTo>
                  <a:lnTo>
                    <a:pt x="31" y="8"/>
                  </a:lnTo>
                  <a:lnTo>
                    <a:pt x="27" y="6"/>
                  </a:lnTo>
                  <a:lnTo>
                    <a:pt x="25" y="4"/>
                  </a:lnTo>
                  <a:lnTo>
                    <a:pt x="23" y="2"/>
                  </a:lnTo>
                  <a:lnTo>
                    <a:pt x="21" y="2"/>
                  </a:lnTo>
                  <a:lnTo>
                    <a:pt x="17" y="0"/>
                  </a:lnTo>
                  <a:lnTo>
                    <a:pt x="0" y="0"/>
                  </a:lnTo>
                  <a:lnTo>
                    <a:pt x="0" y="0"/>
                  </a:lnTo>
                  <a:lnTo>
                    <a:pt x="0" y="2"/>
                  </a:lnTo>
                  <a:lnTo>
                    <a:pt x="0" y="2"/>
                  </a:lnTo>
                  <a:lnTo>
                    <a:pt x="0" y="4"/>
                  </a:lnTo>
                  <a:lnTo>
                    <a:pt x="0" y="4"/>
                  </a:lnTo>
                  <a:lnTo>
                    <a:pt x="0" y="6"/>
                  </a:lnTo>
                  <a:lnTo>
                    <a:pt x="0" y="6"/>
                  </a:lnTo>
                  <a:lnTo>
                    <a:pt x="0" y="6"/>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95" name="Freeform 149"/>
            <p:cNvSpPr>
              <a:spLocks/>
            </p:cNvSpPr>
            <p:nvPr/>
          </p:nvSpPr>
          <p:spPr bwMode="auto">
            <a:xfrm>
              <a:off x="3641" y="3516"/>
              <a:ext cx="21" cy="13"/>
            </a:xfrm>
            <a:custGeom>
              <a:avLst/>
              <a:gdLst>
                <a:gd name="T0" fmla="*/ 2 w 21"/>
                <a:gd name="T1" fmla="*/ 0 h 12"/>
                <a:gd name="T2" fmla="*/ 6 w 21"/>
                <a:gd name="T3" fmla="*/ 0 h 12"/>
                <a:gd name="T4" fmla="*/ 8 w 21"/>
                <a:gd name="T5" fmla="*/ 0 h 12"/>
                <a:gd name="T6" fmla="*/ 10 w 21"/>
                <a:gd name="T7" fmla="*/ 0 h 12"/>
                <a:gd name="T8" fmla="*/ 12 w 21"/>
                <a:gd name="T9" fmla="*/ 0 h 12"/>
                <a:gd name="T10" fmla="*/ 13 w 21"/>
                <a:gd name="T11" fmla="*/ 0 h 12"/>
                <a:gd name="T12" fmla="*/ 15 w 21"/>
                <a:gd name="T13" fmla="*/ 2 h 12"/>
                <a:gd name="T14" fmla="*/ 17 w 21"/>
                <a:gd name="T15" fmla="*/ 2 h 12"/>
                <a:gd name="T16" fmla="*/ 21 w 21"/>
                <a:gd name="T17" fmla="*/ 2 h 12"/>
                <a:gd name="T18" fmla="*/ 19 w 21"/>
                <a:gd name="T19" fmla="*/ 4 h 12"/>
                <a:gd name="T20" fmla="*/ 17 w 21"/>
                <a:gd name="T21" fmla="*/ 6 h 12"/>
                <a:gd name="T22" fmla="*/ 15 w 21"/>
                <a:gd name="T23" fmla="*/ 8 h 12"/>
                <a:gd name="T24" fmla="*/ 13 w 21"/>
                <a:gd name="T25" fmla="*/ 10 h 12"/>
                <a:gd name="T26" fmla="*/ 10 w 21"/>
                <a:gd name="T27" fmla="*/ 12 h 12"/>
                <a:gd name="T28" fmla="*/ 8 w 21"/>
                <a:gd name="T29" fmla="*/ 12 h 12"/>
                <a:gd name="T30" fmla="*/ 4 w 21"/>
                <a:gd name="T31" fmla="*/ 12 h 12"/>
                <a:gd name="T32" fmla="*/ 0 w 21"/>
                <a:gd name="T33" fmla="*/ 12 h 12"/>
                <a:gd name="T34" fmla="*/ 2 w 21"/>
                <a:gd name="T35" fmla="*/ 10 h 12"/>
                <a:gd name="T36" fmla="*/ 2 w 21"/>
                <a:gd name="T37" fmla="*/ 8 h 12"/>
                <a:gd name="T38" fmla="*/ 2 w 21"/>
                <a:gd name="T39" fmla="*/ 6 h 12"/>
                <a:gd name="T40" fmla="*/ 2 w 21"/>
                <a:gd name="T41" fmla="*/ 4 h 12"/>
                <a:gd name="T42" fmla="*/ 2 w 21"/>
                <a:gd name="T43" fmla="*/ 4 h 12"/>
                <a:gd name="T44" fmla="*/ 2 w 21"/>
                <a:gd name="T45" fmla="*/ 2 h 12"/>
                <a:gd name="T46" fmla="*/ 2 w 21"/>
                <a:gd name="T47" fmla="*/ 0 h 12"/>
                <a:gd name="T48" fmla="*/ 2 w 21"/>
                <a:gd name="T49"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 h="12">
                  <a:moveTo>
                    <a:pt x="2" y="0"/>
                  </a:moveTo>
                  <a:lnTo>
                    <a:pt x="6" y="0"/>
                  </a:lnTo>
                  <a:lnTo>
                    <a:pt x="8" y="0"/>
                  </a:lnTo>
                  <a:lnTo>
                    <a:pt x="10" y="0"/>
                  </a:lnTo>
                  <a:lnTo>
                    <a:pt x="12" y="0"/>
                  </a:lnTo>
                  <a:lnTo>
                    <a:pt x="13" y="0"/>
                  </a:lnTo>
                  <a:lnTo>
                    <a:pt x="15" y="2"/>
                  </a:lnTo>
                  <a:lnTo>
                    <a:pt x="17" y="2"/>
                  </a:lnTo>
                  <a:lnTo>
                    <a:pt x="21" y="2"/>
                  </a:lnTo>
                  <a:lnTo>
                    <a:pt x="19" y="4"/>
                  </a:lnTo>
                  <a:lnTo>
                    <a:pt x="17" y="6"/>
                  </a:lnTo>
                  <a:lnTo>
                    <a:pt x="15" y="8"/>
                  </a:lnTo>
                  <a:lnTo>
                    <a:pt x="13" y="10"/>
                  </a:lnTo>
                  <a:lnTo>
                    <a:pt x="10" y="12"/>
                  </a:lnTo>
                  <a:lnTo>
                    <a:pt x="8" y="12"/>
                  </a:lnTo>
                  <a:lnTo>
                    <a:pt x="4" y="12"/>
                  </a:lnTo>
                  <a:lnTo>
                    <a:pt x="0" y="12"/>
                  </a:lnTo>
                  <a:lnTo>
                    <a:pt x="2" y="10"/>
                  </a:lnTo>
                  <a:lnTo>
                    <a:pt x="2" y="8"/>
                  </a:lnTo>
                  <a:lnTo>
                    <a:pt x="2" y="6"/>
                  </a:lnTo>
                  <a:lnTo>
                    <a:pt x="2" y="4"/>
                  </a:lnTo>
                  <a:lnTo>
                    <a:pt x="2" y="4"/>
                  </a:lnTo>
                  <a:lnTo>
                    <a:pt x="2" y="2"/>
                  </a:lnTo>
                  <a:lnTo>
                    <a:pt x="2" y="0"/>
                  </a:lnTo>
                  <a:lnTo>
                    <a:pt x="2"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96" name="Freeform 150"/>
            <p:cNvSpPr>
              <a:spLocks/>
            </p:cNvSpPr>
            <p:nvPr/>
          </p:nvSpPr>
          <p:spPr bwMode="auto">
            <a:xfrm>
              <a:off x="3038" y="1742"/>
              <a:ext cx="4" cy="1"/>
            </a:xfrm>
            <a:custGeom>
              <a:avLst/>
              <a:gdLst>
                <a:gd name="T0" fmla="*/ 4 w 4"/>
                <a:gd name="T1" fmla="*/ 4 w 4"/>
                <a:gd name="T2" fmla="*/ 4 w 4"/>
                <a:gd name="T3" fmla="*/ 4 w 4"/>
                <a:gd name="T4" fmla="*/ 4 w 4"/>
                <a:gd name="T5" fmla="*/ 2 w 4"/>
                <a:gd name="T6" fmla="*/ 2 w 4"/>
                <a:gd name="T7" fmla="*/ 2 w 4"/>
                <a:gd name="T8" fmla="*/ 0 w 4"/>
                <a:gd name="T9" fmla="*/ 0 w 4"/>
                <a:gd name="T10" fmla="*/ 2 w 4"/>
                <a:gd name="T11" fmla="*/ 2 w 4"/>
                <a:gd name="T12" fmla="*/ 2 w 4"/>
                <a:gd name="T13" fmla="*/ 4 w 4"/>
                <a:gd name="T14" fmla="*/ 4 w 4"/>
                <a:gd name="T15" fmla="*/ 4 w 4"/>
                <a:gd name="T16" fmla="*/ 4 w 4"/>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 ang="0">
                  <a:pos x="T10" y="0"/>
                </a:cxn>
                <a:cxn ang="0">
                  <a:pos x="T11" y="0"/>
                </a:cxn>
                <a:cxn ang="0">
                  <a:pos x="T12" y="0"/>
                </a:cxn>
                <a:cxn ang="0">
                  <a:pos x="T13" y="0"/>
                </a:cxn>
                <a:cxn ang="0">
                  <a:pos x="T14" y="0"/>
                </a:cxn>
                <a:cxn ang="0">
                  <a:pos x="T15" y="0"/>
                </a:cxn>
                <a:cxn ang="0">
                  <a:pos x="T16" y="0"/>
                </a:cxn>
              </a:cxnLst>
              <a:rect l="0" t="0" r="r" b="b"/>
              <a:pathLst>
                <a:path w="4">
                  <a:moveTo>
                    <a:pt x="4" y="0"/>
                  </a:moveTo>
                  <a:lnTo>
                    <a:pt x="4" y="0"/>
                  </a:lnTo>
                  <a:lnTo>
                    <a:pt x="4" y="0"/>
                  </a:lnTo>
                  <a:lnTo>
                    <a:pt x="4" y="0"/>
                  </a:lnTo>
                  <a:lnTo>
                    <a:pt x="4" y="0"/>
                  </a:lnTo>
                  <a:lnTo>
                    <a:pt x="2" y="0"/>
                  </a:lnTo>
                  <a:lnTo>
                    <a:pt x="2" y="0"/>
                  </a:lnTo>
                  <a:lnTo>
                    <a:pt x="2" y="0"/>
                  </a:lnTo>
                  <a:lnTo>
                    <a:pt x="0" y="0"/>
                  </a:lnTo>
                  <a:lnTo>
                    <a:pt x="0" y="0"/>
                  </a:lnTo>
                  <a:lnTo>
                    <a:pt x="2" y="0"/>
                  </a:lnTo>
                  <a:lnTo>
                    <a:pt x="2" y="0"/>
                  </a:lnTo>
                  <a:lnTo>
                    <a:pt x="2" y="0"/>
                  </a:lnTo>
                  <a:lnTo>
                    <a:pt x="4" y="0"/>
                  </a:lnTo>
                  <a:lnTo>
                    <a:pt x="4" y="0"/>
                  </a:lnTo>
                  <a:lnTo>
                    <a:pt x="4" y="0"/>
                  </a:lnTo>
                  <a:lnTo>
                    <a:pt x="4"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97" name="Freeform 151"/>
            <p:cNvSpPr>
              <a:spLocks/>
            </p:cNvSpPr>
            <p:nvPr/>
          </p:nvSpPr>
          <p:spPr bwMode="auto">
            <a:xfrm>
              <a:off x="2774" y="1022"/>
              <a:ext cx="155" cy="54"/>
            </a:xfrm>
            <a:custGeom>
              <a:avLst/>
              <a:gdLst>
                <a:gd name="T0" fmla="*/ 17 w 155"/>
                <a:gd name="T1" fmla="*/ 4 h 50"/>
                <a:gd name="T2" fmla="*/ 21 w 155"/>
                <a:gd name="T3" fmla="*/ 6 h 50"/>
                <a:gd name="T4" fmla="*/ 25 w 155"/>
                <a:gd name="T5" fmla="*/ 6 h 50"/>
                <a:gd name="T6" fmla="*/ 28 w 155"/>
                <a:gd name="T7" fmla="*/ 12 h 50"/>
                <a:gd name="T8" fmla="*/ 32 w 155"/>
                <a:gd name="T9" fmla="*/ 10 h 50"/>
                <a:gd name="T10" fmla="*/ 34 w 155"/>
                <a:gd name="T11" fmla="*/ 8 h 50"/>
                <a:gd name="T12" fmla="*/ 40 w 155"/>
                <a:gd name="T13" fmla="*/ 8 h 50"/>
                <a:gd name="T14" fmla="*/ 44 w 155"/>
                <a:gd name="T15" fmla="*/ 10 h 50"/>
                <a:gd name="T16" fmla="*/ 48 w 155"/>
                <a:gd name="T17" fmla="*/ 12 h 50"/>
                <a:gd name="T18" fmla="*/ 55 w 155"/>
                <a:gd name="T19" fmla="*/ 6 h 50"/>
                <a:gd name="T20" fmla="*/ 65 w 155"/>
                <a:gd name="T21" fmla="*/ 6 h 50"/>
                <a:gd name="T22" fmla="*/ 69 w 155"/>
                <a:gd name="T23" fmla="*/ 6 h 50"/>
                <a:gd name="T24" fmla="*/ 73 w 155"/>
                <a:gd name="T25" fmla="*/ 6 h 50"/>
                <a:gd name="T26" fmla="*/ 76 w 155"/>
                <a:gd name="T27" fmla="*/ 6 h 50"/>
                <a:gd name="T28" fmla="*/ 80 w 155"/>
                <a:gd name="T29" fmla="*/ 4 h 50"/>
                <a:gd name="T30" fmla="*/ 82 w 155"/>
                <a:gd name="T31" fmla="*/ 4 h 50"/>
                <a:gd name="T32" fmla="*/ 82 w 155"/>
                <a:gd name="T33" fmla="*/ 0 h 50"/>
                <a:gd name="T34" fmla="*/ 92 w 155"/>
                <a:gd name="T35" fmla="*/ 0 h 50"/>
                <a:gd name="T36" fmla="*/ 94 w 155"/>
                <a:gd name="T37" fmla="*/ 2 h 50"/>
                <a:gd name="T38" fmla="*/ 96 w 155"/>
                <a:gd name="T39" fmla="*/ 4 h 50"/>
                <a:gd name="T40" fmla="*/ 98 w 155"/>
                <a:gd name="T41" fmla="*/ 4 h 50"/>
                <a:gd name="T42" fmla="*/ 101 w 155"/>
                <a:gd name="T43" fmla="*/ 2 h 50"/>
                <a:gd name="T44" fmla="*/ 103 w 155"/>
                <a:gd name="T45" fmla="*/ 0 h 50"/>
                <a:gd name="T46" fmla="*/ 109 w 155"/>
                <a:gd name="T47" fmla="*/ 2 h 50"/>
                <a:gd name="T48" fmla="*/ 115 w 155"/>
                <a:gd name="T49" fmla="*/ 0 h 50"/>
                <a:gd name="T50" fmla="*/ 124 w 155"/>
                <a:gd name="T51" fmla="*/ 0 h 50"/>
                <a:gd name="T52" fmla="*/ 138 w 155"/>
                <a:gd name="T53" fmla="*/ 2 h 50"/>
                <a:gd name="T54" fmla="*/ 151 w 155"/>
                <a:gd name="T55" fmla="*/ 4 h 50"/>
                <a:gd name="T56" fmla="*/ 155 w 155"/>
                <a:gd name="T57" fmla="*/ 14 h 50"/>
                <a:gd name="T58" fmla="*/ 155 w 155"/>
                <a:gd name="T59" fmla="*/ 17 h 50"/>
                <a:gd name="T60" fmla="*/ 153 w 155"/>
                <a:gd name="T61" fmla="*/ 19 h 50"/>
                <a:gd name="T62" fmla="*/ 147 w 155"/>
                <a:gd name="T63" fmla="*/ 19 h 50"/>
                <a:gd name="T64" fmla="*/ 142 w 155"/>
                <a:gd name="T65" fmla="*/ 17 h 50"/>
                <a:gd name="T66" fmla="*/ 136 w 155"/>
                <a:gd name="T67" fmla="*/ 14 h 50"/>
                <a:gd name="T68" fmla="*/ 122 w 155"/>
                <a:gd name="T69" fmla="*/ 21 h 50"/>
                <a:gd name="T70" fmla="*/ 132 w 155"/>
                <a:gd name="T71" fmla="*/ 29 h 50"/>
                <a:gd name="T72" fmla="*/ 144 w 155"/>
                <a:gd name="T73" fmla="*/ 33 h 50"/>
                <a:gd name="T74" fmla="*/ 138 w 155"/>
                <a:gd name="T75" fmla="*/ 39 h 50"/>
                <a:gd name="T76" fmla="*/ 132 w 155"/>
                <a:gd name="T77" fmla="*/ 40 h 50"/>
                <a:gd name="T78" fmla="*/ 126 w 155"/>
                <a:gd name="T79" fmla="*/ 40 h 50"/>
                <a:gd name="T80" fmla="*/ 121 w 155"/>
                <a:gd name="T81" fmla="*/ 39 h 50"/>
                <a:gd name="T82" fmla="*/ 117 w 155"/>
                <a:gd name="T83" fmla="*/ 37 h 50"/>
                <a:gd name="T84" fmla="*/ 113 w 155"/>
                <a:gd name="T85" fmla="*/ 37 h 50"/>
                <a:gd name="T86" fmla="*/ 109 w 155"/>
                <a:gd name="T87" fmla="*/ 33 h 50"/>
                <a:gd name="T88" fmla="*/ 109 w 155"/>
                <a:gd name="T89" fmla="*/ 27 h 50"/>
                <a:gd name="T90" fmla="*/ 101 w 155"/>
                <a:gd name="T91" fmla="*/ 25 h 50"/>
                <a:gd name="T92" fmla="*/ 96 w 155"/>
                <a:gd name="T93" fmla="*/ 23 h 50"/>
                <a:gd name="T94" fmla="*/ 92 w 155"/>
                <a:gd name="T95" fmla="*/ 23 h 50"/>
                <a:gd name="T96" fmla="*/ 80 w 155"/>
                <a:gd name="T97" fmla="*/ 35 h 50"/>
                <a:gd name="T98" fmla="*/ 71 w 155"/>
                <a:gd name="T99" fmla="*/ 48 h 50"/>
                <a:gd name="T100" fmla="*/ 57 w 155"/>
                <a:gd name="T101" fmla="*/ 48 h 50"/>
                <a:gd name="T102" fmla="*/ 44 w 155"/>
                <a:gd name="T103" fmla="*/ 40 h 50"/>
                <a:gd name="T104" fmla="*/ 36 w 155"/>
                <a:gd name="T105" fmla="*/ 31 h 50"/>
                <a:gd name="T106" fmla="*/ 23 w 155"/>
                <a:gd name="T107" fmla="*/ 23 h 50"/>
                <a:gd name="T108" fmla="*/ 9 w 155"/>
                <a:gd name="T109" fmla="*/ 17 h 50"/>
                <a:gd name="T110" fmla="*/ 2 w 155"/>
                <a:gd name="T111" fmla="*/ 12 h 50"/>
                <a:gd name="T112" fmla="*/ 7 w 155"/>
                <a:gd name="T113" fmla="*/ 6 h 50"/>
                <a:gd name="T114" fmla="*/ 11 w 155"/>
                <a:gd name="T115" fmla="*/ 4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5" h="50">
                  <a:moveTo>
                    <a:pt x="13" y="4"/>
                  </a:moveTo>
                  <a:lnTo>
                    <a:pt x="15" y="4"/>
                  </a:lnTo>
                  <a:lnTo>
                    <a:pt x="17" y="4"/>
                  </a:lnTo>
                  <a:lnTo>
                    <a:pt x="17" y="4"/>
                  </a:lnTo>
                  <a:lnTo>
                    <a:pt x="19" y="4"/>
                  </a:lnTo>
                  <a:lnTo>
                    <a:pt x="21" y="6"/>
                  </a:lnTo>
                  <a:lnTo>
                    <a:pt x="21" y="6"/>
                  </a:lnTo>
                  <a:lnTo>
                    <a:pt x="23" y="6"/>
                  </a:lnTo>
                  <a:lnTo>
                    <a:pt x="25" y="6"/>
                  </a:lnTo>
                  <a:lnTo>
                    <a:pt x="21" y="12"/>
                  </a:lnTo>
                  <a:lnTo>
                    <a:pt x="28" y="12"/>
                  </a:lnTo>
                  <a:lnTo>
                    <a:pt x="28" y="12"/>
                  </a:lnTo>
                  <a:lnTo>
                    <a:pt x="30" y="10"/>
                  </a:lnTo>
                  <a:lnTo>
                    <a:pt x="30" y="10"/>
                  </a:lnTo>
                  <a:lnTo>
                    <a:pt x="32" y="10"/>
                  </a:lnTo>
                  <a:lnTo>
                    <a:pt x="32" y="10"/>
                  </a:lnTo>
                  <a:lnTo>
                    <a:pt x="34" y="8"/>
                  </a:lnTo>
                  <a:lnTo>
                    <a:pt x="34" y="8"/>
                  </a:lnTo>
                  <a:lnTo>
                    <a:pt x="36" y="6"/>
                  </a:lnTo>
                  <a:lnTo>
                    <a:pt x="38" y="8"/>
                  </a:lnTo>
                  <a:lnTo>
                    <a:pt x="40" y="8"/>
                  </a:lnTo>
                  <a:lnTo>
                    <a:pt x="42" y="10"/>
                  </a:lnTo>
                  <a:lnTo>
                    <a:pt x="44" y="10"/>
                  </a:lnTo>
                  <a:lnTo>
                    <a:pt x="44" y="10"/>
                  </a:lnTo>
                  <a:lnTo>
                    <a:pt x="44" y="10"/>
                  </a:lnTo>
                  <a:lnTo>
                    <a:pt x="46" y="12"/>
                  </a:lnTo>
                  <a:lnTo>
                    <a:pt x="48" y="12"/>
                  </a:lnTo>
                  <a:lnTo>
                    <a:pt x="48" y="6"/>
                  </a:lnTo>
                  <a:lnTo>
                    <a:pt x="51" y="6"/>
                  </a:lnTo>
                  <a:lnTo>
                    <a:pt x="55" y="6"/>
                  </a:lnTo>
                  <a:lnTo>
                    <a:pt x="59" y="6"/>
                  </a:lnTo>
                  <a:lnTo>
                    <a:pt x="61" y="6"/>
                  </a:lnTo>
                  <a:lnTo>
                    <a:pt x="65" y="6"/>
                  </a:lnTo>
                  <a:lnTo>
                    <a:pt x="67" y="6"/>
                  </a:lnTo>
                  <a:lnTo>
                    <a:pt x="69" y="6"/>
                  </a:lnTo>
                  <a:lnTo>
                    <a:pt x="69" y="6"/>
                  </a:lnTo>
                  <a:lnTo>
                    <a:pt x="71" y="6"/>
                  </a:lnTo>
                  <a:lnTo>
                    <a:pt x="73" y="6"/>
                  </a:lnTo>
                  <a:lnTo>
                    <a:pt x="73" y="6"/>
                  </a:lnTo>
                  <a:lnTo>
                    <a:pt x="75" y="6"/>
                  </a:lnTo>
                  <a:lnTo>
                    <a:pt x="76" y="6"/>
                  </a:lnTo>
                  <a:lnTo>
                    <a:pt x="76" y="6"/>
                  </a:lnTo>
                  <a:lnTo>
                    <a:pt x="78" y="4"/>
                  </a:lnTo>
                  <a:lnTo>
                    <a:pt x="78" y="4"/>
                  </a:lnTo>
                  <a:lnTo>
                    <a:pt x="80" y="4"/>
                  </a:lnTo>
                  <a:lnTo>
                    <a:pt x="80" y="4"/>
                  </a:lnTo>
                  <a:lnTo>
                    <a:pt x="80" y="4"/>
                  </a:lnTo>
                  <a:lnTo>
                    <a:pt x="82" y="4"/>
                  </a:lnTo>
                  <a:lnTo>
                    <a:pt x="82" y="2"/>
                  </a:lnTo>
                  <a:lnTo>
                    <a:pt x="82" y="2"/>
                  </a:lnTo>
                  <a:lnTo>
                    <a:pt x="82" y="0"/>
                  </a:lnTo>
                  <a:lnTo>
                    <a:pt x="82" y="0"/>
                  </a:lnTo>
                  <a:lnTo>
                    <a:pt x="92" y="0"/>
                  </a:lnTo>
                  <a:lnTo>
                    <a:pt x="92" y="0"/>
                  </a:lnTo>
                  <a:lnTo>
                    <a:pt x="94" y="2"/>
                  </a:lnTo>
                  <a:lnTo>
                    <a:pt x="94" y="2"/>
                  </a:lnTo>
                  <a:lnTo>
                    <a:pt x="94" y="2"/>
                  </a:lnTo>
                  <a:lnTo>
                    <a:pt x="94" y="4"/>
                  </a:lnTo>
                  <a:lnTo>
                    <a:pt x="96" y="4"/>
                  </a:lnTo>
                  <a:lnTo>
                    <a:pt x="96" y="4"/>
                  </a:lnTo>
                  <a:lnTo>
                    <a:pt x="96" y="4"/>
                  </a:lnTo>
                  <a:lnTo>
                    <a:pt x="98" y="4"/>
                  </a:lnTo>
                  <a:lnTo>
                    <a:pt x="98" y="4"/>
                  </a:lnTo>
                  <a:lnTo>
                    <a:pt x="99" y="4"/>
                  </a:lnTo>
                  <a:lnTo>
                    <a:pt x="99" y="2"/>
                  </a:lnTo>
                  <a:lnTo>
                    <a:pt x="101" y="2"/>
                  </a:lnTo>
                  <a:lnTo>
                    <a:pt x="101" y="2"/>
                  </a:lnTo>
                  <a:lnTo>
                    <a:pt x="101" y="0"/>
                  </a:lnTo>
                  <a:lnTo>
                    <a:pt x="103" y="0"/>
                  </a:lnTo>
                  <a:lnTo>
                    <a:pt x="105" y="2"/>
                  </a:lnTo>
                  <a:lnTo>
                    <a:pt x="107" y="2"/>
                  </a:lnTo>
                  <a:lnTo>
                    <a:pt x="109" y="2"/>
                  </a:lnTo>
                  <a:lnTo>
                    <a:pt x="111" y="2"/>
                  </a:lnTo>
                  <a:lnTo>
                    <a:pt x="113" y="2"/>
                  </a:lnTo>
                  <a:lnTo>
                    <a:pt x="115" y="0"/>
                  </a:lnTo>
                  <a:lnTo>
                    <a:pt x="119" y="0"/>
                  </a:lnTo>
                  <a:lnTo>
                    <a:pt x="121" y="0"/>
                  </a:lnTo>
                  <a:lnTo>
                    <a:pt x="124" y="0"/>
                  </a:lnTo>
                  <a:lnTo>
                    <a:pt x="130" y="0"/>
                  </a:lnTo>
                  <a:lnTo>
                    <a:pt x="134" y="2"/>
                  </a:lnTo>
                  <a:lnTo>
                    <a:pt x="138" y="2"/>
                  </a:lnTo>
                  <a:lnTo>
                    <a:pt x="142" y="2"/>
                  </a:lnTo>
                  <a:lnTo>
                    <a:pt x="147" y="4"/>
                  </a:lnTo>
                  <a:lnTo>
                    <a:pt x="151" y="4"/>
                  </a:lnTo>
                  <a:lnTo>
                    <a:pt x="155" y="4"/>
                  </a:lnTo>
                  <a:lnTo>
                    <a:pt x="155" y="14"/>
                  </a:lnTo>
                  <a:lnTo>
                    <a:pt x="155" y="14"/>
                  </a:lnTo>
                  <a:lnTo>
                    <a:pt x="155" y="16"/>
                  </a:lnTo>
                  <a:lnTo>
                    <a:pt x="155" y="16"/>
                  </a:lnTo>
                  <a:lnTo>
                    <a:pt x="155" y="17"/>
                  </a:lnTo>
                  <a:lnTo>
                    <a:pt x="155" y="17"/>
                  </a:lnTo>
                  <a:lnTo>
                    <a:pt x="155" y="19"/>
                  </a:lnTo>
                  <a:lnTo>
                    <a:pt x="153" y="19"/>
                  </a:lnTo>
                  <a:lnTo>
                    <a:pt x="153" y="19"/>
                  </a:lnTo>
                  <a:lnTo>
                    <a:pt x="151" y="19"/>
                  </a:lnTo>
                  <a:lnTo>
                    <a:pt x="147" y="19"/>
                  </a:lnTo>
                  <a:lnTo>
                    <a:pt x="146" y="19"/>
                  </a:lnTo>
                  <a:lnTo>
                    <a:pt x="144" y="19"/>
                  </a:lnTo>
                  <a:lnTo>
                    <a:pt x="142" y="17"/>
                  </a:lnTo>
                  <a:lnTo>
                    <a:pt x="140" y="17"/>
                  </a:lnTo>
                  <a:lnTo>
                    <a:pt x="138" y="16"/>
                  </a:lnTo>
                  <a:lnTo>
                    <a:pt x="136" y="14"/>
                  </a:lnTo>
                  <a:lnTo>
                    <a:pt x="119" y="14"/>
                  </a:lnTo>
                  <a:lnTo>
                    <a:pt x="121" y="17"/>
                  </a:lnTo>
                  <a:lnTo>
                    <a:pt x="122" y="21"/>
                  </a:lnTo>
                  <a:lnTo>
                    <a:pt x="126" y="23"/>
                  </a:lnTo>
                  <a:lnTo>
                    <a:pt x="128" y="27"/>
                  </a:lnTo>
                  <a:lnTo>
                    <a:pt x="132" y="29"/>
                  </a:lnTo>
                  <a:lnTo>
                    <a:pt x="136" y="31"/>
                  </a:lnTo>
                  <a:lnTo>
                    <a:pt x="140" y="33"/>
                  </a:lnTo>
                  <a:lnTo>
                    <a:pt x="144" y="33"/>
                  </a:lnTo>
                  <a:lnTo>
                    <a:pt x="142" y="35"/>
                  </a:lnTo>
                  <a:lnTo>
                    <a:pt x="140" y="37"/>
                  </a:lnTo>
                  <a:lnTo>
                    <a:pt x="138" y="39"/>
                  </a:lnTo>
                  <a:lnTo>
                    <a:pt x="136" y="39"/>
                  </a:lnTo>
                  <a:lnTo>
                    <a:pt x="134" y="40"/>
                  </a:lnTo>
                  <a:lnTo>
                    <a:pt x="132" y="40"/>
                  </a:lnTo>
                  <a:lnTo>
                    <a:pt x="130" y="40"/>
                  </a:lnTo>
                  <a:lnTo>
                    <a:pt x="128" y="40"/>
                  </a:lnTo>
                  <a:lnTo>
                    <a:pt x="126" y="40"/>
                  </a:lnTo>
                  <a:lnTo>
                    <a:pt x="124" y="40"/>
                  </a:lnTo>
                  <a:lnTo>
                    <a:pt x="122" y="40"/>
                  </a:lnTo>
                  <a:lnTo>
                    <a:pt x="121" y="39"/>
                  </a:lnTo>
                  <a:lnTo>
                    <a:pt x="121" y="39"/>
                  </a:lnTo>
                  <a:lnTo>
                    <a:pt x="119" y="39"/>
                  </a:lnTo>
                  <a:lnTo>
                    <a:pt x="117" y="37"/>
                  </a:lnTo>
                  <a:lnTo>
                    <a:pt x="117" y="37"/>
                  </a:lnTo>
                  <a:lnTo>
                    <a:pt x="115" y="37"/>
                  </a:lnTo>
                  <a:lnTo>
                    <a:pt x="113" y="37"/>
                  </a:lnTo>
                  <a:lnTo>
                    <a:pt x="111" y="35"/>
                  </a:lnTo>
                  <a:lnTo>
                    <a:pt x="111" y="35"/>
                  </a:lnTo>
                  <a:lnTo>
                    <a:pt x="109" y="33"/>
                  </a:lnTo>
                  <a:lnTo>
                    <a:pt x="109" y="31"/>
                  </a:lnTo>
                  <a:lnTo>
                    <a:pt x="109" y="29"/>
                  </a:lnTo>
                  <a:lnTo>
                    <a:pt x="109" y="27"/>
                  </a:lnTo>
                  <a:lnTo>
                    <a:pt x="105" y="27"/>
                  </a:lnTo>
                  <a:lnTo>
                    <a:pt x="103" y="27"/>
                  </a:lnTo>
                  <a:lnTo>
                    <a:pt x="101" y="25"/>
                  </a:lnTo>
                  <a:lnTo>
                    <a:pt x="99" y="25"/>
                  </a:lnTo>
                  <a:lnTo>
                    <a:pt x="98" y="23"/>
                  </a:lnTo>
                  <a:lnTo>
                    <a:pt x="96" y="23"/>
                  </a:lnTo>
                  <a:lnTo>
                    <a:pt x="94" y="21"/>
                  </a:lnTo>
                  <a:lnTo>
                    <a:pt x="92" y="21"/>
                  </a:lnTo>
                  <a:lnTo>
                    <a:pt x="92" y="23"/>
                  </a:lnTo>
                  <a:lnTo>
                    <a:pt x="88" y="25"/>
                  </a:lnTo>
                  <a:lnTo>
                    <a:pt x="84" y="29"/>
                  </a:lnTo>
                  <a:lnTo>
                    <a:pt x="80" y="35"/>
                  </a:lnTo>
                  <a:lnTo>
                    <a:pt x="76" y="39"/>
                  </a:lnTo>
                  <a:lnTo>
                    <a:pt x="73" y="44"/>
                  </a:lnTo>
                  <a:lnTo>
                    <a:pt x="71" y="48"/>
                  </a:lnTo>
                  <a:lnTo>
                    <a:pt x="69" y="50"/>
                  </a:lnTo>
                  <a:lnTo>
                    <a:pt x="63" y="50"/>
                  </a:lnTo>
                  <a:lnTo>
                    <a:pt x="57" y="48"/>
                  </a:lnTo>
                  <a:lnTo>
                    <a:pt x="51" y="46"/>
                  </a:lnTo>
                  <a:lnTo>
                    <a:pt x="48" y="44"/>
                  </a:lnTo>
                  <a:lnTo>
                    <a:pt x="44" y="40"/>
                  </a:lnTo>
                  <a:lnTo>
                    <a:pt x="42" y="39"/>
                  </a:lnTo>
                  <a:lnTo>
                    <a:pt x="38" y="35"/>
                  </a:lnTo>
                  <a:lnTo>
                    <a:pt x="36" y="31"/>
                  </a:lnTo>
                  <a:lnTo>
                    <a:pt x="32" y="29"/>
                  </a:lnTo>
                  <a:lnTo>
                    <a:pt x="28" y="25"/>
                  </a:lnTo>
                  <a:lnTo>
                    <a:pt x="23" y="23"/>
                  </a:lnTo>
                  <a:lnTo>
                    <a:pt x="19" y="21"/>
                  </a:lnTo>
                  <a:lnTo>
                    <a:pt x="13" y="19"/>
                  </a:lnTo>
                  <a:lnTo>
                    <a:pt x="9" y="17"/>
                  </a:lnTo>
                  <a:lnTo>
                    <a:pt x="5" y="16"/>
                  </a:lnTo>
                  <a:lnTo>
                    <a:pt x="0" y="14"/>
                  </a:lnTo>
                  <a:lnTo>
                    <a:pt x="2" y="12"/>
                  </a:lnTo>
                  <a:lnTo>
                    <a:pt x="4" y="10"/>
                  </a:lnTo>
                  <a:lnTo>
                    <a:pt x="5" y="8"/>
                  </a:lnTo>
                  <a:lnTo>
                    <a:pt x="7" y="6"/>
                  </a:lnTo>
                  <a:lnTo>
                    <a:pt x="7" y="6"/>
                  </a:lnTo>
                  <a:lnTo>
                    <a:pt x="9" y="4"/>
                  </a:lnTo>
                  <a:lnTo>
                    <a:pt x="11" y="4"/>
                  </a:lnTo>
                  <a:lnTo>
                    <a:pt x="13" y="4"/>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98" name="Freeform 152"/>
            <p:cNvSpPr>
              <a:spLocks/>
            </p:cNvSpPr>
            <p:nvPr/>
          </p:nvSpPr>
          <p:spPr bwMode="auto">
            <a:xfrm>
              <a:off x="2814" y="1436"/>
              <a:ext cx="17" cy="20"/>
            </a:xfrm>
            <a:custGeom>
              <a:avLst/>
              <a:gdLst>
                <a:gd name="T0" fmla="*/ 0 w 17"/>
                <a:gd name="T1" fmla="*/ 0 h 19"/>
                <a:gd name="T2" fmla="*/ 0 w 17"/>
                <a:gd name="T3" fmla="*/ 2 h 19"/>
                <a:gd name="T4" fmla="*/ 0 w 17"/>
                <a:gd name="T5" fmla="*/ 2 h 19"/>
                <a:gd name="T6" fmla="*/ 0 w 17"/>
                <a:gd name="T7" fmla="*/ 2 h 19"/>
                <a:gd name="T8" fmla="*/ 0 w 17"/>
                <a:gd name="T9" fmla="*/ 4 h 19"/>
                <a:gd name="T10" fmla="*/ 0 w 17"/>
                <a:gd name="T11" fmla="*/ 4 h 19"/>
                <a:gd name="T12" fmla="*/ 0 w 17"/>
                <a:gd name="T13" fmla="*/ 4 h 19"/>
                <a:gd name="T14" fmla="*/ 0 w 17"/>
                <a:gd name="T15" fmla="*/ 6 h 19"/>
                <a:gd name="T16" fmla="*/ 0 w 17"/>
                <a:gd name="T17" fmla="*/ 6 h 19"/>
                <a:gd name="T18" fmla="*/ 0 w 17"/>
                <a:gd name="T19" fmla="*/ 8 h 19"/>
                <a:gd name="T20" fmla="*/ 0 w 17"/>
                <a:gd name="T21" fmla="*/ 10 h 19"/>
                <a:gd name="T22" fmla="*/ 0 w 17"/>
                <a:gd name="T23" fmla="*/ 12 h 19"/>
                <a:gd name="T24" fmla="*/ 2 w 17"/>
                <a:gd name="T25" fmla="*/ 14 h 19"/>
                <a:gd name="T26" fmla="*/ 2 w 17"/>
                <a:gd name="T27" fmla="*/ 16 h 19"/>
                <a:gd name="T28" fmla="*/ 4 w 17"/>
                <a:gd name="T29" fmla="*/ 18 h 19"/>
                <a:gd name="T30" fmla="*/ 4 w 17"/>
                <a:gd name="T31" fmla="*/ 19 h 19"/>
                <a:gd name="T32" fmla="*/ 6 w 17"/>
                <a:gd name="T33" fmla="*/ 19 h 19"/>
                <a:gd name="T34" fmla="*/ 8 w 17"/>
                <a:gd name="T35" fmla="*/ 19 h 19"/>
                <a:gd name="T36" fmla="*/ 10 w 17"/>
                <a:gd name="T37" fmla="*/ 18 h 19"/>
                <a:gd name="T38" fmla="*/ 11 w 17"/>
                <a:gd name="T39" fmla="*/ 18 h 19"/>
                <a:gd name="T40" fmla="*/ 13 w 17"/>
                <a:gd name="T41" fmla="*/ 16 h 19"/>
                <a:gd name="T42" fmla="*/ 15 w 17"/>
                <a:gd name="T43" fmla="*/ 14 h 19"/>
                <a:gd name="T44" fmla="*/ 15 w 17"/>
                <a:gd name="T45" fmla="*/ 12 h 19"/>
                <a:gd name="T46" fmla="*/ 17 w 17"/>
                <a:gd name="T47" fmla="*/ 10 h 19"/>
                <a:gd name="T48" fmla="*/ 17 w 17"/>
                <a:gd name="T49" fmla="*/ 8 h 19"/>
                <a:gd name="T50" fmla="*/ 17 w 17"/>
                <a:gd name="T51" fmla="*/ 8 h 19"/>
                <a:gd name="T52" fmla="*/ 17 w 17"/>
                <a:gd name="T53" fmla="*/ 6 h 19"/>
                <a:gd name="T54" fmla="*/ 15 w 17"/>
                <a:gd name="T55" fmla="*/ 4 h 19"/>
                <a:gd name="T56" fmla="*/ 15 w 17"/>
                <a:gd name="T57" fmla="*/ 4 h 19"/>
                <a:gd name="T58" fmla="*/ 15 w 17"/>
                <a:gd name="T59" fmla="*/ 2 h 19"/>
                <a:gd name="T60" fmla="*/ 13 w 17"/>
                <a:gd name="T61" fmla="*/ 2 h 19"/>
                <a:gd name="T62" fmla="*/ 13 w 17"/>
                <a:gd name="T63" fmla="*/ 2 h 19"/>
                <a:gd name="T64" fmla="*/ 13 w 17"/>
                <a:gd name="T65" fmla="*/ 0 h 19"/>
                <a:gd name="T66" fmla="*/ 11 w 17"/>
                <a:gd name="T67" fmla="*/ 0 h 19"/>
                <a:gd name="T68" fmla="*/ 10 w 17"/>
                <a:gd name="T69" fmla="*/ 0 h 19"/>
                <a:gd name="T70" fmla="*/ 8 w 17"/>
                <a:gd name="T71" fmla="*/ 0 h 19"/>
                <a:gd name="T72" fmla="*/ 6 w 17"/>
                <a:gd name="T73" fmla="*/ 2 h 19"/>
                <a:gd name="T74" fmla="*/ 6 w 17"/>
                <a:gd name="T75" fmla="*/ 2 h 19"/>
                <a:gd name="T76" fmla="*/ 4 w 17"/>
                <a:gd name="T77" fmla="*/ 2 h 19"/>
                <a:gd name="T78" fmla="*/ 2 w 17"/>
                <a:gd name="T79" fmla="*/ 0 h 19"/>
                <a:gd name="T80" fmla="*/ 0 w 17"/>
                <a:gd name="T81"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 h="19">
                  <a:moveTo>
                    <a:pt x="0" y="0"/>
                  </a:moveTo>
                  <a:lnTo>
                    <a:pt x="0" y="2"/>
                  </a:lnTo>
                  <a:lnTo>
                    <a:pt x="0" y="2"/>
                  </a:lnTo>
                  <a:lnTo>
                    <a:pt x="0" y="2"/>
                  </a:lnTo>
                  <a:lnTo>
                    <a:pt x="0" y="4"/>
                  </a:lnTo>
                  <a:lnTo>
                    <a:pt x="0" y="4"/>
                  </a:lnTo>
                  <a:lnTo>
                    <a:pt x="0" y="4"/>
                  </a:lnTo>
                  <a:lnTo>
                    <a:pt x="0" y="6"/>
                  </a:lnTo>
                  <a:lnTo>
                    <a:pt x="0" y="6"/>
                  </a:lnTo>
                  <a:lnTo>
                    <a:pt x="0" y="8"/>
                  </a:lnTo>
                  <a:lnTo>
                    <a:pt x="0" y="10"/>
                  </a:lnTo>
                  <a:lnTo>
                    <a:pt x="0" y="12"/>
                  </a:lnTo>
                  <a:lnTo>
                    <a:pt x="2" y="14"/>
                  </a:lnTo>
                  <a:lnTo>
                    <a:pt x="2" y="16"/>
                  </a:lnTo>
                  <a:lnTo>
                    <a:pt x="4" y="18"/>
                  </a:lnTo>
                  <a:lnTo>
                    <a:pt x="4" y="19"/>
                  </a:lnTo>
                  <a:lnTo>
                    <a:pt x="6" y="19"/>
                  </a:lnTo>
                  <a:lnTo>
                    <a:pt x="8" y="19"/>
                  </a:lnTo>
                  <a:lnTo>
                    <a:pt x="10" y="18"/>
                  </a:lnTo>
                  <a:lnTo>
                    <a:pt x="11" y="18"/>
                  </a:lnTo>
                  <a:lnTo>
                    <a:pt x="13" y="16"/>
                  </a:lnTo>
                  <a:lnTo>
                    <a:pt x="15" y="14"/>
                  </a:lnTo>
                  <a:lnTo>
                    <a:pt x="15" y="12"/>
                  </a:lnTo>
                  <a:lnTo>
                    <a:pt x="17" y="10"/>
                  </a:lnTo>
                  <a:lnTo>
                    <a:pt x="17" y="8"/>
                  </a:lnTo>
                  <a:lnTo>
                    <a:pt x="17" y="8"/>
                  </a:lnTo>
                  <a:lnTo>
                    <a:pt x="17" y="6"/>
                  </a:lnTo>
                  <a:lnTo>
                    <a:pt x="15" y="4"/>
                  </a:lnTo>
                  <a:lnTo>
                    <a:pt x="15" y="4"/>
                  </a:lnTo>
                  <a:lnTo>
                    <a:pt x="15" y="2"/>
                  </a:lnTo>
                  <a:lnTo>
                    <a:pt x="13" y="2"/>
                  </a:lnTo>
                  <a:lnTo>
                    <a:pt x="13" y="2"/>
                  </a:lnTo>
                  <a:lnTo>
                    <a:pt x="13" y="0"/>
                  </a:lnTo>
                  <a:lnTo>
                    <a:pt x="11" y="0"/>
                  </a:lnTo>
                  <a:lnTo>
                    <a:pt x="10" y="0"/>
                  </a:lnTo>
                  <a:lnTo>
                    <a:pt x="8" y="0"/>
                  </a:lnTo>
                  <a:lnTo>
                    <a:pt x="6" y="2"/>
                  </a:lnTo>
                  <a:lnTo>
                    <a:pt x="6" y="2"/>
                  </a:lnTo>
                  <a:lnTo>
                    <a:pt x="4" y="2"/>
                  </a:lnTo>
                  <a:lnTo>
                    <a:pt x="2" y="0"/>
                  </a:lnTo>
                  <a:lnTo>
                    <a:pt x="0"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99" name="Freeform 153"/>
            <p:cNvSpPr>
              <a:spLocks/>
            </p:cNvSpPr>
            <p:nvPr/>
          </p:nvSpPr>
          <p:spPr bwMode="auto">
            <a:xfrm>
              <a:off x="3108" y="1012"/>
              <a:ext cx="71" cy="14"/>
            </a:xfrm>
            <a:custGeom>
              <a:avLst/>
              <a:gdLst>
                <a:gd name="T0" fmla="*/ 7 w 71"/>
                <a:gd name="T1" fmla="*/ 11 h 13"/>
                <a:gd name="T2" fmla="*/ 11 w 71"/>
                <a:gd name="T3" fmla="*/ 11 h 13"/>
                <a:gd name="T4" fmla="*/ 13 w 71"/>
                <a:gd name="T5" fmla="*/ 11 h 13"/>
                <a:gd name="T6" fmla="*/ 15 w 71"/>
                <a:gd name="T7" fmla="*/ 9 h 13"/>
                <a:gd name="T8" fmla="*/ 17 w 71"/>
                <a:gd name="T9" fmla="*/ 9 h 13"/>
                <a:gd name="T10" fmla="*/ 19 w 71"/>
                <a:gd name="T11" fmla="*/ 9 h 13"/>
                <a:gd name="T12" fmla="*/ 21 w 71"/>
                <a:gd name="T13" fmla="*/ 9 h 13"/>
                <a:gd name="T14" fmla="*/ 23 w 71"/>
                <a:gd name="T15" fmla="*/ 9 h 13"/>
                <a:gd name="T16" fmla="*/ 24 w 71"/>
                <a:gd name="T17" fmla="*/ 9 h 13"/>
                <a:gd name="T18" fmla="*/ 24 w 71"/>
                <a:gd name="T19" fmla="*/ 13 h 13"/>
                <a:gd name="T20" fmla="*/ 46 w 71"/>
                <a:gd name="T21" fmla="*/ 13 h 13"/>
                <a:gd name="T22" fmla="*/ 46 w 71"/>
                <a:gd name="T23" fmla="*/ 11 h 13"/>
                <a:gd name="T24" fmla="*/ 48 w 71"/>
                <a:gd name="T25" fmla="*/ 9 h 13"/>
                <a:gd name="T26" fmla="*/ 51 w 71"/>
                <a:gd name="T27" fmla="*/ 7 h 13"/>
                <a:gd name="T28" fmla="*/ 55 w 71"/>
                <a:gd name="T29" fmla="*/ 7 h 13"/>
                <a:gd name="T30" fmla="*/ 59 w 71"/>
                <a:gd name="T31" fmla="*/ 5 h 13"/>
                <a:gd name="T32" fmla="*/ 63 w 71"/>
                <a:gd name="T33" fmla="*/ 5 h 13"/>
                <a:gd name="T34" fmla="*/ 67 w 71"/>
                <a:gd name="T35" fmla="*/ 3 h 13"/>
                <a:gd name="T36" fmla="*/ 71 w 71"/>
                <a:gd name="T37" fmla="*/ 3 h 13"/>
                <a:gd name="T38" fmla="*/ 65 w 71"/>
                <a:gd name="T39" fmla="*/ 3 h 13"/>
                <a:gd name="T40" fmla="*/ 61 w 71"/>
                <a:gd name="T41" fmla="*/ 3 h 13"/>
                <a:gd name="T42" fmla="*/ 57 w 71"/>
                <a:gd name="T43" fmla="*/ 3 h 13"/>
                <a:gd name="T44" fmla="*/ 55 w 71"/>
                <a:gd name="T45" fmla="*/ 3 h 13"/>
                <a:gd name="T46" fmla="*/ 51 w 71"/>
                <a:gd name="T47" fmla="*/ 3 h 13"/>
                <a:gd name="T48" fmla="*/ 49 w 71"/>
                <a:gd name="T49" fmla="*/ 3 h 13"/>
                <a:gd name="T50" fmla="*/ 48 w 71"/>
                <a:gd name="T51" fmla="*/ 3 h 13"/>
                <a:gd name="T52" fmla="*/ 48 w 71"/>
                <a:gd name="T53" fmla="*/ 3 h 13"/>
                <a:gd name="T54" fmla="*/ 46 w 71"/>
                <a:gd name="T55" fmla="*/ 3 h 13"/>
                <a:gd name="T56" fmla="*/ 44 w 71"/>
                <a:gd name="T57" fmla="*/ 5 h 13"/>
                <a:gd name="T58" fmla="*/ 42 w 71"/>
                <a:gd name="T59" fmla="*/ 5 h 13"/>
                <a:gd name="T60" fmla="*/ 42 w 71"/>
                <a:gd name="T61" fmla="*/ 3 h 13"/>
                <a:gd name="T62" fmla="*/ 40 w 71"/>
                <a:gd name="T63" fmla="*/ 3 h 13"/>
                <a:gd name="T64" fmla="*/ 38 w 71"/>
                <a:gd name="T65" fmla="*/ 1 h 13"/>
                <a:gd name="T66" fmla="*/ 36 w 71"/>
                <a:gd name="T67" fmla="*/ 1 h 13"/>
                <a:gd name="T68" fmla="*/ 36 w 71"/>
                <a:gd name="T69" fmla="*/ 0 h 13"/>
                <a:gd name="T70" fmla="*/ 34 w 71"/>
                <a:gd name="T71" fmla="*/ 0 h 13"/>
                <a:gd name="T72" fmla="*/ 32 w 71"/>
                <a:gd name="T73" fmla="*/ 0 h 13"/>
                <a:gd name="T74" fmla="*/ 28 w 71"/>
                <a:gd name="T75" fmla="*/ 1 h 13"/>
                <a:gd name="T76" fmla="*/ 26 w 71"/>
                <a:gd name="T77" fmla="*/ 1 h 13"/>
                <a:gd name="T78" fmla="*/ 24 w 71"/>
                <a:gd name="T79" fmla="*/ 1 h 13"/>
                <a:gd name="T80" fmla="*/ 21 w 71"/>
                <a:gd name="T81" fmla="*/ 1 h 13"/>
                <a:gd name="T82" fmla="*/ 19 w 71"/>
                <a:gd name="T83" fmla="*/ 1 h 13"/>
                <a:gd name="T84" fmla="*/ 17 w 71"/>
                <a:gd name="T85" fmla="*/ 1 h 13"/>
                <a:gd name="T86" fmla="*/ 17 w 71"/>
                <a:gd name="T87" fmla="*/ 3 h 13"/>
                <a:gd name="T88" fmla="*/ 15 w 71"/>
                <a:gd name="T89" fmla="*/ 5 h 13"/>
                <a:gd name="T90" fmla="*/ 13 w 71"/>
                <a:gd name="T91" fmla="*/ 5 h 13"/>
                <a:gd name="T92" fmla="*/ 11 w 71"/>
                <a:gd name="T93" fmla="*/ 5 h 13"/>
                <a:gd name="T94" fmla="*/ 7 w 71"/>
                <a:gd name="T95" fmla="*/ 7 h 13"/>
                <a:gd name="T96" fmla="*/ 5 w 71"/>
                <a:gd name="T97" fmla="*/ 7 h 13"/>
                <a:gd name="T98" fmla="*/ 1 w 71"/>
                <a:gd name="T99" fmla="*/ 7 h 13"/>
                <a:gd name="T100" fmla="*/ 0 w 71"/>
                <a:gd name="T101" fmla="*/ 7 h 13"/>
                <a:gd name="T102" fmla="*/ 1 w 71"/>
                <a:gd name="T103" fmla="*/ 7 h 13"/>
                <a:gd name="T104" fmla="*/ 1 w 71"/>
                <a:gd name="T105" fmla="*/ 9 h 13"/>
                <a:gd name="T106" fmla="*/ 3 w 71"/>
                <a:gd name="T107" fmla="*/ 9 h 13"/>
                <a:gd name="T108" fmla="*/ 3 w 71"/>
                <a:gd name="T109" fmla="*/ 9 h 13"/>
                <a:gd name="T110" fmla="*/ 5 w 71"/>
                <a:gd name="T111" fmla="*/ 11 h 13"/>
                <a:gd name="T112" fmla="*/ 5 w 71"/>
                <a:gd name="T113" fmla="*/ 11 h 13"/>
                <a:gd name="T114" fmla="*/ 7 w 71"/>
                <a:gd name="T115" fmla="*/ 11 h 13"/>
                <a:gd name="T116" fmla="*/ 7 w 71"/>
                <a:gd name="T117" fmla="*/ 1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1" h="13">
                  <a:moveTo>
                    <a:pt x="7" y="11"/>
                  </a:moveTo>
                  <a:lnTo>
                    <a:pt x="11" y="11"/>
                  </a:lnTo>
                  <a:lnTo>
                    <a:pt x="13" y="11"/>
                  </a:lnTo>
                  <a:lnTo>
                    <a:pt x="15" y="9"/>
                  </a:lnTo>
                  <a:lnTo>
                    <a:pt x="17" y="9"/>
                  </a:lnTo>
                  <a:lnTo>
                    <a:pt x="19" y="9"/>
                  </a:lnTo>
                  <a:lnTo>
                    <a:pt x="21" y="9"/>
                  </a:lnTo>
                  <a:lnTo>
                    <a:pt x="23" y="9"/>
                  </a:lnTo>
                  <a:lnTo>
                    <a:pt x="24" y="9"/>
                  </a:lnTo>
                  <a:lnTo>
                    <a:pt x="24" y="13"/>
                  </a:lnTo>
                  <a:lnTo>
                    <a:pt x="46" y="13"/>
                  </a:lnTo>
                  <a:lnTo>
                    <a:pt x="46" y="11"/>
                  </a:lnTo>
                  <a:lnTo>
                    <a:pt x="48" y="9"/>
                  </a:lnTo>
                  <a:lnTo>
                    <a:pt x="51" y="7"/>
                  </a:lnTo>
                  <a:lnTo>
                    <a:pt x="55" y="7"/>
                  </a:lnTo>
                  <a:lnTo>
                    <a:pt x="59" y="5"/>
                  </a:lnTo>
                  <a:lnTo>
                    <a:pt x="63" y="5"/>
                  </a:lnTo>
                  <a:lnTo>
                    <a:pt x="67" y="3"/>
                  </a:lnTo>
                  <a:lnTo>
                    <a:pt x="71" y="3"/>
                  </a:lnTo>
                  <a:lnTo>
                    <a:pt x="65" y="3"/>
                  </a:lnTo>
                  <a:lnTo>
                    <a:pt x="61" y="3"/>
                  </a:lnTo>
                  <a:lnTo>
                    <a:pt x="57" y="3"/>
                  </a:lnTo>
                  <a:lnTo>
                    <a:pt x="55" y="3"/>
                  </a:lnTo>
                  <a:lnTo>
                    <a:pt x="51" y="3"/>
                  </a:lnTo>
                  <a:lnTo>
                    <a:pt x="49" y="3"/>
                  </a:lnTo>
                  <a:lnTo>
                    <a:pt x="48" y="3"/>
                  </a:lnTo>
                  <a:lnTo>
                    <a:pt x="48" y="3"/>
                  </a:lnTo>
                  <a:lnTo>
                    <a:pt x="46" y="3"/>
                  </a:lnTo>
                  <a:lnTo>
                    <a:pt x="44" y="5"/>
                  </a:lnTo>
                  <a:lnTo>
                    <a:pt x="42" y="5"/>
                  </a:lnTo>
                  <a:lnTo>
                    <a:pt x="42" y="3"/>
                  </a:lnTo>
                  <a:lnTo>
                    <a:pt x="40" y="3"/>
                  </a:lnTo>
                  <a:lnTo>
                    <a:pt x="38" y="1"/>
                  </a:lnTo>
                  <a:lnTo>
                    <a:pt x="36" y="1"/>
                  </a:lnTo>
                  <a:lnTo>
                    <a:pt x="36" y="0"/>
                  </a:lnTo>
                  <a:lnTo>
                    <a:pt x="34" y="0"/>
                  </a:lnTo>
                  <a:lnTo>
                    <a:pt x="32" y="0"/>
                  </a:lnTo>
                  <a:lnTo>
                    <a:pt x="28" y="1"/>
                  </a:lnTo>
                  <a:lnTo>
                    <a:pt x="26" y="1"/>
                  </a:lnTo>
                  <a:lnTo>
                    <a:pt x="24" y="1"/>
                  </a:lnTo>
                  <a:lnTo>
                    <a:pt x="21" y="1"/>
                  </a:lnTo>
                  <a:lnTo>
                    <a:pt x="19" y="1"/>
                  </a:lnTo>
                  <a:lnTo>
                    <a:pt x="17" y="1"/>
                  </a:lnTo>
                  <a:lnTo>
                    <a:pt x="17" y="3"/>
                  </a:lnTo>
                  <a:lnTo>
                    <a:pt x="15" y="5"/>
                  </a:lnTo>
                  <a:lnTo>
                    <a:pt x="13" y="5"/>
                  </a:lnTo>
                  <a:lnTo>
                    <a:pt x="11" y="5"/>
                  </a:lnTo>
                  <a:lnTo>
                    <a:pt x="7" y="7"/>
                  </a:lnTo>
                  <a:lnTo>
                    <a:pt x="5" y="7"/>
                  </a:lnTo>
                  <a:lnTo>
                    <a:pt x="1" y="7"/>
                  </a:lnTo>
                  <a:lnTo>
                    <a:pt x="0" y="7"/>
                  </a:lnTo>
                  <a:lnTo>
                    <a:pt x="1" y="7"/>
                  </a:lnTo>
                  <a:lnTo>
                    <a:pt x="1" y="9"/>
                  </a:lnTo>
                  <a:lnTo>
                    <a:pt x="3" y="9"/>
                  </a:lnTo>
                  <a:lnTo>
                    <a:pt x="3" y="9"/>
                  </a:lnTo>
                  <a:lnTo>
                    <a:pt x="5" y="11"/>
                  </a:lnTo>
                  <a:lnTo>
                    <a:pt x="5" y="11"/>
                  </a:lnTo>
                  <a:lnTo>
                    <a:pt x="7" y="11"/>
                  </a:lnTo>
                  <a:lnTo>
                    <a:pt x="7" y="11"/>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00" name="Freeform 154"/>
            <p:cNvSpPr>
              <a:spLocks/>
            </p:cNvSpPr>
            <p:nvPr/>
          </p:nvSpPr>
          <p:spPr bwMode="auto">
            <a:xfrm>
              <a:off x="3200" y="1001"/>
              <a:ext cx="44" cy="19"/>
            </a:xfrm>
            <a:custGeom>
              <a:avLst/>
              <a:gdLst>
                <a:gd name="T0" fmla="*/ 30 w 44"/>
                <a:gd name="T1" fmla="*/ 0 h 17"/>
                <a:gd name="T2" fmla="*/ 30 w 44"/>
                <a:gd name="T3" fmla="*/ 0 h 17"/>
                <a:gd name="T4" fmla="*/ 34 w 44"/>
                <a:gd name="T5" fmla="*/ 0 h 17"/>
                <a:gd name="T6" fmla="*/ 36 w 44"/>
                <a:gd name="T7" fmla="*/ 0 h 17"/>
                <a:gd name="T8" fmla="*/ 38 w 44"/>
                <a:gd name="T9" fmla="*/ 0 h 17"/>
                <a:gd name="T10" fmla="*/ 40 w 44"/>
                <a:gd name="T11" fmla="*/ 0 h 17"/>
                <a:gd name="T12" fmla="*/ 42 w 44"/>
                <a:gd name="T13" fmla="*/ 2 h 17"/>
                <a:gd name="T14" fmla="*/ 44 w 44"/>
                <a:gd name="T15" fmla="*/ 2 h 17"/>
                <a:gd name="T16" fmla="*/ 44 w 44"/>
                <a:gd name="T17" fmla="*/ 2 h 17"/>
                <a:gd name="T18" fmla="*/ 42 w 44"/>
                <a:gd name="T19" fmla="*/ 2 h 17"/>
                <a:gd name="T20" fmla="*/ 42 w 44"/>
                <a:gd name="T21" fmla="*/ 2 h 17"/>
                <a:gd name="T22" fmla="*/ 40 w 44"/>
                <a:gd name="T23" fmla="*/ 2 h 17"/>
                <a:gd name="T24" fmla="*/ 40 w 44"/>
                <a:gd name="T25" fmla="*/ 2 h 17"/>
                <a:gd name="T26" fmla="*/ 38 w 44"/>
                <a:gd name="T27" fmla="*/ 2 h 17"/>
                <a:gd name="T28" fmla="*/ 38 w 44"/>
                <a:gd name="T29" fmla="*/ 2 h 17"/>
                <a:gd name="T30" fmla="*/ 36 w 44"/>
                <a:gd name="T31" fmla="*/ 2 h 17"/>
                <a:gd name="T32" fmla="*/ 36 w 44"/>
                <a:gd name="T33" fmla="*/ 2 h 17"/>
                <a:gd name="T34" fmla="*/ 36 w 44"/>
                <a:gd name="T35" fmla="*/ 4 h 17"/>
                <a:gd name="T36" fmla="*/ 36 w 44"/>
                <a:gd name="T37" fmla="*/ 6 h 17"/>
                <a:gd name="T38" fmla="*/ 36 w 44"/>
                <a:gd name="T39" fmla="*/ 6 h 17"/>
                <a:gd name="T40" fmla="*/ 36 w 44"/>
                <a:gd name="T41" fmla="*/ 8 h 17"/>
                <a:gd name="T42" fmla="*/ 36 w 44"/>
                <a:gd name="T43" fmla="*/ 10 h 17"/>
                <a:gd name="T44" fmla="*/ 36 w 44"/>
                <a:gd name="T45" fmla="*/ 10 h 17"/>
                <a:gd name="T46" fmla="*/ 36 w 44"/>
                <a:gd name="T47" fmla="*/ 11 h 17"/>
                <a:gd name="T48" fmla="*/ 36 w 44"/>
                <a:gd name="T49" fmla="*/ 13 h 17"/>
                <a:gd name="T50" fmla="*/ 32 w 44"/>
                <a:gd name="T51" fmla="*/ 13 h 17"/>
                <a:gd name="T52" fmla="*/ 30 w 44"/>
                <a:gd name="T53" fmla="*/ 13 h 17"/>
                <a:gd name="T54" fmla="*/ 28 w 44"/>
                <a:gd name="T55" fmla="*/ 13 h 17"/>
                <a:gd name="T56" fmla="*/ 27 w 44"/>
                <a:gd name="T57" fmla="*/ 15 h 17"/>
                <a:gd name="T58" fmla="*/ 25 w 44"/>
                <a:gd name="T59" fmla="*/ 15 h 17"/>
                <a:gd name="T60" fmla="*/ 23 w 44"/>
                <a:gd name="T61" fmla="*/ 17 h 17"/>
                <a:gd name="T62" fmla="*/ 23 w 44"/>
                <a:gd name="T63" fmla="*/ 17 h 17"/>
                <a:gd name="T64" fmla="*/ 19 w 44"/>
                <a:gd name="T65" fmla="*/ 17 h 17"/>
                <a:gd name="T66" fmla="*/ 17 w 44"/>
                <a:gd name="T67" fmla="*/ 17 h 17"/>
                <a:gd name="T68" fmla="*/ 15 w 44"/>
                <a:gd name="T69" fmla="*/ 15 h 17"/>
                <a:gd name="T70" fmla="*/ 11 w 44"/>
                <a:gd name="T71" fmla="*/ 15 h 17"/>
                <a:gd name="T72" fmla="*/ 5 w 44"/>
                <a:gd name="T73" fmla="*/ 13 h 17"/>
                <a:gd name="T74" fmla="*/ 3 w 44"/>
                <a:gd name="T75" fmla="*/ 11 h 17"/>
                <a:gd name="T76" fmla="*/ 0 w 44"/>
                <a:gd name="T77" fmla="*/ 10 h 17"/>
                <a:gd name="T78" fmla="*/ 0 w 44"/>
                <a:gd name="T79" fmla="*/ 10 h 17"/>
                <a:gd name="T80" fmla="*/ 0 w 44"/>
                <a:gd name="T81" fmla="*/ 10 h 17"/>
                <a:gd name="T82" fmla="*/ 5 w 44"/>
                <a:gd name="T83" fmla="*/ 10 h 17"/>
                <a:gd name="T84" fmla="*/ 9 w 44"/>
                <a:gd name="T85" fmla="*/ 8 h 17"/>
                <a:gd name="T86" fmla="*/ 13 w 44"/>
                <a:gd name="T87" fmla="*/ 8 h 17"/>
                <a:gd name="T88" fmla="*/ 17 w 44"/>
                <a:gd name="T89" fmla="*/ 6 h 17"/>
                <a:gd name="T90" fmla="*/ 19 w 44"/>
                <a:gd name="T91" fmla="*/ 6 h 17"/>
                <a:gd name="T92" fmla="*/ 23 w 44"/>
                <a:gd name="T93" fmla="*/ 4 h 17"/>
                <a:gd name="T94" fmla="*/ 27 w 44"/>
                <a:gd name="T95" fmla="*/ 2 h 17"/>
                <a:gd name="T96" fmla="*/ 30 w 44"/>
                <a:gd name="T9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4" h="17">
                  <a:moveTo>
                    <a:pt x="30" y="0"/>
                  </a:moveTo>
                  <a:lnTo>
                    <a:pt x="30" y="0"/>
                  </a:lnTo>
                  <a:lnTo>
                    <a:pt x="34" y="0"/>
                  </a:lnTo>
                  <a:lnTo>
                    <a:pt x="36" y="0"/>
                  </a:lnTo>
                  <a:lnTo>
                    <a:pt x="38" y="0"/>
                  </a:lnTo>
                  <a:lnTo>
                    <a:pt x="40" y="0"/>
                  </a:lnTo>
                  <a:lnTo>
                    <a:pt x="42" y="2"/>
                  </a:lnTo>
                  <a:lnTo>
                    <a:pt x="44" y="2"/>
                  </a:lnTo>
                  <a:lnTo>
                    <a:pt x="44" y="2"/>
                  </a:lnTo>
                  <a:lnTo>
                    <a:pt x="42" y="2"/>
                  </a:lnTo>
                  <a:lnTo>
                    <a:pt x="42" y="2"/>
                  </a:lnTo>
                  <a:lnTo>
                    <a:pt x="40" y="2"/>
                  </a:lnTo>
                  <a:lnTo>
                    <a:pt x="40" y="2"/>
                  </a:lnTo>
                  <a:lnTo>
                    <a:pt x="38" y="2"/>
                  </a:lnTo>
                  <a:lnTo>
                    <a:pt x="38" y="2"/>
                  </a:lnTo>
                  <a:lnTo>
                    <a:pt x="36" y="2"/>
                  </a:lnTo>
                  <a:lnTo>
                    <a:pt x="36" y="2"/>
                  </a:lnTo>
                  <a:lnTo>
                    <a:pt x="36" y="4"/>
                  </a:lnTo>
                  <a:lnTo>
                    <a:pt x="36" y="6"/>
                  </a:lnTo>
                  <a:lnTo>
                    <a:pt x="36" y="6"/>
                  </a:lnTo>
                  <a:lnTo>
                    <a:pt x="36" y="8"/>
                  </a:lnTo>
                  <a:lnTo>
                    <a:pt x="36" y="10"/>
                  </a:lnTo>
                  <a:lnTo>
                    <a:pt x="36" y="10"/>
                  </a:lnTo>
                  <a:lnTo>
                    <a:pt x="36" y="11"/>
                  </a:lnTo>
                  <a:lnTo>
                    <a:pt x="36" y="13"/>
                  </a:lnTo>
                  <a:lnTo>
                    <a:pt x="32" y="13"/>
                  </a:lnTo>
                  <a:lnTo>
                    <a:pt x="30" y="13"/>
                  </a:lnTo>
                  <a:lnTo>
                    <a:pt x="28" y="13"/>
                  </a:lnTo>
                  <a:lnTo>
                    <a:pt x="27" y="15"/>
                  </a:lnTo>
                  <a:lnTo>
                    <a:pt x="25" y="15"/>
                  </a:lnTo>
                  <a:lnTo>
                    <a:pt x="23" y="17"/>
                  </a:lnTo>
                  <a:lnTo>
                    <a:pt x="23" y="17"/>
                  </a:lnTo>
                  <a:lnTo>
                    <a:pt x="19" y="17"/>
                  </a:lnTo>
                  <a:lnTo>
                    <a:pt x="17" y="17"/>
                  </a:lnTo>
                  <a:lnTo>
                    <a:pt x="15" y="15"/>
                  </a:lnTo>
                  <a:lnTo>
                    <a:pt x="11" y="15"/>
                  </a:lnTo>
                  <a:lnTo>
                    <a:pt x="5" y="13"/>
                  </a:lnTo>
                  <a:lnTo>
                    <a:pt x="3" y="11"/>
                  </a:lnTo>
                  <a:lnTo>
                    <a:pt x="0" y="10"/>
                  </a:lnTo>
                  <a:lnTo>
                    <a:pt x="0" y="10"/>
                  </a:lnTo>
                  <a:lnTo>
                    <a:pt x="0" y="10"/>
                  </a:lnTo>
                  <a:lnTo>
                    <a:pt x="5" y="10"/>
                  </a:lnTo>
                  <a:lnTo>
                    <a:pt x="9" y="8"/>
                  </a:lnTo>
                  <a:lnTo>
                    <a:pt x="13" y="8"/>
                  </a:lnTo>
                  <a:lnTo>
                    <a:pt x="17" y="6"/>
                  </a:lnTo>
                  <a:lnTo>
                    <a:pt x="19" y="6"/>
                  </a:lnTo>
                  <a:lnTo>
                    <a:pt x="23" y="4"/>
                  </a:lnTo>
                  <a:lnTo>
                    <a:pt x="27" y="2"/>
                  </a:lnTo>
                  <a:lnTo>
                    <a:pt x="30" y="0"/>
                  </a:lnTo>
                  <a:close/>
                </a:path>
              </a:pathLst>
            </a:custGeom>
            <a:solidFill>
              <a:srgbClr val="EAEAEA"/>
            </a:solidFill>
            <a:ln w="3175" cmpd="sng">
              <a:solidFill>
                <a:schemeClr val="bg1"/>
              </a:solidFill>
              <a:round/>
              <a:headEnd/>
              <a:tailEnd/>
            </a:ln>
          </p:spPr>
          <p:txBody>
            <a:bodyPr/>
            <a:lstStyle/>
            <a:p>
              <a:endParaRPr lang="nl-NL">
                <a:solidFill>
                  <a:srgbClr val="505050"/>
                </a:solidFill>
              </a:endParaRPr>
            </a:p>
          </p:txBody>
        </p:sp>
        <p:sp>
          <p:nvSpPr>
            <p:cNvPr id="101" name="Freeform 155"/>
            <p:cNvSpPr>
              <a:spLocks/>
            </p:cNvSpPr>
            <p:nvPr/>
          </p:nvSpPr>
          <p:spPr bwMode="auto">
            <a:xfrm>
              <a:off x="3225" y="1004"/>
              <a:ext cx="80" cy="25"/>
            </a:xfrm>
            <a:custGeom>
              <a:avLst/>
              <a:gdLst>
                <a:gd name="T0" fmla="*/ 36 w 80"/>
                <a:gd name="T1" fmla="*/ 23 h 23"/>
                <a:gd name="T2" fmla="*/ 42 w 80"/>
                <a:gd name="T3" fmla="*/ 21 h 23"/>
                <a:gd name="T4" fmla="*/ 48 w 80"/>
                <a:gd name="T5" fmla="*/ 17 h 23"/>
                <a:gd name="T6" fmla="*/ 53 w 80"/>
                <a:gd name="T7" fmla="*/ 13 h 23"/>
                <a:gd name="T8" fmla="*/ 57 w 80"/>
                <a:gd name="T9" fmla="*/ 13 h 23"/>
                <a:gd name="T10" fmla="*/ 59 w 80"/>
                <a:gd name="T11" fmla="*/ 15 h 23"/>
                <a:gd name="T12" fmla="*/ 65 w 80"/>
                <a:gd name="T13" fmla="*/ 17 h 23"/>
                <a:gd name="T14" fmla="*/ 69 w 80"/>
                <a:gd name="T15" fmla="*/ 17 h 23"/>
                <a:gd name="T16" fmla="*/ 73 w 80"/>
                <a:gd name="T17" fmla="*/ 17 h 23"/>
                <a:gd name="T18" fmla="*/ 74 w 80"/>
                <a:gd name="T19" fmla="*/ 17 h 23"/>
                <a:gd name="T20" fmla="*/ 76 w 80"/>
                <a:gd name="T21" fmla="*/ 17 h 23"/>
                <a:gd name="T22" fmla="*/ 80 w 80"/>
                <a:gd name="T23" fmla="*/ 17 h 23"/>
                <a:gd name="T24" fmla="*/ 80 w 80"/>
                <a:gd name="T25" fmla="*/ 15 h 23"/>
                <a:gd name="T26" fmla="*/ 80 w 80"/>
                <a:gd name="T27" fmla="*/ 13 h 23"/>
                <a:gd name="T28" fmla="*/ 80 w 80"/>
                <a:gd name="T29" fmla="*/ 9 h 23"/>
                <a:gd name="T30" fmla="*/ 80 w 80"/>
                <a:gd name="T31" fmla="*/ 8 h 23"/>
                <a:gd name="T32" fmla="*/ 78 w 80"/>
                <a:gd name="T33" fmla="*/ 8 h 23"/>
                <a:gd name="T34" fmla="*/ 74 w 80"/>
                <a:gd name="T35" fmla="*/ 8 h 23"/>
                <a:gd name="T36" fmla="*/ 69 w 80"/>
                <a:gd name="T37" fmla="*/ 8 h 23"/>
                <a:gd name="T38" fmla="*/ 65 w 80"/>
                <a:gd name="T39" fmla="*/ 8 h 23"/>
                <a:gd name="T40" fmla="*/ 61 w 80"/>
                <a:gd name="T41" fmla="*/ 8 h 23"/>
                <a:gd name="T42" fmla="*/ 59 w 80"/>
                <a:gd name="T43" fmla="*/ 8 h 23"/>
                <a:gd name="T44" fmla="*/ 55 w 80"/>
                <a:gd name="T45" fmla="*/ 9 h 23"/>
                <a:gd name="T46" fmla="*/ 55 w 80"/>
                <a:gd name="T47" fmla="*/ 9 h 23"/>
                <a:gd name="T48" fmla="*/ 48 w 80"/>
                <a:gd name="T49" fmla="*/ 11 h 23"/>
                <a:gd name="T50" fmla="*/ 49 w 80"/>
                <a:gd name="T51" fmla="*/ 6 h 23"/>
                <a:gd name="T52" fmla="*/ 53 w 80"/>
                <a:gd name="T53" fmla="*/ 4 h 23"/>
                <a:gd name="T54" fmla="*/ 57 w 80"/>
                <a:gd name="T55" fmla="*/ 2 h 23"/>
                <a:gd name="T56" fmla="*/ 61 w 80"/>
                <a:gd name="T57" fmla="*/ 0 h 23"/>
                <a:gd name="T58" fmla="*/ 49 w 80"/>
                <a:gd name="T59" fmla="*/ 0 h 23"/>
                <a:gd name="T60" fmla="*/ 42 w 80"/>
                <a:gd name="T61" fmla="*/ 4 h 23"/>
                <a:gd name="T62" fmla="*/ 36 w 80"/>
                <a:gd name="T63" fmla="*/ 8 h 23"/>
                <a:gd name="T64" fmla="*/ 30 w 80"/>
                <a:gd name="T65" fmla="*/ 11 h 23"/>
                <a:gd name="T66" fmla="*/ 25 w 80"/>
                <a:gd name="T67" fmla="*/ 17 h 23"/>
                <a:gd name="T68" fmla="*/ 17 w 80"/>
                <a:gd name="T69" fmla="*/ 19 h 23"/>
                <a:gd name="T70" fmla="*/ 7 w 80"/>
                <a:gd name="T71" fmla="*/ 19 h 23"/>
                <a:gd name="T72" fmla="*/ 2 w 80"/>
                <a:gd name="T73" fmla="*/ 21 h 23"/>
                <a:gd name="T74" fmla="*/ 3 w 80"/>
                <a:gd name="T75" fmla="*/ 23 h 23"/>
                <a:gd name="T76" fmla="*/ 13 w 80"/>
                <a:gd name="T77" fmla="*/ 23 h 23"/>
                <a:gd name="T78" fmla="*/ 23 w 80"/>
                <a:gd name="T79" fmla="*/ 23 h 23"/>
                <a:gd name="T80" fmla="*/ 30 w 80"/>
                <a:gd name="T81"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0" h="23">
                  <a:moveTo>
                    <a:pt x="34" y="23"/>
                  </a:moveTo>
                  <a:lnTo>
                    <a:pt x="36" y="23"/>
                  </a:lnTo>
                  <a:lnTo>
                    <a:pt x="38" y="21"/>
                  </a:lnTo>
                  <a:lnTo>
                    <a:pt x="42" y="21"/>
                  </a:lnTo>
                  <a:lnTo>
                    <a:pt x="46" y="19"/>
                  </a:lnTo>
                  <a:lnTo>
                    <a:pt x="48" y="17"/>
                  </a:lnTo>
                  <a:lnTo>
                    <a:pt x="51" y="15"/>
                  </a:lnTo>
                  <a:lnTo>
                    <a:pt x="53" y="13"/>
                  </a:lnTo>
                  <a:lnTo>
                    <a:pt x="55" y="11"/>
                  </a:lnTo>
                  <a:lnTo>
                    <a:pt x="57" y="13"/>
                  </a:lnTo>
                  <a:lnTo>
                    <a:pt x="57" y="15"/>
                  </a:lnTo>
                  <a:lnTo>
                    <a:pt x="59" y="15"/>
                  </a:lnTo>
                  <a:lnTo>
                    <a:pt x="61" y="17"/>
                  </a:lnTo>
                  <a:lnTo>
                    <a:pt x="65" y="17"/>
                  </a:lnTo>
                  <a:lnTo>
                    <a:pt x="67" y="17"/>
                  </a:lnTo>
                  <a:lnTo>
                    <a:pt x="69" y="17"/>
                  </a:lnTo>
                  <a:lnTo>
                    <a:pt x="71" y="17"/>
                  </a:lnTo>
                  <a:lnTo>
                    <a:pt x="73" y="17"/>
                  </a:lnTo>
                  <a:lnTo>
                    <a:pt x="73" y="17"/>
                  </a:lnTo>
                  <a:lnTo>
                    <a:pt x="74" y="17"/>
                  </a:lnTo>
                  <a:lnTo>
                    <a:pt x="76" y="17"/>
                  </a:lnTo>
                  <a:lnTo>
                    <a:pt x="76" y="17"/>
                  </a:lnTo>
                  <a:lnTo>
                    <a:pt x="78" y="17"/>
                  </a:lnTo>
                  <a:lnTo>
                    <a:pt x="80" y="17"/>
                  </a:lnTo>
                  <a:lnTo>
                    <a:pt x="80" y="17"/>
                  </a:lnTo>
                  <a:lnTo>
                    <a:pt x="80" y="15"/>
                  </a:lnTo>
                  <a:lnTo>
                    <a:pt x="80" y="13"/>
                  </a:lnTo>
                  <a:lnTo>
                    <a:pt x="80" y="13"/>
                  </a:lnTo>
                  <a:lnTo>
                    <a:pt x="80" y="11"/>
                  </a:lnTo>
                  <a:lnTo>
                    <a:pt x="80" y="9"/>
                  </a:lnTo>
                  <a:lnTo>
                    <a:pt x="80" y="9"/>
                  </a:lnTo>
                  <a:lnTo>
                    <a:pt x="80" y="8"/>
                  </a:lnTo>
                  <a:lnTo>
                    <a:pt x="80" y="8"/>
                  </a:lnTo>
                  <a:lnTo>
                    <a:pt x="78" y="8"/>
                  </a:lnTo>
                  <a:lnTo>
                    <a:pt x="76" y="8"/>
                  </a:lnTo>
                  <a:lnTo>
                    <a:pt x="74" y="8"/>
                  </a:lnTo>
                  <a:lnTo>
                    <a:pt x="71" y="8"/>
                  </a:lnTo>
                  <a:lnTo>
                    <a:pt x="69" y="8"/>
                  </a:lnTo>
                  <a:lnTo>
                    <a:pt x="67" y="8"/>
                  </a:lnTo>
                  <a:lnTo>
                    <a:pt x="65" y="8"/>
                  </a:lnTo>
                  <a:lnTo>
                    <a:pt x="63" y="8"/>
                  </a:lnTo>
                  <a:lnTo>
                    <a:pt x="61" y="8"/>
                  </a:lnTo>
                  <a:lnTo>
                    <a:pt x="59" y="8"/>
                  </a:lnTo>
                  <a:lnTo>
                    <a:pt x="59" y="8"/>
                  </a:lnTo>
                  <a:lnTo>
                    <a:pt x="57" y="8"/>
                  </a:lnTo>
                  <a:lnTo>
                    <a:pt x="55" y="9"/>
                  </a:lnTo>
                  <a:lnTo>
                    <a:pt x="55" y="9"/>
                  </a:lnTo>
                  <a:lnTo>
                    <a:pt x="55" y="9"/>
                  </a:lnTo>
                  <a:lnTo>
                    <a:pt x="53" y="11"/>
                  </a:lnTo>
                  <a:lnTo>
                    <a:pt x="48" y="11"/>
                  </a:lnTo>
                  <a:lnTo>
                    <a:pt x="49" y="8"/>
                  </a:lnTo>
                  <a:lnTo>
                    <a:pt x="49" y="6"/>
                  </a:lnTo>
                  <a:lnTo>
                    <a:pt x="51" y="4"/>
                  </a:lnTo>
                  <a:lnTo>
                    <a:pt x="53" y="4"/>
                  </a:lnTo>
                  <a:lnTo>
                    <a:pt x="55" y="4"/>
                  </a:lnTo>
                  <a:lnTo>
                    <a:pt x="57" y="2"/>
                  </a:lnTo>
                  <a:lnTo>
                    <a:pt x="59" y="2"/>
                  </a:lnTo>
                  <a:lnTo>
                    <a:pt x="61" y="0"/>
                  </a:lnTo>
                  <a:lnTo>
                    <a:pt x="53" y="0"/>
                  </a:lnTo>
                  <a:lnTo>
                    <a:pt x="49" y="0"/>
                  </a:lnTo>
                  <a:lnTo>
                    <a:pt x="46" y="2"/>
                  </a:lnTo>
                  <a:lnTo>
                    <a:pt x="42" y="4"/>
                  </a:lnTo>
                  <a:lnTo>
                    <a:pt x="40" y="6"/>
                  </a:lnTo>
                  <a:lnTo>
                    <a:pt x="36" y="8"/>
                  </a:lnTo>
                  <a:lnTo>
                    <a:pt x="32" y="9"/>
                  </a:lnTo>
                  <a:lnTo>
                    <a:pt x="30" y="11"/>
                  </a:lnTo>
                  <a:lnTo>
                    <a:pt x="28" y="15"/>
                  </a:lnTo>
                  <a:lnTo>
                    <a:pt x="25" y="17"/>
                  </a:lnTo>
                  <a:lnTo>
                    <a:pt x="21" y="19"/>
                  </a:lnTo>
                  <a:lnTo>
                    <a:pt x="17" y="19"/>
                  </a:lnTo>
                  <a:lnTo>
                    <a:pt x="11" y="19"/>
                  </a:lnTo>
                  <a:lnTo>
                    <a:pt x="7" y="19"/>
                  </a:lnTo>
                  <a:lnTo>
                    <a:pt x="3" y="21"/>
                  </a:lnTo>
                  <a:lnTo>
                    <a:pt x="2" y="21"/>
                  </a:lnTo>
                  <a:lnTo>
                    <a:pt x="0" y="23"/>
                  </a:lnTo>
                  <a:lnTo>
                    <a:pt x="3" y="23"/>
                  </a:lnTo>
                  <a:lnTo>
                    <a:pt x="9" y="23"/>
                  </a:lnTo>
                  <a:lnTo>
                    <a:pt x="13" y="23"/>
                  </a:lnTo>
                  <a:lnTo>
                    <a:pt x="19" y="23"/>
                  </a:lnTo>
                  <a:lnTo>
                    <a:pt x="23" y="23"/>
                  </a:lnTo>
                  <a:lnTo>
                    <a:pt x="26" y="23"/>
                  </a:lnTo>
                  <a:lnTo>
                    <a:pt x="30" y="23"/>
                  </a:lnTo>
                  <a:lnTo>
                    <a:pt x="34" y="23"/>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02" name="Freeform 156"/>
            <p:cNvSpPr>
              <a:spLocks/>
            </p:cNvSpPr>
            <p:nvPr/>
          </p:nvSpPr>
          <p:spPr bwMode="auto">
            <a:xfrm>
              <a:off x="2438" y="1962"/>
              <a:ext cx="17" cy="25"/>
            </a:xfrm>
            <a:custGeom>
              <a:avLst/>
              <a:gdLst>
                <a:gd name="T0" fmla="*/ 17 w 17"/>
                <a:gd name="T1" fmla="*/ 0 h 23"/>
                <a:gd name="T2" fmla="*/ 13 w 17"/>
                <a:gd name="T3" fmla="*/ 4 h 23"/>
                <a:gd name="T4" fmla="*/ 11 w 17"/>
                <a:gd name="T5" fmla="*/ 6 h 23"/>
                <a:gd name="T6" fmla="*/ 11 w 17"/>
                <a:gd name="T7" fmla="*/ 10 h 23"/>
                <a:gd name="T8" fmla="*/ 9 w 17"/>
                <a:gd name="T9" fmla="*/ 13 h 23"/>
                <a:gd name="T10" fmla="*/ 9 w 17"/>
                <a:gd name="T11" fmla="*/ 15 h 23"/>
                <a:gd name="T12" fmla="*/ 8 w 17"/>
                <a:gd name="T13" fmla="*/ 19 h 23"/>
                <a:gd name="T14" fmla="*/ 4 w 17"/>
                <a:gd name="T15" fmla="*/ 21 h 23"/>
                <a:gd name="T16" fmla="*/ 0 w 17"/>
                <a:gd name="T17" fmla="*/ 23 h 23"/>
                <a:gd name="T18" fmla="*/ 2 w 17"/>
                <a:gd name="T19" fmla="*/ 19 h 23"/>
                <a:gd name="T20" fmla="*/ 4 w 17"/>
                <a:gd name="T21" fmla="*/ 15 h 23"/>
                <a:gd name="T22" fmla="*/ 6 w 17"/>
                <a:gd name="T23" fmla="*/ 12 h 23"/>
                <a:gd name="T24" fmla="*/ 8 w 17"/>
                <a:gd name="T25" fmla="*/ 8 h 23"/>
                <a:gd name="T26" fmla="*/ 9 w 17"/>
                <a:gd name="T27" fmla="*/ 4 h 23"/>
                <a:gd name="T28" fmla="*/ 11 w 17"/>
                <a:gd name="T29" fmla="*/ 2 h 23"/>
                <a:gd name="T30" fmla="*/ 13 w 17"/>
                <a:gd name="T31" fmla="*/ 0 h 23"/>
                <a:gd name="T32" fmla="*/ 17 w 17"/>
                <a:gd name="T33"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 h="23">
                  <a:moveTo>
                    <a:pt x="17" y="0"/>
                  </a:moveTo>
                  <a:lnTo>
                    <a:pt x="13" y="4"/>
                  </a:lnTo>
                  <a:lnTo>
                    <a:pt x="11" y="6"/>
                  </a:lnTo>
                  <a:lnTo>
                    <a:pt x="11" y="10"/>
                  </a:lnTo>
                  <a:lnTo>
                    <a:pt x="9" y="13"/>
                  </a:lnTo>
                  <a:lnTo>
                    <a:pt x="9" y="15"/>
                  </a:lnTo>
                  <a:lnTo>
                    <a:pt x="8" y="19"/>
                  </a:lnTo>
                  <a:lnTo>
                    <a:pt x="4" y="21"/>
                  </a:lnTo>
                  <a:lnTo>
                    <a:pt x="0" y="23"/>
                  </a:lnTo>
                  <a:lnTo>
                    <a:pt x="2" y="19"/>
                  </a:lnTo>
                  <a:lnTo>
                    <a:pt x="4" y="15"/>
                  </a:lnTo>
                  <a:lnTo>
                    <a:pt x="6" y="12"/>
                  </a:lnTo>
                  <a:lnTo>
                    <a:pt x="8" y="8"/>
                  </a:lnTo>
                  <a:lnTo>
                    <a:pt x="9" y="4"/>
                  </a:lnTo>
                  <a:lnTo>
                    <a:pt x="11" y="2"/>
                  </a:lnTo>
                  <a:lnTo>
                    <a:pt x="13" y="0"/>
                  </a:lnTo>
                  <a:lnTo>
                    <a:pt x="17"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03" name="Freeform 157"/>
            <p:cNvSpPr>
              <a:spLocks/>
            </p:cNvSpPr>
            <p:nvPr/>
          </p:nvSpPr>
          <p:spPr bwMode="auto">
            <a:xfrm>
              <a:off x="2399" y="1973"/>
              <a:ext cx="14" cy="14"/>
            </a:xfrm>
            <a:custGeom>
              <a:avLst/>
              <a:gdLst>
                <a:gd name="T0" fmla="*/ 4 w 14"/>
                <a:gd name="T1" fmla="*/ 2 h 13"/>
                <a:gd name="T2" fmla="*/ 6 w 14"/>
                <a:gd name="T3" fmla="*/ 2 h 13"/>
                <a:gd name="T4" fmla="*/ 8 w 14"/>
                <a:gd name="T5" fmla="*/ 2 h 13"/>
                <a:gd name="T6" fmla="*/ 10 w 14"/>
                <a:gd name="T7" fmla="*/ 0 h 13"/>
                <a:gd name="T8" fmla="*/ 10 w 14"/>
                <a:gd name="T9" fmla="*/ 0 h 13"/>
                <a:gd name="T10" fmla="*/ 12 w 14"/>
                <a:gd name="T11" fmla="*/ 0 h 13"/>
                <a:gd name="T12" fmla="*/ 12 w 14"/>
                <a:gd name="T13" fmla="*/ 0 h 13"/>
                <a:gd name="T14" fmla="*/ 14 w 14"/>
                <a:gd name="T15" fmla="*/ 0 h 13"/>
                <a:gd name="T16" fmla="*/ 14 w 14"/>
                <a:gd name="T17" fmla="*/ 0 h 13"/>
                <a:gd name="T18" fmla="*/ 14 w 14"/>
                <a:gd name="T19" fmla="*/ 2 h 13"/>
                <a:gd name="T20" fmla="*/ 14 w 14"/>
                <a:gd name="T21" fmla="*/ 5 h 13"/>
                <a:gd name="T22" fmla="*/ 12 w 14"/>
                <a:gd name="T23" fmla="*/ 7 h 13"/>
                <a:gd name="T24" fmla="*/ 10 w 14"/>
                <a:gd name="T25" fmla="*/ 9 h 13"/>
                <a:gd name="T26" fmla="*/ 8 w 14"/>
                <a:gd name="T27" fmla="*/ 11 h 13"/>
                <a:gd name="T28" fmla="*/ 6 w 14"/>
                <a:gd name="T29" fmla="*/ 11 h 13"/>
                <a:gd name="T30" fmla="*/ 2 w 14"/>
                <a:gd name="T31" fmla="*/ 13 h 13"/>
                <a:gd name="T32" fmla="*/ 0 w 14"/>
                <a:gd name="T33" fmla="*/ 13 h 13"/>
                <a:gd name="T34" fmla="*/ 0 w 14"/>
                <a:gd name="T35" fmla="*/ 11 h 13"/>
                <a:gd name="T36" fmla="*/ 0 w 14"/>
                <a:gd name="T37" fmla="*/ 11 h 13"/>
                <a:gd name="T38" fmla="*/ 2 w 14"/>
                <a:gd name="T39" fmla="*/ 9 h 13"/>
                <a:gd name="T40" fmla="*/ 2 w 14"/>
                <a:gd name="T41" fmla="*/ 7 h 13"/>
                <a:gd name="T42" fmla="*/ 2 w 14"/>
                <a:gd name="T43" fmla="*/ 5 h 13"/>
                <a:gd name="T44" fmla="*/ 4 w 14"/>
                <a:gd name="T45" fmla="*/ 3 h 13"/>
                <a:gd name="T46" fmla="*/ 4 w 14"/>
                <a:gd name="T47" fmla="*/ 2 h 13"/>
                <a:gd name="T48" fmla="*/ 4 w 14"/>
                <a:gd name="T49" fmla="*/ 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 h="13">
                  <a:moveTo>
                    <a:pt x="4" y="2"/>
                  </a:moveTo>
                  <a:lnTo>
                    <a:pt x="6" y="2"/>
                  </a:lnTo>
                  <a:lnTo>
                    <a:pt x="8" y="2"/>
                  </a:lnTo>
                  <a:lnTo>
                    <a:pt x="10" y="0"/>
                  </a:lnTo>
                  <a:lnTo>
                    <a:pt x="10" y="0"/>
                  </a:lnTo>
                  <a:lnTo>
                    <a:pt x="12" y="0"/>
                  </a:lnTo>
                  <a:lnTo>
                    <a:pt x="12" y="0"/>
                  </a:lnTo>
                  <a:lnTo>
                    <a:pt x="14" y="0"/>
                  </a:lnTo>
                  <a:lnTo>
                    <a:pt x="14" y="0"/>
                  </a:lnTo>
                  <a:lnTo>
                    <a:pt x="14" y="2"/>
                  </a:lnTo>
                  <a:lnTo>
                    <a:pt x="14" y="5"/>
                  </a:lnTo>
                  <a:lnTo>
                    <a:pt x="12" y="7"/>
                  </a:lnTo>
                  <a:lnTo>
                    <a:pt x="10" y="9"/>
                  </a:lnTo>
                  <a:lnTo>
                    <a:pt x="8" y="11"/>
                  </a:lnTo>
                  <a:lnTo>
                    <a:pt x="6" y="11"/>
                  </a:lnTo>
                  <a:lnTo>
                    <a:pt x="2" y="13"/>
                  </a:lnTo>
                  <a:lnTo>
                    <a:pt x="0" y="13"/>
                  </a:lnTo>
                  <a:lnTo>
                    <a:pt x="0" y="11"/>
                  </a:lnTo>
                  <a:lnTo>
                    <a:pt x="0" y="11"/>
                  </a:lnTo>
                  <a:lnTo>
                    <a:pt x="2" y="9"/>
                  </a:lnTo>
                  <a:lnTo>
                    <a:pt x="2" y="7"/>
                  </a:lnTo>
                  <a:lnTo>
                    <a:pt x="2" y="5"/>
                  </a:lnTo>
                  <a:lnTo>
                    <a:pt x="4" y="3"/>
                  </a:lnTo>
                  <a:lnTo>
                    <a:pt x="4" y="2"/>
                  </a:lnTo>
                  <a:lnTo>
                    <a:pt x="4" y="2"/>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04" name="Freeform 158"/>
            <p:cNvSpPr>
              <a:spLocks/>
            </p:cNvSpPr>
            <p:nvPr/>
          </p:nvSpPr>
          <p:spPr bwMode="auto">
            <a:xfrm>
              <a:off x="2382" y="1969"/>
              <a:ext cx="8" cy="12"/>
            </a:xfrm>
            <a:custGeom>
              <a:avLst/>
              <a:gdLst>
                <a:gd name="T0" fmla="*/ 2 w 8"/>
                <a:gd name="T1" fmla="*/ 11 h 11"/>
                <a:gd name="T2" fmla="*/ 2 w 8"/>
                <a:gd name="T3" fmla="*/ 9 h 11"/>
                <a:gd name="T4" fmla="*/ 2 w 8"/>
                <a:gd name="T5" fmla="*/ 7 h 11"/>
                <a:gd name="T6" fmla="*/ 0 w 8"/>
                <a:gd name="T7" fmla="*/ 6 h 11"/>
                <a:gd name="T8" fmla="*/ 0 w 8"/>
                <a:gd name="T9" fmla="*/ 4 h 11"/>
                <a:gd name="T10" fmla="*/ 0 w 8"/>
                <a:gd name="T11" fmla="*/ 4 h 11"/>
                <a:gd name="T12" fmla="*/ 0 w 8"/>
                <a:gd name="T13" fmla="*/ 2 h 11"/>
                <a:gd name="T14" fmla="*/ 0 w 8"/>
                <a:gd name="T15" fmla="*/ 0 h 11"/>
                <a:gd name="T16" fmla="*/ 0 w 8"/>
                <a:gd name="T17" fmla="*/ 0 h 11"/>
                <a:gd name="T18" fmla="*/ 8 w 8"/>
                <a:gd name="T19" fmla="*/ 0 h 11"/>
                <a:gd name="T20" fmla="*/ 8 w 8"/>
                <a:gd name="T21" fmla="*/ 2 h 11"/>
                <a:gd name="T22" fmla="*/ 6 w 8"/>
                <a:gd name="T23" fmla="*/ 4 h 11"/>
                <a:gd name="T24" fmla="*/ 6 w 8"/>
                <a:gd name="T25" fmla="*/ 4 h 11"/>
                <a:gd name="T26" fmla="*/ 6 w 8"/>
                <a:gd name="T27" fmla="*/ 6 h 11"/>
                <a:gd name="T28" fmla="*/ 6 w 8"/>
                <a:gd name="T29" fmla="*/ 7 h 11"/>
                <a:gd name="T30" fmla="*/ 6 w 8"/>
                <a:gd name="T31" fmla="*/ 7 h 11"/>
                <a:gd name="T32" fmla="*/ 6 w 8"/>
                <a:gd name="T33" fmla="*/ 9 h 11"/>
                <a:gd name="T34" fmla="*/ 8 w 8"/>
                <a:gd name="T35" fmla="*/ 11 h 11"/>
                <a:gd name="T36" fmla="*/ 2 w 8"/>
                <a:gd name="T3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 h="11">
                  <a:moveTo>
                    <a:pt x="2" y="11"/>
                  </a:moveTo>
                  <a:lnTo>
                    <a:pt x="2" y="9"/>
                  </a:lnTo>
                  <a:lnTo>
                    <a:pt x="2" y="7"/>
                  </a:lnTo>
                  <a:lnTo>
                    <a:pt x="0" y="6"/>
                  </a:lnTo>
                  <a:lnTo>
                    <a:pt x="0" y="4"/>
                  </a:lnTo>
                  <a:lnTo>
                    <a:pt x="0" y="4"/>
                  </a:lnTo>
                  <a:lnTo>
                    <a:pt x="0" y="2"/>
                  </a:lnTo>
                  <a:lnTo>
                    <a:pt x="0" y="0"/>
                  </a:lnTo>
                  <a:lnTo>
                    <a:pt x="0" y="0"/>
                  </a:lnTo>
                  <a:lnTo>
                    <a:pt x="8" y="0"/>
                  </a:lnTo>
                  <a:lnTo>
                    <a:pt x="8" y="2"/>
                  </a:lnTo>
                  <a:lnTo>
                    <a:pt x="6" y="4"/>
                  </a:lnTo>
                  <a:lnTo>
                    <a:pt x="6" y="4"/>
                  </a:lnTo>
                  <a:lnTo>
                    <a:pt x="6" y="6"/>
                  </a:lnTo>
                  <a:lnTo>
                    <a:pt x="6" y="7"/>
                  </a:lnTo>
                  <a:lnTo>
                    <a:pt x="6" y="7"/>
                  </a:lnTo>
                  <a:lnTo>
                    <a:pt x="6" y="9"/>
                  </a:lnTo>
                  <a:lnTo>
                    <a:pt x="8" y="11"/>
                  </a:lnTo>
                  <a:lnTo>
                    <a:pt x="2" y="11"/>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05" name="Freeform 159"/>
            <p:cNvSpPr>
              <a:spLocks/>
            </p:cNvSpPr>
            <p:nvPr/>
          </p:nvSpPr>
          <p:spPr bwMode="auto">
            <a:xfrm>
              <a:off x="3495" y="1120"/>
              <a:ext cx="27" cy="15"/>
            </a:xfrm>
            <a:custGeom>
              <a:avLst/>
              <a:gdLst>
                <a:gd name="T0" fmla="*/ 25 w 27"/>
                <a:gd name="T1" fmla="*/ 0 h 14"/>
                <a:gd name="T2" fmla="*/ 25 w 27"/>
                <a:gd name="T3" fmla="*/ 0 h 14"/>
                <a:gd name="T4" fmla="*/ 27 w 27"/>
                <a:gd name="T5" fmla="*/ 0 h 14"/>
                <a:gd name="T6" fmla="*/ 27 w 27"/>
                <a:gd name="T7" fmla="*/ 2 h 14"/>
                <a:gd name="T8" fmla="*/ 27 w 27"/>
                <a:gd name="T9" fmla="*/ 4 h 14"/>
                <a:gd name="T10" fmla="*/ 27 w 27"/>
                <a:gd name="T11" fmla="*/ 4 h 14"/>
                <a:gd name="T12" fmla="*/ 27 w 27"/>
                <a:gd name="T13" fmla="*/ 6 h 14"/>
                <a:gd name="T14" fmla="*/ 27 w 27"/>
                <a:gd name="T15" fmla="*/ 8 h 14"/>
                <a:gd name="T16" fmla="*/ 27 w 27"/>
                <a:gd name="T17" fmla="*/ 8 h 14"/>
                <a:gd name="T18" fmla="*/ 25 w 27"/>
                <a:gd name="T19" fmla="*/ 10 h 14"/>
                <a:gd name="T20" fmla="*/ 23 w 27"/>
                <a:gd name="T21" fmla="*/ 12 h 14"/>
                <a:gd name="T22" fmla="*/ 21 w 27"/>
                <a:gd name="T23" fmla="*/ 12 h 14"/>
                <a:gd name="T24" fmla="*/ 19 w 27"/>
                <a:gd name="T25" fmla="*/ 14 h 14"/>
                <a:gd name="T26" fmla="*/ 17 w 27"/>
                <a:gd name="T27" fmla="*/ 14 h 14"/>
                <a:gd name="T28" fmla="*/ 14 w 27"/>
                <a:gd name="T29" fmla="*/ 14 h 14"/>
                <a:gd name="T30" fmla="*/ 12 w 27"/>
                <a:gd name="T31" fmla="*/ 14 h 14"/>
                <a:gd name="T32" fmla="*/ 10 w 27"/>
                <a:gd name="T33" fmla="*/ 14 h 14"/>
                <a:gd name="T34" fmla="*/ 8 w 27"/>
                <a:gd name="T35" fmla="*/ 14 h 14"/>
                <a:gd name="T36" fmla="*/ 6 w 27"/>
                <a:gd name="T37" fmla="*/ 14 h 14"/>
                <a:gd name="T38" fmla="*/ 4 w 27"/>
                <a:gd name="T39" fmla="*/ 14 h 14"/>
                <a:gd name="T40" fmla="*/ 2 w 27"/>
                <a:gd name="T41" fmla="*/ 14 h 14"/>
                <a:gd name="T42" fmla="*/ 2 w 27"/>
                <a:gd name="T43" fmla="*/ 12 h 14"/>
                <a:gd name="T44" fmla="*/ 0 w 27"/>
                <a:gd name="T45" fmla="*/ 12 h 14"/>
                <a:gd name="T46" fmla="*/ 0 w 27"/>
                <a:gd name="T47" fmla="*/ 12 h 14"/>
                <a:gd name="T48" fmla="*/ 0 w 27"/>
                <a:gd name="T49" fmla="*/ 12 h 14"/>
                <a:gd name="T50" fmla="*/ 2 w 27"/>
                <a:gd name="T51" fmla="*/ 12 h 14"/>
                <a:gd name="T52" fmla="*/ 6 w 27"/>
                <a:gd name="T53" fmla="*/ 10 h 14"/>
                <a:gd name="T54" fmla="*/ 8 w 27"/>
                <a:gd name="T55" fmla="*/ 8 h 14"/>
                <a:gd name="T56" fmla="*/ 12 w 27"/>
                <a:gd name="T57" fmla="*/ 6 h 14"/>
                <a:gd name="T58" fmla="*/ 14 w 27"/>
                <a:gd name="T59" fmla="*/ 4 h 14"/>
                <a:gd name="T60" fmla="*/ 17 w 27"/>
                <a:gd name="T61" fmla="*/ 2 h 14"/>
                <a:gd name="T62" fmla="*/ 21 w 27"/>
                <a:gd name="T63" fmla="*/ 0 h 14"/>
                <a:gd name="T64" fmla="*/ 25 w 27"/>
                <a:gd name="T65"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 h="14">
                  <a:moveTo>
                    <a:pt x="25" y="0"/>
                  </a:moveTo>
                  <a:lnTo>
                    <a:pt x="25" y="0"/>
                  </a:lnTo>
                  <a:lnTo>
                    <a:pt x="27" y="0"/>
                  </a:lnTo>
                  <a:lnTo>
                    <a:pt x="27" y="2"/>
                  </a:lnTo>
                  <a:lnTo>
                    <a:pt x="27" y="4"/>
                  </a:lnTo>
                  <a:lnTo>
                    <a:pt x="27" y="4"/>
                  </a:lnTo>
                  <a:lnTo>
                    <a:pt x="27" y="6"/>
                  </a:lnTo>
                  <a:lnTo>
                    <a:pt x="27" y="8"/>
                  </a:lnTo>
                  <a:lnTo>
                    <a:pt x="27" y="8"/>
                  </a:lnTo>
                  <a:lnTo>
                    <a:pt x="25" y="10"/>
                  </a:lnTo>
                  <a:lnTo>
                    <a:pt x="23" y="12"/>
                  </a:lnTo>
                  <a:lnTo>
                    <a:pt x="21" y="12"/>
                  </a:lnTo>
                  <a:lnTo>
                    <a:pt x="19" y="14"/>
                  </a:lnTo>
                  <a:lnTo>
                    <a:pt x="17" y="14"/>
                  </a:lnTo>
                  <a:lnTo>
                    <a:pt x="14" y="14"/>
                  </a:lnTo>
                  <a:lnTo>
                    <a:pt x="12" y="14"/>
                  </a:lnTo>
                  <a:lnTo>
                    <a:pt x="10" y="14"/>
                  </a:lnTo>
                  <a:lnTo>
                    <a:pt x="8" y="14"/>
                  </a:lnTo>
                  <a:lnTo>
                    <a:pt x="6" y="14"/>
                  </a:lnTo>
                  <a:lnTo>
                    <a:pt x="4" y="14"/>
                  </a:lnTo>
                  <a:lnTo>
                    <a:pt x="2" y="14"/>
                  </a:lnTo>
                  <a:lnTo>
                    <a:pt x="2" y="12"/>
                  </a:lnTo>
                  <a:lnTo>
                    <a:pt x="0" y="12"/>
                  </a:lnTo>
                  <a:lnTo>
                    <a:pt x="0" y="12"/>
                  </a:lnTo>
                  <a:lnTo>
                    <a:pt x="0" y="12"/>
                  </a:lnTo>
                  <a:lnTo>
                    <a:pt x="2" y="12"/>
                  </a:lnTo>
                  <a:lnTo>
                    <a:pt x="6" y="10"/>
                  </a:lnTo>
                  <a:lnTo>
                    <a:pt x="8" y="8"/>
                  </a:lnTo>
                  <a:lnTo>
                    <a:pt x="12" y="6"/>
                  </a:lnTo>
                  <a:lnTo>
                    <a:pt x="14" y="4"/>
                  </a:lnTo>
                  <a:lnTo>
                    <a:pt x="17" y="2"/>
                  </a:lnTo>
                  <a:lnTo>
                    <a:pt x="21" y="0"/>
                  </a:lnTo>
                  <a:lnTo>
                    <a:pt x="25"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06" name="Freeform 160"/>
            <p:cNvSpPr>
              <a:spLocks/>
            </p:cNvSpPr>
            <p:nvPr/>
          </p:nvSpPr>
          <p:spPr bwMode="auto">
            <a:xfrm>
              <a:off x="3438" y="1033"/>
              <a:ext cx="11" cy="2"/>
            </a:xfrm>
            <a:custGeom>
              <a:avLst/>
              <a:gdLst>
                <a:gd name="T0" fmla="*/ 11 w 11"/>
                <a:gd name="T1" fmla="*/ 2 h 2"/>
                <a:gd name="T2" fmla="*/ 0 w 11"/>
                <a:gd name="T3" fmla="*/ 2 h 2"/>
                <a:gd name="T4" fmla="*/ 0 w 11"/>
                <a:gd name="T5" fmla="*/ 2 h 2"/>
                <a:gd name="T6" fmla="*/ 2 w 11"/>
                <a:gd name="T7" fmla="*/ 0 h 2"/>
                <a:gd name="T8" fmla="*/ 3 w 11"/>
                <a:gd name="T9" fmla="*/ 0 h 2"/>
                <a:gd name="T10" fmla="*/ 5 w 11"/>
                <a:gd name="T11" fmla="*/ 0 h 2"/>
                <a:gd name="T12" fmla="*/ 7 w 11"/>
                <a:gd name="T13" fmla="*/ 0 h 2"/>
                <a:gd name="T14" fmla="*/ 7 w 11"/>
                <a:gd name="T15" fmla="*/ 0 h 2"/>
                <a:gd name="T16" fmla="*/ 9 w 11"/>
                <a:gd name="T17" fmla="*/ 2 h 2"/>
                <a:gd name="T18" fmla="*/ 11 w 11"/>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2">
                  <a:moveTo>
                    <a:pt x="11" y="2"/>
                  </a:moveTo>
                  <a:lnTo>
                    <a:pt x="0" y="2"/>
                  </a:lnTo>
                  <a:lnTo>
                    <a:pt x="0" y="2"/>
                  </a:lnTo>
                  <a:lnTo>
                    <a:pt x="2" y="0"/>
                  </a:lnTo>
                  <a:lnTo>
                    <a:pt x="3" y="0"/>
                  </a:lnTo>
                  <a:lnTo>
                    <a:pt x="5" y="0"/>
                  </a:lnTo>
                  <a:lnTo>
                    <a:pt x="7" y="0"/>
                  </a:lnTo>
                  <a:lnTo>
                    <a:pt x="7" y="0"/>
                  </a:lnTo>
                  <a:lnTo>
                    <a:pt x="9" y="2"/>
                  </a:lnTo>
                  <a:lnTo>
                    <a:pt x="11" y="2"/>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07" name="Freeform 161"/>
            <p:cNvSpPr>
              <a:spLocks/>
            </p:cNvSpPr>
            <p:nvPr/>
          </p:nvSpPr>
          <p:spPr bwMode="auto">
            <a:xfrm>
              <a:off x="3451" y="1010"/>
              <a:ext cx="10" cy="8"/>
            </a:xfrm>
            <a:custGeom>
              <a:avLst/>
              <a:gdLst>
                <a:gd name="T0" fmla="*/ 0 w 10"/>
                <a:gd name="T1" fmla="*/ 3 h 7"/>
                <a:gd name="T2" fmla="*/ 6 w 10"/>
                <a:gd name="T3" fmla="*/ 0 h 7"/>
                <a:gd name="T4" fmla="*/ 6 w 10"/>
                <a:gd name="T5" fmla="*/ 0 h 7"/>
                <a:gd name="T6" fmla="*/ 8 w 10"/>
                <a:gd name="T7" fmla="*/ 2 h 7"/>
                <a:gd name="T8" fmla="*/ 8 w 10"/>
                <a:gd name="T9" fmla="*/ 2 h 7"/>
                <a:gd name="T10" fmla="*/ 8 w 10"/>
                <a:gd name="T11" fmla="*/ 3 h 7"/>
                <a:gd name="T12" fmla="*/ 10 w 10"/>
                <a:gd name="T13" fmla="*/ 3 h 7"/>
                <a:gd name="T14" fmla="*/ 10 w 10"/>
                <a:gd name="T15" fmla="*/ 5 h 7"/>
                <a:gd name="T16" fmla="*/ 10 w 10"/>
                <a:gd name="T17" fmla="*/ 5 h 7"/>
                <a:gd name="T18" fmla="*/ 10 w 10"/>
                <a:gd name="T19" fmla="*/ 7 h 7"/>
                <a:gd name="T20" fmla="*/ 0 w 10"/>
                <a:gd name="T21" fmla="*/ 7 h 7"/>
                <a:gd name="T22" fmla="*/ 0 w 10"/>
                <a:gd name="T23" fmla="*/ 7 h 7"/>
                <a:gd name="T24" fmla="*/ 0 w 10"/>
                <a:gd name="T25" fmla="*/ 7 h 7"/>
                <a:gd name="T26" fmla="*/ 0 w 10"/>
                <a:gd name="T27" fmla="*/ 5 h 7"/>
                <a:gd name="T28" fmla="*/ 0 w 10"/>
                <a:gd name="T29" fmla="*/ 5 h 7"/>
                <a:gd name="T30" fmla="*/ 0 w 10"/>
                <a:gd name="T31" fmla="*/ 3 h 7"/>
                <a:gd name="T32" fmla="*/ 0 w 10"/>
                <a:gd name="T33" fmla="*/ 3 h 7"/>
                <a:gd name="T34" fmla="*/ 0 w 10"/>
                <a:gd name="T35" fmla="*/ 3 h 7"/>
                <a:gd name="T36" fmla="*/ 0 w 10"/>
                <a:gd name="T37"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 h="7">
                  <a:moveTo>
                    <a:pt x="0" y="3"/>
                  </a:moveTo>
                  <a:lnTo>
                    <a:pt x="6" y="0"/>
                  </a:lnTo>
                  <a:lnTo>
                    <a:pt x="6" y="0"/>
                  </a:lnTo>
                  <a:lnTo>
                    <a:pt x="8" y="2"/>
                  </a:lnTo>
                  <a:lnTo>
                    <a:pt x="8" y="2"/>
                  </a:lnTo>
                  <a:lnTo>
                    <a:pt x="8" y="3"/>
                  </a:lnTo>
                  <a:lnTo>
                    <a:pt x="10" y="3"/>
                  </a:lnTo>
                  <a:lnTo>
                    <a:pt x="10" y="5"/>
                  </a:lnTo>
                  <a:lnTo>
                    <a:pt x="10" y="5"/>
                  </a:lnTo>
                  <a:lnTo>
                    <a:pt x="10" y="7"/>
                  </a:lnTo>
                  <a:lnTo>
                    <a:pt x="0" y="7"/>
                  </a:lnTo>
                  <a:lnTo>
                    <a:pt x="0" y="7"/>
                  </a:lnTo>
                  <a:lnTo>
                    <a:pt x="0" y="7"/>
                  </a:lnTo>
                  <a:lnTo>
                    <a:pt x="0" y="5"/>
                  </a:lnTo>
                  <a:lnTo>
                    <a:pt x="0" y="5"/>
                  </a:lnTo>
                  <a:lnTo>
                    <a:pt x="0" y="3"/>
                  </a:lnTo>
                  <a:lnTo>
                    <a:pt x="0" y="3"/>
                  </a:lnTo>
                  <a:lnTo>
                    <a:pt x="0" y="3"/>
                  </a:lnTo>
                  <a:lnTo>
                    <a:pt x="0" y="3"/>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08" name="Freeform 162"/>
            <p:cNvSpPr>
              <a:spLocks/>
            </p:cNvSpPr>
            <p:nvPr/>
          </p:nvSpPr>
          <p:spPr bwMode="auto">
            <a:xfrm>
              <a:off x="3545" y="1079"/>
              <a:ext cx="12" cy="14"/>
            </a:xfrm>
            <a:custGeom>
              <a:avLst/>
              <a:gdLst>
                <a:gd name="T0" fmla="*/ 12 w 12"/>
                <a:gd name="T1" fmla="*/ 0 h 13"/>
                <a:gd name="T2" fmla="*/ 12 w 12"/>
                <a:gd name="T3" fmla="*/ 13 h 13"/>
                <a:gd name="T4" fmla="*/ 10 w 12"/>
                <a:gd name="T5" fmla="*/ 12 h 13"/>
                <a:gd name="T6" fmla="*/ 8 w 12"/>
                <a:gd name="T7" fmla="*/ 12 h 13"/>
                <a:gd name="T8" fmla="*/ 6 w 12"/>
                <a:gd name="T9" fmla="*/ 12 h 13"/>
                <a:gd name="T10" fmla="*/ 4 w 12"/>
                <a:gd name="T11" fmla="*/ 10 h 13"/>
                <a:gd name="T12" fmla="*/ 4 w 12"/>
                <a:gd name="T13" fmla="*/ 8 h 13"/>
                <a:gd name="T14" fmla="*/ 2 w 12"/>
                <a:gd name="T15" fmla="*/ 8 h 13"/>
                <a:gd name="T16" fmla="*/ 2 w 12"/>
                <a:gd name="T17" fmla="*/ 6 h 13"/>
                <a:gd name="T18" fmla="*/ 0 w 12"/>
                <a:gd name="T19" fmla="*/ 6 h 13"/>
                <a:gd name="T20" fmla="*/ 2 w 12"/>
                <a:gd name="T21" fmla="*/ 4 h 13"/>
                <a:gd name="T22" fmla="*/ 4 w 12"/>
                <a:gd name="T23" fmla="*/ 4 h 13"/>
                <a:gd name="T24" fmla="*/ 6 w 12"/>
                <a:gd name="T25" fmla="*/ 2 h 13"/>
                <a:gd name="T26" fmla="*/ 8 w 12"/>
                <a:gd name="T27" fmla="*/ 2 h 13"/>
                <a:gd name="T28" fmla="*/ 10 w 12"/>
                <a:gd name="T29" fmla="*/ 2 h 13"/>
                <a:gd name="T30" fmla="*/ 10 w 12"/>
                <a:gd name="T31" fmla="*/ 2 h 13"/>
                <a:gd name="T32" fmla="*/ 12 w 12"/>
                <a:gd name="T33" fmla="*/ 2 h 13"/>
                <a:gd name="T34" fmla="*/ 12 w 12"/>
                <a:gd name="T35"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 h="13">
                  <a:moveTo>
                    <a:pt x="12" y="0"/>
                  </a:moveTo>
                  <a:lnTo>
                    <a:pt x="12" y="13"/>
                  </a:lnTo>
                  <a:lnTo>
                    <a:pt x="10" y="12"/>
                  </a:lnTo>
                  <a:lnTo>
                    <a:pt x="8" y="12"/>
                  </a:lnTo>
                  <a:lnTo>
                    <a:pt x="6" y="12"/>
                  </a:lnTo>
                  <a:lnTo>
                    <a:pt x="4" y="10"/>
                  </a:lnTo>
                  <a:lnTo>
                    <a:pt x="4" y="8"/>
                  </a:lnTo>
                  <a:lnTo>
                    <a:pt x="2" y="8"/>
                  </a:lnTo>
                  <a:lnTo>
                    <a:pt x="2" y="6"/>
                  </a:lnTo>
                  <a:lnTo>
                    <a:pt x="0" y="6"/>
                  </a:lnTo>
                  <a:lnTo>
                    <a:pt x="2" y="4"/>
                  </a:lnTo>
                  <a:lnTo>
                    <a:pt x="4" y="4"/>
                  </a:lnTo>
                  <a:lnTo>
                    <a:pt x="6" y="2"/>
                  </a:lnTo>
                  <a:lnTo>
                    <a:pt x="8" y="2"/>
                  </a:lnTo>
                  <a:lnTo>
                    <a:pt x="10" y="2"/>
                  </a:lnTo>
                  <a:lnTo>
                    <a:pt x="10" y="2"/>
                  </a:lnTo>
                  <a:lnTo>
                    <a:pt x="12" y="2"/>
                  </a:lnTo>
                  <a:lnTo>
                    <a:pt x="12"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09" name="Freeform 163"/>
            <p:cNvSpPr>
              <a:spLocks/>
            </p:cNvSpPr>
            <p:nvPr/>
          </p:nvSpPr>
          <p:spPr bwMode="auto">
            <a:xfrm>
              <a:off x="3582" y="1010"/>
              <a:ext cx="59" cy="19"/>
            </a:xfrm>
            <a:custGeom>
              <a:avLst/>
              <a:gdLst>
                <a:gd name="T0" fmla="*/ 15 w 59"/>
                <a:gd name="T1" fmla="*/ 0 h 17"/>
                <a:gd name="T2" fmla="*/ 21 w 59"/>
                <a:gd name="T3" fmla="*/ 0 h 17"/>
                <a:gd name="T4" fmla="*/ 28 w 59"/>
                <a:gd name="T5" fmla="*/ 0 h 17"/>
                <a:gd name="T6" fmla="*/ 34 w 59"/>
                <a:gd name="T7" fmla="*/ 0 h 17"/>
                <a:gd name="T8" fmla="*/ 40 w 59"/>
                <a:gd name="T9" fmla="*/ 0 h 17"/>
                <a:gd name="T10" fmla="*/ 46 w 59"/>
                <a:gd name="T11" fmla="*/ 2 h 17"/>
                <a:gd name="T12" fmla="*/ 51 w 59"/>
                <a:gd name="T13" fmla="*/ 2 h 17"/>
                <a:gd name="T14" fmla="*/ 55 w 59"/>
                <a:gd name="T15" fmla="*/ 5 h 17"/>
                <a:gd name="T16" fmla="*/ 59 w 59"/>
                <a:gd name="T17" fmla="*/ 7 h 17"/>
                <a:gd name="T18" fmla="*/ 57 w 59"/>
                <a:gd name="T19" fmla="*/ 9 h 17"/>
                <a:gd name="T20" fmla="*/ 53 w 59"/>
                <a:gd name="T21" fmla="*/ 11 h 17"/>
                <a:gd name="T22" fmla="*/ 47 w 59"/>
                <a:gd name="T23" fmla="*/ 13 h 17"/>
                <a:gd name="T24" fmla="*/ 42 w 59"/>
                <a:gd name="T25" fmla="*/ 15 h 17"/>
                <a:gd name="T26" fmla="*/ 36 w 59"/>
                <a:gd name="T27" fmla="*/ 15 h 17"/>
                <a:gd name="T28" fmla="*/ 30 w 59"/>
                <a:gd name="T29" fmla="*/ 17 h 17"/>
                <a:gd name="T30" fmla="*/ 26 w 59"/>
                <a:gd name="T31" fmla="*/ 17 h 17"/>
                <a:gd name="T32" fmla="*/ 23 w 59"/>
                <a:gd name="T33" fmla="*/ 17 h 17"/>
                <a:gd name="T34" fmla="*/ 19 w 59"/>
                <a:gd name="T35" fmla="*/ 17 h 17"/>
                <a:gd name="T36" fmla="*/ 15 w 59"/>
                <a:gd name="T37" fmla="*/ 17 h 17"/>
                <a:gd name="T38" fmla="*/ 13 w 59"/>
                <a:gd name="T39" fmla="*/ 17 h 17"/>
                <a:gd name="T40" fmla="*/ 9 w 59"/>
                <a:gd name="T41" fmla="*/ 17 h 17"/>
                <a:gd name="T42" fmla="*/ 7 w 59"/>
                <a:gd name="T43" fmla="*/ 17 h 17"/>
                <a:gd name="T44" fmla="*/ 5 w 59"/>
                <a:gd name="T45" fmla="*/ 17 h 17"/>
                <a:gd name="T46" fmla="*/ 1 w 59"/>
                <a:gd name="T47" fmla="*/ 17 h 17"/>
                <a:gd name="T48" fmla="*/ 0 w 59"/>
                <a:gd name="T49" fmla="*/ 17 h 17"/>
                <a:gd name="T50" fmla="*/ 0 w 59"/>
                <a:gd name="T51" fmla="*/ 13 h 17"/>
                <a:gd name="T52" fmla="*/ 1 w 59"/>
                <a:gd name="T53" fmla="*/ 9 h 17"/>
                <a:gd name="T54" fmla="*/ 3 w 59"/>
                <a:gd name="T55" fmla="*/ 7 h 17"/>
                <a:gd name="T56" fmla="*/ 5 w 59"/>
                <a:gd name="T57" fmla="*/ 3 h 17"/>
                <a:gd name="T58" fmla="*/ 7 w 59"/>
                <a:gd name="T59" fmla="*/ 2 h 17"/>
                <a:gd name="T60" fmla="*/ 9 w 59"/>
                <a:gd name="T61" fmla="*/ 0 h 17"/>
                <a:gd name="T62" fmla="*/ 11 w 59"/>
                <a:gd name="T63" fmla="*/ 0 h 17"/>
                <a:gd name="T64" fmla="*/ 15 w 59"/>
                <a:gd name="T65"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9" h="17">
                  <a:moveTo>
                    <a:pt x="15" y="0"/>
                  </a:moveTo>
                  <a:lnTo>
                    <a:pt x="21" y="0"/>
                  </a:lnTo>
                  <a:lnTo>
                    <a:pt x="28" y="0"/>
                  </a:lnTo>
                  <a:lnTo>
                    <a:pt x="34" y="0"/>
                  </a:lnTo>
                  <a:lnTo>
                    <a:pt x="40" y="0"/>
                  </a:lnTo>
                  <a:lnTo>
                    <a:pt x="46" y="2"/>
                  </a:lnTo>
                  <a:lnTo>
                    <a:pt x="51" y="2"/>
                  </a:lnTo>
                  <a:lnTo>
                    <a:pt x="55" y="5"/>
                  </a:lnTo>
                  <a:lnTo>
                    <a:pt x="59" y="7"/>
                  </a:lnTo>
                  <a:lnTo>
                    <a:pt x="57" y="9"/>
                  </a:lnTo>
                  <a:lnTo>
                    <a:pt x="53" y="11"/>
                  </a:lnTo>
                  <a:lnTo>
                    <a:pt x="47" y="13"/>
                  </a:lnTo>
                  <a:lnTo>
                    <a:pt x="42" y="15"/>
                  </a:lnTo>
                  <a:lnTo>
                    <a:pt x="36" y="15"/>
                  </a:lnTo>
                  <a:lnTo>
                    <a:pt x="30" y="17"/>
                  </a:lnTo>
                  <a:lnTo>
                    <a:pt x="26" y="17"/>
                  </a:lnTo>
                  <a:lnTo>
                    <a:pt x="23" y="17"/>
                  </a:lnTo>
                  <a:lnTo>
                    <a:pt x="19" y="17"/>
                  </a:lnTo>
                  <a:lnTo>
                    <a:pt x="15" y="17"/>
                  </a:lnTo>
                  <a:lnTo>
                    <a:pt x="13" y="17"/>
                  </a:lnTo>
                  <a:lnTo>
                    <a:pt x="9" y="17"/>
                  </a:lnTo>
                  <a:lnTo>
                    <a:pt x="7" y="17"/>
                  </a:lnTo>
                  <a:lnTo>
                    <a:pt x="5" y="17"/>
                  </a:lnTo>
                  <a:lnTo>
                    <a:pt x="1" y="17"/>
                  </a:lnTo>
                  <a:lnTo>
                    <a:pt x="0" y="17"/>
                  </a:lnTo>
                  <a:lnTo>
                    <a:pt x="0" y="13"/>
                  </a:lnTo>
                  <a:lnTo>
                    <a:pt x="1" y="9"/>
                  </a:lnTo>
                  <a:lnTo>
                    <a:pt x="3" y="7"/>
                  </a:lnTo>
                  <a:lnTo>
                    <a:pt x="5" y="3"/>
                  </a:lnTo>
                  <a:lnTo>
                    <a:pt x="7" y="2"/>
                  </a:lnTo>
                  <a:lnTo>
                    <a:pt x="9" y="0"/>
                  </a:lnTo>
                  <a:lnTo>
                    <a:pt x="11" y="0"/>
                  </a:lnTo>
                  <a:lnTo>
                    <a:pt x="15"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10" name="Freeform 164"/>
            <p:cNvSpPr>
              <a:spLocks/>
            </p:cNvSpPr>
            <p:nvPr/>
          </p:nvSpPr>
          <p:spPr bwMode="auto">
            <a:xfrm>
              <a:off x="3618" y="1024"/>
              <a:ext cx="67" cy="17"/>
            </a:xfrm>
            <a:custGeom>
              <a:avLst/>
              <a:gdLst>
                <a:gd name="T0" fmla="*/ 11 w 67"/>
                <a:gd name="T1" fmla="*/ 0 h 15"/>
                <a:gd name="T2" fmla="*/ 10 w 67"/>
                <a:gd name="T3" fmla="*/ 0 h 15"/>
                <a:gd name="T4" fmla="*/ 8 w 67"/>
                <a:gd name="T5" fmla="*/ 2 h 15"/>
                <a:gd name="T6" fmla="*/ 6 w 67"/>
                <a:gd name="T7" fmla="*/ 2 h 15"/>
                <a:gd name="T8" fmla="*/ 4 w 67"/>
                <a:gd name="T9" fmla="*/ 2 h 15"/>
                <a:gd name="T10" fmla="*/ 4 w 67"/>
                <a:gd name="T11" fmla="*/ 4 h 15"/>
                <a:gd name="T12" fmla="*/ 4 w 67"/>
                <a:gd name="T13" fmla="*/ 4 h 15"/>
                <a:gd name="T14" fmla="*/ 2 w 67"/>
                <a:gd name="T15" fmla="*/ 6 h 15"/>
                <a:gd name="T16" fmla="*/ 0 w 67"/>
                <a:gd name="T17" fmla="*/ 6 h 15"/>
                <a:gd name="T18" fmla="*/ 2 w 67"/>
                <a:gd name="T19" fmla="*/ 8 h 15"/>
                <a:gd name="T20" fmla="*/ 2 w 67"/>
                <a:gd name="T21" fmla="*/ 10 h 15"/>
                <a:gd name="T22" fmla="*/ 6 w 67"/>
                <a:gd name="T23" fmla="*/ 12 h 15"/>
                <a:gd name="T24" fmla="*/ 8 w 67"/>
                <a:gd name="T25" fmla="*/ 12 h 15"/>
                <a:gd name="T26" fmla="*/ 10 w 67"/>
                <a:gd name="T27" fmla="*/ 12 h 15"/>
                <a:gd name="T28" fmla="*/ 11 w 67"/>
                <a:gd name="T29" fmla="*/ 12 h 15"/>
                <a:gd name="T30" fmla="*/ 13 w 67"/>
                <a:gd name="T31" fmla="*/ 12 h 15"/>
                <a:gd name="T32" fmla="*/ 15 w 67"/>
                <a:gd name="T33" fmla="*/ 12 h 15"/>
                <a:gd name="T34" fmla="*/ 44 w 67"/>
                <a:gd name="T35" fmla="*/ 12 h 15"/>
                <a:gd name="T36" fmla="*/ 44 w 67"/>
                <a:gd name="T37" fmla="*/ 14 h 15"/>
                <a:gd name="T38" fmla="*/ 46 w 67"/>
                <a:gd name="T39" fmla="*/ 15 h 15"/>
                <a:gd name="T40" fmla="*/ 48 w 67"/>
                <a:gd name="T41" fmla="*/ 15 h 15"/>
                <a:gd name="T42" fmla="*/ 50 w 67"/>
                <a:gd name="T43" fmla="*/ 15 h 15"/>
                <a:gd name="T44" fmla="*/ 52 w 67"/>
                <a:gd name="T45" fmla="*/ 15 h 15"/>
                <a:gd name="T46" fmla="*/ 54 w 67"/>
                <a:gd name="T47" fmla="*/ 15 h 15"/>
                <a:gd name="T48" fmla="*/ 56 w 67"/>
                <a:gd name="T49" fmla="*/ 15 h 15"/>
                <a:gd name="T50" fmla="*/ 58 w 67"/>
                <a:gd name="T51" fmla="*/ 15 h 15"/>
                <a:gd name="T52" fmla="*/ 58 w 67"/>
                <a:gd name="T53" fmla="*/ 15 h 15"/>
                <a:gd name="T54" fmla="*/ 59 w 67"/>
                <a:gd name="T55" fmla="*/ 15 h 15"/>
                <a:gd name="T56" fmla="*/ 61 w 67"/>
                <a:gd name="T57" fmla="*/ 15 h 15"/>
                <a:gd name="T58" fmla="*/ 63 w 67"/>
                <a:gd name="T59" fmla="*/ 14 h 15"/>
                <a:gd name="T60" fmla="*/ 63 w 67"/>
                <a:gd name="T61" fmla="*/ 14 h 15"/>
                <a:gd name="T62" fmla="*/ 65 w 67"/>
                <a:gd name="T63" fmla="*/ 14 h 15"/>
                <a:gd name="T64" fmla="*/ 65 w 67"/>
                <a:gd name="T65" fmla="*/ 12 h 15"/>
                <a:gd name="T66" fmla="*/ 67 w 67"/>
                <a:gd name="T67" fmla="*/ 12 h 15"/>
                <a:gd name="T68" fmla="*/ 63 w 67"/>
                <a:gd name="T69" fmla="*/ 10 h 15"/>
                <a:gd name="T70" fmla="*/ 59 w 67"/>
                <a:gd name="T71" fmla="*/ 10 h 15"/>
                <a:gd name="T72" fmla="*/ 58 w 67"/>
                <a:gd name="T73" fmla="*/ 8 h 15"/>
                <a:gd name="T74" fmla="*/ 54 w 67"/>
                <a:gd name="T75" fmla="*/ 6 h 15"/>
                <a:gd name="T76" fmla="*/ 50 w 67"/>
                <a:gd name="T77" fmla="*/ 4 h 15"/>
                <a:gd name="T78" fmla="*/ 48 w 67"/>
                <a:gd name="T79" fmla="*/ 2 h 15"/>
                <a:gd name="T80" fmla="*/ 44 w 67"/>
                <a:gd name="T81" fmla="*/ 0 h 15"/>
                <a:gd name="T82" fmla="*/ 40 w 67"/>
                <a:gd name="T83" fmla="*/ 0 h 15"/>
                <a:gd name="T84" fmla="*/ 38 w 67"/>
                <a:gd name="T85" fmla="*/ 0 h 15"/>
                <a:gd name="T86" fmla="*/ 38 w 67"/>
                <a:gd name="T87" fmla="*/ 0 h 15"/>
                <a:gd name="T88" fmla="*/ 36 w 67"/>
                <a:gd name="T89" fmla="*/ 0 h 15"/>
                <a:gd name="T90" fmla="*/ 36 w 67"/>
                <a:gd name="T91" fmla="*/ 2 h 15"/>
                <a:gd name="T92" fmla="*/ 35 w 67"/>
                <a:gd name="T93" fmla="*/ 2 h 15"/>
                <a:gd name="T94" fmla="*/ 35 w 67"/>
                <a:gd name="T95" fmla="*/ 2 h 15"/>
                <a:gd name="T96" fmla="*/ 35 w 67"/>
                <a:gd name="T97" fmla="*/ 4 h 15"/>
                <a:gd name="T98" fmla="*/ 33 w 67"/>
                <a:gd name="T99" fmla="*/ 4 h 15"/>
                <a:gd name="T100" fmla="*/ 31 w 67"/>
                <a:gd name="T101" fmla="*/ 4 h 15"/>
                <a:gd name="T102" fmla="*/ 29 w 67"/>
                <a:gd name="T103" fmla="*/ 2 h 15"/>
                <a:gd name="T104" fmla="*/ 25 w 67"/>
                <a:gd name="T105" fmla="*/ 2 h 15"/>
                <a:gd name="T106" fmla="*/ 23 w 67"/>
                <a:gd name="T107" fmla="*/ 2 h 15"/>
                <a:gd name="T108" fmla="*/ 19 w 67"/>
                <a:gd name="T109" fmla="*/ 0 h 15"/>
                <a:gd name="T110" fmla="*/ 17 w 67"/>
                <a:gd name="T111" fmla="*/ 0 h 15"/>
                <a:gd name="T112" fmla="*/ 15 w 67"/>
                <a:gd name="T113" fmla="*/ 0 h 15"/>
                <a:gd name="T114" fmla="*/ 11 w 67"/>
                <a:gd name="T115"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7" h="15">
                  <a:moveTo>
                    <a:pt x="11" y="0"/>
                  </a:moveTo>
                  <a:lnTo>
                    <a:pt x="10" y="0"/>
                  </a:lnTo>
                  <a:lnTo>
                    <a:pt x="8" y="2"/>
                  </a:lnTo>
                  <a:lnTo>
                    <a:pt x="6" y="2"/>
                  </a:lnTo>
                  <a:lnTo>
                    <a:pt x="4" y="2"/>
                  </a:lnTo>
                  <a:lnTo>
                    <a:pt x="4" y="4"/>
                  </a:lnTo>
                  <a:lnTo>
                    <a:pt x="4" y="4"/>
                  </a:lnTo>
                  <a:lnTo>
                    <a:pt x="2" y="6"/>
                  </a:lnTo>
                  <a:lnTo>
                    <a:pt x="0" y="6"/>
                  </a:lnTo>
                  <a:lnTo>
                    <a:pt x="2" y="8"/>
                  </a:lnTo>
                  <a:lnTo>
                    <a:pt x="2" y="10"/>
                  </a:lnTo>
                  <a:lnTo>
                    <a:pt x="6" y="12"/>
                  </a:lnTo>
                  <a:lnTo>
                    <a:pt x="8" y="12"/>
                  </a:lnTo>
                  <a:lnTo>
                    <a:pt x="10" y="12"/>
                  </a:lnTo>
                  <a:lnTo>
                    <a:pt x="11" y="12"/>
                  </a:lnTo>
                  <a:lnTo>
                    <a:pt x="13" y="12"/>
                  </a:lnTo>
                  <a:lnTo>
                    <a:pt x="15" y="12"/>
                  </a:lnTo>
                  <a:lnTo>
                    <a:pt x="44" y="12"/>
                  </a:lnTo>
                  <a:lnTo>
                    <a:pt x="44" y="14"/>
                  </a:lnTo>
                  <a:lnTo>
                    <a:pt x="46" y="15"/>
                  </a:lnTo>
                  <a:lnTo>
                    <a:pt x="48" y="15"/>
                  </a:lnTo>
                  <a:lnTo>
                    <a:pt x="50" y="15"/>
                  </a:lnTo>
                  <a:lnTo>
                    <a:pt x="52" y="15"/>
                  </a:lnTo>
                  <a:lnTo>
                    <a:pt x="54" y="15"/>
                  </a:lnTo>
                  <a:lnTo>
                    <a:pt x="56" y="15"/>
                  </a:lnTo>
                  <a:lnTo>
                    <a:pt x="58" y="15"/>
                  </a:lnTo>
                  <a:lnTo>
                    <a:pt x="58" y="15"/>
                  </a:lnTo>
                  <a:lnTo>
                    <a:pt x="59" y="15"/>
                  </a:lnTo>
                  <a:lnTo>
                    <a:pt x="61" y="15"/>
                  </a:lnTo>
                  <a:lnTo>
                    <a:pt x="63" y="14"/>
                  </a:lnTo>
                  <a:lnTo>
                    <a:pt x="63" y="14"/>
                  </a:lnTo>
                  <a:lnTo>
                    <a:pt x="65" y="14"/>
                  </a:lnTo>
                  <a:lnTo>
                    <a:pt x="65" y="12"/>
                  </a:lnTo>
                  <a:lnTo>
                    <a:pt x="67" y="12"/>
                  </a:lnTo>
                  <a:lnTo>
                    <a:pt x="63" y="10"/>
                  </a:lnTo>
                  <a:lnTo>
                    <a:pt x="59" y="10"/>
                  </a:lnTo>
                  <a:lnTo>
                    <a:pt x="58" y="8"/>
                  </a:lnTo>
                  <a:lnTo>
                    <a:pt x="54" y="6"/>
                  </a:lnTo>
                  <a:lnTo>
                    <a:pt x="50" y="4"/>
                  </a:lnTo>
                  <a:lnTo>
                    <a:pt x="48" y="2"/>
                  </a:lnTo>
                  <a:lnTo>
                    <a:pt x="44" y="0"/>
                  </a:lnTo>
                  <a:lnTo>
                    <a:pt x="40" y="0"/>
                  </a:lnTo>
                  <a:lnTo>
                    <a:pt x="38" y="0"/>
                  </a:lnTo>
                  <a:lnTo>
                    <a:pt x="38" y="0"/>
                  </a:lnTo>
                  <a:lnTo>
                    <a:pt x="36" y="0"/>
                  </a:lnTo>
                  <a:lnTo>
                    <a:pt x="36" y="2"/>
                  </a:lnTo>
                  <a:lnTo>
                    <a:pt x="35" y="2"/>
                  </a:lnTo>
                  <a:lnTo>
                    <a:pt x="35" y="2"/>
                  </a:lnTo>
                  <a:lnTo>
                    <a:pt x="35" y="4"/>
                  </a:lnTo>
                  <a:lnTo>
                    <a:pt x="33" y="4"/>
                  </a:lnTo>
                  <a:lnTo>
                    <a:pt x="31" y="4"/>
                  </a:lnTo>
                  <a:lnTo>
                    <a:pt x="29" y="2"/>
                  </a:lnTo>
                  <a:lnTo>
                    <a:pt x="25" y="2"/>
                  </a:lnTo>
                  <a:lnTo>
                    <a:pt x="23" y="2"/>
                  </a:lnTo>
                  <a:lnTo>
                    <a:pt x="19" y="0"/>
                  </a:lnTo>
                  <a:lnTo>
                    <a:pt x="17" y="0"/>
                  </a:lnTo>
                  <a:lnTo>
                    <a:pt x="15" y="0"/>
                  </a:lnTo>
                  <a:lnTo>
                    <a:pt x="11"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11" name="Freeform 165"/>
            <p:cNvSpPr>
              <a:spLocks/>
            </p:cNvSpPr>
            <p:nvPr/>
          </p:nvSpPr>
          <p:spPr bwMode="auto">
            <a:xfrm>
              <a:off x="3695" y="1031"/>
              <a:ext cx="53" cy="25"/>
            </a:xfrm>
            <a:custGeom>
              <a:avLst/>
              <a:gdLst>
                <a:gd name="T0" fmla="*/ 4 w 53"/>
                <a:gd name="T1" fmla="*/ 4 h 23"/>
                <a:gd name="T2" fmla="*/ 11 w 53"/>
                <a:gd name="T3" fmla="*/ 0 h 23"/>
                <a:gd name="T4" fmla="*/ 13 w 53"/>
                <a:gd name="T5" fmla="*/ 2 h 23"/>
                <a:gd name="T6" fmla="*/ 19 w 53"/>
                <a:gd name="T7" fmla="*/ 4 h 23"/>
                <a:gd name="T8" fmla="*/ 25 w 53"/>
                <a:gd name="T9" fmla="*/ 6 h 23"/>
                <a:gd name="T10" fmla="*/ 32 w 53"/>
                <a:gd name="T11" fmla="*/ 8 h 23"/>
                <a:gd name="T12" fmla="*/ 38 w 53"/>
                <a:gd name="T13" fmla="*/ 9 h 23"/>
                <a:gd name="T14" fmla="*/ 46 w 53"/>
                <a:gd name="T15" fmla="*/ 9 h 23"/>
                <a:gd name="T16" fmla="*/ 50 w 53"/>
                <a:gd name="T17" fmla="*/ 11 h 23"/>
                <a:gd name="T18" fmla="*/ 53 w 53"/>
                <a:gd name="T19" fmla="*/ 11 h 23"/>
                <a:gd name="T20" fmla="*/ 53 w 53"/>
                <a:gd name="T21" fmla="*/ 13 h 23"/>
                <a:gd name="T22" fmla="*/ 53 w 53"/>
                <a:gd name="T23" fmla="*/ 13 h 23"/>
                <a:gd name="T24" fmla="*/ 53 w 53"/>
                <a:gd name="T25" fmla="*/ 15 h 23"/>
                <a:gd name="T26" fmla="*/ 53 w 53"/>
                <a:gd name="T27" fmla="*/ 15 h 23"/>
                <a:gd name="T28" fmla="*/ 53 w 53"/>
                <a:gd name="T29" fmla="*/ 17 h 23"/>
                <a:gd name="T30" fmla="*/ 53 w 53"/>
                <a:gd name="T31" fmla="*/ 17 h 23"/>
                <a:gd name="T32" fmla="*/ 53 w 53"/>
                <a:gd name="T33" fmla="*/ 19 h 23"/>
                <a:gd name="T34" fmla="*/ 53 w 53"/>
                <a:gd name="T35" fmla="*/ 19 h 23"/>
                <a:gd name="T36" fmla="*/ 48 w 53"/>
                <a:gd name="T37" fmla="*/ 21 h 23"/>
                <a:gd name="T38" fmla="*/ 42 w 53"/>
                <a:gd name="T39" fmla="*/ 21 h 23"/>
                <a:gd name="T40" fmla="*/ 36 w 53"/>
                <a:gd name="T41" fmla="*/ 21 h 23"/>
                <a:gd name="T42" fmla="*/ 32 w 53"/>
                <a:gd name="T43" fmla="*/ 21 h 23"/>
                <a:gd name="T44" fmla="*/ 27 w 53"/>
                <a:gd name="T45" fmla="*/ 19 h 23"/>
                <a:gd name="T46" fmla="*/ 23 w 53"/>
                <a:gd name="T47" fmla="*/ 19 h 23"/>
                <a:gd name="T48" fmla="*/ 19 w 53"/>
                <a:gd name="T49" fmla="*/ 19 h 23"/>
                <a:gd name="T50" fmla="*/ 15 w 53"/>
                <a:gd name="T51" fmla="*/ 19 h 23"/>
                <a:gd name="T52" fmla="*/ 15 w 53"/>
                <a:gd name="T53" fmla="*/ 19 h 23"/>
                <a:gd name="T54" fmla="*/ 13 w 53"/>
                <a:gd name="T55" fmla="*/ 21 h 23"/>
                <a:gd name="T56" fmla="*/ 13 w 53"/>
                <a:gd name="T57" fmla="*/ 21 h 23"/>
                <a:gd name="T58" fmla="*/ 11 w 53"/>
                <a:gd name="T59" fmla="*/ 21 h 23"/>
                <a:gd name="T60" fmla="*/ 11 w 53"/>
                <a:gd name="T61" fmla="*/ 23 h 23"/>
                <a:gd name="T62" fmla="*/ 9 w 53"/>
                <a:gd name="T63" fmla="*/ 23 h 23"/>
                <a:gd name="T64" fmla="*/ 7 w 53"/>
                <a:gd name="T65" fmla="*/ 23 h 23"/>
                <a:gd name="T66" fmla="*/ 7 w 53"/>
                <a:gd name="T67" fmla="*/ 23 h 23"/>
                <a:gd name="T68" fmla="*/ 5 w 53"/>
                <a:gd name="T69" fmla="*/ 23 h 23"/>
                <a:gd name="T70" fmla="*/ 5 w 53"/>
                <a:gd name="T71" fmla="*/ 23 h 23"/>
                <a:gd name="T72" fmla="*/ 4 w 53"/>
                <a:gd name="T73" fmla="*/ 21 h 23"/>
                <a:gd name="T74" fmla="*/ 2 w 53"/>
                <a:gd name="T75" fmla="*/ 19 h 23"/>
                <a:gd name="T76" fmla="*/ 2 w 53"/>
                <a:gd name="T77" fmla="*/ 17 h 23"/>
                <a:gd name="T78" fmla="*/ 0 w 53"/>
                <a:gd name="T79" fmla="*/ 15 h 23"/>
                <a:gd name="T80" fmla="*/ 0 w 53"/>
                <a:gd name="T81" fmla="*/ 15 h 23"/>
                <a:gd name="T82" fmla="*/ 0 w 53"/>
                <a:gd name="T83" fmla="*/ 13 h 23"/>
                <a:gd name="T84" fmla="*/ 0 w 53"/>
                <a:gd name="T85" fmla="*/ 11 h 23"/>
                <a:gd name="T86" fmla="*/ 0 w 53"/>
                <a:gd name="T87" fmla="*/ 11 h 23"/>
                <a:gd name="T88" fmla="*/ 2 w 53"/>
                <a:gd name="T89" fmla="*/ 9 h 23"/>
                <a:gd name="T90" fmla="*/ 2 w 53"/>
                <a:gd name="T91" fmla="*/ 9 h 23"/>
                <a:gd name="T92" fmla="*/ 2 w 53"/>
                <a:gd name="T93" fmla="*/ 8 h 23"/>
                <a:gd name="T94" fmla="*/ 4 w 53"/>
                <a:gd name="T95" fmla="*/ 6 h 23"/>
                <a:gd name="T96" fmla="*/ 4 w 53"/>
                <a:gd name="T97" fmla="*/ 6 h 23"/>
                <a:gd name="T98" fmla="*/ 4 w 53"/>
                <a:gd name="T99"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3" h="23">
                  <a:moveTo>
                    <a:pt x="4" y="4"/>
                  </a:moveTo>
                  <a:lnTo>
                    <a:pt x="11" y="0"/>
                  </a:lnTo>
                  <a:lnTo>
                    <a:pt x="13" y="2"/>
                  </a:lnTo>
                  <a:lnTo>
                    <a:pt x="19" y="4"/>
                  </a:lnTo>
                  <a:lnTo>
                    <a:pt x="25" y="6"/>
                  </a:lnTo>
                  <a:lnTo>
                    <a:pt x="32" y="8"/>
                  </a:lnTo>
                  <a:lnTo>
                    <a:pt x="38" y="9"/>
                  </a:lnTo>
                  <a:lnTo>
                    <a:pt x="46" y="9"/>
                  </a:lnTo>
                  <a:lnTo>
                    <a:pt x="50" y="11"/>
                  </a:lnTo>
                  <a:lnTo>
                    <a:pt x="53" y="11"/>
                  </a:lnTo>
                  <a:lnTo>
                    <a:pt x="53" y="13"/>
                  </a:lnTo>
                  <a:lnTo>
                    <a:pt x="53" y="13"/>
                  </a:lnTo>
                  <a:lnTo>
                    <a:pt x="53" y="15"/>
                  </a:lnTo>
                  <a:lnTo>
                    <a:pt x="53" y="15"/>
                  </a:lnTo>
                  <a:lnTo>
                    <a:pt x="53" y="17"/>
                  </a:lnTo>
                  <a:lnTo>
                    <a:pt x="53" y="17"/>
                  </a:lnTo>
                  <a:lnTo>
                    <a:pt x="53" y="19"/>
                  </a:lnTo>
                  <a:lnTo>
                    <a:pt x="53" y="19"/>
                  </a:lnTo>
                  <a:lnTo>
                    <a:pt x="48" y="21"/>
                  </a:lnTo>
                  <a:lnTo>
                    <a:pt x="42" y="21"/>
                  </a:lnTo>
                  <a:lnTo>
                    <a:pt x="36" y="21"/>
                  </a:lnTo>
                  <a:lnTo>
                    <a:pt x="32" y="21"/>
                  </a:lnTo>
                  <a:lnTo>
                    <a:pt x="27" y="19"/>
                  </a:lnTo>
                  <a:lnTo>
                    <a:pt x="23" y="19"/>
                  </a:lnTo>
                  <a:lnTo>
                    <a:pt x="19" y="19"/>
                  </a:lnTo>
                  <a:lnTo>
                    <a:pt x="15" y="19"/>
                  </a:lnTo>
                  <a:lnTo>
                    <a:pt x="15" y="19"/>
                  </a:lnTo>
                  <a:lnTo>
                    <a:pt x="13" y="21"/>
                  </a:lnTo>
                  <a:lnTo>
                    <a:pt x="13" y="21"/>
                  </a:lnTo>
                  <a:lnTo>
                    <a:pt x="11" y="21"/>
                  </a:lnTo>
                  <a:lnTo>
                    <a:pt x="11" y="23"/>
                  </a:lnTo>
                  <a:lnTo>
                    <a:pt x="9" y="23"/>
                  </a:lnTo>
                  <a:lnTo>
                    <a:pt x="7" y="23"/>
                  </a:lnTo>
                  <a:lnTo>
                    <a:pt x="7" y="23"/>
                  </a:lnTo>
                  <a:lnTo>
                    <a:pt x="5" y="23"/>
                  </a:lnTo>
                  <a:lnTo>
                    <a:pt x="5" y="23"/>
                  </a:lnTo>
                  <a:lnTo>
                    <a:pt x="4" y="21"/>
                  </a:lnTo>
                  <a:lnTo>
                    <a:pt x="2" y="19"/>
                  </a:lnTo>
                  <a:lnTo>
                    <a:pt x="2" y="17"/>
                  </a:lnTo>
                  <a:lnTo>
                    <a:pt x="0" y="15"/>
                  </a:lnTo>
                  <a:lnTo>
                    <a:pt x="0" y="15"/>
                  </a:lnTo>
                  <a:lnTo>
                    <a:pt x="0" y="13"/>
                  </a:lnTo>
                  <a:lnTo>
                    <a:pt x="0" y="11"/>
                  </a:lnTo>
                  <a:lnTo>
                    <a:pt x="0" y="11"/>
                  </a:lnTo>
                  <a:lnTo>
                    <a:pt x="2" y="9"/>
                  </a:lnTo>
                  <a:lnTo>
                    <a:pt x="2" y="9"/>
                  </a:lnTo>
                  <a:lnTo>
                    <a:pt x="2" y="8"/>
                  </a:lnTo>
                  <a:lnTo>
                    <a:pt x="4" y="6"/>
                  </a:lnTo>
                  <a:lnTo>
                    <a:pt x="4" y="6"/>
                  </a:lnTo>
                  <a:lnTo>
                    <a:pt x="4" y="4"/>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12" name="Freeform 166"/>
            <p:cNvSpPr>
              <a:spLocks/>
            </p:cNvSpPr>
            <p:nvPr/>
          </p:nvSpPr>
          <p:spPr bwMode="auto">
            <a:xfrm>
              <a:off x="4036" y="1112"/>
              <a:ext cx="52" cy="23"/>
            </a:xfrm>
            <a:custGeom>
              <a:avLst/>
              <a:gdLst>
                <a:gd name="T0" fmla="*/ 14 w 52"/>
                <a:gd name="T1" fmla="*/ 0 h 21"/>
                <a:gd name="T2" fmla="*/ 21 w 52"/>
                <a:gd name="T3" fmla="*/ 0 h 21"/>
                <a:gd name="T4" fmla="*/ 27 w 52"/>
                <a:gd name="T5" fmla="*/ 2 h 21"/>
                <a:gd name="T6" fmla="*/ 33 w 52"/>
                <a:gd name="T7" fmla="*/ 4 h 21"/>
                <a:gd name="T8" fmla="*/ 39 w 52"/>
                <a:gd name="T9" fmla="*/ 7 h 21"/>
                <a:gd name="T10" fmla="*/ 42 w 52"/>
                <a:gd name="T11" fmla="*/ 11 h 21"/>
                <a:gd name="T12" fmla="*/ 46 w 52"/>
                <a:gd name="T13" fmla="*/ 15 h 21"/>
                <a:gd name="T14" fmla="*/ 50 w 52"/>
                <a:gd name="T15" fmla="*/ 17 h 21"/>
                <a:gd name="T16" fmla="*/ 52 w 52"/>
                <a:gd name="T17" fmla="*/ 21 h 21"/>
                <a:gd name="T18" fmla="*/ 39 w 52"/>
                <a:gd name="T19" fmla="*/ 21 h 21"/>
                <a:gd name="T20" fmla="*/ 33 w 52"/>
                <a:gd name="T21" fmla="*/ 21 h 21"/>
                <a:gd name="T22" fmla="*/ 25 w 52"/>
                <a:gd name="T23" fmla="*/ 17 h 21"/>
                <a:gd name="T24" fmla="*/ 16 w 52"/>
                <a:gd name="T25" fmla="*/ 15 h 21"/>
                <a:gd name="T26" fmla="*/ 8 w 52"/>
                <a:gd name="T27" fmla="*/ 9 h 21"/>
                <a:gd name="T28" fmla="*/ 2 w 52"/>
                <a:gd name="T29" fmla="*/ 5 h 21"/>
                <a:gd name="T30" fmla="*/ 0 w 52"/>
                <a:gd name="T31" fmla="*/ 4 h 21"/>
                <a:gd name="T32" fmla="*/ 4 w 52"/>
                <a:gd name="T33" fmla="*/ 0 h 21"/>
                <a:gd name="T34" fmla="*/ 14 w 52"/>
                <a:gd name="T35"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2" h="21">
                  <a:moveTo>
                    <a:pt x="14" y="0"/>
                  </a:moveTo>
                  <a:lnTo>
                    <a:pt x="21" y="0"/>
                  </a:lnTo>
                  <a:lnTo>
                    <a:pt x="27" y="2"/>
                  </a:lnTo>
                  <a:lnTo>
                    <a:pt x="33" y="4"/>
                  </a:lnTo>
                  <a:lnTo>
                    <a:pt x="39" y="7"/>
                  </a:lnTo>
                  <a:lnTo>
                    <a:pt x="42" y="11"/>
                  </a:lnTo>
                  <a:lnTo>
                    <a:pt x="46" y="15"/>
                  </a:lnTo>
                  <a:lnTo>
                    <a:pt x="50" y="17"/>
                  </a:lnTo>
                  <a:lnTo>
                    <a:pt x="52" y="21"/>
                  </a:lnTo>
                  <a:lnTo>
                    <a:pt x="39" y="21"/>
                  </a:lnTo>
                  <a:lnTo>
                    <a:pt x="33" y="21"/>
                  </a:lnTo>
                  <a:lnTo>
                    <a:pt x="25" y="17"/>
                  </a:lnTo>
                  <a:lnTo>
                    <a:pt x="16" y="15"/>
                  </a:lnTo>
                  <a:lnTo>
                    <a:pt x="8" y="9"/>
                  </a:lnTo>
                  <a:lnTo>
                    <a:pt x="2" y="5"/>
                  </a:lnTo>
                  <a:lnTo>
                    <a:pt x="0" y="4"/>
                  </a:lnTo>
                  <a:lnTo>
                    <a:pt x="4" y="0"/>
                  </a:lnTo>
                  <a:lnTo>
                    <a:pt x="14"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13" name="Freeform 167"/>
            <p:cNvSpPr>
              <a:spLocks/>
            </p:cNvSpPr>
            <p:nvPr/>
          </p:nvSpPr>
          <p:spPr bwMode="auto">
            <a:xfrm>
              <a:off x="4080" y="1120"/>
              <a:ext cx="23" cy="15"/>
            </a:xfrm>
            <a:custGeom>
              <a:avLst/>
              <a:gdLst>
                <a:gd name="T0" fmla="*/ 0 w 23"/>
                <a:gd name="T1" fmla="*/ 4 h 14"/>
                <a:gd name="T2" fmla="*/ 4 w 23"/>
                <a:gd name="T3" fmla="*/ 2 h 14"/>
                <a:gd name="T4" fmla="*/ 8 w 23"/>
                <a:gd name="T5" fmla="*/ 2 h 14"/>
                <a:gd name="T6" fmla="*/ 10 w 23"/>
                <a:gd name="T7" fmla="*/ 0 h 14"/>
                <a:gd name="T8" fmla="*/ 12 w 23"/>
                <a:gd name="T9" fmla="*/ 0 h 14"/>
                <a:gd name="T10" fmla="*/ 16 w 23"/>
                <a:gd name="T11" fmla="*/ 0 h 14"/>
                <a:gd name="T12" fmla="*/ 18 w 23"/>
                <a:gd name="T13" fmla="*/ 0 h 14"/>
                <a:gd name="T14" fmla="*/ 20 w 23"/>
                <a:gd name="T15" fmla="*/ 0 h 14"/>
                <a:gd name="T16" fmla="*/ 23 w 23"/>
                <a:gd name="T17" fmla="*/ 0 h 14"/>
                <a:gd name="T18" fmla="*/ 23 w 23"/>
                <a:gd name="T19" fmla="*/ 0 h 14"/>
                <a:gd name="T20" fmla="*/ 23 w 23"/>
                <a:gd name="T21" fmla="*/ 2 h 14"/>
                <a:gd name="T22" fmla="*/ 23 w 23"/>
                <a:gd name="T23" fmla="*/ 2 h 14"/>
                <a:gd name="T24" fmla="*/ 23 w 23"/>
                <a:gd name="T25" fmla="*/ 2 h 14"/>
                <a:gd name="T26" fmla="*/ 23 w 23"/>
                <a:gd name="T27" fmla="*/ 4 h 14"/>
                <a:gd name="T28" fmla="*/ 23 w 23"/>
                <a:gd name="T29" fmla="*/ 4 h 14"/>
                <a:gd name="T30" fmla="*/ 23 w 23"/>
                <a:gd name="T31" fmla="*/ 6 h 14"/>
                <a:gd name="T32" fmla="*/ 23 w 23"/>
                <a:gd name="T33" fmla="*/ 6 h 14"/>
                <a:gd name="T34" fmla="*/ 23 w 23"/>
                <a:gd name="T35" fmla="*/ 8 h 14"/>
                <a:gd name="T36" fmla="*/ 22 w 23"/>
                <a:gd name="T37" fmla="*/ 8 h 14"/>
                <a:gd name="T38" fmla="*/ 22 w 23"/>
                <a:gd name="T39" fmla="*/ 10 h 14"/>
                <a:gd name="T40" fmla="*/ 20 w 23"/>
                <a:gd name="T41" fmla="*/ 12 h 14"/>
                <a:gd name="T42" fmla="*/ 20 w 23"/>
                <a:gd name="T43" fmla="*/ 12 h 14"/>
                <a:gd name="T44" fmla="*/ 18 w 23"/>
                <a:gd name="T45" fmla="*/ 14 h 14"/>
                <a:gd name="T46" fmla="*/ 16 w 23"/>
                <a:gd name="T47" fmla="*/ 14 h 14"/>
                <a:gd name="T48" fmla="*/ 16 w 23"/>
                <a:gd name="T49" fmla="*/ 14 h 14"/>
                <a:gd name="T50" fmla="*/ 12 w 23"/>
                <a:gd name="T51" fmla="*/ 14 h 14"/>
                <a:gd name="T52" fmla="*/ 8 w 23"/>
                <a:gd name="T53" fmla="*/ 12 h 14"/>
                <a:gd name="T54" fmla="*/ 6 w 23"/>
                <a:gd name="T55" fmla="*/ 12 h 14"/>
                <a:gd name="T56" fmla="*/ 4 w 23"/>
                <a:gd name="T57" fmla="*/ 10 h 14"/>
                <a:gd name="T58" fmla="*/ 2 w 23"/>
                <a:gd name="T59" fmla="*/ 8 h 14"/>
                <a:gd name="T60" fmla="*/ 2 w 23"/>
                <a:gd name="T61" fmla="*/ 6 h 14"/>
                <a:gd name="T62" fmla="*/ 0 w 23"/>
                <a:gd name="T63" fmla="*/ 4 h 14"/>
                <a:gd name="T64" fmla="*/ 0 w 23"/>
                <a:gd name="T65" fmla="*/ 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 h="14">
                  <a:moveTo>
                    <a:pt x="0" y="4"/>
                  </a:moveTo>
                  <a:lnTo>
                    <a:pt x="4" y="2"/>
                  </a:lnTo>
                  <a:lnTo>
                    <a:pt x="8" y="2"/>
                  </a:lnTo>
                  <a:lnTo>
                    <a:pt x="10" y="0"/>
                  </a:lnTo>
                  <a:lnTo>
                    <a:pt x="12" y="0"/>
                  </a:lnTo>
                  <a:lnTo>
                    <a:pt x="16" y="0"/>
                  </a:lnTo>
                  <a:lnTo>
                    <a:pt x="18" y="0"/>
                  </a:lnTo>
                  <a:lnTo>
                    <a:pt x="20" y="0"/>
                  </a:lnTo>
                  <a:lnTo>
                    <a:pt x="23" y="0"/>
                  </a:lnTo>
                  <a:lnTo>
                    <a:pt x="23" y="0"/>
                  </a:lnTo>
                  <a:lnTo>
                    <a:pt x="23" y="2"/>
                  </a:lnTo>
                  <a:lnTo>
                    <a:pt x="23" y="2"/>
                  </a:lnTo>
                  <a:lnTo>
                    <a:pt x="23" y="2"/>
                  </a:lnTo>
                  <a:lnTo>
                    <a:pt x="23" y="4"/>
                  </a:lnTo>
                  <a:lnTo>
                    <a:pt x="23" y="4"/>
                  </a:lnTo>
                  <a:lnTo>
                    <a:pt x="23" y="6"/>
                  </a:lnTo>
                  <a:lnTo>
                    <a:pt x="23" y="6"/>
                  </a:lnTo>
                  <a:lnTo>
                    <a:pt x="23" y="8"/>
                  </a:lnTo>
                  <a:lnTo>
                    <a:pt x="22" y="8"/>
                  </a:lnTo>
                  <a:lnTo>
                    <a:pt x="22" y="10"/>
                  </a:lnTo>
                  <a:lnTo>
                    <a:pt x="20" y="12"/>
                  </a:lnTo>
                  <a:lnTo>
                    <a:pt x="20" y="12"/>
                  </a:lnTo>
                  <a:lnTo>
                    <a:pt x="18" y="14"/>
                  </a:lnTo>
                  <a:lnTo>
                    <a:pt x="16" y="14"/>
                  </a:lnTo>
                  <a:lnTo>
                    <a:pt x="16" y="14"/>
                  </a:lnTo>
                  <a:lnTo>
                    <a:pt x="12" y="14"/>
                  </a:lnTo>
                  <a:lnTo>
                    <a:pt x="8" y="12"/>
                  </a:lnTo>
                  <a:lnTo>
                    <a:pt x="6" y="12"/>
                  </a:lnTo>
                  <a:lnTo>
                    <a:pt x="4" y="10"/>
                  </a:lnTo>
                  <a:lnTo>
                    <a:pt x="2" y="8"/>
                  </a:lnTo>
                  <a:lnTo>
                    <a:pt x="2" y="6"/>
                  </a:lnTo>
                  <a:lnTo>
                    <a:pt x="0" y="4"/>
                  </a:lnTo>
                  <a:lnTo>
                    <a:pt x="0" y="4"/>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14" name="Freeform 168"/>
            <p:cNvSpPr>
              <a:spLocks/>
            </p:cNvSpPr>
            <p:nvPr/>
          </p:nvSpPr>
          <p:spPr bwMode="auto">
            <a:xfrm>
              <a:off x="4102" y="1129"/>
              <a:ext cx="30" cy="16"/>
            </a:xfrm>
            <a:custGeom>
              <a:avLst/>
              <a:gdLst>
                <a:gd name="T0" fmla="*/ 30 w 30"/>
                <a:gd name="T1" fmla="*/ 12 h 15"/>
                <a:gd name="T2" fmla="*/ 28 w 30"/>
                <a:gd name="T3" fmla="*/ 14 h 15"/>
                <a:gd name="T4" fmla="*/ 26 w 30"/>
                <a:gd name="T5" fmla="*/ 15 h 15"/>
                <a:gd name="T6" fmla="*/ 24 w 30"/>
                <a:gd name="T7" fmla="*/ 15 h 15"/>
                <a:gd name="T8" fmla="*/ 21 w 30"/>
                <a:gd name="T9" fmla="*/ 15 h 15"/>
                <a:gd name="T10" fmla="*/ 19 w 30"/>
                <a:gd name="T11" fmla="*/ 15 h 15"/>
                <a:gd name="T12" fmla="*/ 17 w 30"/>
                <a:gd name="T13" fmla="*/ 15 h 15"/>
                <a:gd name="T14" fmla="*/ 15 w 30"/>
                <a:gd name="T15" fmla="*/ 15 h 15"/>
                <a:gd name="T16" fmla="*/ 13 w 30"/>
                <a:gd name="T17" fmla="*/ 15 h 15"/>
                <a:gd name="T18" fmla="*/ 11 w 30"/>
                <a:gd name="T19" fmla="*/ 15 h 15"/>
                <a:gd name="T20" fmla="*/ 9 w 30"/>
                <a:gd name="T21" fmla="*/ 15 h 15"/>
                <a:gd name="T22" fmla="*/ 7 w 30"/>
                <a:gd name="T23" fmla="*/ 14 h 15"/>
                <a:gd name="T24" fmla="*/ 3 w 30"/>
                <a:gd name="T25" fmla="*/ 12 h 15"/>
                <a:gd name="T26" fmla="*/ 1 w 30"/>
                <a:gd name="T27" fmla="*/ 12 h 15"/>
                <a:gd name="T28" fmla="*/ 0 w 30"/>
                <a:gd name="T29" fmla="*/ 10 h 15"/>
                <a:gd name="T30" fmla="*/ 0 w 30"/>
                <a:gd name="T31" fmla="*/ 8 h 15"/>
                <a:gd name="T32" fmla="*/ 0 w 30"/>
                <a:gd name="T33" fmla="*/ 6 h 15"/>
                <a:gd name="T34" fmla="*/ 0 w 30"/>
                <a:gd name="T35" fmla="*/ 2 h 15"/>
                <a:gd name="T36" fmla="*/ 3 w 30"/>
                <a:gd name="T37" fmla="*/ 0 h 15"/>
                <a:gd name="T38" fmla="*/ 9 w 30"/>
                <a:gd name="T39" fmla="*/ 0 h 15"/>
                <a:gd name="T40" fmla="*/ 15 w 30"/>
                <a:gd name="T41" fmla="*/ 2 h 15"/>
                <a:gd name="T42" fmla="*/ 21 w 30"/>
                <a:gd name="T43" fmla="*/ 6 h 15"/>
                <a:gd name="T44" fmla="*/ 24 w 30"/>
                <a:gd name="T45" fmla="*/ 8 h 15"/>
                <a:gd name="T46" fmla="*/ 28 w 30"/>
                <a:gd name="T47" fmla="*/ 12 h 15"/>
                <a:gd name="T48" fmla="*/ 30 w 30"/>
                <a:gd name="T49" fmla="*/ 1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0" h="15">
                  <a:moveTo>
                    <a:pt x="30" y="12"/>
                  </a:moveTo>
                  <a:lnTo>
                    <a:pt x="28" y="14"/>
                  </a:lnTo>
                  <a:lnTo>
                    <a:pt x="26" y="15"/>
                  </a:lnTo>
                  <a:lnTo>
                    <a:pt x="24" y="15"/>
                  </a:lnTo>
                  <a:lnTo>
                    <a:pt x="21" y="15"/>
                  </a:lnTo>
                  <a:lnTo>
                    <a:pt x="19" y="15"/>
                  </a:lnTo>
                  <a:lnTo>
                    <a:pt x="17" y="15"/>
                  </a:lnTo>
                  <a:lnTo>
                    <a:pt x="15" y="15"/>
                  </a:lnTo>
                  <a:lnTo>
                    <a:pt x="13" y="15"/>
                  </a:lnTo>
                  <a:lnTo>
                    <a:pt x="11" y="15"/>
                  </a:lnTo>
                  <a:lnTo>
                    <a:pt x="9" y="15"/>
                  </a:lnTo>
                  <a:lnTo>
                    <a:pt x="7" y="14"/>
                  </a:lnTo>
                  <a:lnTo>
                    <a:pt x="3" y="12"/>
                  </a:lnTo>
                  <a:lnTo>
                    <a:pt x="1" y="12"/>
                  </a:lnTo>
                  <a:lnTo>
                    <a:pt x="0" y="10"/>
                  </a:lnTo>
                  <a:lnTo>
                    <a:pt x="0" y="8"/>
                  </a:lnTo>
                  <a:lnTo>
                    <a:pt x="0" y="6"/>
                  </a:lnTo>
                  <a:lnTo>
                    <a:pt x="0" y="2"/>
                  </a:lnTo>
                  <a:lnTo>
                    <a:pt x="3" y="0"/>
                  </a:lnTo>
                  <a:lnTo>
                    <a:pt x="9" y="0"/>
                  </a:lnTo>
                  <a:lnTo>
                    <a:pt x="15" y="2"/>
                  </a:lnTo>
                  <a:lnTo>
                    <a:pt x="21" y="6"/>
                  </a:lnTo>
                  <a:lnTo>
                    <a:pt x="24" y="8"/>
                  </a:lnTo>
                  <a:lnTo>
                    <a:pt x="28" y="12"/>
                  </a:lnTo>
                  <a:lnTo>
                    <a:pt x="30" y="12"/>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15" name="Freeform 169"/>
            <p:cNvSpPr>
              <a:spLocks/>
            </p:cNvSpPr>
            <p:nvPr/>
          </p:nvSpPr>
          <p:spPr bwMode="auto">
            <a:xfrm>
              <a:off x="3952" y="1112"/>
              <a:ext cx="38" cy="14"/>
            </a:xfrm>
            <a:custGeom>
              <a:avLst/>
              <a:gdLst>
                <a:gd name="T0" fmla="*/ 0 w 38"/>
                <a:gd name="T1" fmla="*/ 4 h 13"/>
                <a:gd name="T2" fmla="*/ 2 w 38"/>
                <a:gd name="T3" fmla="*/ 4 h 13"/>
                <a:gd name="T4" fmla="*/ 6 w 38"/>
                <a:gd name="T5" fmla="*/ 4 h 13"/>
                <a:gd name="T6" fmla="*/ 9 w 38"/>
                <a:gd name="T7" fmla="*/ 2 h 13"/>
                <a:gd name="T8" fmla="*/ 11 w 38"/>
                <a:gd name="T9" fmla="*/ 2 h 13"/>
                <a:gd name="T10" fmla="*/ 15 w 38"/>
                <a:gd name="T11" fmla="*/ 0 h 13"/>
                <a:gd name="T12" fmla="*/ 17 w 38"/>
                <a:gd name="T13" fmla="*/ 0 h 13"/>
                <a:gd name="T14" fmla="*/ 19 w 38"/>
                <a:gd name="T15" fmla="*/ 0 h 13"/>
                <a:gd name="T16" fmla="*/ 21 w 38"/>
                <a:gd name="T17" fmla="*/ 0 h 13"/>
                <a:gd name="T18" fmla="*/ 38 w 38"/>
                <a:gd name="T19" fmla="*/ 13 h 13"/>
                <a:gd name="T20" fmla="*/ 34 w 38"/>
                <a:gd name="T21" fmla="*/ 13 h 13"/>
                <a:gd name="T22" fmla="*/ 31 w 38"/>
                <a:gd name="T23" fmla="*/ 11 h 13"/>
                <a:gd name="T24" fmla="*/ 25 w 38"/>
                <a:gd name="T25" fmla="*/ 9 h 13"/>
                <a:gd name="T26" fmla="*/ 19 w 38"/>
                <a:gd name="T27" fmla="*/ 7 h 13"/>
                <a:gd name="T28" fmla="*/ 13 w 38"/>
                <a:gd name="T29" fmla="*/ 5 h 13"/>
                <a:gd name="T30" fmla="*/ 8 w 38"/>
                <a:gd name="T31" fmla="*/ 4 h 13"/>
                <a:gd name="T32" fmla="*/ 2 w 38"/>
                <a:gd name="T33" fmla="*/ 4 h 13"/>
                <a:gd name="T34" fmla="*/ 0 w 38"/>
                <a:gd name="T35" fmla="*/ 4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8" h="13">
                  <a:moveTo>
                    <a:pt x="0" y="4"/>
                  </a:moveTo>
                  <a:lnTo>
                    <a:pt x="2" y="4"/>
                  </a:lnTo>
                  <a:lnTo>
                    <a:pt x="6" y="4"/>
                  </a:lnTo>
                  <a:lnTo>
                    <a:pt x="9" y="2"/>
                  </a:lnTo>
                  <a:lnTo>
                    <a:pt x="11" y="2"/>
                  </a:lnTo>
                  <a:lnTo>
                    <a:pt x="15" y="0"/>
                  </a:lnTo>
                  <a:lnTo>
                    <a:pt x="17" y="0"/>
                  </a:lnTo>
                  <a:lnTo>
                    <a:pt x="19" y="0"/>
                  </a:lnTo>
                  <a:lnTo>
                    <a:pt x="21" y="0"/>
                  </a:lnTo>
                  <a:lnTo>
                    <a:pt x="38" y="13"/>
                  </a:lnTo>
                  <a:lnTo>
                    <a:pt x="34" y="13"/>
                  </a:lnTo>
                  <a:lnTo>
                    <a:pt x="31" y="11"/>
                  </a:lnTo>
                  <a:lnTo>
                    <a:pt x="25" y="9"/>
                  </a:lnTo>
                  <a:lnTo>
                    <a:pt x="19" y="7"/>
                  </a:lnTo>
                  <a:lnTo>
                    <a:pt x="13" y="5"/>
                  </a:lnTo>
                  <a:lnTo>
                    <a:pt x="8" y="4"/>
                  </a:lnTo>
                  <a:lnTo>
                    <a:pt x="2" y="4"/>
                  </a:lnTo>
                  <a:lnTo>
                    <a:pt x="0" y="4"/>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16" name="Freeform 170"/>
            <p:cNvSpPr>
              <a:spLocks/>
            </p:cNvSpPr>
            <p:nvPr/>
          </p:nvSpPr>
          <p:spPr bwMode="auto">
            <a:xfrm>
              <a:off x="4144" y="1074"/>
              <a:ext cx="92" cy="25"/>
            </a:xfrm>
            <a:custGeom>
              <a:avLst/>
              <a:gdLst>
                <a:gd name="T0" fmla="*/ 0 w 92"/>
                <a:gd name="T1" fmla="*/ 2 h 23"/>
                <a:gd name="T2" fmla="*/ 5 w 92"/>
                <a:gd name="T3" fmla="*/ 0 h 23"/>
                <a:gd name="T4" fmla="*/ 11 w 92"/>
                <a:gd name="T5" fmla="*/ 0 h 23"/>
                <a:gd name="T6" fmla="*/ 19 w 92"/>
                <a:gd name="T7" fmla="*/ 0 h 23"/>
                <a:gd name="T8" fmla="*/ 25 w 92"/>
                <a:gd name="T9" fmla="*/ 2 h 23"/>
                <a:gd name="T10" fmla="*/ 29 w 92"/>
                <a:gd name="T11" fmla="*/ 4 h 23"/>
                <a:gd name="T12" fmla="*/ 32 w 92"/>
                <a:gd name="T13" fmla="*/ 6 h 23"/>
                <a:gd name="T14" fmla="*/ 36 w 92"/>
                <a:gd name="T15" fmla="*/ 10 h 23"/>
                <a:gd name="T16" fmla="*/ 38 w 92"/>
                <a:gd name="T17" fmla="*/ 14 h 23"/>
                <a:gd name="T18" fmla="*/ 38 w 92"/>
                <a:gd name="T19" fmla="*/ 12 h 23"/>
                <a:gd name="T20" fmla="*/ 40 w 92"/>
                <a:gd name="T21" fmla="*/ 12 h 23"/>
                <a:gd name="T22" fmla="*/ 40 w 92"/>
                <a:gd name="T23" fmla="*/ 10 h 23"/>
                <a:gd name="T24" fmla="*/ 40 w 92"/>
                <a:gd name="T25" fmla="*/ 8 h 23"/>
                <a:gd name="T26" fmla="*/ 40 w 92"/>
                <a:gd name="T27" fmla="*/ 6 h 23"/>
                <a:gd name="T28" fmla="*/ 42 w 92"/>
                <a:gd name="T29" fmla="*/ 6 h 23"/>
                <a:gd name="T30" fmla="*/ 42 w 92"/>
                <a:gd name="T31" fmla="*/ 4 h 23"/>
                <a:gd name="T32" fmla="*/ 42 w 92"/>
                <a:gd name="T33" fmla="*/ 2 h 23"/>
                <a:gd name="T34" fmla="*/ 48 w 92"/>
                <a:gd name="T35" fmla="*/ 4 h 23"/>
                <a:gd name="T36" fmla="*/ 53 w 92"/>
                <a:gd name="T37" fmla="*/ 4 h 23"/>
                <a:gd name="T38" fmla="*/ 61 w 92"/>
                <a:gd name="T39" fmla="*/ 4 h 23"/>
                <a:gd name="T40" fmla="*/ 69 w 92"/>
                <a:gd name="T41" fmla="*/ 6 h 23"/>
                <a:gd name="T42" fmla="*/ 76 w 92"/>
                <a:gd name="T43" fmla="*/ 8 h 23"/>
                <a:gd name="T44" fmla="*/ 84 w 92"/>
                <a:gd name="T45" fmla="*/ 12 h 23"/>
                <a:gd name="T46" fmla="*/ 88 w 92"/>
                <a:gd name="T47" fmla="*/ 16 h 23"/>
                <a:gd name="T48" fmla="*/ 92 w 92"/>
                <a:gd name="T49" fmla="*/ 19 h 23"/>
                <a:gd name="T50" fmla="*/ 86 w 92"/>
                <a:gd name="T51" fmla="*/ 21 h 23"/>
                <a:gd name="T52" fmla="*/ 80 w 92"/>
                <a:gd name="T53" fmla="*/ 21 h 23"/>
                <a:gd name="T54" fmla="*/ 73 w 92"/>
                <a:gd name="T55" fmla="*/ 23 h 23"/>
                <a:gd name="T56" fmla="*/ 67 w 92"/>
                <a:gd name="T57" fmla="*/ 23 h 23"/>
                <a:gd name="T58" fmla="*/ 59 w 92"/>
                <a:gd name="T59" fmla="*/ 23 h 23"/>
                <a:gd name="T60" fmla="*/ 53 w 92"/>
                <a:gd name="T61" fmla="*/ 23 h 23"/>
                <a:gd name="T62" fmla="*/ 48 w 92"/>
                <a:gd name="T63" fmla="*/ 23 h 23"/>
                <a:gd name="T64" fmla="*/ 44 w 92"/>
                <a:gd name="T65" fmla="*/ 23 h 23"/>
                <a:gd name="T66" fmla="*/ 42 w 92"/>
                <a:gd name="T67" fmla="*/ 23 h 23"/>
                <a:gd name="T68" fmla="*/ 38 w 92"/>
                <a:gd name="T69" fmla="*/ 23 h 23"/>
                <a:gd name="T70" fmla="*/ 34 w 92"/>
                <a:gd name="T71" fmla="*/ 23 h 23"/>
                <a:gd name="T72" fmla="*/ 30 w 92"/>
                <a:gd name="T73" fmla="*/ 23 h 23"/>
                <a:gd name="T74" fmla="*/ 27 w 92"/>
                <a:gd name="T75" fmla="*/ 23 h 23"/>
                <a:gd name="T76" fmla="*/ 23 w 92"/>
                <a:gd name="T77" fmla="*/ 21 h 23"/>
                <a:gd name="T78" fmla="*/ 21 w 92"/>
                <a:gd name="T79" fmla="*/ 21 h 23"/>
                <a:gd name="T80" fmla="*/ 19 w 92"/>
                <a:gd name="T81" fmla="*/ 19 h 23"/>
                <a:gd name="T82" fmla="*/ 15 w 92"/>
                <a:gd name="T83" fmla="*/ 17 h 23"/>
                <a:gd name="T84" fmla="*/ 13 w 92"/>
                <a:gd name="T85" fmla="*/ 17 h 23"/>
                <a:gd name="T86" fmla="*/ 11 w 92"/>
                <a:gd name="T87" fmla="*/ 16 h 23"/>
                <a:gd name="T88" fmla="*/ 9 w 92"/>
                <a:gd name="T89" fmla="*/ 16 h 23"/>
                <a:gd name="T90" fmla="*/ 7 w 92"/>
                <a:gd name="T91" fmla="*/ 14 h 23"/>
                <a:gd name="T92" fmla="*/ 5 w 92"/>
                <a:gd name="T93" fmla="*/ 12 h 23"/>
                <a:gd name="T94" fmla="*/ 4 w 92"/>
                <a:gd name="T95" fmla="*/ 12 h 23"/>
                <a:gd name="T96" fmla="*/ 0 w 92"/>
                <a:gd name="T97" fmla="*/ 12 h 23"/>
                <a:gd name="T98" fmla="*/ 0 w 92"/>
                <a:gd name="T99" fmla="*/ 10 h 23"/>
                <a:gd name="T100" fmla="*/ 0 w 92"/>
                <a:gd name="T101" fmla="*/ 10 h 23"/>
                <a:gd name="T102" fmla="*/ 0 w 92"/>
                <a:gd name="T103" fmla="*/ 8 h 23"/>
                <a:gd name="T104" fmla="*/ 0 w 92"/>
                <a:gd name="T105" fmla="*/ 8 h 23"/>
                <a:gd name="T106" fmla="*/ 0 w 92"/>
                <a:gd name="T107" fmla="*/ 6 h 23"/>
                <a:gd name="T108" fmla="*/ 0 w 92"/>
                <a:gd name="T109" fmla="*/ 6 h 23"/>
                <a:gd name="T110" fmla="*/ 0 w 92"/>
                <a:gd name="T111" fmla="*/ 4 h 23"/>
                <a:gd name="T112" fmla="*/ 0 w 92"/>
                <a:gd name="T113" fmla="*/ 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2" h="23">
                  <a:moveTo>
                    <a:pt x="0" y="2"/>
                  </a:moveTo>
                  <a:lnTo>
                    <a:pt x="5" y="0"/>
                  </a:lnTo>
                  <a:lnTo>
                    <a:pt x="11" y="0"/>
                  </a:lnTo>
                  <a:lnTo>
                    <a:pt x="19" y="0"/>
                  </a:lnTo>
                  <a:lnTo>
                    <a:pt x="25" y="2"/>
                  </a:lnTo>
                  <a:lnTo>
                    <a:pt x="29" y="4"/>
                  </a:lnTo>
                  <a:lnTo>
                    <a:pt x="32" y="6"/>
                  </a:lnTo>
                  <a:lnTo>
                    <a:pt x="36" y="10"/>
                  </a:lnTo>
                  <a:lnTo>
                    <a:pt x="38" y="14"/>
                  </a:lnTo>
                  <a:lnTo>
                    <a:pt x="38" y="12"/>
                  </a:lnTo>
                  <a:lnTo>
                    <a:pt x="40" y="12"/>
                  </a:lnTo>
                  <a:lnTo>
                    <a:pt x="40" y="10"/>
                  </a:lnTo>
                  <a:lnTo>
                    <a:pt x="40" y="8"/>
                  </a:lnTo>
                  <a:lnTo>
                    <a:pt x="40" y="6"/>
                  </a:lnTo>
                  <a:lnTo>
                    <a:pt x="42" y="6"/>
                  </a:lnTo>
                  <a:lnTo>
                    <a:pt x="42" y="4"/>
                  </a:lnTo>
                  <a:lnTo>
                    <a:pt x="42" y="2"/>
                  </a:lnTo>
                  <a:lnTo>
                    <a:pt x="48" y="4"/>
                  </a:lnTo>
                  <a:lnTo>
                    <a:pt x="53" y="4"/>
                  </a:lnTo>
                  <a:lnTo>
                    <a:pt x="61" y="4"/>
                  </a:lnTo>
                  <a:lnTo>
                    <a:pt x="69" y="6"/>
                  </a:lnTo>
                  <a:lnTo>
                    <a:pt x="76" y="8"/>
                  </a:lnTo>
                  <a:lnTo>
                    <a:pt x="84" y="12"/>
                  </a:lnTo>
                  <a:lnTo>
                    <a:pt x="88" y="16"/>
                  </a:lnTo>
                  <a:lnTo>
                    <a:pt x="92" y="19"/>
                  </a:lnTo>
                  <a:lnTo>
                    <a:pt x="86" y="21"/>
                  </a:lnTo>
                  <a:lnTo>
                    <a:pt x="80" y="21"/>
                  </a:lnTo>
                  <a:lnTo>
                    <a:pt x="73" y="23"/>
                  </a:lnTo>
                  <a:lnTo>
                    <a:pt x="67" y="23"/>
                  </a:lnTo>
                  <a:lnTo>
                    <a:pt x="59" y="23"/>
                  </a:lnTo>
                  <a:lnTo>
                    <a:pt x="53" y="23"/>
                  </a:lnTo>
                  <a:lnTo>
                    <a:pt x="48" y="23"/>
                  </a:lnTo>
                  <a:lnTo>
                    <a:pt x="44" y="23"/>
                  </a:lnTo>
                  <a:lnTo>
                    <a:pt x="42" y="23"/>
                  </a:lnTo>
                  <a:lnTo>
                    <a:pt x="38" y="23"/>
                  </a:lnTo>
                  <a:lnTo>
                    <a:pt x="34" y="23"/>
                  </a:lnTo>
                  <a:lnTo>
                    <a:pt x="30" y="23"/>
                  </a:lnTo>
                  <a:lnTo>
                    <a:pt x="27" y="23"/>
                  </a:lnTo>
                  <a:lnTo>
                    <a:pt x="23" y="21"/>
                  </a:lnTo>
                  <a:lnTo>
                    <a:pt x="21" y="21"/>
                  </a:lnTo>
                  <a:lnTo>
                    <a:pt x="19" y="19"/>
                  </a:lnTo>
                  <a:lnTo>
                    <a:pt x="15" y="17"/>
                  </a:lnTo>
                  <a:lnTo>
                    <a:pt x="13" y="17"/>
                  </a:lnTo>
                  <a:lnTo>
                    <a:pt x="11" y="16"/>
                  </a:lnTo>
                  <a:lnTo>
                    <a:pt x="9" y="16"/>
                  </a:lnTo>
                  <a:lnTo>
                    <a:pt x="7" y="14"/>
                  </a:lnTo>
                  <a:lnTo>
                    <a:pt x="5" y="12"/>
                  </a:lnTo>
                  <a:lnTo>
                    <a:pt x="4" y="12"/>
                  </a:lnTo>
                  <a:lnTo>
                    <a:pt x="0" y="12"/>
                  </a:lnTo>
                  <a:lnTo>
                    <a:pt x="0" y="10"/>
                  </a:lnTo>
                  <a:lnTo>
                    <a:pt x="0" y="10"/>
                  </a:lnTo>
                  <a:lnTo>
                    <a:pt x="0" y="8"/>
                  </a:lnTo>
                  <a:lnTo>
                    <a:pt x="0" y="8"/>
                  </a:lnTo>
                  <a:lnTo>
                    <a:pt x="0" y="6"/>
                  </a:lnTo>
                  <a:lnTo>
                    <a:pt x="0" y="6"/>
                  </a:lnTo>
                  <a:lnTo>
                    <a:pt x="0" y="4"/>
                  </a:lnTo>
                  <a:lnTo>
                    <a:pt x="0" y="2"/>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17" name="Freeform 171"/>
            <p:cNvSpPr>
              <a:spLocks/>
            </p:cNvSpPr>
            <p:nvPr/>
          </p:nvSpPr>
          <p:spPr bwMode="auto">
            <a:xfrm>
              <a:off x="4247" y="1079"/>
              <a:ext cx="66" cy="22"/>
            </a:xfrm>
            <a:custGeom>
              <a:avLst/>
              <a:gdLst>
                <a:gd name="T0" fmla="*/ 27 w 66"/>
                <a:gd name="T1" fmla="*/ 8 h 21"/>
                <a:gd name="T2" fmla="*/ 27 w 66"/>
                <a:gd name="T3" fmla="*/ 8 h 21"/>
                <a:gd name="T4" fmla="*/ 29 w 66"/>
                <a:gd name="T5" fmla="*/ 8 h 21"/>
                <a:gd name="T6" fmla="*/ 29 w 66"/>
                <a:gd name="T7" fmla="*/ 8 h 21"/>
                <a:gd name="T8" fmla="*/ 31 w 66"/>
                <a:gd name="T9" fmla="*/ 8 h 21"/>
                <a:gd name="T10" fmla="*/ 31 w 66"/>
                <a:gd name="T11" fmla="*/ 8 h 21"/>
                <a:gd name="T12" fmla="*/ 33 w 66"/>
                <a:gd name="T13" fmla="*/ 8 h 21"/>
                <a:gd name="T14" fmla="*/ 33 w 66"/>
                <a:gd name="T15" fmla="*/ 8 h 21"/>
                <a:gd name="T16" fmla="*/ 35 w 66"/>
                <a:gd name="T17" fmla="*/ 8 h 21"/>
                <a:gd name="T18" fmla="*/ 35 w 66"/>
                <a:gd name="T19" fmla="*/ 8 h 21"/>
                <a:gd name="T20" fmla="*/ 35 w 66"/>
                <a:gd name="T21" fmla="*/ 8 h 21"/>
                <a:gd name="T22" fmla="*/ 35 w 66"/>
                <a:gd name="T23" fmla="*/ 6 h 21"/>
                <a:gd name="T24" fmla="*/ 37 w 66"/>
                <a:gd name="T25" fmla="*/ 6 h 21"/>
                <a:gd name="T26" fmla="*/ 37 w 66"/>
                <a:gd name="T27" fmla="*/ 4 h 21"/>
                <a:gd name="T28" fmla="*/ 37 w 66"/>
                <a:gd name="T29" fmla="*/ 4 h 21"/>
                <a:gd name="T30" fmla="*/ 37 w 66"/>
                <a:gd name="T31" fmla="*/ 2 h 21"/>
                <a:gd name="T32" fmla="*/ 37 w 66"/>
                <a:gd name="T33" fmla="*/ 0 h 21"/>
                <a:gd name="T34" fmla="*/ 39 w 66"/>
                <a:gd name="T35" fmla="*/ 4 h 21"/>
                <a:gd name="T36" fmla="*/ 43 w 66"/>
                <a:gd name="T37" fmla="*/ 6 h 21"/>
                <a:gd name="T38" fmla="*/ 46 w 66"/>
                <a:gd name="T39" fmla="*/ 8 h 21"/>
                <a:gd name="T40" fmla="*/ 50 w 66"/>
                <a:gd name="T41" fmla="*/ 10 h 21"/>
                <a:gd name="T42" fmla="*/ 54 w 66"/>
                <a:gd name="T43" fmla="*/ 10 h 21"/>
                <a:gd name="T44" fmla="*/ 58 w 66"/>
                <a:gd name="T45" fmla="*/ 12 h 21"/>
                <a:gd name="T46" fmla="*/ 62 w 66"/>
                <a:gd name="T47" fmla="*/ 13 h 21"/>
                <a:gd name="T48" fmla="*/ 66 w 66"/>
                <a:gd name="T49" fmla="*/ 17 h 21"/>
                <a:gd name="T50" fmla="*/ 58 w 66"/>
                <a:gd name="T51" fmla="*/ 17 h 21"/>
                <a:gd name="T52" fmla="*/ 52 w 66"/>
                <a:gd name="T53" fmla="*/ 19 h 21"/>
                <a:gd name="T54" fmla="*/ 46 w 66"/>
                <a:gd name="T55" fmla="*/ 19 h 21"/>
                <a:gd name="T56" fmla="*/ 41 w 66"/>
                <a:gd name="T57" fmla="*/ 21 h 21"/>
                <a:gd name="T58" fmla="*/ 35 w 66"/>
                <a:gd name="T59" fmla="*/ 21 h 21"/>
                <a:gd name="T60" fmla="*/ 31 w 66"/>
                <a:gd name="T61" fmla="*/ 21 h 21"/>
                <a:gd name="T62" fmla="*/ 27 w 66"/>
                <a:gd name="T63" fmla="*/ 19 h 21"/>
                <a:gd name="T64" fmla="*/ 23 w 66"/>
                <a:gd name="T65" fmla="*/ 17 h 21"/>
                <a:gd name="T66" fmla="*/ 20 w 66"/>
                <a:gd name="T67" fmla="*/ 15 h 21"/>
                <a:gd name="T68" fmla="*/ 16 w 66"/>
                <a:gd name="T69" fmla="*/ 15 h 21"/>
                <a:gd name="T70" fmla="*/ 12 w 66"/>
                <a:gd name="T71" fmla="*/ 13 h 21"/>
                <a:gd name="T72" fmla="*/ 8 w 66"/>
                <a:gd name="T73" fmla="*/ 13 h 21"/>
                <a:gd name="T74" fmla="*/ 6 w 66"/>
                <a:gd name="T75" fmla="*/ 12 h 21"/>
                <a:gd name="T76" fmla="*/ 2 w 66"/>
                <a:gd name="T77" fmla="*/ 10 h 21"/>
                <a:gd name="T78" fmla="*/ 2 w 66"/>
                <a:gd name="T79" fmla="*/ 8 h 21"/>
                <a:gd name="T80" fmla="*/ 0 w 66"/>
                <a:gd name="T81" fmla="*/ 6 h 21"/>
                <a:gd name="T82" fmla="*/ 4 w 66"/>
                <a:gd name="T83" fmla="*/ 6 h 21"/>
                <a:gd name="T84" fmla="*/ 8 w 66"/>
                <a:gd name="T85" fmla="*/ 6 h 21"/>
                <a:gd name="T86" fmla="*/ 10 w 66"/>
                <a:gd name="T87" fmla="*/ 6 h 21"/>
                <a:gd name="T88" fmla="*/ 14 w 66"/>
                <a:gd name="T89" fmla="*/ 6 h 21"/>
                <a:gd name="T90" fmla="*/ 18 w 66"/>
                <a:gd name="T91" fmla="*/ 8 h 21"/>
                <a:gd name="T92" fmla="*/ 20 w 66"/>
                <a:gd name="T93" fmla="*/ 8 h 21"/>
                <a:gd name="T94" fmla="*/ 23 w 66"/>
                <a:gd name="T95" fmla="*/ 8 h 21"/>
                <a:gd name="T96" fmla="*/ 27 w 66"/>
                <a:gd name="T97" fmla="*/ 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6" h="21">
                  <a:moveTo>
                    <a:pt x="27" y="8"/>
                  </a:moveTo>
                  <a:lnTo>
                    <a:pt x="27" y="8"/>
                  </a:lnTo>
                  <a:lnTo>
                    <a:pt x="29" y="8"/>
                  </a:lnTo>
                  <a:lnTo>
                    <a:pt x="29" y="8"/>
                  </a:lnTo>
                  <a:lnTo>
                    <a:pt x="31" y="8"/>
                  </a:lnTo>
                  <a:lnTo>
                    <a:pt x="31" y="8"/>
                  </a:lnTo>
                  <a:lnTo>
                    <a:pt x="33" y="8"/>
                  </a:lnTo>
                  <a:lnTo>
                    <a:pt x="33" y="8"/>
                  </a:lnTo>
                  <a:lnTo>
                    <a:pt x="35" y="8"/>
                  </a:lnTo>
                  <a:lnTo>
                    <a:pt x="35" y="8"/>
                  </a:lnTo>
                  <a:lnTo>
                    <a:pt x="35" y="8"/>
                  </a:lnTo>
                  <a:lnTo>
                    <a:pt x="35" y="6"/>
                  </a:lnTo>
                  <a:lnTo>
                    <a:pt x="37" y="6"/>
                  </a:lnTo>
                  <a:lnTo>
                    <a:pt x="37" y="4"/>
                  </a:lnTo>
                  <a:lnTo>
                    <a:pt x="37" y="4"/>
                  </a:lnTo>
                  <a:lnTo>
                    <a:pt x="37" y="2"/>
                  </a:lnTo>
                  <a:lnTo>
                    <a:pt x="37" y="0"/>
                  </a:lnTo>
                  <a:lnTo>
                    <a:pt x="39" y="4"/>
                  </a:lnTo>
                  <a:lnTo>
                    <a:pt x="43" y="6"/>
                  </a:lnTo>
                  <a:lnTo>
                    <a:pt x="46" y="8"/>
                  </a:lnTo>
                  <a:lnTo>
                    <a:pt x="50" y="10"/>
                  </a:lnTo>
                  <a:lnTo>
                    <a:pt x="54" y="10"/>
                  </a:lnTo>
                  <a:lnTo>
                    <a:pt x="58" y="12"/>
                  </a:lnTo>
                  <a:lnTo>
                    <a:pt x="62" y="13"/>
                  </a:lnTo>
                  <a:lnTo>
                    <a:pt x="66" y="17"/>
                  </a:lnTo>
                  <a:lnTo>
                    <a:pt x="58" y="17"/>
                  </a:lnTo>
                  <a:lnTo>
                    <a:pt x="52" y="19"/>
                  </a:lnTo>
                  <a:lnTo>
                    <a:pt x="46" y="19"/>
                  </a:lnTo>
                  <a:lnTo>
                    <a:pt x="41" y="21"/>
                  </a:lnTo>
                  <a:lnTo>
                    <a:pt x="35" y="21"/>
                  </a:lnTo>
                  <a:lnTo>
                    <a:pt x="31" y="21"/>
                  </a:lnTo>
                  <a:lnTo>
                    <a:pt x="27" y="19"/>
                  </a:lnTo>
                  <a:lnTo>
                    <a:pt x="23" y="17"/>
                  </a:lnTo>
                  <a:lnTo>
                    <a:pt x="20" y="15"/>
                  </a:lnTo>
                  <a:lnTo>
                    <a:pt x="16" y="15"/>
                  </a:lnTo>
                  <a:lnTo>
                    <a:pt x="12" y="13"/>
                  </a:lnTo>
                  <a:lnTo>
                    <a:pt x="8" y="13"/>
                  </a:lnTo>
                  <a:lnTo>
                    <a:pt x="6" y="12"/>
                  </a:lnTo>
                  <a:lnTo>
                    <a:pt x="2" y="10"/>
                  </a:lnTo>
                  <a:lnTo>
                    <a:pt x="2" y="8"/>
                  </a:lnTo>
                  <a:lnTo>
                    <a:pt x="0" y="6"/>
                  </a:lnTo>
                  <a:lnTo>
                    <a:pt x="4" y="6"/>
                  </a:lnTo>
                  <a:lnTo>
                    <a:pt x="8" y="6"/>
                  </a:lnTo>
                  <a:lnTo>
                    <a:pt x="10" y="6"/>
                  </a:lnTo>
                  <a:lnTo>
                    <a:pt x="14" y="6"/>
                  </a:lnTo>
                  <a:lnTo>
                    <a:pt x="18" y="8"/>
                  </a:lnTo>
                  <a:lnTo>
                    <a:pt x="20" y="8"/>
                  </a:lnTo>
                  <a:lnTo>
                    <a:pt x="23" y="8"/>
                  </a:lnTo>
                  <a:lnTo>
                    <a:pt x="27" y="8"/>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18" name="Freeform 172"/>
            <p:cNvSpPr>
              <a:spLocks/>
            </p:cNvSpPr>
            <p:nvPr/>
          </p:nvSpPr>
          <p:spPr bwMode="auto">
            <a:xfrm>
              <a:off x="4222" y="1110"/>
              <a:ext cx="43" cy="10"/>
            </a:xfrm>
            <a:custGeom>
              <a:avLst/>
              <a:gdLst>
                <a:gd name="T0" fmla="*/ 43 w 43"/>
                <a:gd name="T1" fmla="*/ 7 h 9"/>
                <a:gd name="T2" fmla="*/ 41 w 43"/>
                <a:gd name="T3" fmla="*/ 4 h 9"/>
                <a:gd name="T4" fmla="*/ 39 w 43"/>
                <a:gd name="T5" fmla="*/ 2 h 9"/>
                <a:gd name="T6" fmla="*/ 39 w 43"/>
                <a:gd name="T7" fmla="*/ 0 h 9"/>
                <a:gd name="T8" fmla="*/ 37 w 43"/>
                <a:gd name="T9" fmla="*/ 0 h 9"/>
                <a:gd name="T10" fmla="*/ 35 w 43"/>
                <a:gd name="T11" fmla="*/ 0 h 9"/>
                <a:gd name="T12" fmla="*/ 35 w 43"/>
                <a:gd name="T13" fmla="*/ 0 h 9"/>
                <a:gd name="T14" fmla="*/ 33 w 43"/>
                <a:gd name="T15" fmla="*/ 2 h 9"/>
                <a:gd name="T16" fmla="*/ 31 w 43"/>
                <a:gd name="T17" fmla="*/ 6 h 9"/>
                <a:gd name="T18" fmla="*/ 22 w 43"/>
                <a:gd name="T19" fmla="*/ 6 h 9"/>
                <a:gd name="T20" fmla="*/ 20 w 43"/>
                <a:gd name="T21" fmla="*/ 6 h 9"/>
                <a:gd name="T22" fmla="*/ 18 w 43"/>
                <a:gd name="T23" fmla="*/ 6 h 9"/>
                <a:gd name="T24" fmla="*/ 14 w 43"/>
                <a:gd name="T25" fmla="*/ 4 h 9"/>
                <a:gd name="T26" fmla="*/ 12 w 43"/>
                <a:gd name="T27" fmla="*/ 4 h 9"/>
                <a:gd name="T28" fmla="*/ 12 w 43"/>
                <a:gd name="T29" fmla="*/ 2 h 9"/>
                <a:gd name="T30" fmla="*/ 10 w 43"/>
                <a:gd name="T31" fmla="*/ 2 h 9"/>
                <a:gd name="T32" fmla="*/ 8 w 43"/>
                <a:gd name="T33" fmla="*/ 0 h 9"/>
                <a:gd name="T34" fmla="*/ 6 w 43"/>
                <a:gd name="T35" fmla="*/ 0 h 9"/>
                <a:gd name="T36" fmla="*/ 6 w 43"/>
                <a:gd name="T37" fmla="*/ 2 h 9"/>
                <a:gd name="T38" fmla="*/ 4 w 43"/>
                <a:gd name="T39" fmla="*/ 2 h 9"/>
                <a:gd name="T40" fmla="*/ 4 w 43"/>
                <a:gd name="T41" fmla="*/ 4 h 9"/>
                <a:gd name="T42" fmla="*/ 4 w 43"/>
                <a:gd name="T43" fmla="*/ 4 h 9"/>
                <a:gd name="T44" fmla="*/ 2 w 43"/>
                <a:gd name="T45" fmla="*/ 6 h 9"/>
                <a:gd name="T46" fmla="*/ 2 w 43"/>
                <a:gd name="T47" fmla="*/ 6 h 9"/>
                <a:gd name="T48" fmla="*/ 0 w 43"/>
                <a:gd name="T49" fmla="*/ 7 h 9"/>
                <a:gd name="T50" fmla="*/ 0 w 43"/>
                <a:gd name="T51" fmla="*/ 7 h 9"/>
                <a:gd name="T52" fmla="*/ 6 w 43"/>
                <a:gd name="T53" fmla="*/ 7 h 9"/>
                <a:gd name="T54" fmla="*/ 10 w 43"/>
                <a:gd name="T55" fmla="*/ 7 h 9"/>
                <a:gd name="T56" fmla="*/ 14 w 43"/>
                <a:gd name="T57" fmla="*/ 7 h 9"/>
                <a:gd name="T58" fmla="*/ 18 w 43"/>
                <a:gd name="T59" fmla="*/ 7 h 9"/>
                <a:gd name="T60" fmla="*/ 20 w 43"/>
                <a:gd name="T61" fmla="*/ 7 h 9"/>
                <a:gd name="T62" fmla="*/ 23 w 43"/>
                <a:gd name="T63" fmla="*/ 7 h 9"/>
                <a:gd name="T64" fmla="*/ 25 w 43"/>
                <a:gd name="T65" fmla="*/ 7 h 9"/>
                <a:gd name="T66" fmla="*/ 27 w 43"/>
                <a:gd name="T67" fmla="*/ 7 h 9"/>
                <a:gd name="T68" fmla="*/ 29 w 43"/>
                <a:gd name="T69" fmla="*/ 7 h 9"/>
                <a:gd name="T70" fmla="*/ 33 w 43"/>
                <a:gd name="T71" fmla="*/ 7 h 9"/>
                <a:gd name="T72" fmla="*/ 35 w 43"/>
                <a:gd name="T73" fmla="*/ 7 h 9"/>
                <a:gd name="T74" fmla="*/ 37 w 43"/>
                <a:gd name="T75" fmla="*/ 9 h 9"/>
                <a:gd name="T76" fmla="*/ 39 w 43"/>
                <a:gd name="T77" fmla="*/ 9 h 9"/>
                <a:gd name="T78" fmla="*/ 39 w 43"/>
                <a:gd name="T79" fmla="*/ 9 h 9"/>
                <a:gd name="T80" fmla="*/ 41 w 43"/>
                <a:gd name="T81" fmla="*/ 7 h 9"/>
                <a:gd name="T82" fmla="*/ 43 w 43"/>
                <a:gd name="T83"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3" h="9">
                  <a:moveTo>
                    <a:pt x="43" y="7"/>
                  </a:moveTo>
                  <a:lnTo>
                    <a:pt x="41" y="4"/>
                  </a:lnTo>
                  <a:lnTo>
                    <a:pt x="39" y="2"/>
                  </a:lnTo>
                  <a:lnTo>
                    <a:pt x="39" y="0"/>
                  </a:lnTo>
                  <a:lnTo>
                    <a:pt x="37" y="0"/>
                  </a:lnTo>
                  <a:lnTo>
                    <a:pt x="35" y="0"/>
                  </a:lnTo>
                  <a:lnTo>
                    <a:pt x="35" y="0"/>
                  </a:lnTo>
                  <a:lnTo>
                    <a:pt x="33" y="2"/>
                  </a:lnTo>
                  <a:lnTo>
                    <a:pt x="31" y="6"/>
                  </a:lnTo>
                  <a:lnTo>
                    <a:pt x="22" y="6"/>
                  </a:lnTo>
                  <a:lnTo>
                    <a:pt x="20" y="6"/>
                  </a:lnTo>
                  <a:lnTo>
                    <a:pt x="18" y="6"/>
                  </a:lnTo>
                  <a:lnTo>
                    <a:pt x="14" y="4"/>
                  </a:lnTo>
                  <a:lnTo>
                    <a:pt x="12" y="4"/>
                  </a:lnTo>
                  <a:lnTo>
                    <a:pt x="12" y="2"/>
                  </a:lnTo>
                  <a:lnTo>
                    <a:pt x="10" y="2"/>
                  </a:lnTo>
                  <a:lnTo>
                    <a:pt x="8" y="0"/>
                  </a:lnTo>
                  <a:lnTo>
                    <a:pt x="6" y="0"/>
                  </a:lnTo>
                  <a:lnTo>
                    <a:pt x="6" y="2"/>
                  </a:lnTo>
                  <a:lnTo>
                    <a:pt x="4" y="2"/>
                  </a:lnTo>
                  <a:lnTo>
                    <a:pt x="4" y="4"/>
                  </a:lnTo>
                  <a:lnTo>
                    <a:pt x="4" y="4"/>
                  </a:lnTo>
                  <a:lnTo>
                    <a:pt x="2" y="6"/>
                  </a:lnTo>
                  <a:lnTo>
                    <a:pt x="2" y="6"/>
                  </a:lnTo>
                  <a:lnTo>
                    <a:pt x="0" y="7"/>
                  </a:lnTo>
                  <a:lnTo>
                    <a:pt x="0" y="7"/>
                  </a:lnTo>
                  <a:lnTo>
                    <a:pt x="6" y="7"/>
                  </a:lnTo>
                  <a:lnTo>
                    <a:pt x="10" y="7"/>
                  </a:lnTo>
                  <a:lnTo>
                    <a:pt x="14" y="7"/>
                  </a:lnTo>
                  <a:lnTo>
                    <a:pt x="18" y="7"/>
                  </a:lnTo>
                  <a:lnTo>
                    <a:pt x="20" y="7"/>
                  </a:lnTo>
                  <a:lnTo>
                    <a:pt x="23" y="7"/>
                  </a:lnTo>
                  <a:lnTo>
                    <a:pt x="25" y="7"/>
                  </a:lnTo>
                  <a:lnTo>
                    <a:pt x="27" y="7"/>
                  </a:lnTo>
                  <a:lnTo>
                    <a:pt x="29" y="7"/>
                  </a:lnTo>
                  <a:lnTo>
                    <a:pt x="33" y="7"/>
                  </a:lnTo>
                  <a:lnTo>
                    <a:pt x="35" y="7"/>
                  </a:lnTo>
                  <a:lnTo>
                    <a:pt x="37" y="9"/>
                  </a:lnTo>
                  <a:lnTo>
                    <a:pt x="39" y="9"/>
                  </a:lnTo>
                  <a:lnTo>
                    <a:pt x="39" y="9"/>
                  </a:lnTo>
                  <a:lnTo>
                    <a:pt x="41" y="7"/>
                  </a:lnTo>
                  <a:lnTo>
                    <a:pt x="43" y="7"/>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19" name="Freeform 173"/>
            <p:cNvSpPr>
              <a:spLocks/>
            </p:cNvSpPr>
            <p:nvPr/>
          </p:nvSpPr>
          <p:spPr bwMode="auto">
            <a:xfrm>
              <a:off x="3676" y="1060"/>
              <a:ext cx="7" cy="6"/>
            </a:xfrm>
            <a:custGeom>
              <a:avLst/>
              <a:gdLst>
                <a:gd name="T0" fmla="*/ 0 w 7"/>
                <a:gd name="T1" fmla="*/ 5 h 5"/>
                <a:gd name="T2" fmla="*/ 0 w 7"/>
                <a:gd name="T3" fmla="*/ 5 h 5"/>
                <a:gd name="T4" fmla="*/ 1 w 7"/>
                <a:gd name="T5" fmla="*/ 4 h 5"/>
                <a:gd name="T6" fmla="*/ 1 w 7"/>
                <a:gd name="T7" fmla="*/ 4 h 5"/>
                <a:gd name="T8" fmla="*/ 3 w 7"/>
                <a:gd name="T9" fmla="*/ 2 h 5"/>
                <a:gd name="T10" fmla="*/ 3 w 7"/>
                <a:gd name="T11" fmla="*/ 2 h 5"/>
                <a:gd name="T12" fmla="*/ 5 w 7"/>
                <a:gd name="T13" fmla="*/ 2 h 5"/>
                <a:gd name="T14" fmla="*/ 5 w 7"/>
                <a:gd name="T15" fmla="*/ 0 h 5"/>
                <a:gd name="T16" fmla="*/ 7 w 7"/>
                <a:gd name="T17" fmla="*/ 0 h 5"/>
                <a:gd name="T18" fmla="*/ 7 w 7"/>
                <a:gd name="T19" fmla="*/ 5 h 5"/>
                <a:gd name="T20" fmla="*/ 7 w 7"/>
                <a:gd name="T21" fmla="*/ 5 h 5"/>
                <a:gd name="T22" fmla="*/ 5 w 7"/>
                <a:gd name="T23" fmla="*/ 5 h 5"/>
                <a:gd name="T24" fmla="*/ 5 w 7"/>
                <a:gd name="T25" fmla="*/ 5 h 5"/>
                <a:gd name="T26" fmla="*/ 5 w 7"/>
                <a:gd name="T27" fmla="*/ 5 h 5"/>
                <a:gd name="T28" fmla="*/ 3 w 7"/>
                <a:gd name="T29" fmla="*/ 5 h 5"/>
                <a:gd name="T30" fmla="*/ 3 w 7"/>
                <a:gd name="T31" fmla="*/ 5 h 5"/>
                <a:gd name="T32" fmla="*/ 3 w 7"/>
                <a:gd name="T33" fmla="*/ 5 h 5"/>
                <a:gd name="T34" fmla="*/ 3 w 7"/>
                <a:gd name="T35" fmla="*/ 5 h 5"/>
                <a:gd name="T36" fmla="*/ 0 w 7"/>
                <a:gd name="T37"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 h="5">
                  <a:moveTo>
                    <a:pt x="0" y="5"/>
                  </a:moveTo>
                  <a:lnTo>
                    <a:pt x="0" y="5"/>
                  </a:lnTo>
                  <a:lnTo>
                    <a:pt x="1" y="4"/>
                  </a:lnTo>
                  <a:lnTo>
                    <a:pt x="1" y="4"/>
                  </a:lnTo>
                  <a:lnTo>
                    <a:pt x="3" y="2"/>
                  </a:lnTo>
                  <a:lnTo>
                    <a:pt x="3" y="2"/>
                  </a:lnTo>
                  <a:lnTo>
                    <a:pt x="5" y="2"/>
                  </a:lnTo>
                  <a:lnTo>
                    <a:pt x="5" y="0"/>
                  </a:lnTo>
                  <a:lnTo>
                    <a:pt x="7" y="0"/>
                  </a:lnTo>
                  <a:lnTo>
                    <a:pt x="7" y="5"/>
                  </a:lnTo>
                  <a:lnTo>
                    <a:pt x="7" y="5"/>
                  </a:lnTo>
                  <a:lnTo>
                    <a:pt x="5" y="5"/>
                  </a:lnTo>
                  <a:lnTo>
                    <a:pt x="5" y="5"/>
                  </a:lnTo>
                  <a:lnTo>
                    <a:pt x="5" y="5"/>
                  </a:lnTo>
                  <a:lnTo>
                    <a:pt x="3" y="5"/>
                  </a:lnTo>
                  <a:lnTo>
                    <a:pt x="3" y="5"/>
                  </a:lnTo>
                  <a:lnTo>
                    <a:pt x="3" y="5"/>
                  </a:lnTo>
                  <a:lnTo>
                    <a:pt x="3" y="5"/>
                  </a:lnTo>
                  <a:lnTo>
                    <a:pt x="0" y="5"/>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20" name="Freeform 174"/>
            <p:cNvSpPr>
              <a:spLocks/>
            </p:cNvSpPr>
            <p:nvPr/>
          </p:nvSpPr>
          <p:spPr bwMode="auto">
            <a:xfrm>
              <a:off x="4157" y="1106"/>
              <a:ext cx="10" cy="9"/>
            </a:xfrm>
            <a:custGeom>
              <a:avLst/>
              <a:gdLst>
                <a:gd name="T0" fmla="*/ 10 w 10"/>
                <a:gd name="T1" fmla="*/ 8 h 8"/>
                <a:gd name="T2" fmla="*/ 10 w 10"/>
                <a:gd name="T3" fmla="*/ 6 h 8"/>
                <a:gd name="T4" fmla="*/ 10 w 10"/>
                <a:gd name="T5" fmla="*/ 6 h 8"/>
                <a:gd name="T6" fmla="*/ 10 w 10"/>
                <a:gd name="T7" fmla="*/ 4 h 8"/>
                <a:gd name="T8" fmla="*/ 10 w 10"/>
                <a:gd name="T9" fmla="*/ 4 h 8"/>
                <a:gd name="T10" fmla="*/ 10 w 10"/>
                <a:gd name="T11" fmla="*/ 2 h 8"/>
                <a:gd name="T12" fmla="*/ 10 w 10"/>
                <a:gd name="T13" fmla="*/ 2 h 8"/>
                <a:gd name="T14" fmla="*/ 10 w 10"/>
                <a:gd name="T15" fmla="*/ 0 h 8"/>
                <a:gd name="T16" fmla="*/ 10 w 10"/>
                <a:gd name="T17" fmla="*/ 0 h 8"/>
                <a:gd name="T18" fmla="*/ 0 w 10"/>
                <a:gd name="T19" fmla="*/ 0 h 8"/>
                <a:gd name="T20" fmla="*/ 2 w 10"/>
                <a:gd name="T21" fmla="*/ 0 h 8"/>
                <a:gd name="T22" fmla="*/ 4 w 10"/>
                <a:gd name="T23" fmla="*/ 2 h 8"/>
                <a:gd name="T24" fmla="*/ 4 w 10"/>
                <a:gd name="T25" fmla="*/ 4 h 8"/>
                <a:gd name="T26" fmla="*/ 6 w 10"/>
                <a:gd name="T27" fmla="*/ 4 h 8"/>
                <a:gd name="T28" fmla="*/ 6 w 10"/>
                <a:gd name="T29" fmla="*/ 6 h 8"/>
                <a:gd name="T30" fmla="*/ 8 w 10"/>
                <a:gd name="T31" fmla="*/ 6 h 8"/>
                <a:gd name="T32" fmla="*/ 10 w 10"/>
                <a:gd name="T33" fmla="*/ 6 h 8"/>
                <a:gd name="T34" fmla="*/ 10 w 10"/>
                <a:gd name="T35"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 h="8">
                  <a:moveTo>
                    <a:pt x="10" y="8"/>
                  </a:moveTo>
                  <a:lnTo>
                    <a:pt x="10" y="6"/>
                  </a:lnTo>
                  <a:lnTo>
                    <a:pt x="10" y="6"/>
                  </a:lnTo>
                  <a:lnTo>
                    <a:pt x="10" y="4"/>
                  </a:lnTo>
                  <a:lnTo>
                    <a:pt x="10" y="4"/>
                  </a:lnTo>
                  <a:lnTo>
                    <a:pt x="10" y="2"/>
                  </a:lnTo>
                  <a:lnTo>
                    <a:pt x="10" y="2"/>
                  </a:lnTo>
                  <a:lnTo>
                    <a:pt x="10" y="0"/>
                  </a:lnTo>
                  <a:lnTo>
                    <a:pt x="10" y="0"/>
                  </a:lnTo>
                  <a:lnTo>
                    <a:pt x="0" y="0"/>
                  </a:lnTo>
                  <a:lnTo>
                    <a:pt x="2" y="0"/>
                  </a:lnTo>
                  <a:lnTo>
                    <a:pt x="4" y="2"/>
                  </a:lnTo>
                  <a:lnTo>
                    <a:pt x="4" y="4"/>
                  </a:lnTo>
                  <a:lnTo>
                    <a:pt x="6" y="4"/>
                  </a:lnTo>
                  <a:lnTo>
                    <a:pt x="6" y="6"/>
                  </a:lnTo>
                  <a:lnTo>
                    <a:pt x="8" y="6"/>
                  </a:lnTo>
                  <a:lnTo>
                    <a:pt x="10" y="6"/>
                  </a:lnTo>
                  <a:lnTo>
                    <a:pt x="10" y="8"/>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21" name="Freeform 175"/>
            <p:cNvSpPr>
              <a:spLocks/>
            </p:cNvSpPr>
            <p:nvPr/>
          </p:nvSpPr>
          <p:spPr bwMode="auto">
            <a:xfrm>
              <a:off x="4128" y="1085"/>
              <a:ext cx="6" cy="7"/>
            </a:xfrm>
            <a:custGeom>
              <a:avLst/>
              <a:gdLst>
                <a:gd name="T0" fmla="*/ 0 w 6"/>
                <a:gd name="T1" fmla="*/ 0 h 6"/>
                <a:gd name="T2" fmla="*/ 6 w 6"/>
                <a:gd name="T3" fmla="*/ 6 h 6"/>
                <a:gd name="T4" fmla="*/ 6 w 6"/>
                <a:gd name="T5" fmla="*/ 4 h 6"/>
                <a:gd name="T6" fmla="*/ 6 w 6"/>
                <a:gd name="T7" fmla="*/ 4 h 6"/>
                <a:gd name="T8" fmla="*/ 6 w 6"/>
                <a:gd name="T9" fmla="*/ 2 h 6"/>
                <a:gd name="T10" fmla="*/ 6 w 6"/>
                <a:gd name="T11" fmla="*/ 2 h 6"/>
                <a:gd name="T12" fmla="*/ 6 w 6"/>
                <a:gd name="T13" fmla="*/ 2 h 6"/>
                <a:gd name="T14" fmla="*/ 6 w 6"/>
                <a:gd name="T15" fmla="*/ 0 h 6"/>
                <a:gd name="T16" fmla="*/ 6 w 6"/>
                <a:gd name="T17" fmla="*/ 0 h 6"/>
                <a:gd name="T18" fmla="*/ 6 w 6"/>
                <a:gd name="T19" fmla="*/ 0 h 6"/>
                <a:gd name="T20" fmla="*/ 0 w 6"/>
                <a:gd name="T2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6">
                  <a:moveTo>
                    <a:pt x="0" y="0"/>
                  </a:moveTo>
                  <a:lnTo>
                    <a:pt x="6" y="6"/>
                  </a:lnTo>
                  <a:lnTo>
                    <a:pt x="6" y="4"/>
                  </a:lnTo>
                  <a:lnTo>
                    <a:pt x="6" y="4"/>
                  </a:lnTo>
                  <a:lnTo>
                    <a:pt x="6" y="2"/>
                  </a:lnTo>
                  <a:lnTo>
                    <a:pt x="6" y="2"/>
                  </a:lnTo>
                  <a:lnTo>
                    <a:pt x="6" y="2"/>
                  </a:lnTo>
                  <a:lnTo>
                    <a:pt x="6" y="0"/>
                  </a:lnTo>
                  <a:lnTo>
                    <a:pt x="6" y="0"/>
                  </a:lnTo>
                  <a:lnTo>
                    <a:pt x="6" y="0"/>
                  </a:lnTo>
                  <a:lnTo>
                    <a:pt x="0"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22" name="Freeform 176"/>
            <p:cNvSpPr>
              <a:spLocks/>
            </p:cNvSpPr>
            <p:nvPr/>
          </p:nvSpPr>
          <p:spPr bwMode="auto">
            <a:xfrm>
              <a:off x="4528" y="1440"/>
              <a:ext cx="7" cy="11"/>
            </a:xfrm>
            <a:custGeom>
              <a:avLst/>
              <a:gdLst>
                <a:gd name="T0" fmla="*/ 0 w 7"/>
                <a:gd name="T1" fmla="*/ 10 h 10"/>
                <a:gd name="T2" fmla="*/ 0 w 7"/>
                <a:gd name="T3" fmla="*/ 0 h 10"/>
                <a:gd name="T4" fmla="*/ 0 w 7"/>
                <a:gd name="T5" fmla="*/ 0 h 10"/>
                <a:gd name="T6" fmla="*/ 0 w 7"/>
                <a:gd name="T7" fmla="*/ 0 h 10"/>
                <a:gd name="T8" fmla="*/ 1 w 7"/>
                <a:gd name="T9" fmla="*/ 0 h 10"/>
                <a:gd name="T10" fmla="*/ 3 w 7"/>
                <a:gd name="T11" fmla="*/ 0 h 10"/>
                <a:gd name="T12" fmla="*/ 3 w 7"/>
                <a:gd name="T13" fmla="*/ 0 h 10"/>
                <a:gd name="T14" fmla="*/ 5 w 7"/>
                <a:gd name="T15" fmla="*/ 0 h 10"/>
                <a:gd name="T16" fmla="*/ 5 w 7"/>
                <a:gd name="T17" fmla="*/ 0 h 10"/>
                <a:gd name="T18" fmla="*/ 7 w 7"/>
                <a:gd name="T19" fmla="*/ 0 h 10"/>
                <a:gd name="T20" fmla="*/ 7 w 7"/>
                <a:gd name="T21" fmla="*/ 2 h 10"/>
                <a:gd name="T22" fmla="*/ 7 w 7"/>
                <a:gd name="T23" fmla="*/ 4 h 10"/>
                <a:gd name="T24" fmla="*/ 7 w 7"/>
                <a:gd name="T25" fmla="*/ 4 h 10"/>
                <a:gd name="T26" fmla="*/ 7 w 7"/>
                <a:gd name="T27" fmla="*/ 6 h 10"/>
                <a:gd name="T28" fmla="*/ 7 w 7"/>
                <a:gd name="T29" fmla="*/ 8 h 10"/>
                <a:gd name="T30" fmla="*/ 7 w 7"/>
                <a:gd name="T31" fmla="*/ 8 h 10"/>
                <a:gd name="T32" fmla="*/ 7 w 7"/>
                <a:gd name="T33" fmla="*/ 10 h 10"/>
                <a:gd name="T34" fmla="*/ 7 w 7"/>
                <a:gd name="T35" fmla="*/ 10 h 10"/>
                <a:gd name="T36" fmla="*/ 0 w 7"/>
                <a:gd name="T37"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 h="10">
                  <a:moveTo>
                    <a:pt x="0" y="10"/>
                  </a:moveTo>
                  <a:lnTo>
                    <a:pt x="0" y="0"/>
                  </a:lnTo>
                  <a:lnTo>
                    <a:pt x="0" y="0"/>
                  </a:lnTo>
                  <a:lnTo>
                    <a:pt x="0" y="0"/>
                  </a:lnTo>
                  <a:lnTo>
                    <a:pt x="1" y="0"/>
                  </a:lnTo>
                  <a:lnTo>
                    <a:pt x="3" y="0"/>
                  </a:lnTo>
                  <a:lnTo>
                    <a:pt x="3" y="0"/>
                  </a:lnTo>
                  <a:lnTo>
                    <a:pt x="5" y="0"/>
                  </a:lnTo>
                  <a:lnTo>
                    <a:pt x="5" y="0"/>
                  </a:lnTo>
                  <a:lnTo>
                    <a:pt x="7" y="0"/>
                  </a:lnTo>
                  <a:lnTo>
                    <a:pt x="7" y="2"/>
                  </a:lnTo>
                  <a:lnTo>
                    <a:pt x="7" y="4"/>
                  </a:lnTo>
                  <a:lnTo>
                    <a:pt x="7" y="4"/>
                  </a:lnTo>
                  <a:lnTo>
                    <a:pt x="7" y="6"/>
                  </a:lnTo>
                  <a:lnTo>
                    <a:pt x="7" y="8"/>
                  </a:lnTo>
                  <a:lnTo>
                    <a:pt x="7" y="8"/>
                  </a:lnTo>
                  <a:lnTo>
                    <a:pt x="7" y="10"/>
                  </a:lnTo>
                  <a:lnTo>
                    <a:pt x="7" y="10"/>
                  </a:lnTo>
                  <a:lnTo>
                    <a:pt x="0" y="1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23" name="Freeform 177"/>
            <p:cNvSpPr>
              <a:spLocks/>
            </p:cNvSpPr>
            <p:nvPr/>
          </p:nvSpPr>
          <p:spPr bwMode="auto">
            <a:xfrm>
              <a:off x="4719" y="1142"/>
              <a:ext cx="35" cy="18"/>
            </a:xfrm>
            <a:custGeom>
              <a:avLst/>
              <a:gdLst>
                <a:gd name="T0" fmla="*/ 2 w 35"/>
                <a:gd name="T1" fmla="*/ 13 h 17"/>
                <a:gd name="T2" fmla="*/ 0 w 35"/>
                <a:gd name="T3" fmla="*/ 13 h 17"/>
                <a:gd name="T4" fmla="*/ 0 w 35"/>
                <a:gd name="T5" fmla="*/ 13 h 17"/>
                <a:gd name="T6" fmla="*/ 0 w 35"/>
                <a:gd name="T7" fmla="*/ 11 h 17"/>
                <a:gd name="T8" fmla="*/ 0 w 35"/>
                <a:gd name="T9" fmla="*/ 11 h 17"/>
                <a:gd name="T10" fmla="*/ 0 w 35"/>
                <a:gd name="T11" fmla="*/ 9 h 17"/>
                <a:gd name="T12" fmla="*/ 0 w 35"/>
                <a:gd name="T13" fmla="*/ 7 h 17"/>
                <a:gd name="T14" fmla="*/ 0 w 35"/>
                <a:gd name="T15" fmla="*/ 7 h 17"/>
                <a:gd name="T16" fmla="*/ 0 w 35"/>
                <a:gd name="T17" fmla="*/ 5 h 17"/>
                <a:gd name="T18" fmla="*/ 2 w 35"/>
                <a:gd name="T19" fmla="*/ 3 h 17"/>
                <a:gd name="T20" fmla="*/ 4 w 35"/>
                <a:gd name="T21" fmla="*/ 3 h 17"/>
                <a:gd name="T22" fmla="*/ 6 w 35"/>
                <a:gd name="T23" fmla="*/ 2 h 17"/>
                <a:gd name="T24" fmla="*/ 8 w 35"/>
                <a:gd name="T25" fmla="*/ 2 h 17"/>
                <a:gd name="T26" fmla="*/ 10 w 35"/>
                <a:gd name="T27" fmla="*/ 2 h 17"/>
                <a:gd name="T28" fmla="*/ 12 w 35"/>
                <a:gd name="T29" fmla="*/ 2 h 17"/>
                <a:gd name="T30" fmla="*/ 14 w 35"/>
                <a:gd name="T31" fmla="*/ 0 h 17"/>
                <a:gd name="T32" fmla="*/ 16 w 35"/>
                <a:gd name="T33" fmla="*/ 0 h 17"/>
                <a:gd name="T34" fmla="*/ 18 w 35"/>
                <a:gd name="T35" fmla="*/ 2 h 17"/>
                <a:gd name="T36" fmla="*/ 20 w 35"/>
                <a:gd name="T37" fmla="*/ 3 h 17"/>
                <a:gd name="T38" fmla="*/ 23 w 35"/>
                <a:gd name="T39" fmla="*/ 5 h 17"/>
                <a:gd name="T40" fmla="*/ 25 w 35"/>
                <a:gd name="T41" fmla="*/ 7 h 17"/>
                <a:gd name="T42" fmla="*/ 29 w 35"/>
                <a:gd name="T43" fmla="*/ 7 h 17"/>
                <a:gd name="T44" fmla="*/ 31 w 35"/>
                <a:gd name="T45" fmla="*/ 9 h 17"/>
                <a:gd name="T46" fmla="*/ 33 w 35"/>
                <a:gd name="T47" fmla="*/ 11 h 17"/>
                <a:gd name="T48" fmla="*/ 35 w 35"/>
                <a:gd name="T49" fmla="*/ 13 h 17"/>
                <a:gd name="T50" fmla="*/ 33 w 35"/>
                <a:gd name="T51" fmla="*/ 15 h 17"/>
                <a:gd name="T52" fmla="*/ 29 w 35"/>
                <a:gd name="T53" fmla="*/ 15 h 17"/>
                <a:gd name="T54" fmla="*/ 27 w 35"/>
                <a:gd name="T55" fmla="*/ 15 h 17"/>
                <a:gd name="T56" fmla="*/ 25 w 35"/>
                <a:gd name="T57" fmla="*/ 17 h 17"/>
                <a:gd name="T58" fmla="*/ 22 w 35"/>
                <a:gd name="T59" fmla="*/ 17 h 17"/>
                <a:gd name="T60" fmla="*/ 20 w 35"/>
                <a:gd name="T61" fmla="*/ 17 h 17"/>
                <a:gd name="T62" fmla="*/ 16 w 35"/>
                <a:gd name="T63" fmla="*/ 17 h 17"/>
                <a:gd name="T64" fmla="*/ 14 w 35"/>
                <a:gd name="T65" fmla="*/ 17 h 17"/>
                <a:gd name="T66" fmla="*/ 12 w 35"/>
                <a:gd name="T67" fmla="*/ 17 h 17"/>
                <a:gd name="T68" fmla="*/ 10 w 35"/>
                <a:gd name="T69" fmla="*/ 17 h 17"/>
                <a:gd name="T70" fmla="*/ 8 w 35"/>
                <a:gd name="T71" fmla="*/ 17 h 17"/>
                <a:gd name="T72" fmla="*/ 6 w 35"/>
                <a:gd name="T73" fmla="*/ 15 h 17"/>
                <a:gd name="T74" fmla="*/ 4 w 35"/>
                <a:gd name="T75" fmla="*/ 15 h 17"/>
                <a:gd name="T76" fmla="*/ 2 w 35"/>
                <a:gd name="T77" fmla="*/ 15 h 17"/>
                <a:gd name="T78" fmla="*/ 2 w 35"/>
                <a:gd name="T79" fmla="*/ 13 h 17"/>
                <a:gd name="T80" fmla="*/ 2 w 35"/>
                <a:gd name="T81" fmla="*/ 13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5" h="17">
                  <a:moveTo>
                    <a:pt x="2" y="13"/>
                  </a:moveTo>
                  <a:lnTo>
                    <a:pt x="0" y="13"/>
                  </a:lnTo>
                  <a:lnTo>
                    <a:pt x="0" y="13"/>
                  </a:lnTo>
                  <a:lnTo>
                    <a:pt x="0" y="11"/>
                  </a:lnTo>
                  <a:lnTo>
                    <a:pt x="0" y="11"/>
                  </a:lnTo>
                  <a:lnTo>
                    <a:pt x="0" y="9"/>
                  </a:lnTo>
                  <a:lnTo>
                    <a:pt x="0" y="7"/>
                  </a:lnTo>
                  <a:lnTo>
                    <a:pt x="0" y="7"/>
                  </a:lnTo>
                  <a:lnTo>
                    <a:pt x="0" y="5"/>
                  </a:lnTo>
                  <a:lnTo>
                    <a:pt x="2" y="3"/>
                  </a:lnTo>
                  <a:lnTo>
                    <a:pt x="4" y="3"/>
                  </a:lnTo>
                  <a:lnTo>
                    <a:pt x="6" y="2"/>
                  </a:lnTo>
                  <a:lnTo>
                    <a:pt x="8" y="2"/>
                  </a:lnTo>
                  <a:lnTo>
                    <a:pt x="10" y="2"/>
                  </a:lnTo>
                  <a:lnTo>
                    <a:pt x="12" y="2"/>
                  </a:lnTo>
                  <a:lnTo>
                    <a:pt x="14" y="0"/>
                  </a:lnTo>
                  <a:lnTo>
                    <a:pt x="16" y="0"/>
                  </a:lnTo>
                  <a:lnTo>
                    <a:pt x="18" y="2"/>
                  </a:lnTo>
                  <a:lnTo>
                    <a:pt x="20" y="3"/>
                  </a:lnTo>
                  <a:lnTo>
                    <a:pt x="23" y="5"/>
                  </a:lnTo>
                  <a:lnTo>
                    <a:pt x="25" y="7"/>
                  </a:lnTo>
                  <a:lnTo>
                    <a:pt x="29" y="7"/>
                  </a:lnTo>
                  <a:lnTo>
                    <a:pt x="31" y="9"/>
                  </a:lnTo>
                  <a:lnTo>
                    <a:pt x="33" y="11"/>
                  </a:lnTo>
                  <a:lnTo>
                    <a:pt x="35" y="13"/>
                  </a:lnTo>
                  <a:lnTo>
                    <a:pt x="33" y="15"/>
                  </a:lnTo>
                  <a:lnTo>
                    <a:pt x="29" y="15"/>
                  </a:lnTo>
                  <a:lnTo>
                    <a:pt x="27" y="15"/>
                  </a:lnTo>
                  <a:lnTo>
                    <a:pt x="25" y="17"/>
                  </a:lnTo>
                  <a:lnTo>
                    <a:pt x="22" y="17"/>
                  </a:lnTo>
                  <a:lnTo>
                    <a:pt x="20" y="17"/>
                  </a:lnTo>
                  <a:lnTo>
                    <a:pt x="16" y="17"/>
                  </a:lnTo>
                  <a:lnTo>
                    <a:pt x="14" y="17"/>
                  </a:lnTo>
                  <a:lnTo>
                    <a:pt x="12" y="17"/>
                  </a:lnTo>
                  <a:lnTo>
                    <a:pt x="10" y="17"/>
                  </a:lnTo>
                  <a:lnTo>
                    <a:pt x="8" y="17"/>
                  </a:lnTo>
                  <a:lnTo>
                    <a:pt x="6" y="15"/>
                  </a:lnTo>
                  <a:lnTo>
                    <a:pt x="4" y="15"/>
                  </a:lnTo>
                  <a:lnTo>
                    <a:pt x="2" y="15"/>
                  </a:lnTo>
                  <a:lnTo>
                    <a:pt x="2" y="13"/>
                  </a:lnTo>
                  <a:lnTo>
                    <a:pt x="2" y="13"/>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24" name="Freeform 178"/>
            <p:cNvSpPr>
              <a:spLocks/>
            </p:cNvSpPr>
            <p:nvPr/>
          </p:nvSpPr>
          <p:spPr bwMode="auto">
            <a:xfrm>
              <a:off x="5013" y="1231"/>
              <a:ext cx="75" cy="36"/>
            </a:xfrm>
            <a:custGeom>
              <a:avLst/>
              <a:gdLst>
                <a:gd name="T0" fmla="*/ 15 w 75"/>
                <a:gd name="T1" fmla="*/ 0 h 33"/>
                <a:gd name="T2" fmla="*/ 13 w 75"/>
                <a:gd name="T3" fmla="*/ 4 h 33"/>
                <a:gd name="T4" fmla="*/ 12 w 75"/>
                <a:gd name="T5" fmla="*/ 6 h 33"/>
                <a:gd name="T6" fmla="*/ 10 w 75"/>
                <a:gd name="T7" fmla="*/ 8 h 33"/>
                <a:gd name="T8" fmla="*/ 8 w 75"/>
                <a:gd name="T9" fmla="*/ 10 h 33"/>
                <a:gd name="T10" fmla="*/ 6 w 75"/>
                <a:gd name="T11" fmla="*/ 10 h 33"/>
                <a:gd name="T12" fmla="*/ 4 w 75"/>
                <a:gd name="T13" fmla="*/ 12 h 33"/>
                <a:gd name="T14" fmla="*/ 2 w 75"/>
                <a:gd name="T15" fmla="*/ 14 h 33"/>
                <a:gd name="T16" fmla="*/ 0 w 75"/>
                <a:gd name="T17" fmla="*/ 15 h 33"/>
                <a:gd name="T18" fmla="*/ 29 w 75"/>
                <a:gd name="T19" fmla="*/ 19 h 33"/>
                <a:gd name="T20" fmla="*/ 29 w 75"/>
                <a:gd name="T21" fmla="*/ 21 h 33"/>
                <a:gd name="T22" fmla="*/ 29 w 75"/>
                <a:gd name="T23" fmla="*/ 21 h 33"/>
                <a:gd name="T24" fmla="*/ 29 w 75"/>
                <a:gd name="T25" fmla="*/ 21 h 33"/>
                <a:gd name="T26" fmla="*/ 29 w 75"/>
                <a:gd name="T27" fmla="*/ 23 h 33"/>
                <a:gd name="T28" fmla="*/ 29 w 75"/>
                <a:gd name="T29" fmla="*/ 23 h 33"/>
                <a:gd name="T30" fmla="*/ 29 w 75"/>
                <a:gd name="T31" fmla="*/ 25 h 33"/>
                <a:gd name="T32" fmla="*/ 29 w 75"/>
                <a:gd name="T33" fmla="*/ 25 h 33"/>
                <a:gd name="T34" fmla="*/ 29 w 75"/>
                <a:gd name="T35" fmla="*/ 25 h 33"/>
                <a:gd name="T36" fmla="*/ 31 w 75"/>
                <a:gd name="T37" fmla="*/ 27 h 33"/>
                <a:gd name="T38" fmla="*/ 36 w 75"/>
                <a:gd name="T39" fmla="*/ 27 h 33"/>
                <a:gd name="T40" fmla="*/ 42 w 75"/>
                <a:gd name="T41" fmla="*/ 29 h 33"/>
                <a:gd name="T42" fmla="*/ 50 w 75"/>
                <a:gd name="T43" fmla="*/ 31 h 33"/>
                <a:gd name="T44" fmla="*/ 58 w 75"/>
                <a:gd name="T45" fmla="*/ 31 h 33"/>
                <a:gd name="T46" fmla="*/ 65 w 75"/>
                <a:gd name="T47" fmla="*/ 33 h 33"/>
                <a:gd name="T48" fmla="*/ 71 w 75"/>
                <a:gd name="T49" fmla="*/ 33 h 33"/>
                <a:gd name="T50" fmla="*/ 75 w 75"/>
                <a:gd name="T51" fmla="*/ 33 h 33"/>
                <a:gd name="T52" fmla="*/ 73 w 75"/>
                <a:gd name="T53" fmla="*/ 33 h 33"/>
                <a:gd name="T54" fmla="*/ 67 w 75"/>
                <a:gd name="T55" fmla="*/ 29 h 33"/>
                <a:gd name="T56" fmla="*/ 58 w 75"/>
                <a:gd name="T57" fmla="*/ 23 h 33"/>
                <a:gd name="T58" fmla="*/ 46 w 75"/>
                <a:gd name="T59" fmla="*/ 17 h 33"/>
                <a:gd name="T60" fmla="*/ 35 w 75"/>
                <a:gd name="T61" fmla="*/ 12 h 33"/>
                <a:gd name="T62" fmla="*/ 25 w 75"/>
                <a:gd name="T63" fmla="*/ 6 h 33"/>
                <a:gd name="T64" fmla="*/ 19 w 75"/>
                <a:gd name="T65" fmla="*/ 2 h 33"/>
                <a:gd name="T66" fmla="*/ 15 w 75"/>
                <a:gd name="T67"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5" h="33">
                  <a:moveTo>
                    <a:pt x="15" y="0"/>
                  </a:moveTo>
                  <a:lnTo>
                    <a:pt x="13" y="4"/>
                  </a:lnTo>
                  <a:lnTo>
                    <a:pt x="12" y="6"/>
                  </a:lnTo>
                  <a:lnTo>
                    <a:pt x="10" y="8"/>
                  </a:lnTo>
                  <a:lnTo>
                    <a:pt x="8" y="10"/>
                  </a:lnTo>
                  <a:lnTo>
                    <a:pt x="6" y="10"/>
                  </a:lnTo>
                  <a:lnTo>
                    <a:pt x="4" y="12"/>
                  </a:lnTo>
                  <a:lnTo>
                    <a:pt x="2" y="14"/>
                  </a:lnTo>
                  <a:lnTo>
                    <a:pt x="0" y="15"/>
                  </a:lnTo>
                  <a:lnTo>
                    <a:pt x="29" y="19"/>
                  </a:lnTo>
                  <a:lnTo>
                    <a:pt x="29" y="21"/>
                  </a:lnTo>
                  <a:lnTo>
                    <a:pt x="29" y="21"/>
                  </a:lnTo>
                  <a:lnTo>
                    <a:pt x="29" y="21"/>
                  </a:lnTo>
                  <a:lnTo>
                    <a:pt x="29" y="23"/>
                  </a:lnTo>
                  <a:lnTo>
                    <a:pt x="29" y="23"/>
                  </a:lnTo>
                  <a:lnTo>
                    <a:pt x="29" y="25"/>
                  </a:lnTo>
                  <a:lnTo>
                    <a:pt x="29" y="25"/>
                  </a:lnTo>
                  <a:lnTo>
                    <a:pt x="29" y="25"/>
                  </a:lnTo>
                  <a:lnTo>
                    <a:pt x="31" y="27"/>
                  </a:lnTo>
                  <a:lnTo>
                    <a:pt x="36" y="27"/>
                  </a:lnTo>
                  <a:lnTo>
                    <a:pt x="42" y="29"/>
                  </a:lnTo>
                  <a:lnTo>
                    <a:pt x="50" y="31"/>
                  </a:lnTo>
                  <a:lnTo>
                    <a:pt x="58" y="31"/>
                  </a:lnTo>
                  <a:lnTo>
                    <a:pt x="65" y="33"/>
                  </a:lnTo>
                  <a:lnTo>
                    <a:pt x="71" y="33"/>
                  </a:lnTo>
                  <a:lnTo>
                    <a:pt x="75" y="33"/>
                  </a:lnTo>
                  <a:lnTo>
                    <a:pt x="73" y="33"/>
                  </a:lnTo>
                  <a:lnTo>
                    <a:pt x="67" y="29"/>
                  </a:lnTo>
                  <a:lnTo>
                    <a:pt x="58" y="23"/>
                  </a:lnTo>
                  <a:lnTo>
                    <a:pt x="46" y="17"/>
                  </a:lnTo>
                  <a:lnTo>
                    <a:pt x="35" y="12"/>
                  </a:lnTo>
                  <a:lnTo>
                    <a:pt x="25" y="6"/>
                  </a:lnTo>
                  <a:lnTo>
                    <a:pt x="19" y="2"/>
                  </a:lnTo>
                  <a:lnTo>
                    <a:pt x="15"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25" name="Freeform 179"/>
            <p:cNvSpPr>
              <a:spLocks/>
            </p:cNvSpPr>
            <p:nvPr/>
          </p:nvSpPr>
          <p:spPr bwMode="auto">
            <a:xfrm>
              <a:off x="5159" y="1331"/>
              <a:ext cx="27" cy="15"/>
            </a:xfrm>
            <a:custGeom>
              <a:avLst/>
              <a:gdLst>
                <a:gd name="T0" fmla="*/ 0 w 27"/>
                <a:gd name="T1" fmla="*/ 14 h 14"/>
                <a:gd name="T2" fmla="*/ 8 w 27"/>
                <a:gd name="T3" fmla="*/ 14 h 14"/>
                <a:gd name="T4" fmla="*/ 11 w 27"/>
                <a:gd name="T5" fmla="*/ 14 h 14"/>
                <a:gd name="T6" fmla="*/ 13 w 27"/>
                <a:gd name="T7" fmla="*/ 14 h 14"/>
                <a:gd name="T8" fmla="*/ 17 w 27"/>
                <a:gd name="T9" fmla="*/ 12 h 14"/>
                <a:gd name="T10" fmla="*/ 19 w 27"/>
                <a:gd name="T11" fmla="*/ 12 h 14"/>
                <a:gd name="T12" fmla="*/ 21 w 27"/>
                <a:gd name="T13" fmla="*/ 12 h 14"/>
                <a:gd name="T14" fmla="*/ 23 w 27"/>
                <a:gd name="T15" fmla="*/ 10 h 14"/>
                <a:gd name="T16" fmla="*/ 25 w 27"/>
                <a:gd name="T17" fmla="*/ 10 h 14"/>
                <a:gd name="T18" fmla="*/ 27 w 27"/>
                <a:gd name="T19" fmla="*/ 8 h 14"/>
                <a:gd name="T20" fmla="*/ 25 w 27"/>
                <a:gd name="T21" fmla="*/ 8 h 14"/>
                <a:gd name="T22" fmla="*/ 23 w 27"/>
                <a:gd name="T23" fmla="*/ 8 h 14"/>
                <a:gd name="T24" fmla="*/ 21 w 27"/>
                <a:gd name="T25" fmla="*/ 6 h 14"/>
                <a:gd name="T26" fmla="*/ 19 w 27"/>
                <a:gd name="T27" fmla="*/ 6 h 14"/>
                <a:gd name="T28" fmla="*/ 17 w 27"/>
                <a:gd name="T29" fmla="*/ 4 h 14"/>
                <a:gd name="T30" fmla="*/ 17 w 27"/>
                <a:gd name="T31" fmla="*/ 2 h 14"/>
                <a:gd name="T32" fmla="*/ 15 w 27"/>
                <a:gd name="T33" fmla="*/ 2 h 14"/>
                <a:gd name="T34" fmla="*/ 15 w 27"/>
                <a:gd name="T35" fmla="*/ 0 h 14"/>
                <a:gd name="T36" fmla="*/ 0 w 27"/>
                <a:gd name="T37"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 h="14">
                  <a:moveTo>
                    <a:pt x="0" y="14"/>
                  </a:moveTo>
                  <a:lnTo>
                    <a:pt x="8" y="14"/>
                  </a:lnTo>
                  <a:lnTo>
                    <a:pt x="11" y="14"/>
                  </a:lnTo>
                  <a:lnTo>
                    <a:pt x="13" y="14"/>
                  </a:lnTo>
                  <a:lnTo>
                    <a:pt x="17" y="12"/>
                  </a:lnTo>
                  <a:lnTo>
                    <a:pt x="19" y="12"/>
                  </a:lnTo>
                  <a:lnTo>
                    <a:pt x="21" y="12"/>
                  </a:lnTo>
                  <a:lnTo>
                    <a:pt x="23" y="10"/>
                  </a:lnTo>
                  <a:lnTo>
                    <a:pt x="25" y="10"/>
                  </a:lnTo>
                  <a:lnTo>
                    <a:pt x="27" y="8"/>
                  </a:lnTo>
                  <a:lnTo>
                    <a:pt x="25" y="8"/>
                  </a:lnTo>
                  <a:lnTo>
                    <a:pt x="23" y="8"/>
                  </a:lnTo>
                  <a:lnTo>
                    <a:pt x="21" y="6"/>
                  </a:lnTo>
                  <a:lnTo>
                    <a:pt x="19" y="6"/>
                  </a:lnTo>
                  <a:lnTo>
                    <a:pt x="17" y="4"/>
                  </a:lnTo>
                  <a:lnTo>
                    <a:pt x="17" y="2"/>
                  </a:lnTo>
                  <a:lnTo>
                    <a:pt x="15" y="2"/>
                  </a:lnTo>
                  <a:lnTo>
                    <a:pt x="15" y="0"/>
                  </a:lnTo>
                  <a:lnTo>
                    <a:pt x="0" y="14"/>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26" name="Freeform 180"/>
            <p:cNvSpPr>
              <a:spLocks/>
            </p:cNvSpPr>
            <p:nvPr/>
          </p:nvSpPr>
          <p:spPr bwMode="auto">
            <a:xfrm>
              <a:off x="5072" y="1331"/>
              <a:ext cx="14" cy="11"/>
            </a:xfrm>
            <a:custGeom>
              <a:avLst/>
              <a:gdLst>
                <a:gd name="T0" fmla="*/ 0 w 14"/>
                <a:gd name="T1" fmla="*/ 0 h 10"/>
                <a:gd name="T2" fmla="*/ 2 w 14"/>
                <a:gd name="T3" fmla="*/ 2 h 10"/>
                <a:gd name="T4" fmla="*/ 4 w 14"/>
                <a:gd name="T5" fmla="*/ 2 h 10"/>
                <a:gd name="T6" fmla="*/ 6 w 14"/>
                <a:gd name="T7" fmla="*/ 4 h 10"/>
                <a:gd name="T8" fmla="*/ 6 w 14"/>
                <a:gd name="T9" fmla="*/ 6 h 10"/>
                <a:gd name="T10" fmla="*/ 8 w 14"/>
                <a:gd name="T11" fmla="*/ 6 h 10"/>
                <a:gd name="T12" fmla="*/ 10 w 14"/>
                <a:gd name="T13" fmla="*/ 6 h 10"/>
                <a:gd name="T14" fmla="*/ 12 w 14"/>
                <a:gd name="T15" fmla="*/ 8 h 10"/>
                <a:gd name="T16" fmla="*/ 14 w 14"/>
                <a:gd name="T17" fmla="*/ 8 h 10"/>
                <a:gd name="T18" fmla="*/ 12 w 14"/>
                <a:gd name="T19" fmla="*/ 8 h 10"/>
                <a:gd name="T20" fmla="*/ 8 w 14"/>
                <a:gd name="T21" fmla="*/ 10 h 10"/>
                <a:gd name="T22" fmla="*/ 6 w 14"/>
                <a:gd name="T23" fmla="*/ 10 h 10"/>
                <a:gd name="T24" fmla="*/ 4 w 14"/>
                <a:gd name="T25" fmla="*/ 10 h 10"/>
                <a:gd name="T26" fmla="*/ 2 w 14"/>
                <a:gd name="T27" fmla="*/ 8 h 10"/>
                <a:gd name="T28" fmla="*/ 2 w 14"/>
                <a:gd name="T29" fmla="*/ 8 h 10"/>
                <a:gd name="T30" fmla="*/ 0 w 14"/>
                <a:gd name="T31" fmla="*/ 8 h 10"/>
                <a:gd name="T32" fmla="*/ 0 w 14"/>
                <a:gd name="T33" fmla="*/ 8 h 10"/>
                <a:gd name="T34" fmla="*/ 0 w 14"/>
                <a:gd name="T35"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 h="10">
                  <a:moveTo>
                    <a:pt x="0" y="0"/>
                  </a:moveTo>
                  <a:lnTo>
                    <a:pt x="2" y="2"/>
                  </a:lnTo>
                  <a:lnTo>
                    <a:pt x="4" y="2"/>
                  </a:lnTo>
                  <a:lnTo>
                    <a:pt x="6" y="4"/>
                  </a:lnTo>
                  <a:lnTo>
                    <a:pt x="6" y="6"/>
                  </a:lnTo>
                  <a:lnTo>
                    <a:pt x="8" y="6"/>
                  </a:lnTo>
                  <a:lnTo>
                    <a:pt x="10" y="6"/>
                  </a:lnTo>
                  <a:lnTo>
                    <a:pt x="12" y="8"/>
                  </a:lnTo>
                  <a:lnTo>
                    <a:pt x="14" y="8"/>
                  </a:lnTo>
                  <a:lnTo>
                    <a:pt x="12" y="8"/>
                  </a:lnTo>
                  <a:lnTo>
                    <a:pt x="8" y="10"/>
                  </a:lnTo>
                  <a:lnTo>
                    <a:pt x="6" y="10"/>
                  </a:lnTo>
                  <a:lnTo>
                    <a:pt x="4" y="10"/>
                  </a:lnTo>
                  <a:lnTo>
                    <a:pt x="2" y="8"/>
                  </a:lnTo>
                  <a:lnTo>
                    <a:pt x="2" y="8"/>
                  </a:lnTo>
                  <a:lnTo>
                    <a:pt x="0" y="8"/>
                  </a:lnTo>
                  <a:lnTo>
                    <a:pt x="0" y="8"/>
                  </a:lnTo>
                  <a:lnTo>
                    <a:pt x="0"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27" name="Freeform 181"/>
            <p:cNvSpPr>
              <a:spLocks/>
            </p:cNvSpPr>
            <p:nvPr/>
          </p:nvSpPr>
          <p:spPr bwMode="auto">
            <a:xfrm>
              <a:off x="5019" y="1281"/>
              <a:ext cx="44" cy="13"/>
            </a:xfrm>
            <a:custGeom>
              <a:avLst/>
              <a:gdLst>
                <a:gd name="T0" fmla="*/ 44 w 44"/>
                <a:gd name="T1" fmla="*/ 4 h 12"/>
                <a:gd name="T2" fmla="*/ 44 w 44"/>
                <a:gd name="T3" fmla="*/ 4 h 12"/>
                <a:gd name="T4" fmla="*/ 42 w 44"/>
                <a:gd name="T5" fmla="*/ 6 h 12"/>
                <a:gd name="T6" fmla="*/ 42 w 44"/>
                <a:gd name="T7" fmla="*/ 8 h 12"/>
                <a:gd name="T8" fmla="*/ 42 w 44"/>
                <a:gd name="T9" fmla="*/ 8 h 12"/>
                <a:gd name="T10" fmla="*/ 40 w 44"/>
                <a:gd name="T11" fmla="*/ 10 h 12"/>
                <a:gd name="T12" fmla="*/ 40 w 44"/>
                <a:gd name="T13" fmla="*/ 10 h 12"/>
                <a:gd name="T14" fmla="*/ 38 w 44"/>
                <a:gd name="T15" fmla="*/ 12 h 12"/>
                <a:gd name="T16" fmla="*/ 38 w 44"/>
                <a:gd name="T17" fmla="*/ 12 h 12"/>
                <a:gd name="T18" fmla="*/ 32 w 44"/>
                <a:gd name="T19" fmla="*/ 12 h 12"/>
                <a:gd name="T20" fmla="*/ 27 w 44"/>
                <a:gd name="T21" fmla="*/ 10 h 12"/>
                <a:gd name="T22" fmla="*/ 23 w 44"/>
                <a:gd name="T23" fmla="*/ 10 h 12"/>
                <a:gd name="T24" fmla="*/ 19 w 44"/>
                <a:gd name="T25" fmla="*/ 8 h 12"/>
                <a:gd name="T26" fmla="*/ 13 w 44"/>
                <a:gd name="T27" fmla="*/ 6 h 12"/>
                <a:gd name="T28" fmla="*/ 9 w 44"/>
                <a:gd name="T29" fmla="*/ 6 h 12"/>
                <a:gd name="T30" fmla="*/ 6 w 44"/>
                <a:gd name="T31" fmla="*/ 4 h 12"/>
                <a:gd name="T32" fmla="*/ 0 w 44"/>
                <a:gd name="T33" fmla="*/ 4 h 12"/>
                <a:gd name="T34" fmla="*/ 6 w 44"/>
                <a:gd name="T35" fmla="*/ 2 h 12"/>
                <a:gd name="T36" fmla="*/ 11 w 44"/>
                <a:gd name="T37" fmla="*/ 0 h 12"/>
                <a:gd name="T38" fmla="*/ 17 w 44"/>
                <a:gd name="T39" fmla="*/ 0 h 12"/>
                <a:gd name="T40" fmla="*/ 23 w 44"/>
                <a:gd name="T41" fmla="*/ 0 h 12"/>
                <a:gd name="T42" fmla="*/ 27 w 44"/>
                <a:gd name="T43" fmla="*/ 2 h 12"/>
                <a:gd name="T44" fmla="*/ 32 w 44"/>
                <a:gd name="T45" fmla="*/ 2 h 12"/>
                <a:gd name="T46" fmla="*/ 38 w 44"/>
                <a:gd name="T47" fmla="*/ 2 h 12"/>
                <a:gd name="T48" fmla="*/ 44 w 44"/>
                <a:gd name="T49"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4" h="12">
                  <a:moveTo>
                    <a:pt x="44" y="4"/>
                  </a:moveTo>
                  <a:lnTo>
                    <a:pt x="44" y="4"/>
                  </a:lnTo>
                  <a:lnTo>
                    <a:pt x="42" y="6"/>
                  </a:lnTo>
                  <a:lnTo>
                    <a:pt x="42" y="8"/>
                  </a:lnTo>
                  <a:lnTo>
                    <a:pt x="42" y="8"/>
                  </a:lnTo>
                  <a:lnTo>
                    <a:pt x="40" y="10"/>
                  </a:lnTo>
                  <a:lnTo>
                    <a:pt x="40" y="10"/>
                  </a:lnTo>
                  <a:lnTo>
                    <a:pt x="38" y="12"/>
                  </a:lnTo>
                  <a:lnTo>
                    <a:pt x="38" y="12"/>
                  </a:lnTo>
                  <a:lnTo>
                    <a:pt x="32" y="12"/>
                  </a:lnTo>
                  <a:lnTo>
                    <a:pt x="27" y="10"/>
                  </a:lnTo>
                  <a:lnTo>
                    <a:pt x="23" y="10"/>
                  </a:lnTo>
                  <a:lnTo>
                    <a:pt x="19" y="8"/>
                  </a:lnTo>
                  <a:lnTo>
                    <a:pt x="13" y="6"/>
                  </a:lnTo>
                  <a:lnTo>
                    <a:pt x="9" y="6"/>
                  </a:lnTo>
                  <a:lnTo>
                    <a:pt x="6" y="4"/>
                  </a:lnTo>
                  <a:lnTo>
                    <a:pt x="0" y="4"/>
                  </a:lnTo>
                  <a:lnTo>
                    <a:pt x="6" y="2"/>
                  </a:lnTo>
                  <a:lnTo>
                    <a:pt x="11" y="0"/>
                  </a:lnTo>
                  <a:lnTo>
                    <a:pt x="17" y="0"/>
                  </a:lnTo>
                  <a:lnTo>
                    <a:pt x="23" y="0"/>
                  </a:lnTo>
                  <a:lnTo>
                    <a:pt x="27" y="2"/>
                  </a:lnTo>
                  <a:lnTo>
                    <a:pt x="32" y="2"/>
                  </a:lnTo>
                  <a:lnTo>
                    <a:pt x="38" y="2"/>
                  </a:lnTo>
                  <a:lnTo>
                    <a:pt x="44" y="4"/>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28" name="Freeform 182"/>
            <p:cNvSpPr>
              <a:spLocks/>
            </p:cNvSpPr>
            <p:nvPr/>
          </p:nvSpPr>
          <p:spPr bwMode="auto">
            <a:xfrm>
              <a:off x="4806" y="1360"/>
              <a:ext cx="11" cy="18"/>
            </a:xfrm>
            <a:custGeom>
              <a:avLst/>
              <a:gdLst>
                <a:gd name="T0" fmla="*/ 7 w 11"/>
                <a:gd name="T1" fmla="*/ 16 h 16"/>
                <a:gd name="T2" fmla="*/ 0 w 11"/>
                <a:gd name="T3" fmla="*/ 12 h 16"/>
                <a:gd name="T4" fmla="*/ 0 w 11"/>
                <a:gd name="T5" fmla="*/ 2 h 16"/>
                <a:gd name="T6" fmla="*/ 2 w 11"/>
                <a:gd name="T7" fmla="*/ 2 h 16"/>
                <a:gd name="T8" fmla="*/ 2 w 11"/>
                <a:gd name="T9" fmla="*/ 2 h 16"/>
                <a:gd name="T10" fmla="*/ 4 w 11"/>
                <a:gd name="T11" fmla="*/ 2 h 16"/>
                <a:gd name="T12" fmla="*/ 6 w 11"/>
                <a:gd name="T13" fmla="*/ 2 h 16"/>
                <a:gd name="T14" fmla="*/ 6 w 11"/>
                <a:gd name="T15" fmla="*/ 2 h 16"/>
                <a:gd name="T16" fmla="*/ 7 w 11"/>
                <a:gd name="T17" fmla="*/ 2 h 16"/>
                <a:gd name="T18" fmla="*/ 7 w 11"/>
                <a:gd name="T19" fmla="*/ 0 h 16"/>
                <a:gd name="T20" fmla="*/ 9 w 11"/>
                <a:gd name="T21" fmla="*/ 0 h 16"/>
                <a:gd name="T22" fmla="*/ 9 w 11"/>
                <a:gd name="T23" fmla="*/ 6 h 16"/>
                <a:gd name="T24" fmla="*/ 11 w 11"/>
                <a:gd name="T25" fmla="*/ 6 h 16"/>
                <a:gd name="T26" fmla="*/ 7 w 11"/>
                <a:gd name="T27"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 h="16">
                  <a:moveTo>
                    <a:pt x="7" y="16"/>
                  </a:moveTo>
                  <a:lnTo>
                    <a:pt x="0" y="12"/>
                  </a:lnTo>
                  <a:lnTo>
                    <a:pt x="0" y="2"/>
                  </a:lnTo>
                  <a:lnTo>
                    <a:pt x="2" y="2"/>
                  </a:lnTo>
                  <a:lnTo>
                    <a:pt x="2" y="2"/>
                  </a:lnTo>
                  <a:lnTo>
                    <a:pt x="4" y="2"/>
                  </a:lnTo>
                  <a:lnTo>
                    <a:pt x="6" y="2"/>
                  </a:lnTo>
                  <a:lnTo>
                    <a:pt x="6" y="2"/>
                  </a:lnTo>
                  <a:lnTo>
                    <a:pt x="7" y="2"/>
                  </a:lnTo>
                  <a:lnTo>
                    <a:pt x="7" y="0"/>
                  </a:lnTo>
                  <a:lnTo>
                    <a:pt x="9" y="0"/>
                  </a:lnTo>
                  <a:lnTo>
                    <a:pt x="9" y="6"/>
                  </a:lnTo>
                  <a:lnTo>
                    <a:pt x="11" y="6"/>
                  </a:lnTo>
                  <a:lnTo>
                    <a:pt x="7" y="16"/>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29" name="Freeform 183"/>
            <p:cNvSpPr>
              <a:spLocks/>
            </p:cNvSpPr>
            <p:nvPr/>
          </p:nvSpPr>
          <p:spPr bwMode="auto">
            <a:xfrm>
              <a:off x="4904" y="1436"/>
              <a:ext cx="25" cy="13"/>
            </a:xfrm>
            <a:custGeom>
              <a:avLst/>
              <a:gdLst>
                <a:gd name="T0" fmla="*/ 17 w 25"/>
                <a:gd name="T1" fmla="*/ 0 h 12"/>
                <a:gd name="T2" fmla="*/ 17 w 25"/>
                <a:gd name="T3" fmla="*/ 2 h 12"/>
                <a:gd name="T4" fmla="*/ 19 w 25"/>
                <a:gd name="T5" fmla="*/ 4 h 12"/>
                <a:gd name="T6" fmla="*/ 19 w 25"/>
                <a:gd name="T7" fmla="*/ 6 h 12"/>
                <a:gd name="T8" fmla="*/ 21 w 25"/>
                <a:gd name="T9" fmla="*/ 8 h 12"/>
                <a:gd name="T10" fmla="*/ 21 w 25"/>
                <a:gd name="T11" fmla="*/ 8 h 12"/>
                <a:gd name="T12" fmla="*/ 23 w 25"/>
                <a:gd name="T13" fmla="*/ 10 h 12"/>
                <a:gd name="T14" fmla="*/ 25 w 25"/>
                <a:gd name="T15" fmla="*/ 12 h 12"/>
                <a:gd name="T16" fmla="*/ 25 w 25"/>
                <a:gd name="T17" fmla="*/ 12 h 12"/>
                <a:gd name="T18" fmla="*/ 15 w 25"/>
                <a:gd name="T19" fmla="*/ 12 h 12"/>
                <a:gd name="T20" fmla="*/ 13 w 25"/>
                <a:gd name="T21" fmla="*/ 12 h 12"/>
                <a:gd name="T22" fmla="*/ 11 w 25"/>
                <a:gd name="T23" fmla="*/ 10 h 12"/>
                <a:gd name="T24" fmla="*/ 9 w 25"/>
                <a:gd name="T25" fmla="*/ 8 h 12"/>
                <a:gd name="T26" fmla="*/ 7 w 25"/>
                <a:gd name="T27" fmla="*/ 8 h 12"/>
                <a:gd name="T28" fmla="*/ 5 w 25"/>
                <a:gd name="T29" fmla="*/ 6 h 12"/>
                <a:gd name="T30" fmla="*/ 3 w 25"/>
                <a:gd name="T31" fmla="*/ 4 h 12"/>
                <a:gd name="T32" fmla="*/ 2 w 25"/>
                <a:gd name="T33" fmla="*/ 2 h 12"/>
                <a:gd name="T34" fmla="*/ 0 w 25"/>
                <a:gd name="T35" fmla="*/ 0 h 12"/>
                <a:gd name="T36" fmla="*/ 2 w 25"/>
                <a:gd name="T37" fmla="*/ 0 h 12"/>
                <a:gd name="T38" fmla="*/ 3 w 25"/>
                <a:gd name="T39" fmla="*/ 0 h 12"/>
                <a:gd name="T40" fmla="*/ 7 w 25"/>
                <a:gd name="T41" fmla="*/ 0 h 12"/>
                <a:gd name="T42" fmla="*/ 7 w 25"/>
                <a:gd name="T43" fmla="*/ 0 h 12"/>
                <a:gd name="T44" fmla="*/ 9 w 25"/>
                <a:gd name="T45" fmla="*/ 0 h 12"/>
                <a:gd name="T46" fmla="*/ 11 w 25"/>
                <a:gd name="T47" fmla="*/ 0 h 12"/>
                <a:gd name="T48" fmla="*/ 15 w 25"/>
                <a:gd name="T49" fmla="*/ 0 h 12"/>
                <a:gd name="T50" fmla="*/ 17 w 25"/>
                <a:gd name="T5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5" h="12">
                  <a:moveTo>
                    <a:pt x="17" y="0"/>
                  </a:moveTo>
                  <a:lnTo>
                    <a:pt x="17" y="2"/>
                  </a:lnTo>
                  <a:lnTo>
                    <a:pt x="19" y="4"/>
                  </a:lnTo>
                  <a:lnTo>
                    <a:pt x="19" y="6"/>
                  </a:lnTo>
                  <a:lnTo>
                    <a:pt x="21" y="8"/>
                  </a:lnTo>
                  <a:lnTo>
                    <a:pt x="21" y="8"/>
                  </a:lnTo>
                  <a:lnTo>
                    <a:pt x="23" y="10"/>
                  </a:lnTo>
                  <a:lnTo>
                    <a:pt x="25" y="12"/>
                  </a:lnTo>
                  <a:lnTo>
                    <a:pt x="25" y="12"/>
                  </a:lnTo>
                  <a:lnTo>
                    <a:pt x="15" y="12"/>
                  </a:lnTo>
                  <a:lnTo>
                    <a:pt x="13" y="12"/>
                  </a:lnTo>
                  <a:lnTo>
                    <a:pt x="11" y="10"/>
                  </a:lnTo>
                  <a:lnTo>
                    <a:pt x="9" y="8"/>
                  </a:lnTo>
                  <a:lnTo>
                    <a:pt x="7" y="8"/>
                  </a:lnTo>
                  <a:lnTo>
                    <a:pt x="5" y="6"/>
                  </a:lnTo>
                  <a:lnTo>
                    <a:pt x="3" y="4"/>
                  </a:lnTo>
                  <a:lnTo>
                    <a:pt x="2" y="2"/>
                  </a:lnTo>
                  <a:lnTo>
                    <a:pt x="0" y="0"/>
                  </a:lnTo>
                  <a:lnTo>
                    <a:pt x="2" y="0"/>
                  </a:lnTo>
                  <a:lnTo>
                    <a:pt x="3" y="0"/>
                  </a:lnTo>
                  <a:lnTo>
                    <a:pt x="7" y="0"/>
                  </a:lnTo>
                  <a:lnTo>
                    <a:pt x="7" y="0"/>
                  </a:lnTo>
                  <a:lnTo>
                    <a:pt x="9" y="0"/>
                  </a:lnTo>
                  <a:lnTo>
                    <a:pt x="11" y="0"/>
                  </a:lnTo>
                  <a:lnTo>
                    <a:pt x="15" y="0"/>
                  </a:lnTo>
                  <a:lnTo>
                    <a:pt x="17"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30" name="Freeform 184"/>
            <p:cNvSpPr>
              <a:spLocks/>
            </p:cNvSpPr>
            <p:nvPr/>
          </p:nvSpPr>
          <p:spPr bwMode="auto">
            <a:xfrm>
              <a:off x="4936" y="1444"/>
              <a:ext cx="12" cy="9"/>
            </a:xfrm>
            <a:custGeom>
              <a:avLst/>
              <a:gdLst>
                <a:gd name="T0" fmla="*/ 12 w 12"/>
                <a:gd name="T1" fmla="*/ 8 h 8"/>
                <a:gd name="T2" fmla="*/ 4 w 12"/>
                <a:gd name="T3" fmla="*/ 8 h 8"/>
                <a:gd name="T4" fmla="*/ 4 w 12"/>
                <a:gd name="T5" fmla="*/ 8 h 8"/>
                <a:gd name="T6" fmla="*/ 2 w 12"/>
                <a:gd name="T7" fmla="*/ 8 h 8"/>
                <a:gd name="T8" fmla="*/ 2 w 12"/>
                <a:gd name="T9" fmla="*/ 6 h 8"/>
                <a:gd name="T10" fmla="*/ 2 w 12"/>
                <a:gd name="T11" fmla="*/ 6 h 8"/>
                <a:gd name="T12" fmla="*/ 0 w 12"/>
                <a:gd name="T13" fmla="*/ 4 h 8"/>
                <a:gd name="T14" fmla="*/ 0 w 12"/>
                <a:gd name="T15" fmla="*/ 4 h 8"/>
                <a:gd name="T16" fmla="*/ 0 w 12"/>
                <a:gd name="T17" fmla="*/ 2 h 8"/>
                <a:gd name="T18" fmla="*/ 0 w 12"/>
                <a:gd name="T19" fmla="*/ 0 h 8"/>
                <a:gd name="T20" fmla="*/ 2 w 12"/>
                <a:gd name="T21" fmla="*/ 2 h 8"/>
                <a:gd name="T22" fmla="*/ 4 w 12"/>
                <a:gd name="T23" fmla="*/ 2 h 8"/>
                <a:gd name="T24" fmla="*/ 6 w 12"/>
                <a:gd name="T25" fmla="*/ 4 h 8"/>
                <a:gd name="T26" fmla="*/ 8 w 12"/>
                <a:gd name="T27" fmla="*/ 4 h 8"/>
                <a:gd name="T28" fmla="*/ 8 w 12"/>
                <a:gd name="T29" fmla="*/ 6 h 8"/>
                <a:gd name="T30" fmla="*/ 10 w 12"/>
                <a:gd name="T31" fmla="*/ 6 h 8"/>
                <a:gd name="T32" fmla="*/ 12 w 12"/>
                <a:gd name="T33" fmla="*/ 8 h 8"/>
                <a:gd name="T34" fmla="*/ 12 w 12"/>
                <a:gd name="T35"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 h="8">
                  <a:moveTo>
                    <a:pt x="12" y="8"/>
                  </a:moveTo>
                  <a:lnTo>
                    <a:pt x="4" y="8"/>
                  </a:lnTo>
                  <a:lnTo>
                    <a:pt x="4" y="8"/>
                  </a:lnTo>
                  <a:lnTo>
                    <a:pt x="2" y="8"/>
                  </a:lnTo>
                  <a:lnTo>
                    <a:pt x="2" y="6"/>
                  </a:lnTo>
                  <a:lnTo>
                    <a:pt x="2" y="6"/>
                  </a:lnTo>
                  <a:lnTo>
                    <a:pt x="0" y="4"/>
                  </a:lnTo>
                  <a:lnTo>
                    <a:pt x="0" y="4"/>
                  </a:lnTo>
                  <a:lnTo>
                    <a:pt x="0" y="2"/>
                  </a:lnTo>
                  <a:lnTo>
                    <a:pt x="0" y="0"/>
                  </a:lnTo>
                  <a:lnTo>
                    <a:pt x="2" y="2"/>
                  </a:lnTo>
                  <a:lnTo>
                    <a:pt x="4" y="2"/>
                  </a:lnTo>
                  <a:lnTo>
                    <a:pt x="6" y="4"/>
                  </a:lnTo>
                  <a:lnTo>
                    <a:pt x="8" y="4"/>
                  </a:lnTo>
                  <a:lnTo>
                    <a:pt x="8" y="6"/>
                  </a:lnTo>
                  <a:lnTo>
                    <a:pt x="10" y="6"/>
                  </a:lnTo>
                  <a:lnTo>
                    <a:pt x="12" y="8"/>
                  </a:lnTo>
                  <a:lnTo>
                    <a:pt x="12" y="8"/>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31" name="Freeform 185"/>
            <p:cNvSpPr>
              <a:spLocks/>
            </p:cNvSpPr>
            <p:nvPr/>
          </p:nvSpPr>
          <p:spPr bwMode="auto">
            <a:xfrm>
              <a:off x="5038" y="1480"/>
              <a:ext cx="13" cy="6"/>
            </a:xfrm>
            <a:custGeom>
              <a:avLst/>
              <a:gdLst>
                <a:gd name="T0" fmla="*/ 13 w 13"/>
                <a:gd name="T1" fmla="*/ 0 h 5"/>
                <a:gd name="T2" fmla="*/ 11 w 13"/>
                <a:gd name="T3" fmla="*/ 2 h 5"/>
                <a:gd name="T4" fmla="*/ 10 w 13"/>
                <a:gd name="T5" fmla="*/ 3 h 5"/>
                <a:gd name="T6" fmla="*/ 8 w 13"/>
                <a:gd name="T7" fmla="*/ 5 h 5"/>
                <a:gd name="T8" fmla="*/ 6 w 13"/>
                <a:gd name="T9" fmla="*/ 5 h 5"/>
                <a:gd name="T10" fmla="*/ 4 w 13"/>
                <a:gd name="T11" fmla="*/ 5 h 5"/>
                <a:gd name="T12" fmla="*/ 4 w 13"/>
                <a:gd name="T13" fmla="*/ 3 h 5"/>
                <a:gd name="T14" fmla="*/ 2 w 13"/>
                <a:gd name="T15" fmla="*/ 2 h 5"/>
                <a:gd name="T16" fmla="*/ 0 w 13"/>
                <a:gd name="T17" fmla="*/ 0 h 5"/>
                <a:gd name="T18" fmla="*/ 13 w 13"/>
                <a:gd name="T1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5">
                  <a:moveTo>
                    <a:pt x="13" y="0"/>
                  </a:moveTo>
                  <a:lnTo>
                    <a:pt x="11" y="2"/>
                  </a:lnTo>
                  <a:lnTo>
                    <a:pt x="10" y="3"/>
                  </a:lnTo>
                  <a:lnTo>
                    <a:pt x="8" y="5"/>
                  </a:lnTo>
                  <a:lnTo>
                    <a:pt x="6" y="5"/>
                  </a:lnTo>
                  <a:lnTo>
                    <a:pt x="4" y="5"/>
                  </a:lnTo>
                  <a:lnTo>
                    <a:pt x="4" y="3"/>
                  </a:lnTo>
                  <a:lnTo>
                    <a:pt x="2" y="2"/>
                  </a:lnTo>
                  <a:lnTo>
                    <a:pt x="0" y="0"/>
                  </a:lnTo>
                  <a:lnTo>
                    <a:pt x="13"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32" name="Freeform 186"/>
            <p:cNvSpPr>
              <a:spLocks/>
            </p:cNvSpPr>
            <p:nvPr/>
          </p:nvSpPr>
          <p:spPr bwMode="auto">
            <a:xfrm>
              <a:off x="4848" y="1526"/>
              <a:ext cx="8" cy="10"/>
            </a:xfrm>
            <a:custGeom>
              <a:avLst/>
              <a:gdLst>
                <a:gd name="T0" fmla="*/ 0 w 8"/>
                <a:gd name="T1" fmla="*/ 9 h 9"/>
                <a:gd name="T2" fmla="*/ 0 w 8"/>
                <a:gd name="T3" fmla="*/ 9 h 9"/>
                <a:gd name="T4" fmla="*/ 2 w 8"/>
                <a:gd name="T5" fmla="*/ 8 h 9"/>
                <a:gd name="T6" fmla="*/ 2 w 8"/>
                <a:gd name="T7" fmla="*/ 8 h 9"/>
                <a:gd name="T8" fmla="*/ 4 w 8"/>
                <a:gd name="T9" fmla="*/ 6 h 9"/>
                <a:gd name="T10" fmla="*/ 6 w 8"/>
                <a:gd name="T11" fmla="*/ 4 h 9"/>
                <a:gd name="T12" fmla="*/ 6 w 8"/>
                <a:gd name="T13" fmla="*/ 2 h 9"/>
                <a:gd name="T14" fmla="*/ 8 w 8"/>
                <a:gd name="T15" fmla="*/ 0 h 9"/>
                <a:gd name="T16" fmla="*/ 8 w 8"/>
                <a:gd name="T17" fmla="*/ 0 h 9"/>
                <a:gd name="T18" fmla="*/ 8 w 8"/>
                <a:gd name="T19" fmla="*/ 2 h 9"/>
                <a:gd name="T20" fmla="*/ 8 w 8"/>
                <a:gd name="T21" fmla="*/ 2 h 9"/>
                <a:gd name="T22" fmla="*/ 8 w 8"/>
                <a:gd name="T23" fmla="*/ 2 h 9"/>
                <a:gd name="T24" fmla="*/ 8 w 8"/>
                <a:gd name="T25" fmla="*/ 4 h 9"/>
                <a:gd name="T26" fmla="*/ 8 w 8"/>
                <a:gd name="T27" fmla="*/ 4 h 9"/>
                <a:gd name="T28" fmla="*/ 8 w 8"/>
                <a:gd name="T29" fmla="*/ 4 h 9"/>
                <a:gd name="T30" fmla="*/ 8 w 8"/>
                <a:gd name="T31" fmla="*/ 6 h 9"/>
                <a:gd name="T32" fmla="*/ 8 w 8"/>
                <a:gd name="T33" fmla="*/ 6 h 9"/>
                <a:gd name="T34" fmla="*/ 8 w 8"/>
                <a:gd name="T35" fmla="*/ 8 h 9"/>
                <a:gd name="T36" fmla="*/ 8 w 8"/>
                <a:gd name="T37" fmla="*/ 8 h 9"/>
                <a:gd name="T38" fmla="*/ 8 w 8"/>
                <a:gd name="T39" fmla="*/ 8 h 9"/>
                <a:gd name="T40" fmla="*/ 6 w 8"/>
                <a:gd name="T41" fmla="*/ 9 h 9"/>
                <a:gd name="T42" fmla="*/ 4 w 8"/>
                <a:gd name="T43" fmla="*/ 9 h 9"/>
                <a:gd name="T44" fmla="*/ 4 w 8"/>
                <a:gd name="T45" fmla="*/ 9 h 9"/>
                <a:gd name="T46" fmla="*/ 2 w 8"/>
                <a:gd name="T47" fmla="*/ 9 h 9"/>
                <a:gd name="T48" fmla="*/ 0 w 8"/>
                <a:gd name="T49"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 h="9">
                  <a:moveTo>
                    <a:pt x="0" y="9"/>
                  </a:moveTo>
                  <a:lnTo>
                    <a:pt x="0" y="9"/>
                  </a:lnTo>
                  <a:lnTo>
                    <a:pt x="2" y="8"/>
                  </a:lnTo>
                  <a:lnTo>
                    <a:pt x="2" y="8"/>
                  </a:lnTo>
                  <a:lnTo>
                    <a:pt x="4" y="6"/>
                  </a:lnTo>
                  <a:lnTo>
                    <a:pt x="6" y="4"/>
                  </a:lnTo>
                  <a:lnTo>
                    <a:pt x="6" y="2"/>
                  </a:lnTo>
                  <a:lnTo>
                    <a:pt x="8" y="0"/>
                  </a:lnTo>
                  <a:lnTo>
                    <a:pt x="8" y="0"/>
                  </a:lnTo>
                  <a:lnTo>
                    <a:pt x="8" y="2"/>
                  </a:lnTo>
                  <a:lnTo>
                    <a:pt x="8" y="2"/>
                  </a:lnTo>
                  <a:lnTo>
                    <a:pt x="8" y="2"/>
                  </a:lnTo>
                  <a:lnTo>
                    <a:pt x="8" y="4"/>
                  </a:lnTo>
                  <a:lnTo>
                    <a:pt x="8" y="4"/>
                  </a:lnTo>
                  <a:lnTo>
                    <a:pt x="8" y="4"/>
                  </a:lnTo>
                  <a:lnTo>
                    <a:pt x="8" y="6"/>
                  </a:lnTo>
                  <a:lnTo>
                    <a:pt x="8" y="6"/>
                  </a:lnTo>
                  <a:lnTo>
                    <a:pt x="8" y="8"/>
                  </a:lnTo>
                  <a:lnTo>
                    <a:pt x="8" y="8"/>
                  </a:lnTo>
                  <a:lnTo>
                    <a:pt x="8" y="8"/>
                  </a:lnTo>
                  <a:lnTo>
                    <a:pt x="6" y="9"/>
                  </a:lnTo>
                  <a:lnTo>
                    <a:pt x="4" y="9"/>
                  </a:lnTo>
                  <a:lnTo>
                    <a:pt x="4" y="9"/>
                  </a:lnTo>
                  <a:lnTo>
                    <a:pt x="2" y="9"/>
                  </a:lnTo>
                  <a:lnTo>
                    <a:pt x="0" y="9"/>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33" name="Freeform 187"/>
            <p:cNvSpPr>
              <a:spLocks/>
            </p:cNvSpPr>
            <p:nvPr/>
          </p:nvSpPr>
          <p:spPr bwMode="auto">
            <a:xfrm>
              <a:off x="4854" y="1542"/>
              <a:ext cx="2" cy="13"/>
            </a:xfrm>
            <a:custGeom>
              <a:avLst/>
              <a:gdLst>
                <a:gd name="T0" fmla="*/ 0 w 2"/>
                <a:gd name="T1" fmla="*/ 12 h 12"/>
                <a:gd name="T2" fmla="*/ 0 w 2"/>
                <a:gd name="T3" fmla="*/ 0 h 12"/>
                <a:gd name="T4" fmla="*/ 2 w 2"/>
                <a:gd name="T5" fmla="*/ 0 h 12"/>
                <a:gd name="T6" fmla="*/ 2 w 2"/>
                <a:gd name="T7" fmla="*/ 10 h 12"/>
                <a:gd name="T8" fmla="*/ 0 w 2"/>
                <a:gd name="T9" fmla="*/ 12 h 12"/>
              </a:gdLst>
              <a:ahLst/>
              <a:cxnLst>
                <a:cxn ang="0">
                  <a:pos x="T0" y="T1"/>
                </a:cxn>
                <a:cxn ang="0">
                  <a:pos x="T2" y="T3"/>
                </a:cxn>
                <a:cxn ang="0">
                  <a:pos x="T4" y="T5"/>
                </a:cxn>
                <a:cxn ang="0">
                  <a:pos x="T6" y="T7"/>
                </a:cxn>
                <a:cxn ang="0">
                  <a:pos x="T8" y="T9"/>
                </a:cxn>
              </a:cxnLst>
              <a:rect l="0" t="0" r="r" b="b"/>
              <a:pathLst>
                <a:path w="2" h="12">
                  <a:moveTo>
                    <a:pt x="0" y="12"/>
                  </a:moveTo>
                  <a:lnTo>
                    <a:pt x="0" y="0"/>
                  </a:lnTo>
                  <a:lnTo>
                    <a:pt x="2" y="0"/>
                  </a:lnTo>
                  <a:lnTo>
                    <a:pt x="2" y="10"/>
                  </a:lnTo>
                  <a:lnTo>
                    <a:pt x="0" y="12"/>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34" name="Freeform 188"/>
            <p:cNvSpPr>
              <a:spLocks/>
            </p:cNvSpPr>
            <p:nvPr/>
          </p:nvSpPr>
          <p:spPr bwMode="auto">
            <a:xfrm>
              <a:off x="4846" y="1594"/>
              <a:ext cx="6" cy="13"/>
            </a:xfrm>
            <a:custGeom>
              <a:avLst/>
              <a:gdLst>
                <a:gd name="T0" fmla="*/ 0 w 6"/>
                <a:gd name="T1" fmla="*/ 8 h 12"/>
                <a:gd name="T2" fmla="*/ 0 w 6"/>
                <a:gd name="T3" fmla="*/ 6 h 12"/>
                <a:gd name="T4" fmla="*/ 0 w 6"/>
                <a:gd name="T5" fmla="*/ 6 h 12"/>
                <a:gd name="T6" fmla="*/ 0 w 6"/>
                <a:gd name="T7" fmla="*/ 4 h 12"/>
                <a:gd name="T8" fmla="*/ 0 w 6"/>
                <a:gd name="T9" fmla="*/ 4 h 12"/>
                <a:gd name="T10" fmla="*/ 0 w 6"/>
                <a:gd name="T11" fmla="*/ 2 h 12"/>
                <a:gd name="T12" fmla="*/ 2 w 6"/>
                <a:gd name="T13" fmla="*/ 2 h 12"/>
                <a:gd name="T14" fmla="*/ 2 w 6"/>
                <a:gd name="T15" fmla="*/ 0 h 12"/>
                <a:gd name="T16" fmla="*/ 2 w 6"/>
                <a:gd name="T17" fmla="*/ 0 h 12"/>
                <a:gd name="T18" fmla="*/ 4 w 6"/>
                <a:gd name="T19" fmla="*/ 0 h 12"/>
                <a:gd name="T20" fmla="*/ 4 w 6"/>
                <a:gd name="T21" fmla="*/ 2 h 12"/>
                <a:gd name="T22" fmla="*/ 4 w 6"/>
                <a:gd name="T23" fmla="*/ 2 h 12"/>
                <a:gd name="T24" fmla="*/ 6 w 6"/>
                <a:gd name="T25" fmla="*/ 2 h 12"/>
                <a:gd name="T26" fmla="*/ 6 w 6"/>
                <a:gd name="T27" fmla="*/ 4 h 12"/>
                <a:gd name="T28" fmla="*/ 6 w 6"/>
                <a:gd name="T29" fmla="*/ 4 h 12"/>
                <a:gd name="T30" fmla="*/ 6 w 6"/>
                <a:gd name="T31" fmla="*/ 6 h 12"/>
                <a:gd name="T32" fmla="*/ 6 w 6"/>
                <a:gd name="T33" fmla="*/ 6 h 12"/>
                <a:gd name="T34" fmla="*/ 6 w 6"/>
                <a:gd name="T35" fmla="*/ 6 h 12"/>
                <a:gd name="T36" fmla="*/ 6 w 6"/>
                <a:gd name="T37" fmla="*/ 8 h 12"/>
                <a:gd name="T38" fmla="*/ 6 w 6"/>
                <a:gd name="T39" fmla="*/ 8 h 12"/>
                <a:gd name="T40" fmla="*/ 4 w 6"/>
                <a:gd name="T41" fmla="*/ 10 h 12"/>
                <a:gd name="T42" fmla="*/ 4 w 6"/>
                <a:gd name="T43" fmla="*/ 10 h 12"/>
                <a:gd name="T44" fmla="*/ 2 w 6"/>
                <a:gd name="T45" fmla="*/ 12 h 12"/>
                <a:gd name="T46" fmla="*/ 2 w 6"/>
                <a:gd name="T47" fmla="*/ 12 h 12"/>
                <a:gd name="T48" fmla="*/ 0 w 6"/>
                <a:gd name="T49" fmla="*/ 12 h 12"/>
                <a:gd name="T50" fmla="*/ 0 w 6"/>
                <a:gd name="T51"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 h="12">
                  <a:moveTo>
                    <a:pt x="0" y="8"/>
                  </a:moveTo>
                  <a:lnTo>
                    <a:pt x="0" y="6"/>
                  </a:lnTo>
                  <a:lnTo>
                    <a:pt x="0" y="6"/>
                  </a:lnTo>
                  <a:lnTo>
                    <a:pt x="0" y="4"/>
                  </a:lnTo>
                  <a:lnTo>
                    <a:pt x="0" y="4"/>
                  </a:lnTo>
                  <a:lnTo>
                    <a:pt x="0" y="2"/>
                  </a:lnTo>
                  <a:lnTo>
                    <a:pt x="2" y="2"/>
                  </a:lnTo>
                  <a:lnTo>
                    <a:pt x="2" y="0"/>
                  </a:lnTo>
                  <a:lnTo>
                    <a:pt x="2" y="0"/>
                  </a:lnTo>
                  <a:lnTo>
                    <a:pt x="4" y="0"/>
                  </a:lnTo>
                  <a:lnTo>
                    <a:pt x="4" y="2"/>
                  </a:lnTo>
                  <a:lnTo>
                    <a:pt x="4" y="2"/>
                  </a:lnTo>
                  <a:lnTo>
                    <a:pt x="6" y="2"/>
                  </a:lnTo>
                  <a:lnTo>
                    <a:pt x="6" y="4"/>
                  </a:lnTo>
                  <a:lnTo>
                    <a:pt x="6" y="4"/>
                  </a:lnTo>
                  <a:lnTo>
                    <a:pt x="6" y="6"/>
                  </a:lnTo>
                  <a:lnTo>
                    <a:pt x="6" y="6"/>
                  </a:lnTo>
                  <a:lnTo>
                    <a:pt x="6" y="6"/>
                  </a:lnTo>
                  <a:lnTo>
                    <a:pt x="6" y="8"/>
                  </a:lnTo>
                  <a:lnTo>
                    <a:pt x="6" y="8"/>
                  </a:lnTo>
                  <a:lnTo>
                    <a:pt x="4" y="10"/>
                  </a:lnTo>
                  <a:lnTo>
                    <a:pt x="4" y="10"/>
                  </a:lnTo>
                  <a:lnTo>
                    <a:pt x="2" y="12"/>
                  </a:lnTo>
                  <a:lnTo>
                    <a:pt x="2" y="12"/>
                  </a:lnTo>
                  <a:lnTo>
                    <a:pt x="0" y="12"/>
                  </a:lnTo>
                  <a:lnTo>
                    <a:pt x="0" y="8"/>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35" name="Freeform 189"/>
            <p:cNvSpPr>
              <a:spLocks/>
            </p:cNvSpPr>
            <p:nvPr/>
          </p:nvSpPr>
          <p:spPr bwMode="auto">
            <a:xfrm>
              <a:off x="4810" y="1626"/>
              <a:ext cx="13" cy="16"/>
            </a:xfrm>
            <a:custGeom>
              <a:avLst/>
              <a:gdLst>
                <a:gd name="T0" fmla="*/ 3 w 13"/>
                <a:gd name="T1" fmla="*/ 15 h 15"/>
                <a:gd name="T2" fmla="*/ 0 w 13"/>
                <a:gd name="T3" fmla="*/ 10 h 15"/>
                <a:gd name="T4" fmla="*/ 0 w 13"/>
                <a:gd name="T5" fmla="*/ 8 h 15"/>
                <a:gd name="T6" fmla="*/ 2 w 13"/>
                <a:gd name="T7" fmla="*/ 6 h 15"/>
                <a:gd name="T8" fmla="*/ 2 w 13"/>
                <a:gd name="T9" fmla="*/ 4 h 15"/>
                <a:gd name="T10" fmla="*/ 3 w 13"/>
                <a:gd name="T11" fmla="*/ 4 h 15"/>
                <a:gd name="T12" fmla="*/ 5 w 13"/>
                <a:gd name="T13" fmla="*/ 2 h 15"/>
                <a:gd name="T14" fmla="*/ 7 w 13"/>
                <a:gd name="T15" fmla="*/ 2 h 15"/>
                <a:gd name="T16" fmla="*/ 11 w 13"/>
                <a:gd name="T17" fmla="*/ 0 h 15"/>
                <a:gd name="T18" fmla="*/ 13 w 13"/>
                <a:gd name="T19" fmla="*/ 0 h 15"/>
                <a:gd name="T20" fmla="*/ 11 w 13"/>
                <a:gd name="T21" fmla="*/ 2 h 15"/>
                <a:gd name="T22" fmla="*/ 9 w 13"/>
                <a:gd name="T23" fmla="*/ 4 h 15"/>
                <a:gd name="T24" fmla="*/ 7 w 13"/>
                <a:gd name="T25" fmla="*/ 6 h 15"/>
                <a:gd name="T26" fmla="*/ 7 w 13"/>
                <a:gd name="T27" fmla="*/ 8 h 15"/>
                <a:gd name="T28" fmla="*/ 5 w 13"/>
                <a:gd name="T29" fmla="*/ 10 h 15"/>
                <a:gd name="T30" fmla="*/ 3 w 13"/>
                <a:gd name="T31" fmla="*/ 11 h 15"/>
                <a:gd name="T32" fmla="*/ 3 w 13"/>
                <a:gd name="T33" fmla="*/ 13 h 15"/>
                <a:gd name="T34" fmla="*/ 3 w 13"/>
                <a:gd name="T3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 h="15">
                  <a:moveTo>
                    <a:pt x="3" y="15"/>
                  </a:moveTo>
                  <a:lnTo>
                    <a:pt x="0" y="10"/>
                  </a:lnTo>
                  <a:lnTo>
                    <a:pt x="0" y="8"/>
                  </a:lnTo>
                  <a:lnTo>
                    <a:pt x="2" y="6"/>
                  </a:lnTo>
                  <a:lnTo>
                    <a:pt x="2" y="4"/>
                  </a:lnTo>
                  <a:lnTo>
                    <a:pt x="3" y="4"/>
                  </a:lnTo>
                  <a:lnTo>
                    <a:pt x="5" y="2"/>
                  </a:lnTo>
                  <a:lnTo>
                    <a:pt x="7" y="2"/>
                  </a:lnTo>
                  <a:lnTo>
                    <a:pt x="11" y="0"/>
                  </a:lnTo>
                  <a:lnTo>
                    <a:pt x="13" y="0"/>
                  </a:lnTo>
                  <a:lnTo>
                    <a:pt x="11" y="2"/>
                  </a:lnTo>
                  <a:lnTo>
                    <a:pt x="9" y="4"/>
                  </a:lnTo>
                  <a:lnTo>
                    <a:pt x="7" y="6"/>
                  </a:lnTo>
                  <a:lnTo>
                    <a:pt x="7" y="8"/>
                  </a:lnTo>
                  <a:lnTo>
                    <a:pt x="5" y="10"/>
                  </a:lnTo>
                  <a:lnTo>
                    <a:pt x="3" y="11"/>
                  </a:lnTo>
                  <a:lnTo>
                    <a:pt x="3" y="13"/>
                  </a:lnTo>
                  <a:lnTo>
                    <a:pt x="3" y="15"/>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36" name="Freeform 190"/>
            <p:cNvSpPr>
              <a:spLocks/>
            </p:cNvSpPr>
            <p:nvPr/>
          </p:nvSpPr>
          <p:spPr bwMode="auto">
            <a:xfrm>
              <a:off x="5151" y="1503"/>
              <a:ext cx="12" cy="8"/>
            </a:xfrm>
            <a:custGeom>
              <a:avLst/>
              <a:gdLst>
                <a:gd name="T0" fmla="*/ 12 w 12"/>
                <a:gd name="T1" fmla="*/ 7 h 7"/>
                <a:gd name="T2" fmla="*/ 10 w 12"/>
                <a:gd name="T3" fmla="*/ 7 h 7"/>
                <a:gd name="T4" fmla="*/ 8 w 12"/>
                <a:gd name="T5" fmla="*/ 5 h 7"/>
                <a:gd name="T6" fmla="*/ 6 w 12"/>
                <a:gd name="T7" fmla="*/ 5 h 7"/>
                <a:gd name="T8" fmla="*/ 4 w 12"/>
                <a:gd name="T9" fmla="*/ 4 h 7"/>
                <a:gd name="T10" fmla="*/ 2 w 12"/>
                <a:gd name="T11" fmla="*/ 2 h 7"/>
                <a:gd name="T12" fmla="*/ 0 w 12"/>
                <a:gd name="T13" fmla="*/ 2 h 7"/>
                <a:gd name="T14" fmla="*/ 0 w 12"/>
                <a:gd name="T15" fmla="*/ 0 h 7"/>
                <a:gd name="T16" fmla="*/ 0 w 12"/>
                <a:gd name="T17" fmla="*/ 0 h 7"/>
                <a:gd name="T18" fmla="*/ 2 w 12"/>
                <a:gd name="T19" fmla="*/ 0 h 7"/>
                <a:gd name="T20" fmla="*/ 4 w 12"/>
                <a:gd name="T21" fmla="*/ 2 h 7"/>
                <a:gd name="T22" fmla="*/ 6 w 12"/>
                <a:gd name="T23" fmla="*/ 2 h 7"/>
                <a:gd name="T24" fmla="*/ 8 w 12"/>
                <a:gd name="T25" fmla="*/ 4 h 7"/>
                <a:gd name="T26" fmla="*/ 8 w 12"/>
                <a:gd name="T27" fmla="*/ 4 h 7"/>
                <a:gd name="T28" fmla="*/ 10 w 12"/>
                <a:gd name="T29" fmla="*/ 5 h 7"/>
                <a:gd name="T30" fmla="*/ 10 w 12"/>
                <a:gd name="T31" fmla="*/ 7 h 7"/>
                <a:gd name="T32" fmla="*/ 12 w 12"/>
                <a:gd name="T33"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 h="7">
                  <a:moveTo>
                    <a:pt x="12" y="7"/>
                  </a:moveTo>
                  <a:lnTo>
                    <a:pt x="10" y="7"/>
                  </a:lnTo>
                  <a:lnTo>
                    <a:pt x="8" y="5"/>
                  </a:lnTo>
                  <a:lnTo>
                    <a:pt x="6" y="5"/>
                  </a:lnTo>
                  <a:lnTo>
                    <a:pt x="4" y="4"/>
                  </a:lnTo>
                  <a:lnTo>
                    <a:pt x="2" y="2"/>
                  </a:lnTo>
                  <a:lnTo>
                    <a:pt x="0" y="2"/>
                  </a:lnTo>
                  <a:lnTo>
                    <a:pt x="0" y="0"/>
                  </a:lnTo>
                  <a:lnTo>
                    <a:pt x="0" y="0"/>
                  </a:lnTo>
                  <a:lnTo>
                    <a:pt x="2" y="0"/>
                  </a:lnTo>
                  <a:lnTo>
                    <a:pt x="4" y="2"/>
                  </a:lnTo>
                  <a:lnTo>
                    <a:pt x="6" y="2"/>
                  </a:lnTo>
                  <a:lnTo>
                    <a:pt x="8" y="4"/>
                  </a:lnTo>
                  <a:lnTo>
                    <a:pt x="8" y="4"/>
                  </a:lnTo>
                  <a:lnTo>
                    <a:pt x="10" y="5"/>
                  </a:lnTo>
                  <a:lnTo>
                    <a:pt x="10" y="7"/>
                  </a:lnTo>
                  <a:lnTo>
                    <a:pt x="12" y="7"/>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37" name="Freeform 191"/>
            <p:cNvSpPr>
              <a:spLocks/>
            </p:cNvSpPr>
            <p:nvPr/>
          </p:nvSpPr>
          <p:spPr bwMode="auto">
            <a:xfrm>
              <a:off x="5207" y="1499"/>
              <a:ext cx="9" cy="6"/>
            </a:xfrm>
            <a:custGeom>
              <a:avLst/>
              <a:gdLst>
                <a:gd name="T0" fmla="*/ 4 w 9"/>
                <a:gd name="T1" fmla="*/ 6 h 6"/>
                <a:gd name="T2" fmla="*/ 0 w 9"/>
                <a:gd name="T3" fmla="*/ 2 h 6"/>
                <a:gd name="T4" fmla="*/ 2 w 9"/>
                <a:gd name="T5" fmla="*/ 2 h 6"/>
                <a:gd name="T6" fmla="*/ 4 w 9"/>
                <a:gd name="T7" fmla="*/ 0 h 6"/>
                <a:gd name="T8" fmla="*/ 6 w 9"/>
                <a:gd name="T9" fmla="*/ 0 h 6"/>
                <a:gd name="T10" fmla="*/ 6 w 9"/>
                <a:gd name="T11" fmla="*/ 2 h 6"/>
                <a:gd name="T12" fmla="*/ 7 w 9"/>
                <a:gd name="T13" fmla="*/ 2 h 6"/>
                <a:gd name="T14" fmla="*/ 9 w 9"/>
                <a:gd name="T15" fmla="*/ 2 h 6"/>
                <a:gd name="T16" fmla="*/ 9 w 9"/>
                <a:gd name="T17" fmla="*/ 4 h 6"/>
                <a:gd name="T18" fmla="*/ 9 w 9"/>
                <a:gd name="T19" fmla="*/ 4 h 6"/>
                <a:gd name="T20" fmla="*/ 9 w 9"/>
                <a:gd name="T21" fmla="*/ 4 h 6"/>
                <a:gd name="T22" fmla="*/ 9 w 9"/>
                <a:gd name="T23" fmla="*/ 4 h 6"/>
                <a:gd name="T24" fmla="*/ 9 w 9"/>
                <a:gd name="T25" fmla="*/ 4 h 6"/>
                <a:gd name="T26" fmla="*/ 7 w 9"/>
                <a:gd name="T27" fmla="*/ 4 h 6"/>
                <a:gd name="T28" fmla="*/ 7 w 9"/>
                <a:gd name="T29" fmla="*/ 6 h 6"/>
                <a:gd name="T30" fmla="*/ 6 w 9"/>
                <a:gd name="T31" fmla="*/ 6 h 6"/>
                <a:gd name="T32" fmla="*/ 6 w 9"/>
                <a:gd name="T33" fmla="*/ 6 h 6"/>
                <a:gd name="T34" fmla="*/ 4 w 9"/>
                <a:gd name="T35"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 h="6">
                  <a:moveTo>
                    <a:pt x="4" y="6"/>
                  </a:moveTo>
                  <a:lnTo>
                    <a:pt x="0" y="2"/>
                  </a:lnTo>
                  <a:lnTo>
                    <a:pt x="2" y="2"/>
                  </a:lnTo>
                  <a:lnTo>
                    <a:pt x="4" y="0"/>
                  </a:lnTo>
                  <a:lnTo>
                    <a:pt x="6" y="0"/>
                  </a:lnTo>
                  <a:lnTo>
                    <a:pt x="6" y="2"/>
                  </a:lnTo>
                  <a:lnTo>
                    <a:pt x="7" y="2"/>
                  </a:lnTo>
                  <a:lnTo>
                    <a:pt x="9" y="2"/>
                  </a:lnTo>
                  <a:lnTo>
                    <a:pt x="9" y="4"/>
                  </a:lnTo>
                  <a:lnTo>
                    <a:pt x="9" y="4"/>
                  </a:lnTo>
                  <a:lnTo>
                    <a:pt x="9" y="4"/>
                  </a:lnTo>
                  <a:lnTo>
                    <a:pt x="9" y="4"/>
                  </a:lnTo>
                  <a:lnTo>
                    <a:pt x="9" y="4"/>
                  </a:lnTo>
                  <a:lnTo>
                    <a:pt x="7" y="4"/>
                  </a:lnTo>
                  <a:lnTo>
                    <a:pt x="7" y="6"/>
                  </a:lnTo>
                  <a:lnTo>
                    <a:pt x="6" y="6"/>
                  </a:lnTo>
                  <a:lnTo>
                    <a:pt x="6" y="6"/>
                  </a:lnTo>
                  <a:lnTo>
                    <a:pt x="4" y="6"/>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38" name="Freeform 192"/>
            <p:cNvSpPr>
              <a:spLocks/>
            </p:cNvSpPr>
            <p:nvPr/>
          </p:nvSpPr>
          <p:spPr bwMode="auto">
            <a:xfrm>
              <a:off x="5224" y="1490"/>
              <a:ext cx="31" cy="9"/>
            </a:xfrm>
            <a:custGeom>
              <a:avLst/>
              <a:gdLst>
                <a:gd name="T0" fmla="*/ 0 w 31"/>
                <a:gd name="T1" fmla="*/ 8 h 8"/>
                <a:gd name="T2" fmla="*/ 0 w 31"/>
                <a:gd name="T3" fmla="*/ 6 h 8"/>
                <a:gd name="T4" fmla="*/ 2 w 31"/>
                <a:gd name="T5" fmla="*/ 6 h 8"/>
                <a:gd name="T6" fmla="*/ 4 w 31"/>
                <a:gd name="T7" fmla="*/ 4 h 8"/>
                <a:gd name="T8" fmla="*/ 6 w 31"/>
                <a:gd name="T9" fmla="*/ 4 h 8"/>
                <a:gd name="T10" fmla="*/ 8 w 31"/>
                <a:gd name="T11" fmla="*/ 2 h 8"/>
                <a:gd name="T12" fmla="*/ 10 w 31"/>
                <a:gd name="T13" fmla="*/ 2 h 8"/>
                <a:gd name="T14" fmla="*/ 12 w 31"/>
                <a:gd name="T15" fmla="*/ 0 h 8"/>
                <a:gd name="T16" fmla="*/ 13 w 31"/>
                <a:gd name="T17" fmla="*/ 0 h 8"/>
                <a:gd name="T18" fmla="*/ 15 w 31"/>
                <a:gd name="T19" fmla="*/ 0 h 8"/>
                <a:gd name="T20" fmla="*/ 17 w 31"/>
                <a:gd name="T21" fmla="*/ 2 h 8"/>
                <a:gd name="T22" fmla="*/ 19 w 31"/>
                <a:gd name="T23" fmla="*/ 2 h 8"/>
                <a:gd name="T24" fmla="*/ 21 w 31"/>
                <a:gd name="T25" fmla="*/ 4 h 8"/>
                <a:gd name="T26" fmla="*/ 23 w 31"/>
                <a:gd name="T27" fmla="*/ 4 h 8"/>
                <a:gd name="T28" fmla="*/ 25 w 31"/>
                <a:gd name="T29" fmla="*/ 4 h 8"/>
                <a:gd name="T30" fmla="*/ 29 w 31"/>
                <a:gd name="T31" fmla="*/ 4 h 8"/>
                <a:gd name="T32" fmla="*/ 31 w 31"/>
                <a:gd name="T33" fmla="*/ 4 h 8"/>
                <a:gd name="T34" fmla="*/ 31 w 31"/>
                <a:gd name="T35" fmla="*/ 4 h 8"/>
                <a:gd name="T36" fmla="*/ 31 w 31"/>
                <a:gd name="T37" fmla="*/ 4 h 8"/>
                <a:gd name="T38" fmla="*/ 31 w 31"/>
                <a:gd name="T39" fmla="*/ 4 h 8"/>
                <a:gd name="T40" fmla="*/ 31 w 31"/>
                <a:gd name="T41" fmla="*/ 6 h 8"/>
                <a:gd name="T42" fmla="*/ 31 w 31"/>
                <a:gd name="T43" fmla="*/ 6 h 8"/>
                <a:gd name="T44" fmla="*/ 31 w 31"/>
                <a:gd name="T45" fmla="*/ 8 h 8"/>
                <a:gd name="T46" fmla="*/ 31 w 31"/>
                <a:gd name="T47" fmla="*/ 8 h 8"/>
                <a:gd name="T48" fmla="*/ 31 w 31"/>
                <a:gd name="T49" fmla="*/ 8 h 8"/>
                <a:gd name="T50" fmla="*/ 23 w 31"/>
                <a:gd name="T51" fmla="*/ 8 h 8"/>
                <a:gd name="T52" fmla="*/ 19 w 31"/>
                <a:gd name="T53" fmla="*/ 8 h 8"/>
                <a:gd name="T54" fmla="*/ 13 w 31"/>
                <a:gd name="T55" fmla="*/ 8 h 8"/>
                <a:gd name="T56" fmla="*/ 10 w 31"/>
                <a:gd name="T57" fmla="*/ 6 h 8"/>
                <a:gd name="T58" fmla="*/ 8 w 31"/>
                <a:gd name="T59" fmla="*/ 6 h 8"/>
                <a:gd name="T60" fmla="*/ 4 w 31"/>
                <a:gd name="T61" fmla="*/ 6 h 8"/>
                <a:gd name="T62" fmla="*/ 2 w 31"/>
                <a:gd name="T63" fmla="*/ 8 h 8"/>
                <a:gd name="T64" fmla="*/ 0 w 31"/>
                <a:gd name="T65"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 h="8">
                  <a:moveTo>
                    <a:pt x="0" y="8"/>
                  </a:moveTo>
                  <a:lnTo>
                    <a:pt x="0" y="6"/>
                  </a:lnTo>
                  <a:lnTo>
                    <a:pt x="2" y="6"/>
                  </a:lnTo>
                  <a:lnTo>
                    <a:pt x="4" y="4"/>
                  </a:lnTo>
                  <a:lnTo>
                    <a:pt x="6" y="4"/>
                  </a:lnTo>
                  <a:lnTo>
                    <a:pt x="8" y="2"/>
                  </a:lnTo>
                  <a:lnTo>
                    <a:pt x="10" y="2"/>
                  </a:lnTo>
                  <a:lnTo>
                    <a:pt x="12" y="0"/>
                  </a:lnTo>
                  <a:lnTo>
                    <a:pt x="13" y="0"/>
                  </a:lnTo>
                  <a:lnTo>
                    <a:pt x="15" y="0"/>
                  </a:lnTo>
                  <a:lnTo>
                    <a:pt x="17" y="2"/>
                  </a:lnTo>
                  <a:lnTo>
                    <a:pt x="19" y="2"/>
                  </a:lnTo>
                  <a:lnTo>
                    <a:pt x="21" y="4"/>
                  </a:lnTo>
                  <a:lnTo>
                    <a:pt x="23" y="4"/>
                  </a:lnTo>
                  <a:lnTo>
                    <a:pt x="25" y="4"/>
                  </a:lnTo>
                  <a:lnTo>
                    <a:pt x="29" y="4"/>
                  </a:lnTo>
                  <a:lnTo>
                    <a:pt x="31" y="4"/>
                  </a:lnTo>
                  <a:lnTo>
                    <a:pt x="31" y="4"/>
                  </a:lnTo>
                  <a:lnTo>
                    <a:pt x="31" y="4"/>
                  </a:lnTo>
                  <a:lnTo>
                    <a:pt x="31" y="4"/>
                  </a:lnTo>
                  <a:lnTo>
                    <a:pt x="31" y="6"/>
                  </a:lnTo>
                  <a:lnTo>
                    <a:pt x="31" y="6"/>
                  </a:lnTo>
                  <a:lnTo>
                    <a:pt x="31" y="8"/>
                  </a:lnTo>
                  <a:lnTo>
                    <a:pt x="31" y="8"/>
                  </a:lnTo>
                  <a:lnTo>
                    <a:pt x="31" y="8"/>
                  </a:lnTo>
                  <a:lnTo>
                    <a:pt x="23" y="8"/>
                  </a:lnTo>
                  <a:lnTo>
                    <a:pt x="19" y="8"/>
                  </a:lnTo>
                  <a:lnTo>
                    <a:pt x="13" y="8"/>
                  </a:lnTo>
                  <a:lnTo>
                    <a:pt x="10" y="6"/>
                  </a:lnTo>
                  <a:lnTo>
                    <a:pt x="8" y="6"/>
                  </a:lnTo>
                  <a:lnTo>
                    <a:pt x="4" y="6"/>
                  </a:lnTo>
                  <a:lnTo>
                    <a:pt x="2" y="8"/>
                  </a:lnTo>
                  <a:lnTo>
                    <a:pt x="0" y="8"/>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39" name="Freeform 193"/>
            <p:cNvSpPr>
              <a:spLocks/>
            </p:cNvSpPr>
            <p:nvPr/>
          </p:nvSpPr>
          <p:spPr bwMode="auto">
            <a:xfrm>
              <a:off x="4796" y="1647"/>
              <a:ext cx="2" cy="8"/>
            </a:xfrm>
            <a:custGeom>
              <a:avLst/>
              <a:gdLst>
                <a:gd name="T0" fmla="*/ 2 w 2"/>
                <a:gd name="T1" fmla="*/ 0 h 8"/>
                <a:gd name="T2" fmla="*/ 2 w 2"/>
                <a:gd name="T3" fmla="*/ 2 h 8"/>
                <a:gd name="T4" fmla="*/ 2 w 2"/>
                <a:gd name="T5" fmla="*/ 2 h 8"/>
                <a:gd name="T6" fmla="*/ 2 w 2"/>
                <a:gd name="T7" fmla="*/ 4 h 8"/>
                <a:gd name="T8" fmla="*/ 2 w 2"/>
                <a:gd name="T9" fmla="*/ 4 h 8"/>
                <a:gd name="T10" fmla="*/ 2 w 2"/>
                <a:gd name="T11" fmla="*/ 6 h 8"/>
                <a:gd name="T12" fmla="*/ 0 w 2"/>
                <a:gd name="T13" fmla="*/ 6 h 8"/>
                <a:gd name="T14" fmla="*/ 0 w 2"/>
                <a:gd name="T15" fmla="*/ 8 h 8"/>
                <a:gd name="T16" fmla="*/ 0 w 2"/>
                <a:gd name="T17" fmla="*/ 8 h 8"/>
                <a:gd name="T18" fmla="*/ 0 w 2"/>
                <a:gd name="T19" fmla="*/ 8 h 8"/>
                <a:gd name="T20" fmla="*/ 0 w 2"/>
                <a:gd name="T21" fmla="*/ 6 h 8"/>
                <a:gd name="T22" fmla="*/ 0 w 2"/>
                <a:gd name="T23" fmla="*/ 4 h 8"/>
                <a:gd name="T24" fmla="*/ 0 w 2"/>
                <a:gd name="T25" fmla="*/ 4 h 8"/>
                <a:gd name="T26" fmla="*/ 0 w 2"/>
                <a:gd name="T27" fmla="*/ 2 h 8"/>
                <a:gd name="T28" fmla="*/ 0 w 2"/>
                <a:gd name="T29" fmla="*/ 2 h 8"/>
                <a:gd name="T30" fmla="*/ 0 w 2"/>
                <a:gd name="T31" fmla="*/ 0 h 8"/>
                <a:gd name="T32" fmla="*/ 2 w 2"/>
                <a:gd name="T33"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 h="8">
                  <a:moveTo>
                    <a:pt x="2" y="0"/>
                  </a:moveTo>
                  <a:lnTo>
                    <a:pt x="2" y="2"/>
                  </a:lnTo>
                  <a:lnTo>
                    <a:pt x="2" y="2"/>
                  </a:lnTo>
                  <a:lnTo>
                    <a:pt x="2" y="4"/>
                  </a:lnTo>
                  <a:lnTo>
                    <a:pt x="2" y="4"/>
                  </a:lnTo>
                  <a:lnTo>
                    <a:pt x="2" y="6"/>
                  </a:lnTo>
                  <a:lnTo>
                    <a:pt x="0" y="6"/>
                  </a:lnTo>
                  <a:lnTo>
                    <a:pt x="0" y="8"/>
                  </a:lnTo>
                  <a:lnTo>
                    <a:pt x="0" y="8"/>
                  </a:lnTo>
                  <a:lnTo>
                    <a:pt x="0" y="8"/>
                  </a:lnTo>
                  <a:lnTo>
                    <a:pt x="0" y="6"/>
                  </a:lnTo>
                  <a:lnTo>
                    <a:pt x="0" y="4"/>
                  </a:lnTo>
                  <a:lnTo>
                    <a:pt x="0" y="4"/>
                  </a:lnTo>
                  <a:lnTo>
                    <a:pt x="0" y="2"/>
                  </a:lnTo>
                  <a:lnTo>
                    <a:pt x="0" y="2"/>
                  </a:lnTo>
                  <a:lnTo>
                    <a:pt x="0" y="0"/>
                  </a:lnTo>
                  <a:lnTo>
                    <a:pt x="2"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40" name="Freeform 194"/>
            <p:cNvSpPr>
              <a:spLocks/>
            </p:cNvSpPr>
            <p:nvPr/>
          </p:nvSpPr>
          <p:spPr bwMode="auto">
            <a:xfrm>
              <a:off x="4673" y="1358"/>
              <a:ext cx="12" cy="7"/>
            </a:xfrm>
            <a:custGeom>
              <a:avLst/>
              <a:gdLst>
                <a:gd name="T0" fmla="*/ 0 w 12"/>
                <a:gd name="T1" fmla="*/ 0 h 6"/>
                <a:gd name="T2" fmla="*/ 2 w 12"/>
                <a:gd name="T3" fmla="*/ 2 h 6"/>
                <a:gd name="T4" fmla="*/ 4 w 12"/>
                <a:gd name="T5" fmla="*/ 2 h 6"/>
                <a:gd name="T6" fmla="*/ 6 w 12"/>
                <a:gd name="T7" fmla="*/ 2 h 6"/>
                <a:gd name="T8" fmla="*/ 6 w 12"/>
                <a:gd name="T9" fmla="*/ 4 h 6"/>
                <a:gd name="T10" fmla="*/ 8 w 12"/>
                <a:gd name="T11" fmla="*/ 4 h 6"/>
                <a:gd name="T12" fmla="*/ 10 w 12"/>
                <a:gd name="T13" fmla="*/ 4 h 6"/>
                <a:gd name="T14" fmla="*/ 10 w 12"/>
                <a:gd name="T15" fmla="*/ 4 h 6"/>
                <a:gd name="T16" fmla="*/ 12 w 12"/>
                <a:gd name="T17" fmla="*/ 4 h 6"/>
                <a:gd name="T18" fmla="*/ 10 w 12"/>
                <a:gd name="T19" fmla="*/ 4 h 6"/>
                <a:gd name="T20" fmla="*/ 6 w 12"/>
                <a:gd name="T21" fmla="*/ 6 h 6"/>
                <a:gd name="T22" fmla="*/ 4 w 12"/>
                <a:gd name="T23" fmla="*/ 6 h 6"/>
                <a:gd name="T24" fmla="*/ 4 w 12"/>
                <a:gd name="T25" fmla="*/ 6 h 6"/>
                <a:gd name="T26" fmla="*/ 2 w 12"/>
                <a:gd name="T27" fmla="*/ 4 h 6"/>
                <a:gd name="T28" fmla="*/ 2 w 12"/>
                <a:gd name="T29" fmla="*/ 4 h 6"/>
                <a:gd name="T30" fmla="*/ 2 w 12"/>
                <a:gd name="T31" fmla="*/ 2 h 6"/>
                <a:gd name="T32" fmla="*/ 0 w 12"/>
                <a:gd name="T3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 h="6">
                  <a:moveTo>
                    <a:pt x="0" y="0"/>
                  </a:moveTo>
                  <a:lnTo>
                    <a:pt x="2" y="2"/>
                  </a:lnTo>
                  <a:lnTo>
                    <a:pt x="4" y="2"/>
                  </a:lnTo>
                  <a:lnTo>
                    <a:pt x="6" y="2"/>
                  </a:lnTo>
                  <a:lnTo>
                    <a:pt x="6" y="4"/>
                  </a:lnTo>
                  <a:lnTo>
                    <a:pt x="8" y="4"/>
                  </a:lnTo>
                  <a:lnTo>
                    <a:pt x="10" y="4"/>
                  </a:lnTo>
                  <a:lnTo>
                    <a:pt x="10" y="4"/>
                  </a:lnTo>
                  <a:lnTo>
                    <a:pt x="12" y="4"/>
                  </a:lnTo>
                  <a:lnTo>
                    <a:pt x="10" y="4"/>
                  </a:lnTo>
                  <a:lnTo>
                    <a:pt x="6" y="6"/>
                  </a:lnTo>
                  <a:lnTo>
                    <a:pt x="4" y="6"/>
                  </a:lnTo>
                  <a:lnTo>
                    <a:pt x="4" y="6"/>
                  </a:lnTo>
                  <a:lnTo>
                    <a:pt x="2" y="4"/>
                  </a:lnTo>
                  <a:lnTo>
                    <a:pt x="2" y="4"/>
                  </a:lnTo>
                  <a:lnTo>
                    <a:pt x="2" y="2"/>
                  </a:lnTo>
                  <a:lnTo>
                    <a:pt x="0"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41" name="Freeform 195"/>
            <p:cNvSpPr>
              <a:spLocks/>
            </p:cNvSpPr>
            <p:nvPr/>
          </p:nvSpPr>
          <p:spPr bwMode="auto">
            <a:xfrm>
              <a:off x="4677" y="2003"/>
              <a:ext cx="4" cy="9"/>
            </a:xfrm>
            <a:custGeom>
              <a:avLst/>
              <a:gdLst>
                <a:gd name="T0" fmla="*/ 4 w 4"/>
                <a:gd name="T1" fmla="*/ 0 h 9"/>
                <a:gd name="T2" fmla="*/ 4 w 4"/>
                <a:gd name="T3" fmla="*/ 1 h 9"/>
                <a:gd name="T4" fmla="*/ 4 w 4"/>
                <a:gd name="T5" fmla="*/ 3 h 9"/>
                <a:gd name="T6" fmla="*/ 4 w 4"/>
                <a:gd name="T7" fmla="*/ 5 h 9"/>
                <a:gd name="T8" fmla="*/ 4 w 4"/>
                <a:gd name="T9" fmla="*/ 5 h 9"/>
                <a:gd name="T10" fmla="*/ 2 w 4"/>
                <a:gd name="T11" fmla="*/ 7 h 9"/>
                <a:gd name="T12" fmla="*/ 2 w 4"/>
                <a:gd name="T13" fmla="*/ 7 h 9"/>
                <a:gd name="T14" fmla="*/ 2 w 4"/>
                <a:gd name="T15" fmla="*/ 9 h 9"/>
                <a:gd name="T16" fmla="*/ 0 w 4"/>
                <a:gd name="T17" fmla="*/ 9 h 9"/>
                <a:gd name="T18" fmla="*/ 0 w 4"/>
                <a:gd name="T19" fmla="*/ 7 h 9"/>
                <a:gd name="T20" fmla="*/ 0 w 4"/>
                <a:gd name="T21" fmla="*/ 5 h 9"/>
                <a:gd name="T22" fmla="*/ 2 w 4"/>
                <a:gd name="T23" fmla="*/ 3 h 9"/>
                <a:gd name="T24" fmla="*/ 2 w 4"/>
                <a:gd name="T25" fmla="*/ 1 h 9"/>
                <a:gd name="T26" fmla="*/ 2 w 4"/>
                <a:gd name="T27" fmla="*/ 1 h 9"/>
                <a:gd name="T28" fmla="*/ 4 w 4"/>
                <a:gd name="T29" fmla="*/ 0 h 9"/>
                <a:gd name="T30" fmla="*/ 4 w 4"/>
                <a:gd name="T31" fmla="*/ 0 h 9"/>
                <a:gd name="T32" fmla="*/ 4 w 4"/>
                <a:gd name="T33"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 h="9">
                  <a:moveTo>
                    <a:pt x="4" y="0"/>
                  </a:moveTo>
                  <a:lnTo>
                    <a:pt x="4" y="1"/>
                  </a:lnTo>
                  <a:lnTo>
                    <a:pt x="4" y="3"/>
                  </a:lnTo>
                  <a:lnTo>
                    <a:pt x="4" y="5"/>
                  </a:lnTo>
                  <a:lnTo>
                    <a:pt x="4" y="5"/>
                  </a:lnTo>
                  <a:lnTo>
                    <a:pt x="2" y="7"/>
                  </a:lnTo>
                  <a:lnTo>
                    <a:pt x="2" y="7"/>
                  </a:lnTo>
                  <a:lnTo>
                    <a:pt x="2" y="9"/>
                  </a:lnTo>
                  <a:lnTo>
                    <a:pt x="0" y="9"/>
                  </a:lnTo>
                  <a:lnTo>
                    <a:pt x="0" y="7"/>
                  </a:lnTo>
                  <a:lnTo>
                    <a:pt x="0" y="5"/>
                  </a:lnTo>
                  <a:lnTo>
                    <a:pt x="2" y="3"/>
                  </a:lnTo>
                  <a:lnTo>
                    <a:pt x="2" y="1"/>
                  </a:lnTo>
                  <a:lnTo>
                    <a:pt x="2" y="1"/>
                  </a:lnTo>
                  <a:lnTo>
                    <a:pt x="4" y="0"/>
                  </a:lnTo>
                  <a:lnTo>
                    <a:pt x="4" y="0"/>
                  </a:lnTo>
                  <a:lnTo>
                    <a:pt x="4"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42" name="Freeform 196"/>
            <p:cNvSpPr>
              <a:spLocks/>
            </p:cNvSpPr>
            <p:nvPr/>
          </p:nvSpPr>
          <p:spPr bwMode="auto">
            <a:xfrm>
              <a:off x="4687" y="1962"/>
              <a:ext cx="7" cy="11"/>
            </a:xfrm>
            <a:custGeom>
              <a:avLst/>
              <a:gdLst>
                <a:gd name="T0" fmla="*/ 4 w 7"/>
                <a:gd name="T1" fmla="*/ 10 h 10"/>
                <a:gd name="T2" fmla="*/ 0 w 7"/>
                <a:gd name="T3" fmla="*/ 4 h 10"/>
                <a:gd name="T4" fmla="*/ 2 w 7"/>
                <a:gd name="T5" fmla="*/ 2 h 10"/>
                <a:gd name="T6" fmla="*/ 2 w 7"/>
                <a:gd name="T7" fmla="*/ 2 h 10"/>
                <a:gd name="T8" fmla="*/ 4 w 7"/>
                <a:gd name="T9" fmla="*/ 0 h 10"/>
                <a:gd name="T10" fmla="*/ 4 w 7"/>
                <a:gd name="T11" fmla="*/ 0 h 10"/>
                <a:gd name="T12" fmla="*/ 6 w 7"/>
                <a:gd name="T13" fmla="*/ 0 h 10"/>
                <a:gd name="T14" fmla="*/ 7 w 7"/>
                <a:gd name="T15" fmla="*/ 0 h 10"/>
                <a:gd name="T16" fmla="*/ 7 w 7"/>
                <a:gd name="T17" fmla="*/ 0 h 10"/>
                <a:gd name="T18" fmla="*/ 7 w 7"/>
                <a:gd name="T19" fmla="*/ 0 h 10"/>
                <a:gd name="T20" fmla="*/ 7 w 7"/>
                <a:gd name="T21" fmla="*/ 2 h 10"/>
                <a:gd name="T22" fmla="*/ 7 w 7"/>
                <a:gd name="T23" fmla="*/ 4 h 10"/>
                <a:gd name="T24" fmla="*/ 7 w 7"/>
                <a:gd name="T25" fmla="*/ 4 h 10"/>
                <a:gd name="T26" fmla="*/ 7 w 7"/>
                <a:gd name="T27" fmla="*/ 6 h 10"/>
                <a:gd name="T28" fmla="*/ 7 w 7"/>
                <a:gd name="T29" fmla="*/ 6 h 10"/>
                <a:gd name="T30" fmla="*/ 6 w 7"/>
                <a:gd name="T31" fmla="*/ 8 h 10"/>
                <a:gd name="T32" fmla="*/ 6 w 7"/>
                <a:gd name="T33" fmla="*/ 8 h 10"/>
                <a:gd name="T34" fmla="*/ 4 w 7"/>
                <a:gd name="T35"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 h="10">
                  <a:moveTo>
                    <a:pt x="4" y="10"/>
                  </a:moveTo>
                  <a:lnTo>
                    <a:pt x="0" y="4"/>
                  </a:lnTo>
                  <a:lnTo>
                    <a:pt x="2" y="2"/>
                  </a:lnTo>
                  <a:lnTo>
                    <a:pt x="2" y="2"/>
                  </a:lnTo>
                  <a:lnTo>
                    <a:pt x="4" y="0"/>
                  </a:lnTo>
                  <a:lnTo>
                    <a:pt x="4" y="0"/>
                  </a:lnTo>
                  <a:lnTo>
                    <a:pt x="6" y="0"/>
                  </a:lnTo>
                  <a:lnTo>
                    <a:pt x="7" y="0"/>
                  </a:lnTo>
                  <a:lnTo>
                    <a:pt x="7" y="0"/>
                  </a:lnTo>
                  <a:lnTo>
                    <a:pt x="7" y="0"/>
                  </a:lnTo>
                  <a:lnTo>
                    <a:pt x="7" y="2"/>
                  </a:lnTo>
                  <a:lnTo>
                    <a:pt x="7" y="4"/>
                  </a:lnTo>
                  <a:lnTo>
                    <a:pt x="7" y="4"/>
                  </a:lnTo>
                  <a:lnTo>
                    <a:pt x="7" y="6"/>
                  </a:lnTo>
                  <a:lnTo>
                    <a:pt x="7" y="6"/>
                  </a:lnTo>
                  <a:lnTo>
                    <a:pt x="6" y="8"/>
                  </a:lnTo>
                  <a:lnTo>
                    <a:pt x="6" y="8"/>
                  </a:lnTo>
                  <a:lnTo>
                    <a:pt x="4" y="1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43" name="Freeform 197"/>
            <p:cNvSpPr>
              <a:spLocks/>
            </p:cNvSpPr>
            <p:nvPr/>
          </p:nvSpPr>
          <p:spPr bwMode="auto">
            <a:xfrm>
              <a:off x="4618" y="1866"/>
              <a:ext cx="2" cy="7"/>
            </a:xfrm>
            <a:custGeom>
              <a:avLst/>
              <a:gdLst>
                <a:gd name="T0" fmla="*/ 0 w 2"/>
                <a:gd name="T1" fmla="*/ 6 h 6"/>
                <a:gd name="T2" fmla="*/ 0 w 2"/>
                <a:gd name="T3" fmla="*/ 0 h 6"/>
                <a:gd name="T4" fmla="*/ 2 w 2"/>
                <a:gd name="T5" fmla="*/ 4 h 6"/>
                <a:gd name="T6" fmla="*/ 0 w 2"/>
                <a:gd name="T7" fmla="*/ 6 h 6"/>
              </a:gdLst>
              <a:ahLst/>
              <a:cxnLst>
                <a:cxn ang="0">
                  <a:pos x="T0" y="T1"/>
                </a:cxn>
                <a:cxn ang="0">
                  <a:pos x="T2" y="T3"/>
                </a:cxn>
                <a:cxn ang="0">
                  <a:pos x="T4" y="T5"/>
                </a:cxn>
                <a:cxn ang="0">
                  <a:pos x="T6" y="T7"/>
                </a:cxn>
              </a:cxnLst>
              <a:rect l="0" t="0" r="r" b="b"/>
              <a:pathLst>
                <a:path w="2" h="6">
                  <a:moveTo>
                    <a:pt x="0" y="6"/>
                  </a:moveTo>
                  <a:lnTo>
                    <a:pt x="0" y="0"/>
                  </a:lnTo>
                  <a:lnTo>
                    <a:pt x="2" y="4"/>
                  </a:lnTo>
                  <a:lnTo>
                    <a:pt x="0" y="6"/>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44" name="Freeform 198"/>
            <p:cNvSpPr>
              <a:spLocks/>
            </p:cNvSpPr>
            <p:nvPr/>
          </p:nvSpPr>
          <p:spPr bwMode="auto">
            <a:xfrm>
              <a:off x="2570" y="1315"/>
              <a:ext cx="10" cy="11"/>
            </a:xfrm>
            <a:custGeom>
              <a:avLst/>
              <a:gdLst>
                <a:gd name="T0" fmla="*/ 0 w 10"/>
                <a:gd name="T1" fmla="*/ 4 h 10"/>
                <a:gd name="T2" fmla="*/ 6 w 10"/>
                <a:gd name="T3" fmla="*/ 0 h 10"/>
                <a:gd name="T4" fmla="*/ 6 w 10"/>
                <a:gd name="T5" fmla="*/ 0 h 10"/>
                <a:gd name="T6" fmla="*/ 8 w 10"/>
                <a:gd name="T7" fmla="*/ 2 h 10"/>
                <a:gd name="T8" fmla="*/ 8 w 10"/>
                <a:gd name="T9" fmla="*/ 2 h 10"/>
                <a:gd name="T10" fmla="*/ 8 w 10"/>
                <a:gd name="T11" fmla="*/ 4 h 10"/>
                <a:gd name="T12" fmla="*/ 10 w 10"/>
                <a:gd name="T13" fmla="*/ 6 h 10"/>
                <a:gd name="T14" fmla="*/ 10 w 10"/>
                <a:gd name="T15" fmla="*/ 8 h 10"/>
                <a:gd name="T16" fmla="*/ 10 w 10"/>
                <a:gd name="T17" fmla="*/ 8 h 10"/>
                <a:gd name="T18" fmla="*/ 10 w 10"/>
                <a:gd name="T19" fmla="*/ 10 h 10"/>
                <a:gd name="T20" fmla="*/ 8 w 10"/>
                <a:gd name="T21" fmla="*/ 10 h 10"/>
                <a:gd name="T22" fmla="*/ 6 w 10"/>
                <a:gd name="T23" fmla="*/ 10 h 10"/>
                <a:gd name="T24" fmla="*/ 6 w 10"/>
                <a:gd name="T25" fmla="*/ 8 h 10"/>
                <a:gd name="T26" fmla="*/ 4 w 10"/>
                <a:gd name="T27" fmla="*/ 8 h 10"/>
                <a:gd name="T28" fmla="*/ 2 w 10"/>
                <a:gd name="T29" fmla="*/ 6 h 10"/>
                <a:gd name="T30" fmla="*/ 0 w 10"/>
                <a:gd name="T31" fmla="*/ 4 h 10"/>
                <a:gd name="T32" fmla="*/ 0 w 10"/>
                <a:gd name="T33" fmla="*/ 4 h 10"/>
                <a:gd name="T34" fmla="*/ 0 w 10"/>
                <a:gd name="T35" fmla="*/ 4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 h="10">
                  <a:moveTo>
                    <a:pt x="0" y="4"/>
                  </a:moveTo>
                  <a:lnTo>
                    <a:pt x="6" y="0"/>
                  </a:lnTo>
                  <a:lnTo>
                    <a:pt x="6" y="0"/>
                  </a:lnTo>
                  <a:lnTo>
                    <a:pt x="8" y="2"/>
                  </a:lnTo>
                  <a:lnTo>
                    <a:pt x="8" y="2"/>
                  </a:lnTo>
                  <a:lnTo>
                    <a:pt x="8" y="4"/>
                  </a:lnTo>
                  <a:lnTo>
                    <a:pt x="10" y="6"/>
                  </a:lnTo>
                  <a:lnTo>
                    <a:pt x="10" y="8"/>
                  </a:lnTo>
                  <a:lnTo>
                    <a:pt x="10" y="8"/>
                  </a:lnTo>
                  <a:lnTo>
                    <a:pt x="10" y="10"/>
                  </a:lnTo>
                  <a:lnTo>
                    <a:pt x="8" y="10"/>
                  </a:lnTo>
                  <a:lnTo>
                    <a:pt x="6" y="10"/>
                  </a:lnTo>
                  <a:lnTo>
                    <a:pt x="6" y="8"/>
                  </a:lnTo>
                  <a:lnTo>
                    <a:pt x="4" y="8"/>
                  </a:lnTo>
                  <a:lnTo>
                    <a:pt x="2" y="6"/>
                  </a:lnTo>
                  <a:lnTo>
                    <a:pt x="0" y="4"/>
                  </a:lnTo>
                  <a:lnTo>
                    <a:pt x="0" y="4"/>
                  </a:lnTo>
                  <a:lnTo>
                    <a:pt x="0" y="4"/>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45" name="Freeform 199"/>
            <p:cNvSpPr>
              <a:spLocks/>
            </p:cNvSpPr>
            <p:nvPr/>
          </p:nvSpPr>
          <p:spPr bwMode="auto">
            <a:xfrm>
              <a:off x="2563" y="1169"/>
              <a:ext cx="3" cy="1"/>
            </a:xfrm>
            <a:custGeom>
              <a:avLst/>
              <a:gdLst>
                <a:gd name="T0" fmla="*/ 3 w 3"/>
                <a:gd name="T1" fmla="*/ 0 h 1"/>
                <a:gd name="T2" fmla="*/ 0 w 3"/>
                <a:gd name="T3" fmla="*/ 1 h 1"/>
                <a:gd name="T4" fmla="*/ 3 w 3"/>
                <a:gd name="T5" fmla="*/ 0 h 1"/>
              </a:gdLst>
              <a:ahLst/>
              <a:cxnLst>
                <a:cxn ang="0">
                  <a:pos x="T0" y="T1"/>
                </a:cxn>
                <a:cxn ang="0">
                  <a:pos x="T2" y="T3"/>
                </a:cxn>
                <a:cxn ang="0">
                  <a:pos x="T4" y="T5"/>
                </a:cxn>
              </a:cxnLst>
              <a:rect l="0" t="0" r="r" b="b"/>
              <a:pathLst>
                <a:path w="3" h="1">
                  <a:moveTo>
                    <a:pt x="3" y="0"/>
                  </a:moveTo>
                  <a:lnTo>
                    <a:pt x="0" y="1"/>
                  </a:lnTo>
                  <a:lnTo>
                    <a:pt x="3"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46" name="Freeform 200"/>
            <p:cNvSpPr>
              <a:spLocks/>
            </p:cNvSpPr>
            <p:nvPr/>
          </p:nvSpPr>
          <p:spPr bwMode="auto">
            <a:xfrm>
              <a:off x="2797" y="1440"/>
              <a:ext cx="17" cy="16"/>
            </a:xfrm>
            <a:custGeom>
              <a:avLst/>
              <a:gdLst>
                <a:gd name="T0" fmla="*/ 0 w 17"/>
                <a:gd name="T1" fmla="*/ 2 h 15"/>
                <a:gd name="T2" fmla="*/ 0 w 17"/>
                <a:gd name="T3" fmla="*/ 8 h 15"/>
                <a:gd name="T4" fmla="*/ 0 w 17"/>
                <a:gd name="T5" fmla="*/ 10 h 15"/>
                <a:gd name="T6" fmla="*/ 2 w 17"/>
                <a:gd name="T7" fmla="*/ 12 h 15"/>
                <a:gd name="T8" fmla="*/ 4 w 17"/>
                <a:gd name="T9" fmla="*/ 14 h 15"/>
                <a:gd name="T10" fmla="*/ 5 w 17"/>
                <a:gd name="T11" fmla="*/ 15 h 15"/>
                <a:gd name="T12" fmla="*/ 5 w 17"/>
                <a:gd name="T13" fmla="*/ 15 h 15"/>
                <a:gd name="T14" fmla="*/ 7 w 17"/>
                <a:gd name="T15" fmla="*/ 15 h 15"/>
                <a:gd name="T16" fmla="*/ 9 w 17"/>
                <a:gd name="T17" fmla="*/ 15 h 15"/>
                <a:gd name="T18" fmla="*/ 11 w 17"/>
                <a:gd name="T19" fmla="*/ 15 h 15"/>
                <a:gd name="T20" fmla="*/ 11 w 17"/>
                <a:gd name="T21" fmla="*/ 15 h 15"/>
                <a:gd name="T22" fmla="*/ 11 w 17"/>
                <a:gd name="T23" fmla="*/ 15 h 15"/>
                <a:gd name="T24" fmla="*/ 13 w 17"/>
                <a:gd name="T25" fmla="*/ 15 h 15"/>
                <a:gd name="T26" fmla="*/ 13 w 17"/>
                <a:gd name="T27" fmla="*/ 15 h 15"/>
                <a:gd name="T28" fmla="*/ 15 w 17"/>
                <a:gd name="T29" fmla="*/ 15 h 15"/>
                <a:gd name="T30" fmla="*/ 15 w 17"/>
                <a:gd name="T31" fmla="*/ 15 h 15"/>
                <a:gd name="T32" fmla="*/ 15 w 17"/>
                <a:gd name="T33" fmla="*/ 14 h 15"/>
                <a:gd name="T34" fmla="*/ 17 w 17"/>
                <a:gd name="T35" fmla="*/ 14 h 15"/>
                <a:gd name="T36" fmla="*/ 15 w 17"/>
                <a:gd name="T37" fmla="*/ 12 h 15"/>
                <a:gd name="T38" fmla="*/ 13 w 17"/>
                <a:gd name="T39" fmla="*/ 10 h 15"/>
                <a:gd name="T40" fmla="*/ 13 w 17"/>
                <a:gd name="T41" fmla="*/ 10 h 15"/>
                <a:gd name="T42" fmla="*/ 11 w 17"/>
                <a:gd name="T43" fmla="*/ 8 h 15"/>
                <a:gd name="T44" fmla="*/ 9 w 17"/>
                <a:gd name="T45" fmla="*/ 6 h 15"/>
                <a:gd name="T46" fmla="*/ 9 w 17"/>
                <a:gd name="T47" fmla="*/ 4 h 15"/>
                <a:gd name="T48" fmla="*/ 9 w 17"/>
                <a:gd name="T49" fmla="*/ 2 h 15"/>
                <a:gd name="T50" fmla="*/ 9 w 17"/>
                <a:gd name="T51" fmla="*/ 0 h 15"/>
                <a:gd name="T52" fmla="*/ 7 w 17"/>
                <a:gd name="T53" fmla="*/ 0 h 15"/>
                <a:gd name="T54" fmla="*/ 5 w 17"/>
                <a:gd name="T55" fmla="*/ 0 h 15"/>
                <a:gd name="T56" fmla="*/ 4 w 17"/>
                <a:gd name="T57" fmla="*/ 2 h 15"/>
                <a:gd name="T58" fmla="*/ 4 w 17"/>
                <a:gd name="T59" fmla="*/ 2 h 15"/>
                <a:gd name="T60" fmla="*/ 2 w 17"/>
                <a:gd name="T61" fmla="*/ 2 h 15"/>
                <a:gd name="T62" fmla="*/ 2 w 17"/>
                <a:gd name="T63" fmla="*/ 2 h 15"/>
                <a:gd name="T64" fmla="*/ 0 w 17"/>
                <a:gd name="T65" fmla="*/ 2 h 15"/>
                <a:gd name="T66" fmla="*/ 0 w 17"/>
                <a:gd name="T67" fmla="*/ 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 h="15">
                  <a:moveTo>
                    <a:pt x="0" y="2"/>
                  </a:moveTo>
                  <a:lnTo>
                    <a:pt x="0" y="8"/>
                  </a:lnTo>
                  <a:lnTo>
                    <a:pt x="0" y="10"/>
                  </a:lnTo>
                  <a:lnTo>
                    <a:pt x="2" y="12"/>
                  </a:lnTo>
                  <a:lnTo>
                    <a:pt x="4" y="14"/>
                  </a:lnTo>
                  <a:lnTo>
                    <a:pt x="5" y="15"/>
                  </a:lnTo>
                  <a:lnTo>
                    <a:pt x="5" y="15"/>
                  </a:lnTo>
                  <a:lnTo>
                    <a:pt x="7" y="15"/>
                  </a:lnTo>
                  <a:lnTo>
                    <a:pt x="9" y="15"/>
                  </a:lnTo>
                  <a:lnTo>
                    <a:pt x="11" y="15"/>
                  </a:lnTo>
                  <a:lnTo>
                    <a:pt x="11" y="15"/>
                  </a:lnTo>
                  <a:lnTo>
                    <a:pt x="11" y="15"/>
                  </a:lnTo>
                  <a:lnTo>
                    <a:pt x="13" y="15"/>
                  </a:lnTo>
                  <a:lnTo>
                    <a:pt x="13" y="15"/>
                  </a:lnTo>
                  <a:lnTo>
                    <a:pt x="15" y="15"/>
                  </a:lnTo>
                  <a:lnTo>
                    <a:pt x="15" y="15"/>
                  </a:lnTo>
                  <a:lnTo>
                    <a:pt x="15" y="14"/>
                  </a:lnTo>
                  <a:lnTo>
                    <a:pt x="17" y="14"/>
                  </a:lnTo>
                  <a:lnTo>
                    <a:pt x="15" y="12"/>
                  </a:lnTo>
                  <a:lnTo>
                    <a:pt x="13" y="10"/>
                  </a:lnTo>
                  <a:lnTo>
                    <a:pt x="13" y="10"/>
                  </a:lnTo>
                  <a:lnTo>
                    <a:pt x="11" y="8"/>
                  </a:lnTo>
                  <a:lnTo>
                    <a:pt x="9" y="6"/>
                  </a:lnTo>
                  <a:lnTo>
                    <a:pt x="9" y="4"/>
                  </a:lnTo>
                  <a:lnTo>
                    <a:pt x="9" y="2"/>
                  </a:lnTo>
                  <a:lnTo>
                    <a:pt x="9" y="0"/>
                  </a:lnTo>
                  <a:lnTo>
                    <a:pt x="7" y="0"/>
                  </a:lnTo>
                  <a:lnTo>
                    <a:pt x="5" y="0"/>
                  </a:lnTo>
                  <a:lnTo>
                    <a:pt x="4" y="2"/>
                  </a:lnTo>
                  <a:lnTo>
                    <a:pt x="4" y="2"/>
                  </a:lnTo>
                  <a:lnTo>
                    <a:pt x="2" y="2"/>
                  </a:lnTo>
                  <a:lnTo>
                    <a:pt x="2" y="2"/>
                  </a:lnTo>
                  <a:lnTo>
                    <a:pt x="0" y="2"/>
                  </a:lnTo>
                  <a:lnTo>
                    <a:pt x="0" y="2"/>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47" name="Freeform 201"/>
            <p:cNvSpPr>
              <a:spLocks/>
            </p:cNvSpPr>
            <p:nvPr/>
          </p:nvSpPr>
          <p:spPr bwMode="auto">
            <a:xfrm>
              <a:off x="2885" y="1406"/>
              <a:ext cx="6" cy="24"/>
            </a:xfrm>
            <a:custGeom>
              <a:avLst/>
              <a:gdLst>
                <a:gd name="T0" fmla="*/ 0 w 6"/>
                <a:gd name="T1" fmla="*/ 22 h 22"/>
                <a:gd name="T2" fmla="*/ 0 w 6"/>
                <a:gd name="T3" fmla="*/ 18 h 22"/>
                <a:gd name="T4" fmla="*/ 0 w 6"/>
                <a:gd name="T5" fmla="*/ 14 h 22"/>
                <a:gd name="T6" fmla="*/ 0 w 6"/>
                <a:gd name="T7" fmla="*/ 12 h 22"/>
                <a:gd name="T8" fmla="*/ 0 w 6"/>
                <a:gd name="T9" fmla="*/ 8 h 22"/>
                <a:gd name="T10" fmla="*/ 0 w 6"/>
                <a:gd name="T11" fmla="*/ 6 h 22"/>
                <a:gd name="T12" fmla="*/ 0 w 6"/>
                <a:gd name="T13" fmla="*/ 4 h 22"/>
                <a:gd name="T14" fmla="*/ 0 w 6"/>
                <a:gd name="T15" fmla="*/ 2 h 22"/>
                <a:gd name="T16" fmla="*/ 0 w 6"/>
                <a:gd name="T17" fmla="*/ 0 h 22"/>
                <a:gd name="T18" fmla="*/ 6 w 6"/>
                <a:gd name="T19" fmla="*/ 0 h 22"/>
                <a:gd name="T20" fmla="*/ 6 w 6"/>
                <a:gd name="T21" fmla="*/ 2 h 22"/>
                <a:gd name="T22" fmla="*/ 4 w 6"/>
                <a:gd name="T23" fmla="*/ 6 h 22"/>
                <a:gd name="T24" fmla="*/ 4 w 6"/>
                <a:gd name="T25" fmla="*/ 8 h 22"/>
                <a:gd name="T26" fmla="*/ 4 w 6"/>
                <a:gd name="T27" fmla="*/ 10 h 22"/>
                <a:gd name="T28" fmla="*/ 4 w 6"/>
                <a:gd name="T29" fmla="*/ 12 h 22"/>
                <a:gd name="T30" fmla="*/ 2 w 6"/>
                <a:gd name="T31" fmla="*/ 14 h 22"/>
                <a:gd name="T32" fmla="*/ 2 w 6"/>
                <a:gd name="T33" fmla="*/ 16 h 22"/>
                <a:gd name="T34" fmla="*/ 2 w 6"/>
                <a:gd name="T35" fmla="*/ 18 h 22"/>
                <a:gd name="T36" fmla="*/ 0 w 6"/>
                <a:gd name="T37"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 h="22">
                  <a:moveTo>
                    <a:pt x="0" y="22"/>
                  </a:moveTo>
                  <a:lnTo>
                    <a:pt x="0" y="18"/>
                  </a:lnTo>
                  <a:lnTo>
                    <a:pt x="0" y="14"/>
                  </a:lnTo>
                  <a:lnTo>
                    <a:pt x="0" y="12"/>
                  </a:lnTo>
                  <a:lnTo>
                    <a:pt x="0" y="8"/>
                  </a:lnTo>
                  <a:lnTo>
                    <a:pt x="0" y="6"/>
                  </a:lnTo>
                  <a:lnTo>
                    <a:pt x="0" y="4"/>
                  </a:lnTo>
                  <a:lnTo>
                    <a:pt x="0" y="2"/>
                  </a:lnTo>
                  <a:lnTo>
                    <a:pt x="0" y="0"/>
                  </a:lnTo>
                  <a:lnTo>
                    <a:pt x="6" y="0"/>
                  </a:lnTo>
                  <a:lnTo>
                    <a:pt x="6" y="2"/>
                  </a:lnTo>
                  <a:lnTo>
                    <a:pt x="4" y="6"/>
                  </a:lnTo>
                  <a:lnTo>
                    <a:pt x="4" y="8"/>
                  </a:lnTo>
                  <a:lnTo>
                    <a:pt x="4" y="10"/>
                  </a:lnTo>
                  <a:lnTo>
                    <a:pt x="4" y="12"/>
                  </a:lnTo>
                  <a:lnTo>
                    <a:pt x="2" y="14"/>
                  </a:lnTo>
                  <a:lnTo>
                    <a:pt x="2" y="16"/>
                  </a:lnTo>
                  <a:lnTo>
                    <a:pt x="2" y="18"/>
                  </a:lnTo>
                  <a:lnTo>
                    <a:pt x="0" y="22"/>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48" name="Freeform 202"/>
            <p:cNvSpPr>
              <a:spLocks/>
            </p:cNvSpPr>
            <p:nvPr/>
          </p:nvSpPr>
          <p:spPr bwMode="auto">
            <a:xfrm>
              <a:off x="3069" y="1810"/>
              <a:ext cx="10" cy="2"/>
            </a:xfrm>
            <a:custGeom>
              <a:avLst/>
              <a:gdLst>
                <a:gd name="T0" fmla="*/ 0 w 10"/>
                <a:gd name="T1" fmla="*/ 2 h 2"/>
                <a:gd name="T2" fmla="*/ 0 w 10"/>
                <a:gd name="T3" fmla="*/ 2 h 2"/>
                <a:gd name="T4" fmla="*/ 2 w 10"/>
                <a:gd name="T5" fmla="*/ 2 h 2"/>
                <a:gd name="T6" fmla="*/ 2 w 10"/>
                <a:gd name="T7" fmla="*/ 0 h 2"/>
                <a:gd name="T8" fmla="*/ 4 w 10"/>
                <a:gd name="T9" fmla="*/ 0 h 2"/>
                <a:gd name="T10" fmla="*/ 6 w 10"/>
                <a:gd name="T11" fmla="*/ 0 h 2"/>
                <a:gd name="T12" fmla="*/ 6 w 10"/>
                <a:gd name="T13" fmla="*/ 0 h 2"/>
                <a:gd name="T14" fmla="*/ 8 w 10"/>
                <a:gd name="T15" fmla="*/ 0 h 2"/>
                <a:gd name="T16" fmla="*/ 10 w 10"/>
                <a:gd name="T17" fmla="*/ 0 h 2"/>
                <a:gd name="T18" fmla="*/ 8 w 10"/>
                <a:gd name="T19" fmla="*/ 0 h 2"/>
                <a:gd name="T20" fmla="*/ 8 w 10"/>
                <a:gd name="T21" fmla="*/ 0 h 2"/>
                <a:gd name="T22" fmla="*/ 6 w 10"/>
                <a:gd name="T23" fmla="*/ 0 h 2"/>
                <a:gd name="T24" fmla="*/ 4 w 10"/>
                <a:gd name="T25" fmla="*/ 2 h 2"/>
                <a:gd name="T26" fmla="*/ 4 w 10"/>
                <a:gd name="T27" fmla="*/ 2 h 2"/>
                <a:gd name="T28" fmla="*/ 2 w 10"/>
                <a:gd name="T29" fmla="*/ 2 h 2"/>
                <a:gd name="T30" fmla="*/ 0 w 10"/>
                <a:gd name="T31" fmla="*/ 2 h 2"/>
                <a:gd name="T32" fmla="*/ 0 w 10"/>
                <a:gd name="T33"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 h="2">
                  <a:moveTo>
                    <a:pt x="0" y="2"/>
                  </a:moveTo>
                  <a:lnTo>
                    <a:pt x="0" y="2"/>
                  </a:lnTo>
                  <a:lnTo>
                    <a:pt x="2" y="2"/>
                  </a:lnTo>
                  <a:lnTo>
                    <a:pt x="2" y="0"/>
                  </a:lnTo>
                  <a:lnTo>
                    <a:pt x="4" y="0"/>
                  </a:lnTo>
                  <a:lnTo>
                    <a:pt x="6" y="0"/>
                  </a:lnTo>
                  <a:lnTo>
                    <a:pt x="6" y="0"/>
                  </a:lnTo>
                  <a:lnTo>
                    <a:pt x="8" y="0"/>
                  </a:lnTo>
                  <a:lnTo>
                    <a:pt x="10" y="0"/>
                  </a:lnTo>
                  <a:lnTo>
                    <a:pt x="8" y="0"/>
                  </a:lnTo>
                  <a:lnTo>
                    <a:pt x="8" y="0"/>
                  </a:lnTo>
                  <a:lnTo>
                    <a:pt x="6" y="0"/>
                  </a:lnTo>
                  <a:lnTo>
                    <a:pt x="4" y="2"/>
                  </a:lnTo>
                  <a:lnTo>
                    <a:pt x="4" y="2"/>
                  </a:lnTo>
                  <a:lnTo>
                    <a:pt x="2" y="2"/>
                  </a:lnTo>
                  <a:lnTo>
                    <a:pt x="0" y="2"/>
                  </a:lnTo>
                  <a:lnTo>
                    <a:pt x="0" y="2"/>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49" name="Freeform 203"/>
            <p:cNvSpPr>
              <a:spLocks/>
            </p:cNvSpPr>
            <p:nvPr/>
          </p:nvSpPr>
          <p:spPr bwMode="auto">
            <a:xfrm>
              <a:off x="3085" y="1819"/>
              <a:ext cx="3" cy="7"/>
            </a:xfrm>
            <a:custGeom>
              <a:avLst/>
              <a:gdLst>
                <a:gd name="T0" fmla="*/ 0 w 3"/>
                <a:gd name="T1" fmla="*/ 7 h 7"/>
                <a:gd name="T2" fmla="*/ 0 w 3"/>
                <a:gd name="T3" fmla="*/ 0 h 7"/>
                <a:gd name="T4" fmla="*/ 3 w 3"/>
                <a:gd name="T5" fmla="*/ 3 h 7"/>
                <a:gd name="T6" fmla="*/ 0 w 3"/>
                <a:gd name="T7" fmla="*/ 7 h 7"/>
              </a:gdLst>
              <a:ahLst/>
              <a:cxnLst>
                <a:cxn ang="0">
                  <a:pos x="T0" y="T1"/>
                </a:cxn>
                <a:cxn ang="0">
                  <a:pos x="T2" y="T3"/>
                </a:cxn>
                <a:cxn ang="0">
                  <a:pos x="T4" y="T5"/>
                </a:cxn>
                <a:cxn ang="0">
                  <a:pos x="T6" y="T7"/>
                </a:cxn>
              </a:cxnLst>
              <a:rect l="0" t="0" r="r" b="b"/>
              <a:pathLst>
                <a:path w="3" h="7">
                  <a:moveTo>
                    <a:pt x="0" y="7"/>
                  </a:moveTo>
                  <a:lnTo>
                    <a:pt x="0" y="0"/>
                  </a:lnTo>
                  <a:lnTo>
                    <a:pt x="3" y="3"/>
                  </a:lnTo>
                  <a:lnTo>
                    <a:pt x="0" y="7"/>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50" name="Freeform 204"/>
            <p:cNvSpPr>
              <a:spLocks/>
            </p:cNvSpPr>
            <p:nvPr/>
          </p:nvSpPr>
          <p:spPr bwMode="auto">
            <a:xfrm>
              <a:off x="3852" y="2551"/>
              <a:ext cx="4" cy="7"/>
            </a:xfrm>
            <a:custGeom>
              <a:avLst/>
              <a:gdLst>
                <a:gd name="T0" fmla="*/ 0 w 4"/>
                <a:gd name="T1" fmla="*/ 0 h 6"/>
                <a:gd name="T2" fmla="*/ 0 w 4"/>
                <a:gd name="T3" fmla="*/ 6 h 6"/>
                <a:gd name="T4" fmla="*/ 4 w 4"/>
                <a:gd name="T5" fmla="*/ 4 h 6"/>
                <a:gd name="T6" fmla="*/ 4 w 4"/>
                <a:gd name="T7" fmla="*/ 2 h 6"/>
                <a:gd name="T8" fmla="*/ 2 w 4"/>
                <a:gd name="T9" fmla="*/ 2 h 6"/>
                <a:gd name="T10" fmla="*/ 2 w 4"/>
                <a:gd name="T11" fmla="*/ 2 h 6"/>
                <a:gd name="T12" fmla="*/ 2 w 4"/>
                <a:gd name="T13" fmla="*/ 0 h 6"/>
                <a:gd name="T14" fmla="*/ 0 w 4"/>
                <a:gd name="T15" fmla="*/ 0 h 6"/>
                <a:gd name="T16" fmla="*/ 0 w 4"/>
                <a:gd name="T17" fmla="*/ 0 h 6"/>
                <a:gd name="T18" fmla="*/ 0 w 4"/>
                <a:gd name="T19" fmla="*/ 0 h 6"/>
                <a:gd name="T20" fmla="*/ 0 w 4"/>
                <a:gd name="T2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6">
                  <a:moveTo>
                    <a:pt x="0" y="0"/>
                  </a:moveTo>
                  <a:lnTo>
                    <a:pt x="0" y="6"/>
                  </a:lnTo>
                  <a:lnTo>
                    <a:pt x="4" y="4"/>
                  </a:lnTo>
                  <a:lnTo>
                    <a:pt x="4" y="2"/>
                  </a:lnTo>
                  <a:lnTo>
                    <a:pt x="2" y="2"/>
                  </a:lnTo>
                  <a:lnTo>
                    <a:pt x="2" y="2"/>
                  </a:lnTo>
                  <a:lnTo>
                    <a:pt x="2" y="0"/>
                  </a:lnTo>
                  <a:lnTo>
                    <a:pt x="0" y="0"/>
                  </a:lnTo>
                  <a:lnTo>
                    <a:pt x="0" y="0"/>
                  </a:lnTo>
                  <a:lnTo>
                    <a:pt x="0" y="0"/>
                  </a:lnTo>
                  <a:lnTo>
                    <a:pt x="0"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51" name="Freeform 205"/>
            <p:cNvSpPr>
              <a:spLocks/>
            </p:cNvSpPr>
            <p:nvPr/>
          </p:nvSpPr>
          <p:spPr bwMode="auto">
            <a:xfrm>
              <a:off x="3850" y="2539"/>
              <a:ext cx="6" cy="4"/>
            </a:xfrm>
            <a:custGeom>
              <a:avLst/>
              <a:gdLst>
                <a:gd name="T0" fmla="*/ 6 w 6"/>
                <a:gd name="T1" fmla="*/ 4 h 4"/>
                <a:gd name="T2" fmla="*/ 6 w 6"/>
                <a:gd name="T3" fmla="*/ 0 h 4"/>
                <a:gd name="T4" fmla="*/ 0 w 6"/>
                <a:gd name="T5" fmla="*/ 0 h 4"/>
                <a:gd name="T6" fmla="*/ 6 w 6"/>
                <a:gd name="T7" fmla="*/ 4 h 4"/>
              </a:gdLst>
              <a:ahLst/>
              <a:cxnLst>
                <a:cxn ang="0">
                  <a:pos x="T0" y="T1"/>
                </a:cxn>
                <a:cxn ang="0">
                  <a:pos x="T2" y="T3"/>
                </a:cxn>
                <a:cxn ang="0">
                  <a:pos x="T4" y="T5"/>
                </a:cxn>
                <a:cxn ang="0">
                  <a:pos x="T6" y="T7"/>
                </a:cxn>
              </a:cxnLst>
              <a:rect l="0" t="0" r="r" b="b"/>
              <a:pathLst>
                <a:path w="6" h="4">
                  <a:moveTo>
                    <a:pt x="6" y="4"/>
                  </a:moveTo>
                  <a:lnTo>
                    <a:pt x="6" y="0"/>
                  </a:lnTo>
                  <a:lnTo>
                    <a:pt x="0" y="0"/>
                  </a:lnTo>
                  <a:lnTo>
                    <a:pt x="6" y="4"/>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52" name="Freeform 206"/>
            <p:cNvSpPr>
              <a:spLocks/>
            </p:cNvSpPr>
            <p:nvPr/>
          </p:nvSpPr>
          <p:spPr bwMode="auto">
            <a:xfrm>
              <a:off x="3850" y="2533"/>
              <a:ext cx="6" cy="1"/>
            </a:xfrm>
            <a:custGeom>
              <a:avLst/>
              <a:gdLst>
                <a:gd name="T0" fmla="*/ 0 w 6"/>
                <a:gd name="T1" fmla="*/ 0 w 6"/>
                <a:gd name="T2" fmla="*/ 0 w 6"/>
                <a:gd name="T3" fmla="*/ 2 w 6"/>
                <a:gd name="T4" fmla="*/ 2 w 6"/>
                <a:gd name="T5" fmla="*/ 4 w 6"/>
                <a:gd name="T6" fmla="*/ 4 w 6"/>
                <a:gd name="T7" fmla="*/ 4 w 6"/>
                <a:gd name="T8" fmla="*/ 6 w 6"/>
                <a:gd name="T9" fmla="*/ 4 w 6"/>
                <a:gd name="T10" fmla="*/ 4 w 6"/>
                <a:gd name="T11" fmla="*/ 4 w 6"/>
                <a:gd name="T12" fmla="*/ 2 w 6"/>
                <a:gd name="T13" fmla="*/ 2 w 6"/>
                <a:gd name="T14" fmla="*/ 0 w 6"/>
                <a:gd name="T15" fmla="*/ 0 w 6"/>
                <a:gd name="T16" fmla="*/ 0 w 6"/>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 ang="0">
                  <a:pos x="T10" y="0"/>
                </a:cxn>
                <a:cxn ang="0">
                  <a:pos x="T11" y="0"/>
                </a:cxn>
                <a:cxn ang="0">
                  <a:pos x="T12" y="0"/>
                </a:cxn>
                <a:cxn ang="0">
                  <a:pos x="T13" y="0"/>
                </a:cxn>
                <a:cxn ang="0">
                  <a:pos x="T14" y="0"/>
                </a:cxn>
                <a:cxn ang="0">
                  <a:pos x="T15" y="0"/>
                </a:cxn>
                <a:cxn ang="0">
                  <a:pos x="T16" y="0"/>
                </a:cxn>
              </a:cxnLst>
              <a:rect l="0" t="0" r="r" b="b"/>
              <a:pathLst>
                <a:path w="6">
                  <a:moveTo>
                    <a:pt x="0" y="0"/>
                  </a:moveTo>
                  <a:lnTo>
                    <a:pt x="0" y="0"/>
                  </a:lnTo>
                  <a:lnTo>
                    <a:pt x="0" y="0"/>
                  </a:lnTo>
                  <a:lnTo>
                    <a:pt x="2" y="0"/>
                  </a:lnTo>
                  <a:lnTo>
                    <a:pt x="2" y="0"/>
                  </a:lnTo>
                  <a:lnTo>
                    <a:pt x="4" y="0"/>
                  </a:lnTo>
                  <a:lnTo>
                    <a:pt x="4" y="0"/>
                  </a:lnTo>
                  <a:lnTo>
                    <a:pt x="4" y="0"/>
                  </a:lnTo>
                  <a:lnTo>
                    <a:pt x="6" y="0"/>
                  </a:lnTo>
                  <a:lnTo>
                    <a:pt x="4" y="0"/>
                  </a:lnTo>
                  <a:lnTo>
                    <a:pt x="4" y="0"/>
                  </a:lnTo>
                  <a:lnTo>
                    <a:pt x="4" y="0"/>
                  </a:lnTo>
                  <a:lnTo>
                    <a:pt x="2" y="0"/>
                  </a:lnTo>
                  <a:lnTo>
                    <a:pt x="2" y="0"/>
                  </a:lnTo>
                  <a:lnTo>
                    <a:pt x="0" y="0"/>
                  </a:lnTo>
                  <a:lnTo>
                    <a:pt x="0" y="0"/>
                  </a:lnTo>
                  <a:lnTo>
                    <a:pt x="0"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53" name="Rectangle 207"/>
            <p:cNvSpPr>
              <a:spLocks noChangeArrowheads="1"/>
            </p:cNvSpPr>
            <p:nvPr/>
          </p:nvSpPr>
          <p:spPr bwMode="auto">
            <a:xfrm>
              <a:off x="3852" y="2524"/>
              <a:ext cx="6" cy="4"/>
            </a:xfrm>
            <a:prstGeom prst="rect">
              <a:avLst/>
            </a:prstGeom>
            <a:solidFill>
              <a:srgbClr val="EAEAEA"/>
            </a:solidFill>
            <a:ln w="3175">
              <a:solidFill>
                <a:schemeClr val="bg1"/>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54" name="Freeform 208"/>
            <p:cNvSpPr>
              <a:spLocks/>
            </p:cNvSpPr>
            <p:nvPr/>
          </p:nvSpPr>
          <p:spPr bwMode="auto">
            <a:xfrm>
              <a:off x="3854" y="2466"/>
              <a:ext cx="2" cy="4"/>
            </a:xfrm>
            <a:custGeom>
              <a:avLst/>
              <a:gdLst>
                <a:gd name="T0" fmla="*/ 2 w 2"/>
                <a:gd name="T1" fmla="*/ 4 h 4"/>
                <a:gd name="T2" fmla="*/ 0 w 2"/>
                <a:gd name="T3" fmla="*/ 0 h 4"/>
                <a:gd name="T4" fmla="*/ 2 w 2"/>
                <a:gd name="T5" fmla="*/ 4 h 4"/>
              </a:gdLst>
              <a:ahLst/>
              <a:cxnLst>
                <a:cxn ang="0">
                  <a:pos x="T0" y="T1"/>
                </a:cxn>
                <a:cxn ang="0">
                  <a:pos x="T2" y="T3"/>
                </a:cxn>
                <a:cxn ang="0">
                  <a:pos x="T4" y="T5"/>
                </a:cxn>
              </a:cxnLst>
              <a:rect l="0" t="0" r="r" b="b"/>
              <a:pathLst>
                <a:path w="2" h="4">
                  <a:moveTo>
                    <a:pt x="2" y="4"/>
                  </a:moveTo>
                  <a:lnTo>
                    <a:pt x="0" y="0"/>
                  </a:lnTo>
                  <a:lnTo>
                    <a:pt x="2" y="4"/>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55" name="Freeform 209"/>
            <p:cNvSpPr>
              <a:spLocks/>
            </p:cNvSpPr>
            <p:nvPr/>
          </p:nvSpPr>
          <p:spPr bwMode="auto">
            <a:xfrm>
              <a:off x="3524" y="2290"/>
              <a:ext cx="17" cy="9"/>
            </a:xfrm>
            <a:custGeom>
              <a:avLst/>
              <a:gdLst>
                <a:gd name="T0" fmla="*/ 17 w 17"/>
                <a:gd name="T1" fmla="*/ 0 h 8"/>
                <a:gd name="T2" fmla="*/ 17 w 17"/>
                <a:gd name="T3" fmla="*/ 2 h 8"/>
                <a:gd name="T4" fmla="*/ 15 w 17"/>
                <a:gd name="T5" fmla="*/ 4 h 8"/>
                <a:gd name="T6" fmla="*/ 15 w 17"/>
                <a:gd name="T7" fmla="*/ 4 h 8"/>
                <a:gd name="T8" fmla="*/ 13 w 17"/>
                <a:gd name="T9" fmla="*/ 6 h 8"/>
                <a:gd name="T10" fmla="*/ 11 w 17"/>
                <a:gd name="T11" fmla="*/ 6 h 8"/>
                <a:gd name="T12" fmla="*/ 11 w 17"/>
                <a:gd name="T13" fmla="*/ 8 h 8"/>
                <a:gd name="T14" fmla="*/ 10 w 17"/>
                <a:gd name="T15" fmla="*/ 8 h 8"/>
                <a:gd name="T16" fmla="*/ 8 w 17"/>
                <a:gd name="T17" fmla="*/ 8 h 8"/>
                <a:gd name="T18" fmla="*/ 6 w 17"/>
                <a:gd name="T19" fmla="*/ 8 h 8"/>
                <a:gd name="T20" fmla="*/ 6 w 17"/>
                <a:gd name="T21" fmla="*/ 8 h 8"/>
                <a:gd name="T22" fmla="*/ 4 w 17"/>
                <a:gd name="T23" fmla="*/ 8 h 8"/>
                <a:gd name="T24" fmla="*/ 4 w 17"/>
                <a:gd name="T25" fmla="*/ 8 h 8"/>
                <a:gd name="T26" fmla="*/ 2 w 17"/>
                <a:gd name="T27" fmla="*/ 6 h 8"/>
                <a:gd name="T28" fmla="*/ 2 w 17"/>
                <a:gd name="T29" fmla="*/ 6 h 8"/>
                <a:gd name="T30" fmla="*/ 0 w 17"/>
                <a:gd name="T31" fmla="*/ 4 h 8"/>
                <a:gd name="T32" fmla="*/ 0 w 17"/>
                <a:gd name="T33" fmla="*/ 4 h 8"/>
                <a:gd name="T34" fmla="*/ 2 w 17"/>
                <a:gd name="T35" fmla="*/ 2 h 8"/>
                <a:gd name="T36" fmla="*/ 4 w 17"/>
                <a:gd name="T37" fmla="*/ 0 h 8"/>
                <a:gd name="T38" fmla="*/ 6 w 17"/>
                <a:gd name="T39" fmla="*/ 0 h 8"/>
                <a:gd name="T40" fmla="*/ 8 w 17"/>
                <a:gd name="T41" fmla="*/ 0 h 8"/>
                <a:gd name="T42" fmla="*/ 10 w 17"/>
                <a:gd name="T43" fmla="*/ 0 h 8"/>
                <a:gd name="T44" fmla="*/ 13 w 17"/>
                <a:gd name="T45" fmla="*/ 0 h 8"/>
                <a:gd name="T46" fmla="*/ 15 w 17"/>
                <a:gd name="T47" fmla="*/ 0 h 8"/>
                <a:gd name="T48" fmla="*/ 17 w 17"/>
                <a:gd name="T4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 h="8">
                  <a:moveTo>
                    <a:pt x="17" y="0"/>
                  </a:moveTo>
                  <a:lnTo>
                    <a:pt x="17" y="2"/>
                  </a:lnTo>
                  <a:lnTo>
                    <a:pt x="15" y="4"/>
                  </a:lnTo>
                  <a:lnTo>
                    <a:pt x="15" y="4"/>
                  </a:lnTo>
                  <a:lnTo>
                    <a:pt x="13" y="6"/>
                  </a:lnTo>
                  <a:lnTo>
                    <a:pt x="11" y="6"/>
                  </a:lnTo>
                  <a:lnTo>
                    <a:pt x="11" y="8"/>
                  </a:lnTo>
                  <a:lnTo>
                    <a:pt x="10" y="8"/>
                  </a:lnTo>
                  <a:lnTo>
                    <a:pt x="8" y="8"/>
                  </a:lnTo>
                  <a:lnTo>
                    <a:pt x="6" y="8"/>
                  </a:lnTo>
                  <a:lnTo>
                    <a:pt x="6" y="8"/>
                  </a:lnTo>
                  <a:lnTo>
                    <a:pt x="4" y="8"/>
                  </a:lnTo>
                  <a:lnTo>
                    <a:pt x="4" y="8"/>
                  </a:lnTo>
                  <a:lnTo>
                    <a:pt x="2" y="6"/>
                  </a:lnTo>
                  <a:lnTo>
                    <a:pt x="2" y="6"/>
                  </a:lnTo>
                  <a:lnTo>
                    <a:pt x="0" y="4"/>
                  </a:lnTo>
                  <a:lnTo>
                    <a:pt x="0" y="4"/>
                  </a:lnTo>
                  <a:lnTo>
                    <a:pt x="2" y="2"/>
                  </a:lnTo>
                  <a:lnTo>
                    <a:pt x="4" y="0"/>
                  </a:lnTo>
                  <a:lnTo>
                    <a:pt x="6" y="0"/>
                  </a:lnTo>
                  <a:lnTo>
                    <a:pt x="8" y="0"/>
                  </a:lnTo>
                  <a:lnTo>
                    <a:pt x="10" y="0"/>
                  </a:lnTo>
                  <a:lnTo>
                    <a:pt x="13" y="0"/>
                  </a:lnTo>
                  <a:lnTo>
                    <a:pt x="15" y="0"/>
                  </a:lnTo>
                  <a:lnTo>
                    <a:pt x="17"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56" name="Freeform 210"/>
            <p:cNvSpPr>
              <a:spLocks/>
            </p:cNvSpPr>
            <p:nvPr/>
          </p:nvSpPr>
          <p:spPr bwMode="auto">
            <a:xfrm>
              <a:off x="3332" y="2203"/>
              <a:ext cx="13" cy="20"/>
            </a:xfrm>
            <a:custGeom>
              <a:avLst/>
              <a:gdLst>
                <a:gd name="T0" fmla="*/ 4 w 13"/>
                <a:gd name="T1" fmla="*/ 0 h 19"/>
                <a:gd name="T2" fmla="*/ 2 w 13"/>
                <a:gd name="T3" fmla="*/ 2 h 19"/>
                <a:gd name="T4" fmla="*/ 2 w 13"/>
                <a:gd name="T5" fmla="*/ 2 h 19"/>
                <a:gd name="T6" fmla="*/ 2 w 13"/>
                <a:gd name="T7" fmla="*/ 4 h 19"/>
                <a:gd name="T8" fmla="*/ 0 w 13"/>
                <a:gd name="T9" fmla="*/ 4 h 19"/>
                <a:gd name="T10" fmla="*/ 0 w 13"/>
                <a:gd name="T11" fmla="*/ 6 h 19"/>
                <a:gd name="T12" fmla="*/ 0 w 13"/>
                <a:gd name="T13" fmla="*/ 8 h 19"/>
                <a:gd name="T14" fmla="*/ 0 w 13"/>
                <a:gd name="T15" fmla="*/ 8 h 19"/>
                <a:gd name="T16" fmla="*/ 0 w 13"/>
                <a:gd name="T17" fmla="*/ 9 h 19"/>
                <a:gd name="T18" fmla="*/ 0 w 13"/>
                <a:gd name="T19" fmla="*/ 13 h 19"/>
                <a:gd name="T20" fmla="*/ 0 w 13"/>
                <a:gd name="T21" fmla="*/ 15 h 19"/>
                <a:gd name="T22" fmla="*/ 2 w 13"/>
                <a:gd name="T23" fmla="*/ 17 h 19"/>
                <a:gd name="T24" fmla="*/ 4 w 13"/>
                <a:gd name="T25" fmla="*/ 19 h 19"/>
                <a:gd name="T26" fmla="*/ 6 w 13"/>
                <a:gd name="T27" fmla="*/ 19 h 19"/>
                <a:gd name="T28" fmla="*/ 8 w 13"/>
                <a:gd name="T29" fmla="*/ 19 h 19"/>
                <a:gd name="T30" fmla="*/ 12 w 13"/>
                <a:gd name="T31" fmla="*/ 19 h 19"/>
                <a:gd name="T32" fmla="*/ 13 w 13"/>
                <a:gd name="T33" fmla="*/ 19 h 19"/>
                <a:gd name="T34" fmla="*/ 13 w 13"/>
                <a:gd name="T35" fmla="*/ 19 h 19"/>
                <a:gd name="T36" fmla="*/ 12 w 13"/>
                <a:gd name="T37" fmla="*/ 17 h 19"/>
                <a:gd name="T38" fmla="*/ 12 w 13"/>
                <a:gd name="T39" fmla="*/ 15 h 19"/>
                <a:gd name="T40" fmla="*/ 12 w 13"/>
                <a:gd name="T41" fmla="*/ 13 h 19"/>
                <a:gd name="T42" fmla="*/ 10 w 13"/>
                <a:gd name="T43" fmla="*/ 13 h 19"/>
                <a:gd name="T44" fmla="*/ 10 w 13"/>
                <a:gd name="T45" fmla="*/ 11 h 19"/>
                <a:gd name="T46" fmla="*/ 10 w 13"/>
                <a:gd name="T47" fmla="*/ 9 h 19"/>
                <a:gd name="T48" fmla="*/ 10 w 13"/>
                <a:gd name="T49" fmla="*/ 8 h 19"/>
                <a:gd name="T50" fmla="*/ 8 w 13"/>
                <a:gd name="T51" fmla="*/ 8 h 19"/>
                <a:gd name="T52" fmla="*/ 8 w 13"/>
                <a:gd name="T53" fmla="*/ 6 h 19"/>
                <a:gd name="T54" fmla="*/ 8 w 13"/>
                <a:gd name="T55" fmla="*/ 6 h 19"/>
                <a:gd name="T56" fmla="*/ 6 w 13"/>
                <a:gd name="T57" fmla="*/ 4 h 19"/>
                <a:gd name="T58" fmla="*/ 6 w 13"/>
                <a:gd name="T59" fmla="*/ 2 h 19"/>
                <a:gd name="T60" fmla="*/ 6 w 13"/>
                <a:gd name="T61" fmla="*/ 0 h 19"/>
                <a:gd name="T62" fmla="*/ 4 w 13"/>
                <a:gd name="T63" fmla="*/ 0 h 19"/>
                <a:gd name="T64" fmla="*/ 4 w 13"/>
                <a:gd name="T65"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 h="19">
                  <a:moveTo>
                    <a:pt x="4" y="0"/>
                  </a:moveTo>
                  <a:lnTo>
                    <a:pt x="2" y="2"/>
                  </a:lnTo>
                  <a:lnTo>
                    <a:pt x="2" y="2"/>
                  </a:lnTo>
                  <a:lnTo>
                    <a:pt x="2" y="4"/>
                  </a:lnTo>
                  <a:lnTo>
                    <a:pt x="0" y="4"/>
                  </a:lnTo>
                  <a:lnTo>
                    <a:pt x="0" y="6"/>
                  </a:lnTo>
                  <a:lnTo>
                    <a:pt x="0" y="8"/>
                  </a:lnTo>
                  <a:lnTo>
                    <a:pt x="0" y="8"/>
                  </a:lnTo>
                  <a:lnTo>
                    <a:pt x="0" y="9"/>
                  </a:lnTo>
                  <a:lnTo>
                    <a:pt x="0" y="13"/>
                  </a:lnTo>
                  <a:lnTo>
                    <a:pt x="0" y="15"/>
                  </a:lnTo>
                  <a:lnTo>
                    <a:pt x="2" y="17"/>
                  </a:lnTo>
                  <a:lnTo>
                    <a:pt x="4" y="19"/>
                  </a:lnTo>
                  <a:lnTo>
                    <a:pt x="6" y="19"/>
                  </a:lnTo>
                  <a:lnTo>
                    <a:pt x="8" y="19"/>
                  </a:lnTo>
                  <a:lnTo>
                    <a:pt x="12" y="19"/>
                  </a:lnTo>
                  <a:lnTo>
                    <a:pt x="13" y="19"/>
                  </a:lnTo>
                  <a:lnTo>
                    <a:pt x="13" y="19"/>
                  </a:lnTo>
                  <a:lnTo>
                    <a:pt x="12" y="17"/>
                  </a:lnTo>
                  <a:lnTo>
                    <a:pt x="12" y="15"/>
                  </a:lnTo>
                  <a:lnTo>
                    <a:pt x="12" y="13"/>
                  </a:lnTo>
                  <a:lnTo>
                    <a:pt x="10" y="13"/>
                  </a:lnTo>
                  <a:lnTo>
                    <a:pt x="10" y="11"/>
                  </a:lnTo>
                  <a:lnTo>
                    <a:pt x="10" y="9"/>
                  </a:lnTo>
                  <a:lnTo>
                    <a:pt x="10" y="8"/>
                  </a:lnTo>
                  <a:lnTo>
                    <a:pt x="8" y="8"/>
                  </a:lnTo>
                  <a:lnTo>
                    <a:pt x="8" y="6"/>
                  </a:lnTo>
                  <a:lnTo>
                    <a:pt x="8" y="6"/>
                  </a:lnTo>
                  <a:lnTo>
                    <a:pt x="6" y="4"/>
                  </a:lnTo>
                  <a:lnTo>
                    <a:pt x="6" y="2"/>
                  </a:lnTo>
                  <a:lnTo>
                    <a:pt x="6" y="0"/>
                  </a:lnTo>
                  <a:lnTo>
                    <a:pt x="4" y="0"/>
                  </a:lnTo>
                  <a:lnTo>
                    <a:pt x="4"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57" name="Freeform 211"/>
            <p:cNvSpPr>
              <a:spLocks/>
            </p:cNvSpPr>
            <p:nvPr/>
          </p:nvSpPr>
          <p:spPr bwMode="auto">
            <a:xfrm>
              <a:off x="3852" y="2551"/>
              <a:ext cx="4" cy="7"/>
            </a:xfrm>
            <a:custGeom>
              <a:avLst/>
              <a:gdLst>
                <a:gd name="T0" fmla="*/ 0 w 4"/>
                <a:gd name="T1" fmla="*/ 0 h 6"/>
                <a:gd name="T2" fmla="*/ 0 w 4"/>
                <a:gd name="T3" fmla="*/ 6 h 6"/>
                <a:gd name="T4" fmla="*/ 4 w 4"/>
                <a:gd name="T5" fmla="*/ 4 h 6"/>
                <a:gd name="T6" fmla="*/ 4 w 4"/>
                <a:gd name="T7" fmla="*/ 2 h 6"/>
                <a:gd name="T8" fmla="*/ 2 w 4"/>
                <a:gd name="T9" fmla="*/ 2 h 6"/>
                <a:gd name="T10" fmla="*/ 2 w 4"/>
                <a:gd name="T11" fmla="*/ 2 h 6"/>
                <a:gd name="T12" fmla="*/ 2 w 4"/>
                <a:gd name="T13" fmla="*/ 0 h 6"/>
                <a:gd name="T14" fmla="*/ 0 w 4"/>
                <a:gd name="T15" fmla="*/ 0 h 6"/>
                <a:gd name="T16" fmla="*/ 0 w 4"/>
                <a:gd name="T17" fmla="*/ 0 h 6"/>
                <a:gd name="T18" fmla="*/ 0 w 4"/>
                <a:gd name="T19" fmla="*/ 0 h 6"/>
                <a:gd name="T20" fmla="*/ 0 w 4"/>
                <a:gd name="T2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6">
                  <a:moveTo>
                    <a:pt x="0" y="0"/>
                  </a:moveTo>
                  <a:lnTo>
                    <a:pt x="0" y="6"/>
                  </a:lnTo>
                  <a:lnTo>
                    <a:pt x="4" y="4"/>
                  </a:lnTo>
                  <a:lnTo>
                    <a:pt x="4" y="2"/>
                  </a:lnTo>
                  <a:lnTo>
                    <a:pt x="2" y="2"/>
                  </a:lnTo>
                  <a:lnTo>
                    <a:pt x="2" y="2"/>
                  </a:lnTo>
                  <a:lnTo>
                    <a:pt x="2" y="0"/>
                  </a:lnTo>
                  <a:lnTo>
                    <a:pt x="0" y="0"/>
                  </a:lnTo>
                  <a:lnTo>
                    <a:pt x="0" y="0"/>
                  </a:lnTo>
                  <a:lnTo>
                    <a:pt x="0" y="0"/>
                  </a:lnTo>
                  <a:lnTo>
                    <a:pt x="0"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58" name="Freeform 212"/>
            <p:cNvSpPr>
              <a:spLocks/>
            </p:cNvSpPr>
            <p:nvPr/>
          </p:nvSpPr>
          <p:spPr bwMode="auto">
            <a:xfrm>
              <a:off x="3850" y="2539"/>
              <a:ext cx="6" cy="4"/>
            </a:xfrm>
            <a:custGeom>
              <a:avLst/>
              <a:gdLst>
                <a:gd name="T0" fmla="*/ 6 w 6"/>
                <a:gd name="T1" fmla="*/ 4 h 4"/>
                <a:gd name="T2" fmla="*/ 6 w 6"/>
                <a:gd name="T3" fmla="*/ 0 h 4"/>
                <a:gd name="T4" fmla="*/ 0 w 6"/>
                <a:gd name="T5" fmla="*/ 0 h 4"/>
                <a:gd name="T6" fmla="*/ 6 w 6"/>
                <a:gd name="T7" fmla="*/ 4 h 4"/>
              </a:gdLst>
              <a:ahLst/>
              <a:cxnLst>
                <a:cxn ang="0">
                  <a:pos x="T0" y="T1"/>
                </a:cxn>
                <a:cxn ang="0">
                  <a:pos x="T2" y="T3"/>
                </a:cxn>
                <a:cxn ang="0">
                  <a:pos x="T4" y="T5"/>
                </a:cxn>
                <a:cxn ang="0">
                  <a:pos x="T6" y="T7"/>
                </a:cxn>
              </a:cxnLst>
              <a:rect l="0" t="0" r="r" b="b"/>
              <a:pathLst>
                <a:path w="6" h="4">
                  <a:moveTo>
                    <a:pt x="6" y="4"/>
                  </a:moveTo>
                  <a:lnTo>
                    <a:pt x="6" y="0"/>
                  </a:lnTo>
                  <a:lnTo>
                    <a:pt x="0" y="0"/>
                  </a:lnTo>
                  <a:lnTo>
                    <a:pt x="6" y="4"/>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59" name="Freeform 213"/>
            <p:cNvSpPr>
              <a:spLocks/>
            </p:cNvSpPr>
            <p:nvPr/>
          </p:nvSpPr>
          <p:spPr bwMode="auto">
            <a:xfrm>
              <a:off x="3850" y="2533"/>
              <a:ext cx="6" cy="1"/>
            </a:xfrm>
            <a:custGeom>
              <a:avLst/>
              <a:gdLst>
                <a:gd name="T0" fmla="*/ 0 w 6"/>
                <a:gd name="T1" fmla="*/ 0 w 6"/>
                <a:gd name="T2" fmla="*/ 0 w 6"/>
                <a:gd name="T3" fmla="*/ 2 w 6"/>
                <a:gd name="T4" fmla="*/ 2 w 6"/>
                <a:gd name="T5" fmla="*/ 4 w 6"/>
                <a:gd name="T6" fmla="*/ 4 w 6"/>
                <a:gd name="T7" fmla="*/ 4 w 6"/>
                <a:gd name="T8" fmla="*/ 6 w 6"/>
                <a:gd name="T9" fmla="*/ 4 w 6"/>
                <a:gd name="T10" fmla="*/ 4 w 6"/>
                <a:gd name="T11" fmla="*/ 4 w 6"/>
                <a:gd name="T12" fmla="*/ 2 w 6"/>
                <a:gd name="T13" fmla="*/ 2 w 6"/>
                <a:gd name="T14" fmla="*/ 0 w 6"/>
                <a:gd name="T15" fmla="*/ 0 w 6"/>
                <a:gd name="T16" fmla="*/ 0 w 6"/>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 ang="0">
                  <a:pos x="T10" y="0"/>
                </a:cxn>
                <a:cxn ang="0">
                  <a:pos x="T11" y="0"/>
                </a:cxn>
                <a:cxn ang="0">
                  <a:pos x="T12" y="0"/>
                </a:cxn>
                <a:cxn ang="0">
                  <a:pos x="T13" y="0"/>
                </a:cxn>
                <a:cxn ang="0">
                  <a:pos x="T14" y="0"/>
                </a:cxn>
                <a:cxn ang="0">
                  <a:pos x="T15" y="0"/>
                </a:cxn>
                <a:cxn ang="0">
                  <a:pos x="T16" y="0"/>
                </a:cxn>
              </a:cxnLst>
              <a:rect l="0" t="0" r="r" b="b"/>
              <a:pathLst>
                <a:path w="6">
                  <a:moveTo>
                    <a:pt x="0" y="0"/>
                  </a:moveTo>
                  <a:lnTo>
                    <a:pt x="0" y="0"/>
                  </a:lnTo>
                  <a:lnTo>
                    <a:pt x="0" y="0"/>
                  </a:lnTo>
                  <a:lnTo>
                    <a:pt x="2" y="0"/>
                  </a:lnTo>
                  <a:lnTo>
                    <a:pt x="2" y="0"/>
                  </a:lnTo>
                  <a:lnTo>
                    <a:pt x="4" y="0"/>
                  </a:lnTo>
                  <a:lnTo>
                    <a:pt x="4" y="0"/>
                  </a:lnTo>
                  <a:lnTo>
                    <a:pt x="4" y="0"/>
                  </a:lnTo>
                  <a:lnTo>
                    <a:pt x="6" y="0"/>
                  </a:lnTo>
                  <a:lnTo>
                    <a:pt x="4" y="0"/>
                  </a:lnTo>
                  <a:lnTo>
                    <a:pt x="4" y="0"/>
                  </a:lnTo>
                  <a:lnTo>
                    <a:pt x="4" y="0"/>
                  </a:lnTo>
                  <a:lnTo>
                    <a:pt x="2" y="0"/>
                  </a:lnTo>
                  <a:lnTo>
                    <a:pt x="2" y="0"/>
                  </a:lnTo>
                  <a:lnTo>
                    <a:pt x="0" y="0"/>
                  </a:lnTo>
                  <a:lnTo>
                    <a:pt x="0" y="0"/>
                  </a:lnTo>
                  <a:lnTo>
                    <a:pt x="0"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60" name="Rectangle 214"/>
            <p:cNvSpPr>
              <a:spLocks noChangeArrowheads="1"/>
            </p:cNvSpPr>
            <p:nvPr/>
          </p:nvSpPr>
          <p:spPr bwMode="auto">
            <a:xfrm>
              <a:off x="3852" y="2524"/>
              <a:ext cx="6" cy="4"/>
            </a:xfrm>
            <a:prstGeom prst="rect">
              <a:avLst/>
            </a:prstGeom>
            <a:solidFill>
              <a:srgbClr val="EAEAEA"/>
            </a:solidFill>
            <a:ln w="3175">
              <a:solidFill>
                <a:schemeClr val="bg1"/>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61" name="Freeform 215"/>
            <p:cNvSpPr>
              <a:spLocks/>
            </p:cNvSpPr>
            <p:nvPr/>
          </p:nvSpPr>
          <p:spPr bwMode="auto">
            <a:xfrm>
              <a:off x="3854" y="2466"/>
              <a:ext cx="2" cy="4"/>
            </a:xfrm>
            <a:custGeom>
              <a:avLst/>
              <a:gdLst>
                <a:gd name="T0" fmla="*/ 2 w 2"/>
                <a:gd name="T1" fmla="*/ 4 h 4"/>
                <a:gd name="T2" fmla="*/ 0 w 2"/>
                <a:gd name="T3" fmla="*/ 0 h 4"/>
                <a:gd name="T4" fmla="*/ 2 w 2"/>
                <a:gd name="T5" fmla="*/ 4 h 4"/>
              </a:gdLst>
              <a:ahLst/>
              <a:cxnLst>
                <a:cxn ang="0">
                  <a:pos x="T0" y="T1"/>
                </a:cxn>
                <a:cxn ang="0">
                  <a:pos x="T2" y="T3"/>
                </a:cxn>
                <a:cxn ang="0">
                  <a:pos x="T4" y="T5"/>
                </a:cxn>
              </a:cxnLst>
              <a:rect l="0" t="0" r="r" b="b"/>
              <a:pathLst>
                <a:path w="2" h="4">
                  <a:moveTo>
                    <a:pt x="2" y="4"/>
                  </a:moveTo>
                  <a:lnTo>
                    <a:pt x="0" y="0"/>
                  </a:lnTo>
                  <a:lnTo>
                    <a:pt x="2" y="4"/>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62" name="Freeform 216"/>
            <p:cNvSpPr>
              <a:spLocks/>
            </p:cNvSpPr>
            <p:nvPr/>
          </p:nvSpPr>
          <p:spPr bwMode="auto">
            <a:xfrm>
              <a:off x="3831" y="2319"/>
              <a:ext cx="6" cy="5"/>
            </a:xfrm>
            <a:custGeom>
              <a:avLst/>
              <a:gdLst>
                <a:gd name="T0" fmla="*/ 4 w 6"/>
                <a:gd name="T1" fmla="*/ 4 h 4"/>
                <a:gd name="T2" fmla="*/ 6 w 6"/>
                <a:gd name="T3" fmla="*/ 0 h 4"/>
                <a:gd name="T4" fmla="*/ 0 w 6"/>
                <a:gd name="T5" fmla="*/ 0 h 4"/>
                <a:gd name="T6" fmla="*/ 4 w 6"/>
                <a:gd name="T7" fmla="*/ 4 h 4"/>
              </a:gdLst>
              <a:ahLst/>
              <a:cxnLst>
                <a:cxn ang="0">
                  <a:pos x="T0" y="T1"/>
                </a:cxn>
                <a:cxn ang="0">
                  <a:pos x="T2" y="T3"/>
                </a:cxn>
                <a:cxn ang="0">
                  <a:pos x="T4" y="T5"/>
                </a:cxn>
                <a:cxn ang="0">
                  <a:pos x="T6" y="T7"/>
                </a:cxn>
              </a:cxnLst>
              <a:rect l="0" t="0" r="r" b="b"/>
              <a:pathLst>
                <a:path w="6" h="4">
                  <a:moveTo>
                    <a:pt x="4" y="4"/>
                  </a:moveTo>
                  <a:lnTo>
                    <a:pt x="6" y="0"/>
                  </a:lnTo>
                  <a:lnTo>
                    <a:pt x="0" y="0"/>
                  </a:lnTo>
                  <a:lnTo>
                    <a:pt x="4" y="4"/>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63" name="Freeform 217"/>
            <p:cNvSpPr>
              <a:spLocks/>
            </p:cNvSpPr>
            <p:nvPr/>
          </p:nvSpPr>
          <p:spPr bwMode="auto">
            <a:xfrm>
              <a:off x="103" y="2518"/>
              <a:ext cx="7" cy="10"/>
            </a:xfrm>
            <a:custGeom>
              <a:avLst/>
              <a:gdLst>
                <a:gd name="T0" fmla="*/ 7 w 7"/>
                <a:gd name="T1" fmla="*/ 0 h 9"/>
                <a:gd name="T2" fmla="*/ 7 w 7"/>
                <a:gd name="T3" fmla="*/ 9 h 9"/>
                <a:gd name="T4" fmla="*/ 5 w 7"/>
                <a:gd name="T5" fmla="*/ 7 h 9"/>
                <a:gd name="T6" fmla="*/ 5 w 7"/>
                <a:gd name="T7" fmla="*/ 7 h 9"/>
                <a:gd name="T8" fmla="*/ 3 w 7"/>
                <a:gd name="T9" fmla="*/ 7 h 9"/>
                <a:gd name="T10" fmla="*/ 2 w 7"/>
                <a:gd name="T11" fmla="*/ 5 h 9"/>
                <a:gd name="T12" fmla="*/ 2 w 7"/>
                <a:gd name="T13" fmla="*/ 5 h 9"/>
                <a:gd name="T14" fmla="*/ 0 w 7"/>
                <a:gd name="T15" fmla="*/ 4 h 9"/>
                <a:gd name="T16" fmla="*/ 0 w 7"/>
                <a:gd name="T17" fmla="*/ 4 h 9"/>
                <a:gd name="T18" fmla="*/ 0 w 7"/>
                <a:gd name="T19" fmla="*/ 2 h 9"/>
                <a:gd name="T20" fmla="*/ 0 w 7"/>
                <a:gd name="T21" fmla="*/ 2 h 9"/>
                <a:gd name="T22" fmla="*/ 2 w 7"/>
                <a:gd name="T23" fmla="*/ 2 h 9"/>
                <a:gd name="T24" fmla="*/ 2 w 7"/>
                <a:gd name="T25" fmla="*/ 2 h 9"/>
                <a:gd name="T26" fmla="*/ 3 w 7"/>
                <a:gd name="T27" fmla="*/ 2 h 9"/>
                <a:gd name="T28" fmla="*/ 3 w 7"/>
                <a:gd name="T29" fmla="*/ 2 h 9"/>
                <a:gd name="T30" fmla="*/ 5 w 7"/>
                <a:gd name="T31" fmla="*/ 2 h 9"/>
                <a:gd name="T32" fmla="*/ 5 w 7"/>
                <a:gd name="T33" fmla="*/ 2 h 9"/>
                <a:gd name="T34" fmla="*/ 7 w 7"/>
                <a:gd name="T35"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 h="9">
                  <a:moveTo>
                    <a:pt x="7" y="0"/>
                  </a:moveTo>
                  <a:lnTo>
                    <a:pt x="7" y="9"/>
                  </a:lnTo>
                  <a:lnTo>
                    <a:pt x="5" y="7"/>
                  </a:lnTo>
                  <a:lnTo>
                    <a:pt x="5" y="7"/>
                  </a:lnTo>
                  <a:lnTo>
                    <a:pt x="3" y="7"/>
                  </a:lnTo>
                  <a:lnTo>
                    <a:pt x="2" y="5"/>
                  </a:lnTo>
                  <a:lnTo>
                    <a:pt x="2" y="5"/>
                  </a:lnTo>
                  <a:lnTo>
                    <a:pt x="0" y="4"/>
                  </a:lnTo>
                  <a:lnTo>
                    <a:pt x="0" y="4"/>
                  </a:lnTo>
                  <a:lnTo>
                    <a:pt x="0" y="2"/>
                  </a:lnTo>
                  <a:lnTo>
                    <a:pt x="0" y="2"/>
                  </a:lnTo>
                  <a:lnTo>
                    <a:pt x="2" y="2"/>
                  </a:lnTo>
                  <a:lnTo>
                    <a:pt x="2" y="2"/>
                  </a:lnTo>
                  <a:lnTo>
                    <a:pt x="3" y="2"/>
                  </a:lnTo>
                  <a:lnTo>
                    <a:pt x="3" y="2"/>
                  </a:lnTo>
                  <a:lnTo>
                    <a:pt x="5" y="2"/>
                  </a:lnTo>
                  <a:lnTo>
                    <a:pt x="5" y="2"/>
                  </a:lnTo>
                  <a:lnTo>
                    <a:pt x="7"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64" name="Freeform 218"/>
            <p:cNvSpPr>
              <a:spLocks/>
            </p:cNvSpPr>
            <p:nvPr/>
          </p:nvSpPr>
          <p:spPr bwMode="auto">
            <a:xfrm>
              <a:off x="277" y="2852"/>
              <a:ext cx="19" cy="17"/>
            </a:xfrm>
            <a:custGeom>
              <a:avLst/>
              <a:gdLst>
                <a:gd name="T0" fmla="*/ 0 w 19"/>
                <a:gd name="T1" fmla="*/ 8 h 15"/>
                <a:gd name="T2" fmla="*/ 0 w 19"/>
                <a:gd name="T3" fmla="*/ 6 h 15"/>
                <a:gd name="T4" fmla="*/ 0 w 19"/>
                <a:gd name="T5" fmla="*/ 4 h 15"/>
                <a:gd name="T6" fmla="*/ 2 w 19"/>
                <a:gd name="T7" fmla="*/ 4 h 15"/>
                <a:gd name="T8" fmla="*/ 4 w 19"/>
                <a:gd name="T9" fmla="*/ 2 h 15"/>
                <a:gd name="T10" fmla="*/ 4 w 19"/>
                <a:gd name="T11" fmla="*/ 2 h 15"/>
                <a:gd name="T12" fmla="*/ 6 w 19"/>
                <a:gd name="T13" fmla="*/ 0 h 15"/>
                <a:gd name="T14" fmla="*/ 8 w 19"/>
                <a:gd name="T15" fmla="*/ 0 h 15"/>
                <a:gd name="T16" fmla="*/ 10 w 19"/>
                <a:gd name="T17" fmla="*/ 0 h 15"/>
                <a:gd name="T18" fmla="*/ 12 w 19"/>
                <a:gd name="T19" fmla="*/ 0 h 15"/>
                <a:gd name="T20" fmla="*/ 14 w 19"/>
                <a:gd name="T21" fmla="*/ 0 h 15"/>
                <a:gd name="T22" fmla="*/ 16 w 19"/>
                <a:gd name="T23" fmla="*/ 2 h 15"/>
                <a:gd name="T24" fmla="*/ 16 w 19"/>
                <a:gd name="T25" fmla="*/ 2 h 15"/>
                <a:gd name="T26" fmla="*/ 16 w 19"/>
                <a:gd name="T27" fmla="*/ 4 h 15"/>
                <a:gd name="T28" fmla="*/ 17 w 19"/>
                <a:gd name="T29" fmla="*/ 4 h 15"/>
                <a:gd name="T30" fmla="*/ 17 w 19"/>
                <a:gd name="T31" fmla="*/ 6 h 15"/>
                <a:gd name="T32" fmla="*/ 19 w 19"/>
                <a:gd name="T33" fmla="*/ 6 h 15"/>
                <a:gd name="T34" fmla="*/ 19 w 19"/>
                <a:gd name="T35" fmla="*/ 8 h 15"/>
                <a:gd name="T36" fmla="*/ 19 w 19"/>
                <a:gd name="T37" fmla="*/ 9 h 15"/>
                <a:gd name="T38" fmla="*/ 17 w 19"/>
                <a:gd name="T39" fmla="*/ 9 h 15"/>
                <a:gd name="T40" fmla="*/ 17 w 19"/>
                <a:gd name="T41" fmla="*/ 11 h 15"/>
                <a:gd name="T42" fmla="*/ 17 w 19"/>
                <a:gd name="T43" fmla="*/ 13 h 15"/>
                <a:gd name="T44" fmla="*/ 16 w 19"/>
                <a:gd name="T45" fmla="*/ 15 h 15"/>
                <a:gd name="T46" fmla="*/ 14 w 19"/>
                <a:gd name="T47" fmla="*/ 15 h 15"/>
                <a:gd name="T48" fmla="*/ 14 w 19"/>
                <a:gd name="T49" fmla="*/ 15 h 15"/>
                <a:gd name="T50" fmla="*/ 12 w 19"/>
                <a:gd name="T51" fmla="*/ 15 h 15"/>
                <a:gd name="T52" fmla="*/ 12 w 19"/>
                <a:gd name="T53" fmla="*/ 15 h 15"/>
                <a:gd name="T54" fmla="*/ 10 w 19"/>
                <a:gd name="T55" fmla="*/ 13 h 15"/>
                <a:gd name="T56" fmla="*/ 10 w 19"/>
                <a:gd name="T57" fmla="*/ 13 h 15"/>
                <a:gd name="T58" fmla="*/ 8 w 19"/>
                <a:gd name="T59" fmla="*/ 11 h 15"/>
                <a:gd name="T60" fmla="*/ 8 w 19"/>
                <a:gd name="T61" fmla="*/ 9 h 15"/>
                <a:gd name="T62" fmla="*/ 8 w 19"/>
                <a:gd name="T63" fmla="*/ 9 h 15"/>
                <a:gd name="T64" fmla="*/ 8 w 19"/>
                <a:gd name="T65" fmla="*/ 8 h 15"/>
                <a:gd name="T66" fmla="*/ 6 w 19"/>
                <a:gd name="T67" fmla="*/ 8 h 15"/>
                <a:gd name="T68" fmla="*/ 6 w 19"/>
                <a:gd name="T69" fmla="*/ 8 h 15"/>
                <a:gd name="T70" fmla="*/ 4 w 19"/>
                <a:gd name="T71" fmla="*/ 8 h 15"/>
                <a:gd name="T72" fmla="*/ 4 w 19"/>
                <a:gd name="T73" fmla="*/ 8 h 15"/>
                <a:gd name="T74" fmla="*/ 2 w 19"/>
                <a:gd name="T75" fmla="*/ 8 h 15"/>
                <a:gd name="T76" fmla="*/ 2 w 19"/>
                <a:gd name="T77" fmla="*/ 8 h 15"/>
                <a:gd name="T78" fmla="*/ 0 w 19"/>
                <a:gd name="T79" fmla="*/ 8 h 15"/>
                <a:gd name="T80" fmla="*/ 0 w 19"/>
                <a:gd name="T81" fmla="*/ 8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 h="15">
                  <a:moveTo>
                    <a:pt x="0" y="8"/>
                  </a:moveTo>
                  <a:lnTo>
                    <a:pt x="0" y="6"/>
                  </a:lnTo>
                  <a:lnTo>
                    <a:pt x="0" y="4"/>
                  </a:lnTo>
                  <a:lnTo>
                    <a:pt x="2" y="4"/>
                  </a:lnTo>
                  <a:lnTo>
                    <a:pt x="4" y="2"/>
                  </a:lnTo>
                  <a:lnTo>
                    <a:pt x="4" y="2"/>
                  </a:lnTo>
                  <a:lnTo>
                    <a:pt x="6" y="0"/>
                  </a:lnTo>
                  <a:lnTo>
                    <a:pt x="8" y="0"/>
                  </a:lnTo>
                  <a:lnTo>
                    <a:pt x="10" y="0"/>
                  </a:lnTo>
                  <a:lnTo>
                    <a:pt x="12" y="0"/>
                  </a:lnTo>
                  <a:lnTo>
                    <a:pt x="14" y="0"/>
                  </a:lnTo>
                  <a:lnTo>
                    <a:pt x="16" y="2"/>
                  </a:lnTo>
                  <a:lnTo>
                    <a:pt x="16" y="2"/>
                  </a:lnTo>
                  <a:lnTo>
                    <a:pt x="16" y="4"/>
                  </a:lnTo>
                  <a:lnTo>
                    <a:pt x="17" y="4"/>
                  </a:lnTo>
                  <a:lnTo>
                    <a:pt x="17" y="6"/>
                  </a:lnTo>
                  <a:lnTo>
                    <a:pt x="19" y="6"/>
                  </a:lnTo>
                  <a:lnTo>
                    <a:pt x="19" y="8"/>
                  </a:lnTo>
                  <a:lnTo>
                    <a:pt x="19" y="9"/>
                  </a:lnTo>
                  <a:lnTo>
                    <a:pt x="17" y="9"/>
                  </a:lnTo>
                  <a:lnTo>
                    <a:pt x="17" y="11"/>
                  </a:lnTo>
                  <a:lnTo>
                    <a:pt x="17" y="13"/>
                  </a:lnTo>
                  <a:lnTo>
                    <a:pt x="16" y="15"/>
                  </a:lnTo>
                  <a:lnTo>
                    <a:pt x="14" y="15"/>
                  </a:lnTo>
                  <a:lnTo>
                    <a:pt x="14" y="15"/>
                  </a:lnTo>
                  <a:lnTo>
                    <a:pt x="12" y="15"/>
                  </a:lnTo>
                  <a:lnTo>
                    <a:pt x="12" y="15"/>
                  </a:lnTo>
                  <a:lnTo>
                    <a:pt x="10" y="13"/>
                  </a:lnTo>
                  <a:lnTo>
                    <a:pt x="10" y="13"/>
                  </a:lnTo>
                  <a:lnTo>
                    <a:pt x="8" y="11"/>
                  </a:lnTo>
                  <a:lnTo>
                    <a:pt x="8" y="9"/>
                  </a:lnTo>
                  <a:lnTo>
                    <a:pt x="8" y="9"/>
                  </a:lnTo>
                  <a:lnTo>
                    <a:pt x="8" y="8"/>
                  </a:lnTo>
                  <a:lnTo>
                    <a:pt x="6" y="8"/>
                  </a:lnTo>
                  <a:lnTo>
                    <a:pt x="6" y="8"/>
                  </a:lnTo>
                  <a:lnTo>
                    <a:pt x="4" y="8"/>
                  </a:lnTo>
                  <a:lnTo>
                    <a:pt x="4" y="8"/>
                  </a:lnTo>
                  <a:lnTo>
                    <a:pt x="2" y="8"/>
                  </a:lnTo>
                  <a:lnTo>
                    <a:pt x="2" y="8"/>
                  </a:lnTo>
                  <a:lnTo>
                    <a:pt x="0" y="8"/>
                  </a:lnTo>
                  <a:lnTo>
                    <a:pt x="0" y="8"/>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65" name="Freeform 219"/>
            <p:cNvSpPr>
              <a:spLocks/>
            </p:cNvSpPr>
            <p:nvPr/>
          </p:nvSpPr>
          <p:spPr bwMode="auto">
            <a:xfrm>
              <a:off x="262" y="2903"/>
              <a:ext cx="11" cy="10"/>
            </a:xfrm>
            <a:custGeom>
              <a:avLst/>
              <a:gdLst>
                <a:gd name="T0" fmla="*/ 8 w 11"/>
                <a:gd name="T1" fmla="*/ 8 h 10"/>
                <a:gd name="T2" fmla="*/ 9 w 11"/>
                <a:gd name="T3" fmla="*/ 10 h 10"/>
                <a:gd name="T4" fmla="*/ 9 w 11"/>
                <a:gd name="T5" fmla="*/ 10 h 10"/>
                <a:gd name="T6" fmla="*/ 9 w 11"/>
                <a:gd name="T7" fmla="*/ 10 h 10"/>
                <a:gd name="T8" fmla="*/ 9 w 11"/>
                <a:gd name="T9" fmla="*/ 10 h 10"/>
                <a:gd name="T10" fmla="*/ 11 w 11"/>
                <a:gd name="T11" fmla="*/ 10 h 10"/>
                <a:gd name="T12" fmla="*/ 11 w 11"/>
                <a:gd name="T13" fmla="*/ 8 h 10"/>
                <a:gd name="T14" fmla="*/ 11 w 11"/>
                <a:gd name="T15" fmla="*/ 8 h 10"/>
                <a:gd name="T16" fmla="*/ 11 w 11"/>
                <a:gd name="T17" fmla="*/ 6 h 10"/>
                <a:gd name="T18" fmla="*/ 11 w 11"/>
                <a:gd name="T19" fmla="*/ 6 h 10"/>
                <a:gd name="T20" fmla="*/ 11 w 11"/>
                <a:gd name="T21" fmla="*/ 6 h 10"/>
                <a:gd name="T22" fmla="*/ 9 w 11"/>
                <a:gd name="T23" fmla="*/ 6 h 10"/>
                <a:gd name="T24" fmla="*/ 9 w 11"/>
                <a:gd name="T25" fmla="*/ 4 h 10"/>
                <a:gd name="T26" fmla="*/ 9 w 11"/>
                <a:gd name="T27" fmla="*/ 4 h 10"/>
                <a:gd name="T28" fmla="*/ 9 w 11"/>
                <a:gd name="T29" fmla="*/ 2 h 10"/>
                <a:gd name="T30" fmla="*/ 8 w 11"/>
                <a:gd name="T31" fmla="*/ 2 h 10"/>
                <a:gd name="T32" fmla="*/ 8 w 11"/>
                <a:gd name="T33" fmla="*/ 0 h 10"/>
                <a:gd name="T34" fmla="*/ 0 w 11"/>
                <a:gd name="T35" fmla="*/ 0 h 10"/>
                <a:gd name="T36" fmla="*/ 0 w 11"/>
                <a:gd name="T37" fmla="*/ 4 h 10"/>
                <a:gd name="T38" fmla="*/ 2 w 11"/>
                <a:gd name="T39" fmla="*/ 8 h 10"/>
                <a:gd name="T40" fmla="*/ 2 w 11"/>
                <a:gd name="T41" fmla="*/ 10 h 10"/>
                <a:gd name="T42" fmla="*/ 4 w 11"/>
                <a:gd name="T43" fmla="*/ 10 h 10"/>
                <a:gd name="T44" fmla="*/ 4 w 11"/>
                <a:gd name="T45" fmla="*/ 10 h 10"/>
                <a:gd name="T46" fmla="*/ 6 w 11"/>
                <a:gd name="T47" fmla="*/ 10 h 10"/>
                <a:gd name="T48" fmla="*/ 8 w 11"/>
                <a:gd name="T49" fmla="*/ 10 h 10"/>
                <a:gd name="T50" fmla="*/ 8 w 11"/>
                <a:gd name="T51"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 h="10">
                  <a:moveTo>
                    <a:pt x="8" y="8"/>
                  </a:moveTo>
                  <a:lnTo>
                    <a:pt x="9" y="10"/>
                  </a:lnTo>
                  <a:lnTo>
                    <a:pt x="9" y="10"/>
                  </a:lnTo>
                  <a:lnTo>
                    <a:pt x="9" y="10"/>
                  </a:lnTo>
                  <a:lnTo>
                    <a:pt x="9" y="10"/>
                  </a:lnTo>
                  <a:lnTo>
                    <a:pt x="11" y="10"/>
                  </a:lnTo>
                  <a:lnTo>
                    <a:pt x="11" y="8"/>
                  </a:lnTo>
                  <a:lnTo>
                    <a:pt x="11" y="8"/>
                  </a:lnTo>
                  <a:lnTo>
                    <a:pt x="11" y="6"/>
                  </a:lnTo>
                  <a:lnTo>
                    <a:pt x="11" y="6"/>
                  </a:lnTo>
                  <a:lnTo>
                    <a:pt x="11" y="6"/>
                  </a:lnTo>
                  <a:lnTo>
                    <a:pt x="9" y="6"/>
                  </a:lnTo>
                  <a:lnTo>
                    <a:pt x="9" y="4"/>
                  </a:lnTo>
                  <a:lnTo>
                    <a:pt x="9" y="4"/>
                  </a:lnTo>
                  <a:lnTo>
                    <a:pt x="9" y="2"/>
                  </a:lnTo>
                  <a:lnTo>
                    <a:pt x="8" y="2"/>
                  </a:lnTo>
                  <a:lnTo>
                    <a:pt x="8" y="0"/>
                  </a:lnTo>
                  <a:lnTo>
                    <a:pt x="0" y="0"/>
                  </a:lnTo>
                  <a:lnTo>
                    <a:pt x="0" y="4"/>
                  </a:lnTo>
                  <a:lnTo>
                    <a:pt x="2" y="8"/>
                  </a:lnTo>
                  <a:lnTo>
                    <a:pt x="2" y="10"/>
                  </a:lnTo>
                  <a:lnTo>
                    <a:pt x="4" y="10"/>
                  </a:lnTo>
                  <a:lnTo>
                    <a:pt x="4" y="10"/>
                  </a:lnTo>
                  <a:lnTo>
                    <a:pt x="6" y="10"/>
                  </a:lnTo>
                  <a:lnTo>
                    <a:pt x="8" y="10"/>
                  </a:lnTo>
                  <a:lnTo>
                    <a:pt x="8" y="8"/>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66" name="Freeform 220"/>
            <p:cNvSpPr>
              <a:spLocks/>
            </p:cNvSpPr>
            <p:nvPr/>
          </p:nvSpPr>
          <p:spPr bwMode="auto">
            <a:xfrm>
              <a:off x="348" y="2884"/>
              <a:ext cx="12" cy="10"/>
            </a:xfrm>
            <a:custGeom>
              <a:avLst/>
              <a:gdLst>
                <a:gd name="T0" fmla="*/ 12 w 12"/>
                <a:gd name="T1" fmla="*/ 9 h 9"/>
                <a:gd name="T2" fmla="*/ 12 w 12"/>
                <a:gd name="T3" fmla="*/ 9 h 9"/>
                <a:gd name="T4" fmla="*/ 12 w 12"/>
                <a:gd name="T5" fmla="*/ 7 h 9"/>
                <a:gd name="T6" fmla="*/ 12 w 12"/>
                <a:gd name="T7" fmla="*/ 5 h 9"/>
                <a:gd name="T8" fmla="*/ 12 w 12"/>
                <a:gd name="T9" fmla="*/ 5 h 9"/>
                <a:gd name="T10" fmla="*/ 12 w 12"/>
                <a:gd name="T11" fmla="*/ 4 h 9"/>
                <a:gd name="T12" fmla="*/ 12 w 12"/>
                <a:gd name="T13" fmla="*/ 4 h 9"/>
                <a:gd name="T14" fmla="*/ 12 w 12"/>
                <a:gd name="T15" fmla="*/ 2 h 9"/>
                <a:gd name="T16" fmla="*/ 10 w 12"/>
                <a:gd name="T17" fmla="*/ 0 h 9"/>
                <a:gd name="T18" fmla="*/ 8 w 12"/>
                <a:gd name="T19" fmla="*/ 2 h 9"/>
                <a:gd name="T20" fmla="*/ 6 w 12"/>
                <a:gd name="T21" fmla="*/ 2 h 9"/>
                <a:gd name="T22" fmla="*/ 4 w 12"/>
                <a:gd name="T23" fmla="*/ 2 h 9"/>
                <a:gd name="T24" fmla="*/ 4 w 12"/>
                <a:gd name="T25" fmla="*/ 4 h 9"/>
                <a:gd name="T26" fmla="*/ 2 w 12"/>
                <a:gd name="T27" fmla="*/ 5 h 9"/>
                <a:gd name="T28" fmla="*/ 2 w 12"/>
                <a:gd name="T29" fmla="*/ 5 h 9"/>
                <a:gd name="T30" fmla="*/ 0 w 12"/>
                <a:gd name="T31" fmla="*/ 7 h 9"/>
                <a:gd name="T32" fmla="*/ 0 w 12"/>
                <a:gd name="T33" fmla="*/ 9 h 9"/>
                <a:gd name="T34" fmla="*/ 12 w 12"/>
                <a:gd name="T35"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 h="9">
                  <a:moveTo>
                    <a:pt x="12" y="9"/>
                  </a:moveTo>
                  <a:lnTo>
                    <a:pt x="12" y="9"/>
                  </a:lnTo>
                  <a:lnTo>
                    <a:pt x="12" y="7"/>
                  </a:lnTo>
                  <a:lnTo>
                    <a:pt x="12" y="5"/>
                  </a:lnTo>
                  <a:lnTo>
                    <a:pt x="12" y="5"/>
                  </a:lnTo>
                  <a:lnTo>
                    <a:pt x="12" y="4"/>
                  </a:lnTo>
                  <a:lnTo>
                    <a:pt x="12" y="4"/>
                  </a:lnTo>
                  <a:lnTo>
                    <a:pt x="12" y="2"/>
                  </a:lnTo>
                  <a:lnTo>
                    <a:pt x="10" y="0"/>
                  </a:lnTo>
                  <a:lnTo>
                    <a:pt x="8" y="2"/>
                  </a:lnTo>
                  <a:lnTo>
                    <a:pt x="6" y="2"/>
                  </a:lnTo>
                  <a:lnTo>
                    <a:pt x="4" y="2"/>
                  </a:lnTo>
                  <a:lnTo>
                    <a:pt x="4" y="4"/>
                  </a:lnTo>
                  <a:lnTo>
                    <a:pt x="2" y="5"/>
                  </a:lnTo>
                  <a:lnTo>
                    <a:pt x="2" y="5"/>
                  </a:lnTo>
                  <a:lnTo>
                    <a:pt x="0" y="7"/>
                  </a:lnTo>
                  <a:lnTo>
                    <a:pt x="0" y="9"/>
                  </a:lnTo>
                  <a:lnTo>
                    <a:pt x="12" y="9"/>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67" name="Freeform 221"/>
            <p:cNvSpPr>
              <a:spLocks/>
            </p:cNvSpPr>
            <p:nvPr/>
          </p:nvSpPr>
          <p:spPr bwMode="auto">
            <a:xfrm>
              <a:off x="404" y="2911"/>
              <a:ext cx="9" cy="14"/>
            </a:xfrm>
            <a:custGeom>
              <a:avLst/>
              <a:gdLst>
                <a:gd name="T0" fmla="*/ 0 w 9"/>
                <a:gd name="T1" fmla="*/ 5 h 13"/>
                <a:gd name="T2" fmla="*/ 0 w 9"/>
                <a:gd name="T3" fmla="*/ 7 h 13"/>
                <a:gd name="T4" fmla="*/ 0 w 9"/>
                <a:gd name="T5" fmla="*/ 9 h 13"/>
                <a:gd name="T6" fmla="*/ 2 w 9"/>
                <a:gd name="T7" fmla="*/ 9 h 13"/>
                <a:gd name="T8" fmla="*/ 4 w 9"/>
                <a:gd name="T9" fmla="*/ 11 h 13"/>
                <a:gd name="T10" fmla="*/ 6 w 9"/>
                <a:gd name="T11" fmla="*/ 11 h 13"/>
                <a:gd name="T12" fmla="*/ 6 w 9"/>
                <a:gd name="T13" fmla="*/ 11 h 13"/>
                <a:gd name="T14" fmla="*/ 8 w 9"/>
                <a:gd name="T15" fmla="*/ 11 h 13"/>
                <a:gd name="T16" fmla="*/ 9 w 9"/>
                <a:gd name="T17" fmla="*/ 13 h 13"/>
                <a:gd name="T18" fmla="*/ 9 w 9"/>
                <a:gd name="T19" fmla="*/ 11 h 13"/>
                <a:gd name="T20" fmla="*/ 9 w 9"/>
                <a:gd name="T21" fmla="*/ 11 h 13"/>
                <a:gd name="T22" fmla="*/ 9 w 9"/>
                <a:gd name="T23" fmla="*/ 9 h 13"/>
                <a:gd name="T24" fmla="*/ 9 w 9"/>
                <a:gd name="T25" fmla="*/ 9 h 13"/>
                <a:gd name="T26" fmla="*/ 9 w 9"/>
                <a:gd name="T27" fmla="*/ 7 h 13"/>
                <a:gd name="T28" fmla="*/ 9 w 9"/>
                <a:gd name="T29" fmla="*/ 7 h 13"/>
                <a:gd name="T30" fmla="*/ 9 w 9"/>
                <a:gd name="T31" fmla="*/ 5 h 13"/>
                <a:gd name="T32" fmla="*/ 9 w 9"/>
                <a:gd name="T33" fmla="*/ 5 h 13"/>
                <a:gd name="T34" fmla="*/ 4 w 9"/>
                <a:gd name="T35" fmla="*/ 5 h 13"/>
                <a:gd name="T36" fmla="*/ 8 w 9"/>
                <a:gd name="T37" fmla="*/ 0 h 13"/>
                <a:gd name="T38" fmla="*/ 6 w 9"/>
                <a:gd name="T39" fmla="*/ 2 h 13"/>
                <a:gd name="T40" fmla="*/ 6 w 9"/>
                <a:gd name="T41" fmla="*/ 2 h 13"/>
                <a:gd name="T42" fmla="*/ 4 w 9"/>
                <a:gd name="T43" fmla="*/ 2 h 13"/>
                <a:gd name="T44" fmla="*/ 2 w 9"/>
                <a:gd name="T45" fmla="*/ 2 h 13"/>
                <a:gd name="T46" fmla="*/ 2 w 9"/>
                <a:gd name="T47" fmla="*/ 2 h 13"/>
                <a:gd name="T48" fmla="*/ 0 w 9"/>
                <a:gd name="T49" fmla="*/ 3 h 13"/>
                <a:gd name="T50" fmla="*/ 0 w 9"/>
                <a:gd name="T51" fmla="*/ 3 h 13"/>
                <a:gd name="T52" fmla="*/ 0 w 9"/>
                <a:gd name="T53" fmla="*/ 5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 h="13">
                  <a:moveTo>
                    <a:pt x="0" y="5"/>
                  </a:moveTo>
                  <a:lnTo>
                    <a:pt x="0" y="7"/>
                  </a:lnTo>
                  <a:lnTo>
                    <a:pt x="0" y="9"/>
                  </a:lnTo>
                  <a:lnTo>
                    <a:pt x="2" y="9"/>
                  </a:lnTo>
                  <a:lnTo>
                    <a:pt x="4" y="11"/>
                  </a:lnTo>
                  <a:lnTo>
                    <a:pt x="6" y="11"/>
                  </a:lnTo>
                  <a:lnTo>
                    <a:pt x="6" y="11"/>
                  </a:lnTo>
                  <a:lnTo>
                    <a:pt x="8" y="11"/>
                  </a:lnTo>
                  <a:lnTo>
                    <a:pt x="9" y="13"/>
                  </a:lnTo>
                  <a:lnTo>
                    <a:pt x="9" y="11"/>
                  </a:lnTo>
                  <a:lnTo>
                    <a:pt x="9" y="11"/>
                  </a:lnTo>
                  <a:lnTo>
                    <a:pt x="9" y="9"/>
                  </a:lnTo>
                  <a:lnTo>
                    <a:pt x="9" y="9"/>
                  </a:lnTo>
                  <a:lnTo>
                    <a:pt x="9" y="7"/>
                  </a:lnTo>
                  <a:lnTo>
                    <a:pt x="9" y="7"/>
                  </a:lnTo>
                  <a:lnTo>
                    <a:pt x="9" y="5"/>
                  </a:lnTo>
                  <a:lnTo>
                    <a:pt x="9" y="5"/>
                  </a:lnTo>
                  <a:lnTo>
                    <a:pt x="4" y="5"/>
                  </a:lnTo>
                  <a:lnTo>
                    <a:pt x="8" y="0"/>
                  </a:lnTo>
                  <a:lnTo>
                    <a:pt x="6" y="2"/>
                  </a:lnTo>
                  <a:lnTo>
                    <a:pt x="6" y="2"/>
                  </a:lnTo>
                  <a:lnTo>
                    <a:pt x="4" y="2"/>
                  </a:lnTo>
                  <a:lnTo>
                    <a:pt x="2" y="2"/>
                  </a:lnTo>
                  <a:lnTo>
                    <a:pt x="2" y="2"/>
                  </a:lnTo>
                  <a:lnTo>
                    <a:pt x="0" y="3"/>
                  </a:lnTo>
                  <a:lnTo>
                    <a:pt x="0" y="3"/>
                  </a:lnTo>
                  <a:lnTo>
                    <a:pt x="0" y="5"/>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68" name="Freeform 222"/>
            <p:cNvSpPr>
              <a:spLocks/>
            </p:cNvSpPr>
            <p:nvPr/>
          </p:nvSpPr>
          <p:spPr bwMode="auto">
            <a:xfrm>
              <a:off x="458" y="2989"/>
              <a:ext cx="3" cy="4"/>
            </a:xfrm>
            <a:custGeom>
              <a:avLst/>
              <a:gdLst>
                <a:gd name="T0" fmla="*/ 3 w 3"/>
                <a:gd name="T1" fmla="*/ 4 h 4"/>
                <a:gd name="T2" fmla="*/ 3 w 3"/>
                <a:gd name="T3" fmla="*/ 4 h 4"/>
                <a:gd name="T4" fmla="*/ 2 w 3"/>
                <a:gd name="T5" fmla="*/ 4 h 4"/>
                <a:gd name="T6" fmla="*/ 2 w 3"/>
                <a:gd name="T7" fmla="*/ 4 h 4"/>
                <a:gd name="T8" fmla="*/ 2 w 3"/>
                <a:gd name="T9" fmla="*/ 4 h 4"/>
                <a:gd name="T10" fmla="*/ 2 w 3"/>
                <a:gd name="T11" fmla="*/ 2 h 4"/>
                <a:gd name="T12" fmla="*/ 0 w 3"/>
                <a:gd name="T13" fmla="*/ 2 h 4"/>
                <a:gd name="T14" fmla="*/ 0 w 3"/>
                <a:gd name="T15" fmla="*/ 2 h 4"/>
                <a:gd name="T16" fmla="*/ 0 w 3"/>
                <a:gd name="T17" fmla="*/ 0 h 4"/>
                <a:gd name="T18" fmla="*/ 3 w 3"/>
                <a:gd name="T19"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4">
                  <a:moveTo>
                    <a:pt x="3" y="4"/>
                  </a:moveTo>
                  <a:lnTo>
                    <a:pt x="3" y="4"/>
                  </a:lnTo>
                  <a:lnTo>
                    <a:pt x="2" y="4"/>
                  </a:lnTo>
                  <a:lnTo>
                    <a:pt x="2" y="4"/>
                  </a:lnTo>
                  <a:lnTo>
                    <a:pt x="2" y="4"/>
                  </a:lnTo>
                  <a:lnTo>
                    <a:pt x="2" y="2"/>
                  </a:lnTo>
                  <a:lnTo>
                    <a:pt x="0" y="2"/>
                  </a:lnTo>
                  <a:lnTo>
                    <a:pt x="0" y="2"/>
                  </a:lnTo>
                  <a:lnTo>
                    <a:pt x="0" y="0"/>
                  </a:lnTo>
                  <a:lnTo>
                    <a:pt x="3" y="4"/>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69" name="Freeform 223"/>
            <p:cNvSpPr>
              <a:spLocks/>
            </p:cNvSpPr>
            <p:nvPr/>
          </p:nvSpPr>
          <p:spPr bwMode="auto">
            <a:xfrm>
              <a:off x="304" y="2861"/>
              <a:ext cx="10" cy="6"/>
            </a:xfrm>
            <a:custGeom>
              <a:avLst/>
              <a:gdLst>
                <a:gd name="T0" fmla="*/ 0 w 10"/>
                <a:gd name="T1" fmla="*/ 1 h 5"/>
                <a:gd name="T2" fmla="*/ 8 w 10"/>
                <a:gd name="T3" fmla="*/ 5 h 5"/>
                <a:gd name="T4" fmla="*/ 10 w 10"/>
                <a:gd name="T5" fmla="*/ 1 h 5"/>
                <a:gd name="T6" fmla="*/ 10 w 10"/>
                <a:gd name="T7" fmla="*/ 1 h 5"/>
                <a:gd name="T8" fmla="*/ 8 w 10"/>
                <a:gd name="T9" fmla="*/ 1 h 5"/>
                <a:gd name="T10" fmla="*/ 6 w 10"/>
                <a:gd name="T11" fmla="*/ 0 h 5"/>
                <a:gd name="T12" fmla="*/ 6 w 10"/>
                <a:gd name="T13" fmla="*/ 0 h 5"/>
                <a:gd name="T14" fmla="*/ 4 w 10"/>
                <a:gd name="T15" fmla="*/ 0 h 5"/>
                <a:gd name="T16" fmla="*/ 2 w 10"/>
                <a:gd name="T17" fmla="*/ 0 h 5"/>
                <a:gd name="T18" fmla="*/ 2 w 10"/>
                <a:gd name="T19" fmla="*/ 0 h 5"/>
                <a:gd name="T20" fmla="*/ 0 w 10"/>
                <a:gd name="T21"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5">
                  <a:moveTo>
                    <a:pt x="0" y="1"/>
                  </a:moveTo>
                  <a:lnTo>
                    <a:pt x="8" y="5"/>
                  </a:lnTo>
                  <a:lnTo>
                    <a:pt x="10" y="1"/>
                  </a:lnTo>
                  <a:lnTo>
                    <a:pt x="10" y="1"/>
                  </a:lnTo>
                  <a:lnTo>
                    <a:pt x="8" y="1"/>
                  </a:lnTo>
                  <a:lnTo>
                    <a:pt x="6" y="0"/>
                  </a:lnTo>
                  <a:lnTo>
                    <a:pt x="6" y="0"/>
                  </a:lnTo>
                  <a:lnTo>
                    <a:pt x="4" y="0"/>
                  </a:lnTo>
                  <a:lnTo>
                    <a:pt x="2" y="0"/>
                  </a:lnTo>
                  <a:lnTo>
                    <a:pt x="2" y="0"/>
                  </a:lnTo>
                  <a:lnTo>
                    <a:pt x="0" y="1"/>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70" name="Freeform 224"/>
            <p:cNvSpPr>
              <a:spLocks/>
            </p:cNvSpPr>
            <p:nvPr/>
          </p:nvSpPr>
          <p:spPr bwMode="auto">
            <a:xfrm>
              <a:off x="308" y="2844"/>
              <a:ext cx="11" cy="2"/>
            </a:xfrm>
            <a:custGeom>
              <a:avLst/>
              <a:gdLst>
                <a:gd name="T0" fmla="*/ 11 w 11"/>
                <a:gd name="T1" fmla="*/ 2 h 2"/>
                <a:gd name="T2" fmla="*/ 10 w 11"/>
                <a:gd name="T3" fmla="*/ 2 h 2"/>
                <a:gd name="T4" fmla="*/ 8 w 11"/>
                <a:gd name="T5" fmla="*/ 0 h 2"/>
                <a:gd name="T6" fmla="*/ 8 w 11"/>
                <a:gd name="T7" fmla="*/ 0 h 2"/>
                <a:gd name="T8" fmla="*/ 6 w 11"/>
                <a:gd name="T9" fmla="*/ 0 h 2"/>
                <a:gd name="T10" fmla="*/ 4 w 11"/>
                <a:gd name="T11" fmla="*/ 2 h 2"/>
                <a:gd name="T12" fmla="*/ 2 w 11"/>
                <a:gd name="T13" fmla="*/ 2 h 2"/>
                <a:gd name="T14" fmla="*/ 2 w 11"/>
                <a:gd name="T15" fmla="*/ 2 h 2"/>
                <a:gd name="T16" fmla="*/ 0 w 11"/>
                <a:gd name="T17" fmla="*/ 2 h 2"/>
                <a:gd name="T18" fmla="*/ 2 w 11"/>
                <a:gd name="T19" fmla="*/ 2 h 2"/>
                <a:gd name="T20" fmla="*/ 2 w 11"/>
                <a:gd name="T21" fmla="*/ 2 h 2"/>
                <a:gd name="T22" fmla="*/ 4 w 11"/>
                <a:gd name="T23" fmla="*/ 2 h 2"/>
                <a:gd name="T24" fmla="*/ 6 w 11"/>
                <a:gd name="T25" fmla="*/ 2 h 2"/>
                <a:gd name="T26" fmla="*/ 8 w 11"/>
                <a:gd name="T27" fmla="*/ 2 h 2"/>
                <a:gd name="T28" fmla="*/ 8 w 11"/>
                <a:gd name="T29" fmla="*/ 2 h 2"/>
                <a:gd name="T30" fmla="*/ 10 w 11"/>
                <a:gd name="T31" fmla="*/ 2 h 2"/>
                <a:gd name="T32" fmla="*/ 11 w 11"/>
                <a:gd name="T33"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 h="2">
                  <a:moveTo>
                    <a:pt x="11" y="2"/>
                  </a:moveTo>
                  <a:lnTo>
                    <a:pt x="10" y="2"/>
                  </a:lnTo>
                  <a:lnTo>
                    <a:pt x="8" y="0"/>
                  </a:lnTo>
                  <a:lnTo>
                    <a:pt x="8" y="0"/>
                  </a:lnTo>
                  <a:lnTo>
                    <a:pt x="6" y="0"/>
                  </a:lnTo>
                  <a:lnTo>
                    <a:pt x="4" y="2"/>
                  </a:lnTo>
                  <a:lnTo>
                    <a:pt x="2" y="2"/>
                  </a:lnTo>
                  <a:lnTo>
                    <a:pt x="2" y="2"/>
                  </a:lnTo>
                  <a:lnTo>
                    <a:pt x="0" y="2"/>
                  </a:lnTo>
                  <a:lnTo>
                    <a:pt x="2" y="2"/>
                  </a:lnTo>
                  <a:lnTo>
                    <a:pt x="2" y="2"/>
                  </a:lnTo>
                  <a:lnTo>
                    <a:pt x="4" y="2"/>
                  </a:lnTo>
                  <a:lnTo>
                    <a:pt x="6" y="2"/>
                  </a:lnTo>
                  <a:lnTo>
                    <a:pt x="8" y="2"/>
                  </a:lnTo>
                  <a:lnTo>
                    <a:pt x="8" y="2"/>
                  </a:lnTo>
                  <a:lnTo>
                    <a:pt x="10" y="2"/>
                  </a:lnTo>
                  <a:lnTo>
                    <a:pt x="11" y="2"/>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71" name="Freeform 225"/>
            <p:cNvSpPr>
              <a:spLocks/>
            </p:cNvSpPr>
            <p:nvPr/>
          </p:nvSpPr>
          <p:spPr bwMode="auto">
            <a:xfrm>
              <a:off x="323" y="2880"/>
              <a:ext cx="8" cy="4"/>
            </a:xfrm>
            <a:custGeom>
              <a:avLst/>
              <a:gdLst>
                <a:gd name="T0" fmla="*/ 0 w 8"/>
                <a:gd name="T1" fmla="*/ 4 h 4"/>
                <a:gd name="T2" fmla="*/ 6 w 8"/>
                <a:gd name="T3" fmla="*/ 4 h 4"/>
                <a:gd name="T4" fmla="*/ 8 w 8"/>
                <a:gd name="T5" fmla="*/ 0 h 4"/>
                <a:gd name="T6" fmla="*/ 2 w 8"/>
                <a:gd name="T7" fmla="*/ 0 h 4"/>
                <a:gd name="T8" fmla="*/ 0 w 8"/>
                <a:gd name="T9" fmla="*/ 4 h 4"/>
              </a:gdLst>
              <a:ahLst/>
              <a:cxnLst>
                <a:cxn ang="0">
                  <a:pos x="T0" y="T1"/>
                </a:cxn>
                <a:cxn ang="0">
                  <a:pos x="T2" y="T3"/>
                </a:cxn>
                <a:cxn ang="0">
                  <a:pos x="T4" y="T5"/>
                </a:cxn>
                <a:cxn ang="0">
                  <a:pos x="T6" y="T7"/>
                </a:cxn>
                <a:cxn ang="0">
                  <a:pos x="T8" y="T9"/>
                </a:cxn>
              </a:cxnLst>
              <a:rect l="0" t="0" r="r" b="b"/>
              <a:pathLst>
                <a:path w="8" h="4">
                  <a:moveTo>
                    <a:pt x="0" y="4"/>
                  </a:moveTo>
                  <a:lnTo>
                    <a:pt x="6" y="4"/>
                  </a:lnTo>
                  <a:lnTo>
                    <a:pt x="8" y="0"/>
                  </a:lnTo>
                  <a:lnTo>
                    <a:pt x="2" y="0"/>
                  </a:lnTo>
                  <a:lnTo>
                    <a:pt x="0" y="4"/>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72" name="Freeform 226"/>
            <p:cNvSpPr>
              <a:spLocks/>
            </p:cNvSpPr>
            <p:nvPr/>
          </p:nvSpPr>
          <p:spPr bwMode="auto">
            <a:xfrm>
              <a:off x="375" y="2871"/>
              <a:ext cx="4" cy="11"/>
            </a:xfrm>
            <a:custGeom>
              <a:avLst/>
              <a:gdLst>
                <a:gd name="T0" fmla="*/ 4 w 4"/>
                <a:gd name="T1" fmla="*/ 0 h 10"/>
                <a:gd name="T2" fmla="*/ 4 w 4"/>
                <a:gd name="T3" fmla="*/ 2 h 10"/>
                <a:gd name="T4" fmla="*/ 4 w 4"/>
                <a:gd name="T5" fmla="*/ 4 h 10"/>
                <a:gd name="T6" fmla="*/ 2 w 4"/>
                <a:gd name="T7" fmla="*/ 4 h 10"/>
                <a:gd name="T8" fmla="*/ 2 w 4"/>
                <a:gd name="T9" fmla="*/ 6 h 10"/>
                <a:gd name="T10" fmla="*/ 2 w 4"/>
                <a:gd name="T11" fmla="*/ 8 h 10"/>
                <a:gd name="T12" fmla="*/ 2 w 4"/>
                <a:gd name="T13" fmla="*/ 8 h 10"/>
                <a:gd name="T14" fmla="*/ 2 w 4"/>
                <a:gd name="T15" fmla="*/ 10 h 10"/>
                <a:gd name="T16" fmla="*/ 4 w 4"/>
                <a:gd name="T17" fmla="*/ 10 h 10"/>
                <a:gd name="T18" fmla="*/ 0 w 4"/>
                <a:gd name="T19" fmla="*/ 10 h 10"/>
                <a:gd name="T20" fmla="*/ 0 w 4"/>
                <a:gd name="T21" fmla="*/ 10 h 10"/>
                <a:gd name="T22" fmla="*/ 0 w 4"/>
                <a:gd name="T23" fmla="*/ 8 h 10"/>
                <a:gd name="T24" fmla="*/ 0 w 4"/>
                <a:gd name="T25" fmla="*/ 6 h 10"/>
                <a:gd name="T26" fmla="*/ 0 w 4"/>
                <a:gd name="T27" fmla="*/ 6 h 10"/>
                <a:gd name="T28" fmla="*/ 2 w 4"/>
                <a:gd name="T29" fmla="*/ 4 h 10"/>
                <a:gd name="T30" fmla="*/ 2 w 4"/>
                <a:gd name="T31" fmla="*/ 2 h 10"/>
                <a:gd name="T32" fmla="*/ 2 w 4"/>
                <a:gd name="T33" fmla="*/ 2 h 10"/>
                <a:gd name="T34" fmla="*/ 4 w 4"/>
                <a:gd name="T35"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 h="10">
                  <a:moveTo>
                    <a:pt x="4" y="0"/>
                  </a:moveTo>
                  <a:lnTo>
                    <a:pt x="4" y="2"/>
                  </a:lnTo>
                  <a:lnTo>
                    <a:pt x="4" y="4"/>
                  </a:lnTo>
                  <a:lnTo>
                    <a:pt x="2" y="4"/>
                  </a:lnTo>
                  <a:lnTo>
                    <a:pt x="2" y="6"/>
                  </a:lnTo>
                  <a:lnTo>
                    <a:pt x="2" y="8"/>
                  </a:lnTo>
                  <a:lnTo>
                    <a:pt x="2" y="8"/>
                  </a:lnTo>
                  <a:lnTo>
                    <a:pt x="2" y="10"/>
                  </a:lnTo>
                  <a:lnTo>
                    <a:pt x="4" y="10"/>
                  </a:lnTo>
                  <a:lnTo>
                    <a:pt x="0" y="10"/>
                  </a:lnTo>
                  <a:lnTo>
                    <a:pt x="0" y="10"/>
                  </a:lnTo>
                  <a:lnTo>
                    <a:pt x="0" y="8"/>
                  </a:lnTo>
                  <a:lnTo>
                    <a:pt x="0" y="6"/>
                  </a:lnTo>
                  <a:lnTo>
                    <a:pt x="0" y="6"/>
                  </a:lnTo>
                  <a:lnTo>
                    <a:pt x="2" y="4"/>
                  </a:lnTo>
                  <a:lnTo>
                    <a:pt x="2" y="2"/>
                  </a:lnTo>
                  <a:lnTo>
                    <a:pt x="2" y="2"/>
                  </a:lnTo>
                  <a:lnTo>
                    <a:pt x="4"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73" name="Freeform 227"/>
            <p:cNvSpPr>
              <a:spLocks/>
            </p:cNvSpPr>
            <p:nvPr/>
          </p:nvSpPr>
          <p:spPr bwMode="auto">
            <a:xfrm>
              <a:off x="227" y="2886"/>
              <a:ext cx="6" cy="10"/>
            </a:xfrm>
            <a:custGeom>
              <a:avLst/>
              <a:gdLst>
                <a:gd name="T0" fmla="*/ 2 w 6"/>
                <a:gd name="T1" fmla="*/ 9 h 9"/>
                <a:gd name="T2" fmla="*/ 2 w 6"/>
                <a:gd name="T3" fmla="*/ 9 h 9"/>
                <a:gd name="T4" fmla="*/ 2 w 6"/>
                <a:gd name="T5" fmla="*/ 9 h 9"/>
                <a:gd name="T6" fmla="*/ 2 w 6"/>
                <a:gd name="T7" fmla="*/ 7 h 9"/>
                <a:gd name="T8" fmla="*/ 2 w 6"/>
                <a:gd name="T9" fmla="*/ 7 h 9"/>
                <a:gd name="T10" fmla="*/ 2 w 6"/>
                <a:gd name="T11" fmla="*/ 5 h 9"/>
                <a:gd name="T12" fmla="*/ 2 w 6"/>
                <a:gd name="T13" fmla="*/ 3 h 9"/>
                <a:gd name="T14" fmla="*/ 2 w 6"/>
                <a:gd name="T15" fmla="*/ 3 h 9"/>
                <a:gd name="T16" fmla="*/ 2 w 6"/>
                <a:gd name="T17" fmla="*/ 2 h 9"/>
                <a:gd name="T18" fmla="*/ 0 w 6"/>
                <a:gd name="T19" fmla="*/ 0 h 9"/>
                <a:gd name="T20" fmla="*/ 0 w 6"/>
                <a:gd name="T21" fmla="*/ 0 h 9"/>
                <a:gd name="T22" fmla="*/ 0 w 6"/>
                <a:gd name="T23" fmla="*/ 0 h 9"/>
                <a:gd name="T24" fmla="*/ 2 w 6"/>
                <a:gd name="T25" fmla="*/ 2 h 9"/>
                <a:gd name="T26" fmla="*/ 2 w 6"/>
                <a:gd name="T27" fmla="*/ 2 h 9"/>
                <a:gd name="T28" fmla="*/ 4 w 6"/>
                <a:gd name="T29" fmla="*/ 2 h 9"/>
                <a:gd name="T30" fmla="*/ 4 w 6"/>
                <a:gd name="T31" fmla="*/ 2 h 9"/>
                <a:gd name="T32" fmla="*/ 6 w 6"/>
                <a:gd name="T33" fmla="*/ 2 h 9"/>
                <a:gd name="T34" fmla="*/ 6 w 6"/>
                <a:gd name="T35" fmla="*/ 2 h 9"/>
                <a:gd name="T36" fmla="*/ 6 w 6"/>
                <a:gd name="T37" fmla="*/ 9 h 9"/>
                <a:gd name="T38" fmla="*/ 6 w 6"/>
                <a:gd name="T39" fmla="*/ 9 h 9"/>
                <a:gd name="T40" fmla="*/ 4 w 6"/>
                <a:gd name="T41" fmla="*/ 9 h 9"/>
                <a:gd name="T42" fmla="*/ 4 w 6"/>
                <a:gd name="T43" fmla="*/ 9 h 9"/>
                <a:gd name="T44" fmla="*/ 4 w 6"/>
                <a:gd name="T45" fmla="*/ 9 h 9"/>
                <a:gd name="T46" fmla="*/ 4 w 6"/>
                <a:gd name="T47" fmla="*/ 9 h 9"/>
                <a:gd name="T48" fmla="*/ 4 w 6"/>
                <a:gd name="T49" fmla="*/ 9 h 9"/>
                <a:gd name="T50" fmla="*/ 2 w 6"/>
                <a:gd name="T51" fmla="*/ 9 h 9"/>
                <a:gd name="T52" fmla="*/ 2 w 6"/>
                <a:gd name="T53"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 h="9">
                  <a:moveTo>
                    <a:pt x="2" y="9"/>
                  </a:moveTo>
                  <a:lnTo>
                    <a:pt x="2" y="9"/>
                  </a:lnTo>
                  <a:lnTo>
                    <a:pt x="2" y="9"/>
                  </a:lnTo>
                  <a:lnTo>
                    <a:pt x="2" y="7"/>
                  </a:lnTo>
                  <a:lnTo>
                    <a:pt x="2" y="7"/>
                  </a:lnTo>
                  <a:lnTo>
                    <a:pt x="2" y="5"/>
                  </a:lnTo>
                  <a:lnTo>
                    <a:pt x="2" y="3"/>
                  </a:lnTo>
                  <a:lnTo>
                    <a:pt x="2" y="3"/>
                  </a:lnTo>
                  <a:lnTo>
                    <a:pt x="2" y="2"/>
                  </a:lnTo>
                  <a:lnTo>
                    <a:pt x="0" y="0"/>
                  </a:lnTo>
                  <a:lnTo>
                    <a:pt x="0" y="0"/>
                  </a:lnTo>
                  <a:lnTo>
                    <a:pt x="0" y="0"/>
                  </a:lnTo>
                  <a:lnTo>
                    <a:pt x="2" y="2"/>
                  </a:lnTo>
                  <a:lnTo>
                    <a:pt x="2" y="2"/>
                  </a:lnTo>
                  <a:lnTo>
                    <a:pt x="4" y="2"/>
                  </a:lnTo>
                  <a:lnTo>
                    <a:pt x="4" y="2"/>
                  </a:lnTo>
                  <a:lnTo>
                    <a:pt x="6" y="2"/>
                  </a:lnTo>
                  <a:lnTo>
                    <a:pt x="6" y="2"/>
                  </a:lnTo>
                  <a:lnTo>
                    <a:pt x="6" y="9"/>
                  </a:lnTo>
                  <a:lnTo>
                    <a:pt x="6" y="9"/>
                  </a:lnTo>
                  <a:lnTo>
                    <a:pt x="4" y="9"/>
                  </a:lnTo>
                  <a:lnTo>
                    <a:pt x="4" y="9"/>
                  </a:lnTo>
                  <a:lnTo>
                    <a:pt x="4" y="9"/>
                  </a:lnTo>
                  <a:lnTo>
                    <a:pt x="4" y="9"/>
                  </a:lnTo>
                  <a:lnTo>
                    <a:pt x="4" y="9"/>
                  </a:lnTo>
                  <a:lnTo>
                    <a:pt x="2" y="9"/>
                  </a:lnTo>
                  <a:lnTo>
                    <a:pt x="2" y="9"/>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74" name="Freeform 228"/>
            <p:cNvSpPr>
              <a:spLocks/>
            </p:cNvSpPr>
            <p:nvPr/>
          </p:nvSpPr>
          <p:spPr bwMode="auto">
            <a:xfrm>
              <a:off x="2806" y="2474"/>
              <a:ext cx="8" cy="6"/>
            </a:xfrm>
            <a:custGeom>
              <a:avLst/>
              <a:gdLst>
                <a:gd name="T0" fmla="*/ 6 w 8"/>
                <a:gd name="T1" fmla="*/ 0 h 6"/>
                <a:gd name="T2" fmla="*/ 6 w 8"/>
                <a:gd name="T3" fmla="*/ 0 h 6"/>
                <a:gd name="T4" fmla="*/ 6 w 8"/>
                <a:gd name="T5" fmla="*/ 2 h 6"/>
                <a:gd name="T6" fmla="*/ 6 w 8"/>
                <a:gd name="T7" fmla="*/ 2 h 6"/>
                <a:gd name="T8" fmla="*/ 6 w 8"/>
                <a:gd name="T9" fmla="*/ 2 h 6"/>
                <a:gd name="T10" fmla="*/ 6 w 8"/>
                <a:gd name="T11" fmla="*/ 4 h 6"/>
                <a:gd name="T12" fmla="*/ 8 w 8"/>
                <a:gd name="T13" fmla="*/ 4 h 6"/>
                <a:gd name="T14" fmla="*/ 8 w 8"/>
                <a:gd name="T15" fmla="*/ 6 h 6"/>
                <a:gd name="T16" fmla="*/ 8 w 8"/>
                <a:gd name="T17" fmla="*/ 6 h 6"/>
                <a:gd name="T18" fmla="*/ 6 w 8"/>
                <a:gd name="T19" fmla="*/ 6 h 6"/>
                <a:gd name="T20" fmla="*/ 4 w 8"/>
                <a:gd name="T21" fmla="*/ 6 h 6"/>
                <a:gd name="T22" fmla="*/ 4 w 8"/>
                <a:gd name="T23" fmla="*/ 6 h 6"/>
                <a:gd name="T24" fmla="*/ 2 w 8"/>
                <a:gd name="T25" fmla="*/ 6 h 6"/>
                <a:gd name="T26" fmla="*/ 0 w 8"/>
                <a:gd name="T27" fmla="*/ 6 h 6"/>
                <a:gd name="T28" fmla="*/ 0 w 8"/>
                <a:gd name="T29" fmla="*/ 6 h 6"/>
                <a:gd name="T30" fmla="*/ 0 w 8"/>
                <a:gd name="T31" fmla="*/ 6 h 6"/>
                <a:gd name="T32" fmla="*/ 0 w 8"/>
                <a:gd name="T33" fmla="*/ 6 h 6"/>
                <a:gd name="T34" fmla="*/ 0 w 8"/>
                <a:gd name="T35" fmla="*/ 6 h 6"/>
                <a:gd name="T36" fmla="*/ 0 w 8"/>
                <a:gd name="T37" fmla="*/ 6 h 6"/>
                <a:gd name="T38" fmla="*/ 0 w 8"/>
                <a:gd name="T39" fmla="*/ 4 h 6"/>
                <a:gd name="T40" fmla="*/ 2 w 8"/>
                <a:gd name="T41" fmla="*/ 4 h 6"/>
                <a:gd name="T42" fmla="*/ 2 w 8"/>
                <a:gd name="T43" fmla="*/ 2 h 6"/>
                <a:gd name="T44" fmla="*/ 4 w 8"/>
                <a:gd name="T45" fmla="*/ 2 h 6"/>
                <a:gd name="T46" fmla="*/ 4 w 8"/>
                <a:gd name="T47" fmla="*/ 0 h 6"/>
                <a:gd name="T48" fmla="*/ 6 w 8"/>
                <a:gd name="T4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 h="6">
                  <a:moveTo>
                    <a:pt x="6" y="0"/>
                  </a:moveTo>
                  <a:lnTo>
                    <a:pt x="6" y="0"/>
                  </a:lnTo>
                  <a:lnTo>
                    <a:pt x="6" y="2"/>
                  </a:lnTo>
                  <a:lnTo>
                    <a:pt x="6" y="2"/>
                  </a:lnTo>
                  <a:lnTo>
                    <a:pt x="6" y="2"/>
                  </a:lnTo>
                  <a:lnTo>
                    <a:pt x="6" y="4"/>
                  </a:lnTo>
                  <a:lnTo>
                    <a:pt x="8" y="4"/>
                  </a:lnTo>
                  <a:lnTo>
                    <a:pt x="8" y="6"/>
                  </a:lnTo>
                  <a:lnTo>
                    <a:pt x="8" y="6"/>
                  </a:lnTo>
                  <a:lnTo>
                    <a:pt x="6" y="6"/>
                  </a:lnTo>
                  <a:lnTo>
                    <a:pt x="4" y="6"/>
                  </a:lnTo>
                  <a:lnTo>
                    <a:pt x="4" y="6"/>
                  </a:lnTo>
                  <a:lnTo>
                    <a:pt x="2" y="6"/>
                  </a:lnTo>
                  <a:lnTo>
                    <a:pt x="0" y="6"/>
                  </a:lnTo>
                  <a:lnTo>
                    <a:pt x="0" y="6"/>
                  </a:lnTo>
                  <a:lnTo>
                    <a:pt x="0" y="6"/>
                  </a:lnTo>
                  <a:lnTo>
                    <a:pt x="0" y="6"/>
                  </a:lnTo>
                  <a:lnTo>
                    <a:pt x="0" y="6"/>
                  </a:lnTo>
                  <a:lnTo>
                    <a:pt x="0" y="6"/>
                  </a:lnTo>
                  <a:lnTo>
                    <a:pt x="0" y="4"/>
                  </a:lnTo>
                  <a:lnTo>
                    <a:pt x="2" y="4"/>
                  </a:lnTo>
                  <a:lnTo>
                    <a:pt x="2" y="2"/>
                  </a:lnTo>
                  <a:lnTo>
                    <a:pt x="4" y="2"/>
                  </a:lnTo>
                  <a:lnTo>
                    <a:pt x="4" y="0"/>
                  </a:lnTo>
                  <a:lnTo>
                    <a:pt x="6"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75" name="Freeform 229"/>
            <p:cNvSpPr>
              <a:spLocks/>
            </p:cNvSpPr>
            <p:nvPr/>
          </p:nvSpPr>
          <p:spPr bwMode="auto">
            <a:xfrm>
              <a:off x="2751" y="2560"/>
              <a:ext cx="9" cy="13"/>
            </a:xfrm>
            <a:custGeom>
              <a:avLst/>
              <a:gdLst>
                <a:gd name="T0" fmla="*/ 0 w 9"/>
                <a:gd name="T1" fmla="*/ 0 h 12"/>
                <a:gd name="T2" fmla="*/ 9 w 9"/>
                <a:gd name="T3" fmla="*/ 0 h 12"/>
                <a:gd name="T4" fmla="*/ 9 w 9"/>
                <a:gd name="T5" fmla="*/ 2 h 12"/>
                <a:gd name="T6" fmla="*/ 9 w 9"/>
                <a:gd name="T7" fmla="*/ 6 h 12"/>
                <a:gd name="T8" fmla="*/ 7 w 9"/>
                <a:gd name="T9" fmla="*/ 10 h 12"/>
                <a:gd name="T10" fmla="*/ 5 w 9"/>
                <a:gd name="T11" fmla="*/ 12 h 12"/>
                <a:gd name="T12" fmla="*/ 5 w 9"/>
                <a:gd name="T13" fmla="*/ 12 h 12"/>
                <a:gd name="T14" fmla="*/ 3 w 9"/>
                <a:gd name="T15" fmla="*/ 10 h 12"/>
                <a:gd name="T16" fmla="*/ 2 w 9"/>
                <a:gd name="T17" fmla="*/ 6 h 12"/>
                <a:gd name="T18" fmla="*/ 0 w 9"/>
                <a:gd name="T19"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12">
                  <a:moveTo>
                    <a:pt x="0" y="0"/>
                  </a:moveTo>
                  <a:lnTo>
                    <a:pt x="9" y="0"/>
                  </a:lnTo>
                  <a:lnTo>
                    <a:pt x="9" y="2"/>
                  </a:lnTo>
                  <a:lnTo>
                    <a:pt x="9" y="6"/>
                  </a:lnTo>
                  <a:lnTo>
                    <a:pt x="7" y="10"/>
                  </a:lnTo>
                  <a:lnTo>
                    <a:pt x="5" y="12"/>
                  </a:lnTo>
                  <a:lnTo>
                    <a:pt x="5" y="12"/>
                  </a:lnTo>
                  <a:lnTo>
                    <a:pt x="3" y="10"/>
                  </a:lnTo>
                  <a:lnTo>
                    <a:pt x="2" y="6"/>
                  </a:lnTo>
                  <a:lnTo>
                    <a:pt x="0"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76" name="Freeform 230"/>
            <p:cNvSpPr>
              <a:spLocks/>
            </p:cNvSpPr>
            <p:nvPr/>
          </p:nvSpPr>
          <p:spPr bwMode="auto">
            <a:xfrm>
              <a:off x="2770" y="1404"/>
              <a:ext cx="38" cy="49"/>
            </a:xfrm>
            <a:custGeom>
              <a:avLst/>
              <a:gdLst>
                <a:gd name="T0" fmla="*/ 21 w 38"/>
                <a:gd name="T1" fmla="*/ 41 h 45"/>
                <a:gd name="T2" fmla="*/ 19 w 38"/>
                <a:gd name="T3" fmla="*/ 41 h 45"/>
                <a:gd name="T4" fmla="*/ 17 w 38"/>
                <a:gd name="T5" fmla="*/ 41 h 45"/>
                <a:gd name="T6" fmla="*/ 15 w 38"/>
                <a:gd name="T7" fmla="*/ 41 h 45"/>
                <a:gd name="T8" fmla="*/ 13 w 38"/>
                <a:gd name="T9" fmla="*/ 41 h 45"/>
                <a:gd name="T10" fmla="*/ 8 w 38"/>
                <a:gd name="T11" fmla="*/ 39 h 45"/>
                <a:gd name="T12" fmla="*/ 4 w 38"/>
                <a:gd name="T13" fmla="*/ 35 h 45"/>
                <a:gd name="T14" fmla="*/ 2 w 38"/>
                <a:gd name="T15" fmla="*/ 29 h 45"/>
                <a:gd name="T16" fmla="*/ 0 w 38"/>
                <a:gd name="T17" fmla="*/ 25 h 45"/>
                <a:gd name="T18" fmla="*/ 2 w 38"/>
                <a:gd name="T19" fmla="*/ 22 h 45"/>
                <a:gd name="T20" fmla="*/ 4 w 38"/>
                <a:gd name="T21" fmla="*/ 14 h 45"/>
                <a:gd name="T22" fmla="*/ 6 w 38"/>
                <a:gd name="T23" fmla="*/ 8 h 45"/>
                <a:gd name="T24" fmla="*/ 9 w 38"/>
                <a:gd name="T25" fmla="*/ 6 h 45"/>
                <a:gd name="T26" fmla="*/ 15 w 38"/>
                <a:gd name="T27" fmla="*/ 4 h 45"/>
                <a:gd name="T28" fmla="*/ 19 w 38"/>
                <a:gd name="T29" fmla="*/ 2 h 45"/>
                <a:gd name="T30" fmla="*/ 23 w 38"/>
                <a:gd name="T31" fmla="*/ 0 h 45"/>
                <a:gd name="T32" fmla="*/ 27 w 38"/>
                <a:gd name="T33" fmla="*/ 0 h 45"/>
                <a:gd name="T34" fmla="*/ 29 w 38"/>
                <a:gd name="T35" fmla="*/ 2 h 45"/>
                <a:gd name="T36" fmla="*/ 31 w 38"/>
                <a:gd name="T37" fmla="*/ 4 h 45"/>
                <a:gd name="T38" fmla="*/ 32 w 38"/>
                <a:gd name="T39" fmla="*/ 6 h 45"/>
                <a:gd name="T40" fmla="*/ 34 w 38"/>
                <a:gd name="T41" fmla="*/ 6 h 45"/>
                <a:gd name="T42" fmla="*/ 32 w 38"/>
                <a:gd name="T43" fmla="*/ 8 h 45"/>
                <a:gd name="T44" fmla="*/ 31 w 38"/>
                <a:gd name="T45" fmla="*/ 10 h 45"/>
                <a:gd name="T46" fmla="*/ 31 w 38"/>
                <a:gd name="T47" fmla="*/ 12 h 45"/>
                <a:gd name="T48" fmla="*/ 31 w 38"/>
                <a:gd name="T49" fmla="*/ 14 h 45"/>
                <a:gd name="T50" fmla="*/ 32 w 38"/>
                <a:gd name="T51" fmla="*/ 18 h 45"/>
                <a:gd name="T52" fmla="*/ 34 w 38"/>
                <a:gd name="T53" fmla="*/ 22 h 45"/>
                <a:gd name="T54" fmla="*/ 38 w 38"/>
                <a:gd name="T55" fmla="*/ 24 h 45"/>
                <a:gd name="T56" fmla="*/ 34 w 38"/>
                <a:gd name="T57" fmla="*/ 25 h 45"/>
                <a:gd name="T58" fmla="*/ 27 w 38"/>
                <a:gd name="T59" fmla="*/ 29 h 45"/>
                <a:gd name="T60" fmla="*/ 25 w 38"/>
                <a:gd name="T61" fmla="*/ 37 h 45"/>
                <a:gd name="T62" fmla="*/ 25 w 38"/>
                <a:gd name="T63" fmla="*/ 43 h 45"/>
                <a:gd name="T64" fmla="*/ 23 w 38"/>
                <a:gd name="T65" fmla="*/ 4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8" h="45">
                  <a:moveTo>
                    <a:pt x="23" y="41"/>
                  </a:moveTo>
                  <a:lnTo>
                    <a:pt x="21" y="41"/>
                  </a:lnTo>
                  <a:lnTo>
                    <a:pt x="21" y="41"/>
                  </a:lnTo>
                  <a:lnTo>
                    <a:pt x="19" y="41"/>
                  </a:lnTo>
                  <a:lnTo>
                    <a:pt x="17" y="41"/>
                  </a:lnTo>
                  <a:lnTo>
                    <a:pt x="17" y="41"/>
                  </a:lnTo>
                  <a:lnTo>
                    <a:pt x="15" y="41"/>
                  </a:lnTo>
                  <a:lnTo>
                    <a:pt x="15" y="41"/>
                  </a:lnTo>
                  <a:lnTo>
                    <a:pt x="13" y="41"/>
                  </a:lnTo>
                  <a:lnTo>
                    <a:pt x="13" y="41"/>
                  </a:lnTo>
                  <a:lnTo>
                    <a:pt x="9" y="41"/>
                  </a:lnTo>
                  <a:lnTo>
                    <a:pt x="8" y="39"/>
                  </a:lnTo>
                  <a:lnTo>
                    <a:pt x="6" y="37"/>
                  </a:lnTo>
                  <a:lnTo>
                    <a:pt x="4" y="35"/>
                  </a:lnTo>
                  <a:lnTo>
                    <a:pt x="2" y="33"/>
                  </a:lnTo>
                  <a:lnTo>
                    <a:pt x="2" y="29"/>
                  </a:lnTo>
                  <a:lnTo>
                    <a:pt x="0" y="27"/>
                  </a:lnTo>
                  <a:lnTo>
                    <a:pt x="0" y="25"/>
                  </a:lnTo>
                  <a:lnTo>
                    <a:pt x="2" y="24"/>
                  </a:lnTo>
                  <a:lnTo>
                    <a:pt x="2" y="22"/>
                  </a:lnTo>
                  <a:lnTo>
                    <a:pt x="2" y="18"/>
                  </a:lnTo>
                  <a:lnTo>
                    <a:pt x="4" y="14"/>
                  </a:lnTo>
                  <a:lnTo>
                    <a:pt x="4" y="12"/>
                  </a:lnTo>
                  <a:lnTo>
                    <a:pt x="6" y="8"/>
                  </a:lnTo>
                  <a:lnTo>
                    <a:pt x="6" y="6"/>
                  </a:lnTo>
                  <a:lnTo>
                    <a:pt x="9" y="6"/>
                  </a:lnTo>
                  <a:lnTo>
                    <a:pt x="13" y="6"/>
                  </a:lnTo>
                  <a:lnTo>
                    <a:pt x="15" y="4"/>
                  </a:lnTo>
                  <a:lnTo>
                    <a:pt x="17" y="4"/>
                  </a:lnTo>
                  <a:lnTo>
                    <a:pt x="19" y="2"/>
                  </a:lnTo>
                  <a:lnTo>
                    <a:pt x="21" y="2"/>
                  </a:lnTo>
                  <a:lnTo>
                    <a:pt x="23" y="0"/>
                  </a:lnTo>
                  <a:lnTo>
                    <a:pt x="27" y="0"/>
                  </a:lnTo>
                  <a:lnTo>
                    <a:pt x="27" y="0"/>
                  </a:lnTo>
                  <a:lnTo>
                    <a:pt x="27" y="0"/>
                  </a:lnTo>
                  <a:lnTo>
                    <a:pt x="29" y="2"/>
                  </a:lnTo>
                  <a:lnTo>
                    <a:pt x="31" y="2"/>
                  </a:lnTo>
                  <a:lnTo>
                    <a:pt x="31" y="4"/>
                  </a:lnTo>
                  <a:lnTo>
                    <a:pt x="32" y="4"/>
                  </a:lnTo>
                  <a:lnTo>
                    <a:pt x="32" y="6"/>
                  </a:lnTo>
                  <a:lnTo>
                    <a:pt x="34" y="6"/>
                  </a:lnTo>
                  <a:lnTo>
                    <a:pt x="34" y="6"/>
                  </a:lnTo>
                  <a:lnTo>
                    <a:pt x="32" y="8"/>
                  </a:lnTo>
                  <a:lnTo>
                    <a:pt x="32" y="8"/>
                  </a:lnTo>
                  <a:lnTo>
                    <a:pt x="32" y="8"/>
                  </a:lnTo>
                  <a:lnTo>
                    <a:pt x="31" y="10"/>
                  </a:lnTo>
                  <a:lnTo>
                    <a:pt x="31" y="10"/>
                  </a:lnTo>
                  <a:lnTo>
                    <a:pt x="31" y="12"/>
                  </a:lnTo>
                  <a:lnTo>
                    <a:pt x="31" y="12"/>
                  </a:lnTo>
                  <a:lnTo>
                    <a:pt x="31" y="14"/>
                  </a:lnTo>
                  <a:lnTo>
                    <a:pt x="31" y="16"/>
                  </a:lnTo>
                  <a:lnTo>
                    <a:pt x="32" y="18"/>
                  </a:lnTo>
                  <a:lnTo>
                    <a:pt x="34" y="20"/>
                  </a:lnTo>
                  <a:lnTo>
                    <a:pt x="34" y="22"/>
                  </a:lnTo>
                  <a:lnTo>
                    <a:pt x="36" y="22"/>
                  </a:lnTo>
                  <a:lnTo>
                    <a:pt x="38" y="24"/>
                  </a:lnTo>
                  <a:lnTo>
                    <a:pt x="38" y="24"/>
                  </a:lnTo>
                  <a:lnTo>
                    <a:pt x="34" y="25"/>
                  </a:lnTo>
                  <a:lnTo>
                    <a:pt x="31" y="27"/>
                  </a:lnTo>
                  <a:lnTo>
                    <a:pt x="27" y="29"/>
                  </a:lnTo>
                  <a:lnTo>
                    <a:pt x="25" y="33"/>
                  </a:lnTo>
                  <a:lnTo>
                    <a:pt x="25" y="37"/>
                  </a:lnTo>
                  <a:lnTo>
                    <a:pt x="23" y="39"/>
                  </a:lnTo>
                  <a:lnTo>
                    <a:pt x="25" y="43"/>
                  </a:lnTo>
                  <a:lnTo>
                    <a:pt x="27" y="45"/>
                  </a:lnTo>
                  <a:lnTo>
                    <a:pt x="23" y="41"/>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77" name="Freeform 231"/>
            <p:cNvSpPr>
              <a:spLocks/>
            </p:cNvSpPr>
            <p:nvPr/>
          </p:nvSpPr>
          <p:spPr bwMode="auto">
            <a:xfrm>
              <a:off x="5295" y="1463"/>
              <a:ext cx="12" cy="19"/>
            </a:xfrm>
            <a:custGeom>
              <a:avLst/>
              <a:gdLst>
                <a:gd name="T0" fmla="*/ 12 w 12"/>
                <a:gd name="T1" fmla="*/ 0 h 18"/>
                <a:gd name="T2" fmla="*/ 12 w 12"/>
                <a:gd name="T3" fmla="*/ 10 h 18"/>
                <a:gd name="T4" fmla="*/ 10 w 12"/>
                <a:gd name="T5" fmla="*/ 10 h 18"/>
                <a:gd name="T6" fmla="*/ 8 w 12"/>
                <a:gd name="T7" fmla="*/ 12 h 18"/>
                <a:gd name="T8" fmla="*/ 8 w 12"/>
                <a:gd name="T9" fmla="*/ 14 h 18"/>
                <a:gd name="T10" fmla="*/ 6 w 12"/>
                <a:gd name="T11" fmla="*/ 14 h 18"/>
                <a:gd name="T12" fmla="*/ 4 w 12"/>
                <a:gd name="T13" fmla="*/ 16 h 18"/>
                <a:gd name="T14" fmla="*/ 4 w 12"/>
                <a:gd name="T15" fmla="*/ 16 h 18"/>
                <a:gd name="T16" fmla="*/ 2 w 12"/>
                <a:gd name="T17" fmla="*/ 18 h 18"/>
                <a:gd name="T18" fmla="*/ 0 w 12"/>
                <a:gd name="T19" fmla="*/ 18 h 18"/>
                <a:gd name="T20" fmla="*/ 0 w 12"/>
                <a:gd name="T21" fmla="*/ 16 h 18"/>
                <a:gd name="T22" fmla="*/ 0 w 12"/>
                <a:gd name="T23" fmla="*/ 14 h 18"/>
                <a:gd name="T24" fmla="*/ 2 w 12"/>
                <a:gd name="T25" fmla="*/ 12 h 18"/>
                <a:gd name="T26" fmla="*/ 4 w 12"/>
                <a:gd name="T27" fmla="*/ 10 h 18"/>
                <a:gd name="T28" fmla="*/ 6 w 12"/>
                <a:gd name="T29" fmla="*/ 6 h 18"/>
                <a:gd name="T30" fmla="*/ 8 w 12"/>
                <a:gd name="T31" fmla="*/ 4 h 18"/>
                <a:gd name="T32" fmla="*/ 10 w 12"/>
                <a:gd name="T33" fmla="*/ 2 h 18"/>
                <a:gd name="T34" fmla="*/ 12 w 12"/>
                <a:gd name="T35"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 h="18">
                  <a:moveTo>
                    <a:pt x="12" y="0"/>
                  </a:moveTo>
                  <a:lnTo>
                    <a:pt x="12" y="10"/>
                  </a:lnTo>
                  <a:lnTo>
                    <a:pt x="10" y="10"/>
                  </a:lnTo>
                  <a:lnTo>
                    <a:pt x="8" y="12"/>
                  </a:lnTo>
                  <a:lnTo>
                    <a:pt x="8" y="14"/>
                  </a:lnTo>
                  <a:lnTo>
                    <a:pt x="6" y="14"/>
                  </a:lnTo>
                  <a:lnTo>
                    <a:pt x="4" y="16"/>
                  </a:lnTo>
                  <a:lnTo>
                    <a:pt x="4" y="16"/>
                  </a:lnTo>
                  <a:lnTo>
                    <a:pt x="2" y="18"/>
                  </a:lnTo>
                  <a:lnTo>
                    <a:pt x="0" y="18"/>
                  </a:lnTo>
                  <a:lnTo>
                    <a:pt x="0" y="16"/>
                  </a:lnTo>
                  <a:lnTo>
                    <a:pt x="0" y="14"/>
                  </a:lnTo>
                  <a:lnTo>
                    <a:pt x="2" y="12"/>
                  </a:lnTo>
                  <a:lnTo>
                    <a:pt x="4" y="10"/>
                  </a:lnTo>
                  <a:lnTo>
                    <a:pt x="6" y="6"/>
                  </a:lnTo>
                  <a:lnTo>
                    <a:pt x="8" y="4"/>
                  </a:lnTo>
                  <a:lnTo>
                    <a:pt x="10" y="2"/>
                  </a:lnTo>
                  <a:lnTo>
                    <a:pt x="12"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78" name="Freeform 232"/>
            <p:cNvSpPr>
              <a:spLocks/>
            </p:cNvSpPr>
            <p:nvPr/>
          </p:nvSpPr>
          <p:spPr bwMode="auto">
            <a:xfrm>
              <a:off x="5307" y="1456"/>
              <a:ext cx="7" cy="18"/>
            </a:xfrm>
            <a:custGeom>
              <a:avLst/>
              <a:gdLst>
                <a:gd name="T0" fmla="*/ 1 w 7"/>
                <a:gd name="T1" fmla="*/ 2 h 16"/>
                <a:gd name="T2" fmla="*/ 1 w 7"/>
                <a:gd name="T3" fmla="*/ 16 h 16"/>
                <a:gd name="T4" fmla="*/ 7 w 7"/>
                <a:gd name="T5" fmla="*/ 16 h 16"/>
                <a:gd name="T6" fmla="*/ 7 w 7"/>
                <a:gd name="T7" fmla="*/ 0 h 16"/>
                <a:gd name="T8" fmla="*/ 5 w 7"/>
                <a:gd name="T9" fmla="*/ 0 h 16"/>
                <a:gd name="T10" fmla="*/ 3 w 7"/>
                <a:gd name="T11" fmla="*/ 0 h 16"/>
                <a:gd name="T12" fmla="*/ 3 w 7"/>
                <a:gd name="T13" fmla="*/ 0 h 16"/>
                <a:gd name="T14" fmla="*/ 1 w 7"/>
                <a:gd name="T15" fmla="*/ 0 h 16"/>
                <a:gd name="T16" fmla="*/ 1 w 7"/>
                <a:gd name="T17" fmla="*/ 0 h 16"/>
                <a:gd name="T18" fmla="*/ 0 w 7"/>
                <a:gd name="T19" fmla="*/ 0 h 16"/>
                <a:gd name="T20" fmla="*/ 0 w 7"/>
                <a:gd name="T21" fmla="*/ 0 h 16"/>
                <a:gd name="T22" fmla="*/ 0 w 7"/>
                <a:gd name="T23" fmla="*/ 0 h 16"/>
                <a:gd name="T24" fmla="*/ 1 w 7"/>
                <a:gd name="T25" fmla="*/ 2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 h="16">
                  <a:moveTo>
                    <a:pt x="1" y="2"/>
                  </a:moveTo>
                  <a:lnTo>
                    <a:pt x="1" y="16"/>
                  </a:lnTo>
                  <a:lnTo>
                    <a:pt x="7" y="16"/>
                  </a:lnTo>
                  <a:lnTo>
                    <a:pt x="7" y="0"/>
                  </a:lnTo>
                  <a:lnTo>
                    <a:pt x="5" y="0"/>
                  </a:lnTo>
                  <a:lnTo>
                    <a:pt x="3" y="0"/>
                  </a:lnTo>
                  <a:lnTo>
                    <a:pt x="3" y="0"/>
                  </a:lnTo>
                  <a:lnTo>
                    <a:pt x="1" y="0"/>
                  </a:lnTo>
                  <a:lnTo>
                    <a:pt x="1" y="0"/>
                  </a:lnTo>
                  <a:lnTo>
                    <a:pt x="0" y="0"/>
                  </a:lnTo>
                  <a:lnTo>
                    <a:pt x="0" y="0"/>
                  </a:lnTo>
                  <a:lnTo>
                    <a:pt x="0" y="0"/>
                  </a:lnTo>
                  <a:lnTo>
                    <a:pt x="1" y="2"/>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79" name="Freeform 233"/>
            <p:cNvSpPr>
              <a:spLocks/>
            </p:cNvSpPr>
            <p:nvPr/>
          </p:nvSpPr>
          <p:spPr bwMode="auto">
            <a:xfrm>
              <a:off x="3913" y="1505"/>
              <a:ext cx="478" cy="207"/>
            </a:xfrm>
            <a:custGeom>
              <a:avLst/>
              <a:gdLst>
                <a:gd name="T0" fmla="*/ 16 w 478"/>
                <a:gd name="T1" fmla="*/ 71 h 190"/>
                <a:gd name="T2" fmla="*/ 47 w 478"/>
                <a:gd name="T3" fmla="*/ 80 h 190"/>
                <a:gd name="T4" fmla="*/ 62 w 478"/>
                <a:gd name="T5" fmla="*/ 90 h 190"/>
                <a:gd name="T6" fmla="*/ 73 w 478"/>
                <a:gd name="T7" fmla="*/ 101 h 190"/>
                <a:gd name="T8" fmla="*/ 73 w 478"/>
                <a:gd name="T9" fmla="*/ 107 h 190"/>
                <a:gd name="T10" fmla="*/ 73 w 478"/>
                <a:gd name="T11" fmla="*/ 111 h 190"/>
                <a:gd name="T12" fmla="*/ 73 w 478"/>
                <a:gd name="T13" fmla="*/ 115 h 190"/>
                <a:gd name="T14" fmla="*/ 75 w 478"/>
                <a:gd name="T15" fmla="*/ 121 h 190"/>
                <a:gd name="T16" fmla="*/ 79 w 478"/>
                <a:gd name="T17" fmla="*/ 122 h 190"/>
                <a:gd name="T18" fmla="*/ 89 w 478"/>
                <a:gd name="T19" fmla="*/ 124 h 190"/>
                <a:gd name="T20" fmla="*/ 118 w 478"/>
                <a:gd name="T21" fmla="*/ 130 h 190"/>
                <a:gd name="T22" fmla="*/ 148 w 478"/>
                <a:gd name="T23" fmla="*/ 142 h 190"/>
                <a:gd name="T24" fmla="*/ 167 w 478"/>
                <a:gd name="T25" fmla="*/ 157 h 190"/>
                <a:gd name="T26" fmla="*/ 189 w 478"/>
                <a:gd name="T27" fmla="*/ 169 h 190"/>
                <a:gd name="T28" fmla="*/ 261 w 478"/>
                <a:gd name="T29" fmla="*/ 174 h 190"/>
                <a:gd name="T30" fmla="*/ 296 w 478"/>
                <a:gd name="T31" fmla="*/ 186 h 190"/>
                <a:gd name="T32" fmla="*/ 321 w 478"/>
                <a:gd name="T33" fmla="*/ 190 h 190"/>
                <a:gd name="T34" fmla="*/ 338 w 478"/>
                <a:gd name="T35" fmla="*/ 180 h 190"/>
                <a:gd name="T36" fmla="*/ 380 w 478"/>
                <a:gd name="T37" fmla="*/ 172 h 190"/>
                <a:gd name="T38" fmla="*/ 392 w 478"/>
                <a:gd name="T39" fmla="*/ 163 h 190"/>
                <a:gd name="T40" fmla="*/ 400 w 478"/>
                <a:gd name="T41" fmla="*/ 147 h 190"/>
                <a:gd name="T42" fmla="*/ 396 w 478"/>
                <a:gd name="T43" fmla="*/ 136 h 190"/>
                <a:gd name="T44" fmla="*/ 390 w 478"/>
                <a:gd name="T45" fmla="*/ 122 h 190"/>
                <a:gd name="T46" fmla="*/ 434 w 478"/>
                <a:gd name="T47" fmla="*/ 113 h 190"/>
                <a:gd name="T48" fmla="*/ 457 w 478"/>
                <a:gd name="T49" fmla="*/ 101 h 190"/>
                <a:gd name="T50" fmla="*/ 469 w 478"/>
                <a:gd name="T51" fmla="*/ 99 h 190"/>
                <a:gd name="T52" fmla="*/ 478 w 478"/>
                <a:gd name="T53" fmla="*/ 92 h 190"/>
                <a:gd name="T54" fmla="*/ 473 w 478"/>
                <a:gd name="T55" fmla="*/ 86 h 190"/>
                <a:gd name="T56" fmla="*/ 469 w 478"/>
                <a:gd name="T57" fmla="*/ 82 h 190"/>
                <a:gd name="T58" fmla="*/ 461 w 478"/>
                <a:gd name="T59" fmla="*/ 76 h 190"/>
                <a:gd name="T60" fmla="*/ 455 w 478"/>
                <a:gd name="T61" fmla="*/ 74 h 190"/>
                <a:gd name="T62" fmla="*/ 444 w 478"/>
                <a:gd name="T63" fmla="*/ 74 h 190"/>
                <a:gd name="T64" fmla="*/ 438 w 478"/>
                <a:gd name="T65" fmla="*/ 78 h 190"/>
                <a:gd name="T66" fmla="*/ 417 w 478"/>
                <a:gd name="T67" fmla="*/ 74 h 190"/>
                <a:gd name="T68" fmla="*/ 407 w 478"/>
                <a:gd name="T69" fmla="*/ 57 h 190"/>
                <a:gd name="T70" fmla="*/ 403 w 478"/>
                <a:gd name="T71" fmla="*/ 40 h 190"/>
                <a:gd name="T72" fmla="*/ 382 w 478"/>
                <a:gd name="T73" fmla="*/ 36 h 190"/>
                <a:gd name="T74" fmla="*/ 363 w 478"/>
                <a:gd name="T75" fmla="*/ 38 h 190"/>
                <a:gd name="T76" fmla="*/ 355 w 478"/>
                <a:gd name="T77" fmla="*/ 48 h 190"/>
                <a:gd name="T78" fmla="*/ 336 w 478"/>
                <a:gd name="T79" fmla="*/ 50 h 190"/>
                <a:gd name="T80" fmla="*/ 315 w 478"/>
                <a:gd name="T81" fmla="*/ 50 h 190"/>
                <a:gd name="T82" fmla="*/ 286 w 478"/>
                <a:gd name="T83" fmla="*/ 46 h 190"/>
                <a:gd name="T84" fmla="*/ 263 w 478"/>
                <a:gd name="T85" fmla="*/ 32 h 190"/>
                <a:gd name="T86" fmla="*/ 240 w 478"/>
                <a:gd name="T87" fmla="*/ 30 h 190"/>
                <a:gd name="T88" fmla="*/ 229 w 478"/>
                <a:gd name="T89" fmla="*/ 34 h 190"/>
                <a:gd name="T90" fmla="*/ 208 w 478"/>
                <a:gd name="T91" fmla="*/ 34 h 190"/>
                <a:gd name="T92" fmla="*/ 190 w 478"/>
                <a:gd name="T93" fmla="*/ 23 h 190"/>
                <a:gd name="T94" fmla="*/ 127 w 478"/>
                <a:gd name="T95" fmla="*/ 2 h 190"/>
                <a:gd name="T96" fmla="*/ 127 w 478"/>
                <a:gd name="T97" fmla="*/ 5 h 190"/>
                <a:gd name="T98" fmla="*/ 127 w 478"/>
                <a:gd name="T99" fmla="*/ 9 h 190"/>
                <a:gd name="T100" fmla="*/ 135 w 478"/>
                <a:gd name="T101" fmla="*/ 23 h 190"/>
                <a:gd name="T102" fmla="*/ 141 w 478"/>
                <a:gd name="T103" fmla="*/ 38 h 190"/>
                <a:gd name="T104" fmla="*/ 89 w 478"/>
                <a:gd name="T105" fmla="*/ 34 h 190"/>
                <a:gd name="T106" fmla="*/ 87 w 478"/>
                <a:gd name="T107" fmla="*/ 28 h 190"/>
                <a:gd name="T108" fmla="*/ 83 w 478"/>
                <a:gd name="T109" fmla="*/ 25 h 190"/>
                <a:gd name="T110" fmla="*/ 79 w 478"/>
                <a:gd name="T111" fmla="*/ 25 h 190"/>
                <a:gd name="T112" fmla="*/ 66 w 478"/>
                <a:gd name="T113" fmla="*/ 28 h 190"/>
                <a:gd name="T114" fmla="*/ 58 w 478"/>
                <a:gd name="T115" fmla="*/ 27 h 190"/>
                <a:gd name="T116" fmla="*/ 43 w 478"/>
                <a:gd name="T117" fmla="*/ 28 h 190"/>
                <a:gd name="T118" fmla="*/ 24 w 478"/>
                <a:gd name="T119" fmla="*/ 42 h 190"/>
                <a:gd name="T120" fmla="*/ 10 w 478"/>
                <a:gd name="T121" fmla="*/ 46 h 190"/>
                <a:gd name="T122" fmla="*/ 4 w 478"/>
                <a:gd name="T123" fmla="*/ 5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78" h="190">
                  <a:moveTo>
                    <a:pt x="0" y="55"/>
                  </a:moveTo>
                  <a:lnTo>
                    <a:pt x="6" y="61"/>
                  </a:lnTo>
                  <a:lnTo>
                    <a:pt x="10" y="65"/>
                  </a:lnTo>
                  <a:lnTo>
                    <a:pt x="16" y="71"/>
                  </a:lnTo>
                  <a:lnTo>
                    <a:pt x="24" y="74"/>
                  </a:lnTo>
                  <a:lnTo>
                    <a:pt x="31" y="76"/>
                  </a:lnTo>
                  <a:lnTo>
                    <a:pt x="39" y="78"/>
                  </a:lnTo>
                  <a:lnTo>
                    <a:pt x="47" y="80"/>
                  </a:lnTo>
                  <a:lnTo>
                    <a:pt x="56" y="80"/>
                  </a:lnTo>
                  <a:lnTo>
                    <a:pt x="56" y="82"/>
                  </a:lnTo>
                  <a:lnTo>
                    <a:pt x="58" y="86"/>
                  </a:lnTo>
                  <a:lnTo>
                    <a:pt x="62" y="90"/>
                  </a:lnTo>
                  <a:lnTo>
                    <a:pt x="64" y="94"/>
                  </a:lnTo>
                  <a:lnTo>
                    <a:pt x="68" y="98"/>
                  </a:lnTo>
                  <a:lnTo>
                    <a:pt x="70" y="99"/>
                  </a:lnTo>
                  <a:lnTo>
                    <a:pt x="73" y="101"/>
                  </a:lnTo>
                  <a:lnTo>
                    <a:pt x="73" y="103"/>
                  </a:lnTo>
                  <a:lnTo>
                    <a:pt x="73" y="105"/>
                  </a:lnTo>
                  <a:lnTo>
                    <a:pt x="73" y="105"/>
                  </a:lnTo>
                  <a:lnTo>
                    <a:pt x="73" y="107"/>
                  </a:lnTo>
                  <a:lnTo>
                    <a:pt x="73" y="107"/>
                  </a:lnTo>
                  <a:lnTo>
                    <a:pt x="73" y="109"/>
                  </a:lnTo>
                  <a:lnTo>
                    <a:pt x="73" y="109"/>
                  </a:lnTo>
                  <a:lnTo>
                    <a:pt x="73" y="111"/>
                  </a:lnTo>
                  <a:lnTo>
                    <a:pt x="73" y="111"/>
                  </a:lnTo>
                  <a:lnTo>
                    <a:pt x="73" y="113"/>
                  </a:lnTo>
                  <a:lnTo>
                    <a:pt x="73" y="115"/>
                  </a:lnTo>
                  <a:lnTo>
                    <a:pt x="73" y="115"/>
                  </a:lnTo>
                  <a:lnTo>
                    <a:pt x="73" y="117"/>
                  </a:lnTo>
                  <a:lnTo>
                    <a:pt x="75" y="117"/>
                  </a:lnTo>
                  <a:lnTo>
                    <a:pt x="75" y="119"/>
                  </a:lnTo>
                  <a:lnTo>
                    <a:pt x="75" y="121"/>
                  </a:lnTo>
                  <a:lnTo>
                    <a:pt x="75" y="121"/>
                  </a:lnTo>
                  <a:lnTo>
                    <a:pt x="77" y="122"/>
                  </a:lnTo>
                  <a:lnTo>
                    <a:pt x="77" y="122"/>
                  </a:lnTo>
                  <a:lnTo>
                    <a:pt x="79" y="122"/>
                  </a:lnTo>
                  <a:lnTo>
                    <a:pt x="83" y="124"/>
                  </a:lnTo>
                  <a:lnTo>
                    <a:pt x="85" y="124"/>
                  </a:lnTo>
                  <a:lnTo>
                    <a:pt x="87" y="124"/>
                  </a:lnTo>
                  <a:lnTo>
                    <a:pt x="89" y="124"/>
                  </a:lnTo>
                  <a:lnTo>
                    <a:pt x="89" y="124"/>
                  </a:lnTo>
                  <a:lnTo>
                    <a:pt x="98" y="126"/>
                  </a:lnTo>
                  <a:lnTo>
                    <a:pt x="108" y="128"/>
                  </a:lnTo>
                  <a:lnTo>
                    <a:pt x="118" y="130"/>
                  </a:lnTo>
                  <a:lnTo>
                    <a:pt x="125" y="134"/>
                  </a:lnTo>
                  <a:lnTo>
                    <a:pt x="133" y="138"/>
                  </a:lnTo>
                  <a:lnTo>
                    <a:pt x="141" y="140"/>
                  </a:lnTo>
                  <a:lnTo>
                    <a:pt x="148" y="142"/>
                  </a:lnTo>
                  <a:lnTo>
                    <a:pt x="156" y="144"/>
                  </a:lnTo>
                  <a:lnTo>
                    <a:pt x="158" y="147"/>
                  </a:lnTo>
                  <a:lnTo>
                    <a:pt x="162" y="151"/>
                  </a:lnTo>
                  <a:lnTo>
                    <a:pt x="167" y="157"/>
                  </a:lnTo>
                  <a:lnTo>
                    <a:pt x="171" y="161"/>
                  </a:lnTo>
                  <a:lnTo>
                    <a:pt x="177" y="165"/>
                  </a:lnTo>
                  <a:lnTo>
                    <a:pt x="183" y="167"/>
                  </a:lnTo>
                  <a:lnTo>
                    <a:pt x="189" y="169"/>
                  </a:lnTo>
                  <a:lnTo>
                    <a:pt x="194" y="169"/>
                  </a:lnTo>
                  <a:lnTo>
                    <a:pt x="212" y="172"/>
                  </a:lnTo>
                  <a:lnTo>
                    <a:pt x="258" y="172"/>
                  </a:lnTo>
                  <a:lnTo>
                    <a:pt x="261" y="174"/>
                  </a:lnTo>
                  <a:lnTo>
                    <a:pt x="269" y="178"/>
                  </a:lnTo>
                  <a:lnTo>
                    <a:pt x="277" y="180"/>
                  </a:lnTo>
                  <a:lnTo>
                    <a:pt x="286" y="184"/>
                  </a:lnTo>
                  <a:lnTo>
                    <a:pt x="296" y="186"/>
                  </a:lnTo>
                  <a:lnTo>
                    <a:pt x="304" y="188"/>
                  </a:lnTo>
                  <a:lnTo>
                    <a:pt x="311" y="190"/>
                  </a:lnTo>
                  <a:lnTo>
                    <a:pt x="317" y="190"/>
                  </a:lnTo>
                  <a:lnTo>
                    <a:pt x="321" y="190"/>
                  </a:lnTo>
                  <a:lnTo>
                    <a:pt x="325" y="188"/>
                  </a:lnTo>
                  <a:lnTo>
                    <a:pt x="329" y="186"/>
                  </a:lnTo>
                  <a:lnTo>
                    <a:pt x="334" y="182"/>
                  </a:lnTo>
                  <a:lnTo>
                    <a:pt x="338" y="180"/>
                  </a:lnTo>
                  <a:lnTo>
                    <a:pt x="344" y="176"/>
                  </a:lnTo>
                  <a:lnTo>
                    <a:pt x="348" y="174"/>
                  </a:lnTo>
                  <a:lnTo>
                    <a:pt x="354" y="172"/>
                  </a:lnTo>
                  <a:lnTo>
                    <a:pt x="380" y="172"/>
                  </a:lnTo>
                  <a:lnTo>
                    <a:pt x="382" y="170"/>
                  </a:lnTo>
                  <a:lnTo>
                    <a:pt x="386" y="169"/>
                  </a:lnTo>
                  <a:lnTo>
                    <a:pt x="388" y="167"/>
                  </a:lnTo>
                  <a:lnTo>
                    <a:pt x="392" y="163"/>
                  </a:lnTo>
                  <a:lnTo>
                    <a:pt x="396" y="159"/>
                  </a:lnTo>
                  <a:lnTo>
                    <a:pt x="398" y="155"/>
                  </a:lnTo>
                  <a:lnTo>
                    <a:pt x="400" y="151"/>
                  </a:lnTo>
                  <a:lnTo>
                    <a:pt x="400" y="147"/>
                  </a:lnTo>
                  <a:lnTo>
                    <a:pt x="400" y="144"/>
                  </a:lnTo>
                  <a:lnTo>
                    <a:pt x="398" y="142"/>
                  </a:lnTo>
                  <a:lnTo>
                    <a:pt x="396" y="140"/>
                  </a:lnTo>
                  <a:lnTo>
                    <a:pt x="396" y="136"/>
                  </a:lnTo>
                  <a:lnTo>
                    <a:pt x="394" y="134"/>
                  </a:lnTo>
                  <a:lnTo>
                    <a:pt x="392" y="130"/>
                  </a:lnTo>
                  <a:lnTo>
                    <a:pt x="390" y="126"/>
                  </a:lnTo>
                  <a:lnTo>
                    <a:pt x="390" y="122"/>
                  </a:lnTo>
                  <a:lnTo>
                    <a:pt x="421" y="122"/>
                  </a:lnTo>
                  <a:lnTo>
                    <a:pt x="423" y="121"/>
                  </a:lnTo>
                  <a:lnTo>
                    <a:pt x="428" y="117"/>
                  </a:lnTo>
                  <a:lnTo>
                    <a:pt x="434" y="113"/>
                  </a:lnTo>
                  <a:lnTo>
                    <a:pt x="440" y="111"/>
                  </a:lnTo>
                  <a:lnTo>
                    <a:pt x="446" y="107"/>
                  </a:lnTo>
                  <a:lnTo>
                    <a:pt x="451" y="103"/>
                  </a:lnTo>
                  <a:lnTo>
                    <a:pt x="457" y="101"/>
                  </a:lnTo>
                  <a:lnTo>
                    <a:pt x="459" y="101"/>
                  </a:lnTo>
                  <a:lnTo>
                    <a:pt x="461" y="101"/>
                  </a:lnTo>
                  <a:lnTo>
                    <a:pt x="465" y="99"/>
                  </a:lnTo>
                  <a:lnTo>
                    <a:pt x="469" y="99"/>
                  </a:lnTo>
                  <a:lnTo>
                    <a:pt x="471" y="98"/>
                  </a:lnTo>
                  <a:lnTo>
                    <a:pt x="474" y="96"/>
                  </a:lnTo>
                  <a:lnTo>
                    <a:pt x="476" y="94"/>
                  </a:lnTo>
                  <a:lnTo>
                    <a:pt x="478" y="92"/>
                  </a:lnTo>
                  <a:lnTo>
                    <a:pt x="478" y="90"/>
                  </a:lnTo>
                  <a:lnTo>
                    <a:pt x="476" y="88"/>
                  </a:lnTo>
                  <a:lnTo>
                    <a:pt x="474" y="88"/>
                  </a:lnTo>
                  <a:lnTo>
                    <a:pt x="473" y="86"/>
                  </a:lnTo>
                  <a:lnTo>
                    <a:pt x="471" y="86"/>
                  </a:lnTo>
                  <a:lnTo>
                    <a:pt x="471" y="84"/>
                  </a:lnTo>
                  <a:lnTo>
                    <a:pt x="469" y="82"/>
                  </a:lnTo>
                  <a:lnTo>
                    <a:pt x="469" y="82"/>
                  </a:lnTo>
                  <a:lnTo>
                    <a:pt x="469" y="80"/>
                  </a:lnTo>
                  <a:lnTo>
                    <a:pt x="465" y="78"/>
                  </a:lnTo>
                  <a:lnTo>
                    <a:pt x="463" y="78"/>
                  </a:lnTo>
                  <a:lnTo>
                    <a:pt x="461" y="76"/>
                  </a:lnTo>
                  <a:lnTo>
                    <a:pt x="459" y="76"/>
                  </a:lnTo>
                  <a:lnTo>
                    <a:pt x="459" y="74"/>
                  </a:lnTo>
                  <a:lnTo>
                    <a:pt x="457" y="74"/>
                  </a:lnTo>
                  <a:lnTo>
                    <a:pt x="455" y="74"/>
                  </a:lnTo>
                  <a:lnTo>
                    <a:pt x="453" y="74"/>
                  </a:lnTo>
                  <a:lnTo>
                    <a:pt x="449" y="74"/>
                  </a:lnTo>
                  <a:lnTo>
                    <a:pt x="446" y="74"/>
                  </a:lnTo>
                  <a:lnTo>
                    <a:pt x="444" y="74"/>
                  </a:lnTo>
                  <a:lnTo>
                    <a:pt x="444" y="76"/>
                  </a:lnTo>
                  <a:lnTo>
                    <a:pt x="442" y="76"/>
                  </a:lnTo>
                  <a:lnTo>
                    <a:pt x="440" y="76"/>
                  </a:lnTo>
                  <a:lnTo>
                    <a:pt x="438" y="78"/>
                  </a:lnTo>
                  <a:lnTo>
                    <a:pt x="434" y="78"/>
                  </a:lnTo>
                  <a:lnTo>
                    <a:pt x="428" y="78"/>
                  </a:lnTo>
                  <a:lnTo>
                    <a:pt x="423" y="76"/>
                  </a:lnTo>
                  <a:lnTo>
                    <a:pt x="417" y="74"/>
                  </a:lnTo>
                  <a:lnTo>
                    <a:pt x="413" y="71"/>
                  </a:lnTo>
                  <a:lnTo>
                    <a:pt x="411" y="67"/>
                  </a:lnTo>
                  <a:lnTo>
                    <a:pt x="409" y="63"/>
                  </a:lnTo>
                  <a:lnTo>
                    <a:pt x="407" y="57"/>
                  </a:lnTo>
                  <a:lnTo>
                    <a:pt x="405" y="50"/>
                  </a:lnTo>
                  <a:lnTo>
                    <a:pt x="405" y="40"/>
                  </a:lnTo>
                  <a:lnTo>
                    <a:pt x="405" y="40"/>
                  </a:lnTo>
                  <a:lnTo>
                    <a:pt x="403" y="40"/>
                  </a:lnTo>
                  <a:lnTo>
                    <a:pt x="400" y="38"/>
                  </a:lnTo>
                  <a:lnTo>
                    <a:pt x="394" y="38"/>
                  </a:lnTo>
                  <a:lnTo>
                    <a:pt x="390" y="36"/>
                  </a:lnTo>
                  <a:lnTo>
                    <a:pt x="382" y="36"/>
                  </a:lnTo>
                  <a:lnTo>
                    <a:pt x="377" y="34"/>
                  </a:lnTo>
                  <a:lnTo>
                    <a:pt x="371" y="34"/>
                  </a:lnTo>
                  <a:lnTo>
                    <a:pt x="365" y="36"/>
                  </a:lnTo>
                  <a:lnTo>
                    <a:pt x="363" y="38"/>
                  </a:lnTo>
                  <a:lnTo>
                    <a:pt x="359" y="40"/>
                  </a:lnTo>
                  <a:lnTo>
                    <a:pt x="359" y="42"/>
                  </a:lnTo>
                  <a:lnTo>
                    <a:pt x="357" y="46"/>
                  </a:lnTo>
                  <a:lnTo>
                    <a:pt x="355" y="48"/>
                  </a:lnTo>
                  <a:lnTo>
                    <a:pt x="352" y="50"/>
                  </a:lnTo>
                  <a:lnTo>
                    <a:pt x="346" y="50"/>
                  </a:lnTo>
                  <a:lnTo>
                    <a:pt x="342" y="50"/>
                  </a:lnTo>
                  <a:lnTo>
                    <a:pt x="336" y="50"/>
                  </a:lnTo>
                  <a:lnTo>
                    <a:pt x="332" y="50"/>
                  </a:lnTo>
                  <a:lnTo>
                    <a:pt x="327" y="50"/>
                  </a:lnTo>
                  <a:lnTo>
                    <a:pt x="321" y="50"/>
                  </a:lnTo>
                  <a:lnTo>
                    <a:pt x="315" y="50"/>
                  </a:lnTo>
                  <a:lnTo>
                    <a:pt x="307" y="50"/>
                  </a:lnTo>
                  <a:lnTo>
                    <a:pt x="298" y="50"/>
                  </a:lnTo>
                  <a:lnTo>
                    <a:pt x="292" y="48"/>
                  </a:lnTo>
                  <a:lnTo>
                    <a:pt x="286" y="46"/>
                  </a:lnTo>
                  <a:lnTo>
                    <a:pt x="281" y="42"/>
                  </a:lnTo>
                  <a:lnTo>
                    <a:pt x="277" y="38"/>
                  </a:lnTo>
                  <a:lnTo>
                    <a:pt x="269" y="34"/>
                  </a:lnTo>
                  <a:lnTo>
                    <a:pt x="263" y="32"/>
                  </a:lnTo>
                  <a:lnTo>
                    <a:pt x="256" y="30"/>
                  </a:lnTo>
                  <a:lnTo>
                    <a:pt x="246" y="28"/>
                  </a:lnTo>
                  <a:lnTo>
                    <a:pt x="242" y="28"/>
                  </a:lnTo>
                  <a:lnTo>
                    <a:pt x="240" y="30"/>
                  </a:lnTo>
                  <a:lnTo>
                    <a:pt x="236" y="30"/>
                  </a:lnTo>
                  <a:lnTo>
                    <a:pt x="235" y="32"/>
                  </a:lnTo>
                  <a:lnTo>
                    <a:pt x="231" y="32"/>
                  </a:lnTo>
                  <a:lnTo>
                    <a:pt x="229" y="34"/>
                  </a:lnTo>
                  <a:lnTo>
                    <a:pt x="225" y="34"/>
                  </a:lnTo>
                  <a:lnTo>
                    <a:pt x="221" y="34"/>
                  </a:lnTo>
                  <a:lnTo>
                    <a:pt x="213" y="34"/>
                  </a:lnTo>
                  <a:lnTo>
                    <a:pt x="208" y="34"/>
                  </a:lnTo>
                  <a:lnTo>
                    <a:pt x="202" y="32"/>
                  </a:lnTo>
                  <a:lnTo>
                    <a:pt x="198" y="30"/>
                  </a:lnTo>
                  <a:lnTo>
                    <a:pt x="194" y="27"/>
                  </a:lnTo>
                  <a:lnTo>
                    <a:pt x="190" y="23"/>
                  </a:lnTo>
                  <a:lnTo>
                    <a:pt x="189" y="17"/>
                  </a:lnTo>
                  <a:lnTo>
                    <a:pt x="187" y="11"/>
                  </a:lnTo>
                  <a:lnTo>
                    <a:pt x="131" y="0"/>
                  </a:lnTo>
                  <a:lnTo>
                    <a:pt x="127" y="2"/>
                  </a:lnTo>
                  <a:lnTo>
                    <a:pt x="127" y="2"/>
                  </a:lnTo>
                  <a:lnTo>
                    <a:pt x="127" y="3"/>
                  </a:lnTo>
                  <a:lnTo>
                    <a:pt x="127" y="3"/>
                  </a:lnTo>
                  <a:lnTo>
                    <a:pt x="127" y="5"/>
                  </a:lnTo>
                  <a:lnTo>
                    <a:pt x="127" y="7"/>
                  </a:lnTo>
                  <a:lnTo>
                    <a:pt x="127" y="7"/>
                  </a:lnTo>
                  <a:lnTo>
                    <a:pt x="127" y="9"/>
                  </a:lnTo>
                  <a:lnTo>
                    <a:pt x="127" y="9"/>
                  </a:lnTo>
                  <a:lnTo>
                    <a:pt x="127" y="13"/>
                  </a:lnTo>
                  <a:lnTo>
                    <a:pt x="129" y="17"/>
                  </a:lnTo>
                  <a:lnTo>
                    <a:pt x="133" y="19"/>
                  </a:lnTo>
                  <a:lnTo>
                    <a:pt x="135" y="23"/>
                  </a:lnTo>
                  <a:lnTo>
                    <a:pt x="139" y="27"/>
                  </a:lnTo>
                  <a:lnTo>
                    <a:pt x="141" y="28"/>
                  </a:lnTo>
                  <a:lnTo>
                    <a:pt x="141" y="34"/>
                  </a:lnTo>
                  <a:lnTo>
                    <a:pt x="141" y="38"/>
                  </a:lnTo>
                  <a:lnTo>
                    <a:pt x="89" y="38"/>
                  </a:lnTo>
                  <a:lnTo>
                    <a:pt x="89" y="38"/>
                  </a:lnTo>
                  <a:lnTo>
                    <a:pt x="89" y="36"/>
                  </a:lnTo>
                  <a:lnTo>
                    <a:pt x="89" y="34"/>
                  </a:lnTo>
                  <a:lnTo>
                    <a:pt x="87" y="34"/>
                  </a:lnTo>
                  <a:lnTo>
                    <a:pt x="87" y="32"/>
                  </a:lnTo>
                  <a:lnTo>
                    <a:pt x="87" y="30"/>
                  </a:lnTo>
                  <a:lnTo>
                    <a:pt x="87" y="28"/>
                  </a:lnTo>
                  <a:lnTo>
                    <a:pt x="85" y="25"/>
                  </a:lnTo>
                  <a:lnTo>
                    <a:pt x="85" y="25"/>
                  </a:lnTo>
                  <a:lnTo>
                    <a:pt x="85" y="25"/>
                  </a:lnTo>
                  <a:lnTo>
                    <a:pt x="83" y="25"/>
                  </a:lnTo>
                  <a:lnTo>
                    <a:pt x="81" y="25"/>
                  </a:lnTo>
                  <a:lnTo>
                    <a:pt x="81" y="25"/>
                  </a:lnTo>
                  <a:lnTo>
                    <a:pt x="79" y="25"/>
                  </a:lnTo>
                  <a:lnTo>
                    <a:pt x="79" y="25"/>
                  </a:lnTo>
                  <a:lnTo>
                    <a:pt x="77" y="25"/>
                  </a:lnTo>
                  <a:lnTo>
                    <a:pt x="70" y="28"/>
                  </a:lnTo>
                  <a:lnTo>
                    <a:pt x="68" y="28"/>
                  </a:lnTo>
                  <a:lnTo>
                    <a:pt x="66" y="28"/>
                  </a:lnTo>
                  <a:lnTo>
                    <a:pt x="64" y="28"/>
                  </a:lnTo>
                  <a:lnTo>
                    <a:pt x="62" y="27"/>
                  </a:lnTo>
                  <a:lnTo>
                    <a:pt x="60" y="27"/>
                  </a:lnTo>
                  <a:lnTo>
                    <a:pt x="58" y="27"/>
                  </a:lnTo>
                  <a:lnTo>
                    <a:pt x="56" y="25"/>
                  </a:lnTo>
                  <a:lnTo>
                    <a:pt x="52" y="25"/>
                  </a:lnTo>
                  <a:lnTo>
                    <a:pt x="47" y="27"/>
                  </a:lnTo>
                  <a:lnTo>
                    <a:pt x="43" y="28"/>
                  </a:lnTo>
                  <a:lnTo>
                    <a:pt x="37" y="30"/>
                  </a:lnTo>
                  <a:lnTo>
                    <a:pt x="33" y="34"/>
                  </a:lnTo>
                  <a:lnTo>
                    <a:pt x="29" y="38"/>
                  </a:lnTo>
                  <a:lnTo>
                    <a:pt x="24" y="42"/>
                  </a:lnTo>
                  <a:lnTo>
                    <a:pt x="18" y="44"/>
                  </a:lnTo>
                  <a:lnTo>
                    <a:pt x="14" y="44"/>
                  </a:lnTo>
                  <a:lnTo>
                    <a:pt x="12" y="46"/>
                  </a:lnTo>
                  <a:lnTo>
                    <a:pt x="10" y="46"/>
                  </a:lnTo>
                  <a:lnTo>
                    <a:pt x="8" y="46"/>
                  </a:lnTo>
                  <a:lnTo>
                    <a:pt x="8" y="48"/>
                  </a:lnTo>
                  <a:lnTo>
                    <a:pt x="6" y="50"/>
                  </a:lnTo>
                  <a:lnTo>
                    <a:pt x="4" y="50"/>
                  </a:lnTo>
                  <a:lnTo>
                    <a:pt x="2" y="51"/>
                  </a:lnTo>
                  <a:lnTo>
                    <a:pt x="0" y="55"/>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80" name="Freeform 234"/>
            <p:cNvSpPr>
              <a:spLocks/>
            </p:cNvSpPr>
            <p:nvPr/>
          </p:nvSpPr>
          <p:spPr bwMode="auto">
            <a:xfrm>
              <a:off x="3750" y="1828"/>
              <a:ext cx="449" cy="554"/>
            </a:xfrm>
            <a:custGeom>
              <a:avLst/>
              <a:gdLst>
                <a:gd name="T0" fmla="*/ 131 w 449"/>
                <a:gd name="T1" fmla="*/ 31 h 509"/>
                <a:gd name="T2" fmla="*/ 148 w 449"/>
                <a:gd name="T3" fmla="*/ 54 h 509"/>
                <a:gd name="T4" fmla="*/ 162 w 449"/>
                <a:gd name="T5" fmla="*/ 89 h 509"/>
                <a:gd name="T6" fmla="*/ 198 w 449"/>
                <a:gd name="T7" fmla="*/ 138 h 509"/>
                <a:gd name="T8" fmla="*/ 231 w 449"/>
                <a:gd name="T9" fmla="*/ 152 h 509"/>
                <a:gd name="T10" fmla="*/ 256 w 449"/>
                <a:gd name="T11" fmla="*/ 158 h 509"/>
                <a:gd name="T12" fmla="*/ 286 w 449"/>
                <a:gd name="T13" fmla="*/ 169 h 509"/>
                <a:gd name="T14" fmla="*/ 307 w 449"/>
                <a:gd name="T15" fmla="*/ 163 h 509"/>
                <a:gd name="T16" fmla="*/ 315 w 449"/>
                <a:gd name="T17" fmla="*/ 140 h 509"/>
                <a:gd name="T18" fmla="*/ 319 w 449"/>
                <a:gd name="T19" fmla="*/ 150 h 509"/>
                <a:gd name="T20" fmla="*/ 321 w 449"/>
                <a:gd name="T21" fmla="*/ 160 h 509"/>
                <a:gd name="T22" fmla="*/ 342 w 449"/>
                <a:gd name="T23" fmla="*/ 167 h 509"/>
                <a:gd name="T24" fmla="*/ 352 w 449"/>
                <a:gd name="T25" fmla="*/ 171 h 509"/>
                <a:gd name="T26" fmla="*/ 373 w 449"/>
                <a:gd name="T27" fmla="*/ 142 h 509"/>
                <a:gd name="T28" fmla="*/ 424 w 449"/>
                <a:gd name="T29" fmla="*/ 117 h 509"/>
                <a:gd name="T30" fmla="*/ 449 w 449"/>
                <a:gd name="T31" fmla="*/ 133 h 509"/>
                <a:gd name="T32" fmla="*/ 442 w 449"/>
                <a:gd name="T33" fmla="*/ 156 h 509"/>
                <a:gd name="T34" fmla="*/ 423 w 449"/>
                <a:gd name="T35" fmla="*/ 167 h 509"/>
                <a:gd name="T36" fmla="*/ 415 w 449"/>
                <a:gd name="T37" fmla="*/ 211 h 509"/>
                <a:gd name="T38" fmla="*/ 401 w 449"/>
                <a:gd name="T39" fmla="*/ 215 h 509"/>
                <a:gd name="T40" fmla="*/ 396 w 449"/>
                <a:gd name="T41" fmla="*/ 248 h 509"/>
                <a:gd name="T42" fmla="*/ 376 w 449"/>
                <a:gd name="T43" fmla="*/ 231 h 509"/>
                <a:gd name="T44" fmla="*/ 369 w 449"/>
                <a:gd name="T45" fmla="*/ 225 h 509"/>
                <a:gd name="T46" fmla="*/ 382 w 449"/>
                <a:gd name="T47" fmla="*/ 200 h 509"/>
                <a:gd name="T48" fmla="*/ 340 w 449"/>
                <a:gd name="T49" fmla="*/ 186 h 509"/>
                <a:gd name="T50" fmla="*/ 332 w 449"/>
                <a:gd name="T51" fmla="*/ 177 h 509"/>
                <a:gd name="T52" fmla="*/ 325 w 449"/>
                <a:gd name="T53" fmla="*/ 175 h 509"/>
                <a:gd name="T54" fmla="*/ 313 w 449"/>
                <a:gd name="T55" fmla="*/ 179 h 509"/>
                <a:gd name="T56" fmla="*/ 323 w 449"/>
                <a:gd name="T57" fmla="*/ 194 h 509"/>
                <a:gd name="T58" fmla="*/ 315 w 449"/>
                <a:gd name="T59" fmla="*/ 206 h 509"/>
                <a:gd name="T60" fmla="*/ 327 w 449"/>
                <a:gd name="T61" fmla="*/ 223 h 509"/>
                <a:gd name="T62" fmla="*/ 330 w 449"/>
                <a:gd name="T63" fmla="*/ 256 h 509"/>
                <a:gd name="T64" fmla="*/ 319 w 449"/>
                <a:gd name="T65" fmla="*/ 254 h 509"/>
                <a:gd name="T66" fmla="*/ 302 w 449"/>
                <a:gd name="T67" fmla="*/ 263 h 509"/>
                <a:gd name="T68" fmla="*/ 282 w 449"/>
                <a:gd name="T69" fmla="*/ 294 h 509"/>
                <a:gd name="T70" fmla="*/ 236 w 449"/>
                <a:gd name="T71" fmla="*/ 344 h 509"/>
                <a:gd name="T72" fmla="*/ 204 w 449"/>
                <a:gd name="T73" fmla="*/ 371 h 509"/>
                <a:gd name="T74" fmla="*/ 204 w 449"/>
                <a:gd name="T75" fmla="*/ 396 h 509"/>
                <a:gd name="T76" fmla="*/ 206 w 449"/>
                <a:gd name="T77" fmla="*/ 426 h 509"/>
                <a:gd name="T78" fmla="*/ 202 w 449"/>
                <a:gd name="T79" fmla="*/ 448 h 509"/>
                <a:gd name="T80" fmla="*/ 202 w 449"/>
                <a:gd name="T81" fmla="*/ 465 h 509"/>
                <a:gd name="T82" fmla="*/ 194 w 449"/>
                <a:gd name="T83" fmla="*/ 476 h 509"/>
                <a:gd name="T84" fmla="*/ 187 w 449"/>
                <a:gd name="T85" fmla="*/ 492 h 509"/>
                <a:gd name="T86" fmla="*/ 162 w 449"/>
                <a:gd name="T87" fmla="*/ 501 h 509"/>
                <a:gd name="T88" fmla="*/ 144 w 449"/>
                <a:gd name="T89" fmla="*/ 465 h 509"/>
                <a:gd name="T90" fmla="*/ 121 w 449"/>
                <a:gd name="T91" fmla="*/ 417 h 509"/>
                <a:gd name="T92" fmla="*/ 102 w 449"/>
                <a:gd name="T93" fmla="*/ 375 h 509"/>
                <a:gd name="T94" fmla="*/ 79 w 449"/>
                <a:gd name="T95" fmla="*/ 317 h 509"/>
                <a:gd name="T96" fmla="*/ 69 w 449"/>
                <a:gd name="T97" fmla="*/ 257 h 509"/>
                <a:gd name="T98" fmla="*/ 56 w 449"/>
                <a:gd name="T99" fmla="*/ 259 h 509"/>
                <a:gd name="T100" fmla="*/ 27 w 449"/>
                <a:gd name="T101" fmla="*/ 269 h 509"/>
                <a:gd name="T102" fmla="*/ 16 w 449"/>
                <a:gd name="T103" fmla="*/ 242 h 509"/>
                <a:gd name="T104" fmla="*/ 10 w 449"/>
                <a:gd name="T105" fmla="*/ 234 h 509"/>
                <a:gd name="T106" fmla="*/ 18 w 449"/>
                <a:gd name="T107" fmla="*/ 211 h 509"/>
                <a:gd name="T108" fmla="*/ 37 w 449"/>
                <a:gd name="T109" fmla="*/ 188 h 509"/>
                <a:gd name="T110" fmla="*/ 20 w 449"/>
                <a:gd name="T111" fmla="*/ 165 h 509"/>
                <a:gd name="T112" fmla="*/ 29 w 449"/>
                <a:gd name="T113" fmla="*/ 150 h 509"/>
                <a:gd name="T114" fmla="*/ 81 w 449"/>
                <a:gd name="T115" fmla="*/ 87 h 509"/>
                <a:gd name="T116" fmla="*/ 83 w 449"/>
                <a:gd name="T117" fmla="*/ 64 h 509"/>
                <a:gd name="T118" fmla="*/ 56 w 449"/>
                <a:gd name="T119" fmla="*/ 35 h 509"/>
                <a:gd name="T120" fmla="*/ 104 w 449"/>
                <a:gd name="T121" fmla="*/ 6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49" h="509">
                  <a:moveTo>
                    <a:pt x="108" y="0"/>
                  </a:moveTo>
                  <a:lnTo>
                    <a:pt x="112" y="6"/>
                  </a:lnTo>
                  <a:lnTo>
                    <a:pt x="116" y="10"/>
                  </a:lnTo>
                  <a:lnTo>
                    <a:pt x="119" y="14"/>
                  </a:lnTo>
                  <a:lnTo>
                    <a:pt x="123" y="19"/>
                  </a:lnTo>
                  <a:lnTo>
                    <a:pt x="125" y="23"/>
                  </a:lnTo>
                  <a:lnTo>
                    <a:pt x="129" y="27"/>
                  </a:lnTo>
                  <a:lnTo>
                    <a:pt x="131" y="31"/>
                  </a:lnTo>
                  <a:lnTo>
                    <a:pt x="135" y="35"/>
                  </a:lnTo>
                  <a:lnTo>
                    <a:pt x="139" y="37"/>
                  </a:lnTo>
                  <a:lnTo>
                    <a:pt x="140" y="39"/>
                  </a:lnTo>
                  <a:lnTo>
                    <a:pt x="142" y="42"/>
                  </a:lnTo>
                  <a:lnTo>
                    <a:pt x="144" y="44"/>
                  </a:lnTo>
                  <a:lnTo>
                    <a:pt x="146" y="48"/>
                  </a:lnTo>
                  <a:lnTo>
                    <a:pt x="148" y="50"/>
                  </a:lnTo>
                  <a:lnTo>
                    <a:pt x="148" y="54"/>
                  </a:lnTo>
                  <a:lnTo>
                    <a:pt x="148" y="58"/>
                  </a:lnTo>
                  <a:lnTo>
                    <a:pt x="135" y="58"/>
                  </a:lnTo>
                  <a:lnTo>
                    <a:pt x="135" y="65"/>
                  </a:lnTo>
                  <a:lnTo>
                    <a:pt x="139" y="73"/>
                  </a:lnTo>
                  <a:lnTo>
                    <a:pt x="144" y="79"/>
                  </a:lnTo>
                  <a:lnTo>
                    <a:pt x="150" y="83"/>
                  </a:lnTo>
                  <a:lnTo>
                    <a:pt x="156" y="85"/>
                  </a:lnTo>
                  <a:lnTo>
                    <a:pt x="162" y="89"/>
                  </a:lnTo>
                  <a:lnTo>
                    <a:pt x="169" y="90"/>
                  </a:lnTo>
                  <a:lnTo>
                    <a:pt x="173" y="94"/>
                  </a:lnTo>
                  <a:lnTo>
                    <a:pt x="179" y="100"/>
                  </a:lnTo>
                  <a:lnTo>
                    <a:pt x="179" y="127"/>
                  </a:lnTo>
                  <a:lnTo>
                    <a:pt x="183" y="129"/>
                  </a:lnTo>
                  <a:lnTo>
                    <a:pt x="187" y="133"/>
                  </a:lnTo>
                  <a:lnTo>
                    <a:pt x="192" y="136"/>
                  </a:lnTo>
                  <a:lnTo>
                    <a:pt x="198" y="138"/>
                  </a:lnTo>
                  <a:lnTo>
                    <a:pt x="204" y="142"/>
                  </a:lnTo>
                  <a:lnTo>
                    <a:pt x="210" y="144"/>
                  </a:lnTo>
                  <a:lnTo>
                    <a:pt x="215" y="146"/>
                  </a:lnTo>
                  <a:lnTo>
                    <a:pt x="219" y="146"/>
                  </a:lnTo>
                  <a:lnTo>
                    <a:pt x="221" y="150"/>
                  </a:lnTo>
                  <a:lnTo>
                    <a:pt x="223" y="152"/>
                  </a:lnTo>
                  <a:lnTo>
                    <a:pt x="227" y="152"/>
                  </a:lnTo>
                  <a:lnTo>
                    <a:pt x="231" y="152"/>
                  </a:lnTo>
                  <a:lnTo>
                    <a:pt x="234" y="150"/>
                  </a:lnTo>
                  <a:lnTo>
                    <a:pt x="240" y="150"/>
                  </a:lnTo>
                  <a:lnTo>
                    <a:pt x="244" y="150"/>
                  </a:lnTo>
                  <a:lnTo>
                    <a:pt x="246" y="150"/>
                  </a:lnTo>
                  <a:lnTo>
                    <a:pt x="250" y="152"/>
                  </a:lnTo>
                  <a:lnTo>
                    <a:pt x="252" y="154"/>
                  </a:lnTo>
                  <a:lnTo>
                    <a:pt x="254" y="156"/>
                  </a:lnTo>
                  <a:lnTo>
                    <a:pt x="256" y="158"/>
                  </a:lnTo>
                  <a:lnTo>
                    <a:pt x="256" y="160"/>
                  </a:lnTo>
                  <a:lnTo>
                    <a:pt x="258" y="161"/>
                  </a:lnTo>
                  <a:lnTo>
                    <a:pt x="259" y="163"/>
                  </a:lnTo>
                  <a:lnTo>
                    <a:pt x="263" y="163"/>
                  </a:lnTo>
                  <a:lnTo>
                    <a:pt x="267" y="165"/>
                  </a:lnTo>
                  <a:lnTo>
                    <a:pt x="273" y="165"/>
                  </a:lnTo>
                  <a:lnTo>
                    <a:pt x="279" y="167"/>
                  </a:lnTo>
                  <a:lnTo>
                    <a:pt x="286" y="169"/>
                  </a:lnTo>
                  <a:lnTo>
                    <a:pt x="294" y="171"/>
                  </a:lnTo>
                  <a:lnTo>
                    <a:pt x="302" y="173"/>
                  </a:lnTo>
                  <a:lnTo>
                    <a:pt x="307" y="173"/>
                  </a:lnTo>
                  <a:lnTo>
                    <a:pt x="311" y="171"/>
                  </a:lnTo>
                  <a:lnTo>
                    <a:pt x="309" y="169"/>
                  </a:lnTo>
                  <a:lnTo>
                    <a:pt x="309" y="167"/>
                  </a:lnTo>
                  <a:lnTo>
                    <a:pt x="307" y="165"/>
                  </a:lnTo>
                  <a:lnTo>
                    <a:pt x="307" y="163"/>
                  </a:lnTo>
                  <a:lnTo>
                    <a:pt x="305" y="161"/>
                  </a:lnTo>
                  <a:lnTo>
                    <a:pt x="305" y="158"/>
                  </a:lnTo>
                  <a:lnTo>
                    <a:pt x="304" y="158"/>
                  </a:lnTo>
                  <a:lnTo>
                    <a:pt x="304" y="156"/>
                  </a:lnTo>
                  <a:lnTo>
                    <a:pt x="304" y="146"/>
                  </a:lnTo>
                  <a:lnTo>
                    <a:pt x="305" y="138"/>
                  </a:lnTo>
                  <a:lnTo>
                    <a:pt x="315" y="138"/>
                  </a:lnTo>
                  <a:lnTo>
                    <a:pt x="315" y="140"/>
                  </a:lnTo>
                  <a:lnTo>
                    <a:pt x="315" y="140"/>
                  </a:lnTo>
                  <a:lnTo>
                    <a:pt x="317" y="142"/>
                  </a:lnTo>
                  <a:lnTo>
                    <a:pt x="317" y="142"/>
                  </a:lnTo>
                  <a:lnTo>
                    <a:pt x="317" y="144"/>
                  </a:lnTo>
                  <a:lnTo>
                    <a:pt x="319" y="146"/>
                  </a:lnTo>
                  <a:lnTo>
                    <a:pt x="319" y="146"/>
                  </a:lnTo>
                  <a:lnTo>
                    <a:pt x="319" y="148"/>
                  </a:lnTo>
                  <a:lnTo>
                    <a:pt x="319" y="150"/>
                  </a:lnTo>
                  <a:lnTo>
                    <a:pt x="319" y="152"/>
                  </a:lnTo>
                  <a:lnTo>
                    <a:pt x="319" y="154"/>
                  </a:lnTo>
                  <a:lnTo>
                    <a:pt x="319" y="154"/>
                  </a:lnTo>
                  <a:lnTo>
                    <a:pt x="319" y="156"/>
                  </a:lnTo>
                  <a:lnTo>
                    <a:pt x="317" y="158"/>
                  </a:lnTo>
                  <a:lnTo>
                    <a:pt x="317" y="158"/>
                  </a:lnTo>
                  <a:lnTo>
                    <a:pt x="317" y="160"/>
                  </a:lnTo>
                  <a:lnTo>
                    <a:pt x="321" y="160"/>
                  </a:lnTo>
                  <a:lnTo>
                    <a:pt x="323" y="161"/>
                  </a:lnTo>
                  <a:lnTo>
                    <a:pt x="327" y="161"/>
                  </a:lnTo>
                  <a:lnTo>
                    <a:pt x="328" y="163"/>
                  </a:lnTo>
                  <a:lnTo>
                    <a:pt x="332" y="163"/>
                  </a:lnTo>
                  <a:lnTo>
                    <a:pt x="334" y="165"/>
                  </a:lnTo>
                  <a:lnTo>
                    <a:pt x="338" y="165"/>
                  </a:lnTo>
                  <a:lnTo>
                    <a:pt x="342" y="165"/>
                  </a:lnTo>
                  <a:lnTo>
                    <a:pt x="342" y="167"/>
                  </a:lnTo>
                  <a:lnTo>
                    <a:pt x="342" y="167"/>
                  </a:lnTo>
                  <a:lnTo>
                    <a:pt x="342" y="169"/>
                  </a:lnTo>
                  <a:lnTo>
                    <a:pt x="344" y="169"/>
                  </a:lnTo>
                  <a:lnTo>
                    <a:pt x="344" y="171"/>
                  </a:lnTo>
                  <a:lnTo>
                    <a:pt x="346" y="171"/>
                  </a:lnTo>
                  <a:lnTo>
                    <a:pt x="348" y="171"/>
                  </a:lnTo>
                  <a:lnTo>
                    <a:pt x="350" y="171"/>
                  </a:lnTo>
                  <a:lnTo>
                    <a:pt x="352" y="171"/>
                  </a:lnTo>
                  <a:lnTo>
                    <a:pt x="355" y="169"/>
                  </a:lnTo>
                  <a:lnTo>
                    <a:pt x="357" y="165"/>
                  </a:lnTo>
                  <a:lnTo>
                    <a:pt x="361" y="163"/>
                  </a:lnTo>
                  <a:lnTo>
                    <a:pt x="363" y="160"/>
                  </a:lnTo>
                  <a:lnTo>
                    <a:pt x="365" y="156"/>
                  </a:lnTo>
                  <a:lnTo>
                    <a:pt x="365" y="152"/>
                  </a:lnTo>
                  <a:lnTo>
                    <a:pt x="367" y="148"/>
                  </a:lnTo>
                  <a:lnTo>
                    <a:pt x="373" y="142"/>
                  </a:lnTo>
                  <a:lnTo>
                    <a:pt x="378" y="136"/>
                  </a:lnTo>
                  <a:lnTo>
                    <a:pt x="384" y="131"/>
                  </a:lnTo>
                  <a:lnTo>
                    <a:pt x="392" y="127"/>
                  </a:lnTo>
                  <a:lnTo>
                    <a:pt x="399" y="123"/>
                  </a:lnTo>
                  <a:lnTo>
                    <a:pt x="407" y="119"/>
                  </a:lnTo>
                  <a:lnTo>
                    <a:pt x="415" y="117"/>
                  </a:lnTo>
                  <a:lnTo>
                    <a:pt x="423" y="115"/>
                  </a:lnTo>
                  <a:lnTo>
                    <a:pt x="424" y="117"/>
                  </a:lnTo>
                  <a:lnTo>
                    <a:pt x="426" y="119"/>
                  </a:lnTo>
                  <a:lnTo>
                    <a:pt x="428" y="123"/>
                  </a:lnTo>
                  <a:lnTo>
                    <a:pt x="432" y="127"/>
                  </a:lnTo>
                  <a:lnTo>
                    <a:pt x="436" y="129"/>
                  </a:lnTo>
                  <a:lnTo>
                    <a:pt x="440" y="133"/>
                  </a:lnTo>
                  <a:lnTo>
                    <a:pt x="444" y="133"/>
                  </a:lnTo>
                  <a:lnTo>
                    <a:pt x="447" y="135"/>
                  </a:lnTo>
                  <a:lnTo>
                    <a:pt x="449" y="133"/>
                  </a:lnTo>
                  <a:lnTo>
                    <a:pt x="447" y="135"/>
                  </a:lnTo>
                  <a:lnTo>
                    <a:pt x="447" y="138"/>
                  </a:lnTo>
                  <a:lnTo>
                    <a:pt x="447" y="142"/>
                  </a:lnTo>
                  <a:lnTo>
                    <a:pt x="446" y="146"/>
                  </a:lnTo>
                  <a:lnTo>
                    <a:pt x="446" y="148"/>
                  </a:lnTo>
                  <a:lnTo>
                    <a:pt x="444" y="152"/>
                  </a:lnTo>
                  <a:lnTo>
                    <a:pt x="444" y="154"/>
                  </a:lnTo>
                  <a:lnTo>
                    <a:pt x="442" y="156"/>
                  </a:lnTo>
                  <a:lnTo>
                    <a:pt x="440" y="156"/>
                  </a:lnTo>
                  <a:lnTo>
                    <a:pt x="438" y="158"/>
                  </a:lnTo>
                  <a:lnTo>
                    <a:pt x="434" y="158"/>
                  </a:lnTo>
                  <a:lnTo>
                    <a:pt x="432" y="160"/>
                  </a:lnTo>
                  <a:lnTo>
                    <a:pt x="428" y="161"/>
                  </a:lnTo>
                  <a:lnTo>
                    <a:pt x="426" y="163"/>
                  </a:lnTo>
                  <a:lnTo>
                    <a:pt x="424" y="165"/>
                  </a:lnTo>
                  <a:lnTo>
                    <a:pt x="423" y="167"/>
                  </a:lnTo>
                  <a:lnTo>
                    <a:pt x="423" y="171"/>
                  </a:lnTo>
                  <a:lnTo>
                    <a:pt x="423" y="177"/>
                  </a:lnTo>
                  <a:lnTo>
                    <a:pt x="423" y="183"/>
                  </a:lnTo>
                  <a:lnTo>
                    <a:pt x="423" y="190"/>
                  </a:lnTo>
                  <a:lnTo>
                    <a:pt x="421" y="196"/>
                  </a:lnTo>
                  <a:lnTo>
                    <a:pt x="421" y="202"/>
                  </a:lnTo>
                  <a:lnTo>
                    <a:pt x="419" y="208"/>
                  </a:lnTo>
                  <a:lnTo>
                    <a:pt x="415" y="211"/>
                  </a:lnTo>
                  <a:lnTo>
                    <a:pt x="415" y="211"/>
                  </a:lnTo>
                  <a:lnTo>
                    <a:pt x="413" y="211"/>
                  </a:lnTo>
                  <a:lnTo>
                    <a:pt x="411" y="211"/>
                  </a:lnTo>
                  <a:lnTo>
                    <a:pt x="407" y="211"/>
                  </a:lnTo>
                  <a:lnTo>
                    <a:pt x="405" y="211"/>
                  </a:lnTo>
                  <a:lnTo>
                    <a:pt x="403" y="213"/>
                  </a:lnTo>
                  <a:lnTo>
                    <a:pt x="401" y="213"/>
                  </a:lnTo>
                  <a:lnTo>
                    <a:pt x="401" y="215"/>
                  </a:lnTo>
                  <a:lnTo>
                    <a:pt x="401" y="219"/>
                  </a:lnTo>
                  <a:lnTo>
                    <a:pt x="401" y="223"/>
                  </a:lnTo>
                  <a:lnTo>
                    <a:pt x="401" y="227"/>
                  </a:lnTo>
                  <a:lnTo>
                    <a:pt x="399" y="232"/>
                  </a:lnTo>
                  <a:lnTo>
                    <a:pt x="399" y="236"/>
                  </a:lnTo>
                  <a:lnTo>
                    <a:pt x="398" y="240"/>
                  </a:lnTo>
                  <a:lnTo>
                    <a:pt x="398" y="244"/>
                  </a:lnTo>
                  <a:lnTo>
                    <a:pt x="396" y="248"/>
                  </a:lnTo>
                  <a:lnTo>
                    <a:pt x="382" y="223"/>
                  </a:lnTo>
                  <a:lnTo>
                    <a:pt x="382" y="223"/>
                  </a:lnTo>
                  <a:lnTo>
                    <a:pt x="382" y="223"/>
                  </a:lnTo>
                  <a:lnTo>
                    <a:pt x="380" y="225"/>
                  </a:lnTo>
                  <a:lnTo>
                    <a:pt x="380" y="227"/>
                  </a:lnTo>
                  <a:lnTo>
                    <a:pt x="378" y="229"/>
                  </a:lnTo>
                  <a:lnTo>
                    <a:pt x="376" y="229"/>
                  </a:lnTo>
                  <a:lnTo>
                    <a:pt x="376" y="231"/>
                  </a:lnTo>
                  <a:lnTo>
                    <a:pt x="375" y="231"/>
                  </a:lnTo>
                  <a:lnTo>
                    <a:pt x="373" y="231"/>
                  </a:lnTo>
                  <a:lnTo>
                    <a:pt x="373" y="231"/>
                  </a:lnTo>
                  <a:lnTo>
                    <a:pt x="371" y="229"/>
                  </a:lnTo>
                  <a:lnTo>
                    <a:pt x="371" y="229"/>
                  </a:lnTo>
                  <a:lnTo>
                    <a:pt x="371" y="227"/>
                  </a:lnTo>
                  <a:lnTo>
                    <a:pt x="369" y="225"/>
                  </a:lnTo>
                  <a:lnTo>
                    <a:pt x="369" y="225"/>
                  </a:lnTo>
                  <a:lnTo>
                    <a:pt x="369" y="223"/>
                  </a:lnTo>
                  <a:lnTo>
                    <a:pt x="369" y="219"/>
                  </a:lnTo>
                  <a:lnTo>
                    <a:pt x="371" y="215"/>
                  </a:lnTo>
                  <a:lnTo>
                    <a:pt x="373" y="211"/>
                  </a:lnTo>
                  <a:lnTo>
                    <a:pt x="375" y="209"/>
                  </a:lnTo>
                  <a:lnTo>
                    <a:pt x="378" y="206"/>
                  </a:lnTo>
                  <a:lnTo>
                    <a:pt x="380" y="202"/>
                  </a:lnTo>
                  <a:lnTo>
                    <a:pt x="382" y="200"/>
                  </a:lnTo>
                  <a:lnTo>
                    <a:pt x="382" y="194"/>
                  </a:lnTo>
                  <a:lnTo>
                    <a:pt x="350" y="194"/>
                  </a:lnTo>
                  <a:lnTo>
                    <a:pt x="346" y="194"/>
                  </a:lnTo>
                  <a:lnTo>
                    <a:pt x="346" y="194"/>
                  </a:lnTo>
                  <a:lnTo>
                    <a:pt x="344" y="192"/>
                  </a:lnTo>
                  <a:lnTo>
                    <a:pt x="342" y="190"/>
                  </a:lnTo>
                  <a:lnTo>
                    <a:pt x="340" y="188"/>
                  </a:lnTo>
                  <a:lnTo>
                    <a:pt x="340" y="186"/>
                  </a:lnTo>
                  <a:lnTo>
                    <a:pt x="340" y="184"/>
                  </a:lnTo>
                  <a:lnTo>
                    <a:pt x="338" y="181"/>
                  </a:lnTo>
                  <a:lnTo>
                    <a:pt x="338" y="181"/>
                  </a:lnTo>
                  <a:lnTo>
                    <a:pt x="336" y="181"/>
                  </a:lnTo>
                  <a:lnTo>
                    <a:pt x="336" y="181"/>
                  </a:lnTo>
                  <a:lnTo>
                    <a:pt x="334" y="179"/>
                  </a:lnTo>
                  <a:lnTo>
                    <a:pt x="332" y="179"/>
                  </a:lnTo>
                  <a:lnTo>
                    <a:pt x="332" y="177"/>
                  </a:lnTo>
                  <a:lnTo>
                    <a:pt x="332" y="177"/>
                  </a:lnTo>
                  <a:lnTo>
                    <a:pt x="330" y="175"/>
                  </a:lnTo>
                  <a:lnTo>
                    <a:pt x="330" y="175"/>
                  </a:lnTo>
                  <a:lnTo>
                    <a:pt x="328" y="175"/>
                  </a:lnTo>
                  <a:lnTo>
                    <a:pt x="327" y="175"/>
                  </a:lnTo>
                  <a:lnTo>
                    <a:pt x="327" y="175"/>
                  </a:lnTo>
                  <a:lnTo>
                    <a:pt x="325" y="175"/>
                  </a:lnTo>
                  <a:lnTo>
                    <a:pt x="325" y="175"/>
                  </a:lnTo>
                  <a:lnTo>
                    <a:pt x="323" y="175"/>
                  </a:lnTo>
                  <a:lnTo>
                    <a:pt x="321" y="175"/>
                  </a:lnTo>
                  <a:lnTo>
                    <a:pt x="319" y="175"/>
                  </a:lnTo>
                  <a:lnTo>
                    <a:pt x="319" y="175"/>
                  </a:lnTo>
                  <a:lnTo>
                    <a:pt x="317" y="177"/>
                  </a:lnTo>
                  <a:lnTo>
                    <a:pt x="315" y="177"/>
                  </a:lnTo>
                  <a:lnTo>
                    <a:pt x="313" y="179"/>
                  </a:lnTo>
                  <a:lnTo>
                    <a:pt x="313" y="179"/>
                  </a:lnTo>
                  <a:lnTo>
                    <a:pt x="311" y="181"/>
                  </a:lnTo>
                  <a:lnTo>
                    <a:pt x="311" y="183"/>
                  </a:lnTo>
                  <a:lnTo>
                    <a:pt x="311" y="184"/>
                  </a:lnTo>
                  <a:lnTo>
                    <a:pt x="313" y="186"/>
                  </a:lnTo>
                  <a:lnTo>
                    <a:pt x="315" y="188"/>
                  </a:lnTo>
                  <a:lnTo>
                    <a:pt x="317" y="190"/>
                  </a:lnTo>
                  <a:lnTo>
                    <a:pt x="321" y="192"/>
                  </a:lnTo>
                  <a:lnTo>
                    <a:pt x="323" y="194"/>
                  </a:lnTo>
                  <a:lnTo>
                    <a:pt x="325" y="196"/>
                  </a:lnTo>
                  <a:lnTo>
                    <a:pt x="327" y="196"/>
                  </a:lnTo>
                  <a:lnTo>
                    <a:pt x="325" y="198"/>
                  </a:lnTo>
                  <a:lnTo>
                    <a:pt x="323" y="200"/>
                  </a:lnTo>
                  <a:lnTo>
                    <a:pt x="321" y="200"/>
                  </a:lnTo>
                  <a:lnTo>
                    <a:pt x="319" y="202"/>
                  </a:lnTo>
                  <a:lnTo>
                    <a:pt x="317" y="204"/>
                  </a:lnTo>
                  <a:lnTo>
                    <a:pt x="315" y="206"/>
                  </a:lnTo>
                  <a:lnTo>
                    <a:pt x="313" y="208"/>
                  </a:lnTo>
                  <a:lnTo>
                    <a:pt x="313" y="211"/>
                  </a:lnTo>
                  <a:lnTo>
                    <a:pt x="313" y="213"/>
                  </a:lnTo>
                  <a:lnTo>
                    <a:pt x="315" y="215"/>
                  </a:lnTo>
                  <a:lnTo>
                    <a:pt x="317" y="217"/>
                  </a:lnTo>
                  <a:lnTo>
                    <a:pt x="321" y="219"/>
                  </a:lnTo>
                  <a:lnTo>
                    <a:pt x="323" y="221"/>
                  </a:lnTo>
                  <a:lnTo>
                    <a:pt x="327" y="223"/>
                  </a:lnTo>
                  <a:lnTo>
                    <a:pt x="330" y="225"/>
                  </a:lnTo>
                  <a:lnTo>
                    <a:pt x="332" y="225"/>
                  </a:lnTo>
                  <a:lnTo>
                    <a:pt x="342" y="256"/>
                  </a:lnTo>
                  <a:lnTo>
                    <a:pt x="338" y="256"/>
                  </a:lnTo>
                  <a:lnTo>
                    <a:pt x="336" y="257"/>
                  </a:lnTo>
                  <a:lnTo>
                    <a:pt x="334" y="257"/>
                  </a:lnTo>
                  <a:lnTo>
                    <a:pt x="332" y="257"/>
                  </a:lnTo>
                  <a:lnTo>
                    <a:pt x="330" y="256"/>
                  </a:lnTo>
                  <a:lnTo>
                    <a:pt x="328" y="256"/>
                  </a:lnTo>
                  <a:lnTo>
                    <a:pt x="327" y="256"/>
                  </a:lnTo>
                  <a:lnTo>
                    <a:pt x="325" y="256"/>
                  </a:lnTo>
                  <a:lnTo>
                    <a:pt x="325" y="256"/>
                  </a:lnTo>
                  <a:lnTo>
                    <a:pt x="323" y="256"/>
                  </a:lnTo>
                  <a:lnTo>
                    <a:pt x="323" y="256"/>
                  </a:lnTo>
                  <a:lnTo>
                    <a:pt x="321" y="254"/>
                  </a:lnTo>
                  <a:lnTo>
                    <a:pt x="319" y="254"/>
                  </a:lnTo>
                  <a:lnTo>
                    <a:pt x="319" y="252"/>
                  </a:lnTo>
                  <a:lnTo>
                    <a:pt x="317" y="252"/>
                  </a:lnTo>
                  <a:lnTo>
                    <a:pt x="315" y="252"/>
                  </a:lnTo>
                  <a:lnTo>
                    <a:pt x="313" y="252"/>
                  </a:lnTo>
                  <a:lnTo>
                    <a:pt x="311" y="254"/>
                  </a:lnTo>
                  <a:lnTo>
                    <a:pt x="309" y="257"/>
                  </a:lnTo>
                  <a:lnTo>
                    <a:pt x="305" y="259"/>
                  </a:lnTo>
                  <a:lnTo>
                    <a:pt x="302" y="263"/>
                  </a:lnTo>
                  <a:lnTo>
                    <a:pt x="298" y="265"/>
                  </a:lnTo>
                  <a:lnTo>
                    <a:pt x="296" y="267"/>
                  </a:lnTo>
                  <a:lnTo>
                    <a:pt x="296" y="267"/>
                  </a:lnTo>
                  <a:lnTo>
                    <a:pt x="302" y="273"/>
                  </a:lnTo>
                  <a:lnTo>
                    <a:pt x="300" y="280"/>
                  </a:lnTo>
                  <a:lnTo>
                    <a:pt x="294" y="286"/>
                  </a:lnTo>
                  <a:lnTo>
                    <a:pt x="288" y="290"/>
                  </a:lnTo>
                  <a:lnTo>
                    <a:pt x="282" y="294"/>
                  </a:lnTo>
                  <a:lnTo>
                    <a:pt x="277" y="298"/>
                  </a:lnTo>
                  <a:lnTo>
                    <a:pt x="271" y="302"/>
                  </a:lnTo>
                  <a:lnTo>
                    <a:pt x="267" y="307"/>
                  </a:lnTo>
                  <a:lnTo>
                    <a:pt x="267" y="315"/>
                  </a:lnTo>
                  <a:lnTo>
                    <a:pt x="258" y="319"/>
                  </a:lnTo>
                  <a:lnTo>
                    <a:pt x="250" y="327"/>
                  </a:lnTo>
                  <a:lnTo>
                    <a:pt x="244" y="334"/>
                  </a:lnTo>
                  <a:lnTo>
                    <a:pt x="236" y="344"/>
                  </a:lnTo>
                  <a:lnTo>
                    <a:pt x="231" y="352"/>
                  </a:lnTo>
                  <a:lnTo>
                    <a:pt x="223" y="359"/>
                  </a:lnTo>
                  <a:lnTo>
                    <a:pt x="215" y="363"/>
                  </a:lnTo>
                  <a:lnTo>
                    <a:pt x="204" y="365"/>
                  </a:lnTo>
                  <a:lnTo>
                    <a:pt x="204" y="367"/>
                  </a:lnTo>
                  <a:lnTo>
                    <a:pt x="204" y="369"/>
                  </a:lnTo>
                  <a:lnTo>
                    <a:pt x="204" y="369"/>
                  </a:lnTo>
                  <a:lnTo>
                    <a:pt x="204" y="371"/>
                  </a:lnTo>
                  <a:lnTo>
                    <a:pt x="204" y="373"/>
                  </a:lnTo>
                  <a:lnTo>
                    <a:pt x="204" y="373"/>
                  </a:lnTo>
                  <a:lnTo>
                    <a:pt x="204" y="375"/>
                  </a:lnTo>
                  <a:lnTo>
                    <a:pt x="204" y="376"/>
                  </a:lnTo>
                  <a:lnTo>
                    <a:pt x="204" y="378"/>
                  </a:lnTo>
                  <a:lnTo>
                    <a:pt x="204" y="384"/>
                  </a:lnTo>
                  <a:lnTo>
                    <a:pt x="204" y="390"/>
                  </a:lnTo>
                  <a:lnTo>
                    <a:pt x="204" y="396"/>
                  </a:lnTo>
                  <a:lnTo>
                    <a:pt x="206" y="401"/>
                  </a:lnTo>
                  <a:lnTo>
                    <a:pt x="208" y="405"/>
                  </a:lnTo>
                  <a:lnTo>
                    <a:pt x="210" y="409"/>
                  </a:lnTo>
                  <a:lnTo>
                    <a:pt x="213" y="411"/>
                  </a:lnTo>
                  <a:lnTo>
                    <a:pt x="211" y="415"/>
                  </a:lnTo>
                  <a:lnTo>
                    <a:pt x="210" y="419"/>
                  </a:lnTo>
                  <a:lnTo>
                    <a:pt x="208" y="423"/>
                  </a:lnTo>
                  <a:lnTo>
                    <a:pt x="206" y="426"/>
                  </a:lnTo>
                  <a:lnTo>
                    <a:pt x="204" y="430"/>
                  </a:lnTo>
                  <a:lnTo>
                    <a:pt x="202" y="434"/>
                  </a:lnTo>
                  <a:lnTo>
                    <a:pt x="200" y="440"/>
                  </a:lnTo>
                  <a:lnTo>
                    <a:pt x="200" y="444"/>
                  </a:lnTo>
                  <a:lnTo>
                    <a:pt x="200" y="446"/>
                  </a:lnTo>
                  <a:lnTo>
                    <a:pt x="200" y="446"/>
                  </a:lnTo>
                  <a:lnTo>
                    <a:pt x="202" y="446"/>
                  </a:lnTo>
                  <a:lnTo>
                    <a:pt x="202" y="448"/>
                  </a:lnTo>
                  <a:lnTo>
                    <a:pt x="204" y="448"/>
                  </a:lnTo>
                  <a:lnTo>
                    <a:pt x="204" y="448"/>
                  </a:lnTo>
                  <a:lnTo>
                    <a:pt x="206" y="448"/>
                  </a:lnTo>
                  <a:lnTo>
                    <a:pt x="206" y="448"/>
                  </a:lnTo>
                  <a:lnTo>
                    <a:pt x="206" y="457"/>
                  </a:lnTo>
                  <a:lnTo>
                    <a:pt x="204" y="461"/>
                  </a:lnTo>
                  <a:lnTo>
                    <a:pt x="204" y="463"/>
                  </a:lnTo>
                  <a:lnTo>
                    <a:pt x="202" y="465"/>
                  </a:lnTo>
                  <a:lnTo>
                    <a:pt x="202" y="469"/>
                  </a:lnTo>
                  <a:lnTo>
                    <a:pt x="200" y="471"/>
                  </a:lnTo>
                  <a:lnTo>
                    <a:pt x="198" y="472"/>
                  </a:lnTo>
                  <a:lnTo>
                    <a:pt x="196" y="472"/>
                  </a:lnTo>
                  <a:lnTo>
                    <a:pt x="194" y="474"/>
                  </a:lnTo>
                  <a:lnTo>
                    <a:pt x="194" y="474"/>
                  </a:lnTo>
                  <a:lnTo>
                    <a:pt x="194" y="474"/>
                  </a:lnTo>
                  <a:lnTo>
                    <a:pt x="194" y="476"/>
                  </a:lnTo>
                  <a:lnTo>
                    <a:pt x="194" y="478"/>
                  </a:lnTo>
                  <a:lnTo>
                    <a:pt x="194" y="480"/>
                  </a:lnTo>
                  <a:lnTo>
                    <a:pt x="194" y="480"/>
                  </a:lnTo>
                  <a:lnTo>
                    <a:pt x="194" y="482"/>
                  </a:lnTo>
                  <a:lnTo>
                    <a:pt x="196" y="484"/>
                  </a:lnTo>
                  <a:lnTo>
                    <a:pt x="192" y="486"/>
                  </a:lnTo>
                  <a:lnTo>
                    <a:pt x="188" y="490"/>
                  </a:lnTo>
                  <a:lnTo>
                    <a:pt x="187" y="492"/>
                  </a:lnTo>
                  <a:lnTo>
                    <a:pt x="183" y="495"/>
                  </a:lnTo>
                  <a:lnTo>
                    <a:pt x="181" y="497"/>
                  </a:lnTo>
                  <a:lnTo>
                    <a:pt x="177" y="501"/>
                  </a:lnTo>
                  <a:lnTo>
                    <a:pt x="173" y="505"/>
                  </a:lnTo>
                  <a:lnTo>
                    <a:pt x="171" y="509"/>
                  </a:lnTo>
                  <a:lnTo>
                    <a:pt x="165" y="507"/>
                  </a:lnTo>
                  <a:lnTo>
                    <a:pt x="163" y="505"/>
                  </a:lnTo>
                  <a:lnTo>
                    <a:pt x="162" y="501"/>
                  </a:lnTo>
                  <a:lnTo>
                    <a:pt x="160" y="499"/>
                  </a:lnTo>
                  <a:lnTo>
                    <a:pt x="158" y="497"/>
                  </a:lnTo>
                  <a:lnTo>
                    <a:pt x="156" y="494"/>
                  </a:lnTo>
                  <a:lnTo>
                    <a:pt x="156" y="490"/>
                  </a:lnTo>
                  <a:lnTo>
                    <a:pt x="154" y="486"/>
                  </a:lnTo>
                  <a:lnTo>
                    <a:pt x="152" y="478"/>
                  </a:lnTo>
                  <a:lnTo>
                    <a:pt x="148" y="472"/>
                  </a:lnTo>
                  <a:lnTo>
                    <a:pt x="144" y="465"/>
                  </a:lnTo>
                  <a:lnTo>
                    <a:pt x="140" y="457"/>
                  </a:lnTo>
                  <a:lnTo>
                    <a:pt x="137" y="451"/>
                  </a:lnTo>
                  <a:lnTo>
                    <a:pt x="133" y="444"/>
                  </a:lnTo>
                  <a:lnTo>
                    <a:pt x="129" y="438"/>
                  </a:lnTo>
                  <a:lnTo>
                    <a:pt x="127" y="432"/>
                  </a:lnTo>
                  <a:lnTo>
                    <a:pt x="125" y="426"/>
                  </a:lnTo>
                  <a:lnTo>
                    <a:pt x="123" y="421"/>
                  </a:lnTo>
                  <a:lnTo>
                    <a:pt x="121" y="417"/>
                  </a:lnTo>
                  <a:lnTo>
                    <a:pt x="119" y="411"/>
                  </a:lnTo>
                  <a:lnTo>
                    <a:pt x="117" y="405"/>
                  </a:lnTo>
                  <a:lnTo>
                    <a:pt x="116" y="400"/>
                  </a:lnTo>
                  <a:lnTo>
                    <a:pt x="114" y="396"/>
                  </a:lnTo>
                  <a:lnTo>
                    <a:pt x="112" y="390"/>
                  </a:lnTo>
                  <a:lnTo>
                    <a:pt x="110" y="384"/>
                  </a:lnTo>
                  <a:lnTo>
                    <a:pt x="106" y="378"/>
                  </a:lnTo>
                  <a:lnTo>
                    <a:pt x="102" y="375"/>
                  </a:lnTo>
                  <a:lnTo>
                    <a:pt x="98" y="369"/>
                  </a:lnTo>
                  <a:lnTo>
                    <a:pt x="96" y="365"/>
                  </a:lnTo>
                  <a:lnTo>
                    <a:pt x="92" y="359"/>
                  </a:lnTo>
                  <a:lnTo>
                    <a:pt x="91" y="355"/>
                  </a:lnTo>
                  <a:lnTo>
                    <a:pt x="89" y="350"/>
                  </a:lnTo>
                  <a:lnTo>
                    <a:pt x="85" y="338"/>
                  </a:lnTo>
                  <a:lnTo>
                    <a:pt x="81" y="328"/>
                  </a:lnTo>
                  <a:lnTo>
                    <a:pt x="79" y="317"/>
                  </a:lnTo>
                  <a:lnTo>
                    <a:pt x="79" y="307"/>
                  </a:lnTo>
                  <a:lnTo>
                    <a:pt x="77" y="296"/>
                  </a:lnTo>
                  <a:lnTo>
                    <a:pt x="77" y="284"/>
                  </a:lnTo>
                  <a:lnTo>
                    <a:pt x="77" y="275"/>
                  </a:lnTo>
                  <a:lnTo>
                    <a:pt x="75" y="261"/>
                  </a:lnTo>
                  <a:lnTo>
                    <a:pt x="73" y="261"/>
                  </a:lnTo>
                  <a:lnTo>
                    <a:pt x="71" y="259"/>
                  </a:lnTo>
                  <a:lnTo>
                    <a:pt x="69" y="257"/>
                  </a:lnTo>
                  <a:lnTo>
                    <a:pt x="68" y="256"/>
                  </a:lnTo>
                  <a:lnTo>
                    <a:pt x="68" y="254"/>
                  </a:lnTo>
                  <a:lnTo>
                    <a:pt x="68" y="252"/>
                  </a:lnTo>
                  <a:lnTo>
                    <a:pt x="66" y="248"/>
                  </a:lnTo>
                  <a:lnTo>
                    <a:pt x="66" y="246"/>
                  </a:lnTo>
                  <a:lnTo>
                    <a:pt x="62" y="250"/>
                  </a:lnTo>
                  <a:lnTo>
                    <a:pt x="60" y="256"/>
                  </a:lnTo>
                  <a:lnTo>
                    <a:pt x="56" y="259"/>
                  </a:lnTo>
                  <a:lnTo>
                    <a:pt x="54" y="265"/>
                  </a:lnTo>
                  <a:lnTo>
                    <a:pt x="52" y="271"/>
                  </a:lnTo>
                  <a:lnTo>
                    <a:pt x="48" y="275"/>
                  </a:lnTo>
                  <a:lnTo>
                    <a:pt x="45" y="277"/>
                  </a:lnTo>
                  <a:lnTo>
                    <a:pt x="41" y="277"/>
                  </a:lnTo>
                  <a:lnTo>
                    <a:pt x="37" y="277"/>
                  </a:lnTo>
                  <a:lnTo>
                    <a:pt x="33" y="273"/>
                  </a:lnTo>
                  <a:lnTo>
                    <a:pt x="27" y="269"/>
                  </a:lnTo>
                  <a:lnTo>
                    <a:pt x="23" y="265"/>
                  </a:lnTo>
                  <a:lnTo>
                    <a:pt x="20" y="259"/>
                  </a:lnTo>
                  <a:lnTo>
                    <a:pt x="16" y="254"/>
                  </a:lnTo>
                  <a:lnTo>
                    <a:pt x="14" y="248"/>
                  </a:lnTo>
                  <a:lnTo>
                    <a:pt x="14" y="244"/>
                  </a:lnTo>
                  <a:lnTo>
                    <a:pt x="14" y="244"/>
                  </a:lnTo>
                  <a:lnTo>
                    <a:pt x="16" y="244"/>
                  </a:lnTo>
                  <a:lnTo>
                    <a:pt x="16" y="242"/>
                  </a:lnTo>
                  <a:lnTo>
                    <a:pt x="18" y="240"/>
                  </a:lnTo>
                  <a:lnTo>
                    <a:pt x="20" y="240"/>
                  </a:lnTo>
                  <a:lnTo>
                    <a:pt x="21" y="238"/>
                  </a:lnTo>
                  <a:lnTo>
                    <a:pt x="23" y="238"/>
                  </a:lnTo>
                  <a:lnTo>
                    <a:pt x="23" y="238"/>
                  </a:lnTo>
                  <a:lnTo>
                    <a:pt x="18" y="238"/>
                  </a:lnTo>
                  <a:lnTo>
                    <a:pt x="14" y="236"/>
                  </a:lnTo>
                  <a:lnTo>
                    <a:pt x="10" y="234"/>
                  </a:lnTo>
                  <a:lnTo>
                    <a:pt x="6" y="232"/>
                  </a:lnTo>
                  <a:lnTo>
                    <a:pt x="4" y="231"/>
                  </a:lnTo>
                  <a:lnTo>
                    <a:pt x="2" y="227"/>
                  </a:lnTo>
                  <a:lnTo>
                    <a:pt x="0" y="225"/>
                  </a:lnTo>
                  <a:lnTo>
                    <a:pt x="0" y="221"/>
                  </a:lnTo>
                  <a:lnTo>
                    <a:pt x="4" y="217"/>
                  </a:lnTo>
                  <a:lnTo>
                    <a:pt x="12" y="213"/>
                  </a:lnTo>
                  <a:lnTo>
                    <a:pt x="18" y="211"/>
                  </a:lnTo>
                  <a:lnTo>
                    <a:pt x="25" y="211"/>
                  </a:lnTo>
                  <a:lnTo>
                    <a:pt x="31" y="209"/>
                  </a:lnTo>
                  <a:lnTo>
                    <a:pt x="37" y="208"/>
                  </a:lnTo>
                  <a:lnTo>
                    <a:pt x="43" y="204"/>
                  </a:lnTo>
                  <a:lnTo>
                    <a:pt x="46" y="196"/>
                  </a:lnTo>
                  <a:lnTo>
                    <a:pt x="45" y="196"/>
                  </a:lnTo>
                  <a:lnTo>
                    <a:pt x="41" y="192"/>
                  </a:lnTo>
                  <a:lnTo>
                    <a:pt x="37" y="188"/>
                  </a:lnTo>
                  <a:lnTo>
                    <a:pt x="33" y="184"/>
                  </a:lnTo>
                  <a:lnTo>
                    <a:pt x="29" y="181"/>
                  </a:lnTo>
                  <a:lnTo>
                    <a:pt x="25" y="175"/>
                  </a:lnTo>
                  <a:lnTo>
                    <a:pt x="23" y="171"/>
                  </a:lnTo>
                  <a:lnTo>
                    <a:pt x="23" y="167"/>
                  </a:lnTo>
                  <a:lnTo>
                    <a:pt x="21" y="167"/>
                  </a:lnTo>
                  <a:lnTo>
                    <a:pt x="21" y="167"/>
                  </a:lnTo>
                  <a:lnTo>
                    <a:pt x="20" y="165"/>
                  </a:lnTo>
                  <a:lnTo>
                    <a:pt x="20" y="165"/>
                  </a:lnTo>
                  <a:lnTo>
                    <a:pt x="18" y="163"/>
                  </a:lnTo>
                  <a:lnTo>
                    <a:pt x="18" y="163"/>
                  </a:lnTo>
                  <a:lnTo>
                    <a:pt x="16" y="161"/>
                  </a:lnTo>
                  <a:lnTo>
                    <a:pt x="16" y="160"/>
                  </a:lnTo>
                  <a:lnTo>
                    <a:pt x="16" y="152"/>
                  </a:lnTo>
                  <a:lnTo>
                    <a:pt x="23" y="152"/>
                  </a:lnTo>
                  <a:lnTo>
                    <a:pt x="29" y="150"/>
                  </a:lnTo>
                  <a:lnTo>
                    <a:pt x="35" y="148"/>
                  </a:lnTo>
                  <a:lnTo>
                    <a:pt x="41" y="144"/>
                  </a:lnTo>
                  <a:lnTo>
                    <a:pt x="48" y="135"/>
                  </a:lnTo>
                  <a:lnTo>
                    <a:pt x="54" y="125"/>
                  </a:lnTo>
                  <a:lnTo>
                    <a:pt x="60" y="115"/>
                  </a:lnTo>
                  <a:lnTo>
                    <a:pt x="66" y="104"/>
                  </a:lnTo>
                  <a:lnTo>
                    <a:pt x="71" y="94"/>
                  </a:lnTo>
                  <a:lnTo>
                    <a:pt x="81" y="87"/>
                  </a:lnTo>
                  <a:lnTo>
                    <a:pt x="77" y="83"/>
                  </a:lnTo>
                  <a:lnTo>
                    <a:pt x="77" y="79"/>
                  </a:lnTo>
                  <a:lnTo>
                    <a:pt x="75" y="77"/>
                  </a:lnTo>
                  <a:lnTo>
                    <a:pt x="75" y="73"/>
                  </a:lnTo>
                  <a:lnTo>
                    <a:pt x="77" y="69"/>
                  </a:lnTo>
                  <a:lnTo>
                    <a:pt x="77" y="67"/>
                  </a:lnTo>
                  <a:lnTo>
                    <a:pt x="79" y="65"/>
                  </a:lnTo>
                  <a:lnTo>
                    <a:pt x="83" y="64"/>
                  </a:lnTo>
                  <a:lnTo>
                    <a:pt x="77" y="60"/>
                  </a:lnTo>
                  <a:lnTo>
                    <a:pt x="75" y="56"/>
                  </a:lnTo>
                  <a:lnTo>
                    <a:pt x="71" y="52"/>
                  </a:lnTo>
                  <a:lnTo>
                    <a:pt x="68" y="50"/>
                  </a:lnTo>
                  <a:lnTo>
                    <a:pt x="66" y="46"/>
                  </a:lnTo>
                  <a:lnTo>
                    <a:pt x="64" y="42"/>
                  </a:lnTo>
                  <a:lnTo>
                    <a:pt x="60" y="39"/>
                  </a:lnTo>
                  <a:lnTo>
                    <a:pt x="56" y="35"/>
                  </a:lnTo>
                  <a:lnTo>
                    <a:pt x="56" y="19"/>
                  </a:lnTo>
                  <a:lnTo>
                    <a:pt x="64" y="19"/>
                  </a:lnTo>
                  <a:lnTo>
                    <a:pt x="71" y="19"/>
                  </a:lnTo>
                  <a:lnTo>
                    <a:pt x="79" y="19"/>
                  </a:lnTo>
                  <a:lnTo>
                    <a:pt x="87" y="17"/>
                  </a:lnTo>
                  <a:lnTo>
                    <a:pt x="92" y="16"/>
                  </a:lnTo>
                  <a:lnTo>
                    <a:pt x="100" y="12"/>
                  </a:lnTo>
                  <a:lnTo>
                    <a:pt x="104" y="6"/>
                  </a:lnTo>
                  <a:lnTo>
                    <a:pt x="108"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81" name="Freeform 235"/>
            <p:cNvSpPr>
              <a:spLocks/>
            </p:cNvSpPr>
            <p:nvPr/>
          </p:nvSpPr>
          <p:spPr bwMode="auto">
            <a:xfrm>
              <a:off x="1536" y="2746"/>
              <a:ext cx="215" cy="259"/>
            </a:xfrm>
            <a:custGeom>
              <a:avLst/>
              <a:gdLst>
                <a:gd name="T0" fmla="*/ 2 w 215"/>
                <a:gd name="T1" fmla="*/ 23 h 238"/>
                <a:gd name="T2" fmla="*/ 6 w 215"/>
                <a:gd name="T3" fmla="*/ 23 h 238"/>
                <a:gd name="T4" fmla="*/ 15 w 215"/>
                <a:gd name="T5" fmla="*/ 27 h 238"/>
                <a:gd name="T6" fmla="*/ 27 w 215"/>
                <a:gd name="T7" fmla="*/ 42 h 238"/>
                <a:gd name="T8" fmla="*/ 27 w 215"/>
                <a:gd name="T9" fmla="*/ 54 h 238"/>
                <a:gd name="T10" fmla="*/ 23 w 215"/>
                <a:gd name="T11" fmla="*/ 58 h 238"/>
                <a:gd name="T12" fmla="*/ 23 w 215"/>
                <a:gd name="T13" fmla="*/ 65 h 238"/>
                <a:gd name="T14" fmla="*/ 25 w 215"/>
                <a:gd name="T15" fmla="*/ 75 h 238"/>
                <a:gd name="T16" fmla="*/ 27 w 215"/>
                <a:gd name="T17" fmla="*/ 79 h 238"/>
                <a:gd name="T18" fmla="*/ 29 w 215"/>
                <a:gd name="T19" fmla="*/ 81 h 238"/>
                <a:gd name="T20" fmla="*/ 27 w 215"/>
                <a:gd name="T21" fmla="*/ 88 h 238"/>
                <a:gd name="T22" fmla="*/ 23 w 215"/>
                <a:gd name="T23" fmla="*/ 98 h 238"/>
                <a:gd name="T24" fmla="*/ 25 w 215"/>
                <a:gd name="T25" fmla="*/ 113 h 238"/>
                <a:gd name="T26" fmla="*/ 31 w 215"/>
                <a:gd name="T27" fmla="*/ 121 h 238"/>
                <a:gd name="T28" fmla="*/ 27 w 215"/>
                <a:gd name="T29" fmla="*/ 131 h 238"/>
                <a:gd name="T30" fmla="*/ 21 w 215"/>
                <a:gd name="T31" fmla="*/ 140 h 238"/>
                <a:gd name="T32" fmla="*/ 33 w 215"/>
                <a:gd name="T33" fmla="*/ 159 h 238"/>
                <a:gd name="T34" fmla="*/ 40 w 215"/>
                <a:gd name="T35" fmla="*/ 184 h 238"/>
                <a:gd name="T36" fmla="*/ 48 w 215"/>
                <a:gd name="T37" fmla="*/ 211 h 238"/>
                <a:gd name="T38" fmla="*/ 63 w 215"/>
                <a:gd name="T39" fmla="*/ 238 h 238"/>
                <a:gd name="T40" fmla="*/ 75 w 215"/>
                <a:gd name="T41" fmla="*/ 234 h 238"/>
                <a:gd name="T42" fmla="*/ 90 w 215"/>
                <a:gd name="T43" fmla="*/ 227 h 238"/>
                <a:gd name="T44" fmla="*/ 106 w 215"/>
                <a:gd name="T45" fmla="*/ 228 h 238"/>
                <a:gd name="T46" fmla="*/ 113 w 215"/>
                <a:gd name="T47" fmla="*/ 238 h 238"/>
                <a:gd name="T48" fmla="*/ 125 w 215"/>
                <a:gd name="T49" fmla="*/ 228 h 238"/>
                <a:gd name="T50" fmla="*/ 138 w 215"/>
                <a:gd name="T51" fmla="*/ 225 h 238"/>
                <a:gd name="T52" fmla="*/ 150 w 215"/>
                <a:gd name="T53" fmla="*/ 194 h 238"/>
                <a:gd name="T54" fmla="*/ 150 w 215"/>
                <a:gd name="T55" fmla="*/ 192 h 238"/>
                <a:gd name="T56" fmla="*/ 154 w 215"/>
                <a:gd name="T57" fmla="*/ 182 h 238"/>
                <a:gd name="T58" fmla="*/ 175 w 215"/>
                <a:gd name="T59" fmla="*/ 173 h 238"/>
                <a:gd name="T60" fmla="*/ 190 w 215"/>
                <a:gd name="T61" fmla="*/ 173 h 238"/>
                <a:gd name="T62" fmla="*/ 196 w 215"/>
                <a:gd name="T63" fmla="*/ 177 h 238"/>
                <a:gd name="T64" fmla="*/ 209 w 215"/>
                <a:gd name="T65" fmla="*/ 179 h 238"/>
                <a:gd name="T66" fmla="*/ 213 w 215"/>
                <a:gd name="T67" fmla="*/ 169 h 238"/>
                <a:gd name="T68" fmla="*/ 213 w 215"/>
                <a:gd name="T69" fmla="*/ 154 h 238"/>
                <a:gd name="T70" fmla="*/ 203 w 215"/>
                <a:gd name="T71" fmla="*/ 138 h 238"/>
                <a:gd name="T72" fmla="*/ 190 w 215"/>
                <a:gd name="T73" fmla="*/ 121 h 238"/>
                <a:gd name="T74" fmla="*/ 173 w 215"/>
                <a:gd name="T75" fmla="*/ 113 h 238"/>
                <a:gd name="T76" fmla="*/ 167 w 215"/>
                <a:gd name="T77" fmla="*/ 98 h 238"/>
                <a:gd name="T78" fmla="*/ 167 w 215"/>
                <a:gd name="T79" fmla="*/ 92 h 238"/>
                <a:gd name="T80" fmla="*/ 167 w 215"/>
                <a:gd name="T81" fmla="*/ 84 h 238"/>
                <a:gd name="T82" fmla="*/ 144 w 215"/>
                <a:gd name="T83" fmla="*/ 61 h 238"/>
                <a:gd name="T84" fmla="*/ 111 w 215"/>
                <a:gd name="T85" fmla="*/ 50 h 238"/>
                <a:gd name="T86" fmla="*/ 94 w 215"/>
                <a:gd name="T87" fmla="*/ 44 h 238"/>
                <a:gd name="T88" fmla="*/ 83 w 215"/>
                <a:gd name="T89" fmla="*/ 27 h 238"/>
                <a:gd name="T90" fmla="*/ 81 w 215"/>
                <a:gd name="T91" fmla="*/ 10 h 238"/>
                <a:gd name="T92" fmla="*/ 71 w 215"/>
                <a:gd name="T93" fmla="*/ 0 h 238"/>
                <a:gd name="T94" fmla="*/ 50 w 215"/>
                <a:gd name="T95" fmla="*/ 8 h 238"/>
                <a:gd name="T96" fmla="*/ 27 w 215"/>
                <a:gd name="T97" fmla="*/ 21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15" h="238">
                  <a:moveTo>
                    <a:pt x="0" y="23"/>
                  </a:moveTo>
                  <a:lnTo>
                    <a:pt x="0" y="23"/>
                  </a:lnTo>
                  <a:lnTo>
                    <a:pt x="2" y="23"/>
                  </a:lnTo>
                  <a:lnTo>
                    <a:pt x="2" y="23"/>
                  </a:lnTo>
                  <a:lnTo>
                    <a:pt x="4" y="23"/>
                  </a:lnTo>
                  <a:lnTo>
                    <a:pt x="4" y="23"/>
                  </a:lnTo>
                  <a:lnTo>
                    <a:pt x="4" y="23"/>
                  </a:lnTo>
                  <a:lnTo>
                    <a:pt x="6" y="23"/>
                  </a:lnTo>
                  <a:lnTo>
                    <a:pt x="6" y="23"/>
                  </a:lnTo>
                  <a:lnTo>
                    <a:pt x="10" y="23"/>
                  </a:lnTo>
                  <a:lnTo>
                    <a:pt x="13" y="25"/>
                  </a:lnTo>
                  <a:lnTo>
                    <a:pt x="15" y="27"/>
                  </a:lnTo>
                  <a:lnTo>
                    <a:pt x="19" y="31"/>
                  </a:lnTo>
                  <a:lnTo>
                    <a:pt x="23" y="35"/>
                  </a:lnTo>
                  <a:lnTo>
                    <a:pt x="25" y="38"/>
                  </a:lnTo>
                  <a:lnTo>
                    <a:pt x="27" y="42"/>
                  </a:lnTo>
                  <a:lnTo>
                    <a:pt x="27" y="48"/>
                  </a:lnTo>
                  <a:lnTo>
                    <a:pt x="27" y="50"/>
                  </a:lnTo>
                  <a:lnTo>
                    <a:pt x="27" y="52"/>
                  </a:lnTo>
                  <a:lnTo>
                    <a:pt x="27" y="54"/>
                  </a:lnTo>
                  <a:lnTo>
                    <a:pt x="25" y="54"/>
                  </a:lnTo>
                  <a:lnTo>
                    <a:pt x="25" y="56"/>
                  </a:lnTo>
                  <a:lnTo>
                    <a:pt x="25" y="56"/>
                  </a:lnTo>
                  <a:lnTo>
                    <a:pt x="23" y="58"/>
                  </a:lnTo>
                  <a:lnTo>
                    <a:pt x="23" y="58"/>
                  </a:lnTo>
                  <a:lnTo>
                    <a:pt x="23" y="61"/>
                  </a:lnTo>
                  <a:lnTo>
                    <a:pt x="23" y="63"/>
                  </a:lnTo>
                  <a:lnTo>
                    <a:pt x="23" y="65"/>
                  </a:lnTo>
                  <a:lnTo>
                    <a:pt x="23" y="67"/>
                  </a:lnTo>
                  <a:lnTo>
                    <a:pt x="25" y="69"/>
                  </a:lnTo>
                  <a:lnTo>
                    <a:pt x="25" y="71"/>
                  </a:lnTo>
                  <a:lnTo>
                    <a:pt x="25" y="75"/>
                  </a:lnTo>
                  <a:lnTo>
                    <a:pt x="25" y="77"/>
                  </a:lnTo>
                  <a:lnTo>
                    <a:pt x="25" y="77"/>
                  </a:lnTo>
                  <a:lnTo>
                    <a:pt x="27" y="77"/>
                  </a:lnTo>
                  <a:lnTo>
                    <a:pt x="27" y="79"/>
                  </a:lnTo>
                  <a:lnTo>
                    <a:pt x="27" y="79"/>
                  </a:lnTo>
                  <a:lnTo>
                    <a:pt x="27" y="81"/>
                  </a:lnTo>
                  <a:lnTo>
                    <a:pt x="29" y="81"/>
                  </a:lnTo>
                  <a:lnTo>
                    <a:pt x="29" y="81"/>
                  </a:lnTo>
                  <a:lnTo>
                    <a:pt x="29" y="83"/>
                  </a:lnTo>
                  <a:lnTo>
                    <a:pt x="29" y="84"/>
                  </a:lnTo>
                  <a:lnTo>
                    <a:pt x="27" y="86"/>
                  </a:lnTo>
                  <a:lnTo>
                    <a:pt x="27" y="88"/>
                  </a:lnTo>
                  <a:lnTo>
                    <a:pt x="25" y="90"/>
                  </a:lnTo>
                  <a:lnTo>
                    <a:pt x="25" y="92"/>
                  </a:lnTo>
                  <a:lnTo>
                    <a:pt x="25" y="96"/>
                  </a:lnTo>
                  <a:lnTo>
                    <a:pt x="23" y="98"/>
                  </a:lnTo>
                  <a:lnTo>
                    <a:pt x="23" y="102"/>
                  </a:lnTo>
                  <a:lnTo>
                    <a:pt x="23" y="106"/>
                  </a:lnTo>
                  <a:lnTo>
                    <a:pt x="25" y="109"/>
                  </a:lnTo>
                  <a:lnTo>
                    <a:pt x="25" y="113"/>
                  </a:lnTo>
                  <a:lnTo>
                    <a:pt x="27" y="115"/>
                  </a:lnTo>
                  <a:lnTo>
                    <a:pt x="27" y="117"/>
                  </a:lnTo>
                  <a:lnTo>
                    <a:pt x="29" y="119"/>
                  </a:lnTo>
                  <a:lnTo>
                    <a:pt x="31" y="121"/>
                  </a:lnTo>
                  <a:lnTo>
                    <a:pt x="31" y="121"/>
                  </a:lnTo>
                  <a:lnTo>
                    <a:pt x="29" y="125"/>
                  </a:lnTo>
                  <a:lnTo>
                    <a:pt x="27" y="127"/>
                  </a:lnTo>
                  <a:lnTo>
                    <a:pt x="27" y="131"/>
                  </a:lnTo>
                  <a:lnTo>
                    <a:pt x="25" y="132"/>
                  </a:lnTo>
                  <a:lnTo>
                    <a:pt x="23" y="134"/>
                  </a:lnTo>
                  <a:lnTo>
                    <a:pt x="23" y="138"/>
                  </a:lnTo>
                  <a:lnTo>
                    <a:pt x="21" y="140"/>
                  </a:lnTo>
                  <a:lnTo>
                    <a:pt x="19" y="142"/>
                  </a:lnTo>
                  <a:lnTo>
                    <a:pt x="25" y="148"/>
                  </a:lnTo>
                  <a:lnTo>
                    <a:pt x="29" y="154"/>
                  </a:lnTo>
                  <a:lnTo>
                    <a:pt x="33" y="159"/>
                  </a:lnTo>
                  <a:lnTo>
                    <a:pt x="35" y="165"/>
                  </a:lnTo>
                  <a:lnTo>
                    <a:pt x="38" y="173"/>
                  </a:lnTo>
                  <a:lnTo>
                    <a:pt x="40" y="179"/>
                  </a:lnTo>
                  <a:lnTo>
                    <a:pt x="40" y="184"/>
                  </a:lnTo>
                  <a:lnTo>
                    <a:pt x="42" y="192"/>
                  </a:lnTo>
                  <a:lnTo>
                    <a:pt x="42" y="196"/>
                  </a:lnTo>
                  <a:lnTo>
                    <a:pt x="44" y="203"/>
                  </a:lnTo>
                  <a:lnTo>
                    <a:pt x="48" y="211"/>
                  </a:lnTo>
                  <a:lnTo>
                    <a:pt x="52" y="219"/>
                  </a:lnTo>
                  <a:lnTo>
                    <a:pt x="56" y="227"/>
                  </a:lnTo>
                  <a:lnTo>
                    <a:pt x="59" y="232"/>
                  </a:lnTo>
                  <a:lnTo>
                    <a:pt x="63" y="238"/>
                  </a:lnTo>
                  <a:lnTo>
                    <a:pt x="67" y="238"/>
                  </a:lnTo>
                  <a:lnTo>
                    <a:pt x="69" y="238"/>
                  </a:lnTo>
                  <a:lnTo>
                    <a:pt x="73" y="236"/>
                  </a:lnTo>
                  <a:lnTo>
                    <a:pt x="75" y="234"/>
                  </a:lnTo>
                  <a:lnTo>
                    <a:pt x="79" y="232"/>
                  </a:lnTo>
                  <a:lnTo>
                    <a:pt x="83" y="230"/>
                  </a:lnTo>
                  <a:lnTo>
                    <a:pt x="84" y="227"/>
                  </a:lnTo>
                  <a:lnTo>
                    <a:pt x="90" y="227"/>
                  </a:lnTo>
                  <a:lnTo>
                    <a:pt x="94" y="225"/>
                  </a:lnTo>
                  <a:lnTo>
                    <a:pt x="100" y="227"/>
                  </a:lnTo>
                  <a:lnTo>
                    <a:pt x="102" y="227"/>
                  </a:lnTo>
                  <a:lnTo>
                    <a:pt x="106" y="228"/>
                  </a:lnTo>
                  <a:lnTo>
                    <a:pt x="107" y="230"/>
                  </a:lnTo>
                  <a:lnTo>
                    <a:pt x="109" y="232"/>
                  </a:lnTo>
                  <a:lnTo>
                    <a:pt x="111" y="234"/>
                  </a:lnTo>
                  <a:lnTo>
                    <a:pt x="113" y="238"/>
                  </a:lnTo>
                  <a:lnTo>
                    <a:pt x="115" y="238"/>
                  </a:lnTo>
                  <a:lnTo>
                    <a:pt x="119" y="234"/>
                  </a:lnTo>
                  <a:lnTo>
                    <a:pt x="121" y="230"/>
                  </a:lnTo>
                  <a:lnTo>
                    <a:pt x="125" y="228"/>
                  </a:lnTo>
                  <a:lnTo>
                    <a:pt x="129" y="227"/>
                  </a:lnTo>
                  <a:lnTo>
                    <a:pt x="132" y="227"/>
                  </a:lnTo>
                  <a:lnTo>
                    <a:pt x="134" y="225"/>
                  </a:lnTo>
                  <a:lnTo>
                    <a:pt x="138" y="225"/>
                  </a:lnTo>
                  <a:lnTo>
                    <a:pt x="144" y="223"/>
                  </a:lnTo>
                  <a:lnTo>
                    <a:pt x="150" y="196"/>
                  </a:lnTo>
                  <a:lnTo>
                    <a:pt x="150" y="196"/>
                  </a:lnTo>
                  <a:lnTo>
                    <a:pt x="150" y="194"/>
                  </a:lnTo>
                  <a:lnTo>
                    <a:pt x="150" y="194"/>
                  </a:lnTo>
                  <a:lnTo>
                    <a:pt x="150" y="192"/>
                  </a:lnTo>
                  <a:lnTo>
                    <a:pt x="150" y="192"/>
                  </a:lnTo>
                  <a:lnTo>
                    <a:pt x="150" y="192"/>
                  </a:lnTo>
                  <a:lnTo>
                    <a:pt x="150" y="190"/>
                  </a:lnTo>
                  <a:lnTo>
                    <a:pt x="150" y="190"/>
                  </a:lnTo>
                  <a:lnTo>
                    <a:pt x="150" y="186"/>
                  </a:lnTo>
                  <a:lnTo>
                    <a:pt x="154" y="182"/>
                  </a:lnTo>
                  <a:lnTo>
                    <a:pt x="157" y="179"/>
                  </a:lnTo>
                  <a:lnTo>
                    <a:pt x="163" y="177"/>
                  </a:lnTo>
                  <a:lnTo>
                    <a:pt x="169" y="175"/>
                  </a:lnTo>
                  <a:lnTo>
                    <a:pt x="175" y="173"/>
                  </a:lnTo>
                  <a:lnTo>
                    <a:pt x="180" y="173"/>
                  </a:lnTo>
                  <a:lnTo>
                    <a:pt x="186" y="173"/>
                  </a:lnTo>
                  <a:lnTo>
                    <a:pt x="188" y="173"/>
                  </a:lnTo>
                  <a:lnTo>
                    <a:pt x="190" y="173"/>
                  </a:lnTo>
                  <a:lnTo>
                    <a:pt x="192" y="175"/>
                  </a:lnTo>
                  <a:lnTo>
                    <a:pt x="194" y="175"/>
                  </a:lnTo>
                  <a:lnTo>
                    <a:pt x="196" y="177"/>
                  </a:lnTo>
                  <a:lnTo>
                    <a:pt x="196" y="177"/>
                  </a:lnTo>
                  <a:lnTo>
                    <a:pt x="198" y="179"/>
                  </a:lnTo>
                  <a:lnTo>
                    <a:pt x="198" y="179"/>
                  </a:lnTo>
                  <a:lnTo>
                    <a:pt x="207" y="182"/>
                  </a:lnTo>
                  <a:lnTo>
                    <a:pt x="209" y="179"/>
                  </a:lnTo>
                  <a:lnTo>
                    <a:pt x="209" y="177"/>
                  </a:lnTo>
                  <a:lnTo>
                    <a:pt x="209" y="175"/>
                  </a:lnTo>
                  <a:lnTo>
                    <a:pt x="211" y="173"/>
                  </a:lnTo>
                  <a:lnTo>
                    <a:pt x="213" y="169"/>
                  </a:lnTo>
                  <a:lnTo>
                    <a:pt x="213" y="167"/>
                  </a:lnTo>
                  <a:lnTo>
                    <a:pt x="213" y="163"/>
                  </a:lnTo>
                  <a:lnTo>
                    <a:pt x="215" y="161"/>
                  </a:lnTo>
                  <a:lnTo>
                    <a:pt x="213" y="154"/>
                  </a:lnTo>
                  <a:lnTo>
                    <a:pt x="211" y="148"/>
                  </a:lnTo>
                  <a:lnTo>
                    <a:pt x="209" y="144"/>
                  </a:lnTo>
                  <a:lnTo>
                    <a:pt x="205" y="140"/>
                  </a:lnTo>
                  <a:lnTo>
                    <a:pt x="203" y="138"/>
                  </a:lnTo>
                  <a:lnTo>
                    <a:pt x="201" y="134"/>
                  </a:lnTo>
                  <a:lnTo>
                    <a:pt x="200" y="129"/>
                  </a:lnTo>
                  <a:lnTo>
                    <a:pt x="198" y="121"/>
                  </a:lnTo>
                  <a:lnTo>
                    <a:pt x="190" y="121"/>
                  </a:lnTo>
                  <a:lnTo>
                    <a:pt x="184" y="123"/>
                  </a:lnTo>
                  <a:lnTo>
                    <a:pt x="178" y="121"/>
                  </a:lnTo>
                  <a:lnTo>
                    <a:pt x="175" y="117"/>
                  </a:lnTo>
                  <a:lnTo>
                    <a:pt x="173" y="113"/>
                  </a:lnTo>
                  <a:lnTo>
                    <a:pt x="169" y="109"/>
                  </a:lnTo>
                  <a:lnTo>
                    <a:pt x="169" y="106"/>
                  </a:lnTo>
                  <a:lnTo>
                    <a:pt x="167" y="100"/>
                  </a:lnTo>
                  <a:lnTo>
                    <a:pt x="167" y="98"/>
                  </a:lnTo>
                  <a:lnTo>
                    <a:pt x="167" y="96"/>
                  </a:lnTo>
                  <a:lnTo>
                    <a:pt x="167" y="96"/>
                  </a:lnTo>
                  <a:lnTo>
                    <a:pt x="167" y="94"/>
                  </a:lnTo>
                  <a:lnTo>
                    <a:pt x="167" y="92"/>
                  </a:lnTo>
                  <a:lnTo>
                    <a:pt x="167" y="92"/>
                  </a:lnTo>
                  <a:lnTo>
                    <a:pt x="167" y="88"/>
                  </a:lnTo>
                  <a:lnTo>
                    <a:pt x="167" y="86"/>
                  </a:lnTo>
                  <a:lnTo>
                    <a:pt x="167" y="84"/>
                  </a:lnTo>
                  <a:lnTo>
                    <a:pt x="165" y="79"/>
                  </a:lnTo>
                  <a:lnTo>
                    <a:pt x="159" y="73"/>
                  </a:lnTo>
                  <a:lnTo>
                    <a:pt x="152" y="67"/>
                  </a:lnTo>
                  <a:lnTo>
                    <a:pt x="144" y="61"/>
                  </a:lnTo>
                  <a:lnTo>
                    <a:pt x="134" y="58"/>
                  </a:lnTo>
                  <a:lnTo>
                    <a:pt x="125" y="54"/>
                  </a:lnTo>
                  <a:lnTo>
                    <a:pt x="117" y="52"/>
                  </a:lnTo>
                  <a:lnTo>
                    <a:pt x="111" y="50"/>
                  </a:lnTo>
                  <a:lnTo>
                    <a:pt x="107" y="50"/>
                  </a:lnTo>
                  <a:lnTo>
                    <a:pt x="102" y="48"/>
                  </a:lnTo>
                  <a:lnTo>
                    <a:pt x="98" y="46"/>
                  </a:lnTo>
                  <a:lnTo>
                    <a:pt x="94" y="44"/>
                  </a:lnTo>
                  <a:lnTo>
                    <a:pt x="90" y="40"/>
                  </a:lnTo>
                  <a:lnTo>
                    <a:pt x="86" y="36"/>
                  </a:lnTo>
                  <a:lnTo>
                    <a:pt x="84" y="33"/>
                  </a:lnTo>
                  <a:lnTo>
                    <a:pt x="83" y="27"/>
                  </a:lnTo>
                  <a:lnTo>
                    <a:pt x="83" y="23"/>
                  </a:lnTo>
                  <a:lnTo>
                    <a:pt x="83" y="17"/>
                  </a:lnTo>
                  <a:lnTo>
                    <a:pt x="83" y="13"/>
                  </a:lnTo>
                  <a:lnTo>
                    <a:pt x="81" y="10"/>
                  </a:lnTo>
                  <a:lnTo>
                    <a:pt x="79" y="6"/>
                  </a:lnTo>
                  <a:lnTo>
                    <a:pt x="77" y="2"/>
                  </a:lnTo>
                  <a:lnTo>
                    <a:pt x="75" y="0"/>
                  </a:lnTo>
                  <a:lnTo>
                    <a:pt x="71" y="0"/>
                  </a:lnTo>
                  <a:lnTo>
                    <a:pt x="65" y="0"/>
                  </a:lnTo>
                  <a:lnTo>
                    <a:pt x="59" y="2"/>
                  </a:lnTo>
                  <a:lnTo>
                    <a:pt x="54" y="6"/>
                  </a:lnTo>
                  <a:lnTo>
                    <a:pt x="50" y="8"/>
                  </a:lnTo>
                  <a:lnTo>
                    <a:pt x="44" y="11"/>
                  </a:lnTo>
                  <a:lnTo>
                    <a:pt x="38" y="15"/>
                  </a:lnTo>
                  <a:lnTo>
                    <a:pt x="33" y="19"/>
                  </a:lnTo>
                  <a:lnTo>
                    <a:pt x="27" y="21"/>
                  </a:lnTo>
                  <a:lnTo>
                    <a:pt x="6" y="23"/>
                  </a:lnTo>
                  <a:lnTo>
                    <a:pt x="0" y="23"/>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82" name="Freeform 236"/>
            <p:cNvSpPr>
              <a:spLocks/>
            </p:cNvSpPr>
            <p:nvPr/>
          </p:nvSpPr>
          <p:spPr bwMode="auto">
            <a:xfrm>
              <a:off x="1676" y="2385"/>
              <a:ext cx="77" cy="138"/>
            </a:xfrm>
            <a:custGeom>
              <a:avLst/>
              <a:gdLst>
                <a:gd name="T0" fmla="*/ 61 w 77"/>
                <a:gd name="T1" fmla="*/ 42 h 127"/>
                <a:gd name="T2" fmla="*/ 58 w 77"/>
                <a:gd name="T3" fmla="*/ 36 h 127"/>
                <a:gd name="T4" fmla="*/ 54 w 77"/>
                <a:gd name="T5" fmla="*/ 32 h 127"/>
                <a:gd name="T6" fmla="*/ 50 w 77"/>
                <a:gd name="T7" fmla="*/ 29 h 127"/>
                <a:gd name="T8" fmla="*/ 48 w 77"/>
                <a:gd name="T9" fmla="*/ 27 h 127"/>
                <a:gd name="T10" fmla="*/ 46 w 77"/>
                <a:gd name="T11" fmla="*/ 29 h 127"/>
                <a:gd name="T12" fmla="*/ 46 w 77"/>
                <a:gd name="T13" fmla="*/ 31 h 127"/>
                <a:gd name="T14" fmla="*/ 44 w 77"/>
                <a:gd name="T15" fmla="*/ 31 h 127"/>
                <a:gd name="T16" fmla="*/ 42 w 77"/>
                <a:gd name="T17" fmla="*/ 25 h 127"/>
                <a:gd name="T18" fmla="*/ 38 w 77"/>
                <a:gd name="T19" fmla="*/ 15 h 127"/>
                <a:gd name="T20" fmla="*/ 35 w 77"/>
                <a:gd name="T21" fmla="*/ 8 h 127"/>
                <a:gd name="T22" fmla="*/ 29 w 77"/>
                <a:gd name="T23" fmla="*/ 2 h 127"/>
                <a:gd name="T24" fmla="*/ 23 w 77"/>
                <a:gd name="T25" fmla="*/ 0 h 127"/>
                <a:gd name="T26" fmla="*/ 21 w 77"/>
                <a:gd name="T27" fmla="*/ 2 h 127"/>
                <a:gd name="T28" fmla="*/ 19 w 77"/>
                <a:gd name="T29" fmla="*/ 4 h 127"/>
                <a:gd name="T30" fmla="*/ 17 w 77"/>
                <a:gd name="T31" fmla="*/ 6 h 127"/>
                <a:gd name="T32" fmla="*/ 15 w 77"/>
                <a:gd name="T33" fmla="*/ 8 h 127"/>
                <a:gd name="T34" fmla="*/ 15 w 77"/>
                <a:gd name="T35" fmla="*/ 11 h 127"/>
                <a:gd name="T36" fmla="*/ 15 w 77"/>
                <a:gd name="T37" fmla="*/ 15 h 127"/>
                <a:gd name="T38" fmla="*/ 15 w 77"/>
                <a:gd name="T39" fmla="*/ 19 h 127"/>
                <a:gd name="T40" fmla="*/ 14 w 77"/>
                <a:gd name="T41" fmla="*/ 23 h 127"/>
                <a:gd name="T42" fmla="*/ 8 w 77"/>
                <a:gd name="T43" fmla="*/ 27 h 127"/>
                <a:gd name="T44" fmla="*/ 4 w 77"/>
                <a:gd name="T45" fmla="*/ 32 h 127"/>
                <a:gd name="T46" fmla="*/ 0 w 77"/>
                <a:gd name="T47" fmla="*/ 38 h 127"/>
                <a:gd name="T48" fmla="*/ 10 w 77"/>
                <a:gd name="T49" fmla="*/ 61 h 127"/>
                <a:gd name="T50" fmla="*/ 19 w 77"/>
                <a:gd name="T51" fmla="*/ 63 h 127"/>
                <a:gd name="T52" fmla="*/ 25 w 77"/>
                <a:gd name="T53" fmla="*/ 67 h 127"/>
                <a:gd name="T54" fmla="*/ 29 w 77"/>
                <a:gd name="T55" fmla="*/ 73 h 127"/>
                <a:gd name="T56" fmla="*/ 29 w 77"/>
                <a:gd name="T57" fmla="*/ 82 h 127"/>
                <a:gd name="T58" fmla="*/ 29 w 77"/>
                <a:gd name="T59" fmla="*/ 86 h 127"/>
                <a:gd name="T60" fmla="*/ 27 w 77"/>
                <a:gd name="T61" fmla="*/ 90 h 127"/>
                <a:gd name="T62" fmla="*/ 25 w 77"/>
                <a:gd name="T63" fmla="*/ 94 h 127"/>
                <a:gd name="T64" fmla="*/ 25 w 77"/>
                <a:gd name="T65" fmla="*/ 98 h 127"/>
                <a:gd name="T66" fmla="*/ 27 w 77"/>
                <a:gd name="T67" fmla="*/ 105 h 127"/>
                <a:gd name="T68" fmla="*/ 31 w 77"/>
                <a:gd name="T69" fmla="*/ 115 h 127"/>
                <a:gd name="T70" fmla="*/ 37 w 77"/>
                <a:gd name="T71" fmla="*/ 125 h 127"/>
                <a:gd name="T72" fmla="*/ 42 w 77"/>
                <a:gd name="T73" fmla="*/ 127 h 127"/>
                <a:gd name="T74" fmla="*/ 48 w 77"/>
                <a:gd name="T75" fmla="*/ 127 h 127"/>
                <a:gd name="T76" fmla="*/ 60 w 77"/>
                <a:gd name="T77" fmla="*/ 123 h 127"/>
                <a:gd name="T78" fmla="*/ 71 w 77"/>
                <a:gd name="T79" fmla="*/ 119 h 127"/>
                <a:gd name="T80" fmla="*/ 77 w 77"/>
                <a:gd name="T81" fmla="*/ 113 h 127"/>
                <a:gd name="T82" fmla="*/ 73 w 77"/>
                <a:gd name="T83" fmla="*/ 104 h 127"/>
                <a:gd name="T84" fmla="*/ 67 w 77"/>
                <a:gd name="T85" fmla="*/ 96 h 127"/>
                <a:gd name="T86" fmla="*/ 61 w 77"/>
                <a:gd name="T87" fmla="*/ 88 h 127"/>
                <a:gd name="T88" fmla="*/ 58 w 77"/>
                <a:gd name="T89" fmla="*/ 77 h 127"/>
                <a:gd name="T90" fmla="*/ 60 w 77"/>
                <a:gd name="T91" fmla="*/ 67 h 127"/>
                <a:gd name="T92" fmla="*/ 61 w 77"/>
                <a:gd name="T93" fmla="*/ 59 h 127"/>
                <a:gd name="T94" fmla="*/ 65 w 77"/>
                <a:gd name="T95" fmla="*/ 52 h 127"/>
                <a:gd name="T96" fmla="*/ 65 w 77"/>
                <a:gd name="T97" fmla="*/ 44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7" h="127">
                  <a:moveTo>
                    <a:pt x="65" y="44"/>
                  </a:moveTo>
                  <a:lnTo>
                    <a:pt x="61" y="42"/>
                  </a:lnTo>
                  <a:lnTo>
                    <a:pt x="60" y="40"/>
                  </a:lnTo>
                  <a:lnTo>
                    <a:pt x="58" y="36"/>
                  </a:lnTo>
                  <a:lnTo>
                    <a:pt x="56" y="34"/>
                  </a:lnTo>
                  <a:lnTo>
                    <a:pt x="54" y="32"/>
                  </a:lnTo>
                  <a:lnTo>
                    <a:pt x="52" y="29"/>
                  </a:lnTo>
                  <a:lnTo>
                    <a:pt x="50" y="29"/>
                  </a:lnTo>
                  <a:lnTo>
                    <a:pt x="48" y="27"/>
                  </a:lnTo>
                  <a:lnTo>
                    <a:pt x="48" y="27"/>
                  </a:lnTo>
                  <a:lnTo>
                    <a:pt x="46" y="29"/>
                  </a:lnTo>
                  <a:lnTo>
                    <a:pt x="46" y="29"/>
                  </a:lnTo>
                  <a:lnTo>
                    <a:pt x="46" y="29"/>
                  </a:lnTo>
                  <a:lnTo>
                    <a:pt x="46" y="31"/>
                  </a:lnTo>
                  <a:lnTo>
                    <a:pt x="44" y="31"/>
                  </a:lnTo>
                  <a:lnTo>
                    <a:pt x="44" y="31"/>
                  </a:lnTo>
                  <a:lnTo>
                    <a:pt x="44" y="31"/>
                  </a:lnTo>
                  <a:lnTo>
                    <a:pt x="42" y="25"/>
                  </a:lnTo>
                  <a:lnTo>
                    <a:pt x="40" y="19"/>
                  </a:lnTo>
                  <a:lnTo>
                    <a:pt x="38" y="15"/>
                  </a:lnTo>
                  <a:lnTo>
                    <a:pt x="37" y="11"/>
                  </a:lnTo>
                  <a:lnTo>
                    <a:pt x="35" y="8"/>
                  </a:lnTo>
                  <a:lnTo>
                    <a:pt x="33" y="6"/>
                  </a:lnTo>
                  <a:lnTo>
                    <a:pt x="29" y="2"/>
                  </a:lnTo>
                  <a:lnTo>
                    <a:pt x="23" y="0"/>
                  </a:lnTo>
                  <a:lnTo>
                    <a:pt x="23" y="0"/>
                  </a:lnTo>
                  <a:lnTo>
                    <a:pt x="23" y="2"/>
                  </a:lnTo>
                  <a:lnTo>
                    <a:pt x="21" y="2"/>
                  </a:lnTo>
                  <a:lnTo>
                    <a:pt x="21" y="4"/>
                  </a:lnTo>
                  <a:lnTo>
                    <a:pt x="19" y="4"/>
                  </a:lnTo>
                  <a:lnTo>
                    <a:pt x="17" y="6"/>
                  </a:lnTo>
                  <a:lnTo>
                    <a:pt x="17" y="6"/>
                  </a:lnTo>
                  <a:lnTo>
                    <a:pt x="15" y="6"/>
                  </a:lnTo>
                  <a:lnTo>
                    <a:pt x="15" y="8"/>
                  </a:lnTo>
                  <a:lnTo>
                    <a:pt x="15" y="9"/>
                  </a:lnTo>
                  <a:lnTo>
                    <a:pt x="15" y="11"/>
                  </a:lnTo>
                  <a:lnTo>
                    <a:pt x="15" y="13"/>
                  </a:lnTo>
                  <a:lnTo>
                    <a:pt x="15" y="15"/>
                  </a:lnTo>
                  <a:lnTo>
                    <a:pt x="15" y="17"/>
                  </a:lnTo>
                  <a:lnTo>
                    <a:pt x="15" y="19"/>
                  </a:lnTo>
                  <a:lnTo>
                    <a:pt x="15" y="21"/>
                  </a:lnTo>
                  <a:lnTo>
                    <a:pt x="14" y="23"/>
                  </a:lnTo>
                  <a:lnTo>
                    <a:pt x="10" y="25"/>
                  </a:lnTo>
                  <a:lnTo>
                    <a:pt x="8" y="27"/>
                  </a:lnTo>
                  <a:lnTo>
                    <a:pt x="6" y="29"/>
                  </a:lnTo>
                  <a:lnTo>
                    <a:pt x="4" y="32"/>
                  </a:lnTo>
                  <a:lnTo>
                    <a:pt x="2" y="34"/>
                  </a:lnTo>
                  <a:lnTo>
                    <a:pt x="0" y="38"/>
                  </a:lnTo>
                  <a:lnTo>
                    <a:pt x="0" y="38"/>
                  </a:lnTo>
                  <a:lnTo>
                    <a:pt x="10" y="61"/>
                  </a:lnTo>
                  <a:lnTo>
                    <a:pt x="15" y="61"/>
                  </a:lnTo>
                  <a:lnTo>
                    <a:pt x="19" y="63"/>
                  </a:lnTo>
                  <a:lnTo>
                    <a:pt x="23" y="65"/>
                  </a:lnTo>
                  <a:lnTo>
                    <a:pt x="25" y="67"/>
                  </a:lnTo>
                  <a:lnTo>
                    <a:pt x="27" y="71"/>
                  </a:lnTo>
                  <a:lnTo>
                    <a:pt x="29" y="73"/>
                  </a:lnTo>
                  <a:lnTo>
                    <a:pt x="29" y="77"/>
                  </a:lnTo>
                  <a:lnTo>
                    <a:pt x="29" y="82"/>
                  </a:lnTo>
                  <a:lnTo>
                    <a:pt x="29" y="84"/>
                  </a:lnTo>
                  <a:lnTo>
                    <a:pt x="29" y="86"/>
                  </a:lnTo>
                  <a:lnTo>
                    <a:pt x="27" y="88"/>
                  </a:lnTo>
                  <a:lnTo>
                    <a:pt x="27" y="90"/>
                  </a:lnTo>
                  <a:lnTo>
                    <a:pt x="27" y="92"/>
                  </a:lnTo>
                  <a:lnTo>
                    <a:pt x="25" y="94"/>
                  </a:lnTo>
                  <a:lnTo>
                    <a:pt x="25" y="96"/>
                  </a:lnTo>
                  <a:lnTo>
                    <a:pt x="25" y="98"/>
                  </a:lnTo>
                  <a:lnTo>
                    <a:pt x="25" y="102"/>
                  </a:lnTo>
                  <a:lnTo>
                    <a:pt x="27" y="105"/>
                  </a:lnTo>
                  <a:lnTo>
                    <a:pt x="29" y="111"/>
                  </a:lnTo>
                  <a:lnTo>
                    <a:pt x="31" y="115"/>
                  </a:lnTo>
                  <a:lnTo>
                    <a:pt x="33" y="121"/>
                  </a:lnTo>
                  <a:lnTo>
                    <a:pt x="37" y="125"/>
                  </a:lnTo>
                  <a:lnTo>
                    <a:pt x="38" y="127"/>
                  </a:lnTo>
                  <a:lnTo>
                    <a:pt x="42" y="127"/>
                  </a:lnTo>
                  <a:lnTo>
                    <a:pt x="44" y="127"/>
                  </a:lnTo>
                  <a:lnTo>
                    <a:pt x="48" y="127"/>
                  </a:lnTo>
                  <a:lnTo>
                    <a:pt x="54" y="125"/>
                  </a:lnTo>
                  <a:lnTo>
                    <a:pt x="60" y="123"/>
                  </a:lnTo>
                  <a:lnTo>
                    <a:pt x="65" y="121"/>
                  </a:lnTo>
                  <a:lnTo>
                    <a:pt x="71" y="119"/>
                  </a:lnTo>
                  <a:lnTo>
                    <a:pt x="75" y="117"/>
                  </a:lnTo>
                  <a:lnTo>
                    <a:pt x="77" y="113"/>
                  </a:lnTo>
                  <a:lnTo>
                    <a:pt x="75" y="109"/>
                  </a:lnTo>
                  <a:lnTo>
                    <a:pt x="73" y="104"/>
                  </a:lnTo>
                  <a:lnTo>
                    <a:pt x="71" y="100"/>
                  </a:lnTo>
                  <a:lnTo>
                    <a:pt x="67" y="96"/>
                  </a:lnTo>
                  <a:lnTo>
                    <a:pt x="63" y="92"/>
                  </a:lnTo>
                  <a:lnTo>
                    <a:pt x="61" y="88"/>
                  </a:lnTo>
                  <a:lnTo>
                    <a:pt x="60" y="82"/>
                  </a:lnTo>
                  <a:lnTo>
                    <a:pt x="58" y="77"/>
                  </a:lnTo>
                  <a:lnTo>
                    <a:pt x="60" y="71"/>
                  </a:lnTo>
                  <a:lnTo>
                    <a:pt x="60" y="67"/>
                  </a:lnTo>
                  <a:lnTo>
                    <a:pt x="61" y="63"/>
                  </a:lnTo>
                  <a:lnTo>
                    <a:pt x="61" y="59"/>
                  </a:lnTo>
                  <a:lnTo>
                    <a:pt x="63" y="56"/>
                  </a:lnTo>
                  <a:lnTo>
                    <a:pt x="65" y="52"/>
                  </a:lnTo>
                  <a:lnTo>
                    <a:pt x="65" y="48"/>
                  </a:lnTo>
                  <a:lnTo>
                    <a:pt x="65" y="44"/>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83" name="Freeform 237"/>
            <p:cNvSpPr>
              <a:spLocks/>
            </p:cNvSpPr>
            <p:nvPr/>
          </p:nvSpPr>
          <p:spPr bwMode="auto">
            <a:xfrm>
              <a:off x="1346" y="2546"/>
              <a:ext cx="221" cy="373"/>
            </a:xfrm>
            <a:custGeom>
              <a:avLst/>
              <a:gdLst>
                <a:gd name="T0" fmla="*/ 167 w 221"/>
                <a:gd name="T1" fmla="*/ 82 h 343"/>
                <a:gd name="T2" fmla="*/ 155 w 221"/>
                <a:gd name="T3" fmla="*/ 86 h 343"/>
                <a:gd name="T4" fmla="*/ 150 w 221"/>
                <a:gd name="T5" fmla="*/ 96 h 343"/>
                <a:gd name="T6" fmla="*/ 132 w 221"/>
                <a:gd name="T7" fmla="*/ 134 h 343"/>
                <a:gd name="T8" fmla="*/ 148 w 221"/>
                <a:gd name="T9" fmla="*/ 176 h 343"/>
                <a:gd name="T10" fmla="*/ 171 w 221"/>
                <a:gd name="T11" fmla="*/ 184 h 343"/>
                <a:gd name="T12" fmla="*/ 182 w 221"/>
                <a:gd name="T13" fmla="*/ 182 h 343"/>
                <a:gd name="T14" fmla="*/ 186 w 221"/>
                <a:gd name="T15" fmla="*/ 207 h 343"/>
                <a:gd name="T16" fmla="*/ 194 w 221"/>
                <a:gd name="T17" fmla="*/ 207 h 343"/>
                <a:gd name="T18" fmla="*/ 205 w 221"/>
                <a:gd name="T19" fmla="*/ 211 h 343"/>
                <a:gd name="T20" fmla="*/ 217 w 221"/>
                <a:gd name="T21" fmla="*/ 234 h 343"/>
                <a:gd name="T22" fmla="*/ 213 w 221"/>
                <a:gd name="T23" fmla="*/ 242 h 343"/>
                <a:gd name="T24" fmla="*/ 215 w 221"/>
                <a:gd name="T25" fmla="*/ 253 h 343"/>
                <a:gd name="T26" fmla="*/ 217 w 221"/>
                <a:gd name="T27" fmla="*/ 263 h 343"/>
                <a:gd name="T28" fmla="*/ 219 w 221"/>
                <a:gd name="T29" fmla="*/ 268 h 343"/>
                <a:gd name="T30" fmla="*/ 213 w 221"/>
                <a:gd name="T31" fmla="*/ 282 h 343"/>
                <a:gd name="T32" fmla="*/ 217 w 221"/>
                <a:gd name="T33" fmla="*/ 301 h 343"/>
                <a:gd name="T34" fmla="*/ 215 w 221"/>
                <a:gd name="T35" fmla="*/ 318 h 343"/>
                <a:gd name="T36" fmla="*/ 194 w 221"/>
                <a:gd name="T37" fmla="*/ 341 h 343"/>
                <a:gd name="T38" fmla="*/ 173 w 221"/>
                <a:gd name="T39" fmla="*/ 322 h 343"/>
                <a:gd name="T40" fmla="*/ 144 w 221"/>
                <a:gd name="T41" fmla="*/ 309 h 343"/>
                <a:gd name="T42" fmla="*/ 119 w 221"/>
                <a:gd name="T43" fmla="*/ 293 h 343"/>
                <a:gd name="T44" fmla="*/ 94 w 221"/>
                <a:gd name="T45" fmla="*/ 272 h 343"/>
                <a:gd name="T46" fmla="*/ 92 w 221"/>
                <a:gd name="T47" fmla="*/ 251 h 343"/>
                <a:gd name="T48" fmla="*/ 81 w 221"/>
                <a:gd name="T49" fmla="*/ 236 h 343"/>
                <a:gd name="T50" fmla="*/ 71 w 221"/>
                <a:gd name="T51" fmla="*/ 219 h 343"/>
                <a:gd name="T52" fmla="*/ 65 w 221"/>
                <a:gd name="T53" fmla="*/ 203 h 343"/>
                <a:gd name="T54" fmla="*/ 48 w 221"/>
                <a:gd name="T55" fmla="*/ 172 h 343"/>
                <a:gd name="T56" fmla="*/ 38 w 221"/>
                <a:gd name="T57" fmla="*/ 155 h 343"/>
                <a:gd name="T58" fmla="*/ 31 w 221"/>
                <a:gd name="T59" fmla="*/ 142 h 343"/>
                <a:gd name="T60" fmla="*/ 21 w 221"/>
                <a:gd name="T61" fmla="*/ 126 h 343"/>
                <a:gd name="T62" fmla="*/ 4 w 221"/>
                <a:gd name="T63" fmla="*/ 119 h 343"/>
                <a:gd name="T64" fmla="*/ 4 w 221"/>
                <a:gd name="T65" fmla="*/ 98 h 343"/>
                <a:gd name="T66" fmla="*/ 4 w 221"/>
                <a:gd name="T67" fmla="*/ 80 h 343"/>
                <a:gd name="T68" fmla="*/ 17 w 221"/>
                <a:gd name="T69" fmla="*/ 67 h 343"/>
                <a:gd name="T70" fmla="*/ 21 w 221"/>
                <a:gd name="T71" fmla="*/ 69 h 343"/>
                <a:gd name="T72" fmla="*/ 23 w 221"/>
                <a:gd name="T73" fmla="*/ 75 h 343"/>
                <a:gd name="T74" fmla="*/ 25 w 221"/>
                <a:gd name="T75" fmla="*/ 80 h 343"/>
                <a:gd name="T76" fmla="*/ 42 w 221"/>
                <a:gd name="T77" fmla="*/ 92 h 343"/>
                <a:gd name="T78" fmla="*/ 50 w 221"/>
                <a:gd name="T79" fmla="*/ 86 h 343"/>
                <a:gd name="T80" fmla="*/ 58 w 221"/>
                <a:gd name="T81" fmla="*/ 67 h 343"/>
                <a:gd name="T82" fmla="*/ 75 w 221"/>
                <a:gd name="T83" fmla="*/ 52 h 343"/>
                <a:gd name="T84" fmla="*/ 100 w 221"/>
                <a:gd name="T85" fmla="*/ 28 h 343"/>
                <a:gd name="T86" fmla="*/ 96 w 221"/>
                <a:gd name="T87" fmla="*/ 5 h 343"/>
                <a:gd name="T88" fmla="*/ 106 w 221"/>
                <a:gd name="T89" fmla="*/ 5 h 343"/>
                <a:gd name="T90" fmla="*/ 125 w 221"/>
                <a:gd name="T91" fmla="*/ 23 h 343"/>
                <a:gd name="T92" fmla="*/ 144 w 221"/>
                <a:gd name="T93" fmla="*/ 48 h 343"/>
                <a:gd name="T94" fmla="*/ 163 w 221"/>
                <a:gd name="T95" fmla="*/ 46 h 343"/>
                <a:gd name="T96" fmla="*/ 175 w 221"/>
                <a:gd name="T97" fmla="*/ 44 h 343"/>
                <a:gd name="T98" fmla="*/ 180 w 221"/>
                <a:gd name="T99" fmla="*/ 46 h 343"/>
                <a:gd name="T100" fmla="*/ 184 w 221"/>
                <a:gd name="T101" fmla="*/ 55 h 343"/>
                <a:gd name="T102" fmla="*/ 178 w 221"/>
                <a:gd name="T103" fmla="*/ 61 h 343"/>
                <a:gd name="T104" fmla="*/ 177 w 221"/>
                <a:gd name="T105" fmla="*/ 73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21" h="343">
                  <a:moveTo>
                    <a:pt x="180" y="78"/>
                  </a:moveTo>
                  <a:lnTo>
                    <a:pt x="177" y="80"/>
                  </a:lnTo>
                  <a:lnTo>
                    <a:pt x="175" y="80"/>
                  </a:lnTo>
                  <a:lnTo>
                    <a:pt x="173" y="82"/>
                  </a:lnTo>
                  <a:lnTo>
                    <a:pt x="169" y="82"/>
                  </a:lnTo>
                  <a:lnTo>
                    <a:pt x="167" y="82"/>
                  </a:lnTo>
                  <a:lnTo>
                    <a:pt x="165" y="84"/>
                  </a:lnTo>
                  <a:lnTo>
                    <a:pt x="161" y="84"/>
                  </a:lnTo>
                  <a:lnTo>
                    <a:pt x="159" y="84"/>
                  </a:lnTo>
                  <a:lnTo>
                    <a:pt x="157" y="84"/>
                  </a:lnTo>
                  <a:lnTo>
                    <a:pt x="157" y="84"/>
                  </a:lnTo>
                  <a:lnTo>
                    <a:pt x="155" y="86"/>
                  </a:lnTo>
                  <a:lnTo>
                    <a:pt x="155" y="86"/>
                  </a:lnTo>
                  <a:lnTo>
                    <a:pt x="155" y="88"/>
                  </a:lnTo>
                  <a:lnTo>
                    <a:pt x="155" y="90"/>
                  </a:lnTo>
                  <a:lnTo>
                    <a:pt x="155" y="90"/>
                  </a:lnTo>
                  <a:lnTo>
                    <a:pt x="155" y="92"/>
                  </a:lnTo>
                  <a:lnTo>
                    <a:pt x="150" y="96"/>
                  </a:lnTo>
                  <a:lnTo>
                    <a:pt x="146" y="101"/>
                  </a:lnTo>
                  <a:lnTo>
                    <a:pt x="142" y="107"/>
                  </a:lnTo>
                  <a:lnTo>
                    <a:pt x="138" y="113"/>
                  </a:lnTo>
                  <a:lnTo>
                    <a:pt x="136" y="121"/>
                  </a:lnTo>
                  <a:lnTo>
                    <a:pt x="132" y="126"/>
                  </a:lnTo>
                  <a:lnTo>
                    <a:pt x="132" y="134"/>
                  </a:lnTo>
                  <a:lnTo>
                    <a:pt x="131" y="140"/>
                  </a:lnTo>
                  <a:lnTo>
                    <a:pt x="132" y="147"/>
                  </a:lnTo>
                  <a:lnTo>
                    <a:pt x="134" y="153"/>
                  </a:lnTo>
                  <a:lnTo>
                    <a:pt x="138" y="161"/>
                  </a:lnTo>
                  <a:lnTo>
                    <a:pt x="142" y="169"/>
                  </a:lnTo>
                  <a:lnTo>
                    <a:pt x="148" y="176"/>
                  </a:lnTo>
                  <a:lnTo>
                    <a:pt x="154" y="180"/>
                  </a:lnTo>
                  <a:lnTo>
                    <a:pt x="159" y="184"/>
                  </a:lnTo>
                  <a:lnTo>
                    <a:pt x="165" y="186"/>
                  </a:lnTo>
                  <a:lnTo>
                    <a:pt x="167" y="186"/>
                  </a:lnTo>
                  <a:lnTo>
                    <a:pt x="169" y="184"/>
                  </a:lnTo>
                  <a:lnTo>
                    <a:pt x="171" y="184"/>
                  </a:lnTo>
                  <a:lnTo>
                    <a:pt x="173" y="182"/>
                  </a:lnTo>
                  <a:lnTo>
                    <a:pt x="177" y="180"/>
                  </a:lnTo>
                  <a:lnTo>
                    <a:pt x="178" y="180"/>
                  </a:lnTo>
                  <a:lnTo>
                    <a:pt x="180" y="178"/>
                  </a:lnTo>
                  <a:lnTo>
                    <a:pt x="182" y="178"/>
                  </a:lnTo>
                  <a:lnTo>
                    <a:pt x="182" y="182"/>
                  </a:lnTo>
                  <a:lnTo>
                    <a:pt x="182" y="186"/>
                  </a:lnTo>
                  <a:lnTo>
                    <a:pt x="182" y="190"/>
                  </a:lnTo>
                  <a:lnTo>
                    <a:pt x="182" y="195"/>
                  </a:lnTo>
                  <a:lnTo>
                    <a:pt x="184" y="199"/>
                  </a:lnTo>
                  <a:lnTo>
                    <a:pt x="184" y="203"/>
                  </a:lnTo>
                  <a:lnTo>
                    <a:pt x="186" y="207"/>
                  </a:lnTo>
                  <a:lnTo>
                    <a:pt x="190" y="207"/>
                  </a:lnTo>
                  <a:lnTo>
                    <a:pt x="190" y="207"/>
                  </a:lnTo>
                  <a:lnTo>
                    <a:pt x="192" y="207"/>
                  </a:lnTo>
                  <a:lnTo>
                    <a:pt x="192" y="207"/>
                  </a:lnTo>
                  <a:lnTo>
                    <a:pt x="194" y="207"/>
                  </a:lnTo>
                  <a:lnTo>
                    <a:pt x="194" y="207"/>
                  </a:lnTo>
                  <a:lnTo>
                    <a:pt x="194" y="207"/>
                  </a:lnTo>
                  <a:lnTo>
                    <a:pt x="196" y="207"/>
                  </a:lnTo>
                  <a:lnTo>
                    <a:pt x="196" y="207"/>
                  </a:lnTo>
                  <a:lnTo>
                    <a:pt x="200" y="207"/>
                  </a:lnTo>
                  <a:lnTo>
                    <a:pt x="203" y="209"/>
                  </a:lnTo>
                  <a:lnTo>
                    <a:pt x="205" y="211"/>
                  </a:lnTo>
                  <a:lnTo>
                    <a:pt x="209" y="215"/>
                  </a:lnTo>
                  <a:lnTo>
                    <a:pt x="213" y="219"/>
                  </a:lnTo>
                  <a:lnTo>
                    <a:pt x="215" y="222"/>
                  </a:lnTo>
                  <a:lnTo>
                    <a:pt x="217" y="226"/>
                  </a:lnTo>
                  <a:lnTo>
                    <a:pt x="217" y="232"/>
                  </a:lnTo>
                  <a:lnTo>
                    <a:pt x="217" y="234"/>
                  </a:lnTo>
                  <a:lnTo>
                    <a:pt x="217" y="236"/>
                  </a:lnTo>
                  <a:lnTo>
                    <a:pt x="217" y="238"/>
                  </a:lnTo>
                  <a:lnTo>
                    <a:pt x="215" y="238"/>
                  </a:lnTo>
                  <a:lnTo>
                    <a:pt x="215" y="240"/>
                  </a:lnTo>
                  <a:lnTo>
                    <a:pt x="215" y="240"/>
                  </a:lnTo>
                  <a:lnTo>
                    <a:pt x="213" y="242"/>
                  </a:lnTo>
                  <a:lnTo>
                    <a:pt x="213" y="242"/>
                  </a:lnTo>
                  <a:lnTo>
                    <a:pt x="213" y="245"/>
                  </a:lnTo>
                  <a:lnTo>
                    <a:pt x="213" y="247"/>
                  </a:lnTo>
                  <a:lnTo>
                    <a:pt x="213" y="249"/>
                  </a:lnTo>
                  <a:lnTo>
                    <a:pt x="213" y="251"/>
                  </a:lnTo>
                  <a:lnTo>
                    <a:pt x="215" y="253"/>
                  </a:lnTo>
                  <a:lnTo>
                    <a:pt x="215" y="255"/>
                  </a:lnTo>
                  <a:lnTo>
                    <a:pt x="215" y="259"/>
                  </a:lnTo>
                  <a:lnTo>
                    <a:pt x="215" y="261"/>
                  </a:lnTo>
                  <a:lnTo>
                    <a:pt x="215" y="261"/>
                  </a:lnTo>
                  <a:lnTo>
                    <a:pt x="217" y="261"/>
                  </a:lnTo>
                  <a:lnTo>
                    <a:pt x="217" y="263"/>
                  </a:lnTo>
                  <a:lnTo>
                    <a:pt x="217" y="263"/>
                  </a:lnTo>
                  <a:lnTo>
                    <a:pt x="217" y="265"/>
                  </a:lnTo>
                  <a:lnTo>
                    <a:pt x="219" y="265"/>
                  </a:lnTo>
                  <a:lnTo>
                    <a:pt x="219" y="265"/>
                  </a:lnTo>
                  <a:lnTo>
                    <a:pt x="219" y="267"/>
                  </a:lnTo>
                  <a:lnTo>
                    <a:pt x="219" y="268"/>
                  </a:lnTo>
                  <a:lnTo>
                    <a:pt x="217" y="270"/>
                  </a:lnTo>
                  <a:lnTo>
                    <a:pt x="217" y="272"/>
                  </a:lnTo>
                  <a:lnTo>
                    <a:pt x="215" y="274"/>
                  </a:lnTo>
                  <a:lnTo>
                    <a:pt x="215" y="276"/>
                  </a:lnTo>
                  <a:lnTo>
                    <a:pt x="215" y="280"/>
                  </a:lnTo>
                  <a:lnTo>
                    <a:pt x="213" y="282"/>
                  </a:lnTo>
                  <a:lnTo>
                    <a:pt x="213" y="286"/>
                  </a:lnTo>
                  <a:lnTo>
                    <a:pt x="213" y="290"/>
                  </a:lnTo>
                  <a:lnTo>
                    <a:pt x="215" y="293"/>
                  </a:lnTo>
                  <a:lnTo>
                    <a:pt x="215" y="297"/>
                  </a:lnTo>
                  <a:lnTo>
                    <a:pt x="217" y="299"/>
                  </a:lnTo>
                  <a:lnTo>
                    <a:pt x="217" y="301"/>
                  </a:lnTo>
                  <a:lnTo>
                    <a:pt x="219" y="303"/>
                  </a:lnTo>
                  <a:lnTo>
                    <a:pt x="221" y="305"/>
                  </a:lnTo>
                  <a:lnTo>
                    <a:pt x="221" y="305"/>
                  </a:lnTo>
                  <a:lnTo>
                    <a:pt x="219" y="311"/>
                  </a:lnTo>
                  <a:lnTo>
                    <a:pt x="217" y="315"/>
                  </a:lnTo>
                  <a:lnTo>
                    <a:pt x="215" y="318"/>
                  </a:lnTo>
                  <a:lnTo>
                    <a:pt x="215" y="322"/>
                  </a:lnTo>
                  <a:lnTo>
                    <a:pt x="213" y="328"/>
                  </a:lnTo>
                  <a:lnTo>
                    <a:pt x="211" y="332"/>
                  </a:lnTo>
                  <a:lnTo>
                    <a:pt x="207" y="338"/>
                  </a:lnTo>
                  <a:lnTo>
                    <a:pt x="203" y="343"/>
                  </a:lnTo>
                  <a:lnTo>
                    <a:pt x="194" y="341"/>
                  </a:lnTo>
                  <a:lnTo>
                    <a:pt x="190" y="339"/>
                  </a:lnTo>
                  <a:lnTo>
                    <a:pt x="186" y="338"/>
                  </a:lnTo>
                  <a:lnTo>
                    <a:pt x="182" y="334"/>
                  </a:lnTo>
                  <a:lnTo>
                    <a:pt x="178" y="332"/>
                  </a:lnTo>
                  <a:lnTo>
                    <a:pt x="177" y="328"/>
                  </a:lnTo>
                  <a:lnTo>
                    <a:pt x="173" y="322"/>
                  </a:lnTo>
                  <a:lnTo>
                    <a:pt x="169" y="320"/>
                  </a:lnTo>
                  <a:lnTo>
                    <a:pt x="165" y="316"/>
                  </a:lnTo>
                  <a:lnTo>
                    <a:pt x="161" y="316"/>
                  </a:lnTo>
                  <a:lnTo>
                    <a:pt x="157" y="315"/>
                  </a:lnTo>
                  <a:lnTo>
                    <a:pt x="150" y="313"/>
                  </a:lnTo>
                  <a:lnTo>
                    <a:pt x="144" y="309"/>
                  </a:lnTo>
                  <a:lnTo>
                    <a:pt x="136" y="305"/>
                  </a:lnTo>
                  <a:lnTo>
                    <a:pt x="131" y="301"/>
                  </a:lnTo>
                  <a:lnTo>
                    <a:pt x="127" y="297"/>
                  </a:lnTo>
                  <a:lnTo>
                    <a:pt x="125" y="295"/>
                  </a:lnTo>
                  <a:lnTo>
                    <a:pt x="123" y="295"/>
                  </a:lnTo>
                  <a:lnTo>
                    <a:pt x="119" y="293"/>
                  </a:lnTo>
                  <a:lnTo>
                    <a:pt x="115" y="290"/>
                  </a:lnTo>
                  <a:lnTo>
                    <a:pt x="111" y="286"/>
                  </a:lnTo>
                  <a:lnTo>
                    <a:pt x="107" y="282"/>
                  </a:lnTo>
                  <a:lnTo>
                    <a:pt x="104" y="278"/>
                  </a:lnTo>
                  <a:lnTo>
                    <a:pt x="98" y="274"/>
                  </a:lnTo>
                  <a:lnTo>
                    <a:pt x="94" y="272"/>
                  </a:lnTo>
                  <a:lnTo>
                    <a:pt x="92" y="268"/>
                  </a:lnTo>
                  <a:lnTo>
                    <a:pt x="90" y="267"/>
                  </a:lnTo>
                  <a:lnTo>
                    <a:pt x="90" y="263"/>
                  </a:lnTo>
                  <a:lnTo>
                    <a:pt x="90" y="259"/>
                  </a:lnTo>
                  <a:lnTo>
                    <a:pt x="92" y="255"/>
                  </a:lnTo>
                  <a:lnTo>
                    <a:pt x="92" y="251"/>
                  </a:lnTo>
                  <a:lnTo>
                    <a:pt x="92" y="247"/>
                  </a:lnTo>
                  <a:lnTo>
                    <a:pt x="90" y="242"/>
                  </a:lnTo>
                  <a:lnTo>
                    <a:pt x="88" y="240"/>
                  </a:lnTo>
                  <a:lnTo>
                    <a:pt x="86" y="238"/>
                  </a:lnTo>
                  <a:lnTo>
                    <a:pt x="84" y="238"/>
                  </a:lnTo>
                  <a:lnTo>
                    <a:pt x="81" y="236"/>
                  </a:lnTo>
                  <a:lnTo>
                    <a:pt x="79" y="234"/>
                  </a:lnTo>
                  <a:lnTo>
                    <a:pt x="75" y="230"/>
                  </a:lnTo>
                  <a:lnTo>
                    <a:pt x="73" y="228"/>
                  </a:lnTo>
                  <a:lnTo>
                    <a:pt x="73" y="224"/>
                  </a:lnTo>
                  <a:lnTo>
                    <a:pt x="71" y="222"/>
                  </a:lnTo>
                  <a:lnTo>
                    <a:pt x="71" y="219"/>
                  </a:lnTo>
                  <a:lnTo>
                    <a:pt x="69" y="217"/>
                  </a:lnTo>
                  <a:lnTo>
                    <a:pt x="69" y="215"/>
                  </a:lnTo>
                  <a:lnTo>
                    <a:pt x="69" y="211"/>
                  </a:lnTo>
                  <a:lnTo>
                    <a:pt x="67" y="209"/>
                  </a:lnTo>
                  <a:lnTo>
                    <a:pt x="67" y="205"/>
                  </a:lnTo>
                  <a:lnTo>
                    <a:pt x="65" y="203"/>
                  </a:lnTo>
                  <a:lnTo>
                    <a:pt x="61" y="197"/>
                  </a:lnTo>
                  <a:lnTo>
                    <a:pt x="58" y="192"/>
                  </a:lnTo>
                  <a:lnTo>
                    <a:pt x="56" y="188"/>
                  </a:lnTo>
                  <a:lnTo>
                    <a:pt x="54" y="182"/>
                  </a:lnTo>
                  <a:lnTo>
                    <a:pt x="50" y="178"/>
                  </a:lnTo>
                  <a:lnTo>
                    <a:pt x="48" y="172"/>
                  </a:lnTo>
                  <a:lnTo>
                    <a:pt x="46" y="167"/>
                  </a:lnTo>
                  <a:lnTo>
                    <a:pt x="42" y="163"/>
                  </a:lnTo>
                  <a:lnTo>
                    <a:pt x="42" y="161"/>
                  </a:lnTo>
                  <a:lnTo>
                    <a:pt x="40" y="159"/>
                  </a:lnTo>
                  <a:lnTo>
                    <a:pt x="40" y="157"/>
                  </a:lnTo>
                  <a:lnTo>
                    <a:pt x="38" y="155"/>
                  </a:lnTo>
                  <a:lnTo>
                    <a:pt x="36" y="153"/>
                  </a:lnTo>
                  <a:lnTo>
                    <a:pt x="36" y="151"/>
                  </a:lnTo>
                  <a:lnTo>
                    <a:pt x="35" y="149"/>
                  </a:lnTo>
                  <a:lnTo>
                    <a:pt x="33" y="146"/>
                  </a:lnTo>
                  <a:lnTo>
                    <a:pt x="33" y="144"/>
                  </a:lnTo>
                  <a:lnTo>
                    <a:pt x="31" y="142"/>
                  </a:lnTo>
                  <a:lnTo>
                    <a:pt x="31" y="138"/>
                  </a:lnTo>
                  <a:lnTo>
                    <a:pt x="29" y="136"/>
                  </a:lnTo>
                  <a:lnTo>
                    <a:pt x="27" y="132"/>
                  </a:lnTo>
                  <a:lnTo>
                    <a:pt x="25" y="130"/>
                  </a:lnTo>
                  <a:lnTo>
                    <a:pt x="23" y="128"/>
                  </a:lnTo>
                  <a:lnTo>
                    <a:pt x="21" y="126"/>
                  </a:lnTo>
                  <a:lnTo>
                    <a:pt x="19" y="124"/>
                  </a:lnTo>
                  <a:lnTo>
                    <a:pt x="15" y="124"/>
                  </a:lnTo>
                  <a:lnTo>
                    <a:pt x="12" y="123"/>
                  </a:lnTo>
                  <a:lnTo>
                    <a:pt x="10" y="123"/>
                  </a:lnTo>
                  <a:lnTo>
                    <a:pt x="6" y="121"/>
                  </a:lnTo>
                  <a:lnTo>
                    <a:pt x="4" y="119"/>
                  </a:lnTo>
                  <a:lnTo>
                    <a:pt x="2" y="115"/>
                  </a:lnTo>
                  <a:lnTo>
                    <a:pt x="0" y="111"/>
                  </a:lnTo>
                  <a:lnTo>
                    <a:pt x="6" y="103"/>
                  </a:lnTo>
                  <a:lnTo>
                    <a:pt x="6" y="101"/>
                  </a:lnTo>
                  <a:lnTo>
                    <a:pt x="4" y="100"/>
                  </a:lnTo>
                  <a:lnTo>
                    <a:pt x="4" y="98"/>
                  </a:lnTo>
                  <a:lnTo>
                    <a:pt x="4" y="96"/>
                  </a:lnTo>
                  <a:lnTo>
                    <a:pt x="4" y="94"/>
                  </a:lnTo>
                  <a:lnTo>
                    <a:pt x="4" y="92"/>
                  </a:lnTo>
                  <a:lnTo>
                    <a:pt x="4" y="88"/>
                  </a:lnTo>
                  <a:lnTo>
                    <a:pt x="4" y="86"/>
                  </a:lnTo>
                  <a:lnTo>
                    <a:pt x="4" y="80"/>
                  </a:lnTo>
                  <a:lnTo>
                    <a:pt x="6" y="76"/>
                  </a:lnTo>
                  <a:lnTo>
                    <a:pt x="6" y="75"/>
                  </a:lnTo>
                  <a:lnTo>
                    <a:pt x="8" y="73"/>
                  </a:lnTo>
                  <a:lnTo>
                    <a:pt x="12" y="71"/>
                  </a:lnTo>
                  <a:lnTo>
                    <a:pt x="13" y="69"/>
                  </a:lnTo>
                  <a:lnTo>
                    <a:pt x="17" y="67"/>
                  </a:lnTo>
                  <a:lnTo>
                    <a:pt x="19" y="63"/>
                  </a:lnTo>
                  <a:lnTo>
                    <a:pt x="19" y="65"/>
                  </a:lnTo>
                  <a:lnTo>
                    <a:pt x="19" y="67"/>
                  </a:lnTo>
                  <a:lnTo>
                    <a:pt x="21" y="67"/>
                  </a:lnTo>
                  <a:lnTo>
                    <a:pt x="21" y="69"/>
                  </a:lnTo>
                  <a:lnTo>
                    <a:pt x="21" y="69"/>
                  </a:lnTo>
                  <a:lnTo>
                    <a:pt x="23" y="71"/>
                  </a:lnTo>
                  <a:lnTo>
                    <a:pt x="23" y="71"/>
                  </a:lnTo>
                  <a:lnTo>
                    <a:pt x="23" y="73"/>
                  </a:lnTo>
                  <a:lnTo>
                    <a:pt x="23" y="73"/>
                  </a:lnTo>
                  <a:lnTo>
                    <a:pt x="23" y="73"/>
                  </a:lnTo>
                  <a:lnTo>
                    <a:pt x="23" y="75"/>
                  </a:lnTo>
                  <a:lnTo>
                    <a:pt x="23" y="76"/>
                  </a:lnTo>
                  <a:lnTo>
                    <a:pt x="23" y="76"/>
                  </a:lnTo>
                  <a:lnTo>
                    <a:pt x="23" y="78"/>
                  </a:lnTo>
                  <a:lnTo>
                    <a:pt x="23" y="78"/>
                  </a:lnTo>
                  <a:lnTo>
                    <a:pt x="23" y="80"/>
                  </a:lnTo>
                  <a:lnTo>
                    <a:pt x="25" y="80"/>
                  </a:lnTo>
                  <a:lnTo>
                    <a:pt x="27" y="82"/>
                  </a:lnTo>
                  <a:lnTo>
                    <a:pt x="29" y="84"/>
                  </a:lnTo>
                  <a:lnTo>
                    <a:pt x="33" y="86"/>
                  </a:lnTo>
                  <a:lnTo>
                    <a:pt x="36" y="88"/>
                  </a:lnTo>
                  <a:lnTo>
                    <a:pt x="38" y="92"/>
                  </a:lnTo>
                  <a:lnTo>
                    <a:pt x="42" y="92"/>
                  </a:lnTo>
                  <a:lnTo>
                    <a:pt x="42" y="94"/>
                  </a:lnTo>
                  <a:lnTo>
                    <a:pt x="44" y="94"/>
                  </a:lnTo>
                  <a:lnTo>
                    <a:pt x="46" y="92"/>
                  </a:lnTo>
                  <a:lnTo>
                    <a:pt x="48" y="90"/>
                  </a:lnTo>
                  <a:lnTo>
                    <a:pt x="50" y="88"/>
                  </a:lnTo>
                  <a:lnTo>
                    <a:pt x="50" y="86"/>
                  </a:lnTo>
                  <a:lnTo>
                    <a:pt x="52" y="84"/>
                  </a:lnTo>
                  <a:lnTo>
                    <a:pt x="52" y="80"/>
                  </a:lnTo>
                  <a:lnTo>
                    <a:pt x="52" y="80"/>
                  </a:lnTo>
                  <a:lnTo>
                    <a:pt x="54" y="75"/>
                  </a:lnTo>
                  <a:lnTo>
                    <a:pt x="56" y="71"/>
                  </a:lnTo>
                  <a:lnTo>
                    <a:pt x="58" y="67"/>
                  </a:lnTo>
                  <a:lnTo>
                    <a:pt x="60" y="63"/>
                  </a:lnTo>
                  <a:lnTo>
                    <a:pt x="63" y="61"/>
                  </a:lnTo>
                  <a:lnTo>
                    <a:pt x="65" y="57"/>
                  </a:lnTo>
                  <a:lnTo>
                    <a:pt x="69" y="55"/>
                  </a:lnTo>
                  <a:lnTo>
                    <a:pt x="71" y="53"/>
                  </a:lnTo>
                  <a:lnTo>
                    <a:pt x="75" y="52"/>
                  </a:lnTo>
                  <a:lnTo>
                    <a:pt x="81" y="48"/>
                  </a:lnTo>
                  <a:lnTo>
                    <a:pt x="86" y="44"/>
                  </a:lnTo>
                  <a:lnTo>
                    <a:pt x="90" y="42"/>
                  </a:lnTo>
                  <a:lnTo>
                    <a:pt x="94" y="38"/>
                  </a:lnTo>
                  <a:lnTo>
                    <a:pt x="98" y="32"/>
                  </a:lnTo>
                  <a:lnTo>
                    <a:pt x="100" y="28"/>
                  </a:lnTo>
                  <a:lnTo>
                    <a:pt x="100" y="23"/>
                  </a:lnTo>
                  <a:lnTo>
                    <a:pt x="100" y="19"/>
                  </a:lnTo>
                  <a:lnTo>
                    <a:pt x="100" y="15"/>
                  </a:lnTo>
                  <a:lnTo>
                    <a:pt x="98" y="13"/>
                  </a:lnTo>
                  <a:lnTo>
                    <a:pt x="96" y="9"/>
                  </a:lnTo>
                  <a:lnTo>
                    <a:pt x="96" y="5"/>
                  </a:lnTo>
                  <a:lnTo>
                    <a:pt x="94" y="2"/>
                  </a:lnTo>
                  <a:lnTo>
                    <a:pt x="94" y="0"/>
                  </a:lnTo>
                  <a:lnTo>
                    <a:pt x="94" y="0"/>
                  </a:lnTo>
                  <a:lnTo>
                    <a:pt x="98" y="2"/>
                  </a:lnTo>
                  <a:lnTo>
                    <a:pt x="102" y="4"/>
                  </a:lnTo>
                  <a:lnTo>
                    <a:pt x="106" y="5"/>
                  </a:lnTo>
                  <a:lnTo>
                    <a:pt x="107" y="7"/>
                  </a:lnTo>
                  <a:lnTo>
                    <a:pt x="111" y="9"/>
                  </a:lnTo>
                  <a:lnTo>
                    <a:pt x="115" y="13"/>
                  </a:lnTo>
                  <a:lnTo>
                    <a:pt x="119" y="15"/>
                  </a:lnTo>
                  <a:lnTo>
                    <a:pt x="121" y="19"/>
                  </a:lnTo>
                  <a:lnTo>
                    <a:pt x="125" y="23"/>
                  </a:lnTo>
                  <a:lnTo>
                    <a:pt x="129" y="27"/>
                  </a:lnTo>
                  <a:lnTo>
                    <a:pt x="131" y="32"/>
                  </a:lnTo>
                  <a:lnTo>
                    <a:pt x="134" y="36"/>
                  </a:lnTo>
                  <a:lnTo>
                    <a:pt x="136" y="42"/>
                  </a:lnTo>
                  <a:lnTo>
                    <a:pt x="140" y="46"/>
                  </a:lnTo>
                  <a:lnTo>
                    <a:pt x="144" y="48"/>
                  </a:lnTo>
                  <a:lnTo>
                    <a:pt x="150" y="48"/>
                  </a:lnTo>
                  <a:lnTo>
                    <a:pt x="152" y="48"/>
                  </a:lnTo>
                  <a:lnTo>
                    <a:pt x="155" y="48"/>
                  </a:lnTo>
                  <a:lnTo>
                    <a:pt x="157" y="48"/>
                  </a:lnTo>
                  <a:lnTo>
                    <a:pt x="161" y="46"/>
                  </a:lnTo>
                  <a:lnTo>
                    <a:pt x="163" y="46"/>
                  </a:lnTo>
                  <a:lnTo>
                    <a:pt x="165" y="46"/>
                  </a:lnTo>
                  <a:lnTo>
                    <a:pt x="169" y="44"/>
                  </a:lnTo>
                  <a:lnTo>
                    <a:pt x="171" y="44"/>
                  </a:lnTo>
                  <a:lnTo>
                    <a:pt x="173" y="44"/>
                  </a:lnTo>
                  <a:lnTo>
                    <a:pt x="173" y="44"/>
                  </a:lnTo>
                  <a:lnTo>
                    <a:pt x="175" y="44"/>
                  </a:lnTo>
                  <a:lnTo>
                    <a:pt x="175" y="46"/>
                  </a:lnTo>
                  <a:lnTo>
                    <a:pt x="177" y="46"/>
                  </a:lnTo>
                  <a:lnTo>
                    <a:pt x="178" y="46"/>
                  </a:lnTo>
                  <a:lnTo>
                    <a:pt x="178" y="44"/>
                  </a:lnTo>
                  <a:lnTo>
                    <a:pt x="180" y="44"/>
                  </a:lnTo>
                  <a:lnTo>
                    <a:pt x="180" y="46"/>
                  </a:lnTo>
                  <a:lnTo>
                    <a:pt x="180" y="46"/>
                  </a:lnTo>
                  <a:lnTo>
                    <a:pt x="182" y="48"/>
                  </a:lnTo>
                  <a:lnTo>
                    <a:pt x="182" y="50"/>
                  </a:lnTo>
                  <a:lnTo>
                    <a:pt x="182" y="52"/>
                  </a:lnTo>
                  <a:lnTo>
                    <a:pt x="184" y="53"/>
                  </a:lnTo>
                  <a:lnTo>
                    <a:pt x="184" y="55"/>
                  </a:lnTo>
                  <a:lnTo>
                    <a:pt x="184" y="55"/>
                  </a:lnTo>
                  <a:lnTo>
                    <a:pt x="184" y="57"/>
                  </a:lnTo>
                  <a:lnTo>
                    <a:pt x="182" y="59"/>
                  </a:lnTo>
                  <a:lnTo>
                    <a:pt x="182" y="59"/>
                  </a:lnTo>
                  <a:lnTo>
                    <a:pt x="180" y="61"/>
                  </a:lnTo>
                  <a:lnTo>
                    <a:pt x="178" y="61"/>
                  </a:lnTo>
                  <a:lnTo>
                    <a:pt x="178" y="63"/>
                  </a:lnTo>
                  <a:lnTo>
                    <a:pt x="177" y="63"/>
                  </a:lnTo>
                  <a:lnTo>
                    <a:pt x="177" y="65"/>
                  </a:lnTo>
                  <a:lnTo>
                    <a:pt x="177" y="69"/>
                  </a:lnTo>
                  <a:lnTo>
                    <a:pt x="177" y="71"/>
                  </a:lnTo>
                  <a:lnTo>
                    <a:pt x="177" y="73"/>
                  </a:lnTo>
                  <a:lnTo>
                    <a:pt x="177" y="73"/>
                  </a:lnTo>
                  <a:lnTo>
                    <a:pt x="177" y="75"/>
                  </a:lnTo>
                  <a:lnTo>
                    <a:pt x="178" y="75"/>
                  </a:lnTo>
                  <a:lnTo>
                    <a:pt x="178" y="76"/>
                  </a:lnTo>
                  <a:lnTo>
                    <a:pt x="180" y="78"/>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84" name="Freeform 238"/>
            <p:cNvSpPr>
              <a:spLocks/>
            </p:cNvSpPr>
            <p:nvPr/>
          </p:nvSpPr>
          <p:spPr bwMode="auto">
            <a:xfrm>
              <a:off x="1348" y="2518"/>
              <a:ext cx="98" cy="130"/>
            </a:xfrm>
            <a:custGeom>
              <a:avLst/>
              <a:gdLst>
                <a:gd name="T0" fmla="*/ 92 w 98"/>
                <a:gd name="T1" fmla="*/ 25 h 119"/>
                <a:gd name="T2" fmla="*/ 88 w 98"/>
                <a:gd name="T3" fmla="*/ 25 h 119"/>
                <a:gd name="T4" fmla="*/ 86 w 98"/>
                <a:gd name="T5" fmla="*/ 25 h 119"/>
                <a:gd name="T6" fmla="*/ 84 w 98"/>
                <a:gd name="T7" fmla="*/ 25 h 119"/>
                <a:gd name="T8" fmla="*/ 82 w 98"/>
                <a:gd name="T9" fmla="*/ 25 h 119"/>
                <a:gd name="T10" fmla="*/ 81 w 98"/>
                <a:gd name="T11" fmla="*/ 25 h 119"/>
                <a:gd name="T12" fmla="*/ 79 w 98"/>
                <a:gd name="T13" fmla="*/ 25 h 119"/>
                <a:gd name="T14" fmla="*/ 77 w 98"/>
                <a:gd name="T15" fmla="*/ 25 h 119"/>
                <a:gd name="T16" fmla="*/ 71 w 98"/>
                <a:gd name="T17" fmla="*/ 23 h 119"/>
                <a:gd name="T18" fmla="*/ 61 w 98"/>
                <a:gd name="T19" fmla="*/ 19 h 119"/>
                <a:gd name="T20" fmla="*/ 52 w 98"/>
                <a:gd name="T21" fmla="*/ 11 h 119"/>
                <a:gd name="T22" fmla="*/ 42 w 98"/>
                <a:gd name="T23" fmla="*/ 4 h 119"/>
                <a:gd name="T24" fmla="*/ 36 w 98"/>
                <a:gd name="T25" fmla="*/ 4 h 119"/>
                <a:gd name="T26" fmla="*/ 34 w 98"/>
                <a:gd name="T27" fmla="*/ 7 h 119"/>
                <a:gd name="T28" fmla="*/ 33 w 98"/>
                <a:gd name="T29" fmla="*/ 11 h 119"/>
                <a:gd name="T30" fmla="*/ 29 w 98"/>
                <a:gd name="T31" fmla="*/ 11 h 119"/>
                <a:gd name="T32" fmla="*/ 23 w 98"/>
                <a:gd name="T33" fmla="*/ 17 h 119"/>
                <a:gd name="T34" fmla="*/ 15 w 98"/>
                <a:gd name="T35" fmla="*/ 30 h 119"/>
                <a:gd name="T36" fmla="*/ 6 w 98"/>
                <a:gd name="T37" fmla="*/ 44 h 119"/>
                <a:gd name="T38" fmla="*/ 0 w 98"/>
                <a:gd name="T39" fmla="*/ 57 h 119"/>
                <a:gd name="T40" fmla="*/ 0 w 98"/>
                <a:gd name="T41" fmla="*/ 67 h 119"/>
                <a:gd name="T42" fmla="*/ 2 w 98"/>
                <a:gd name="T43" fmla="*/ 71 h 119"/>
                <a:gd name="T44" fmla="*/ 6 w 98"/>
                <a:gd name="T45" fmla="*/ 73 h 119"/>
                <a:gd name="T46" fmla="*/ 11 w 98"/>
                <a:gd name="T47" fmla="*/ 75 h 119"/>
                <a:gd name="T48" fmla="*/ 15 w 98"/>
                <a:gd name="T49" fmla="*/ 75 h 119"/>
                <a:gd name="T50" fmla="*/ 17 w 98"/>
                <a:gd name="T51" fmla="*/ 73 h 119"/>
                <a:gd name="T52" fmla="*/ 21 w 98"/>
                <a:gd name="T53" fmla="*/ 73 h 119"/>
                <a:gd name="T54" fmla="*/ 23 w 98"/>
                <a:gd name="T55" fmla="*/ 73 h 119"/>
                <a:gd name="T56" fmla="*/ 23 w 98"/>
                <a:gd name="T57" fmla="*/ 77 h 119"/>
                <a:gd name="T58" fmla="*/ 23 w 98"/>
                <a:gd name="T59" fmla="*/ 80 h 119"/>
                <a:gd name="T60" fmla="*/ 21 w 98"/>
                <a:gd name="T61" fmla="*/ 84 h 119"/>
                <a:gd name="T62" fmla="*/ 19 w 98"/>
                <a:gd name="T63" fmla="*/ 88 h 119"/>
                <a:gd name="T64" fmla="*/ 17 w 98"/>
                <a:gd name="T65" fmla="*/ 90 h 119"/>
                <a:gd name="T66" fmla="*/ 19 w 98"/>
                <a:gd name="T67" fmla="*/ 92 h 119"/>
                <a:gd name="T68" fmla="*/ 21 w 98"/>
                <a:gd name="T69" fmla="*/ 94 h 119"/>
                <a:gd name="T70" fmla="*/ 21 w 98"/>
                <a:gd name="T71" fmla="*/ 96 h 119"/>
                <a:gd name="T72" fmla="*/ 21 w 98"/>
                <a:gd name="T73" fmla="*/ 98 h 119"/>
                <a:gd name="T74" fmla="*/ 21 w 98"/>
                <a:gd name="T75" fmla="*/ 100 h 119"/>
                <a:gd name="T76" fmla="*/ 21 w 98"/>
                <a:gd name="T77" fmla="*/ 101 h 119"/>
                <a:gd name="T78" fmla="*/ 21 w 98"/>
                <a:gd name="T79" fmla="*/ 103 h 119"/>
                <a:gd name="T80" fmla="*/ 23 w 98"/>
                <a:gd name="T81" fmla="*/ 105 h 119"/>
                <a:gd name="T82" fmla="*/ 27 w 98"/>
                <a:gd name="T83" fmla="*/ 109 h 119"/>
                <a:gd name="T84" fmla="*/ 34 w 98"/>
                <a:gd name="T85" fmla="*/ 113 h 119"/>
                <a:gd name="T86" fmla="*/ 40 w 98"/>
                <a:gd name="T87" fmla="*/ 117 h 119"/>
                <a:gd name="T88" fmla="*/ 42 w 98"/>
                <a:gd name="T89" fmla="*/ 119 h 119"/>
                <a:gd name="T90" fmla="*/ 46 w 98"/>
                <a:gd name="T91" fmla="*/ 115 h 119"/>
                <a:gd name="T92" fmla="*/ 48 w 98"/>
                <a:gd name="T93" fmla="*/ 111 h 119"/>
                <a:gd name="T94" fmla="*/ 50 w 98"/>
                <a:gd name="T95" fmla="*/ 105 h 119"/>
                <a:gd name="T96" fmla="*/ 52 w 98"/>
                <a:gd name="T97" fmla="*/ 100 h 119"/>
                <a:gd name="T98" fmla="*/ 56 w 98"/>
                <a:gd name="T99" fmla="*/ 92 h 119"/>
                <a:gd name="T100" fmla="*/ 61 w 98"/>
                <a:gd name="T101" fmla="*/ 86 h 119"/>
                <a:gd name="T102" fmla="*/ 67 w 98"/>
                <a:gd name="T103" fmla="*/ 80 h 119"/>
                <a:gd name="T104" fmla="*/ 73 w 98"/>
                <a:gd name="T105" fmla="*/ 77 h 119"/>
                <a:gd name="T106" fmla="*/ 84 w 98"/>
                <a:gd name="T107" fmla="*/ 69 h 119"/>
                <a:gd name="T108" fmla="*/ 92 w 98"/>
                <a:gd name="T109" fmla="*/ 63 h 119"/>
                <a:gd name="T110" fmla="*/ 98 w 98"/>
                <a:gd name="T111" fmla="*/ 53 h 119"/>
                <a:gd name="T112" fmla="*/ 98 w 98"/>
                <a:gd name="T113" fmla="*/ 44 h 119"/>
                <a:gd name="T114" fmla="*/ 96 w 98"/>
                <a:gd name="T115" fmla="*/ 38 h 119"/>
                <a:gd name="T116" fmla="*/ 94 w 98"/>
                <a:gd name="T117" fmla="*/ 30 h 119"/>
                <a:gd name="T118" fmla="*/ 92 w 98"/>
                <a:gd name="T119" fmla="*/ 25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8" h="119">
                  <a:moveTo>
                    <a:pt x="92" y="25"/>
                  </a:moveTo>
                  <a:lnTo>
                    <a:pt x="92" y="25"/>
                  </a:lnTo>
                  <a:lnTo>
                    <a:pt x="90" y="25"/>
                  </a:lnTo>
                  <a:lnTo>
                    <a:pt x="88" y="25"/>
                  </a:lnTo>
                  <a:lnTo>
                    <a:pt x="88" y="25"/>
                  </a:lnTo>
                  <a:lnTo>
                    <a:pt x="86" y="25"/>
                  </a:lnTo>
                  <a:lnTo>
                    <a:pt x="86" y="25"/>
                  </a:lnTo>
                  <a:lnTo>
                    <a:pt x="84" y="25"/>
                  </a:lnTo>
                  <a:lnTo>
                    <a:pt x="84" y="25"/>
                  </a:lnTo>
                  <a:lnTo>
                    <a:pt x="82" y="25"/>
                  </a:lnTo>
                  <a:lnTo>
                    <a:pt x="81" y="25"/>
                  </a:lnTo>
                  <a:lnTo>
                    <a:pt x="81" y="25"/>
                  </a:lnTo>
                  <a:lnTo>
                    <a:pt x="79" y="25"/>
                  </a:lnTo>
                  <a:lnTo>
                    <a:pt x="79" y="25"/>
                  </a:lnTo>
                  <a:lnTo>
                    <a:pt x="79" y="25"/>
                  </a:lnTo>
                  <a:lnTo>
                    <a:pt x="77" y="25"/>
                  </a:lnTo>
                  <a:lnTo>
                    <a:pt x="77" y="25"/>
                  </a:lnTo>
                  <a:lnTo>
                    <a:pt x="71" y="23"/>
                  </a:lnTo>
                  <a:lnTo>
                    <a:pt x="67" y="21"/>
                  </a:lnTo>
                  <a:lnTo>
                    <a:pt x="61" y="19"/>
                  </a:lnTo>
                  <a:lnTo>
                    <a:pt x="58" y="15"/>
                  </a:lnTo>
                  <a:lnTo>
                    <a:pt x="52" y="11"/>
                  </a:lnTo>
                  <a:lnTo>
                    <a:pt x="46" y="7"/>
                  </a:lnTo>
                  <a:lnTo>
                    <a:pt x="42" y="4"/>
                  </a:lnTo>
                  <a:lnTo>
                    <a:pt x="36" y="0"/>
                  </a:lnTo>
                  <a:lnTo>
                    <a:pt x="36" y="4"/>
                  </a:lnTo>
                  <a:lnTo>
                    <a:pt x="36" y="5"/>
                  </a:lnTo>
                  <a:lnTo>
                    <a:pt x="34" y="7"/>
                  </a:lnTo>
                  <a:lnTo>
                    <a:pt x="34" y="9"/>
                  </a:lnTo>
                  <a:lnTo>
                    <a:pt x="33" y="11"/>
                  </a:lnTo>
                  <a:lnTo>
                    <a:pt x="31" y="11"/>
                  </a:lnTo>
                  <a:lnTo>
                    <a:pt x="29" y="11"/>
                  </a:lnTo>
                  <a:lnTo>
                    <a:pt x="27" y="13"/>
                  </a:lnTo>
                  <a:lnTo>
                    <a:pt x="23" y="17"/>
                  </a:lnTo>
                  <a:lnTo>
                    <a:pt x="19" y="25"/>
                  </a:lnTo>
                  <a:lnTo>
                    <a:pt x="15" y="30"/>
                  </a:lnTo>
                  <a:lnTo>
                    <a:pt x="10" y="36"/>
                  </a:lnTo>
                  <a:lnTo>
                    <a:pt x="6" y="44"/>
                  </a:lnTo>
                  <a:lnTo>
                    <a:pt x="4" y="52"/>
                  </a:lnTo>
                  <a:lnTo>
                    <a:pt x="0" y="57"/>
                  </a:lnTo>
                  <a:lnTo>
                    <a:pt x="0" y="63"/>
                  </a:lnTo>
                  <a:lnTo>
                    <a:pt x="0" y="67"/>
                  </a:lnTo>
                  <a:lnTo>
                    <a:pt x="0" y="69"/>
                  </a:lnTo>
                  <a:lnTo>
                    <a:pt x="2" y="71"/>
                  </a:lnTo>
                  <a:lnTo>
                    <a:pt x="4" y="73"/>
                  </a:lnTo>
                  <a:lnTo>
                    <a:pt x="6" y="73"/>
                  </a:lnTo>
                  <a:lnTo>
                    <a:pt x="8" y="75"/>
                  </a:lnTo>
                  <a:lnTo>
                    <a:pt x="11" y="75"/>
                  </a:lnTo>
                  <a:lnTo>
                    <a:pt x="13" y="75"/>
                  </a:lnTo>
                  <a:lnTo>
                    <a:pt x="15" y="75"/>
                  </a:lnTo>
                  <a:lnTo>
                    <a:pt x="15" y="75"/>
                  </a:lnTo>
                  <a:lnTo>
                    <a:pt x="17" y="73"/>
                  </a:lnTo>
                  <a:lnTo>
                    <a:pt x="19" y="73"/>
                  </a:lnTo>
                  <a:lnTo>
                    <a:pt x="21" y="73"/>
                  </a:lnTo>
                  <a:lnTo>
                    <a:pt x="21" y="73"/>
                  </a:lnTo>
                  <a:lnTo>
                    <a:pt x="23" y="73"/>
                  </a:lnTo>
                  <a:lnTo>
                    <a:pt x="23" y="73"/>
                  </a:lnTo>
                  <a:lnTo>
                    <a:pt x="23" y="77"/>
                  </a:lnTo>
                  <a:lnTo>
                    <a:pt x="23" y="78"/>
                  </a:lnTo>
                  <a:lnTo>
                    <a:pt x="23" y="80"/>
                  </a:lnTo>
                  <a:lnTo>
                    <a:pt x="21" y="82"/>
                  </a:lnTo>
                  <a:lnTo>
                    <a:pt x="21" y="84"/>
                  </a:lnTo>
                  <a:lnTo>
                    <a:pt x="19" y="86"/>
                  </a:lnTo>
                  <a:lnTo>
                    <a:pt x="19" y="88"/>
                  </a:lnTo>
                  <a:lnTo>
                    <a:pt x="17" y="88"/>
                  </a:lnTo>
                  <a:lnTo>
                    <a:pt x="17" y="90"/>
                  </a:lnTo>
                  <a:lnTo>
                    <a:pt x="19" y="92"/>
                  </a:lnTo>
                  <a:lnTo>
                    <a:pt x="19" y="92"/>
                  </a:lnTo>
                  <a:lnTo>
                    <a:pt x="19" y="94"/>
                  </a:lnTo>
                  <a:lnTo>
                    <a:pt x="21" y="94"/>
                  </a:lnTo>
                  <a:lnTo>
                    <a:pt x="21" y="96"/>
                  </a:lnTo>
                  <a:lnTo>
                    <a:pt x="21" y="96"/>
                  </a:lnTo>
                  <a:lnTo>
                    <a:pt x="21" y="98"/>
                  </a:lnTo>
                  <a:lnTo>
                    <a:pt x="21" y="98"/>
                  </a:lnTo>
                  <a:lnTo>
                    <a:pt x="21" y="98"/>
                  </a:lnTo>
                  <a:lnTo>
                    <a:pt x="21" y="100"/>
                  </a:lnTo>
                  <a:lnTo>
                    <a:pt x="21" y="101"/>
                  </a:lnTo>
                  <a:lnTo>
                    <a:pt x="21" y="101"/>
                  </a:lnTo>
                  <a:lnTo>
                    <a:pt x="21" y="103"/>
                  </a:lnTo>
                  <a:lnTo>
                    <a:pt x="21" y="103"/>
                  </a:lnTo>
                  <a:lnTo>
                    <a:pt x="21" y="105"/>
                  </a:lnTo>
                  <a:lnTo>
                    <a:pt x="23" y="105"/>
                  </a:lnTo>
                  <a:lnTo>
                    <a:pt x="25" y="107"/>
                  </a:lnTo>
                  <a:lnTo>
                    <a:pt x="27" y="109"/>
                  </a:lnTo>
                  <a:lnTo>
                    <a:pt x="31" y="111"/>
                  </a:lnTo>
                  <a:lnTo>
                    <a:pt x="34" y="113"/>
                  </a:lnTo>
                  <a:lnTo>
                    <a:pt x="36" y="117"/>
                  </a:lnTo>
                  <a:lnTo>
                    <a:pt x="40" y="117"/>
                  </a:lnTo>
                  <a:lnTo>
                    <a:pt x="40" y="119"/>
                  </a:lnTo>
                  <a:lnTo>
                    <a:pt x="42" y="119"/>
                  </a:lnTo>
                  <a:lnTo>
                    <a:pt x="44" y="117"/>
                  </a:lnTo>
                  <a:lnTo>
                    <a:pt x="46" y="115"/>
                  </a:lnTo>
                  <a:lnTo>
                    <a:pt x="48" y="113"/>
                  </a:lnTo>
                  <a:lnTo>
                    <a:pt x="48" y="111"/>
                  </a:lnTo>
                  <a:lnTo>
                    <a:pt x="50" y="109"/>
                  </a:lnTo>
                  <a:lnTo>
                    <a:pt x="50" y="105"/>
                  </a:lnTo>
                  <a:lnTo>
                    <a:pt x="50" y="105"/>
                  </a:lnTo>
                  <a:lnTo>
                    <a:pt x="52" y="100"/>
                  </a:lnTo>
                  <a:lnTo>
                    <a:pt x="54" y="96"/>
                  </a:lnTo>
                  <a:lnTo>
                    <a:pt x="56" y="92"/>
                  </a:lnTo>
                  <a:lnTo>
                    <a:pt x="58" y="88"/>
                  </a:lnTo>
                  <a:lnTo>
                    <a:pt x="61" y="86"/>
                  </a:lnTo>
                  <a:lnTo>
                    <a:pt x="63" y="82"/>
                  </a:lnTo>
                  <a:lnTo>
                    <a:pt x="67" y="80"/>
                  </a:lnTo>
                  <a:lnTo>
                    <a:pt x="69" y="78"/>
                  </a:lnTo>
                  <a:lnTo>
                    <a:pt x="73" y="77"/>
                  </a:lnTo>
                  <a:lnTo>
                    <a:pt x="79" y="73"/>
                  </a:lnTo>
                  <a:lnTo>
                    <a:pt x="84" y="69"/>
                  </a:lnTo>
                  <a:lnTo>
                    <a:pt x="88" y="67"/>
                  </a:lnTo>
                  <a:lnTo>
                    <a:pt x="92" y="63"/>
                  </a:lnTo>
                  <a:lnTo>
                    <a:pt x="96" y="57"/>
                  </a:lnTo>
                  <a:lnTo>
                    <a:pt x="98" y="53"/>
                  </a:lnTo>
                  <a:lnTo>
                    <a:pt x="98" y="48"/>
                  </a:lnTo>
                  <a:lnTo>
                    <a:pt x="98" y="44"/>
                  </a:lnTo>
                  <a:lnTo>
                    <a:pt x="98" y="40"/>
                  </a:lnTo>
                  <a:lnTo>
                    <a:pt x="96" y="38"/>
                  </a:lnTo>
                  <a:lnTo>
                    <a:pt x="94" y="34"/>
                  </a:lnTo>
                  <a:lnTo>
                    <a:pt x="94" y="30"/>
                  </a:lnTo>
                  <a:lnTo>
                    <a:pt x="92" y="27"/>
                  </a:lnTo>
                  <a:lnTo>
                    <a:pt x="92" y="25"/>
                  </a:lnTo>
                  <a:lnTo>
                    <a:pt x="92" y="25"/>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85" name="Freeform 239"/>
            <p:cNvSpPr>
              <a:spLocks/>
            </p:cNvSpPr>
            <p:nvPr/>
          </p:nvSpPr>
          <p:spPr bwMode="auto">
            <a:xfrm>
              <a:off x="1492" y="2312"/>
              <a:ext cx="207" cy="225"/>
            </a:xfrm>
            <a:custGeom>
              <a:avLst/>
              <a:gdLst>
                <a:gd name="T0" fmla="*/ 9 w 207"/>
                <a:gd name="T1" fmla="*/ 80 h 207"/>
                <a:gd name="T2" fmla="*/ 42 w 207"/>
                <a:gd name="T3" fmla="*/ 94 h 207"/>
                <a:gd name="T4" fmla="*/ 50 w 207"/>
                <a:gd name="T5" fmla="*/ 103 h 207"/>
                <a:gd name="T6" fmla="*/ 84 w 207"/>
                <a:gd name="T7" fmla="*/ 113 h 207"/>
                <a:gd name="T8" fmla="*/ 80 w 207"/>
                <a:gd name="T9" fmla="*/ 123 h 207"/>
                <a:gd name="T10" fmla="*/ 82 w 207"/>
                <a:gd name="T11" fmla="*/ 146 h 207"/>
                <a:gd name="T12" fmla="*/ 84 w 207"/>
                <a:gd name="T13" fmla="*/ 161 h 207"/>
                <a:gd name="T14" fmla="*/ 82 w 207"/>
                <a:gd name="T15" fmla="*/ 169 h 207"/>
                <a:gd name="T16" fmla="*/ 88 w 207"/>
                <a:gd name="T17" fmla="*/ 188 h 207"/>
                <a:gd name="T18" fmla="*/ 113 w 207"/>
                <a:gd name="T19" fmla="*/ 207 h 207"/>
                <a:gd name="T20" fmla="*/ 138 w 207"/>
                <a:gd name="T21" fmla="*/ 194 h 207"/>
                <a:gd name="T22" fmla="*/ 144 w 207"/>
                <a:gd name="T23" fmla="*/ 176 h 207"/>
                <a:gd name="T24" fmla="*/ 134 w 207"/>
                <a:gd name="T25" fmla="*/ 159 h 207"/>
                <a:gd name="T26" fmla="*/ 144 w 207"/>
                <a:gd name="T27" fmla="*/ 147 h 207"/>
                <a:gd name="T28" fmla="*/ 159 w 207"/>
                <a:gd name="T29" fmla="*/ 153 h 207"/>
                <a:gd name="T30" fmla="*/ 171 w 207"/>
                <a:gd name="T31" fmla="*/ 146 h 207"/>
                <a:gd name="T32" fmla="*/ 186 w 207"/>
                <a:gd name="T33" fmla="*/ 136 h 207"/>
                <a:gd name="T34" fmla="*/ 192 w 207"/>
                <a:gd name="T35" fmla="*/ 132 h 207"/>
                <a:gd name="T36" fmla="*/ 186 w 207"/>
                <a:gd name="T37" fmla="*/ 101 h 207"/>
                <a:gd name="T38" fmla="*/ 198 w 207"/>
                <a:gd name="T39" fmla="*/ 90 h 207"/>
                <a:gd name="T40" fmla="*/ 199 w 207"/>
                <a:gd name="T41" fmla="*/ 80 h 207"/>
                <a:gd name="T42" fmla="*/ 201 w 207"/>
                <a:gd name="T43" fmla="*/ 73 h 207"/>
                <a:gd name="T44" fmla="*/ 207 w 207"/>
                <a:gd name="T45" fmla="*/ 69 h 207"/>
                <a:gd name="T46" fmla="*/ 196 w 207"/>
                <a:gd name="T47" fmla="*/ 61 h 207"/>
                <a:gd name="T48" fmla="*/ 190 w 207"/>
                <a:gd name="T49" fmla="*/ 44 h 207"/>
                <a:gd name="T50" fmla="*/ 186 w 207"/>
                <a:gd name="T51" fmla="*/ 46 h 207"/>
                <a:gd name="T52" fmla="*/ 178 w 207"/>
                <a:gd name="T53" fmla="*/ 46 h 207"/>
                <a:gd name="T54" fmla="*/ 176 w 207"/>
                <a:gd name="T55" fmla="*/ 40 h 207"/>
                <a:gd name="T56" fmla="*/ 169 w 207"/>
                <a:gd name="T57" fmla="*/ 36 h 207"/>
                <a:gd name="T58" fmla="*/ 163 w 207"/>
                <a:gd name="T59" fmla="*/ 28 h 207"/>
                <a:gd name="T60" fmla="*/ 165 w 207"/>
                <a:gd name="T61" fmla="*/ 23 h 207"/>
                <a:gd name="T62" fmla="*/ 148 w 207"/>
                <a:gd name="T63" fmla="*/ 25 h 207"/>
                <a:gd name="T64" fmla="*/ 138 w 207"/>
                <a:gd name="T65" fmla="*/ 27 h 207"/>
                <a:gd name="T66" fmla="*/ 132 w 207"/>
                <a:gd name="T67" fmla="*/ 28 h 207"/>
                <a:gd name="T68" fmla="*/ 130 w 207"/>
                <a:gd name="T69" fmla="*/ 32 h 207"/>
                <a:gd name="T70" fmla="*/ 125 w 207"/>
                <a:gd name="T71" fmla="*/ 34 h 207"/>
                <a:gd name="T72" fmla="*/ 121 w 207"/>
                <a:gd name="T73" fmla="*/ 34 h 207"/>
                <a:gd name="T74" fmla="*/ 117 w 207"/>
                <a:gd name="T75" fmla="*/ 32 h 207"/>
                <a:gd name="T76" fmla="*/ 107 w 207"/>
                <a:gd name="T77" fmla="*/ 30 h 207"/>
                <a:gd name="T78" fmla="*/ 100 w 207"/>
                <a:gd name="T79" fmla="*/ 25 h 207"/>
                <a:gd name="T80" fmla="*/ 88 w 207"/>
                <a:gd name="T81" fmla="*/ 25 h 207"/>
                <a:gd name="T82" fmla="*/ 82 w 207"/>
                <a:gd name="T83" fmla="*/ 27 h 207"/>
                <a:gd name="T84" fmla="*/ 77 w 207"/>
                <a:gd name="T85" fmla="*/ 30 h 207"/>
                <a:gd name="T86" fmla="*/ 71 w 207"/>
                <a:gd name="T87" fmla="*/ 30 h 207"/>
                <a:gd name="T88" fmla="*/ 61 w 207"/>
                <a:gd name="T89" fmla="*/ 13 h 207"/>
                <a:gd name="T90" fmla="*/ 40 w 207"/>
                <a:gd name="T91" fmla="*/ 0 h 207"/>
                <a:gd name="T92" fmla="*/ 38 w 207"/>
                <a:gd name="T93" fmla="*/ 7 h 207"/>
                <a:gd name="T94" fmla="*/ 34 w 207"/>
                <a:gd name="T95" fmla="*/ 13 h 207"/>
                <a:gd name="T96" fmla="*/ 31 w 207"/>
                <a:gd name="T97" fmla="*/ 21 h 207"/>
                <a:gd name="T98" fmla="*/ 31 w 207"/>
                <a:gd name="T99" fmla="*/ 32 h 207"/>
                <a:gd name="T100" fmla="*/ 32 w 207"/>
                <a:gd name="T101" fmla="*/ 44 h 207"/>
                <a:gd name="T102" fmla="*/ 29 w 207"/>
                <a:gd name="T103" fmla="*/ 57 h 207"/>
                <a:gd name="T104" fmla="*/ 25 w 207"/>
                <a:gd name="T105" fmla="*/ 61 h 207"/>
                <a:gd name="T106" fmla="*/ 23 w 207"/>
                <a:gd name="T107" fmla="*/ 57 h 207"/>
                <a:gd name="T108" fmla="*/ 13 w 207"/>
                <a:gd name="T109" fmla="*/ 50 h 207"/>
                <a:gd name="T110" fmla="*/ 15 w 207"/>
                <a:gd name="T111" fmla="*/ 28 h 207"/>
                <a:gd name="T112" fmla="*/ 25 w 207"/>
                <a:gd name="T113" fmla="*/ 5 h 207"/>
                <a:gd name="T114" fmla="*/ 6 w 207"/>
                <a:gd name="T115" fmla="*/ 1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07" h="207">
                  <a:moveTo>
                    <a:pt x="0" y="44"/>
                  </a:moveTo>
                  <a:lnTo>
                    <a:pt x="0" y="55"/>
                  </a:lnTo>
                  <a:lnTo>
                    <a:pt x="2" y="65"/>
                  </a:lnTo>
                  <a:lnTo>
                    <a:pt x="6" y="73"/>
                  </a:lnTo>
                  <a:lnTo>
                    <a:pt x="9" y="80"/>
                  </a:lnTo>
                  <a:lnTo>
                    <a:pt x="15" y="86"/>
                  </a:lnTo>
                  <a:lnTo>
                    <a:pt x="23" y="90"/>
                  </a:lnTo>
                  <a:lnTo>
                    <a:pt x="32" y="92"/>
                  </a:lnTo>
                  <a:lnTo>
                    <a:pt x="42" y="92"/>
                  </a:lnTo>
                  <a:lnTo>
                    <a:pt x="42" y="94"/>
                  </a:lnTo>
                  <a:lnTo>
                    <a:pt x="44" y="96"/>
                  </a:lnTo>
                  <a:lnTo>
                    <a:pt x="44" y="98"/>
                  </a:lnTo>
                  <a:lnTo>
                    <a:pt x="46" y="99"/>
                  </a:lnTo>
                  <a:lnTo>
                    <a:pt x="48" y="101"/>
                  </a:lnTo>
                  <a:lnTo>
                    <a:pt x="50" y="103"/>
                  </a:lnTo>
                  <a:lnTo>
                    <a:pt x="52" y="105"/>
                  </a:lnTo>
                  <a:lnTo>
                    <a:pt x="54" y="105"/>
                  </a:lnTo>
                  <a:lnTo>
                    <a:pt x="88" y="105"/>
                  </a:lnTo>
                  <a:lnTo>
                    <a:pt x="86" y="109"/>
                  </a:lnTo>
                  <a:lnTo>
                    <a:pt x="84" y="113"/>
                  </a:lnTo>
                  <a:lnTo>
                    <a:pt x="84" y="115"/>
                  </a:lnTo>
                  <a:lnTo>
                    <a:pt x="82" y="117"/>
                  </a:lnTo>
                  <a:lnTo>
                    <a:pt x="80" y="119"/>
                  </a:lnTo>
                  <a:lnTo>
                    <a:pt x="80" y="121"/>
                  </a:lnTo>
                  <a:lnTo>
                    <a:pt x="80" y="123"/>
                  </a:lnTo>
                  <a:lnTo>
                    <a:pt x="79" y="126"/>
                  </a:lnTo>
                  <a:lnTo>
                    <a:pt x="80" y="130"/>
                  </a:lnTo>
                  <a:lnTo>
                    <a:pt x="80" y="134"/>
                  </a:lnTo>
                  <a:lnTo>
                    <a:pt x="80" y="140"/>
                  </a:lnTo>
                  <a:lnTo>
                    <a:pt x="82" y="146"/>
                  </a:lnTo>
                  <a:lnTo>
                    <a:pt x="84" y="149"/>
                  </a:lnTo>
                  <a:lnTo>
                    <a:pt x="84" y="153"/>
                  </a:lnTo>
                  <a:lnTo>
                    <a:pt x="84" y="157"/>
                  </a:lnTo>
                  <a:lnTo>
                    <a:pt x="86" y="159"/>
                  </a:lnTo>
                  <a:lnTo>
                    <a:pt x="84" y="161"/>
                  </a:lnTo>
                  <a:lnTo>
                    <a:pt x="84" y="163"/>
                  </a:lnTo>
                  <a:lnTo>
                    <a:pt x="84" y="163"/>
                  </a:lnTo>
                  <a:lnTo>
                    <a:pt x="82" y="165"/>
                  </a:lnTo>
                  <a:lnTo>
                    <a:pt x="82" y="167"/>
                  </a:lnTo>
                  <a:lnTo>
                    <a:pt x="82" y="169"/>
                  </a:lnTo>
                  <a:lnTo>
                    <a:pt x="82" y="169"/>
                  </a:lnTo>
                  <a:lnTo>
                    <a:pt x="80" y="171"/>
                  </a:lnTo>
                  <a:lnTo>
                    <a:pt x="82" y="176"/>
                  </a:lnTo>
                  <a:lnTo>
                    <a:pt x="84" y="182"/>
                  </a:lnTo>
                  <a:lnTo>
                    <a:pt x="88" y="188"/>
                  </a:lnTo>
                  <a:lnTo>
                    <a:pt x="92" y="194"/>
                  </a:lnTo>
                  <a:lnTo>
                    <a:pt x="98" y="197"/>
                  </a:lnTo>
                  <a:lnTo>
                    <a:pt x="103" y="203"/>
                  </a:lnTo>
                  <a:lnTo>
                    <a:pt x="107" y="205"/>
                  </a:lnTo>
                  <a:lnTo>
                    <a:pt x="113" y="207"/>
                  </a:lnTo>
                  <a:lnTo>
                    <a:pt x="119" y="205"/>
                  </a:lnTo>
                  <a:lnTo>
                    <a:pt x="123" y="203"/>
                  </a:lnTo>
                  <a:lnTo>
                    <a:pt x="128" y="201"/>
                  </a:lnTo>
                  <a:lnTo>
                    <a:pt x="134" y="197"/>
                  </a:lnTo>
                  <a:lnTo>
                    <a:pt x="138" y="194"/>
                  </a:lnTo>
                  <a:lnTo>
                    <a:pt x="142" y="190"/>
                  </a:lnTo>
                  <a:lnTo>
                    <a:pt x="144" y="184"/>
                  </a:lnTo>
                  <a:lnTo>
                    <a:pt x="146" y="180"/>
                  </a:lnTo>
                  <a:lnTo>
                    <a:pt x="146" y="180"/>
                  </a:lnTo>
                  <a:lnTo>
                    <a:pt x="144" y="176"/>
                  </a:lnTo>
                  <a:lnTo>
                    <a:pt x="142" y="174"/>
                  </a:lnTo>
                  <a:lnTo>
                    <a:pt x="140" y="171"/>
                  </a:lnTo>
                  <a:lnTo>
                    <a:pt x="138" y="167"/>
                  </a:lnTo>
                  <a:lnTo>
                    <a:pt x="134" y="163"/>
                  </a:lnTo>
                  <a:lnTo>
                    <a:pt x="134" y="159"/>
                  </a:lnTo>
                  <a:lnTo>
                    <a:pt x="132" y="157"/>
                  </a:lnTo>
                  <a:lnTo>
                    <a:pt x="132" y="146"/>
                  </a:lnTo>
                  <a:lnTo>
                    <a:pt x="140" y="146"/>
                  </a:lnTo>
                  <a:lnTo>
                    <a:pt x="142" y="146"/>
                  </a:lnTo>
                  <a:lnTo>
                    <a:pt x="144" y="147"/>
                  </a:lnTo>
                  <a:lnTo>
                    <a:pt x="146" y="149"/>
                  </a:lnTo>
                  <a:lnTo>
                    <a:pt x="150" y="149"/>
                  </a:lnTo>
                  <a:lnTo>
                    <a:pt x="153" y="151"/>
                  </a:lnTo>
                  <a:lnTo>
                    <a:pt x="155" y="153"/>
                  </a:lnTo>
                  <a:lnTo>
                    <a:pt x="159" y="153"/>
                  </a:lnTo>
                  <a:lnTo>
                    <a:pt x="159" y="153"/>
                  </a:lnTo>
                  <a:lnTo>
                    <a:pt x="161" y="151"/>
                  </a:lnTo>
                  <a:lnTo>
                    <a:pt x="163" y="149"/>
                  </a:lnTo>
                  <a:lnTo>
                    <a:pt x="167" y="147"/>
                  </a:lnTo>
                  <a:lnTo>
                    <a:pt x="171" y="146"/>
                  </a:lnTo>
                  <a:lnTo>
                    <a:pt x="174" y="144"/>
                  </a:lnTo>
                  <a:lnTo>
                    <a:pt x="178" y="140"/>
                  </a:lnTo>
                  <a:lnTo>
                    <a:pt x="182" y="138"/>
                  </a:lnTo>
                  <a:lnTo>
                    <a:pt x="184" y="136"/>
                  </a:lnTo>
                  <a:lnTo>
                    <a:pt x="186" y="136"/>
                  </a:lnTo>
                  <a:lnTo>
                    <a:pt x="188" y="136"/>
                  </a:lnTo>
                  <a:lnTo>
                    <a:pt x="190" y="136"/>
                  </a:lnTo>
                  <a:lnTo>
                    <a:pt x="190" y="134"/>
                  </a:lnTo>
                  <a:lnTo>
                    <a:pt x="192" y="132"/>
                  </a:lnTo>
                  <a:lnTo>
                    <a:pt x="192" y="132"/>
                  </a:lnTo>
                  <a:lnTo>
                    <a:pt x="194" y="130"/>
                  </a:lnTo>
                  <a:lnTo>
                    <a:pt x="194" y="128"/>
                  </a:lnTo>
                  <a:lnTo>
                    <a:pt x="184" y="105"/>
                  </a:lnTo>
                  <a:lnTo>
                    <a:pt x="184" y="105"/>
                  </a:lnTo>
                  <a:lnTo>
                    <a:pt x="186" y="101"/>
                  </a:lnTo>
                  <a:lnTo>
                    <a:pt x="188" y="99"/>
                  </a:lnTo>
                  <a:lnTo>
                    <a:pt x="190" y="96"/>
                  </a:lnTo>
                  <a:lnTo>
                    <a:pt x="192" y="94"/>
                  </a:lnTo>
                  <a:lnTo>
                    <a:pt x="194" y="92"/>
                  </a:lnTo>
                  <a:lnTo>
                    <a:pt x="198" y="90"/>
                  </a:lnTo>
                  <a:lnTo>
                    <a:pt x="199" y="88"/>
                  </a:lnTo>
                  <a:lnTo>
                    <a:pt x="199" y="86"/>
                  </a:lnTo>
                  <a:lnTo>
                    <a:pt x="199" y="84"/>
                  </a:lnTo>
                  <a:lnTo>
                    <a:pt x="199" y="82"/>
                  </a:lnTo>
                  <a:lnTo>
                    <a:pt x="199" y="80"/>
                  </a:lnTo>
                  <a:lnTo>
                    <a:pt x="199" y="78"/>
                  </a:lnTo>
                  <a:lnTo>
                    <a:pt x="199" y="76"/>
                  </a:lnTo>
                  <a:lnTo>
                    <a:pt x="199" y="75"/>
                  </a:lnTo>
                  <a:lnTo>
                    <a:pt x="199" y="73"/>
                  </a:lnTo>
                  <a:lnTo>
                    <a:pt x="201" y="73"/>
                  </a:lnTo>
                  <a:lnTo>
                    <a:pt x="201" y="73"/>
                  </a:lnTo>
                  <a:lnTo>
                    <a:pt x="203" y="71"/>
                  </a:lnTo>
                  <a:lnTo>
                    <a:pt x="205" y="71"/>
                  </a:lnTo>
                  <a:lnTo>
                    <a:pt x="205" y="69"/>
                  </a:lnTo>
                  <a:lnTo>
                    <a:pt x="207" y="69"/>
                  </a:lnTo>
                  <a:lnTo>
                    <a:pt x="207" y="67"/>
                  </a:lnTo>
                  <a:lnTo>
                    <a:pt x="207" y="67"/>
                  </a:lnTo>
                  <a:lnTo>
                    <a:pt x="203" y="65"/>
                  </a:lnTo>
                  <a:lnTo>
                    <a:pt x="199" y="65"/>
                  </a:lnTo>
                  <a:lnTo>
                    <a:pt x="196" y="61"/>
                  </a:lnTo>
                  <a:lnTo>
                    <a:pt x="194" y="59"/>
                  </a:lnTo>
                  <a:lnTo>
                    <a:pt x="192" y="55"/>
                  </a:lnTo>
                  <a:lnTo>
                    <a:pt x="190" y="51"/>
                  </a:lnTo>
                  <a:lnTo>
                    <a:pt x="190" y="48"/>
                  </a:lnTo>
                  <a:lnTo>
                    <a:pt x="190" y="44"/>
                  </a:lnTo>
                  <a:lnTo>
                    <a:pt x="188" y="44"/>
                  </a:lnTo>
                  <a:lnTo>
                    <a:pt x="188" y="44"/>
                  </a:lnTo>
                  <a:lnTo>
                    <a:pt x="188" y="44"/>
                  </a:lnTo>
                  <a:lnTo>
                    <a:pt x="186" y="44"/>
                  </a:lnTo>
                  <a:lnTo>
                    <a:pt x="186" y="46"/>
                  </a:lnTo>
                  <a:lnTo>
                    <a:pt x="184" y="46"/>
                  </a:lnTo>
                  <a:lnTo>
                    <a:pt x="184" y="46"/>
                  </a:lnTo>
                  <a:lnTo>
                    <a:pt x="184" y="48"/>
                  </a:lnTo>
                  <a:lnTo>
                    <a:pt x="180" y="48"/>
                  </a:lnTo>
                  <a:lnTo>
                    <a:pt x="178" y="46"/>
                  </a:lnTo>
                  <a:lnTo>
                    <a:pt x="176" y="46"/>
                  </a:lnTo>
                  <a:lnTo>
                    <a:pt x="176" y="44"/>
                  </a:lnTo>
                  <a:lnTo>
                    <a:pt x="176" y="42"/>
                  </a:lnTo>
                  <a:lnTo>
                    <a:pt x="174" y="42"/>
                  </a:lnTo>
                  <a:lnTo>
                    <a:pt x="176" y="40"/>
                  </a:lnTo>
                  <a:lnTo>
                    <a:pt x="176" y="40"/>
                  </a:lnTo>
                  <a:lnTo>
                    <a:pt x="174" y="40"/>
                  </a:lnTo>
                  <a:lnTo>
                    <a:pt x="173" y="38"/>
                  </a:lnTo>
                  <a:lnTo>
                    <a:pt x="171" y="38"/>
                  </a:lnTo>
                  <a:lnTo>
                    <a:pt x="169" y="36"/>
                  </a:lnTo>
                  <a:lnTo>
                    <a:pt x="167" y="34"/>
                  </a:lnTo>
                  <a:lnTo>
                    <a:pt x="165" y="32"/>
                  </a:lnTo>
                  <a:lnTo>
                    <a:pt x="165" y="30"/>
                  </a:lnTo>
                  <a:lnTo>
                    <a:pt x="163" y="30"/>
                  </a:lnTo>
                  <a:lnTo>
                    <a:pt x="163" y="28"/>
                  </a:lnTo>
                  <a:lnTo>
                    <a:pt x="165" y="27"/>
                  </a:lnTo>
                  <a:lnTo>
                    <a:pt x="165" y="27"/>
                  </a:lnTo>
                  <a:lnTo>
                    <a:pt x="165" y="25"/>
                  </a:lnTo>
                  <a:lnTo>
                    <a:pt x="165" y="25"/>
                  </a:lnTo>
                  <a:lnTo>
                    <a:pt x="165" y="23"/>
                  </a:lnTo>
                  <a:lnTo>
                    <a:pt x="165" y="23"/>
                  </a:lnTo>
                  <a:lnTo>
                    <a:pt x="165" y="23"/>
                  </a:lnTo>
                  <a:lnTo>
                    <a:pt x="150" y="23"/>
                  </a:lnTo>
                  <a:lnTo>
                    <a:pt x="148" y="23"/>
                  </a:lnTo>
                  <a:lnTo>
                    <a:pt x="148" y="25"/>
                  </a:lnTo>
                  <a:lnTo>
                    <a:pt x="146" y="27"/>
                  </a:lnTo>
                  <a:lnTo>
                    <a:pt x="144" y="27"/>
                  </a:lnTo>
                  <a:lnTo>
                    <a:pt x="142" y="27"/>
                  </a:lnTo>
                  <a:lnTo>
                    <a:pt x="140" y="27"/>
                  </a:lnTo>
                  <a:lnTo>
                    <a:pt x="138" y="27"/>
                  </a:lnTo>
                  <a:lnTo>
                    <a:pt x="136" y="27"/>
                  </a:lnTo>
                  <a:lnTo>
                    <a:pt x="136" y="27"/>
                  </a:lnTo>
                  <a:lnTo>
                    <a:pt x="134" y="27"/>
                  </a:lnTo>
                  <a:lnTo>
                    <a:pt x="134" y="27"/>
                  </a:lnTo>
                  <a:lnTo>
                    <a:pt x="132" y="28"/>
                  </a:lnTo>
                  <a:lnTo>
                    <a:pt x="132" y="28"/>
                  </a:lnTo>
                  <a:lnTo>
                    <a:pt x="130" y="30"/>
                  </a:lnTo>
                  <a:lnTo>
                    <a:pt x="130" y="30"/>
                  </a:lnTo>
                  <a:lnTo>
                    <a:pt x="130" y="32"/>
                  </a:lnTo>
                  <a:lnTo>
                    <a:pt x="130" y="32"/>
                  </a:lnTo>
                  <a:lnTo>
                    <a:pt x="128" y="32"/>
                  </a:lnTo>
                  <a:lnTo>
                    <a:pt x="128" y="32"/>
                  </a:lnTo>
                  <a:lnTo>
                    <a:pt x="127" y="34"/>
                  </a:lnTo>
                  <a:lnTo>
                    <a:pt x="127" y="34"/>
                  </a:lnTo>
                  <a:lnTo>
                    <a:pt x="125" y="34"/>
                  </a:lnTo>
                  <a:lnTo>
                    <a:pt x="125" y="36"/>
                  </a:lnTo>
                  <a:lnTo>
                    <a:pt x="123" y="36"/>
                  </a:lnTo>
                  <a:lnTo>
                    <a:pt x="123" y="36"/>
                  </a:lnTo>
                  <a:lnTo>
                    <a:pt x="121" y="34"/>
                  </a:lnTo>
                  <a:lnTo>
                    <a:pt x="121" y="34"/>
                  </a:lnTo>
                  <a:lnTo>
                    <a:pt x="119" y="34"/>
                  </a:lnTo>
                  <a:lnTo>
                    <a:pt x="119" y="34"/>
                  </a:lnTo>
                  <a:lnTo>
                    <a:pt x="117" y="32"/>
                  </a:lnTo>
                  <a:lnTo>
                    <a:pt x="117" y="32"/>
                  </a:lnTo>
                  <a:lnTo>
                    <a:pt x="117" y="32"/>
                  </a:lnTo>
                  <a:lnTo>
                    <a:pt x="115" y="32"/>
                  </a:lnTo>
                  <a:lnTo>
                    <a:pt x="113" y="32"/>
                  </a:lnTo>
                  <a:lnTo>
                    <a:pt x="111" y="32"/>
                  </a:lnTo>
                  <a:lnTo>
                    <a:pt x="109" y="32"/>
                  </a:lnTo>
                  <a:lnTo>
                    <a:pt x="107" y="30"/>
                  </a:lnTo>
                  <a:lnTo>
                    <a:pt x="107" y="28"/>
                  </a:lnTo>
                  <a:lnTo>
                    <a:pt x="105" y="27"/>
                  </a:lnTo>
                  <a:lnTo>
                    <a:pt x="105" y="25"/>
                  </a:lnTo>
                  <a:lnTo>
                    <a:pt x="102" y="25"/>
                  </a:lnTo>
                  <a:lnTo>
                    <a:pt x="100" y="25"/>
                  </a:lnTo>
                  <a:lnTo>
                    <a:pt x="98" y="27"/>
                  </a:lnTo>
                  <a:lnTo>
                    <a:pt x="94" y="27"/>
                  </a:lnTo>
                  <a:lnTo>
                    <a:pt x="92" y="27"/>
                  </a:lnTo>
                  <a:lnTo>
                    <a:pt x="90" y="27"/>
                  </a:lnTo>
                  <a:lnTo>
                    <a:pt x="88" y="25"/>
                  </a:lnTo>
                  <a:lnTo>
                    <a:pt x="88" y="25"/>
                  </a:lnTo>
                  <a:lnTo>
                    <a:pt x="86" y="25"/>
                  </a:lnTo>
                  <a:lnTo>
                    <a:pt x="86" y="25"/>
                  </a:lnTo>
                  <a:lnTo>
                    <a:pt x="84" y="27"/>
                  </a:lnTo>
                  <a:lnTo>
                    <a:pt x="82" y="27"/>
                  </a:lnTo>
                  <a:lnTo>
                    <a:pt x="82" y="28"/>
                  </a:lnTo>
                  <a:lnTo>
                    <a:pt x="80" y="28"/>
                  </a:lnTo>
                  <a:lnTo>
                    <a:pt x="79" y="30"/>
                  </a:lnTo>
                  <a:lnTo>
                    <a:pt x="77" y="30"/>
                  </a:lnTo>
                  <a:lnTo>
                    <a:pt x="77" y="30"/>
                  </a:lnTo>
                  <a:lnTo>
                    <a:pt x="75" y="30"/>
                  </a:lnTo>
                  <a:lnTo>
                    <a:pt x="75" y="30"/>
                  </a:lnTo>
                  <a:lnTo>
                    <a:pt x="73" y="30"/>
                  </a:lnTo>
                  <a:lnTo>
                    <a:pt x="73" y="30"/>
                  </a:lnTo>
                  <a:lnTo>
                    <a:pt x="71" y="30"/>
                  </a:lnTo>
                  <a:lnTo>
                    <a:pt x="69" y="30"/>
                  </a:lnTo>
                  <a:lnTo>
                    <a:pt x="67" y="30"/>
                  </a:lnTo>
                  <a:lnTo>
                    <a:pt x="67" y="23"/>
                  </a:lnTo>
                  <a:lnTo>
                    <a:pt x="65" y="17"/>
                  </a:lnTo>
                  <a:lnTo>
                    <a:pt x="61" y="13"/>
                  </a:lnTo>
                  <a:lnTo>
                    <a:pt x="57" y="11"/>
                  </a:lnTo>
                  <a:lnTo>
                    <a:pt x="52" y="9"/>
                  </a:lnTo>
                  <a:lnTo>
                    <a:pt x="48" y="7"/>
                  </a:lnTo>
                  <a:lnTo>
                    <a:pt x="44" y="4"/>
                  </a:lnTo>
                  <a:lnTo>
                    <a:pt x="40" y="0"/>
                  </a:lnTo>
                  <a:lnTo>
                    <a:pt x="40" y="2"/>
                  </a:lnTo>
                  <a:lnTo>
                    <a:pt x="38" y="4"/>
                  </a:lnTo>
                  <a:lnTo>
                    <a:pt x="38" y="5"/>
                  </a:lnTo>
                  <a:lnTo>
                    <a:pt x="38" y="5"/>
                  </a:lnTo>
                  <a:lnTo>
                    <a:pt x="38" y="7"/>
                  </a:lnTo>
                  <a:lnTo>
                    <a:pt x="38" y="9"/>
                  </a:lnTo>
                  <a:lnTo>
                    <a:pt x="38" y="11"/>
                  </a:lnTo>
                  <a:lnTo>
                    <a:pt x="38" y="11"/>
                  </a:lnTo>
                  <a:lnTo>
                    <a:pt x="36" y="13"/>
                  </a:lnTo>
                  <a:lnTo>
                    <a:pt x="34" y="13"/>
                  </a:lnTo>
                  <a:lnTo>
                    <a:pt x="34" y="15"/>
                  </a:lnTo>
                  <a:lnTo>
                    <a:pt x="32" y="17"/>
                  </a:lnTo>
                  <a:lnTo>
                    <a:pt x="32" y="19"/>
                  </a:lnTo>
                  <a:lnTo>
                    <a:pt x="31" y="19"/>
                  </a:lnTo>
                  <a:lnTo>
                    <a:pt x="31" y="21"/>
                  </a:lnTo>
                  <a:lnTo>
                    <a:pt x="31" y="25"/>
                  </a:lnTo>
                  <a:lnTo>
                    <a:pt x="31" y="27"/>
                  </a:lnTo>
                  <a:lnTo>
                    <a:pt x="31" y="28"/>
                  </a:lnTo>
                  <a:lnTo>
                    <a:pt x="31" y="30"/>
                  </a:lnTo>
                  <a:lnTo>
                    <a:pt x="31" y="32"/>
                  </a:lnTo>
                  <a:lnTo>
                    <a:pt x="32" y="34"/>
                  </a:lnTo>
                  <a:lnTo>
                    <a:pt x="32" y="36"/>
                  </a:lnTo>
                  <a:lnTo>
                    <a:pt x="32" y="40"/>
                  </a:lnTo>
                  <a:lnTo>
                    <a:pt x="32" y="44"/>
                  </a:lnTo>
                  <a:lnTo>
                    <a:pt x="32" y="44"/>
                  </a:lnTo>
                  <a:lnTo>
                    <a:pt x="31" y="46"/>
                  </a:lnTo>
                  <a:lnTo>
                    <a:pt x="31" y="50"/>
                  </a:lnTo>
                  <a:lnTo>
                    <a:pt x="31" y="51"/>
                  </a:lnTo>
                  <a:lnTo>
                    <a:pt x="29" y="55"/>
                  </a:lnTo>
                  <a:lnTo>
                    <a:pt x="29" y="57"/>
                  </a:lnTo>
                  <a:lnTo>
                    <a:pt x="29" y="59"/>
                  </a:lnTo>
                  <a:lnTo>
                    <a:pt x="29" y="61"/>
                  </a:lnTo>
                  <a:lnTo>
                    <a:pt x="27" y="61"/>
                  </a:lnTo>
                  <a:lnTo>
                    <a:pt x="27" y="61"/>
                  </a:lnTo>
                  <a:lnTo>
                    <a:pt x="25" y="61"/>
                  </a:lnTo>
                  <a:lnTo>
                    <a:pt x="25" y="59"/>
                  </a:lnTo>
                  <a:lnTo>
                    <a:pt x="23" y="59"/>
                  </a:lnTo>
                  <a:lnTo>
                    <a:pt x="23" y="59"/>
                  </a:lnTo>
                  <a:lnTo>
                    <a:pt x="23" y="57"/>
                  </a:lnTo>
                  <a:lnTo>
                    <a:pt x="23" y="57"/>
                  </a:lnTo>
                  <a:lnTo>
                    <a:pt x="19" y="57"/>
                  </a:lnTo>
                  <a:lnTo>
                    <a:pt x="17" y="55"/>
                  </a:lnTo>
                  <a:lnTo>
                    <a:pt x="15" y="53"/>
                  </a:lnTo>
                  <a:lnTo>
                    <a:pt x="13" y="51"/>
                  </a:lnTo>
                  <a:lnTo>
                    <a:pt x="13" y="50"/>
                  </a:lnTo>
                  <a:lnTo>
                    <a:pt x="13" y="48"/>
                  </a:lnTo>
                  <a:lnTo>
                    <a:pt x="13" y="44"/>
                  </a:lnTo>
                  <a:lnTo>
                    <a:pt x="13" y="42"/>
                  </a:lnTo>
                  <a:lnTo>
                    <a:pt x="13" y="34"/>
                  </a:lnTo>
                  <a:lnTo>
                    <a:pt x="15" y="28"/>
                  </a:lnTo>
                  <a:lnTo>
                    <a:pt x="17" y="23"/>
                  </a:lnTo>
                  <a:lnTo>
                    <a:pt x="19" y="19"/>
                  </a:lnTo>
                  <a:lnTo>
                    <a:pt x="21" y="13"/>
                  </a:lnTo>
                  <a:lnTo>
                    <a:pt x="23" y="9"/>
                  </a:lnTo>
                  <a:lnTo>
                    <a:pt x="25" y="5"/>
                  </a:lnTo>
                  <a:lnTo>
                    <a:pt x="27" y="2"/>
                  </a:lnTo>
                  <a:lnTo>
                    <a:pt x="19" y="5"/>
                  </a:lnTo>
                  <a:lnTo>
                    <a:pt x="13" y="9"/>
                  </a:lnTo>
                  <a:lnTo>
                    <a:pt x="9" y="13"/>
                  </a:lnTo>
                  <a:lnTo>
                    <a:pt x="6" y="19"/>
                  </a:lnTo>
                  <a:lnTo>
                    <a:pt x="2" y="25"/>
                  </a:lnTo>
                  <a:lnTo>
                    <a:pt x="0" y="30"/>
                  </a:lnTo>
                  <a:lnTo>
                    <a:pt x="0" y="36"/>
                  </a:lnTo>
                  <a:lnTo>
                    <a:pt x="0" y="44"/>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86" name="Freeform 240"/>
            <p:cNvSpPr>
              <a:spLocks/>
            </p:cNvSpPr>
            <p:nvPr/>
          </p:nvSpPr>
          <p:spPr bwMode="auto">
            <a:xfrm>
              <a:off x="1384" y="2303"/>
              <a:ext cx="196" cy="332"/>
            </a:xfrm>
            <a:custGeom>
              <a:avLst/>
              <a:gdLst>
                <a:gd name="T0" fmla="*/ 190 w 196"/>
                <a:gd name="T1" fmla="*/ 184 h 305"/>
                <a:gd name="T2" fmla="*/ 190 w 196"/>
                <a:gd name="T3" fmla="*/ 177 h 305"/>
                <a:gd name="T4" fmla="*/ 192 w 196"/>
                <a:gd name="T5" fmla="*/ 171 h 305"/>
                <a:gd name="T6" fmla="*/ 192 w 196"/>
                <a:gd name="T7" fmla="*/ 157 h 305"/>
                <a:gd name="T8" fmla="*/ 187 w 196"/>
                <a:gd name="T9" fmla="*/ 134 h 305"/>
                <a:gd name="T10" fmla="*/ 192 w 196"/>
                <a:gd name="T11" fmla="*/ 123 h 305"/>
                <a:gd name="T12" fmla="*/ 160 w 196"/>
                <a:gd name="T13" fmla="*/ 113 h 305"/>
                <a:gd name="T14" fmla="*/ 152 w 196"/>
                <a:gd name="T15" fmla="*/ 104 h 305"/>
                <a:gd name="T16" fmla="*/ 123 w 196"/>
                <a:gd name="T17" fmla="*/ 94 h 305"/>
                <a:gd name="T18" fmla="*/ 108 w 196"/>
                <a:gd name="T19" fmla="*/ 52 h 305"/>
                <a:gd name="T20" fmla="*/ 117 w 196"/>
                <a:gd name="T21" fmla="*/ 21 h 305"/>
                <a:gd name="T22" fmla="*/ 131 w 196"/>
                <a:gd name="T23" fmla="*/ 6 h 305"/>
                <a:gd name="T24" fmla="*/ 127 w 196"/>
                <a:gd name="T25" fmla="*/ 2 h 305"/>
                <a:gd name="T26" fmla="*/ 116 w 196"/>
                <a:gd name="T27" fmla="*/ 10 h 305"/>
                <a:gd name="T28" fmla="*/ 98 w 196"/>
                <a:gd name="T29" fmla="*/ 21 h 305"/>
                <a:gd name="T30" fmla="*/ 93 w 196"/>
                <a:gd name="T31" fmla="*/ 21 h 305"/>
                <a:gd name="T32" fmla="*/ 85 w 196"/>
                <a:gd name="T33" fmla="*/ 25 h 305"/>
                <a:gd name="T34" fmla="*/ 69 w 196"/>
                <a:gd name="T35" fmla="*/ 25 h 305"/>
                <a:gd name="T36" fmla="*/ 58 w 196"/>
                <a:gd name="T37" fmla="*/ 44 h 305"/>
                <a:gd name="T38" fmla="*/ 48 w 196"/>
                <a:gd name="T39" fmla="*/ 67 h 305"/>
                <a:gd name="T40" fmla="*/ 37 w 196"/>
                <a:gd name="T41" fmla="*/ 81 h 305"/>
                <a:gd name="T42" fmla="*/ 29 w 196"/>
                <a:gd name="T43" fmla="*/ 92 h 305"/>
                <a:gd name="T44" fmla="*/ 25 w 196"/>
                <a:gd name="T45" fmla="*/ 102 h 305"/>
                <a:gd name="T46" fmla="*/ 25 w 196"/>
                <a:gd name="T47" fmla="*/ 113 h 305"/>
                <a:gd name="T48" fmla="*/ 27 w 196"/>
                <a:gd name="T49" fmla="*/ 131 h 305"/>
                <a:gd name="T50" fmla="*/ 29 w 196"/>
                <a:gd name="T51" fmla="*/ 154 h 305"/>
                <a:gd name="T52" fmla="*/ 22 w 196"/>
                <a:gd name="T53" fmla="*/ 175 h 305"/>
                <a:gd name="T54" fmla="*/ 4 w 196"/>
                <a:gd name="T55" fmla="*/ 188 h 305"/>
                <a:gd name="T56" fmla="*/ 2 w 196"/>
                <a:gd name="T57" fmla="*/ 196 h 305"/>
                <a:gd name="T58" fmla="*/ 14 w 196"/>
                <a:gd name="T59" fmla="*/ 209 h 305"/>
                <a:gd name="T60" fmla="*/ 41 w 196"/>
                <a:gd name="T61" fmla="*/ 223 h 305"/>
                <a:gd name="T62" fmla="*/ 45 w 196"/>
                <a:gd name="T63" fmla="*/ 223 h 305"/>
                <a:gd name="T64" fmla="*/ 58 w 196"/>
                <a:gd name="T65" fmla="*/ 225 h 305"/>
                <a:gd name="T66" fmla="*/ 79 w 196"/>
                <a:gd name="T67" fmla="*/ 238 h 305"/>
                <a:gd name="T68" fmla="*/ 96 w 196"/>
                <a:gd name="T69" fmla="*/ 259 h 305"/>
                <a:gd name="T70" fmla="*/ 114 w 196"/>
                <a:gd name="T71" fmla="*/ 271 h 305"/>
                <a:gd name="T72" fmla="*/ 127 w 196"/>
                <a:gd name="T73" fmla="*/ 269 h 305"/>
                <a:gd name="T74" fmla="*/ 137 w 196"/>
                <a:gd name="T75" fmla="*/ 267 h 305"/>
                <a:gd name="T76" fmla="*/ 142 w 196"/>
                <a:gd name="T77" fmla="*/ 267 h 305"/>
                <a:gd name="T78" fmla="*/ 144 w 196"/>
                <a:gd name="T79" fmla="*/ 275 h 305"/>
                <a:gd name="T80" fmla="*/ 144 w 196"/>
                <a:gd name="T81" fmla="*/ 282 h 305"/>
                <a:gd name="T82" fmla="*/ 139 w 196"/>
                <a:gd name="T83" fmla="*/ 286 h 305"/>
                <a:gd name="T84" fmla="*/ 140 w 196"/>
                <a:gd name="T85" fmla="*/ 298 h 305"/>
                <a:gd name="T86" fmla="*/ 152 w 196"/>
                <a:gd name="T87" fmla="*/ 305 h 305"/>
                <a:gd name="T88" fmla="*/ 160 w 196"/>
                <a:gd name="T89" fmla="*/ 271 h 305"/>
                <a:gd name="T90" fmla="*/ 160 w 196"/>
                <a:gd name="T91" fmla="*/ 238 h 305"/>
                <a:gd name="T92" fmla="*/ 148 w 196"/>
                <a:gd name="T93" fmla="*/ 228 h 305"/>
                <a:gd name="T94" fmla="*/ 156 w 196"/>
                <a:gd name="T95" fmla="*/ 217 h 305"/>
                <a:gd name="T96" fmla="*/ 164 w 196"/>
                <a:gd name="T97" fmla="*/ 209 h 305"/>
                <a:gd name="T98" fmla="*/ 158 w 196"/>
                <a:gd name="T99" fmla="*/ 205 h 305"/>
                <a:gd name="T100" fmla="*/ 162 w 196"/>
                <a:gd name="T101" fmla="*/ 200 h 305"/>
                <a:gd name="T102" fmla="*/ 190 w 196"/>
                <a:gd name="T103" fmla="*/ 19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96" h="305">
                  <a:moveTo>
                    <a:pt x="194" y="190"/>
                  </a:moveTo>
                  <a:lnTo>
                    <a:pt x="192" y="190"/>
                  </a:lnTo>
                  <a:lnTo>
                    <a:pt x="192" y="188"/>
                  </a:lnTo>
                  <a:lnTo>
                    <a:pt x="190" y="186"/>
                  </a:lnTo>
                  <a:lnTo>
                    <a:pt x="190" y="184"/>
                  </a:lnTo>
                  <a:lnTo>
                    <a:pt x="190" y="182"/>
                  </a:lnTo>
                  <a:lnTo>
                    <a:pt x="190" y="180"/>
                  </a:lnTo>
                  <a:lnTo>
                    <a:pt x="190" y="180"/>
                  </a:lnTo>
                  <a:lnTo>
                    <a:pt x="188" y="179"/>
                  </a:lnTo>
                  <a:lnTo>
                    <a:pt x="190" y="177"/>
                  </a:lnTo>
                  <a:lnTo>
                    <a:pt x="190" y="177"/>
                  </a:lnTo>
                  <a:lnTo>
                    <a:pt x="190" y="175"/>
                  </a:lnTo>
                  <a:lnTo>
                    <a:pt x="190" y="173"/>
                  </a:lnTo>
                  <a:lnTo>
                    <a:pt x="192" y="171"/>
                  </a:lnTo>
                  <a:lnTo>
                    <a:pt x="192" y="171"/>
                  </a:lnTo>
                  <a:lnTo>
                    <a:pt x="192" y="169"/>
                  </a:lnTo>
                  <a:lnTo>
                    <a:pt x="194" y="167"/>
                  </a:lnTo>
                  <a:lnTo>
                    <a:pt x="192" y="165"/>
                  </a:lnTo>
                  <a:lnTo>
                    <a:pt x="192" y="161"/>
                  </a:lnTo>
                  <a:lnTo>
                    <a:pt x="192" y="157"/>
                  </a:lnTo>
                  <a:lnTo>
                    <a:pt x="190" y="154"/>
                  </a:lnTo>
                  <a:lnTo>
                    <a:pt x="188" y="148"/>
                  </a:lnTo>
                  <a:lnTo>
                    <a:pt x="188" y="142"/>
                  </a:lnTo>
                  <a:lnTo>
                    <a:pt x="188" y="138"/>
                  </a:lnTo>
                  <a:lnTo>
                    <a:pt x="187" y="134"/>
                  </a:lnTo>
                  <a:lnTo>
                    <a:pt x="188" y="131"/>
                  </a:lnTo>
                  <a:lnTo>
                    <a:pt x="188" y="129"/>
                  </a:lnTo>
                  <a:lnTo>
                    <a:pt x="188" y="127"/>
                  </a:lnTo>
                  <a:lnTo>
                    <a:pt x="190" y="125"/>
                  </a:lnTo>
                  <a:lnTo>
                    <a:pt x="192" y="123"/>
                  </a:lnTo>
                  <a:lnTo>
                    <a:pt x="192" y="121"/>
                  </a:lnTo>
                  <a:lnTo>
                    <a:pt x="194" y="117"/>
                  </a:lnTo>
                  <a:lnTo>
                    <a:pt x="196" y="113"/>
                  </a:lnTo>
                  <a:lnTo>
                    <a:pt x="162" y="113"/>
                  </a:lnTo>
                  <a:lnTo>
                    <a:pt x="160" y="113"/>
                  </a:lnTo>
                  <a:lnTo>
                    <a:pt x="158" y="111"/>
                  </a:lnTo>
                  <a:lnTo>
                    <a:pt x="156" y="109"/>
                  </a:lnTo>
                  <a:lnTo>
                    <a:pt x="154" y="107"/>
                  </a:lnTo>
                  <a:lnTo>
                    <a:pt x="152" y="106"/>
                  </a:lnTo>
                  <a:lnTo>
                    <a:pt x="152" y="104"/>
                  </a:lnTo>
                  <a:lnTo>
                    <a:pt x="150" y="102"/>
                  </a:lnTo>
                  <a:lnTo>
                    <a:pt x="150" y="100"/>
                  </a:lnTo>
                  <a:lnTo>
                    <a:pt x="140" y="100"/>
                  </a:lnTo>
                  <a:lnTo>
                    <a:pt x="131" y="98"/>
                  </a:lnTo>
                  <a:lnTo>
                    <a:pt x="123" y="94"/>
                  </a:lnTo>
                  <a:lnTo>
                    <a:pt x="117" y="88"/>
                  </a:lnTo>
                  <a:lnTo>
                    <a:pt x="114" y="81"/>
                  </a:lnTo>
                  <a:lnTo>
                    <a:pt x="110" y="73"/>
                  </a:lnTo>
                  <a:lnTo>
                    <a:pt x="108" y="63"/>
                  </a:lnTo>
                  <a:lnTo>
                    <a:pt x="108" y="52"/>
                  </a:lnTo>
                  <a:lnTo>
                    <a:pt x="108" y="44"/>
                  </a:lnTo>
                  <a:lnTo>
                    <a:pt x="108" y="38"/>
                  </a:lnTo>
                  <a:lnTo>
                    <a:pt x="110" y="33"/>
                  </a:lnTo>
                  <a:lnTo>
                    <a:pt x="114" y="27"/>
                  </a:lnTo>
                  <a:lnTo>
                    <a:pt x="117" y="21"/>
                  </a:lnTo>
                  <a:lnTo>
                    <a:pt x="121" y="17"/>
                  </a:lnTo>
                  <a:lnTo>
                    <a:pt x="127" y="13"/>
                  </a:lnTo>
                  <a:lnTo>
                    <a:pt x="135" y="10"/>
                  </a:lnTo>
                  <a:lnTo>
                    <a:pt x="133" y="6"/>
                  </a:lnTo>
                  <a:lnTo>
                    <a:pt x="131" y="6"/>
                  </a:lnTo>
                  <a:lnTo>
                    <a:pt x="131" y="4"/>
                  </a:lnTo>
                  <a:lnTo>
                    <a:pt x="131" y="4"/>
                  </a:lnTo>
                  <a:lnTo>
                    <a:pt x="129" y="2"/>
                  </a:lnTo>
                  <a:lnTo>
                    <a:pt x="129" y="2"/>
                  </a:lnTo>
                  <a:lnTo>
                    <a:pt x="127" y="2"/>
                  </a:lnTo>
                  <a:lnTo>
                    <a:pt x="125" y="2"/>
                  </a:lnTo>
                  <a:lnTo>
                    <a:pt x="125" y="0"/>
                  </a:lnTo>
                  <a:lnTo>
                    <a:pt x="121" y="4"/>
                  </a:lnTo>
                  <a:lnTo>
                    <a:pt x="117" y="6"/>
                  </a:lnTo>
                  <a:lnTo>
                    <a:pt x="116" y="10"/>
                  </a:lnTo>
                  <a:lnTo>
                    <a:pt x="112" y="13"/>
                  </a:lnTo>
                  <a:lnTo>
                    <a:pt x="108" y="15"/>
                  </a:lnTo>
                  <a:lnTo>
                    <a:pt x="104" y="17"/>
                  </a:lnTo>
                  <a:lnTo>
                    <a:pt x="102" y="21"/>
                  </a:lnTo>
                  <a:lnTo>
                    <a:pt x="98" y="21"/>
                  </a:lnTo>
                  <a:lnTo>
                    <a:pt x="98" y="21"/>
                  </a:lnTo>
                  <a:lnTo>
                    <a:pt x="96" y="21"/>
                  </a:lnTo>
                  <a:lnTo>
                    <a:pt x="94" y="21"/>
                  </a:lnTo>
                  <a:lnTo>
                    <a:pt x="93" y="21"/>
                  </a:lnTo>
                  <a:lnTo>
                    <a:pt x="93" y="21"/>
                  </a:lnTo>
                  <a:lnTo>
                    <a:pt x="91" y="21"/>
                  </a:lnTo>
                  <a:lnTo>
                    <a:pt x="91" y="21"/>
                  </a:lnTo>
                  <a:lnTo>
                    <a:pt x="89" y="19"/>
                  </a:lnTo>
                  <a:lnTo>
                    <a:pt x="87" y="23"/>
                  </a:lnTo>
                  <a:lnTo>
                    <a:pt x="85" y="25"/>
                  </a:lnTo>
                  <a:lnTo>
                    <a:pt x="81" y="25"/>
                  </a:lnTo>
                  <a:lnTo>
                    <a:pt x="79" y="25"/>
                  </a:lnTo>
                  <a:lnTo>
                    <a:pt x="75" y="25"/>
                  </a:lnTo>
                  <a:lnTo>
                    <a:pt x="73" y="25"/>
                  </a:lnTo>
                  <a:lnTo>
                    <a:pt x="69" y="25"/>
                  </a:lnTo>
                  <a:lnTo>
                    <a:pt x="68" y="25"/>
                  </a:lnTo>
                  <a:lnTo>
                    <a:pt x="64" y="31"/>
                  </a:lnTo>
                  <a:lnTo>
                    <a:pt x="60" y="36"/>
                  </a:lnTo>
                  <a:lnTo>
                    <a:pt x="60" y="40"/>
                  </a:lnTo>
                  <a:lnTo>
                    <a:pt x="58" y="44"/>
                  </a:lnTo>
                  <a:lnTo>
                    <a:pt x="58" y="50"/>
                  </a:lnTo>
                  <a:lnTo>
                    <a:pt x="56" y="54"/>
                  </a:lnTo>
                  <a:lnTo>
                    <a:pt x="54" y="59"/>
                  </a:lnTo>
                  <a:lnTo>
                    <a:pt x="50" y="65"/>
                  </a:lnTo>
                  <a:lnTo>
                    <a:pt x="48" y="67"/>
                  </a:lnTo>
                  <a:lnTo>
                    <a:pt x="45" y="69"/>
                  </a:lnTo>
                  <a:lnTo>
                    <a:pt x="43" y="73"/>
                  </a:lnTo>
                  <a:lnTo>
                    <a:pt x="41" y="75"/>
                  </a:lnTo>
                  <a:lnTo>
                    <a:pt x="39" y="79"/>
                  </a:lnTo>
                  <a:lnTo>
                    <a:pt x="37" y="81"/>
                  </a:lnTo>
                  <a:lnTo>
                    <a:pt x="35" y="84"/>
                  </a:lnTo>
                  <a:lnTo>
                    <a:pt x="33" y="86"/>
                  </a:lnTo>
                  <a:lnTo>
                    <a:pt x="31" y="88"/>
                  </a:lnTo>
                  <a:lnTo>
                    <a:pt x="29" y="90"/>
                  </a:lnTo>
                  <a:lnTo>
                    <a:pt x="29" y="92"/>
                  </a:lnTo>
                  <a:lnTo>
                    <a:pt x="27" y="94"/>
                  </a:lnTo>
                  <a:lnTo>
                    <a:pt x="27" y="96"/>
                  </a:lnTo>
                  <a:lnTo>
                    <a:pt x="25" y="98"/>
                  </a:lnTo>
                  <a:lnTo>
                    <a:pt x="25" y="100"/>
                  </a:lnTo>
                  <a:lnTo>
                    <a:pt x="25" y="102"/>
                  </a:lnTo>
                  <a:lnTo>
                    <a:pt x="23" y="104"/>
                  </a:lnTo>
                  <a:lnTo>
                    <a:pt x="23" y="106"/>
                  </a:lnTo>
                  <a:lnTo>
                    <a:pt x="23" y="107"/>
                  </a:lnTo>
                  <a:lnTo>
                    <a:pt x="23" y="111"/>
                  </a:lnTo>
                  <a:lnTo>
                    <a:pt x="25" y="113"/>
                  </a:lnTo>
                  <a:lnTo>
                    <a:pt x="25" y="117"/>
                  </a:lnTo>
                  <a:lnTo>
                    <a:pt x="27" y="119"/>
                  </a:lnTo>
                  <a:lnTo>
                    <a:pt x="29" y="121"/>
                  </a:lnTo>
                  <a:lnTo>
                    <a:pt x="27" y="125"/>
                  </a:lnTo>
                  <a:lnTo>
                    <a:pt x="27" y="131"/>
                  </a:lnTo>
                  <a:lnTo>
                    <a:pt x="27" y="136"/>
                  </a:lnTo>
                  <a:lnTo>
                    <a:pt x="27" y="140"/>
                  </a:lnTo>
                  <a:lnTo>
                    <a:pt x="27" y="146"/>
                  </a:lnTo>
                  <a:lnTo>
                    <a:pt x="27" y="150"/>
                  </a:lnTo>
                  <a:lnTo>
                    <a:pt x="29" y="154"/>
                  </a:lnTo>
                  <a:lnTo>
                    <a:pt x="29" y="157"/>
                  </a:lnTo>
                  <a:lnTo>
                    <a:pt x="27" y="161"/>
                  </a:lnTo>
                  <a:lnTo>
                    <a:pt x="27" y="165"/>
                  </a:lnTo>
                  <a:lnTo>
                    <a:pt x="23" y="171"/>
                  </a:lnTo>
                  <a:lnTo>
                    <a:pt x="22" y="175"/>
                  </a:lnTo>
                  <a:lnTo>
                    <a:pt x="18" y="180"/>
                  </a:lnTo>
                  <a:lnTo>
                    <a:pt x="14" y="182"/>
                  </a:lnTo>
                  <a:lnTo>
                    <a:pt x="10" y="186"/>
                  </a:lnTo>
                  <a:lnTo>
                    <a:pt x="4" y="186"/>
                  </a:lnTo>
                  <a:lnTo>
                    <a:pt x="4" y="188"/>
                  </a:lnTo>
                  <a:lnTo>
                    <a:pt x="4" y="190"/>
                  </a:lnTo>
                  <a:lnTo>
                    <a:pt x="4" y="192"/>
                  </a:lnTo>
                  <a:lnTo>
                    <a:pt x="2" y="192"/>
                  </a:lnTo>
                  <a:lnTo>
                    <a:pt x="2" y="194"/>
                  </a:lnTo>
                  <a:lnTo>
                    <a:pt x="2" y="196"/>
                  </a:lnTo>
                  <a:lnTo>
                    <a:pt x="0" y="198"/>
                  </a:lnTo>
                  <a:lnTo>
                    <a:pt x="0" y="198"/>
                  </a:lnTo>
                  <a:lnTo>
                    <a:pt x="4" y="202"/>
                  </a:lnTo>
                  <a:lnTo>
                    <a:pt x="10" y="205"/>
                  </a:lnTo>
                  <a:lnTo>
                    <a:pt x="14" y="209"/>
                  </a:lnTo>
                  <a:lnTo>
                    <a:pt x="20" y="213"/>
                  </a:lnTo>
                  <a:lnTo>
                    <a:pt x="25" y="217"/>
                  </a:lnTo>
                  <a:lnTo>
                    <a:pt x="31" y="219"/>
                  </a:lnTo>
                  <a:lnTo>
                    <a:pt x="35" y="221"/>
                  </a:lnTo>
                  <a:lnTo>
                    <a:pt x="41" y="223"/>
                  </a:lnTo>
                  <a:lnTo>
                    <a:pt x="41" y="223"/>
                  </a:lnTo>
                  <a:lnTo>
                    <a:pt x="43" y="223"/>
                  </a:lnTo>
                  <a:lnTo>
                    <a:pt x="43" y="223"/>
                  </a:lnTo>
                  <a:lnTo>
                    <a:pt x="43" y="223"/>
                  </a:lnTo>
                  <a:lnTo>
                    <a:pt x="45" y="223"/>
                  </a:lnTo>
                  <a:lnTo>
                    <a:pt x="45" y="223"/>
                  </a:lnTo>
                  <a:lnTo>
                    <a:pt x="46" y="223"/>
                  </a:lnTo>
                  <a:lnTo>
                    <a:pt x="48" y="223"/>
                  </a:lnTo>
                  <a:lnTo>
                    <a:pt x="52" y="223"/>
                  </a:lnTo>
                  <a:lnTo>
                    <a:pt x="58" y="225"/>
                  </a:lnTo>
                  <a:lnTo>
                    <a:pt x="62" y="227"/>
                  </a:lnTo>
                  <a:lnTo>
                    <a:pt x="68" y="228"/>
                  </a:lnTo>
                  <a:lnTo>
                    <a:pt x="71" y="230"/>
                  </a:lnTo>
                  <a:lnTo>
                    <a:pt x="75" y="234"/>
                  </a:lnTo>
                  <a:lnTo>
                    <a:pt x="79" y="238"/>
                  </a:lnTo>
                  <a:lnTo>
                    <a:pt x="83" y="242"/>
                  </a:lnTo>
                  <a:lnTo>
                    <a:pt x="87" y="246"/>
                  </a:lnTo>
                  <a:lnTo>
                    <a:pt x="91" y="250"/>
                  </a:lnTo>
                  <a:lnTo>
                    <a:pt x="93" y="255"/>
                  </a:lnTo>
                  <a:lnTo>
                    <a:pt x="96" y="259"/>
                  </a:lnTo>
                  <a:lnTo>
                    <a:pt x="98" y="265"/>
                  </a:lnTo>
                  <a:lnTo>
                    <a:pt x="102" y="269"/>
                  </a:lnTo>
                  <a:lnTo>
                    <a:pt x="106" y="271"/>
                  </a:lnTo>
                  <a:lnTo>
                    <a:pt x="112" y="271"/>
                  </a:lnTo>
                  <a:lnTo>
                    <a:pt x="114" y="271"/>
                  </a:lnTo>
                  <a:lnTo>
                    <a:pt x="117" y="271"/>
                  </a:lnTo>
                  <a:lnTo>
                    <a:pt x="119" y="271"/>
                  </a:lnTo>
                  <a:lnTo>
                    <a:pt x="123" y="269"/>
                  </a:lnTo>
                  <a:lnTo>
                    <a:pt x="125" y="269"/>
                  </a:lnTo>
                  <a:lnTo>
                    <a:pt x="127" y="269"/>
                  </a:lnTo>
                  <a:lnTo>
                    <a:pt x="131" y="267"/>
                  </a:lnTo>
                  <a:lnTo>
                    <a:pt x="133" y="267"/>
                  </a:lnTo>
                  <a:lnTo>
                    <a:pt x="135" y="267"/>
                  </a:lnTo>
                  <a:lnTo>
                    <a:pt x="135" y="267"/>
                  </a:lnTo>
                  <a:lnTo>
                    <a:pt x="137" y="267"/>
                  </a:lnTo>
                  <a:lnTo>
                    <a:pt x="137" y="269"/>
                  </a:lnTo>
                  <a:lnTo>
                    <a:pt x="139" y="269"/>
                  </a:lnTo>
                  <a:lnTo>
                    <a:pt x="140" y="269"/>
                  </a:lnTo>
                  <a:lnTo>
                    <a:pt x="140" y="267"/>
                  </a:lnTo>
                  <a:lnTo>
                    <a:pt x="142" y="267"/>
                  </a:lnTo>
                  <a:lnTo>
                    <a:pt x="142" y="269"/>
                  </a:lnTo>
                  <a:lnTo>
                    <a:pt x="142" y="269"/>
                  </a:lnTo>
                  <a:lnTo>
                    <a:pt x="144" y="271"/>
                  </a:lnTo>
                  <a:lnTo>
                    <a:pt x="144" y="273"/>
                  </a:lnTo>
                  <a:lnTo>
                    <a:pt x="144" y="275"/>
                  </a:lnTo>
                  <a:lnTo>
                    <a:pt x="146" y="276"/>
                  </a:lnTo>
                  <a:lnTo>
                    <a:pt x="146" y="278"/>
                  </a:lnTo>
                  <a:lnTo>
                    <a:pt x="146" y="278"/>
                  </a:lnTo>
                  <a:lnTo>
                    <a:pt x="146" y="280"/>
                  </a:lnTo>
                  <a:lnTo>
                    <a:pt x="144" y="282"/>
                  </a:lnTo>
                  <a:lnTo>
                    <a:pt x="144" y="282"/>
                  </a:lnTo>
                  <a:lnTo>
                    <a:pt x="142" y="284"/>
                  </a:lnTo>
                  <a:lnTo>
                    <a:pt x="140" y="284"/>
                  </a:lnTo>
                  <a:lnTo>
                    <a:pt x="140" y="286"/>
                  </a:lnTo>
                  <a:lnTo>
                    <a:pt x="139" y="286"/>
                  </a:lnTo>
                  <a:lnTo>
                    <a:pt x="139" y="288"/>
                  </a:lnTo>
                  <a:lnTo>
                    <a:pt x="139" y="292"/>
                  </a:lnTo>
                  <a:lnTo>
                    <a:pt x="139" y="294"/>
                  </a:lnTo>
                  <a:lnTo>
                    <a:pt x="140" y="296"/>
                  </a:lnTo>
                  <a:lnTo>
                    <a:pt x="140" y="298"/>
                  </a:lnTo>
                  <a:lnTo>
                    <a:pt x="142" y="299"/>
                  </a:lnTo>
                  <a:lnTo>
                    <a:pt x="142" y="301"/>
                  </a:lnTo>
                  <a:lnTo>
                    <a:pt x="144" y="303"/>
                  </a:lnTo>
                  <a:lnTo>
                    <a:pt x="146" y="305"/>
                  </a:lnTo>
                  <a:lnTo>
                    <a:pt x="152" y="305"/>
                  </a:lnTo>
                  <a:lnTo>
                    <a:pt x="152" y="298"/>
                  </a:lnTo>
                  <a:lnTo>
                    <a:pt x="154" y="290"/>
                  </a:lnTo>
                  <a:lnTo>
                    <a:pt x="156" y="284"/>
                  </a:lnTo>
                  <a:lnTo>
                    <a:pt x="158" y="276"/>
                  </a:lnTo>
                  <a:lnTo>
                    <a:pt x="160" y="271"/>
                  </a:lnTo>
                  <a:lnTo>
                    <a:pt x="160" y="263"/>
                  </a:lnTo>
                  <a:lnTo>
                    <a:pt x="162" y="255"/>
                  </a:lnTo>
                  <a:lnTo>
                    <a:pt x="162" y="248"/>
                  </a:lnTo>
                  <a:lnTo>
                    <a:pt x="162" y="242"/>
                  </a:lnTo>
                  <a:lnTo>
                    <a:pt x="160" y="238"/>
                  </a:lnTo>
                  <a:lnTo>
                    <a:pt x="158" y="236"/>
                  </a:lnTo>
                  <a:lnTo>
                    <a:pt x="156" y="234"/>
                  </a:lnTo>
                  <a:lnTo>
                    <a:pt x="152" y="232"/>
                  </a:lnTo>
                  <a:lnTo>
                    <a:pt x="150" y="230"/>
                  </a:lnTo>
                  <a:lnTo>
                    <a:pt x="148" y="228"/>
                  </a:lnTo>
                  <a:lnTo>
                    <a:pt x="148" y="225"/>
                  </a:lnTo>
                  <a:lnTo>
                    <a:pt x="148" y="221"/>
                  </a:lnTo>
                  <a:lnTo>
                    <a:pt x="150" y="219"/>
                  </a:lnTo>
                  <a:lnTo>
                    <a:pt x="152" y="219"/>
                  </a:lnTo>
                  <a:lnTo>
                    <a:pt x="156" y="217"/>
                  </a:lnTo>
                  <a:lnTo>
                    <a:pt x="158" y="217"/>
                  </a:lnTo>
                  <a:lnTo>
                    <a:pt x="160" y="215"/>
                  </a:lnTo>
                  <a:lnTo>
                    <a:pt x="164" y="215"/>
                  </a:lnTo>
                  <a:lnTo>
                    <a:pt x="164" y="215"/>
                  </a:lnTo>
                  <a:lnTo>
                    <a:pt x="164" y="209"/>
                  </a:lnTo>
                  <a:lnTo>
                    <a:pt x="162" y="207"/>
                  </a:lnTo>
                  <a:lnTo>
                    <a:pt x="162" y="207"/>
                  </a:lnTo>
                  <a:lnTo>
                    <a:pt x="160" y="207"/>
                  </a:lnTo>
                  <a:lnTo>
                    <a:pt x="158" y="205"/>
                  </a:lnTo>
                  <a:lnTo>
                    <a:pt x="158" y="205"/>
                  </a:lnTo>
                  <a:lnTo>
                    <a:pt x="156" y="203"/>
                  </a:lnTo>
                  <a:lnTo>
                    <a:pt x="156" y="202"/>
                  </a:lnTo>
                  <a:lnTo>
                    <a:pt x="156" y="200"/>
                  </a:lnTo>
                  <a:lnTo>
                    <a:pt x="158" y="200"/>
                  </a:lnTo>
                  <a:lnTo>
                    <a:pt x="162" y="200"/>
                  </a:lnTo>
                  <a:lnTo>
                    <a:pt x="165" y="198"/>
                  </a:lnTo>
                  <a:lnTo>
                    <a:pt x="173" y="196"/>
                  </a:lnTo>
                  <a:lnTo>
                    <a:pt x="179" y="196"/>
                  </a:lnTo>
                  <a:lnTo>
                    <a:pt x="185" y="194"/>
                  </a:lnTo>
                  <a:lnTo>
                    <a:pt x="190" y="192"/>
                  </a:lnTo>
                  <a:lnTo>
                    <a:pt x="194" y="19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87" name="Freeform 241"/>
            <p:cNvSpPr>
              <a:spLocks/>
            </p:cNvSpPr>
            <p:nvPr/>
          </p:nvSpPr>
          <p:spPr bwMode="auto">
            <a:xfrm>
              <a:off x="843" y="1160"/>
              <a:ext cx="1052" cy="545"/>
            </a:xfrm>
            <a:custGeom>
              <a:avLst/>
              <a:gdLst>
                <a:gd name="T0" fmla="*/ 825 w 1052"/>
                <a:gd name="T1" fmla="*/ 415 h 501"/>
                <a:gd name="T2" fmla="*/ 683 w 1052"/>
                <a:gd name="T3" fmla="*/ 487 h 501"/>
                <a:gd name="T4" fmla="*/ 607 w 1052"/>
                <a:gd name="T5" fmla="*/ 501 h 501"/>
                <a:gd name="T6" fmla="*/ 634 w 1052"/>
                <a:gd name="T7" fmla="*/ 449 h 501"/>
                <a:gd name="T8" fmla="*/ 657 w 1052"/>
                <a:gd name="T9" fmla="*/ 441 h 501"/>
                <a:gd name="T10" fmla="*/ 609 w 1052"/>
                <a:gd name="T11" fmla="*/ 409 h 501"/>
                <a:gd name="T12" fmla="*/ 557 w 1052"/>
                <a:gd name="T13" fmla="*/ 395 h 501"/>
                <a:gd name="T14" fmla="*/ 520 w 1052"/>
                <a:gd name="T15" fmla="*/ 395 h 501"/>
                <a:gd name="T16" fmla="*/ 484 w 1052"/>
                <a:gd name="T17" fmla="*/ 380 h 501"/>
                <a:gd name="T18" fmla="*/ 71 w 1052"/>
                <a:gd name="T19" fmla="*/ 370 h 501"/>
                <a:gd name="T20" fmla="*/ 39 w 1052"/>
                <a:gd name="T21" fmla="*/ 345 h 501"/>
                <a:gd name="T22" fmla="*/ 42 w 1052"/>
                <a:gd name="T23" fmla="*/ 315 h 501"/>
                <a:gd name="T24" fmla="*/ 41 w 1052"/>
                <a:gd name="T25" fmla="*/ 288 h 501"/>
                <a:gd name="T26" fmla="*/ 71 w 1052"/>
                <a:gd name="T27" fmla="*/ 251 h 501"/>
                <a:gd name="T28" fmla="*/ 60 w 1052"/>
                <a:gd name="T29" fmla="*/ 194 h 501"/>
                <a:gd name="T30" fmla="*/ 29 w 1052"/>
                <a:gd name="T31" fmla="*/ 188 h 501"/>
                <a:gd name="T32" fmla="*/ 183 w 1052"/>
                <a:gd name="T33" fmla="*/ 34 h 501"/>
                <a:gd name="T34" fmla="*/ 340 w 1052"/>
                <a:gd name="T35" fmla="*/ 36 h 501"/>
                <a:gd name="T36" fmla="*/ 388 w 1052"/>
                <a:gd name="T37" fmla="*/ 36 h 501"/>
                <a:gd name="T38" fmla="*/ 449 w 1052"/>
                <a:gd name="T39" fmla="*/ 59 h 501"/>
                <a:gd name="T40" fmla="*/ 515 w 1052"/>
                <a:gd name="T41" fmla="*/ 65 h 501"/>
                <a:gd name="T42" fmla="*/ 622 w 1052"/>
                <a:gd name="T43" fmla="*/ 61 h 501"/>
                <a:gd name="T44" fmla="*/ 658 w 1052"/>
                <a:gd name="T45" fmla="*/ 56 h 501"/>
                <a:gd name="T46" fmla="*/ 668 w 1052"/>
                <a:gd name="T47" fmla="*/ 69 h 501"/>
                <a:gd name="T48" fmla="*/ 712 w 1052"/>
                <a:gd name="T49" fmla="*/ 36 h 501"/>
                <a:gd name="T50" fmla="*/ 735 w 1052"/>
                <a:gd name="T51" fmla="*/ 0 h 501"/>
                <a:gd name="T52" fmla="*/ 745 w 1052"/>
                <a:gd name="T53" fmla="*/ 32 h 501"/>
                <a:gd name="T54" fmla="*/ 747 w 1052"/>
                <a:gd name="T55" fmla="*/ 50 h 501"/>
                <a:gd name="T56" fmla="*/ 762 w 1052"/>
                <a:gd name="T57" fmla="*/ 40 h 501"/>
                <a:gd name="T58" fmla="*/ 770 w 1052"/>
                <a:gd name="T59" fmla="*/ 65 h 501"/>
                <a:gd name="T60" fmla="*/ 841 w 1052"/>
                <a:gd name="T61" fmla="*/ 29 h 501"/>
                <a:gd name="T62" fmla="*/ 847 w 1052"/>
                <a:gd name="T63" fmla="*/ 52 h 501"/>
                <a:gd name="T64" fmla="*/ 800 w 1052"/>
                <a:gd name="T65" fmla="*/ 80 h 501"/>
                <a:gd name="T66" fmla="*/ 774 w 1052"/>
                <a:gd name="T67" fmla="*/ 80 h 501"/>
                <a:gd name="T68" fmla="*/ 724 w 1052"/>
                <a:gd name="T69" fmla="*/ 100 h 501"/>
                <a:gd name="T70" fmla="*/ 660 w 1052"/>
                <a:gd name="T71" fmla="*/ 123 h 501"/>
                <a:gd name="T72" fmla="*/ 639 w 1052"/>
                <a:gd name="T73" fmla="*/ 150 h 501"/>
                <a:gd name="T74" fmla="*/ 593 w 1052"/>
                <a:gd name="T75" fmla="*/ 211 h 501"/>
                <a:gd name="T76" fmla="*/ 635 w 1052"/>
                <a:gd name="T77" fmla="*/ 249 h 501"/>
                <a:gd name="T78" fmla="*/ 695 w 1052"/>
                <a:gd name="T79" fmla="*/ 284 h 501"/>
                <a:gd name="T80" fmla="*/ 703 w 1052"/>
                <a:gd name="T81" fmla="*/ 340 h 501"/>
                <a:gd name="T82" fmla="*/ 802 w 1052"/>
                <a:gd name="T83" fmla="*/ 234 h 501"/>
                <a:gd name="T84" fmla="*/ 827 w 1052"/>
                <a:gd name="T85" fmla="*/ 159 h 501"/>
                <a:gd name="T86" fmla="*/ 908 w 1052"/>
                <a:gd name="T87" fmla="*/ 169 h 501"/>
                <a:gd name="T88" fmla="*/ 916 w 1052"/>
                <a:gd name="T89" fmla="*/ 200 h 501"/>
                <a:gd name="T90" fmla="*/ 916 w 1052"/>
                <a:gd name="T91" fmla="*/ 223 h 501"/>
                <a:gd name="T92" fmla="*/ 985 w 1052"/>
                <a:gd name="T93" fmla="*/ 205 h 501"/>
                <a:gd name="T94" fmla="*/ 998 w 1052"/>
                <a:gd name="T95" fmla="*/ 224 h 501"/>
                <a:gd name="T96" fmla="*/ 996 w 1052"/>
                <a:gd name="T97" fmla="*/ 253 h 501"/>
                <a:gd name="T98" fmla="*/ 1008 w 1052"/>
                <a:gd name="T99" fmla="*/ 296 h 501"/>
                <a:gd name="T100" fmla="*/ 1052 w 1052"/>
                <a:gd name="T101" fmla="*/ 294 h 501"/>
                <a:gd name="T102" fmla="*/ 1048 w 1052"/>
                <a:gd name="T103" fmla="*/ 320 h 501"/>
                <a:gd name="T104" fmla="*/ 983 w 1052"/>
                <a:gd name="T105" fmla="*/ 355 h 501"/>
                <a:gd name="T106" fmla="*/ 839 w 1052"/>
                <a:gd name="T107" fmla="*/ 386 h 501"/>
                <a:gd name="T108" fmla="*/ 860 w 1052"/>
                <a:gd name="T109" fmla="*/ 380 h 501"/>
                <a:gd name="T110" fmla="*/ 889 w 1052"/>
                <a:gd name="T111" fmla="*/ 393 h 501"/>
                <a:gd name="T112" fmla="*/ 893 w 1052"/>
                <a:gd name="T113" fmla="*/ 403 h 501"/>
                <a:gd name="T114" fmla="*/ 927 w 1052"/>
                <a:gd name="T115" fmla="*/ 447 h 501"/>
                <a:gd name="T116" fmla="*/ 858 w 1052"/>
                <a:gd name="T117" fmla="*/ 476 h 501"/>
                <a:gd name="T118" fmla="*/ 889 w 1052"/>
                <a:gd name="T119" fmla="*/ 441 h 501"/>
                <a:gd name="T120" fmla="*/ 850 w 1052"/>
                <a:gd name="T121" fmla="*/ 449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52" h="501">
                  <a:moveTo>
                    <a:pt x="850" y="449"/>
                  </a:moveTo>
                  <a:lnTo>
                    <a:pt x="850" y="428"/>
                  </a:lnTo>
                  <a:lnTo>
                    <a:pt x="850" y="428"/>
                  </a:lnTo>
                  <a:lnTo>
                    <a:pt x="850" y="426"/>
                  </a:lnTo>
                  <a:lnTo>
                    <a:pt x="852" y="422"/>
                  </a:lnTo>
                  <a:lnTo>
                    <a:pt x="854" y="420"/>
                  </a:lnTo>
                  <a:lnTo>
                    <a:pt x="856" y="416"/>
                  </a:lnTo>
                  <a:lnTo>
                    <a:pt x="856" y="415"/>
                  </a:lnTo>
                  <a:lnTo>
                    <a:pt x="858" y="411"/>
                  </a:lnTo>
                  <a:lnTo>
                    <a:pt x="858" y="409"/>
                  </a:lnTo>
                  <a:lnTo>
                    <a:pt x="856" y="409"/>
                  </a:lnTo>
                  <a:lnTo>
                    <a:pt x="854" y="409"/>
                  </a:lnTo>
                  <a:lnTo>
                    <a:pt x="852" y="409"/>
                  </a:lnTo>
                  <a:lnTo>
                    <a:pt x="850" y="409"/>
                  </a:lnTo>
                  <a:lnTo>
                    <a:pt x="848" y="409"/>
                  </a:lnTo>
                  <a:lnTo>
                    <a:pt x="847" y="409"/>
                  </a:lnTo>
                  <a:lnTo>
                    <a:pt x="843" y="409"/>
                  </a:lnTo>
                  <a:lnTo>
                    <a:pt x="839" y="409"/>
                  </a:lnTo>
                  <a:lnTo>
                    <a:pt x="833" y="409"/>
                  </a:lnTo>
                  <a:lnTo>
                    <a:pt x="829" y="411"/>
                  </a:lnTo>
                  <a:lnTo>
                    <a:pt x="825" y="415"/>
                  </a:lnTo>
                  <a:lnTo>
                    <a:pt x="823" y="418"/>
                  </a:lnTo>
                  <a:lnTo>
                    <a:pt x="822" y="422"/>
                  </a:lnTo>
                  <a:lnTo>
                    <a:pt x="818" y="426"/>
                  </a:lnTo>
                  <a:lnTo>
                    <a:pt x="816" y="430"/>
                  </a:lnTo>
                  <a:lnTo>
                    <a:pt x="812" y="434"/>
                  </a:lnTo>
                  <a:lnTo>
                    <a:pt x="806" y="439"/>
                  </a:lnTo>
                  <a:lnTo>
                    <a:pt x="800" y="443"/>
                  </a:lnTo>
                  <a:lnTo>
                    <a:pt x="795" y="445"/>
                  </a:lnTo>
                  <a:lnTo>
                    <a:pt x="789" y="445"/>
                  </a:lnTo>
                  <a:lnTo>
                    <a:pt x="781" y="447"/>
                  </a:lnTo>
                  <a:lnTo>
                    <a:pt x="774" y="447"/>
                  </a:lnTo>
                  <a:lnTo>
                    <a:pt x="766" y="449"/>
                  </a:lnTo>
                  <a:lnTo>
                    <a:pt x="756" y="449"/>
                  </a:lnTo>
                  <a:lnTo>
                    <a:pt x="731" y="449"/>
                  </a:lnTo>
                  <a:lnTo>
                    <a:pt x="728" y="457"/>
                  </a:lnTo>
                  <a:lnTo>
                    <a:pt x="720" y="464"/>
                  </a:lnTo>
                  <a:lnTo>
                    <a:pt x="714" y="470"/>
                  </a:lnTo>
                  <a:lnTo>
                    <a:pt x="706" y="476"/>
                  </a:lnTo>
                  <a:lnTo>
                    <a:pt x="699" y="480"/>
                  </a:lnTo>
                  <a:lnTo>
                    <a:pt x="691" y="484"/>
                  </a:lnTo>
                  <a:lnTo>
                    <a:pt x="683" y="487"/>
                  </a:lnTo>
                  <a:lnTo>
                    <a:pt x="676" y="489"/>
                  </a:lnTo>
                  <a:lnTo>
                    <a:pt x="655" y="495"/>
                  </a:lnTo>
                  <a:lnTo>
                    <a:pt x="653" y="495"/>
                  </a:lnTo>
                  <a:lnTo>
                    <a:pt x="651" y="497"/>
                  </a:lnTo>
                  <a:lnTo>
                    <a:pt x="649" y="497"/>
                  </a:lnTo>
                  <a:lnTo>
                    <a:pt x="647" y="497"/>
                  </a:lnTo>
                  <a:lnTo>
                    <a:pt x="647" y="497"/>
                  </a:lnTo>
                  <a:lnTo>
                    <a:pt x="645" y="497"/>
                  </a:lnTo>
                  <a:lnTo>
                    <a:pt x="643" y="497"/>
                  </a:lnTo>
                  <a:lnTo>
                    <a:pt x="639" y="497"/>
                  </a:lnTo>
                  <a:lnTo>
                    <a:pt x="635" y="497"/>
                  </a:lnTo>
                  <a:lnTo>
                    <a:pt x="632" y="499"/>
                  </a:lnTo>
                  <a:lnTo>
                    <a:pt x="628" y="499"/>
                  </a:lnTo>
                  <a:lnTo>
                    <a:pt x="624" y="499"/>
                  </a:lnTo>
                  <a:lnTo>
                    <a:pt x="620" y="501"/>
                  </a:lnTo>
                  <a:lnTo>
                    <a:pt x="616" y="501"/>
                  </a:lnTo>
                  <a:lnTo>
                    <a:pt x="612" y="501"/>
                  </a:lnTo>
                  <a:lnTo>
                    <a:pt x="609" y="501"/>
                  </a:lnTo>
                  <a:lnTo>
                    <a:pt x="609" y="501"/>
                  </a:lnTo>
                  <a:lnTo>
                    <a:pt x="607" y="501"/>
                  </a:lnTo>
                  <a:lnTo>
                    <a:pt x="607" y="501"/>
                  </a:lnTo>
                  <a:lnTo>
                    <a:pt x="605" y="501"/>
                  </a:lnTo>
                  <a:lnTo>
                    <a:pt x="603" y="501"/>
                  </a:lnTo>
                  <a:lnTo>
                    <a:pt x="603" y="501"/>
                  </a:lnTo>
                  <a:lnTo>
                    <a:pt x="601" y="501"/>
                  </a:lnTo>
                  <a:lnTo>
                    <a:pt x="601" y="501"/>
                  </a:lnTo>
                  <a:lnTo>
                    <a:pt x="605" y="497"/>
                  </a:lnTo>
                  <a:lnTo>
                    <a:pt x="607" y="493"/>
                  </a:lnTo>
                  <a:lnTo>
                    <a:pt x="610" y="491"/>
                  </a:lnTo>
                  <a:lnTo>
                    <a:pt x="614" y="489"/>
                  </a:lnTo>
                  <a:lnTo>
                    <a:pt x="616" y="487"/>
                  </a:lnTo>
                  <a:lnTo>
                    <a:pt x="620" y="484"/>
                  </a:lnTo>
                  <a:lnTo>
                    <a:pt x="622" y="482"/>
                  </a:lnTo>
                  <a:lnTo>
                    <a:pt x="624" y="478"/>
                  </a:lnTo>
                  <a:lnTo>
                    <a:pt x="626" y="474"/>
                  </a:lnTo>
                  <a:lnTo>
                    <a:pt x="628" y="470"/>
                  </a:lnTo>
                  <a:lnTo>
                    <a:pt x="628" y="466"/>
                  </a:lnTo>
                  <a:lnTo>
                    <a:pt x="628" y="464"/>
                  </a:lnTo>
                  <a:lnTo>
                    <a:pt x="630" y="461"/>
                  </a:lnTo>
                  <a:lnTo>
                    <a:pt x="630" y="457"/>
                  </a:lnTo>
                  <a:lnTo>
                    <a:pt x="632" y="453"/>
                  </a:lnTo>
                  <a:lnTo>
                    <a:pt x="634" y="449"/>
                  </a:lnTo>
                  <a:lnTo>
                    <a:pt x="639" y="449"/>
                  </a:lnTo>
                  <a:lnTo>
                    <a:pt x="639" y="451"/>
                  </a:lnTo>
                  <a:lnTo>
                    <a:pt x="641" y="453"/>
                  </a:lnTo>
                  <a:lnTo>
                    <a:pt x="641" y="455"/>
                  </a:lnTo>
                  <a:lnTo>
                    <a:pt x="641" y="457"/>
                  </a:lnTo>
                  <a:lnTo>
                    <a:pt x="641" y="459"/>
                  </a:lnTo>
                  <a:lnTo>
                    <a:pt x="643" y="461"/>
                  </a:lnTo>
                  <a:lnTo>
                    <a:pt x="643" y="463"/>
                  </a:lnTo>
                  <a:lnTo>
                    <a:pt x="643" y="464"/>
                  </a:lnTo>
                  <a:lnTo>
                    <a:pt x="647" y="463"/>
                  </a:lnTo>
                  <a:lnTo>
                    <a:pt x="649" y="463"/>
                  </a:lnTo>
                  <a:lnTo>
                    <a:pt x="651" y="461"/>
                  </a:lnTo>
                  <a:lnTo>
                    <a:pt x="653" y="461"/>
                  </a:lnTo>
                  <a:lnTo>
                    <a:pt x="655" y="461"/>
                  </a:lnTo>
                  <a:lnTo>
                    <a:pt x="657" y="459"/>
                  </a:lnTo>
                  <a:lnTo>
                    <a:pt x="658" y="459"/>
                  </a:lnTo>
                  <a:lnTo>
                    <a:pt x="662" y="457"/>
                  </a:lnTo>
                  <a:lnTo>
                    <a:pt x="662" y="447"/>
                  </a:lnTo>
                  <a:lnTo>
                    <a:pt x="660" y="445"/>
                  </a:lnTo>
                  <a:lnTo>
                    <a:pt x="658" y="443"/>
                  </a:lnTo>
                  <a:lnTo>
                    <a:pt x="657" y="441"/>
                  </a:lnTo>
                  <a:lnTo>
                    <a:pt x="655" y="439"/>
                  </a:lnTo>
                  <a:lnTo>
                    <a:pt x="653" y="436"/>
                  </a:lnTo>
                  <a:lnTo>
                    <a:pt x="649" y="434"/>
                  </a:lnTo>
                  <a:lnTo>
                    <a:pt x="647" y="432"/>
                  </a:lnTo>
                  <a:lnTo>
                    <a:pt x="641" y="432"/>
                  </a:lnTo>
                  <a:lnTo>
                    <a:pt x="639" y="432"/>
                  </a:lnTo>
                  <a:lnTo>
                    <a:pt x="634" y="432"/>
                  </a:lnTo>
                  <a:lnTo>
                    <a:pt x="630" y="432"/>
                  </a:lnTo>
                  <a:lnTo>
                    <a:pt x="626" y="432"/>
                  </a:lnTo>
                  <a:lnTo>
                    <a:pt x="620" y="432"/>
                  </a:lnTo>
                  <a:lnTo>
                    <a:pt x="616" y="432"/>
                  </a:lnTo>
                  <a:lnTo>
                    <a:pt x="612" y="432"/>
                  </a:lnTo>
                  <a:lnTo>
                    <a:pt x="610" y="430"/>
                  </a:lnTo>
                  <a:lnTo>
                    <a:pt x="610" y="428"/>
                  </a:lnTo>
                  <a:lnTo>
                    <a:pt x="609" y="426"/>
                  </a:lnTo>
                  <a:lnTo>
                    <a:pt x="609" y="422"/>
                  </a:lnTo>
                  <a:lnTo>
                    <a:pt x="610" y="420"/>
                  </a:lnTo>
                  <a:lnTo>
                    <a:pt x="610" y="416"/>
                  </a:lnTo>
                  <a:lnTo>
                    <a:pt x="610" y="415"/>
                  </a:lnTo>
                  <a:lnTo>
                    <a:pt x="610" y="411"/>
                  </a:lnTo>
                  <a:lnTo>
                    <a:pt x="609" y="409"/>
                  </a:lnTo>
                  <a:lnTo>
                    <a:pt x="607" y="407"/>
                  </a:lnTo>
                  <a:lnTo>
                    <a:pt x="603" y="405"/>
                  </a:lnTo>
                  <a:lnTo>
                    <a:pt x="599" y="403"/>
                  </a:lnTo>
                  <a:lnTo>
                    <a:pt x="597" y="401"/>
                  </a:lnTo>
                  <a:lnTo>
                    <a:pt x="593" y="397"/>
                  </a:lnTo>
                  <a:lnTo>
                    <a:pt x="591" y="393"/>
                  </a:lnTo>
                  <a:lnTo>
                    <a:pt x="589" y="390"/>
                  </a:lnTo>
                  <a:lnTo>
                    <a:pt x="589" y="384"/>
                  </a:lnTo>
                  <a:lnTo>
                    <a:pt x="582" y="384"/>
                  </a:lnTo>
                  <a:lnTo>
                    <a:pt x="580" y="384"/>
                  </a:lnTo>
                  <a:lnTo>
                    <a:pt x="578" y="384"/>
                  </a:lnTo>
                  <a:lnTo>
                    <a:pt x="574" y="384"/>
                  </a:lnTo>
                  <a:lnTo>
                    <a:pt x="572" y="384"/>
                  </a:lnTo>
                  <a:lnTo>
                    <a:pt x="570" y="384"/>
                  </a:lnTo>
                  <a:lnTo>
                    <a:pt x="566" y="386"/>
                  </a:lnTo>
                  <a:lnTo>
                    <a:pt x="564" y="386"/>
                  </a:lnTo>
                  <a:lnTo>
                    <a:pt x="563" y="388"/>
                  </a:lnTo>
                  <a:lnTo>
                    <a:pt x="561" y="390"/>
                  </a:lnTo>
                  <a:lnTo>
                    <a:pt x="559" y="391"/>
                  </a:lnTo>
                  <a:lnTo>
                    <a:pt x="559" y="393"/>
                  </a:lnTo>
                  <a:lnTo>
                    <a:pt x="557" y="395"/>
                  </a:lnTo>
                  <a:lnTo>
                    <a:pt x="557" y="397"/>
                  </a:lnTo>
                  <a:lnTo>
                    <a:pt x="555" y="399"/>
                  </a:lnTo>
                  <a:lnTo>
                    <a:pt x="551" y="401"/>
                  </a:lnTo>
                  <a:lnTo>
                    <a:pt x="547" y="401"/>
                  </a:lnTo>
                  <a:lnTo>
                    <a:pt x="545" y="401"/>
                  </a:lnTo>
                  <a:lnTo>
                    <a:pt x="541" y="401"/>
                  </a:lnTo>
                  <a:lnTo>
                    <a:pt x="539" y="399"/>
                  </a:lnTo>
                  <a:lnTo>
                    <a:pt x="538" y="399"/>
                  </a:lnTo>
                  <a:lnTo>
                    <a:pt x="536" y="397"/>
                  </a:lnTo>
                  <a:lnTo>
                    <a:pt x="532" y="397"/>
                  </a:lnTo>
                  <a:lnTo>
                    <a:pt x="530" y="395"/>
                  </a:lnTo>
                  <a:lnTo>
                    <a:pt x="528" y="393"/>
                  </a:lnTo>
                  <a:lnTo>
                    <a:pt x="528" y="393"/>
                  </a:lnTo>
                  <a:lnTo>
                    <a:pt x="526" y="393"/>
                  </a:lnTo>
                  <a:lnTo>
                    <a:pt x="526" y="393"/>
                  </a:lnTo>
                  <a:lnTo>
                    <a:pt x="526" y="393"/>
                  </a:lnTo>
                  <a:lnTo>
                    <a:pt x="524" y="393"/>
                  </a:lnTo>
                  <a:lnTo>
                    <a:pt x="524" y="395"/>
                  </a:lnTo>
                  <a:lnTo>
                    <a:pt x="522" y="395"/>
                  </a:lnTo>
                  <a:lnTo>
                    <a:pt x="522" y="395"/>
                  </a:lnTo>
                  <a:lnTo>
                    <a:pt x="520" y="395"/>
                  </a:lnTo>
                  <a:lnTo>
                    <a:pt x="516" y="393"/>
                  </a:lnTo>
                  <a:lnTo>
                    <a:pt x="515" y="393"/>
                  </a:lnTo>
                  <a:lnTo>
                    <a:pt x="513" y="391"/>
                  </a:lnTo>
                  <a:lnTo>
                    <a:pt x="511" y="391"/>
                  </a:lnTo>
                  <a:lnTo>
                    <a:pt x="509" y="390"/>
                  </a:lnTo>
                  <a:lnTo>
                    <a:pt x="507" y="390"/>
                  </a:lnTo>
                  <a:lnTo>
                    <a:pt x="505" y="390"/>
                  </a:lnTo>
                  <a:lnTo>
                    <a:pt x="503" y="390"/>
                  </a:lnTo>
                  <a:lnTo>
                    <a:pt x="503" y="390"/>
                  </a:lnTo>
                  <a:lnTo>
                    <a:pt x="501" y="390"/>
                  </a:lnTo>
                  <a:lnTo>
                    <a:pt x="499" y="390"/>
                  </a:lnTo>
                  <a:lnTo>
                    <a:pt x="499" y="390"/>
                  </a:lnTo>
                  <a:lnTo>
                    <a:pt x="499" y="390"/>
                  </a:lnTo>
                  <a:lnTo>
                    <a:pt x="497" y="390"/>
                  </a:lnTo>
                  <a:lnTo>
                    <a:pt x="497" y="390"/>
                  </a:lnTo>
                  <a:lnTo>
                    <a:pt x="493" y="390"/>
                  </a:lnTo>
                  <a:lnTo>
                    <a:pt x="492" y="388"/>
                  </a:lnTo>
                  <a:lnTo>
                    <a:pt x="490" y="386"/>
                  </a:lnTo>
                  <a:lnTo>
                    <a:pt x="488" y="386"/>
                  </a:lnTo>
                  <a:lnTo>
                    <a:pt x="486" y="382"/>
                  </a:lnTo>
                  <a:lnTo>
                    <a:pt x="484" y="380"/>
                  </a:lnTo>
                  <a:lnTo>
                    <a:pt x="484" y="376"/>
                  </a:lnTo>
                  <a:lnTo>
                    <a:pt x="484" y="374"/>
                  </a:lnTo>
                  <a:lnTo>
                    <a:pt x="476" y="374"/>
                  </a:lnTo>
                  <a:lnTo>
                    <a:pt x="476" y="374"/>
                  </a:lnTo>
                  <a:lnTo>
                    <a:pt x="476" y="374"/>
                  </a:lnTo>
                  <a:lnTo>
                    <a:pt x="476" y="376"/>
                  </a:lnTo>
                  <a:lnTo>
                    <a:pt x="476" y="378"/>
                  </a:lnTo>
                  <a:lnTo>
                    <a:pt x="476" y="378"/>
                  </a:lnTo>
                  <a:lnTo>
                    <a:pt x="476" y="380"/>
                  </a:lnTo>
                  <a:lnTo>
                    <a:pt x="478" y="380"/>
                  </a:lnTo>
                  <a:lnTo>
                    <a:pt x="478" y="382"/>
                  </a:lnTo>
                  <a:lnTo>
                    <a:pt x="73" y="384"/>
                  </a:lnTo>
                  <a:lnTo>
                    <a:pt x="73" y="380"/>
                  </a:lnTo>
                  <a:lnTo>
                    <a:pt x="75" y="378"/>
                  </a:lnTo>
                  <a:lnTo>
                    <a:pt x="75" y="376"/>
                  </a:lnTo>
                  <a:lnTo>
                    <a:pt x="75" y="376"/>
                  </a:lnTo>
                  <a:lnTo>
                    <a:pt x="73" y="376"/>
                  </a:lnTo>
                  <a:lnTo>
                    <a:pt x="73" y="374"/>
                  </a:lnTo>
                  <a:lnTo>
                    <a:pt x="73" y="374"/>
                  </a:lnTo>
                  <a:lnTo>
                    <a:pt x="73" y="372"/>
                  </a:lnTo>
                  <a:lnTo>
                    <a:pt x="71" y="370"/>
                  </a:lnTo>
                  <a:lnTo>
                    <a:pt x="71" y="370"/>
                  </a:lnTo>
                  <a:lnTo>
                    <a:pt x="69" y="368"/>
                  </a:lnTo>
                  <a:lnTo>
                    <a:pt x="69" y="367"/>
                  </a:lnTo>
                  <a:lnTo>
                    <a:pt x="67" y="367"/>
                  </a:lnTo>
                  <a:lnTo>
                    <a:pt x="67" y="365"/>
                  </a:lnTo>
                  <a:lnTo>
                    <a:pt x="67" y="365"/>
                  </a:lnTo>
                  <a:lnTo>
                    <a:pt x="67" y="363"/>
                  </a:lnTo>
                  <a:lnTo>
                    <a:pt x="66" y="363"/>
                  </a:lnTo>
                  <a:lnTo>
                    <a:pt x="64" y="363"/>
                  </a:lnTo>
                  <a:lnTo>
                    <a:pt x="64" y="363"/>
                  </a:lnTo>
                  <a:lnTo>
                    <a:pt x="62" y="363"/>
                  </a:lnTo>
                  <a:lnTo>
                    <a:pt x="60" y="361"/>
                  </a:lnTo>
                  <a:lnTo>
                    <a:pt x="60" y="361"/>
                  </a:lnTo>
                  <a:lnTo>
                    <a:pt x="60" y="359"/>
                  </a:lnTo>
                  <a:lnTo>
                    <a:pt x="60" y="357"/>
                  </a:lnTo>
                  <a:lnTo>
                    <a:pt x="56" y="357"/>
                  </a:lnTo>
                  <a:lnTo>
                    <a:pt x="52" y="355"/>
                  </a:lnTo>
                  <a:lnTo>
                    <a:pt x="48" y="353"/>
                  </a:lnTo>
                  <a:lnTo>
                    <a:pt x="44" y="351"/>
                  </a:lnTo>
                  <a:lnTo>
                    <a:pt x="41" y="347"/>
                  </a:lnTo>
                  <a:lnTo>
                    <a:pt x="39" y="345"/>
                  </a:lnTo>
                  <a:lnTo>
                    <a:pt x="37" y="344"/>
                  </a:lnTo>
                  <a:lnTo>
                    <a:pt x="35" y="342"/>
                  </a:lnTo>
                  <a:lnTo>
                    <a:pt x="37" y="338"/>
                  </a:lnTo>
                  <a:lnTo>
                    <a:pt x="39" y="336"/>
                  </a:lnTo>
                  <a:lnTo>
                    <a:pt x="41" y="334"/>
                  </a:lnTo>
                  <a:lnTo>
                    <a:pt x="44" y="330"/>
                  </a:lnTo>
                  <a:lnTo>
                    <a:pt x="48" y="328"/>
                  </a:lnTo>
                  <a:lnTo>
                    <a:pt x="50" y="326"/>
                  </a:lnTo>
                  <a:lnTo>
                    <a:pt x="54" y="324"/>
                  </a:lnTo>
                  <a:lnTo>
                    <a:pt x="56" y="322"/>
                  </a:lnTo>
                  <a:lnTo>
                    <a:pt x="54" y="322"/>
                  </a:lnTo>
                  <a:lnTo>
                    <a:pt x="52" y="322"/>
                  </a:lnTo>
                  <a:lnTo>
                    <a:pt x="50" y="322"/>
                  </a:lnTo>
                  <a:lnTo>
                    <a:pt x="48" y="322"/>
                  </a:lnTo>
                  <a:lnTo>
                    <a:pt x="46" y="320"/>
                  </a:lnTo>
                  <a:lnTo>
                    <a:pt x="44" y="320"/>
                  </a:lnTo>
                  <a:lnTo>
                    <a:pt x="44" y="320"/>
                  </a:lnTo>
                  <a:lnTo>
                    <a:pt x="44" y="319"/>
                  </a:lnTo>
                  <a:lnTo>
                    <a:pt x="44" y="317"/>
                  </a:lnTo>
                  <a:lnTo>
                    <a:pt x="42" y="315"/>
                  </a:lnTo>
                  <a:lnTo>
                    <a:pt x="42" y="315"/>
                  </a:lnTo>
                  <a:lnTo>
                    <a:pt x="42" y="313"/>
                  </a:lnTo>
                  <a:lnTo>
                    <a:pt x="42" y="311"/>
                  </a:lnTo>
                  <a:lnTo>
                    <a:pt x="42" y="309"/>
                  </a:lnTo>
                  <a:lnTo>
                    <a:pt x="42" y="309"/>
                  </a:lnTo>
                  <a:lnTo>
                    <a:pt x="44" y="307"/>
                  </a:lnTo>
                  <a:lnTo>
                    <a:pt x="35" y="307"/>
                  </a:lnTo>
                  <a:lnTo>
                    <a:pt x="37" y="303"/>
                  </a:lnTo>
                  <a:lnTo>
                    <a:pt x="37" y="301"/>
                  </a:lnTo>
                  <a:lnTo>
                    <a:pt x="37" y="301"/>
                  </a:lnTo>
                  <a:lnTo>
                    <a:pt x="35" y="301"/>
                  </a:lnTo>
                  <a:lnTo>
                    <a:pt x="35" y="299"/>
                  </a:lnTo>
                  <a:lnTo>
                    <a:pt x="35" y="299"/>
                  </a:lnTo>
                  <a:lnTo>
                    <a:pt x="33" y="299"/>
                  </a:lnTo>
                  <a:lnTo>
                    <a:pt x="33" y="299"/>
                  </a:lnTo>
                  <a:lnTo>
                    <a:pt x="31" y="299"/>
                  </a:lnTo>
                  <a:lnTo>
                    <a:pt x="33" y="296"/>
                  </a:lnTo>
                  <a:lnTo>
                    <a:pt x="35" y="294"/>
                  </a:lnTo>
                  <a:lnTo>
                    <a:pt x="35" y="292"/>
                  </a:lnTo>
                  <a:lnTo>
                    <a:pt x="37" y="290"/>
                  </a:lnTo>
                  <a:lnTo>
                    <a:pt x="39" y="290"/>
                  </a:lnTo>
                  <a:lnTo>
                    <a:pt x="41" y="288"/>
                  </a:lnTo>
                  <a:lnTo>
                    <a:pt x="42" y="288"/>
                  </a:lnTo>
                  <a:lnTo>
                    <a:pt x="44" y="286"/>
                  </a:lnTo>
                  <a:lnTo>
                    <a:pt x="42" y="282"/>
                  </a:lnTo>
                  <a:lnTo>
                    <a:pt x="42" y="282"/>
                  </a:lnTo>
                  <a:lnTo>
                    <a:pt x="42" y="280"/>
                  </a:lnTo>
                  <a:lnTo>
                    <a:pt x="44" y="278"/>
                  </a:lnTo>
                  <a:lnTo>
                    <a:pt x="46" y="276"/>
                  </a:lnTo>
                  <a:lnTo>
                    <a:pt x="48" y="276"/>
                  </a:lnTo>
                  <a:lnTo>
                    <a:pt x="50" y="274"/>
                  </a:lnTo>
                  <a:lnTo>
                    <a:pt x="54" y="272"/>
                  </a:lnTo>
                  <a:lnTo>
                    <a:pt x="56" y="274"/>
                  </a:lnTo>
                  <a:lnTo>
                    <a:pt x="60" y="274"/>
                  </a:lnTo>
                  <a:lnTo>
                    <a:pt x="64" y="272"/>
                  </a:lnTo>
                  <a:lnTo>
                    <a:pt x="66" y="271"/>
                  </a:lnTo>
                  <a:lnTo>
                    <a:pt x="69" y="267"/>
                  </a:lnTo>
                  <a:lnTo>
                    <a:pt x="71" y="265"/>
                  </a:lnTo>
                  <a:lnTo>
                    <a:pt x="73" y="263"/>
                  </a:lnTo>
                  <a:lnTo>
                    <a:pt x="73" y="259"/>
                  </a:lnTo>
                  <a:lnTo>
                    <a:pt x="73" y="257"/>
                  </a:lnTo>
                  <a:lnTo>
                    <a:pt x="71" y="255"/>
                  </a:lnTo>
                  <a:lnTo>
                    <a:pt x="71" y="251"/>
                  </a:lnTo>
                  <a:lnTo>
                    <a:pt x="69" y="249"/>
                  </a:lnTo>
                  <a:lnTo>
                    <a:pt x="67" y="248"/>
                  </a:lnTo>
                  <a:lnTo>
                    <a:pt x="66" y="246"/>
                  </a:lnTo>
                  <a:lnTo>
                    <a:pt x="66" y="242"/>
                  </a:lnTo>
                  <a:lnTo>
                    <a:pt x="66" y="240"/>
                  </a:lnTo>
                  <a:lnTo>
                    <a:pt x="66" y="238"/>
                  </a:lnTo>
                  <a:lnTo>
                    <a:pt x="66" y="236"/>
                  </a:lnTo>
                  <a:lnTo>
                    <a:pt x="67" y="234"/>
                  </a:lnTo>
                  <a:lnTo>
                    <a:pt x="67" y="232"/>
                  </a:lnTo>
                  <a:lnTo>
                    <a:pt x="69" y="230"/>
                  </a:lnTo>
                  <a:lnTo>
                    <a:pt x="69" y="228"/>
                  </a:lnTo>
                  <a:lnTo>
                    <a:pt x="71" y="226"/>
                  </a:lnTo>
                  <a:lnTo>
                    <a:pt x="71" y="223"/>
                  </a:lnTo>
                  <a:lnTo>
                    <a:pt x="71" y="217"/>
                  </a:lnTo>
                  <a:lnTo>
                    <a:pt x="69" y="213"/>
                  </a:lnTo>
                  <a:lnTo>
                    <a:pt x="67" y="207"/>
                  </a:lnTo>
                  <a:lnTo>
                    <a:pt x="66" y="205"/>
                  </a:lnTo>
                  <a:lnTo>
                    <a:pt x="64" y="201"/>
                  </a:lnTo>
                  <a:lnTo>
                    <a:pt x="62" y="198"/>
                  </a:lnTo>
                  <a:lnTo>
                    <a:pt x="60" y="196"/>
                  </a:lnTo>
                  <a:lnTo>
                    <a:pt x="60" y="194"/>
                  </a:lnTo>
                  <a:lnTo>
                    <a:pt x="56" y="194"/>
                  </a:lnTo>
                  <a:lnTo>
                    <a:pt x="54" y="196"/>
                  </a:lnTo>
                  <a:lnTo>
                    <a:pt x="50" y="198"/>
                  </a:lnTo>
                  <a:lnTo>
                    <a:pt x="48" y="198"/>
                  </a:lnTo>
                  <a:lnTo>
                    <a:pt x="46" y="200"/>
                  </a:lnTo>
                  <a:lnTo>
                    <a:pt x="42" y="201"/>
                  </a:lnTo>
                  <a:lnTo>
                    <a:pt x="41" y="201"/>
                  </a:lnTo>
                  <a:lnTo>
                    <a:pt x="35" y="203"/>
                  </a:lnTo>
                  <a:lnTo>
                    <a:pt x="35" y="203"/>
                  </a:lnTo>
                  <a:lnTo>
                    <a:pt x="33" y="201"/>
                  </a:lnTo>
                  <a:lnTo>
                    <a:pt x="31" y="201"/>
                  </a:lnTo>
                  <a:lnTo>
                    <a:pt x="29" y="200"/>
                  </a:lnTo>
                  <a:lnTo>
                    <a:pt x="27" y="200"/>
                  </a:lnTo>
                  <a:lnTo>
                    <a:pt x="27" y="198"/>
                  </a:lnTo>
                  <a:lnTo>
                    <a:pt x="25" y="198"/>
                  </a:lnTo>
                  <a:lnTo>
                    <a:pt x="25" y="198"/>
                  </a:lnTo>
                  <a:lnTo>
                    <a:pt x="25" y="194"/>
                  </a:lnTo>
                  <a:lnTo>
                    <a:pt x="27" y="194"/>
                  </a:lnTo>
                  <a:lnTo>
                    <a:pt x="27" y="192"/>
                  </a:lnTo>
                  <a:lnTo>
                    <a:pt x="29" y="190"/>
                  </a:lnTo>
                  <a:lnTo>
                    <a:pt x="29" y="188"/>
                  </a:lnTo>
                  <a:lnTo>
                    <a:pt x="31" y="186"/>
                  </a:lnTo>
                  <a:lnTo>
                    <a:pt x="31" y="184"/>
                  </a:lnTo>
                  <a:lnTo>
                    <a:pt x="31" y="180"/>
                  </a:lnTo>
                  <a:lnTo>
                    <a:pt x="29" y="180"/>
                  </a:lnTo>
                  <a:lnTo>
                    <a:pt x="25" y="180"/>
                  </a:lnTo>
                  <a:lnTo>
                    <a:pt x="21" y="180"/>
                  </a:lnTo>
                  <a:lnTo>
                    <a:pt x="18" y="180"/>
                  </a:lnTo>
                  <a:lnTo>
                    <a:pt x="14" y="180"/>
                  </a:lnTo>
                  <a:lnTo>
                    <a:pt x="10" y="180"/>
                  </a:lnTo>
                  <a:lnTo>
                    <a:pt x="6" y="180"/>
                  </a:lnTo>
                  <a:lnTo>
                    <a:pt x="0" y="180"/>
                  </a:lnTo>
                  <a:lnTo>
                    <a:pt x="165" y="36"/>
                  </a:lnTo>
                  <a:lnTo>
                    <a:pt x="167" y="36"/>
                  </a:lnTo>
                  <a:lnTo>
                    <a:pt x="167" y="36"/>
                  </a:lnTo>
                  <a:lnTo>
                    <a:pt x="169" y="34"/>
                  </a:lnTo>
                  <a:lnTo>
                    <a:pt x="171" y="34"/>
                  </a:lnTo>
                  <a:lnTo>
                    <a:pt x="171" y="34"/>
                  </a:lnTo>
                  <a:lnTo>
                    <a:pt x="173" y="34"/>
                  </a:lnTo>
                  <a:lnTo>
                    <a:pt x="175" y="34"/>
                  </a:lnTo>
                  <a:lnTo>
                    <a:pt x="177" y="34"/>
                  </a:lnTo>
                  <a:lnTo>
                    <a:pt x="183" y="34"/>
                  </a:lnTo>
                  <a:lnTo>
                    <a:pt x="186" y="36"/>
                  </a:lnTo>
                  <a:lnTo>
                    <a:pt x="190" y="38"/>
                  </a:lnTo>
                  <a:lnTo>
                    <a:pt x="194" y="42"/>
                  </a:lnTo>
                  <a:lnTo>
                    <a:pt x="198" y="44"/>
                  </a:lnTo>
                  <a:lnTo>
                    <a:pt x="202" y="48"/>
                  </a:lnTo>
                  <a:lnTo>
                    <a:pt x="208" y="50"/>
                  </a:lnTo>
                  <a:lnTo>
                    <a:pt x="213" y="50"/>
                  </a:lnTo>
                  <a:lnTo>
                    <a:pt x="265" y="34"/>
                  </a:lnTo>
                  <a:lnTo>
                    <a:pt x="311" y="34"/>
                  </a:lnTo>
                  <a:lnTo>
                    <a:pt x="313" y="34"/>
                  </a:lnTo>
                  <a:lnTo>
                    <a:pt x="317" y="34"/>
                  </a:lnTo>
                  <a:lnTo>
                    <a:pt x="321" y="32"/>
                  </a:lnTo>
                  <a:lnTo>
                    <a:pt x="323" y="31"/>
                  </a:lnTo>
                  <a:lnTo>
                    <a:pt x="326" y="31"/>
                  </a:lnTo>
                  <a:lnTo>
                    <a:pt x="330" y="29"/>
                  </a:lnTo>
                  <a:lnTo>
                    <a:pt x="334" y="27"/>
                  </a:lnTo>
                  <a:lnTo>
                    <a:pt x="338" y="27"/>
                  </a:lnTo>
                  <a:lnTo>
                    <a:pt x="338" y="29"/>
                  </a:lnTo>
                  <a:lnTo>
                    <a:pt x="338" y="32"/>
                  </a:lnTo>
                  <a:lnTo>
                    <a:pt x="338" y="34"/>
                  </a:lnTo>
                  <a:lnTo>
                    <a:pt x="340" y="36"/>
                  </a:lnTo>
                  <a:lnTo>
                    <a:pt x="342" y="38"/>
                  </a:lnTo>
                  <a:lnTo>
                    <a:pt x="344" y="40"/>
                  </a:lnTo>
                  <a:lnTo>
                    <a:pt x="346" y="42"/>
                  </a:lnTo>
                  <a:lnTo>
                    <a:pt x="348" y="42"/>
                  </a:lnTo>
                  <a:lnTo>
                    <a:pt x="351" y="42"/>
                  </a:lnTo>
                  <a:lnTo>
                    <a:pt x="353" y="40"/>
                  </a:lnTo>
                  <a:lnTo>
                    <a:pt x="355" y="40"/>
                  </a:lnTo>
                  <a:lnTo>
                    <a:pt x="357" y="40"/>
                  </a:lnTo>
                  <a:lnTo>
                    <a:pt x="359" y="38"/>
                  </a:lnTo>
                  <a:lnTo>
                    <a:pt x="361" y="38"/>
                  </a:lnTo>
                  <a:lnTo>
                    <a:pt x="363" y="36"/>
                  </a:lnTo>
                  <a:lnTo>
                    <a:pt x="365" y="36"/>
                  </a:lnTo>
                  <a:lnTo>
                    <a:pt x="367" y="36"/>
                  </a:lnTo>
                  <a:lnTo>
                    <a:pt x="369" y="38"/>
                  </a:lnTo>
                  <a:lnTo>
                    <a:pt x="371" y="38"/>
                  </a:lnTo>
                  <a:lnTo>
                    <a:pt x="374" y="38"/>
                  </a:lnTo>
                  <a:lnTo>
                    <a:pt x="378" y="38"/>
                  </a:lnTo>
                  <a:lnTo>
                    <a:pt x="382" y="36"/>
                  </a:lnTo>
                  <a:lnTo>
                    <a:pt x="384" y="36"/>
                  </a:lnTo>
                  <a:lnTo>
                    <a:pt x="388" y="36"/>
                  </a:lnTo>
                  <a:lnTo>
                    <a:pt x="388" y="36"/>
                  </a:lnTo>
                  <a:lnTo>
                    <a:pt x="390" y="36"/>
                  </a:lnTo>
                  <a:lnTo>
                    <a:pt x="392" y="34"/>
                  </a:lnTo>
                  <a:lnTo>
                    <a:pt x="394" y="34"/>
                  </a:lnTo>
                  <a:lnTo>
                    <a:pt x="396" y="34"/>
                  </a:lnTo>
                  <a:lnTo>
                    <a:pt x="396" y="34"/>
                  </a:lnTo>
                  <a:lnTo>
                    <a:pt x="396" y="34"/>
                  </a:lnTo>
                  <a:lnTo>
                    <a:pt x="397" y="34"/>
                  </a:lnTo>
                  <a:lnTo>
                    <a:pt x="401" y="34"/>
                  </a:lnTo>
                  <a:lnTo>
                    <a:pt x="409" y="36"/>
                  </a:lnTo>
                  <a:lnTo>
                    <a:pt x="419" y="38"/>
                  </a:lnTo>
                  <a:lnTo>
                    <a:pt x="430" y="40"/>
                  </a:lnTo>
                  <a:lnTo>
                    <a:pt x="440" y="44"/>
                  </a:lnTo>
                  <a:lnTo>
                    <a:pt x="449" y="46"/>
                  </a:lnTo>
                  <a:lnTo>
                    <a:pt x="459" y="50"/>
                  </a:lnTo>
                  <a:lnTo>
                    <a:pt x="463" y="52"/>
                  </a:lnTo>
                  <a:lnTo>
                    <a:pt x="461" y="54"/>
                  </a:lnTo>
                  <a:lnTo>
                    <a:pt x="459" y="56"/>
                  </a:lnTo>
                  <a:lnTo>
                    <a:pt x="455" y="56"/>
                  </a:lnTo>
                  <a:lnTo>
                    <a:pt x="453" y="57"/>
                  </a:lnTo>
                  <a:lnTo>
                    <a:pt x="451" y="57"/>
                  </a:lnTo>
                  <a:lnTo>
                    <a:pt x="449" y="59"/>
                  </a:lnTo>
                  <a:lnTo>
                    <a:pt x="447" y="59"/>
                  </a:lnTo>
                  <a:lnTo>
                    <a:pt x="444" y="61"/>
                  </a:lnTo>
                  <a:lnTo>
                    <a:pt x="449" y="63"/>
                  </a:lnTo>
                  <a:lnTo>
                    <a:pt x="453" y="65"/>
                  </a:lnTo>
                  <a:lnTo>
                    <a:pt x="457" y="67"/>
                  </a:lnTo>
                  <a:lnTo>
                    <a:pt x="461" y="67"/>
                  </a:lnTo>
                  <a:lnTo>
                    <a:pt x="465" y="69"/>
                  </a:lnTo>
                  <a:lnTo>
                    <a:pt x="468" y="69"/>
                  </a:lnTo>
                  <a:lnTo>
                    <a:pt x="472" y="69"/>
                  </a:lnTo>
                  <a:lnTo>
                    <a:pt x="478" y="69"/>
                  </a:lnTo>
                  <a:lnTo>
                    <a:pt x="482" y="69"/>
                  </a:lnTo>
                  <a:lnTo>
                    <a:pt x="486" y="67"/>
                  </a:lnTo>
                  <a:lnTo>
                    <a:pt x="490" y="67"/>
                  </a:lnTo>
                  <a:lnTo>
                    <a:pt x="493" y="65"/>
                  </a:lnTo>
                  <a:lnTo>
                    <a:pt x="497" y="63"/>
                  </a:lnTo>
                  <a:lnTo>
                    <a:pt x="499" y="63"/>
                  </a:lnTo>
                  <a:lnTo>
                    <a:pt x="503" y="61"/>
                  </a:lnTo>
                  <a:lnTo>
                    <a:pt x="507" y="61"/>
                  </a:lnTo>
                  <a:lnTo>
                    <a:pt x="509" y="61"/>
                  </a:lnTo>
                  <a:lnTo>
                    <a:pt x="513" y="63"/>
                  </a:lnTo>
                  <a:lnTo>
                    <a:pt x="515" y="65"/>
                  </a:lnTo>
                  <a:lnTo>
                    <a:pt x="516" y="69"/>
                  </a:lnTo>
                  <a:lnTo>
                    <a:pt x="518" y="71"/>
                  </a:lnTo>
                  <a:lnTo>
                    <a:pt x="520" y="73"/>
                  </a:lnTo>
                  <a:lnTo>
                    <a:pt x="524" y="75"/>
                  </a:lnTo>
                  <a:lnTo>
                    <a:pt x="526" y="75"/>
                  </a:lnTo>
                  <a:lnTo>
                    <a:pt x="530" y="61"/>
                  </a:lnTo>
                  <a:lnTo>
                    <a:pt x="566" y="54"/>
                  </a:lnTo>
                  <a:lnTo>
                    <a:pt x="572" y="54"/>
                  </a:lnTo>
                  <a:lnTo>
                    <a:pt x="576" y="56"/>
                  </a:lnTo>
                  <a:lnTo>
                    <a:pt x="582" y="57"/>
                  </a:lnTo>
                  <a:lnTo>
                    <a:pt x="586" y="59"/>
                  </a:lnTo>
                  <a:lnTo>
                    <a:pt x="591" y="61"/>
                  </a:lnTo>
                  <a:lnTo>
                    <a:pt x="595" y="63"/>
                  </a:lnTo>
                  <a:lnTo>
                    <a:pt x="601" y="65"/>
                  </a:lnTo>
                  <a:lnTo>
                    <a:pt x="607" y="65"/>
                  </a:lnTo>
                  <a:lnTo>
                    <a:pt x="610" y="65"/>
                  </a:lnTo>
                  <a:lnTo>
                    <a:pt x="614" y="65"/>
                  </a:lnTo>
                  <a:lnTo>
                    <a:pt x="616" y="63"/>
                  </a:lnTo>
                  <a:lnTo>
                    <a:pt x="618" y="63"/>
                  </a:lnTo>
                  <a:lnTo>
                    <a:pt x="620" y="63"/>
                  </a:lnTo>
                  <a:lnTo>
                    <a:pt x="622" y="61"/>
                  </a:lnTo>
                  <a:lnTo>
                    <a:pt x="626" y="61"/>
                  </a:lnTo>
                  <a:lnTo>
                    <a:pt x="628" y="61"/>
                  </a:lnTo>
                  <a:lnTo>
                    <a:pt x="632" y="61"/>
                  </a:lnTo>
                  <a:lnTo>
                    <a:pt x="634" y="61"/>
                  </a:lnTo>
                  <a:lnTo>
                    <a:pt x="635" y="63"/>
                  </a:lnTo>
                  <a:lnTo>
                    <a:pt x="639" y="63"/>
                  </a:lnTo>
                  <a:lnTo>
                    <a:pt x="641" y="63"/>
                  </a:lnTo>
                  <a:lnTo>
                    <a:pt x="641" y="65"/>
                  </a:lnTo>
                  <a:lnTo>
                    <a:pt x="643" y="65"/>
                  </a:lnTo>
                  <a:lnTo>
                    <a:pt x="643" y="65"/>
                  </a:lnTo>
                  <a:lnTo>
                    <a:pt x="647" y="65"/>
                  </a:lnTo>
                  <a:lnTo>
                    <a:pt x="649" y="65"/>
                  </a:lnTo>
                  <a:lnTo>
                    <a:pt x="649" y="63"/>
                  </a:lnTo>
                  <a:lnTo>
                    <a:pt x="651" y="63"/>
                  </a:lnTo>
                  <a:lnTo>
                    <a:pt x="653" y="61"/>
                  </a:lnTo>
                  <a:lnTo>
                    <a:pt x="653" y="59"/>
                  </a:lnTo>
                  <a:lnTo>
                    <a:pt x="653" y="59"/>
                  </a:lnTo>
                  <a:lnTo>
                    <a:pt x="655" y="57"/>
                  </a:lnTo>
                  <a:lnTo>
                    <a:pt x="655" y="57"/>
                  </a:lnTo>
                  <a:lnTo>
                    <a:pt x="657" y="56"/>
                  </a:lnTo>
                  <a:lnTo>
                    <a:pt x="658" y="56"/>
                  </a:lnTo>
                  <a:lnTo>
                    <a:pt x="660" y="54"/>
                  </a:lnTo>
                  <a:lnTo>
                    <a:pt x="660" y="54"/>
                  </a:lnTo>
                  <a:lnTo>
                    <a:pt x="662" y="54"/>
                  </a:lnTo>
                  <a:lnTo>
                    <a:pt x="662" y="52"/>
                  </a:lnTo>
                  <a:lnTo>
                    <a:pt x="664" y="52"/>
                  </a:lnTo>
                  <a:lnTo>
                    <a:pt x="672" y="52"/>
                  </a:lnTo>
                  <a:lnTo>
                    <a:pt x="672" y="54"/>
                  </a:lnTo>
                  <a:lnTo>
                    <a:pt x="670" y="54"/>
                  </a:lnTo>
                  <a:lnTo>
                    <a:pt x="670" y="56"/>
                  </a:lnTo>
                  <a:lnTo>
                    <a:pt x="670" y="57"/>
                  </a:lnTo>
                  <a:lnTo>
                    <a:pt x="668" y="57"/>
                  </a:lnTo>
                  <a:lnTo>
                    <a:pt x="668" y="59"/>
                  </a:lnTo>
                  <a:lnTo>
                    <a:pt x="668" y="61"/>
                  </a:lnTo>
                  <a:lnTo>
                    <a:pt x="668" y="61"/>
                  </a:lnTo>
                  <a:lnTo>
                    <a:pt x="668" y="61"/>
                  </a:lnTo>
                  <a:lnTo>
                    <a:pt x="668" y="63"/>
                  </a:lnTo>
                  <a:lnTo>
                    <a:pt x="668" y="65"/>
                  </a:lnTo>
                  <a:lnTo>
                    <a:pt x="668" y="65"/>
                  </a:lnTo>
                  <a:lnTo>
                    <a:pt x="668" y="67"/>
                  </a:lnTo>
                  <a:lnTo>
                    <a:pt x="668" y="67"/>
                  </a:lnTo>
                  <a:lnTo>
                    <a:pt x="668" y="69"/>
                  </a:lnTo>
                  <a:lnTo>
                    <a:pt x="668" y="69"/>
                  </a:lnTo>
                  <a:lnTo>
                    <a:pt x="678" y="69"/>
                  </a:lnTo>
                  <a:lnTo>
                    <a:pt x="678" y="67"/>
                  </a:lnTo>
                  <a:lnTo>
                    <a:pt x="676" y="65"/>
                  </a:lnTo>
                  <a:lnTo>
                    <a:pt x="676" y="63"/>
                  </a:lnTo>
                  <a:lnTo>
                    <a:pt x="676" y="61"/>
                  </a:lnTo>
                  <a:lnTo>
                    <a:pt x="678" y="59"/>
                  </a:lnTo>
                  <a:lnTo>
                    <a:pt x="678" y="59"/>
                  </a:lnTo>
                  <a:lnTo>
                    <a:pt x="678" y="57"/>
                  </a:lnTo>
                  <a:lnTo>
                    <a:pt x="678" y="56"/>
                  </a:lnTo>
                  <a:lnTo>
                    <a:pt x="685" y="56"/>
                  </a:lnTo>
                  <a:lnTo>
                    <a:pt x="691" y="56"/>
                  </a:lnTo>
                  <a:lnTo>
                    <a:pt x="699" y="54"/>
                  </a:lnTo>
                  <a:lnTo>
                    <a:pt x="705" y="52"/>
                  </a:lnTo>
                  <a:lnTo>
                    <a:pt x="710" y="50"/>
                  </a:lnTo>
                  <a:lnTo>
                    <a:pt x="714" y="48"/>
                  </a:lnTo>
                  <a:lnTo>
                    <a:pt x="716" y="44"/>
                  </a:lnTo>
                  <a:lnTo>
                    <a:pt x="716" y="38"/>
                  </a:lnTo>
                  <a:lnTo>
                    <a:pt x="716" y="36"/>
                  </a:lnTo>
                  <a:lnTo>
                    <a:pt x="714" y="36"/>
                  </a:lnTo>
                  <a:lnTo>
                    <a:pt x="712" y="36"/>
                  </a:lnTo>
                  <a:lnTo>
                    <a:pt x="710" y="36"/>
                  </a:lnTo>
                  <a:lnTo>
                    <a:pt x="708" y="36"/>
                  </a:lnTo>
                  <a:lnTo>
                    <a:pt x="706" y="36"/>
                  </a:lnTo>
                  <a:lnTo>
                    <a:pt x="705" y="36"/>
                  </a:lnTo>
                  <a:lnTo>
                    <a:pt x="703" y="36"/>
                  </a:lnTo>
                  <a:lnTo>
                    <a:pt x="701" y="36"/>
                  </a:lnTo>
                  <a:lnTo>
                    <a:pt x="701" y="34"/>
                  </a:lnTo>
                  <a:lnTo>
                    <a:pt x="699" y="32"/>
                  </a:lnTo>
                  <a:lnTo>
                    <a:pt x="699" y="32"/>
                  </a:lnTo>
                  <a:lnTo>
                    <a:pt x="699" y="31"/>
                  </a:lnTo>
                  <a:lnTo>
                    <a:pt x="697" y="29"/>
                  </a:lnTo>
                  <a:lnTo>
                    <a:pt x="697" y="27"/>
                  </a:lnTo>
                  <a:lnTo>
                    <a:pt x="697" y="27"/>
                  </a:lnTo>
                  <a:lnTo>
                    <a:pt x="699" y="23"/>
                  </a:lnTo>
                  <a:lnTo>
                    <a:pt x="701" y="19"/>
                  </a:lnTo>
                  <a:lnTo>
                    <a:pt x="706" y="15"/>
                  </a:lnTo>
                  <a:lnTo>
                    <a:pt x="712" y="9"/>
                  </a:lnTo>
                  <a:lnTo>
                    <a:pt x="718" y="6"/>
                  </a:lnTo>
                  <a:lnTo>
                    <a:pt x="724" y="4"/>
                  </a:lnTo>
                  <a:lnTo>
                    <a:pt x="729" y="2"/>
                  </a:lnTo>
                  <a:lnTo>
                    <a:pt x="735" y="0"/>
                  </a:lnTo>
                  <a:lnTo>
                    <a:pt x="735" y="0"/>
                  </a:lnTo>
                  <a:lnTo>
                    <a:pt x="737" y="0"/>
                  </a:lnTo>
                  <a:lnTo>
                    <a:pt x="739" y="0"/>
                  </a:lnTo>
                  <a:lnTo>
                    <a:pt x="739" y="0"/>
                  </a:lnTo>
                  <a:lnTo>
                    <a:pt x="741" y="0"/>
                  </a:lnTo>
                  <a:lnTo>
                    <a:pt x="743" y="0"/>
                  </a:lnTo>
                  <a:lnTo>
                    <a:pt x="743" y="0"/>
                  </a:lnTo>
                  <a:lnTo>
                    <a:pt x="745" y="0"/>
                  </a:lnTo>
                  <a:lnTo>
                    <a:pt x="745" y="6"/>
                  </a:lnTo>
                  <a:lnTo>
                    <a:pt x="745" y="9"/>
                  </a:lnTo>
                  <a:lnTo>
                    <a:pt x="747" y="13"/>
                  </a:lnTo>
                  <a:lnTo>
                    <a:pt x="749" y="15"/>
                  </a:lnTo>
                  <a:lnTo>
                    <a:pt x="749" y="19"/>
                  </a:lnTo>
                  <a:lnTo>
                    <a:pt x="751" y="21"/>
                  </a:lnTo>
                  <a:lnTo>
                    <a:pt x="752" y="25"/>
                  </a:lnTo>
                  <a:lnTo>
                    <a:pt x="752" y="29"/>
                  </a:lnTo>
                  <a:lnTo>
                    <a:pt x="751" y="31"/>
                  </a:lnTo>
                  <a:lnTo>
                    <a:pt x="751" y="31"/>
                  </a:lnTo>
                  <a:lnTo>
                    <a:pt x="749" y="31"/>
                  </a:lnTo>
                  <a:lnTo>
                    <a:pt x="747" y="32"/>
                  </a:lnTo>
                  <a:lnTo>
                    <a:pt x="745" y="32"/>
                  </a:lnTo>
                  <a:lnTo>
                    <a:pt x="743" y="32"/>
                  </a:lnTo>
                  <a:lnTo>
                    <a:pt x="741" y="34"/>
                  </a:lnTo>
                  <a:lnTo>
                    <a:pt x="741" y="36"/>
                  </a:lnTo>
                  <a:lnTo>
                    <a:pt x="741" y="36"/>
                  </a:lnTo>
                  <a:lnTo>
                    <a:pt x="743" y="36"/>
                  </a:lnTo>
                  <a:lnTo>
                    <a:pt x="743" y="36"/>
                  </a:lnTo>
                  <a:lnTo>
                    <a:pt x="745" y="36"/>
                  </a:lnTo>
                  <a:lnTo>
                    <a:pt x="745" y="36"/>
                  </a:lnTo>
                  <a:lnTo>
                    <a:pt x="747" y="36"/>
                  </a:lnTo>
                  <a:lnTo>
                    <a:pt x="749" y="36"/>
                  </a:lnTo>
                  <a:lnTo>
                    <a:pt x="751" y="36"/>
                  </a:lnTo>
                  <a:lnTo>
                    <a:pt x="749" y="38"/>
                  </a:lnTo>
                  <a:lnTo>
                    <a:pt x="749" y="40"/>
                  </a:lnTo>
                  <a:lnTo>
                    <a:pt x="747" y="42"/>
                  </a:lnTo>
                  <a:lnTo>
                    <a:pt x="747" y="44"/>
                  </a:lnTo>
                  <a:lnTo>
                    <a:pt x="747" y="46"/>
                  </a:lnTo>
                  <a:lnTo>
                    <a:pt x="747" y="46"/>
                  </a:lnTo>
                  <a:lnTo>
                    <a:pt x="747" y="48"/>
                  </a:lnTo>
                  <a:lnTo>
                    <a:pt x="747" y="50"/>
                  </a:lnTo>
                  <a:lnTo>
                    <a:pt x="747" y="50"/>
                  </a:lnTo>
                  <a:lnTo>
                    <a:pt x="747" y="50"/>
                  </a:lnTo>
                  <a:lnTo>
                    <a:pt x="747" y="50"/>
                  </a:lnTo>
                  <a:lnTo>
                    <a:pt x="749" y="50"/>
                  </a:lnTo>
                  <a:lnTo>
                    <a:pt x="749" y="50"/>
                  </a:lnTo>
                  <a:lnTo>
                    <a:pt x="751" y="50"/>
                  </a:lnTo>
                  <a:lnTo>
                    <a:pt x="751" y="50"/>
                  </a:lnTo>
                  <a:lnTo>
                    <a:pt x="752" y="50"/>
                  </a:lnTo>
                  <a:lnTo>
                    <a:pt x="752" y="50"/>
                  </a:lnTo>
                  <a:lnTo>
                    <a:pt x="752" y="50"/>
                  </a:lnTo>
                  <a:lnTo>
                    <a:pt x="752" y="50"/>
                  </a:lnTo>
                  <a:lnTo>
                    <a:pt x="752" y="48"/>
                  </a:lnTo>
                  <a:lnTo>
                    <a:pt x="752" y="48"/>
                  </a:lnTo>
                  <a:lnTo>
                    <a:pt x="752" y="48"/>
                  </a:lnTo>
                  <a:lnTo>
                    <a:pt x="752" y="46"/>
                  </a:lnTo>
                  <a:lnTo>
                    <a:pt x="752" y="46"/>
                  </a:lnTo>
                  <a:lnTo>
                    <a:pt x="754" y="44"/>
                  </a:lnTo>
                  <a:lnTo>
                    <a:pt x="756" y="44"/>
                  </a:lnTo>
                  <a:lnTo>
                    <a:pt x="758" y="44"/>
                  </a:lnTo>
                  <a:lnTo>
                    <a:pt x="760" y="42"/>
                  </a:lnTo>
                  <a:lnTo>
                    <a:pt x="760" y="42"/>
                  </a:lnTo>
                  <a:lnTo>
                    <a:pt x="762" y="42"/>
                  </a:lnTo>
                  <a:lnTo>
                    <a:pt x="762" y="40"/>
                  </a:lnTo>
                  <a:lnTo>
                    <a:pt x="764" y="40"/>
                  </a:lnTo>
                  <a:lnTo>
                    <a:pt x="764" y="40"/>
                  </a:lnTo>
                  <a:lnTo>
                    <a:pt x="766" y="42"/>
                  </a:lnTo>
                  <a:lnTo>
                    <a:pt x="770" y="42"/>
                  </a:lnTo>
                  <a:lnTo>
                    <a:pt x="772" y="44"/>
                  </a:lnTo>
                  <a:lnTo>
                    <a:pt x="774" y="44"/>
                  </a:lnTo>
                  <a:lnTo>
                    <a:pt x="776" y="44"/>
                  </a:lnTo>
                  <a:lnTo>
                    <a:pt x="777" y="44"/>
                  </a:lnTo>
                  <a:lnTo>
                    <a:pt x="777" y="44"/>
                  </a:lnTo>
                  <a:lnTo>
                    <a:pt x="776" y="48"/>
                  </a:lnTo>
                  <a:lnTo>
                    <a:pt x="776" y="50"/>
                  </a:lnTo>
                  <a:lnTo>
                    <a:pt x="774" y="54"/>
                  </a:lnTo>
                  <a:lnTo>
                    <a:pt x="772" y="56"/>
                  </a:lnTo>
                  <a:lnTo>
                    <a:pt x="770" y="57"/>
                  </a:lnTo>
                  <a:lnTo>
                    <a:pt x="768" y="59"/>
                  </a:lnTo>
                  <a:lnTo>
                    <a:pt x="766" y="61"/>
                  </a:lnTo>
                  <a:lnTo>
                    <a:pt x="764" y="65"/>
                  </a:lnTo>
                  <a:lnTo>
                    <a:pt x="766" y="65"/>
                  </a:lnTo>
                  <a:lnTo>
                    <a:pt x="768" y="67"/>
                  </a:lnTo>
                  <a:lnTo>
                    <a:pt x="768" y="67"/>
                  </a:lnTo>
                  <a:lnTo>
                    <a:pt x="770" y="65"/>
                  </a:lnTo>
                  <a:lnTo>
                    <a:pt x="772" y="65"/>
                  </a:lnTo>
                  <a:lnTo>
                    <a:pt x="774" y="65"/>
                  </a:lnTo>
                  <a:lnTo>
                    <a:pt x="776" y="65"/>
                  </a:lnTo>
                  <a:lnTo>
                    <a:pt x="776" y="65"/>
                  </a:lnTo>
                  <a:lnTo>
                    <a:pt x="779" y="61"/>
                  </a:lnTo>
                  <a:lnTo>
                    <a:pt x="783" y="59"/>
                  </a:lnTo>
                  <a:lnTo>
                    <a:pt x="789" y="56"/>
                  </a:lnTo>
                  <a:lnTo>
                    <a:pt x="793" y="52"/>
                  </a:lnTo>
                  <a:lnTo>
                    <a:pt x="799" y="48"/>
                  </a:lnTo>
                  <a:lnTo>
                    <a:pt x="802" y="46"/>
                  </a:lnTo>
                  <a:lnTo>
                    <a:pt x="808" y="44"/>
                  </a:lnTo>
                  <a:lnTo>
                    <a:pt x="814" y="44"/>
                  </a:lnTo>
                  <a:lnTo>
                    <a:pt x="816" y="40"/>
                  </a:lnTo>
                  <a:lnTo>
                    <a:pt x="818" y="36"/>
                  </a:lnTo>
                  <a:lnTo>
                    <a:pt x="820" y="34"/>
                  </a:lnTo>
                  <a:lnTo>
                    <a:pt x="822" y="31"/>
                  </a:lnTo>
                  <a:lnTo>
                    <a:pt x="825" y="31"/>
                  </a:lnTo>
                  <a:lnTo>
                    <a:pt x="829" y="29"/>
                  </a:lnTo>
                  <a:lnTo>
                    <a:pt x="833" y="29"/>
                  </a:lnTo>
                  <a:lnTo>
                    <a:pt x="839" y="29"/>
                  </a:lnTo>
                  <a:lnTo>
                    <a:pt x="841" y="29"/>
                  </a:lnTo>
                  <a:lnTo>
                    <a:pt x="843" y="29"/>
                  </a:lnTo>
                  <a:lnTo>
                    <a:pt x="845" y="29"/>
                  </a:lnTo>
                  <a:lnTo>
                    <a:pt x="847" y="31"/>
                  </a:lnTo>
                  <a:lnTo>
                    <a:pt x="848" y="31"/>
                  </a:lnTo>
                  <a:lnTo>
                    <a:pt x="852" y="31"/>
                  </a:lnTo>
                  <a:lnTo>
                    <a:pt x="854" y="32"/>
                  </a:lnTo>
                  <a:lnTo>
                    <a:pt x="856" y="32"/>
                  </a:lnTo>
                  <a:lnTo>
                    <a:pt x="856" y="32"/>
                  </a:lnTo>
                  <a:lnTo>
                    <a:pt x="856" y="34"/>
                  </a:lnTo>
                  <a:lnTo>
                    <a:pt x="856" y="34"/>
                  </a:lnTo>
                  <a:lnTo>
                    <a:pt x="856" y="36"/>
                  </a:lnTo>
                  <a:lnTo>
                    <a:pt x="856" y="38"/>
                  </a:lnTo>
                  <a:lnTo>
                    <a:pt x="856" y="38"/>
                  </a:lnTo>
                  <a:lnTo>
                    <a:pt x="856" y="40"/>
                  </a:lnTo>
                  <a:lnTo>
                    <a:pt x="856" y="42"/>
                  </a:lnTo>
                  <a:lnTo>
                    <a:pt x="856" y="44"/>
                  </a:lnTo>
                  <a:lnTo>
                    <a:pt x="854" y="46"/>
                  </a:lnTo>
                  <a:lnTo>
                    <a:pt x="852" y="48"/>
                  </a:lnTo>
                  <a:lnTo>
                    <a:pt x="850" y="48"/>
                  </a:lnTo>
                  <a:lnTo>
                    <a:pt x="848" y="50"/>
                  </a:lnTo>
                  <a:lnTo>
                    <a:pt x="847" y="52"/>
                  </a:lnTo>
                  <a:lnTo>
                    <a:pt x="845" y="54"/>
                  </a:lnTo>
                  <a:lnTo>
                    <a:pt x="845" y="56"/>
                  </a:lnTo>
                  <a:lnTo>
                    <a:pt x="843" y="61"/>
                  </a:lnTo>
                  <a:lnTo>
                    <a:pt x="839" y="65"/>
                  </a:lnTo>
                  <a:lnTo>
                    <a:pt x="837" y="71"/>
                  </a:lnTo>
                  <a:lnTo>
                    <a:pt x="833" y="75"/>
                  </a:lnTo>
                  <a:lnTo>
                    <a:pt x="829" y="79"/>
                  </a:lnTo>
                  <a:lnTo>
                    <a:pt x="823" y="80"/>
                  </a:lnTo>
                  <a:lnTo>
                    <a:pt x="820" y="82"/>
                  </a:lnTo>
                  <a:lnTo>
                    <a:pt x="812" y="82"/>
                  </a:lnTo>
                  <a:lnTo>
                    <a:pt x="812" y="82"/>
                  </a:lnTo>
                  <a:lnTo>
                    <a:pt x="810" y="82"/>
                  </a:lnTo>
                  <a:lnTo>
                    <a:pt x="808" y="82"/>
                  </a:lnTo>
                  <a:lnTo>
                    <a:pt x="806" y="82"/>
                  </a:lnTo>
                  <a:lnTo>
                    <a:pt x="804" y="80"/>
                  </a:lnTo>
                  <a:lnTo>
                    <a:pt x="804" y="80"/>
                  </a:lnTo>
                  <a:lnTo>
                    <a:pt x="802" y="79"/>
                  </a:lnTo>
                  <a:lnTo>
                    <a:pt x="800" y="77"/>
                  </a:lnTo>
                  <a:lnTo>
                    <a:pt x="800" y="79"/>
                  </a:lnTo>
                  <a:lnTo>
                    <a:pt x="800" y="79"/>
                  </a:lnTo>
                  <a:lnTo>
                    <a:pt x="800" y="80"/>
                  </a:lnTo>
                  <a:lnTo>
                    <a:pt x="800" y="80"/>
                  </a:lnTo>
                  <a:lnTo>
                    <a:pt x="800" y="82"/>
                  </a:lnTo>
                  <a:lnTo>
                    <a:pt x="800" y="82"/>
                  </a:lnTo>
                  <a:lnTo>
                    <a:pt x="800" y="84"/>
                  </a:lnTo>
                  <a:lnTo>
                    <a:pt x="800" y="84"/>
                  </a:lnTo>
                  <a:lnTo>
                    <a:pt x="799" y="84"/>
                  </a:lnTo>
                  <a:lnTo>
                    <a:pt x="797" y="86"/>
                  </a:lnTo>
                  <a:lnTo>
                    <a:pt x="795" y="86"/>
                  </a:lnTo>
                  <a:lnTo>
                    <a:pt x="793" y="86"/>
                  </a:lnTo>
                  <a:lnTo>
                    <a:pt x="791" y="88"/>
                  </a:lnTo>
                  <a:lnTo>
                    <a:pt x="791" y="88"/>
                  </a:lnTo>
                  <a:lnTo>
                    <a:pt x="789" y="88"/>
                  </a:lnTo>
                  <a:lnTo>
                    <a:pt x="787" y="88"/>
                  </a:lnTo>
                  <a:lnTo>
                    <a:pt x="785" y="88"/>
                  </a:lnTo>
                  <a:lnTo>
                    <a:pt x="783" y="88"/>
                  </a:lnTo>
                  <a:lnTo>
                    <a:pt x="781" y="86"/>
                  </a:lnTo>
                  <a:lnTo>
                    <a:pt x="779" y="86"/>
                  </a:lnTo>
                  <a:lnTo>
                    <a:pt x="777" y="84"/>
                  </a:lnTo>
                  <a:lnTo>
                    <a:pt x="777" y="82"/>
                  </a:lnTo>
                  <a:lnTo>
                    <a:pt x="776" y="82"/>
                  </a:lnTo>
                  <a:lnTo>
                    <a:pt x="774" y="80"/>
                  </a:lnTo>
                  <a:lnTo>
                    <a:pt x="770" y="84"/>
                  </a:lnTo>
                  <a:lnTo>
                    <a:pt x="768" y="86"/>
                  </a:lnTo>
                  <a:lnTo>
                    <a:pt x="764" y="90"/>
                  </a:lnTo>
                  <a:lnTo>
                    <a:pt x="760" y="92"/>
                  </a:lnTo>
                  <a:lnTo>
                    <a:pt x="758" y="94"/>
                  </a:lnTo>
                  <a:lnTo>
                    <a:pt x="754" y="96"/>
                  </a:lnTo>
                  <a:lnTo>
                    <a:pt x="749" y="98"/>
                  </a:lnTo>
                  <a:lnTo>
                    <a:pt x="745" y="98"/>
                  </a:lnTo>
                  <a:lnTo>
                    <a:pt x="741" y="98"/>
                  </a:lnTo>
                  <a:lnTo>
                    <a:pt x="739" y="98"/>
                  </a:lnTo>
                  <a:lnTo>
                    <a:pt x="735" y="96"/>
                  </a:lnTo>
                  <a:lnTo>
                    <a:pt x="731" y="96"/>
                  </a:lnTo>
                  <a:lnTo>
                    <a:pt x="729" y="94"/>
                  </a:lnTo>
                  <a:lnTo>
                    <a:pt x="726" y="92"/>
                  </a:lnTo>
                  <a:lnTo>
                    <a:pt x="724" y="92"/>
                  </a:lnTo>
                  <a:lnTo>
                    <a:pt x="722" y="90"/>
                  </a:lnTo>
                  <a:lnTo>
                    <a:pt x="710" y="90"/>
                  </a:lnTo>
                  <a:lnTo>
                    <a:pt x="712" y="94"/>
                  </a:lnTo>
                  <a:lnTo>
                    <a:pt x="716" y="98"/>
                  </a:lnTo>
                  <a:lnTo>
                    <a:pt x="720" y="100"/>
                  </a:lnTo>
                  <a:lnTo>
                    <a:pt x="724" y="100"/>
                  </a:lnTo>
                  <a:lnTo>
                    <a:pt x="729" y="100"/>
                  </a:lnTo>
                  <a:lnTo>
                    <a:pt x="733" y="102"/>
                  </a:lnTo>
                  <a:lnTo>
                    <a:pt x="739" y="102"/>
                  </a:lnTo>
                  <a:lnTo>
                    <a:pt x="745" y="100"/>
                  </a:lnTo>
                  <a:lnTo>
                    <a:pt x="745" y="102"/>
                  </a:lnTo>
                  <a:lnTo>
                    <a:pt x="745" y="102"/>
                  </a:lnTo>
                  <a:lnTo>
                    <a:pt x="745" y="104"/>
                  </a:lnTo>
                  <a:lnTo>
                    <a:pt x="745" y="104"/>
                  </a:lnTo>
                  <a:lnTo>
                    <a:pt x="745" y="105"/>
                  </a:lnTo>
                  <a:lnTo>
                    <a:pt x="745" y="105"/>
                  </a:lnTo>
                  <a:lnTo>
                    <a:pt x="745" y="107"/>
                  </a:lnTo>
                  <a:lnTo>
                    <a:pt x="747" y="109"/>
                  </a:lnTo>
                  <a:lnTo>
                    <a:pt x="739" y="109"/>
                  </a:lnTo>
                  <a:lnTo>
                    <a:pt x="731" y="113"/>
                  </a:lnTo>
                  <a:lnTo>
                    <a:pt x="724" y="115"/>
                  </a:lnTo>
                  <a:lnTo>
                    <a:pt x="714" y="119"/>
                  </a:lnTo>
                  <a:lnTo>
                    <a:pt x="706" y="123"/>
                  </a:lnTo>
                  <a:lnTo>
                    <a:pt x="697" y="125"/>
                  </a:lnTo>
                  <a:lnTo>
                    <a:pt x="689" y="127"/>
                  </a:lnTo>
                  <a:lnTo>
                    <a:pt x="681" y="128"/>
                  </a:lnTo>
                  <a:lnTo>
                    <a:pt x="660" y="123"/>
                  </a:lnTo>
                  <a:lnTo>
                    <a:pt x="655" y="123"/>
                  </a:lnTo>
                  <a:lnTo>
                    <a:pt x="657" y="123"/>
                  </a:lnTo>
                  <a:lnTo>
                    <a:pt x="660" y="125"/>
                  </a:lnTo>
                  <a:lnTo>
                    <a:pt x="664" y="125"/>
                  </a:lnTo>
                  <a:lnTo>
                    <a:pt x="666" y="127"/>
                  </a:lnTo>
                  <a:lnTo>
                    <a:pt x="670" y="127"/>
                  </a:lnTo>
                  <a:lnTo>
                    <a:pt x="672" y="128"/>
                  </a:lnTo>
                  <a:lnTo>
                    <a:pt x="674" y="130"/>
                  </a:lnTo>
                  <a:lnTo>
                    <a:pt x="676" y="132"/>
                  </a:lnTo>
                  <a:lnTo>
                    <a:pt x="674" y="136"/>
                  </a:lnTo>
                  <a:lnTo>
                    <a:pt x="670" y="138"/>
                  </a:lnTo>
                  <a:lnTo>
                    <a:pt x="668" y="140"/>
                  </a:lnTo>
                  <a:lnTo>
                    <a:pt x="664" y="142"/>
                  </a:lnTo>
                  <a:lnTo>
                    <a:pt x="662" y="142"/>
                  </a:lnTo>
                  <a:lnTo>
                    <a:pt x="658" y="142"/>
                  </a:lnTo>
                  <a:lnTo>
                    <a:pt x="655" y="144"/>
                  </a:lnTo>
                  <a:lnTo>
                    <a:pt x="651" y="144"/>
                  </a:lnTo>
                  <a:lnTo>
                    <a:pt x="647" y="144"/>
                  </a:lnTo>
                  <a:lnTo>
                    <a:pt x="645" y="146"/>
                  </a:lnTo>
                  <a:lnTo>
                    <a:pt x="643" y="148"/>
                  </a:lnTo>
                  <a:lnTo>
                    <a:pt x="639" y="150"/>
                  </a:lnTo>
                  <a:lnTo>
                    <a:pt x="637" y="152"/>
                  </a:lnTo>
                  <a:lnTo>
                    <a:pt x="635" y="152"/>
                  </a:lnTo>
                  <a:lnTo>
                    <a:pt x="634" y="153"/>
                  </a:lnTo>
                  <a:lnTo>
                    <a:pt x="630" y="153"/>
                  </a:lnTo>
                  <a:lnTo>
                    <a:pt x="630" y="153"/>
                  </a:lnTo>
                  <a:lnTo>
                    <a:pt x="630" y="155"/>
                  </a:lnTo>
                  <a:lnTo>
                    <a:pt x="630" y="157"/>
                  </a:lnTo>
                  <a:lnTo>
                    <a:pt x="630" y="157"/>
                  </a:lnTo>
                  <a:lnTo>
                    <a:pt x="630" y="159"/>
                  </a:lnTo>
                  <a:lnTo>
                    <a:pt x="630" y="159"/>
                  </a:lnTo>
                  <a:lnTo>
                    <a:pt x="630" y="161"/>
                  </a:lnTo>
                  <a:lnTo>
                    <a:pt x="630" y="161"/>
                  </a:lnTo>
                  <a:lnTo>
                    <a:pt x="624" y="163"/>
                  </a:lnTo>
                  <a:lnTo>
                    <a:pt x="616" y="167"/>
                  </a:lnTo>
                  <a:lnTo>
                    <a:pt x="609" y="173"/>
                  </a:lnTo>
                  <a:lnTo>
                    <a:pt x="599" y="178"/>
                  </a:lnTo>
                  <a:lnTo>
                    <a:pt x="593" y="186"/>
                  </a:lnTo>
                  <a:lnTo>
                    <a:pt x="587" y="196"/>
                  </a:lnTo>
                  <a:lnTo>
                    <a:pt x="584" y="203"/>
                  </a:lnTo>
                  <a:lnTo>
                    <a:pt x="582" y="211"/>
                  </a:lnTo>
                  <a:lnTo>
                    <a:pt x="593" y="211"/>
                  </a:lnTo>
                  <a:lnTo>
                    <a:pt x="593" y="213"/>
                  </a:lnTo>
                  <a:lnTo>
                    <a:pt x="593" y="217"/>
                  </a:lnTo>
                  <a:lnTo>
                    <a:pt x="593" y="221"/>
                  </a:lnTo>
                  <a:lnTo>
                    <a:pt x="593" y="223"/>
                  </a:lnTo>
                  <a:lnTo>
                    <a:pt x="591" y="226"/>
                  </a:lnTo>
                  <a:lnTo>
                    <a:pt x="591" y="228"/>
                  </a:lnTo>
                  <a:lnTo>
                    <a:pt x="593" y="230"/>
                  </a:lnTo>
                  <a:lnTo>
                    <a:pt x="593" y="232"/>
                  </a:lnTo>
                  <a:lnTo>
                    <a:pt x="589" y="236"/>
                  </a:lnTo>
                  <a:lnTo>
                    <a:pt x="589" y="238"/>
                  </a:lnTo>
                  <a:lnTo>
                    <a:pt x="589" y="238"/>
                  </a:lnTo>
                  <a:lnTo>
                    <a:pt x="591" y="240"/>
                  </a:lnTo>
                  <a:lnTo>
                    <a:pt x="591" y="240"/>
                  </a:lnTo>
                  <a:lnTo>
                    <a:pt x="593" y="242"/>
                  </a:lnTo>
                  <a:lnTo>
                    <a:pt x="593" y="242"/>
                  </a:lnTo>
                  <a:lnTo>
                    <a:pt x="595" y="242"/>
                  </a:lnTo>
                  <a:lnTo>
                    <a:pt x="597" y="242"/>
                  </a:lnTo>
                  <a:lnTo>
                    <a:pt x="618" y="236"/>
                  </a:lnTo>
                  <a:lnTo>
                    <a:pt x="624" y="240"/>
                  </a:lnTo>
                  <a:lnTo>
                    <a:pt x="630" y="244"/>
                  </a:lnTo>
                  <a:lnTo>
                    <a:pt x="635" y="249"/>
                  </a:lnTo>
                  <a:lnTo>
                    <a:pt x="641" y="253"/>
                  </a:lnTo>
                  <a:lnTo>
                    <a:pt x="645" y="259"/>
                  </a:lnTo>
                  <a:lnTo>
                    <a:pt x="651" y="263"/>
                  </a:lnTo>
                  <a:lnTo>
                    <a:pt x="657" y="267"/>
                  </a:lnTo>
                  <a:lnTo>
                    <a:pt x="664" y="269"/>
                  </a:lnTo>
                  <a:lnTo>
                    <a:pt x="664" y="274"/>
                  </a:lnTo>
                  <a:lnTo>
                    <a:pt x="668" y="276"/>
                  </a:lnTo>
                  <a:lnTo>
                    <a:pt x="672" y="276"/>
                  </a:lnTo>
                  <a:lnTo>
                    <a:pt x="676" y="274"/>
                  </a:lnTo>
                  <a:lnTo>
                    <a:pt x="680" y="274"/>
                  </a:lnTo>
                  <a:lnTo>
                    <a:pt x="683" y="272"/>
                  </a:lnTo>
                  <a:lnTo>
                    <a:pt x="687" y="271"/>
                  </a:lnTo>
                  <a:lnTo>
                    <a:pt x="689" y="269"/>
                  </a:lnTo>
                  <a:lnTo>
                    <a:pt x="701" y="274"/>
                  </a:lnTo>
                  <a:lnTo>
                    <a:pt x="701" y="276"/>
                  </a:lnTo>
                  <a:lnTo>
                    <a:pt x="699" y="278"/>
                  </a:lnTo>
                  <a:lnTo>
                    <a:pt x="699" y="280"/>
                  </a:lnTo>
                  <a:lnTo>
                    <a:pt x="697" y="282"/>
                  </a:lnTo>
                  <a:lnTo>
                    <a:pt x="697" y="282"/>
                  </a:lnTo>
                  <a:lnTo>
                    <a:pt x="695" y="284"/>
                  </a:lnTo>
                  <a:lnTo>
                    <a:pt x="695" y="284"/>
                  </a:lnTo>
                  <a:lnTo>
                    <a:pt x="693" y="286"/>
                  </a:lnTo>
                  <a:lnTo>
                    <a:pt x="697" y="290"/>
                  </a:lnTo>
                  <a:lnTo>
                    <a:pt x="695" y="292"/>
                  </a:lnTo>
                  <a:lnTo>
                    <a:pt x="693" y="296"/>
                  </a:lnTo>
                  <a:lnTo>
                    <a:pt x="693" y="299"/>
                  </a:lnTo>
                  <a:lnTo>
                    <a:pt x="691" y="303"/>
                  </a:lnTo>
                  <a:lnTo>
                    <a:pt x="689" y="305"/>
                  </a:lnTo>
                  <a:lnTo>
                    <a:pt x="687" y="309"/>
                  </a:lnTo>
                  <a:lnTo>
                    <a:pt x="687" y="313"/>
                  </a:lnTo>
                  <a:lnTo>
                    <a:pt x="687" y="317"/>
                  </a:lnTo>
                  <a:lnTo>
                    <a:pt x="687" y="319"/>
                  </a:lnTo>
                  <a:lnTo>
                    <a:pt x="689" y="320"/>
                  </a:lnTo>
                  <a:lnTo>
                    <a:pt x="689" y="324"/>
                  </a:lnTo>
                  <a:lnTo>
                    <a:pt x="691" y="328"/>
                  </a:lnTo>
                  <a:lnTo>
                    <a:pt x="695" y="330"/>
                  </a:lnTo>
                  <a:lnTo>
                    <a:pt x="697" y="334"/>
                  </a:lnTo>
                  <a:lnTo>
                    <a:pt x="699" y="336"/>
                  </a:lnTo>
                  <a:lnTo>
                    <a:pt x="701" y="336"/>
                  </a:lnTo>
                  <a:lnTo>
                    <a:pt x="701" y="338"/>
                  </a:lnTo>
                  <a:lnTo>
                    <a:pt x="701" y="340"/>
                  </a:lnTo>
                  <a:lnTo>
                    <a:pt x="703" y="340"/>
                  </a:lnTo>
                  <a:lnTo>
                    <a:pt x="703" y="342"/>
                  </a:lnTo>
                  <a:lnTo>
                    <a:pt x="705" y="344"/>
                  </a:lnTo>
                  <a:lnTo>
                    <a:pt x="705" y="344"/>
                  </a:lnTo>
                  <a:lnTo>
                    <a:pt x="706" y="345"/>
                  </a:lnTo>
                  <a:lnTo>
                    <a:pt x="706" y="345"/>
                  </a:lnTo>
                  <a:lnTo>
                    <a:pt x="714" y="340"/>
                  </a:lnTo>
                  <a:lnTo>
                    <a:pt x="720" y="332"/>
                  </a:lnTo>
                  <a:lnTo>
                    <a:pt x="726" y="326"/>
                  </a:lnTo>
                  <a:lnTo>
                    <a:pt x="729" y="319"/>
                  </a:lnTo>
                  <a:lnTo>
                    <a:pt x="735" y="309"/>
                  </a:lnTo>
                  <a:lnTo>
                    <a:pt x="737" y="301"/>
                  </a:lnTo>
                  <a:lnTo>
                    <a:pt x="739" y="290"/>
                  </a:lnTo>
                  <a:lnTo>
                    <a:pt x="741" y="278"/>
                  </a:lnTo>
                  <a:lnTo>
                    <a:pt x="749" y="278"/>
                  </a:lnTo>
                  <a:lnTo>
                    <a:pt x="758" y="276"/>
                  </a:lnTo>
                  <a:lnTo>
                    <a:pt x="770" y="272"/>
                  </a:lnTo>
                  <a:lnTo>
                    <a:pt x="779" y="267"/>
                  </a:lnTo>
                  <a:lnTo>
                    <a:pt x="789" y="259"/>
                  </a:lnTo>
                  <a:lnTo>
                    <a:pt x="797" y="251"/>
                  </a:lnTo>
                  <a:lnTo>
                    <a:pt x="800" y="244"/>
                  </a:lnTo>
                  <a:lnTo>
                    <a:pt x="802" y="234"/>
                  </a:lnTo>
                  <a:lnTo>
                    <a:pt x="802" y="230"/>
                  </a:lnTo>
                  <a:lnTo>
                    <a:pt x="800" y="226"/>
                  </a:lnTo>
                  <a:lnTo>
                    <a:pt x="799" y="224"/>
                  </a:lnTo>
                  <a:lnTo>
                    <a:pt x="797" y="223"/>
                  </a:lnTo>
                  <a:lnTo>
                    <a:pt x="793" y="221"/>
                  </a:lnTo>
                  <a:lnTo>
                    <a:pt x="791" y="219"/>
                  </a:lnTo>
                  <a:lnTo>
                    <a:pt x="789" y="217"/>
                  </a:lnTo>
                  <a:lnTo>
                    <a:pt x="789" y="215"/>
                  </a:lnTo>
                  <a:lnTo>
                    <a:pt x="791" y="211"/>
                  </a:lnTo>
                  <a:lnTo>
                    <a:pt x="793" y="207"/>
                  </a:lnTo>
                  <a:lnTo>
                    <a:pt x="799" y="201"/>
                  </a:lnTo>
                  <a:lnTo>
                    <a:pt x="802" y="196"/>
                  </a:lnTo>
                  <a:lnTo>
                    <a:pt x="808" y="192"/>
                  </a:lnTo>
                  <a:lnTo>
                    <a:pt x="812" y="188"/>
                  </a:lnTo>
                  <a:lnTo>
                    <a:pt x="816" y="184"/>
                  </a:lnTo>
                  <a:lnTo>
                    <a:pt x="816" y="182"/>
                  </a:lnTo>
                  <a:lnTo>
                    <a:pt x="816" y="178"/>
                  </a:lnTo>
                  <a:lnTo>
                    <a:pt x="816" y="173"/>
                  </a:lnTo>
                  <a:lnTo>
                    <a:pt x="820" y="169"/>
                  </a:lnTo>
                  <a:lnTo>
                    <a:pt x="823" y="163"/>
                  </a:lnTo>
                  <a:lnTo>
                    <a:pt x="827" y="159"/>
                  </a:lnTo>
                  <a:lnTo>
                    <a:pt x="833" y="153"/>
                  </a:lnTo>
                  <a:lnTo>
                    <a:pt x="837" y="150"/>
                  </a:lnTo>
                  <a:lnTo>
                    <a:pt x="841" y="144"/>
                  </a:lnTo>
                  <a:lnTo>
                    <a:pt x="887" y="146"/>
                  </a:lnTo>
                  <a:lnTo>
                    <a:pt x="887" y="150"/>
                  </a:lnTo>
                  <a:lnTo>
                    <a:pt x="889" y="152"/>
                  </a:lnTo>
                  <a:lnTo>
                    <a:pt x="891" y="153"/>
                  </a:lnTo>
                  <a:lnTo>
                    <a:pt x="893" y="153"/>
                  </a:lnTo>
                  <a:lnTo>
                    <a:pt x="894" y="153"/>
                  </a:lnTo>
                  <a:lnTo>
                    <a:pt x="896" y="153"/>
                  </a:lnTo>
                  <a:lnTo>
                    <a:pt x="898" y="153"/>
                  </a:lnTo>
                  <a:lnTo>
                    <a:pt x="900" y="153"/>
                  </a:lnTo>
                  <a:lnTo>
                    <a:pt x="902" y="155"/>
                  </a:lnTo>
                  <a:lnTo>
                    <a:pt x="904" y="157"/>
                  </a:lnTo>
                  <a:lnTo>
                    <a:pt x="904" y="159"/>
                  </a:lnTo>
                  <a:lnTo>
                    <a:pt x="906" y="161"/>
                  </a:lnTo>
                  <a:lnTo>
                    <a:pt x="906" y="163"/>
                  </a:lnTo>
                  <a:lnTo>
                    <a:pt x="906" y="165"/>
                  </a:lnTo>
                  <a:lnTo>
                    <a:pt x="906" y="167"/>
                  </a:lnTo>
                  <a:lnTo>
                    <a:pt x="908" y="167"/>
                  </a:lnTo>
                  <a:lnTo>
                    <a:pt x="908" y="169"/>
                  </a:lnTo>
                  <a:lnTo>
                    <a:pt x="912" y="169"/>
                  </a:lnTo>
                  <a:lnTo>
                    <a:pt x="914" y="169"/>
                  </a:lnTo>
                  <a:lnTo>
                    <a:pt x="916" y="169"/>
                  </a:lnTo>
                  <a:lnTo>
                    <a:pt x="919" y="169"/>
                  </a:lnTo>
                  <a:lnTo>
                    <a:pt x="921" y="169"/>
                  </a:lnTo>
                  <a:lnTo>
                    <a:pt x="925" y="169"/>
                  </a:lnTo>
                  <a:lnTo>
                    <a:pt x="927" y="169"/>
                  </a:lnTo>
                  <a:lnTo>
                    <a:pt x="927" y="169"/>
                  </a:lnTo>
                  <a:lnTo>
                    <a:pt x="927" y="171"/>
                  </a:lnTo>
                  <a:lnTo>
                    <a:pt x="927" y="171"/>
                  </a:lnTo>
                  <a:lnTo>
                    <a:pt x="927" y="171"/>
                  </a:lnTo>
                  <a:lnTo>
                    <a:pt x="927" y="173"/>
                  </a:lnTo>
                  <a:lnTo>
                    <a:pt x="929" y="173"/>
                  </a:lnTo>
                  <a:lnTo>
                    <a:pt x="929" y="173"/>
                  </a:lnTo>
                  <a:lnTo>
                    <a:pt x="929" y="173"/>
                  </a:lnTo>
                  <a:lnTo>
                    <a:pt x="925" y="176"/>
                  </a:lnTo>
                  <a:lnTo>
                    <a:pt x="923" y="182"/>
                  </a:lnTo>
                  <a:lnTo>
                    <a:pt x="921" y="186"/>
                  </a:lnTo>
                  <a:lnTo>
                    <a:pt x="919" y="192"/>
                  </a:lnTo>
                  <a:lnTo>
                    <a:pt x="918" y="196"/>
                  </a:lnTo>
                  <a:lnTo>
                    <a:pt x="916" y="200"/>
                  </a:lnTo>
                  <a:lnTo>
                    <a:pt x="914" y="203"/>
                  </a:lnTo>
                  <a:lnTo>
                    <a:pt x="912" y="205"/>
                  </a:lnTo>
                  <a:lnTo>
                    <a:pt x="912" y="205"/>
                  </a:lnTo>
                  <a:lnTo>
                    <a:pt x="914" y="205"/>
                  </a:lnTo>
                  <a:lnTo>
                    <a:pt x="916" y="205"/>
                  </a:lnTo>
                  <a:lnTo>
                    <a:pt x="916" y="205"/>
                  </a:lnTo>
                  <a:lnTo>
                    <a:pt x="918" y="205"/>
                  </a:lnTo>
                  <a:lnTo>
                    <a:pt x="918" y="205"/>
                  </a:lnTo>
                  <a:lnTo>
                    <a:pt x="919" y="205"/>
                  </a:lnTo>
                  <a:lnTo>
                    <a:pt x="921" y="205"/>
                  </a:lnTo>
                  <a:lnTo>
                    <a:pt x="919" y="207"/>
                  </a:lnTo>
                  <a:lnTo>
                    <a:pt x="919" y="211"/>
                  </a:lnTo>
                  <a:lnTo>
                    <a:pt x="918" y="213"/>
                  </a:lnTo>
                  <a:lnTo>
                    <a:pt x="916" y="217"/>
                  </a:lnTo>
                  <a:lnTo>
                    <a:pt x="914" y="219"/>
                  </a:lnTo>
                  <a:lnTo>
                    <a:pt x="912" y="221"/>
                  </a:lnTo>
                  <a:lnTo>
                    <a:pt x="910" y="223"/>
                  </a:lnTo>
                  <a:lnTo>
                    <a:pt x="910" y="226"/>
                  </a:lnTo>
                  <a:lnTo>
                    <a:pt x="912" y="224"/>
                  </a:lnTo>
                  <a:lnTo>
                    <a:pt x="914" y="224"/>
                  </a:lnTo>
                  <a:lnTo>
                    <a:pt x="916" y="223"/>
                  </a:lnTo>
                  <a:lnTo>
                    <a:pt x="918" y="223"/>
                  </a:lnTo>
                  <a:lnTo>
                    <a:pt x="919" y="221"/>
                  </a:lnTo>
                  <a:lnTo>
                    <a:pt x="921" y="219"/>
                  </a:lnTo>
                  <a:lnTo>
                    <a:pt x="923" y="219"/>
                  </a:lnTo>
                  <a:lnTo>
                    <a:pt x="925" y="217"/>
                  </a:lnTo>
                  <a:lnTo>
                    <a:pt x="931" y="217"/>
                  </a:lnTo>
                  <a:lnTo>
                    <a:pt x="939" y="215"/>
                  </a:lnTo>
                  <a:lnTo>
                    <a:pt x="946" y="211"/>
                  </a:lnTo>
                  <a:lnTo>
                    <a:pt x="956" y="205"/>
                  </a:lnTo>
                  <a:lnTo>
                    <a:pt x="965" y="200"/>
                  </a:lnTo>
                  <a:lnTo>
                    <a:pt x="973" y="192"/>
                  </a:lnTo>
                  <a:lnTo>
                    <a:pt x="979" y="186"/>
                  </a:lnTo>
                  <a:lnTo>
                    <a:pt x="983" y="182"/>
                  </a:lnTo>
                  <a:lnTo>
                    <a:pt x="985" y="186"/>
                  </a:lnTo>
                  <a:lnTo>
                    <a:pt x="985" y="188"/>
                  </a:lnTo>
                  <a:lnTo>
                    <a:pt x="987" y="192"/>
                  </a:lnTo>
                  <a:lnTo>
                    <a:pt x="987" y="194"/>
                  </a:lnTo>
                  <a:lnTo>
                    <a:pt x="987" y="196"/>
                  </a:lnTo>
                  <a:lnTo>
                    <a:pt x="987" y="200"/>
                  </a:lnTo>
                  <a:lnTo>
                    <a:pt x="985" y="201"/>
                  </a:lnTo>
                  <a:lnTo>
                    <a:pt x="985" y="205"/>
                  </a:lnTo>
                  <a:lnTo>
                    <a:pt x="994" y="205"/>
                  </a:lnTo>
                  <a:lnTo>
                    <a:pt x="992" y="207"/>
                  </a:lnTo>
                  <a:lnTo>
                    <a:pt x="992" y="209"/>
                  </a:lnTo>
                  <a:lnTo>
                    <a:pt x="992" y="211"/>
                  </a:lnTo>
                  <a:lnTo>
                    <a:pt x="992" y="213"/>
                  </a:lnTo>
                  <a:lnTo>
                    <a:pt x="992" y="215"/>
                  </a:lnTo>
                  <a:lnTo>
                    <a:pt x="990" y="215"/>
                  </a:lnTo>
                  <a:lnTo>
                    <a:pt x="990" y="217"/>
                  </a:lnTo>
                  <a:lnTo>
                    <a:pt x="988" y="219"/>
                  </a:lnTo>
                  <a:lnTo>
                    <a:pt x="990" y="219"/>
                  </a:lnTo>
                  <a:lnTo>
                    <a:pt x="990" y="219"/>
                  </a:lnTo>
                  <a:lnTo>
                    <a:pt x="992" y="219"/>
                  </a:lnTo>
                  <a:lnTo>
                    <a:pt x="992" y="219"/>
                  </a:lnTo>
                  <a:lnTo>
                    <a:pt x="994" y="219"/>
                  </a:lnTo>
                  <a:lnTo>
                    <a:pt x="994" y="219"/>
                  </a:lnTo>
                  <a:lnTo>
                    <a:pt x="996" y="219"/>
                  </a:lnTo>
                  <a:lnTo>
                    <a:pt x="998" y="219"/>
                  </a:lnTo>
                  <a:lnTo>
                    <a:pt x="998" y="221"/>
                  </a:lnTo>
                  <a:lnTo>
                    <a:pt x="998" y="223"/>
                  </a:lnTo>
                  <a:lnTo>
                    <a:pt x="998" y="224"/>
                  </a:lnTo>
                  <a:lnTo>
                    <a:pt x="998" y="224"/>
                  </a:lnTo>
                  <a:lnTo>
                    <a:pt x="998" y="226"/>
                  </a:lnTo>
                  <a:lnTo>
                    <a:pt x="998" y="228"/>
                  </a:lnTo>
                  <a:lnTo>
                    <a:pt x="998" y="228"/>
                  </a:lnTo>
                  <a:lnTo>
                    <a:pt x="998" y="230"/>
                  </a:lnTo>
                  <a:lnTo>
                    <a:pt x="998" y="230"/>
                  </a:lnTo>
                  <a:lnTo>
                    <a:pt x="998" y="232"/>
                  </a:lnTo>
                  <a:lnTo>
                    <a:pt x="998" y="232"/>
                  </a:lnTo>
                  <a:lnTo>
                    <a:pt x="998" y="234"/>
                  </a:lnTo>
                  <a:lnTo>
                    <a:pt x="998" y="234"/>
                  </a:lnTo>
                  <a:lnTo>
                    <a:pt x="1000" y="236"/>
                  </a:lnTo>
                  <a:lnTo>
                    <a:pt x="1000" y="236"/>
                  </a:lnTo>
                  <a:lnTo>
                    <a:pt x="1002" y="236"/>
                  </a:lnTo>
                  <a:lnTo>
                    <a:pt x="1000" y="240"/>
                  </a:lnTo>
                  <a:lnTo>
                    <a:pt x="1000" y="242"/>
                  </a:lnTo>
                  <a:lnTo>
                    <a:pt x="1000" y="244"/>
                  </a:lnTo>
                  <a:lnTo>
                    <a:pt x="998" y="246"/>
                  </a:lnTo>
                  <a:lnTo>
                    <a:pt x="996" y="246"/>
                  </a:lnTo>
                  <a:lnTo>
                    <a:pt x="994" y="246"/>
                  </a:lnTo>
                  <a:lnTo>
                    <a:pt x="992" y="248"/>
                  </a:lnTo>
                  <a:lnTo>
                    <a:pt x="990" y="248"/>
                  </a:lnTo>
                  <a:lnTo>
                    <a:pt x="996" y="253"/>
                  </a:lnTo>
                  <a:lnTo>
                    <a:pt x="1000" y="259"/>
                  </a:lnTo>
                  <a:lnTo>
                    <a:pt x="1006" y="263"/>
                  </a:lnTo>
                  <a:lnTo>
                    <a:pt x="1012" y="267"/>
                  </a:lnTo>
                  <a:lnTo>
                    <a:pt x="1017" y="269"/>
                  </a:lnTo>
                  <a:lnTo>
                    <a:pt x="1023" y="272"/>
                  </a:lnTo>
                  <a:lnTo>
                    <a:pt x="1031" y="274"/>
                  </a:lnTo>
                  <a:lnTo>
                    <a:pt x="1036" y="276"/>
                  </a:lnTo>
                  <a:lnTo>
                    <a:pt x="1033" y="282"/>
                  </a:lnTo>
                  <a:lnTo>
                    <a:pt x="1027" y="286"/>
                  </a:lnTo>
                  <a:lnTo>
                    <a:pt x="1019" y="288"/>
                  </a:lnTo>
                  <a:lnTo>
                    <a:pt x="1012" y="290"/>
                  </a:lnTo>
                  <a:lnTo>
                    <a:pt x="1006" y="294"/>
                  </a:lnTo>
                  <a:lnTo>
                    <a:pt x="1000" y="296"/>
                  </a:lnTo>
                  <a:lnTo>
                    <a:pt x="998" y="296"/>
                  </a:lnTo>
                  <a:lnTo>
                    <a:pt x="1000" y="297"/>
                  </a:lnTo>
                  <a:lnTo>
                    <a:pt x="1000" y="297"/>
                  </a:lnTo>
                  <a:lnTo>
                    <a:pt x="1002" y="297"/>
                  </a:lnTo>
                  <a:lnTo>
                    <a:pt x="1004" y="296"/>
                  </a:lnTo>
                  <a:lnTo>
                    <a:pt x="1006" y="296"/>
                  </a:lnTo>
                  <a:lnTo>
                    <a:pt x="1006" y="296"/>
                  </a:lnTo>
                  <a:lnTo>
                    <a:pt x="1008" y="296"/>
                  </a:lnTo>
                  <a:lnTo>
                    <a:pt x="1010" y="296"/>
                  </a:lnTo>
                  <a:lnTo>
                    <a:pt x="1012" y="296"/>
                  </a:lnTo>
                  <a:lnTo>
                    <a:pt x="1012" y="296"/>
                  </a:lnTo>
                  <a:lnTo>
                    <a:pt x="1013" y="294"/>
                  </a:lnTo>
                  <a:lnTo>
                    <a:pt x="1017" y="294"/>
                  </a:lnTo>
                  <a:lnTo>
                    <a:pt x="1019" y="294"/>
                  </a:lnTo>
                  <a:lnTo>
                    <a:pt x="1023" y="292"/>
                  </a:lnTo>
                  <a:lnTo>
                    <a:pt x="1025" y="292"/>
                  </a:lnTo>
                  <a:lnTo>
                    <a:pt x="1029" y="292"/>
                  </a:lnTo>
                  <a:lnTo>
                    <a:pt x="1031" y="292"/>
                  </a:lnTo>
                  <a:lnTo>
                    <a:pt x="1036" y="292"/>
                  </a:lnTo>
                  <a:lnTo>
                    <a:pt x="1038" y="292"/>
                  </a:lnTo>
                  <a:lnTo>
                    <a:pt x="1042" y="292"/>
                  </a:lnTo>
                  <a:lnTo>
                    <a:pt x="1044" y="292"/>
                  </a:lnTo>
                  <a:lnTo>
                    <a:pt x="1046" y="294"/>
                  </a:lnTo>
                  <a:lnTo>
                    <a:pt x="1046" y="292"/>
                  </a:lnTo>
                  <a:lnTo>
                    <a:pt x="1050" y="292"/>
                  </a:lnTo>
                  <a:lnTo>
                    <a:pt x="1052" y="292"/>
                  </a:lnTo>
                  <a:lnTo>
                    <a:pt x="1052" y="292"/>
                  </a:lnTo>
                  <a:lnTo>
                    <a:pt x="1052" y="294"/>
                  </a:lnTo>
                  <a:lnTo>
                    <a:pt x="1052" y="294"/>
                  </a:lnTo>
                  <a:lnTo>
                    <a:pt x="1052" y="296"/>
                  </a:lnTo>
                  <a:lnTo>
                    <a:pt x="1052" y="296"/>
                  </a:lnTo>
                  <a:lnTo>
                    <a:pt x="1052" y="297"/>
                  </a:lnTo>
                  <a:lnTo>
                    <a:pt x="1052" y="299"/>
                  </a:lnTo>
                  <a:lnTo>
                    <a:pt x="1052" y="301"/>
                  </a:lnTo>
                  <a:lnTo>
                    <a:pt x="1052" y="303"/>
                  </a:lnTo>
                  <a:lnTo>
                    <a:pt x="1052" y="307"/>
                  </a:lnTo>
                  <a:lnTo>
                    <a:pt x="1052" y="309"/>
                  </a:lnTo>
                  <a:lnTo>
                    <a:pt x="1052" y="309"/>
                  </a:lnTo>
                  <a:lnTo>
                    <a:pt x="1050" y="311"/>
                  </a:lnTo>
                  <a:lnTo>
                    <a:pt x="1048" y="311"/>
                  </a:lnTo>
                  <a:lnTo>
                    <a:pt x="1046" y="313"/>
                  </a:lnTo>
                  <a:lnTo>
                    <a:pt x="1042" y="313"/>
                  </a:lnTo>
                  <a:lnTo>
                    <a:pt x="1042" y="315"/>
                  </a:lnTo>
                  <a:lnTo>
                    <a:pt x="1044" y="315"/>
                  </a:lnTo>
                  <a:lnTo>
                    <a:pt x="1044" y="317"/>
                  </a:lnTo>
                  <a:lnTo>
                    <a:pt x="1046" y="317"/>
                  </a:lnTo>
                  <a:lnTo>
                    <a:pt x="1046" y="319"/>
                  </a:lnTo>
                  <a:lnTo>
                    <a:pt x="1046" y="319"/>
                  </a:lnTo>
                  <a:lnTo>
                    <a:pt x="1048" y="320"/>
                  </a:lnTo>
                  <a:lnTo>
                    <a:pt x="1048" y="320"/>
                  </a:lnTo>
                  <a:lnTo>
                    <a:pt x="1046" y="324"/>
                  </a:lnTo>
                  <a:lnTo>
                    <a:pt x="1044" y="326"/>
                  </a:lnTo>
                  <a:lnTo>
                    <a:pt x="1040" y="328"/>
                  </a:lnTo>
                  <a:lnTo>
                    <a:pt x="1036" y="330"/>
                  </a:lnTo>
                  <a:lnTo>
                    <a:pt x="1035" y="330"/>
                  </a:lnTo>
                  <a:lnTo>
                    <a:pt x="1031" y="330"/>
                  </a:lnTo>
                  <a:lnTo>
                    <a:pt x="1027" y="330"/>
                  </a:lnTo>
                  <a:lnTo>
                    <a:pt x="1025" y="328"/>
                  </a:lnTo>
                  <a:lnTo>
                    <a:pt x="1019" y="332"/>
                  </a:lnTo>
                  <a:lnTo>
                    <a:pt x="1013" y="334"/>
                  </a:lnTo>
                  <a:lnTo>
                    <a:pt x="1008" y="336"/>
                  </a:lnTo>
                  <a:lnTo>
                    <a:pt x="1002" y="338"/>
                  </a:lnTo>
                  <a:lnTo>
                    <a:pt x="998" y="338"/>
                  </a:lnTo>
                  <a:lnTo>
                    <a:pt x="992" y="342"/>
                  </a:lnTo>
                  <a:lnTo>
                    <a:pt x="990" y="344"/>
                  </a:lnTo>
                  <a:lnTo>
                    <a:pt x="988" y="347"/>
                  </a:lnTo>
                  <a:lnTo>
                    <a:pt x="987" y="347"/>
                  </a:lnTo>
                  <a:lnTo>
                    <a:pt x="987" y="349"/>
                  </a:lnTo>
                  <a:lnTo>
                    <a:pt x="985" y="351"/>
                  </a:lnTo>
                  <a:lnTo>
                    <a:pt x="985" y="353"/>
                  </a:lnTo>
                  <a:lnTo>
                    <a:pt x="983" y="355"/>
                  </a:lnTo>
                  <a:lnTo>
                    <a:pt x="981" y="357"/>
                  </a:lnTo>
                  <a:lnTo>
                    <a:pt x="979" y="357"/>
                  </a:lnTo>
                  <a:lnTo>
                    <a:pt x="977" y="357"/>
                  </a:lnTo>
                  <a:lnTo>
                    <a:pt x="973" y="357"/>
                  </a:lnTo>
                  <a:lnTo>
                    <a:pt x="941" y="353"/>
                  </a:lnTo>
                  <a:lnTo>
                    <a:pt x="935" y="353"/>
                  </a:lnTo>
                  <a:lnTo>
                    <a:pt x="931" y="353"/>
                  </a:lnTo>
                  <a:lnTo>
                    <a:pt x="925" y="353"/>
                  </a:lnTo>
                  <a:lnTo>
                    <a:pt x="921" y="353"/>
                  </a:lnTo>
                  <a:lnTo>
                    <a:pt x="916" y="353"/>
                  </a:lnTo>
                  <a:lnTo>
                    <a:pt x="910" y="353"/>
                  </a:lnTo>
                  <a:lnTo>
                    <a:pt x="904" y="353"/>
                  </a:lnTo>
                  <a:lnTo>
                    <a:pt x="898" y="353"/>
                  </a:lnTo>
                  <a:lnTo>
                    <a:pt x="889" y="355"/>
                  </a:lnTo>
                  <a:lnTo>
                    <a:pt x="879" y="357"/>
                  </a:lnTo>
                  <a:lnTo>
                    <a:pt x="871" y="361"/>
                  </a:lnTo>
                  <a:lnTo>
                    <a:pt x="866" y="367"/>
                  </a:lnTo>
                  <a:lnTo>
                    <a:pt x="860" y="372"/>
                  </a:lnTo>
                  <a:lnTo>
                    <a:pt x="854" y="376"/>
                  </a:lnTo>
                  <a:lnTo>
                    <a:pt x="847" y="382"/>
                  </a:lnTo>
                  <a:lnTo>
                    <a:pt x="839" y="386"/>
                  </a:lnTo>
                  <a:lnTo>
                    <a:pt x="831" y="388"/>
                  </a:lnTo>
                  <a:lnTo>
                    <a:pt x="825" y="391"/>
                  </a:lnTo>
                  <a:lnTo>
                    <a:pt x="818" y="395"/>
                  </a:lnTo>
                  <a:lnTo>
                    <a:pt x="812" y="401"/>
                  </a:lnTo>
                  <a:lnTo>
                    <a:pt x="804" y="407"/>
                  </a:lnTo>
                  <a:lnTo>
                    <a:pt x="800" y="413"/>
                  </a:lnTo>
                  <a:lnTo>
                    <a:pt x="795" y="418"/>
                  </a:lnTo>
                  <a:lnTo>
                    <a:pt x="793" y="424"/>
                  </a:lnTo>
                  <a:lnTo>
                    <a:pt x="799" y="424"/>
                  </a:lnTo>
                  <a:lnTo>
                    <a:pt x="800" y="422"/>
                  </a:lnTo>
                  <a:lnTo>
                    <a:pt x="802" y="420"/>
                  </a:lnTo>
                  <a:lnTo>
                    <a:pt x="804" y="418"/>
                  </a:lnTo>
                  <a:lnTo>
                    <a:pt x="806" y="416"/>
                  </a:lnTo>
                  <a:lnTo>
                    <a:pt x="808" y="415"/>
                  </a:lnTo>
                  <a:lnTo>
                    <a:pt x="808" y="413"/>
                  </a:lnTo>
                  <a:lnTo>
                    <a:pt x="810" y="411"/>
                  </a:lnTo>
                  <a:lnTo>
                    <a:pt x="820" y="405"/>
                  </a:lnTo>
                  <a:lnTo>
                    <a:pt x="829" y="399"/>
                  </a:lnTo>
                  <a:lnTo>
                    <a:pt x="839" y="393"/>
                  </a:lnTo>
                  <a:lnTo>
                    <a:pt x="850" y="386"/>
                  </a:lnTo>
                  <a:lnTo>
                    <a:pt x="860" y="380"/>
                  </a:lnTo>
                  <a:lnTo>
                    <a:pt x="870" y="376"/>
                  </a:lnTo>
                  <a:lnTo>
                    <a:pt x="881" y="372"/>
                  </a:lnTo>
                  <a:lnTo>
                    <a:pt x="891" y="372"/>
                  </a:lnTo>
                  <a:lnTo>
                    <a:pt x="894" y="372"/>
                  </a:lnTo>
                  <a:lnTo>
                    <a:pt x="896" y="372"/>
                  </a:lnTo>
                  <a:lnTo>
                    <a:pt x="898" y="372"/>
                  </a:lnTo>
                  <a:lnTo>
                    <a:pt x="902" y="374"/>
                  </a:lnTo>
                  <a:lnTo>
                    <a:pt x="904" y="376"/>
                  </a:lnTo>
                  <a:lnTo>
                    <a:pt x="906" y="378"/>
                  </a:lnTo>
                  <a:lnTo>
                    <a:pt x="906" y="380"/>
                  </a:lnTo>
                  <a:lnTo>
                    <a:pt x="908" y="382"/>
                  </a:lnTo>
                  <a:lnTo>
                    <a:pt x="906" y="384"/>
                  </a:lnTo>
                  <a:lnTo>
                    <a:pt x="906" y="388"/>
                  </a:lnTo>
                  <a:lnTo>
                    <a:pt x="904" y="390"/>
                  </a:lnTo>
                  <a:lnTo>
                    <a:pt x="904" y="391"/>
                  </a:lnTo>
                  <a:lnTo>
                    <a:pt x="902" y="393"/>
                  </a:lnTo>
                  <a:lnTo>
                    <a:pt x="900" y="393"/>
                  </a:lnTo>
                  <a:lnTo>
                    <a:pt x="898" y="395"/>
                  </a:lnTo>
                  <a:lnTo>
                    <a:pt x="894" y="395"/>
                  </a:lnTo>
                  <a:lnTo>
                    <a:pt x="893" y="395"/>
                  </a:lnTo>
                  <a:lnTo>
                    <a:pt x="889" y="393"/>
                  </a:lnTo>
                  <a:lnTo>
                    <a:pt x="887" y="393"/>
                  </a:lnTo>
                  <a:lnTo>
                    <a:pt x="885" y="393"/>
                  </a:lnTo>
                  <a:lnTo>
                    <a:pt x="881" y="391"/>
                  </a:lnTo>
                  <a:lnTo>
                    <a:pt x="879" y="391"/>
                  </a:lnTo>
                  <a:lnTo>
                    <a:pt x="877" y="391"/>
                  </a:lnTo>
                  <a:lnTo>
                    <a:pt x="873" y="391"/>
                  </a:lnTo>
                  <a:lnTo>
                    <a:pt x="871" y="391"/>
                  </a:lnTo>
                  <a:lnTo>
                    <a:pt x="870" y="391"/>
                  </a:lnTo>
                  <a:lnTo>
                    <a:pt x="868" y="391"/>
                  </a:lnTo>
                  <a:lnTo>
                    <a:pt x="866" y="393"/>
                  </a:lnTo>
                  <a:lnTo>
                    <a:pt x="866" y="393"/>
                  </a:lnTo>
                  <a:lnTo>
                    <a:pt x="864" y="393"/>
                  </a:lnTo>
                  <a:lnTo>
                    <a:pt x="864" y="395"/>
                  </a:lnTo>
                  <a:lnTo>
                    <a:pt x="864" y="397"/>
                  </a:lnTo>
                  <a:lnTo>
                    <a:pt x="881" y="405"/>
                  </a:lnTo>
                  <a:lnTo>
                    <a:pt x="883" y="405"/>
                  </a:lnTo>
                  <a:lnTo>
                    <a:pt x="885" y="405"/>
                  </a:lnTo>
                  <a:lnTo>
                    <a:pt x="887" y="405"/>
                  </a:lnTo>
                  <a:lnTo>
                    <a:pt x="889" y="403"/>
                  </a:lnTo>
                  <a:lnTo>
                    <a:pt x="891" y="403"/>
                  </a:lnTo>
                  <a:lnTo>
                    <a:pt x="893" y="403"/>
                  </a:lnTo>
                  <a:lnTo>
                    <a:pt x="894" y="403"/>
                  </a:lnTo>
                  <a:lnTo>
                    <a:pt x="894" y="403"/>
                  </a:lnTo>
                  <a:lnTo>
                    <a:pt x="894" y="405"/>
                  </a:lnTo>
                  <a:lnTo>
                    <a:pt x="893" y="407"/>
                  </a:lnTo>
                  <a:lnTo>
                    <a:pt x="891" y="409"/>
                  </a:lnTo>
                  <a:lnTo>
                    <a:pt x="889" y="411"/>
                  </a:lnTo>
                  <a:lnTo>
                    <a:pt x="887" y="413"/>
                  </a:lnTo>
                  <a:lnTo>
                    <a:pt x="887" y="415"/>
                  </a:lnTo>
                  <a:lnTo>
                    <a:pt x="885" y="416"/>
                  </a:lnTo>
                  <a:lnTo>
                    <a:pt x="885" y="418"/>
                  </a:lnTo>
                  <a:lnTo>
                    <a:pt x="887" y="424"/>
                  </a:lnTo>
                  <a:lnTo>
                    <a:pt x="891" y="430"/>
                  </a:lnTo>
                  <a:lnTo>
                    <a:pt x="896" y="434"/>
                  </a:lnTo>
                  <a:lnTo>
                    <a:pt x="902" y="436"/>
                  </a:lnTo>
                  <a:lnTo>
                    <a:pt x="910" y="438"/>
                  </a:lnTo>
                  <a:lnTo>
                    <a:pt x="918" y="439"/>
                  </a:lnTo>
                  <a:lnTo>
                    <a:pt x="925" y="439"/>
                  </a:lnTo>
                  <a:lnTo>
                    <a:pt x="933" y="438"/>
                  </a:lnTo>
                  <a:lnTo>
                    <a:pt x="933" y="443"/>
                  </a:lnTo>
                  <a:lnTo>
                    <a:pt x="929" y="445"/>
                  </a:lnTo>
                  <a:lnTo>
                    <a:pt x="927" y="447"/>
                  </a:lnTo>
                  <a:lnTo>
                    <a:pt x="925" y="447"/>
                  </a:lnTo>
                  <a:lnTo>
                    <a:pt x="921" y="447"/>
                  </a:lnTo>
                  <a:lnTo>
                    <a:pt x="919" y="447"/>
                  </a:lnTo>
                  <a:lnTo>
                    <a:pt x="916" y="447"/>
                  </a:lnTo>
                  <a:lnTo>
                    <a:pt x="914" y="447"/>
                  </a:lnTo>
                  <a:lnTo>
                    <a:pt x="912" y="447"/>
                  </a:lnTo>
                  <a:lnTo>
                    <a:pt x="906" y="451"/>
                  </a:lnTo>
                  <a:lnTo>
                    <a:pt x="902" y="453"/>
                  </a:lnTo>
                  <a:lnTo>
                    <a:pt x="898" y="457"/>
                  </a:lnTo>
                  <a:lnTo>
                    <a:pt x="894" y="459"/>
                  </a:lnTo>
                  <a:lnTo>
                    <a:pt x="891" y="463"/>
                  </a:lnTo>
                  <a:lnTo>
                    <a:pt x="887" y="464"/>
                  </a:lnTo>
                  <a:lnTo>
                    <a:pt x="883" y="466"/>
                  </a:lnTo>
                  <a:lnTo>
                    <a:pt x="877" y="470"/>
                  </a:lnTo>
                  <a:lnTo>
                    <a:pt x="875" y="470"/>
                  </a:lnTo>
                  <a:lnTo>
                    <a:pt x="871" y="472"/>
                  </a:lnTo>
                  <a:lnTo>
                    <a:pt x="868" y="472"/>
                  </a:lnTo>
                  <a:lnTo>
                    <a:pt x="864" y="474"/>
                  </a:lnTo>
                  <a:lnTo>
                    <a:pt x="862" y="474"/>
                  </a:lnTo>
                  <a:lnTo>
                    <a:pt x="860" y="476"/>
                  </a:lnTo>
                  <a:lnTo>
                    <a:pt x="858" y="476"/>
                  </a:lnTo>
                  <a:lnTo>
                    <a:pt x="856" y="478"/>
                  </a:lnTo>
                  <a:lnTo>
                    <a:pt x="854" y="476"/>
                  </a:lnTo>
                  <a:lnTo>
                    <a:pt x="854" y="476"/>
                  </a:lnTo>
                  <a:lnTo>
                    <a:pt x="854" y="476"/>
                  </a:lnTo>
                  <a:lnTo>
                    <a:pt x="852" y="476"/>
                  </a:lnTo>
                  <a:lnTo>
                    <a:pt x="852" y="474"/>
                  </a:lnTo>
                  <a:lnTo>
                    <a:pt x="850" y="474"/>
                  </a:lnTo>
                  <a:lnTo>
                    <a:pt x="850" y="472"/>
                  </a:lnTo>
                  <a:lnTo>
                    <a:pt x="850" y="472"/>
                  </a:lnTo>
                  <a:lnTo>
                    <a:pt x="852" y="464"/>
                  </a:lnTo>
                  <a:lnTo>
                    <a:pt x="856" y="459"/>
                  </a:lnTo>
                  <a:lnTo>
                    <a:pt x="864" y="455"/>
                  </a:lnTo>
                  <a:lnTo>
                    <a:pt x="871" y="453"/>
                  </a:lnTo>
                  <a:lnTo>
                    <a:pt x="879" y="451"/>
                  </a:lnTo>
                  <a:lnTo>
                    <a:pt x="887" y="449"/>
                  </a:lnTo>
                  <a:lnTo>
                    <a:pt x="894" y="449"/>
                  </a:lnTo>
                  <a:lnTo>
                    <a:pt x="898" y="445"/>
                  </a:lnTo>
                  <a:lnTo>
                    <a:pt x="896" y="445"/>
                  </a:lnTo>
                  <a:lnTo>
                    <a:pt x="893" y="443"/>
                  </a:lnTo>
                  <a:lnTo>
                    <a:pt x="891" y="443"/>
                  </a:lnTo>
                  <a:lnTo>
                    <a:pt x="889" y="441"/>
                  </a:lnTo>
                  <a:lnTo>
                    <a:pt x="887" y="439"/>
                  </a:lnTo>
                  <a:lnTo>
                    <a:pt x="885" y="439"/>
                  </a:lnTo>
                  <a:lnTo>
                    <a:pt x="883" y="438"/>
                  </a:lnTo>
                  <a:lnTo>
                    <a:pt x="879" y="438"/>
                  </a:lnTo>
                  <a:lnTo>
                    <a:pt x="877" y="438"/>
                  </a:lnTo>
                  <a:lnTo>
                    <a:pt x="875" y="439"/>
                  </a:lnTo>
                  <a:lnTo>
                    <a:pt x="871" y="441"/>
                  </a:lnTo>
                  <a:lnTo>
                    <a:pt x="870" y="443"/>
                  </a:lnTo>
                  <a:lnTo>
                    <a:pt x="868" y="445"/>
                  </a:lnTo>
                  <a:lnTo>
                    <a:pt x="866" y="447"/>
                  </a:lnTo>
                  <a:lnTo>
                    <a:pt x="864" y="447"/>
                  </a:lnTo>
                  <a:lnTo>
                    <a:pt x="862" y="447"/>
                  </a:lnTo>
                  <a:lnTo>
                    <a:pt x="860" y="449"/>
                  </a:lnTo>
                  <a:lnTo>
                    <a:pt x="858" y="449"/>
                  </a:lnTo>
                  <a:lnTo>
                    <a:pt x="858" y="449"/>
                  </a:lnTo>
                  <a:lnTo>
                    <a:pt x="856" y="449"/>
                  </a:lnTo>
                  <a:lnTo>
                    <a:pt x="854" y="451"/>
                  </a:lnTo>
                  <a:lnTo>
                    <a:pt x="854" y="451"/>
                  </a:lnTo>
                  <a:lnTo>
                    <a:pt x="852" y="451"/>
                  </a:lnTo>
                  <a:lnTo>
                    <a:pt x="852" y="451"/>
                  </a:lnTo>
                  <a:lnTo>
                    <a:pt x="850" y="449"/>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88" name="Freeform 242"/>
            <p:cNvSpPr>
              <a:spLocks/>
            </p:cNvSpPr>
            <p:nvPr/>
          </p:nvSpPr>
          <p:spPr bwMode="auto">
            <a:xfrm>
              <a:off x="1632" y="1124"/>
              <a:ext cx="292" cy="202"/>
            </a:xfrm>
            <a:custGeom>
              <a:avLst/>
              <a:gdLst>
                <a:gd name="T0" fmla="*/ 6 w 292"/>
                <a:gd name="T1" fmla="*/ 37 h 185"/>
                <a:gd name="T2" fmla="*/ 46 w 292"/>
                <a:gd name="T3" fmla="*/ 6 h 185"/>
                <a:gd name="T4" fmla="*/ 58 w 292"/>
                <a:gd name="T5" fmla="*/ 16 h 185"/>
                <a:gd name="T6" fmla="*/ 52 w 292"/>
                <a:gd name="T7" fmla="*/ 31 h 185"/>
                <a:gd name="T8" fmla="*/ 65 w 292"/>
                <a:gd name="T9" fmla="*/ 31 h 185"/>
                <a:gd name="T10" fmla="*/ 73 w 292"/>
                <a:gd name="T11" fmla="*/ 25 h 185"/>
                <a:gd name="T12" fmla="*/ 100 w 292"/>
                <a:gd name="T13" fmla="*/ 10 h 185"/>
                <a:gd name="T14" fmla="*/ 127 w 292"/>
                <a:gd name="T15" fmla="*/ 14 h 185"/>
                <a:gd name="T16" fmla="*/ 123 w 292"/>
                <a:gd name="T17" fmla="*/ 21 h 185"/>
                <a:gd name="T18" fmla="*/ 148 w 292"/>
                <a:gd name="T19" fmla="*/ 25 h 185"/>
                <a:gd name="T20" fmla="*/ 173 w 292"/>
                <a:gd name="T21" fmla="*/ 27 h 185"/>
                <a:gd name="T22" fmla="*/ 201 w 292"/>
                <a:gd name="T23" fmla="*/ 33 h 185"/>
                <a:gd name="T24" fmla="*/ 211 w 292"/>
                <a:gd name="T25" fmla="*/ 42 h 185"/>
                <a:gd name="T26" fmla="*/ 211 w 292"/>
                <a:gd name="T27" fmla="*/ 54 h 185"/>
                <a:gd name="T28" fmla="*/ 232 w 292"/>
                <a:gd name="T29" fmla="*/ 56 h 185"/>
                <a:gd name="T30" fmla="*/ 240 w 292"/>
                <a:gd name="T31" fmla="*/ 75 h 185"/>
                <a:gd name="T32" fmla="*/ 230 w 292"/>
                <a:gd name="T33" fmla="*/ 83 h 185"/>
                <a:gd name="T34" fmla="*/ 259 w 292"/>
                <a:gd name="T35" fmla="*/ 92 h 185"/>
                <a:gd name="T36" fmla="*/ 261 w 292"/>
                <a:gd name="T37" fmla="*/ 102 h 185"/>
                <a:gd name="T38" fmla="*/ 278 w 292"/>
                <a:gd name="T39" fmla="*/ 104 h 185"/>
                <a:gd name="T40" fmla="*/ 282 w 292"/>
                <a:gd name="T41" fmla="*/ 115 h 185"/>
                <a:gd name="T42" fmla="*/ 253 w 292"/>
                <a:gd name="T43" fmla="*/ 129 h 185"/>
                <a:gd name="T44" fmla="*/ 242 w 292"/>
                <a:gd name="T45" fmla="*/ 135 h 185"/>
                <a:gd name="T46" fmla="*/ 236 w 292"/>
                <a:gd name="T47" fmla="*/ 123 h 185"/>
                <a:gd name="T48" fmla="*/ 240 w 292"/>
                <a:gd name="T49" fmla="*/ 123 h 185"/>
                <a:gd name="T50" fmla="*/ 236 w 292"/>
                <a:gd name="T51" fmla="*/ 117 h 185"/>
                <a:gd name="T52" fmla="*/ 224 w 292"/>
                <a:gd name="T53" fmla="*/ 117 h 185"/>
                <a:gd name="T54" fmla="*/ 213 w 292"/>
                <a:gd name="T55" fmla="*/ 113 h 185"/>
                <a:gd name="T56" fmla="*/ 199 w 292"/>
                <a:gd name="T57" fmla="*/ 127 h 185"/>
                <a:gd name="T58" fmla="*/ 224 w 292"/>
                <a:gd name="T59" fmla="*/ 156 h 185"/>
                <a:gd name="T60" fmla="*/ 224 w 292"/>
                <a:gd name="T61" fmla="*/ 165 h 185"/>
                <a:gd name="T62" fmla="*/ 209 w 292"/>
                <a:gd name="T63" fmla="*/ 171 h 185"/>
                <a:gd name="T64" fmla="*/ 182 w 292"/>
                <a:gd name="T65" fmla="*/ 158 h 185"/>
                <a:gd name="T66" fmla="*/ 194 w 292"/>
                <a:gd name="T67" fmla="*/ 179 h 185"/>
                <a:gd name="T68" fmla="*/ 188 w 292"/>
                <a:gd name="T69" fmla="*/ 185 h 185"/>
                <a:gd name="T70" fmla="*/ 138 w 292"/>
                <a:gd name="T71" fmla="*/ 169 h 185"/>
                <a:gd name="T72" fmla="*/ 123 w 292"/>
                <a:gd name="T73" fmla="*/ 148 h 185"/>
                <a:gd name="T74" fmla="*/ 104 w 292"/>
                <a:gd name="T75" fmla="*/ 138 h 185"/>
                <a:gd name="T76" fmla="*/ 127 w 292"/>
                <a:gd name="T77" fmla="*/ 131 h 185"/>
                <a:gd name="T78" fmla="*/ 132 w 292"/>
                <a:gd name="T79" fmla="*/ 119 h 185"/>
                <a:gd name="T80" fmla="*/ 148 w 292"/>
                <a:gd name="T81" fmla="*/ 113 h 185"/>
                <a:gd name="T82" fmla="*/ 175 w 292"/>
                <a:gd name="T83" fmla="*/ 121 h 185"/>
                <a:gd name="T84" fmla="*/ 194 w 292"/>
                <a:gd name="T85" fmla="*/ 119 h 185"/>
                <a:gd name="T86" fmla="*/ 196 w 292"/>
                <a:gd name="T87" fmla="*/ 113 h 185"/>
                <a:gd name="T88" fmla="*/ 161 w 292"/>
                <a:gd name="T89" fmla="*/ 112 h 185"/>
                <a:gd name="T90" fmla="*/ 152 w 292"/>
                <a:gd name="T91" fmla="*/ 112 h 185"/>
                <a:gd name="T92" fmla="*/ 159 w 292"/>
                <a:gd name="T93" fmla="*/ 100 h 185"/>
                <a:gd name="T94" fmla="*/ 163 w 292"/>
                <a:gd name="T95" fmla="*/ 85 h 185"/>
                <a:gd name="T96" fmla="*/ 142 w 292"/>
                <a:gd name="T97" fmla="*/ 71 h 185"/>
                <a:gd name="T98" fmla="*/ 125 w 292"/>
                <a:gd name="T99" fmla="*/ 54 h 185"/>
                <a:gd name="T100" fmla="*/ 109 w 292"/>
                <a:gd name="T101" fmla="*/ 58 h 185"/>
                <a:gd name="T102" fmla="*/ 71 w 292"/>
                <a:gd name="T103" fmla="*/ 56 h 185"/>
                <a:gd name="T104" fmla="*/ 34 w 292"/>
                <a:gd name="T105" fmla="*/ 58 h 185"/>
                <a:gd name="T106" fmla="*/ 23 w 292"/>
                <a:gd name="T107" fmla="*/ 58 h 185"/>
                <a:gd name="T108" fmla="*/ 8 w 292"/>
                <a:gd name="T109" fmla="*/ 56 h 185"/>
                <a:gd name="T110" fmla="*/ 13 w 292"/>
                <a:gd name="T111" fmla="*/ 46 h 185"/>
                <a:gd name="T112" fmla="*/ 23 w 292"/>
                <a:gd name="T113" fmla="*/ 44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92" h="185">
                  <a:moveTo>
                    <a:pt x="21" y="41"/>
                  </a:moveTo>
                  <a:lnTo>
                    <a:pt x="10" y="41"/>
                  </a:lnTo>
                  <a:lnTo>
                    <a:pt x="10" y="41"/>
                  </a:lnTo>
                  <a:lnTo>
                    <a:pt x="10" y="41"/>
                  </a:lnTo>
                  <a:lnTo>
                    <a:pt x="8" y="39"/>
                  </a:lnTo>
                  <a:lnTo>
                    <a:pt x="8" y="39"/>
                  </a:lnTo>
                  <a:lnTo>
                    <a:pt x="8" y="39"/>
                  </a:lnTo>
                  <a:lnTo>
                    <a:pt x="6" y="37"/>
                  </a:lnTo>
                  <a:lnTo>
                    <a:pt x="6" y="37"/>
                  </a:lnTo>
                  <a:lnTo>
                    <a:pt x="6" y="35"/>
                  </a:lnTo>
                  <a:lnTo>
                    <a:pt x="8" y="29"/>
                  </a:lnTo>
                  <a:lnTo>
                    <a:pt x="13" y="25"/>
                  </a:lnTo>
                  <a:lnTo>
                    <a:pt x="19" y="19"/>
                  </a:lnTo>
                  <a:lnTo>
                    <a:pt x="27" y="16"/>
                  </a:lnTo>
                  <a:lnTo>
                    <a:pt x="36" y="10"/>
                  </a:lnTo>
                  <a:lnTo>
                    <a:pt x="46" y="6"/>
                  </a:lnTo>
                  <a:lnTo>
                    <a:pt x="54" y="4"/>
                  </a:lnTo>
                  <a:lnTo>
                    <a:pt x="61" y="0"/>
                  </a:lnTo>
                  <a:lnTo>
                    <a:pt x="75" y="0"/>
                  </a:lnTo>
                  <a:lnTo>
                    <a:pt x="73" y="4"/>
                  </a:lnTo>
                  <a:lnTo>
                    <a:pt x="71" y="8"/>
                  </a:lnTo>
                  <a:lnTo>
                    <a:pt x="67" y="10"/>
                  </a:lnTo>
                  <a:lnTo>
                    <a:pt x="61" y="14"/>
                  </a:lnTo>
                  <a:lnTo>
                    <a:pt x="58" y="16"/>
                  </a:lnTo>
                  <a:lnTo>
                    <a:pt x="56" y="18"/>
                  </a:lnTo>
                  <a:lnTo>
                    <a:pt x="52" y="21"/>
                  </a:lnTo>
                  <a:lnTo>
                    <a:pt x="52" y="25"/>
                  </a:lnTo>
                  <a:lnTo>
                    <a:pt x="52" y="27"/>
                  </a:lnTo>
                  <a:lnTo>
                    <a:pt x="52" y="27"/>
                  </a:lnTo>
                  <a:lnTo>
                    <a:pt x="52" y="29"/>
                  </a:lnTo>
                  <a:lnTo>
                    <a:pt x="52" y="29"/>
                  </a:lnTo>
                  <a:lnTo>
                    <a:pt x="52" y="31"/>
                  </a:lnTo>
                  <a:lnTo>
                    <a:pt x="52" y="31"/>
                  </a:lnTo>
                  <a:lnTo>
                    <a:pt x="52" y="33"/>
                  </a:lnTo>
                  <a:lnTo>
                    <a:pt x="52" y="33"/>
                  </a:lnTo>
                  <a:lnTo>
                    <a:pt x="54" y="33"/>
                  </a:lnTo>
                  <a:lnTo>
                    <a:pt x="58" y="33"/>
                  </a:lnTo>
                  <a:lnTo>
                    <a:pt x="59" y="33"/>
                  </a:lnTo>
                  <a:lnTo>
                    <a:pt x="61" y="33"/>
                  </a:lnTo>
                  <a:lnTo>
                    <a:pt x="65" y="31"/>
                  </a:lnTo>
                  <a:lnTo>
                    <a:pt x="67" y="31"/>
                  </a:lnTo>
                  <a:lnTo>
                    <a:pt x="69" y="31"/>
                  </a:lnTo>
                  <a:lnTo>
                    <a:pt x="73" y="29"/>
                  </a:lnTo>
                  <a:lnTo>
                    <a:pt x="73" y="29"/>
                  </a:lnTo>
                  <a:lnTo>
                    <a:pt x="73" y="29"/>
                  </a:lnTo>
                  <a:lnTo>
                    <a:pt x="73" y="27"/>
                  </a:lnTo>
                  <a:lnTo>
                    <a:pt x="73" y="27"/>
                  </a:lnTo>
                  <a:lnTo>
                    <a:pt x="73" y="25"/>
                  </a:lnTo>
                  <a:lnTo>
                    <a:pt x="73" y="25"/>
                  </a:lnTo>
                  <a:lnTo>
                    <a:pt x="73" y="23"/>
                  </a:lnTo>
                  <a:lnTo>
                    <a:pt x="73" y="21"/>
                  </a:lnTo>
                  <a:lnTo>
                    <a:pt x="79" y="19"/>
                  </a:lnTo>
                  <a:lnTo>
                    <a:pt x="84" y="18"/>
                  </a:lnTo>
                  <a:lnTo>
                    <a:pt x="90" y="16"/>
                  </a:lnTo>
                  <a:lnTo>
                    <a:pt x="94" y="12"/>
                  </a:lnTo>
                  <a:lnTo>
                    <a:pt x="100" y="10"/>
                  </a:lnTo>
                  <a:lnTo>
                    <a:pt x="105" y="8"/>
                  </a:lnTo>
                  <a:lnTo>
                    <a:pt x="111" y="6"/>
                  </a:lnTo>
                  <a:lnTo>
                    <a:pt x="119" y="6"/>
                  </a:lnTo>
                  <a:lnTo>
                    <a:pt x="121" y="6"/>
                  </a:lnTo>
                  <a:lnTo>
                    <a:pt x="123" y="8"/>
                  </a:lnTo>
                  <a:lnTo>
                    <a:pt x="123" y="10"/>
                  </a:lnTo>
                  <a:lnTo>
                    <a:pt x="125" y="12"/>
                  </a:lnTo>
                  <a:lnTo>
                    <a:pt x="127" y="14"/>
                  </a:lnTo>
                  <a:lnTo>
                    <a:pt x="127" y="14"/>
                  </a:lnTo>
                  <a:lnTo>
                    <a:pt x="129" y="16"/>
                  </a:lnTo>
                  <a:lnTo>
                    <a:pt x="129" y="16"/>
                  </a:lnTo>
                  <a:lnTo>
                    <a:pt x="127" y="18"/>
                  </a:lnTo>
                  <a:lnTo>
                    <a:pt x="125" y="19"/>
                  </a:lnTo>
                  <a:lnTo>
                    <a:pt x="125" y="19"/>
                  </a:lnTo>
                  <a:lnTo>
                    <a:pt x="123" y="21"/>
                  </a:lnTo>
                  <a:lnTo>
                    <a:pt x="123" y="21"/>
                  </a:lnTo>
                  <a:lnTo>
                    <a:pt x="123" y="23"/>
                  </a:lnTo>
                  <a:lnTo>
                    <a:pt x="123" y="25"/>
                  </a:lnTo>
                  <a:lnTo>
                    <a:pt x="123" y="25"/>
                  </a:lnTo>
                  <a:lnTo>
                    <a:pt x="127" y="25"/>
                  </a:lnTo>
                  <a:lnTo>
                    <a:pt x="132" y="25"/>
                  </a:lnTo>
                  <a:lnTo>
                    <a:pt x="138" y="25"/>
                  </a:lnTo>
                  <a:lnTo>
                    <a:pt x="142" y="25"/>
                  </a:lnTo>
                  <a:lnTo>
                    <a:pt x="148" y="25"/>
                  </a:lnTo>
                  <a:lnTo>
                    <a:pt x="152" y="25"/>
                  </a:lnTo>
                  <a:lnTo>
                    <a:pt x="155" y="25"/>
                  </a:lnTo>
                  <a:lnTo>
                    <a:pt x="159" y="25"/>
                  </a:lnTo>
                  <a:lnTo>
                    <a:pt x="161" y="25"/>
                  </a:lnTo>
                  <a:lnTo>
                    <a:pt x="165" y="25"/>
                  </a:lnTo>
                  <a:lnTo>
                    <a:pt x="167" y="27"/>
                  </a:lnTo>
                  <a:lnTo>
                    <a:pt x="171" y="27"/>
                  </a:lnTo>
                  <a:lnTo>
                    <a:pt x="173" y="27"/>
                  </a:lnTo>
                  <a:lnTo>
                    <a:pt x="176" y="27"/>
                  </a:lnTo>
                  <a:lnTo>
                    <a:pt x="178" y="27"/>
                  </a:lnTo>
                  <a:lnTo>
                    <a:pt x="180" y="27"/>
                  </a:lnTo>
                  <a:lnTo>
                    <a:pt x="186" y="27"/>
                  </a:lnTo>
                  <a:lnTo>
                    <a:pt x="190" y="29"/>
                  </a:lnTo>
                  <a:lnTo>
                    <a:pt x="194" y="31"/>
                  </a:lnTo>
                  <a:lnTo>
                    <a:pt x="198" y="31"/>
                  </a:lnTo>
                  <a:lnTo>
                    <a:pt x="201" y="33"/>
                  </a:lnTo>
                  <a:lnTo>
                    <a:pt x="205" y="35"/>
                  </a:lnTo>
                  <a:lnTo>
                    <a:pt x="207" y="35"/>
                  </a:lnTo>
                  <a:lnTo>
                    <a:pt x="213" y="35"/>
                  </a:lnTo>
                  <a:lnTo>
                    <a:pt x="211" y="39"/>
                  </a:lnTo>
                  <a:lnTo>
                    <a:pt x="209" y="41"/>
                  </a:lnTo>
                  <a:lnTo>
                    <a:pt x="209" y="41"/>
                  </a:lnTo>
                  <a:lnTo>
                    <a:pt x="211" y="42"/>
                  </a:lnTo>
                  <a:lnTo>
                    <a:pt x="211" y="42"/>
                  </a:lnTo>
                  <a:lnTo>
                    <a:pt x="213" y="44"/>
                  </a:lnTo>
                  <a:lnTo>
                    <a:pt x="213" y="46"/>
                  </a:lnTo>
                  <a:lnTo>
                    <a:pt x="213" y="46"/>
                  </a:lnTo>
                  <a:lnTo>
                    <a:pt x="199" y="58"/>
                  </a:lnTo>
                  <a:lnTo>
                    <a:pt x="203" y="56"/>
                  </a:lnTo>
                  <a:lnTo>
                    <a:pt x="205" y="56"/>
                  </a:lnTo>
                  <a:lnTo>
                    <a:pt x="207" y="54"/>
                  </a:lnTo>
                  <a:lnTo>
                    <a:pt x="211" y="54"/>
                  </a:lnTo>
                  <a:lnTo>
                    <a:pt x="213" y="52"/>
                  </a:lnTo>
                  <a:lnTo>
                    <a:pt x="215" y="50"/>
                  </a:lnTo>
                  <a:lnTo>
                    <a:pt x="217" y="50"/>
                  </a:lnTo>
                  <a:lnTo>
                    <a:pt x="219" y="50"/>
                  </a:lnTo>
                  <a:lnTo>
                    <a:pt x="224" y="50"/>
                  </a:lnTo>
                  <a:lnTo>
                    <a:pt x="224" y="52"/>
                  </a:lnTo>
                  <a:lnTo>
                    <a:pt x="228" y="54"/>
                  </a:lnTo>
                  <a:lnTo>
                    <a:pt x="232" y="56"/>
                  </a:lnTo>
                  <a:lnTo>
                    <a:pt x="236" y="56"/>
                  </a:lnTo>
                  <a:lnTo>
                    <a:pt x="240" y="58"/>
                  </a:lnTo>
                  <a:lnTo>
                    <a:pt x="244" y="58"/>
                  </a:lnTo>
                  <a:lnTo>
                    <a:pt x="246" y="60"/>
                  </a:lnTo>
                  <a:lnTo>
                    <a:pt x="246" y="62"/>
                  </a:lnTo>
                  <a:lnTo>
                    <a:pt x="244" y="73"/>
                  </a:lnTo>
                  <a:lnTo>
                    <a:pt x="242" y="73"/>
                  </a:lnTo>
                  <a:lnTo>
                    <a:pt x="240" y="75"/>
                  </a:lnTo>
                  <a:lnTo>
                    <a:pt x="236" y="75"/>
                  </a:lnTo>
                  <a:lnTo>
                    <a:pt x="232" y="75"/>
                  </a:lnTo>
                  <a:lnTo>
                    <a:pt x="228" y="75"/>
                  </a:lnTo>
                  <a:lnTo>
                    <a:pt x="224" y="75"/>
                  </a:lnTo>
                  <a:lnTo>
                    <a:pt x="223" y="77"/>
                  </a:lnTo>
                  <a:lnTo>
                    <a:pt x="223" y="77"/>
                  </a:lnTo>
                  <a:lnTo>
                    <a:pt x="226" y="79"/>
                  </a:lnTo>
                  <a:lnTo>
                    <a:pt x="230" y="83"/>
                  </a:lnTo>
                  <a:lnTo>
                    <a:pt x="234" y="85"/>
                  </a:lnTo>
                  <a:lnTo>
                    <a:pt x="238" y="85"/>
                  </a:lnTo>
                  <a:lnTo>
                    <a:pt x="244" y="87"/>
                  </a:lnTo>
                  <a:lnTo>
                    <a:pt x="247" y="89"/>
                  </a:lnTo>
                  <a:lnTo>
                    <a:pt x="253" y="89"/>
                  </a:lnTo>
                  <a:lnTo>
                    <a:pt x="259" y="89"/>
                  </a:lnTo>
                  <a:lnTo>
                    <a:pt x="259" y="90"/>
                  </a:lnTo>
                  <a:lnTo>
                    <a:pt x="259" y="92"/>
                  </a:lnTo>
                  <a:lnTo>
                    <a:pt x="259" y="94"/>
                  </a:lnTo>
                  <a:lnTo>
                    <a:pt x="259" y="94"/>
                  </a:lnTo>
                  <a:lnTo>
                    <a:pt x="257" y="96"/>
                  </a:lnTo>
                  <a:lnTo>
                    <a:pt x="257" y="98"/>
                  </a:lnTo>
                  <a:lnTo>
                    <a:pt x="255" y="100"/>
                  </a:lnTo>
                  <a:lnTo>
                    <a:pt x="255" y="100"/>
                  </a:lnTo>
                  <a:lnTo>
                    <a:pt x="259" y="102"/>
                  </a:lnTo>
                  <a:lnTo>
                    <a:pt x="261" y="102"/>
                  </a:lnTo>
                  <a:lnTo>
                    <a:pt x="265" y="102"/>
                  </a:lnTo>
                  <a:lnTo>
                    <a:pt x="267" y="102"/>
                  </a:lnTo>
                  <a:lnTo>
                    <a:pt x="270" y="102"/>
                  </a:lnTo>
                  <a:lnTo>
                    <a:pt x="272" y="102"/>
                  </a:lnTo>
                  <a:lnTo>
                    <a:pt x="274" y="100"/>
                  </a:lnTo>
                  <a:lnTo>
                    <a:pt x="276" y="100"/>
                  </a:lnTo>
                  <a:lnTo>
                    <a:pt x="278" y="102"/>
                  </a:lnTo>
                  <a:lnTo>
                    <a:pt x="278" y="104"/>
                  </a:lnTo>
                  <a:lnTo>
                    <a:pt x="280" y="104"/>
                  </a:lnTo>
                  <a:lnTo>
                    <a:pt x="282" y="106"/>
                  </a:lnTo>
                  <a:lnTo>
                    <a:pt x="284" y="106"/>
                  </a:lnTo>
                  <a:lnTo>
                    <a:pt x="286" y="108"/>
                  </a:lnTo>
                  <a:lnTo>
                    <a:pt x="288" y="108"/>
                  </a:lnTo>
                  <a:lnTo>
                    <a:pt x="292" y="108"/>
                  </a:lnTo>
                  <a:lnTo>
                    <a:pt x="286" y="112"/>
                  </a:lnTo>
                  <a:lnTo>
                    <a:pt x="282" y="115"/>
                  </a:lnTo>
                  <a:lnTo>
                    <a:pt x="278" y="117"/>
                  </a:lnTo>
                  <a:lnTo>
                    <a:pt x="274" y="121"/>
                  </a:lnTo>
                  <a:lnTo>
                    <a:pt x="270" y="123"/>
                  </a:lnTo>
                  <a:lnTo>
                    <a:pt x="267" y="125"/>
                  </a:lnTo>
                  <a:lnTo>
                    <a:pt x="263" y="127"/>
                  </a:lnTo>
                  <a:lnTo>
                    <a:pt x="257" y="127"/>
                  </a:lnTo>
                  <a:lnTo>
                    <a:pt x="255" y="129"/>
                  </a:lnTo>
                  <a:lnTo>
                    <a:pt x="253" y="129"/>
                  </a:lnTo>
                  <a:lnTo>
                    <a:pt x="251" y="131"/>
                  </a:lnTo>
                  <a:lnTo>
                    <a:pt x="251" y="131"/>
                  </a:lnTo>
                  <a:lnTo>
                    <a:pt x="249" y="133"/>
                  </a:lnTo>
                  <a:lnTo>
                    <a:pt x="249" y="135"/>
                  </a:lnTo>
                  <a:lnTo>
                    <a:pt x="247" y="135"/>
                  </a:lnTo>
                  <a:lnTo>
                    <a:pt x="246" y="135"/>
                  </a:lnTo>
                  <a:lnTo>
                    <a:pt x="244" y="135"/>
                  </a:lnTo>
                  <a:lnTo>
                    <a:pt x="242" y="135"/>
                  </a:lnTo>
                  <a:lnTo>
                    <a:pt x="240" y="133"/>
                  </a:lnTo>
                  <a:lnTo>
                    <a:pt x="238" y="131"/>
                  </a:lnTo>
                  <a:lnTo>
                    <a:pt x="236" y="129"/>
                  </a:lnTo>
                  <a:lnTo>
                    <a:pt x="236" y="127"/>
                  </a:lnTo>
                  <a:lnTo>
                    <a:pt x="234" y="125"/>
                  </a:lnTo>
                  <a:lnTo>
                    <a:pt x="234" y="123"/>
                  </a:lnTo>
                  <a:lnTo>
                    <a:pt x="234" y="123"/>
                  </a:lnTo>
                  <a:lnTo>
                    <a:pt x="236" y="123"/>
                  </a:lnTo>
                  <a:lnTo>
                    <a:pt x="236" y="123"/>
                  </a:lnTo>
                  <a:lnTo>
                    <a:pt x="236" y="123"/>
                  </a:lnTo>
                  <a:lnTo>
                    <a:pt x="238" y="123"/>
                  </a:lnTo>
                  <a:lnTo>
                    <a:pt x="238" y="123"/>
                  </a:lnTo>
                  <a:lnTo>
                    <a:pt x="240" y="123"/>
                  </a:lnTo>
                  <a:lnTo>
                    <a:pt x="240" y="123"/>
                  </a:lnTo>
                  <a:lnTo>
                    <a:pt x="240" y="123"/>
                  </a:lnTo>
                  <a:lnTo>
                    <a:pt x="240" y="123"/>
                  </a:lnTo>
                  <a:lnTo>
                    <a:pt x="240" y="121"/>
                  </a:lnTo>
                  <a:lnTo>
                    <a:pt x="240" y="121"/>
                  </a:lnTo>
                  <a:lnTo>
                    <a:pt x="240" y="119"/>
                  </a:lnTo>
                  <a:lnTo>
                    <a:pt x="240" y="119"/>
                  </a:lnTo>
                  <a:lnTo>
                    <a:pt x="240" y="119"/>
                  </a:lnTo>
                  <a:lnTo>
                    <a:pt x="240" y="117"/>
                  </a:lnTo>
                  <a:lnTo>
                    <a:pt x="238" y="117"/>
                  </a:lnTo>
                  <a:lnTo>
                    <a:pt x="236" y="117"/>
                  </a:lnTo>
                  <a:lnTo>
                    <a:pt x="234" y="117"/>
                  </a:lnTo>
                  <a:lnTo>
                    <a:pt x="232" y="117"/>
                  </a:lnTo>
                  <a:lnTo>
                    <a:pt x="232" y="117"/>
                  </a:lnTo>
                  <a:lnTo>
                    <a:pt x="230" y="117"/>
                  </a:lnTo>
                  <a:lnTo>
                    <a:pt x="230" y="117"/>
                  </a:lnTo>
                  <a:lnTo>
                    <a:pt x="228" y="117"/>
                  </a:lnTo>
                  <a:lnTo>
                    <a:pt x="224" y="117"/>
                  </a:lnTo>
                  <a:lnTo>
                    <a:pt x="224" y="117"/>
                  </a:lnTo>
                  <a:lnTo>
                    <a:pt x="223" y="115"/>
                  </a:lnTo>
                  <a:lnTo>
                    <a:pt x="221" y="115"/>
                  </a:lnTo>
                  <a:lnTo>
                    <a:pt x="221" y="113"/>
                  </a:lnTo>
                  <a:lnTo>
                    <a:pt x="219" y="113"/>
                  </a:lnTo>
                  <a:lnTo>
                    <a:pt x="219" y="112"/>
                  </a:lnTo>
                  <a:lnTo>
                    <a:pt x="217" y="112"/>
                  </a:lnTo>
                  <a:lnTo>
                    <a:pt x="215" y="112"/>
                  </a:lnTo>
                  <a:lnTo>
                    <a:pt x="213" y="113"/>
                  </a:lnTo>
                  <a:lnTo>
                    <a:pt x="211" y="113"/>
                  </a:lnTo>
                  <a:lnTo>
                    <a:pt x="211" y="115"/>
                  </a:lnTo>
                  <a:lnTo>
                    <a:pt x="209" y="117"/>
                  </a:lnTo>
                  <a:lnTo>
                    <a:pt x="209" y="119"/>
                  </a:lnTo>
                  <a:lnTo>
                    <a:pt x="209" y="121"/>
                  </a:lnTo>
                  <a:lnTo>
                    <a:pt x="209" y="121"/>
                  </a:lnTo>
                  <a:lnTo>
                    <a:pt x="199" y="121"/>
                  </a:lnTo>
                  <a:lnTo>
                    <a:pt x="199" y="127"/>
                  </a:lnTo>
                  <a:lnTo>
                    <a:pt x="203" y="129"/>
                  </a:lnTo>
                  <a:lnTo>
                    <a:pt x="207" y="131"/>
                  </a:lnTo>
                  <a:lnTo>
                    <a:pt x="211" y="137"/>
                  </a:lnTo>
                  <a:lnTo>
                    <a:pt x="215" y="140"/>
                  </a:lnTo>
                  <a:lnTo>
                    <a:pt x="219" y="146"/>
                  </a:lnTo>
                  <a:lnTo>
                    <a:pt x="221" y="150"/>
                  </a:lnTo>
                  <a:lnTo>
                    <a:pt x="223" y="154"/>
                  </a:lnTo>
                  <a:lnTo>
                    <a:pt x="224" y="156"/>
                  </a:lnTo>
                  <a:lnTo>
                    <a:pt x="224" y="156"/>
                  </a:lnTo>
                  <a:lnTo>
                    <a:pt x="224" y="158"/>
                  </a:lnTo>
                  <a:lnTo>
                    <a:pt x="223" y="160"/>
                  </a:lnTo>
                  <a:lnTo>
                    <a:pt x="223" y="160"/>
                  </a:lnTo>
                  <a:lnTo>
                    <a:pt x="223" y="161"/>
                  </a:lnTo>
                  <a:lnTo>
                    <a:pt x="223" y="161"/>
                  </a:lnTo>
                  <a:lnTo>
                    <a:pt x="223" y="163"/>
                  </a:lnTo>
                  <a:lnTo>
                    <a:pt x="224" y="165"/>
                  </a:lnTo>
                  <a:lnTo>
                    <a:pt x="221" y="165"/>
                  </a:lnTo>
                  <a:lnTo>
                    <a:pt x="219" y="165"/>
                  </a:lnTo>
                  <a:lnTo>
                    <a:pt x="217" y="167"/>
                  </a:lnTo>
                  <a:lnTo>
                    <a:pt x="215" y="167"/>
                  </a:lnTo>
                  <a:lnTo>
                    <a:pt x="213" y="169"/>
                  </a:lnTo>
                  <a:lnTo>
                    <a:pt x="213" y="169"/>
                  </a:lnTo>
                  <a:lnTo>
                    <a:pt x="211" y="171"/>
                  </a:lnTo>
                  <a:lnTo>
                    <a:pt x="209" y="171"/>
                  </a:lnTo>
                  <a:lnTo>
                    <a:pt x="203" y="171"/>
                  </a:lnTo>
                  <a:lnTo>
                    <a:pt x="199" y="169"/>
                  </a:lnTo>
                  <a:lnTo>
                    <a:pt x="196" y="169"/>
                  </a:lnTo>
                  <a:lnTo>
                    <a:pt x="192" y="167"/>
                  </a:lnTo>
                  <a:lnTo>
                    <a:pt x="190" y="165"/>
                  </a:lnTo>
                  <a:lnTo>
                    <a:pt x="186" y="163"/>
                  </a:lnTo>
                  <a:lnTo>
                    <a:pt x="184" y="160"/>
                  </a:lnTo>
                  <a:lnTo>
                    <a:pt x="182" y="158"/>
                  </a:lnTo>
                  <a:lnTo>
                    <a:pt x="175" y="158"/>
                  </a:lnTo>
                  <a:lnTo>
                    <a:pt x="176" y="161"/>
                  </a:lnTo>
                  <a:lnTo>
                    <a:pt x="180" y="165"/>
                  </a:lnTo>
                  <a:lnTo>
                    <a:pt x="182" y="169"/>
                  </a:lnTo>
                  <a:lnTo>
                    <a:pt x="186" y="171"/>
                  </a:lnTo>
                  <a:lnTo>
                    <a:pt x="190" y="173"/>
                  </a:lnTo>
                  <a:lnTo>
                    <a:pt x="192" y="177"/>
                  </a:lnTo>
                  <a:lnTo>
                    <a:pt x="194" y="179"/>
                  </a:lnTo>
                  <a:lnTo>
                    <a:pt x="194" y="183"/>
                  </a:lnTo>
                  <a:lnTo>
                    <a:pt x="194" y="183"/>
                  </a:lnTo>
                  <a:lnTo>
                    <a:pt x="194" y="183"/>
                  </a:lnTo>
                  <a:lnTo>
                    <a:pt x="192" y="183"/>
                  </a:lnTo>
                  <a:lnTo>
                    <a:pt x="192" y="185"/>
                  </a:lnTo>
                  <a:lnTo>
                    <a:pt x="190" y="185"/>
                  </a:lnTo>
                  <a:lnTo>
                    <a:pt x="190" y="185"/>
                  </a:lnTo>
                  <a:lnTo>
                    <a:pt x="188" y="185"/>
                  </a:lnTo>
                  <a:lnTo>
                    <a:pt x="186" y="185"/>
                  </a:lnTo>
                  <a:lnTo>
                    <a:pt x="180" y="185"/>
                  </a:lnTo>
                  <a:lnTo>
                    <a:pt x="175" y="183"/>
                  </a:lnTo>
                  <a:lnTo>
                    <a:pt x="165" y="181"/>
                  </a:lnTo>
                  <a:lnTo>
                    <a:pt x="157" y="179"/>
                  </a:lnTo>
                  <a:lnTo>
                    <a:pt x="150" y="175"/>
                  </a:lnTo>
                  <a:lnTo>
                    <a:pt x="142" y="173"/>
                  </a:lnTo>
                  <a:lnTo>
                    <a:pt x="138" y="169"/>
                  </a:lnTo>
                  <a:lnTo>
                    <a:pt x="136" y="165"/>
                  </a:lnTo>
                  <a:lnTo>
                    <a:pt x="134" y="161"/>
                  </a:lnTo>
                  <a:lnTo>
                    <a:pt x="132" y="160"/>
                  </a:lnTo>
                  <a:lnTo>
                    <a:pt x="132" y="156"/>
                  </a:lnTo>
                  <a:lnTo>
                    <a:pt x="130" y="154"/>
                  </a:lnTo>
                  <a:lnTo>
                    <a:pt x="127" y="152"/>
                  </a:lnTo>
                  <a:lnTo>
                    <a:pt x="125" y="150"/>
                  </a:lnTo>
                  <a:lnTo>
                    <a:pt x="123" y="148"/>
                  </a:lnTo>
                  <a:lnTo>
                    <a:pt x="123" y="148"/>
                  </a:lnTo>
                  <a:lnTo>
                    <a:pt x="119" y="146"/>
                  </a:lnTo>
                  <a:lnTo>
                    <a:pt x="115" y="144"/>
                  </a:lnTo>
                  <a:lnTo>
                    <a:pt x="113" y="144"/>
                  </a:lnTo>
                  <a:lnTo>
                    <a:pt x="109" y="142"/>
                  </a:lnTo>
                  <a:lnTo>
                    <a:pt x="105" y="142"/>
                  </a:lnTo>
                  <a:lnTo>
                    <a:pt x="104" y="140"/>
                  </a:lnTo>
                  <a:lnTo>
                    <a:pt x="104" y="138"/>
                  </a:lnTo>
                  <a:lnTo>
                    <a:pt x="102" y="135"/>
                  </a:lnTo>
                  <a:lnTo>
                    <a:pt x="104" y="135"/>
                  </a:lnTo>
                  <a:lnTo>
                    <a:pt x="105" y="135"/>
                  </a:lnTo>
                  <a:lnTo>
                    <a:pt x="109" y="133"/>
                  </a:lnTo>
                  <a:lnTo>
                    <a:pt x="115" y="133"/>
                  </a:lnTo>
                  <a:lnTo>
                    <a:pt x="119" y="133"/>
                  </a:lnTo>
                  <a:lnTo>
                    <a:pt x="123" y="133"/>
                  </a:lnTo>
                  <a:lnTo>
                    <a:pt x="127" y="131"/>
                  </a:lnTo>
                  <a:lnTo>
                    <a:pt x="129" y="131"/>
                  </a:lnTo>
                  <a:lnTo>
                    <a:pt x="129" y="129"/>
                  </a:lnTo>
                  <a:lnTo>
                    <a:pt x="129" y="127"/>
                  </a:lnTo>
                  <a:lnTo>
                    <a:pt x="129" y="125"/>
                  </a:lnTo>
                  <a:lnTo>
                    <a:pt x="130" y="123"/>
                  </a:lnTo>
                  <a:lnTo>
                    <a:pt x="130" y="121"/>
                  </a:lnTo>
                  <a:lnTo>
                    <a:pt x="130" y="121"/>
                  </a:lnTo>
                  <a:lnTo>
                    <a:pt x="132" y="119"/>
                  </a:lnTo>
                  <a:lnTo>
                    <a:pt x="132" y="117"/>
                  </a:lnTo>
                  <a:lnTo>
                    <a:pt x="134" y="117"/>
                  </a:lnTo>
                  <a:lnTo>
                    <a:pt x="138" y="117"/>
                  </a:lnTo>
                  <a:lnTo>
                    <a:pt x="142" y="117"/>
                  </a:lnTo>
                  <a:lnTo>
                    <a:pt x="144" y="115"/>
                  </a:lnTo>
                  <a:lnTo>
                    <a:pt x="146" y="115"/>
                  </a:lnTo>
                  <a:lnTo>
                    <a:pt x="148" y="113"/>
                  </a:lnTo>
                  <a:lnTo>
                    <a:pt x="148" y="113"/>
                  </a:lnTo>
                  <a:lnTo>
                    <a:pt x="150" y="112"/>
                  </a:lnTo>
                  <a:lnTo>
                    <a:pt x="161" y="112"/>
                  </a:lnTo>
                  <a:lnTo>
                    <a:pt x="163" y="115"/>
                  </a:lnTo>
                  <a:lnTo>
                    <a:pt x="163" y="119"/>
                  </a:lnTo>
                  <a:lnTo>
                    <a:pt x="165" y="121"/>
                  </a:lnTo>
                  <a:lnTo>
                    <a:pt x="169" y="121"/>
                  </a:lnTo>
                  <a:lnTo>
                    <a:pt x="171" y="121"/>
                  </a:lnTo>
                  <a:lnTo>
                    <a:pt x="175" y="121"/>
                  </a:lnTo>
                  <a:lnTo>
                    <a:pt x="176" y="121"/>
                  </a:lnTo>
                  <a:lnTo>
                    <a:pt x="180" y="121"/>
                  </a:lnTo>
                  <a:lnTo>
                    <a:pt x="184" y="121"/>
                  </a:lnTo>
                  <a:lnTo>
                    <a:pt x="188" y="121"/>
                  </a:lnTo>
                  <a:lnTo>
                    <a:pt x="190" y="121"/>
                  </a:lnTo>
                  <a:lnTo>
                    <a:pt x="192" y="121"/>
                  </a:lnTo>
                  <a:lnTo>
                    <a:pt x="194" y="119"/>
                  </a:lnTo>
                  <a:lnTo>
                    <a:pt x="194" y="119"/>
                  </a:lnTo>
                  <a:lnTo>
                    <a:pt x="196" y="119"/>
                  </a:lnTo>
                  <a:lnTo>
                    <a:pt x="196" y="117"/>
                  </a:lnTo>
                  <a:lnTo>
                    <a:pt x="196" y="117"/>
                  </a:lnTo>
                  <a:lnTo>
                    <a:pt x="196" y="117"/>
                  </a:lnTo>
                  <a:lnTo>
                    <a:pt x="196" y="115"/>
                  </a:lnTo>
                  <a:lnTo>
                    <a:pt x="196" y="115"/>
                  </a:lnTo>
                  <a:lnTo>
                    <a:pt x="196" y="113"/>
                  </a:lnTo>
                  <a:lnTo>
                    <a:pt x="196" y="113"/>
                  </a:lnTo>
                  <a:lnTo>
                    <a:pt x="196" y="113"/>
                  </a:lnTo>
                  <a:lnTo>
                    <a:pt x="196" y="112"/>
                  </a:lnTo>
                  <a:lnTo>
                    <a:pt x="171" y="108"/>
                  </a:lnTo>
                  <a:lnTo>
                    <a:pt x="169" y="108"/>
                  </a:lnTo>
                  <a:lnTo>
                    <a:pt x="167" y="110"/>
                  </a:lnTo>
                  <a:lnTo>
                    <a:pt x="165" y="110"/>
                  </a:lnTo>
                  <a:lnTo>
                    <a:pt x="163" y="110"/>
                  </a:lnTo>
                  <a:lnTo>
                    <a:pt x="161" y="112"/>
                  </a:lnTo>
                  <a:lnTo>
                    <a:pt x="159" y="112"/>
                  </a:lnTo>
                  <a:lnTo>
                    <a:pt x="159" y="112"/>
                  </a:lnTo>
                  <a:lnTo>
                    <a:pt x="157" y="112"/>
                  </a:lnTo>
                  <a:lnTo>
                    <a:pt x="157" y="112"/>
                  </a:lnTo>
                  <a:lnTo>
                    <a:pt x="155" y="112"/>
                  </a:lnTo>
                  <a:lnTo>
                    <a:pt x="153" y="112"/>
                  </a:lnTo>
                  <a:lnTo>
                    <a:pt x="153" y="112"/>
                  </a:lnTo>
                  <a:lnTo>
                    <a:pt x="152" y="112"/>
                  </a:lnTo>
                  <a:lnTo>
                    <a:pt x="152" y="112"/>
                  </a:lnTo>
                  <a:lnTo>
                    <a:pt x="150" y="112"/>
                  </a:lnTo>
                  <a:lnTo>
                    <a:pt x="150" y="112"/>
                  </a:lnTo>
                  <a:lnTo>
                    <a:pt x="150" y="110"/>
                  </a:lnTo>
                  <a:lnTo>
                    <a:pt x="152" y="106"/>
                  </a:lnTo>
                  <a:lnTo>
                    <a:pt x="155" y="104"/>
                  </a:lnTo>
                  <a:lnTo>
                    <a:pt x="157" y="102"/>
                  </a:lnTo>
                  <a:lnTo>
                    <a:pt x="159" y="100"/>
                  </a:lnTo>
                  <a:lnTo>
                    <a:pt x="161" y="98"/>
                  </a:lnTo>
                  <a:lnTo>
                    <a:pt x="163" y="94"/>
                  </a:lnTo>
                  <a:lnTo>
                    <a:pt x="163" y="92"/>
                  </a:lnTo>
                  <a:lnTo>
                    <a:pt x="163" y="90"/>
                  </a:lnTo>
                  <a:lnTo>
                    <a:pt x="163" y="89"/>
                  </a:lnTo>
                  <a:lnTo>
                    <a:pt x="163" y="89"/>
                  </a:lnTo>
                  <a:lnTo>
                    <a:pt x="163" y="87"/>
                  </a:lnTo>
                  <a:lnTo>
                    <a:pt x="163" y="85"/>
                  </a:lnTo>
                  <a:lnTo>
                    <a:pt x="163" y="85"/>
                  </a:lnTo>
                  <a:lnTo>
                    <a:pt x="163" y="83"/>
                  </a:lnTo>
                  <a:lnTo>
                    <a:pt x="163" y="83"/>
                  </a:lnTo>
                  <a:lnTo>
                    <a:pt x="157" y="83"/>
                  </a:lnTo>
                  <a:lnTo>
                    <a:pt x="153" y="81"/>
                  </a:lnTo>
                  <a:lnTo>
                    <a:pt x="150" y="77"/>
                  </a:lnTo>
                  <a:lnTo>
                    <a:pt x="146" y="75"/>
                  </a:lnTo>
                  <a:lnTo>
                    <a:pt x="142" y="71"/>
                  </a:lnTo>
                  <a:lnTo>
                    <a:pt x="138" y="67"/>
                  </a:lnTo>
                  <a:lnTo>
                    <a:pt x="136" y="64"/>
                  </a:lnTo>
                  <a:lnTo>
                    <a:pt x="136" y="62"/>
                  </a:lnTo>
                  <a:lnTo>
                    <a:pt x="132" y="62"/>
                  </a:lnTo>
                  <a:lnTo>
                    <a:pt x="130" y="62"/>
                  </a:lnTo>
                  <a:lnTo>
                    <a:pt x="129" y="60"/>
                  </a:lnTo>
                  <a:lnTo>
                    <a:pt x="127" y="56"/>
                  </a:lnTo>
                  <a:lnTo>
                    <a:pt x="125" y="54"/>
                  </a:lnTo>
                  <a:lnTo>
                    <a:pt x="123" y="52"/>
                  </a:lnTo>
                  <a:lnTo>
                    <a:pt x="121" y="50"/>
                  </a:lnTo>
                  <a:lnTo>
                    <a:pt x="119" y="50"/>
                  </a:lnTo>
                  <a:lnTo>
                    <a:pt x="115" y="50"/>
                  </a:lnTo>
                  <a:lnTo>
                    <a:pt x="113" y="50"/>
                  </a:lnTo>
                  <a:lnTo>
                    <a:pt x="111" y="52"/>
                  </a:lnTo>
                  <a:lnTo>
                    <a:pt x="109" y="54"/>
                  </a:lnTo>
                  <a:lnTo>
                    <a:pt x="109" y="58"/>
                  </a:lnTo>
                  <a:lnTo>
                    <a:pt x="107" y="60"/>
                  </a:lnTo>
                  <a:lnTo>
                    <a:pt x="107" y="62"/>
                  </a:lnTo>
                  <a:lnTo>
                    <a:pt x="105" y="64"/>
                  </a:lnTo>
                  <a:lnTo>
                    <a:pt x="96" y="64"/>
                  </a:lnTo>
                  <a:lnTo>
                    <a:pt x="90" y="60"/>
                  </a:lnTo>
                  <a:lnTo>
                    <a:pt x="84" y="58"/>
                  </a:lnTo>
                  <a:lnTo>
                    <a:pt x="77" y="56"/>
                  </a:lnTo>
                  <a:lnTo>
                    <a:pt x="71" y="56"/>
                  </a:lnTo>
                  <a:lnTo>
                    <a:pt x="65" y="54"/>
                  </a:lnTo>
                  <a:lnTo>
                    <a:pt x="58" y="54"/>
                  </a:lnTo>
                  <a:lnTo>
                    <a:pt x="52" y="54"/>
                  </a:lnTo>
                  <a:lnTo>
                    <a:pt x="46" y="54"/>
                  </a:lnTo>
                  <a:lnTo>
                    <a:pt x="42" y="54"/>
                  </a:lnTo>
                  <a:lnTo>
                    <a:pt x="38" y="54"/>
                  </a:lnTo>
                  <a:lnTo>
                    <a:pt x="36" y="56"/>
                  </a:lnTo>
                  <a:lnTo>
                    <a:pt x="34" y="58"/>
                  </a:lnTo>
                  <a:lnTo>
                    <a:pt x="33" y="58"/>
                  </a:lnTo>
                  <a:lnTo>
                    <a:pt x="31" y="60"/>
                  </a:lnTo>
                  <a:lnTo>
                    <a:pt x="29" y="60"/>
                  </a:lnTo>
                  <a:lnTo>
                    <a:pt x="25" y="62"/>
                  </a:lnTo>
                  <a:lnTo>
                    <a:pt x="25" y="62"/>
                  </a:lnTo>
                  <a:lnTo>
                    <a:pt x="25" y="60"/>
                  </a:lnTo>
                  <a:lnTo>
                    <a:pt x="23" y="60"/>
                  </a:lnTo>
                  <a:lnTo>
                    <a:pt x="23" y="58"/>
                  </a:lnTo>
                  <a:lnTo>
                    <a:pt x="23" y="56"/>
                  </a:lnTo>
                  <a:lnTo>
                    <a:pt x="21" y="56"/>
                  </a:lnTo>
                  <a:lnTo>
                    <a:pt x="21" y="54"/>
                  </a:lnTo>
                  <a:lnTo>
                    <a:pt x="19" y="54"/>
                  </a:lnTo>
                  <a:lnTo>
                    <a:pt x="17" y="54"/>
                  </a:lnTo>
                  <a:lnTo>
                    <a:pt x="13" y="54"/>
                  </a:lnTo>
                  <a:lnTo>
                    <a:pt x="10" y="56"/>
                  </a:lnTo>
                  <a:lnTo>
                    <a:pt x="8" y="56"/>
                  </a:lnTo>
                  <a:lnTo>
                    <a:pt x="6" y="56"/>
                  </a:lnTo>
                  <a:lnTo>
                    <a:pt x="4" y="56"/>
                  </a:lnTo>
                  <a:lnTo>
                    <a:pt x="2" y="54"/>
                  </a:lnTo>
                  <a:lnTo>
                    <a:pt x="0" y="52"/>
                  </a:lnTo>
                  <a:lnTo>
                    <a:pt x="2" y="50"/>
                  </a:lnTo>
                  <a:lnTo>
                    <a:pt x="6" y="48"/>
                  </a:lnTo>
                  <a:lnTo>
                    <a:pt x="10" y="46"/>
                  </a:lnTo>
                  <a:lnTo>
                    <a:pt x="13" y="46"/>
                  </a:lnTo>
                  <a:lnTo>
                    <a:pt x="15" y="46"/>
                  </a:lnTo>
                  <a:lnTo>
                    <a:pt x="19" y="46"/>
                  </a:lnTo>
                  <a:lnTo>
                    <a:pt x="21" y="46"/>
                  </a:lnTo>
                  <a:lnTo>
                    <a:pt x="23" y="46"/>
                  </a:lnTo>
                  <a:lnTo>
                    <a:pt x="23" y="46"/>
                  </a:lnTo>
                  <a:lnTo>
                    <a:pt x="23" y="46"/>
                  </a:lnTo>
                  <a:lnTo>
                    <a:pt x="23" y="44"/>
                  </a:lnTo>
                  <a:lnTo>
                    <a:pt x="23" y="44"/>
                  </a:lnTo>
                  <a:lnTo>
                    <a:pt x="23" y="42"/>
                  </a:lnTo>
                  <a:lnTo>
                    <a:pt x="23" y="42"/>
                  </a:lnTo>
                  <a:lnTo>
                    <a:pt x="23" y="41"/>
                  </a:lnTo>
                  <a:lnTo>
                    <a:pt x="23" y="39"/>
                  </a:lnTo>
                  <a:lnTo>
                    <a:pt x="21" y="41"/>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89" name="Freeform 243"/>
            <p:cNvSpPr>
              <a:spLocks/>
            </p:cNvSpPr>
            <p:nvPr/>
          </p:nvSpPr>
          <p:spPr bwMode="auto">
            <a:xfrm>
              <a:off x="1713" y="990"/>
              <a:ext cx="356" cy="105"/>
            </a:xfrm>
            <a:custGeom>
              <a:avLst/>
              <a:gdLst>
                <a:gd name="T0" fmla="*/ 220 w 356"/>
                <a:gd name="T1" fmla="*/ 10 h 96"/>
                <a:gd name="T2" fmla="*/ 226 w 356"/>
                <a:gd name="T3" fmla="*/ 8 h 96"/>
                <a:gd name="T4" fmla="*/ 237 w 356"/>
                <a:gd name="T5" fmla="*/ 2 h 96"/>
                <a:gd name="T6" fmla="*/ 243 w 356"/>
                <a:gd name="T7" fmla="*/ 8 h 96"/>
                <a:gd name="T8" fmla="*/ 270 w 356"/>
                <a:gd name="T9" fmla="*/ 2 h 96"/>
                <a:gd name="T10" fmla="*/ 295 w 356"/>
                <a:gd name="T11" fmla="*/ 0 h 96"/>
                <a:gd name="T12" fmla="*/ 312 w 356"/>
                <a:gd name="T13" fmla="*/ 4 h 96"/>
                <a:gd name="T14" fmla="*/ 320 w 356"/>
                <a:gd name="T15" fmla="*/ 4 h 96"/>
                <a:gd name="T16" fmla="*/ 345 w 356"/>
                <a:gd name="T17" fmla="*/ 6 h 96"/>
                <a:gd name="T18" fmla="*/ 337 w 356"/>
                <a:gd name="T19" fmla="*/ 18 h 96"/>
                <a:gd name="T20" fmla="*/ 293 w 356"/>
                <a:gd name="T21" fmla="*/ 23 h 96"/>
                <a:gd name="T22" fmla="*/ 285 w 356"/>
                <a:gd name="T23" fmla="*/ 31 h 96"/>
                <a:gd name="T24" fmla="*/ 280 w 356"/>
                <a:gd name="T25" fmla="*/ 29 h 96"/>
                <a:gd name="T26" fmla="*/ 264 w 356"/>
                <a:gd name="T27" fmla="*/ 29 h 96"/>
                <a:gd name="T28" fmla="*/ 260 w 356"/>
                <a:gd name="T29" fmla="*/ 35 h 96"/>
                <a:gd name="T30" fmla="*/ 193 w 356"/>
                <a:gd name="T31" fmla="*/ 45 h 96"/>
                <a:gd name="T32" fmla="*/ 170 w 356"/>
                <a:gd name="T33" fmla="*/ 52 h 96"/>
                <a:gd name="T34" fmla="*/ 168 w 356"/>
                <a:gd name="T35" fmla="*/ 48 h 96"/>
                <a:gd name="T36" fmla="*/ 155 w 356"/>
                <a:gd name="T37" fmla="*/ 48 h 96"/>
                <a:gd name="T38" fmla="*/ 163 w 356"/>
                <a:gd name="T39" fmla="*/ 54 h 96"/>
                <a:gd name="T40" fmla="*/ 161 w 356"/>
                <a:gd name="T41" fmla="*/ 64 h 96"/>
                <a:gd name="T42" fmla="*/ 147 w 356"/>
                <a:gd name="T43" fmla="*/ 69 h 96"/>
                <a:gd name="T44" fmla="*/ 132 w 356"/>
                <a:gd name="T45" fmla="*/ 69 h 96"/>
                <a:gd name="T46" fmla="*/ 111 w 356"/>
                <a:gd name="T47" fmla="*/ 71 h 96"/>
                <a:gd name="T48" fmla="*/ 111 w 356"/>
                <a:gd name="T49" fmla="*/ 75 h 96"/>
                <a:gd name="T50" fmla="*/ 117 w 356"/>
                <a:gd name="T51" fmla="*/ 79 h 96"/>
                <a:gd name="T52" fmla="*/ 101 w 356"/>
                <a:gd name="T53" fmla="*/ 94 h 96"/>
                <a:gd name="T54" fmla="*/ 84 w 356"/>
                <a:gd name="T55" fmla="*/ 91 h 96"/>
                <a:gd name="T56" fmla="*/ 51 w 356"/>
                <a:gd name="T57" fmla="*/ 85 h 96"/>
                <a:gd name="T58" fmla="*/ 0 w 356"/>
                <a:gd name="T59" fmla="*/ 87 h 96"/>
                <a:gd name="T60" fmla="*/ 28 w 356"/>
                <a:gd name="T61" fmla="*/ 69 h 96"/>
                <a:gd name="T62" fmla="*/ 40 w 356"/>
                <a:gd name="T63" fmla="*/ 68 h 96"/>
                <a:gd name="T64" fmla="*/ 46 w 356"/>
                <a:gd name="T65" fmla="*/ 68 h 96"/>
                <a:gd name="T66" fmla="*/ 53 w 356"/>
                <a:gd name="T67" fmla="*/ 64 h 96"/>
                <a:gd name="T68" fmla="*/ 65 w 356"/>
                <a:gd name="T69" fmla="*/ 73 h 96"/>
                <a:gd name="T70" fmla="*/ 63 w 356"/>
                <a:gd name="T71" fmla="*/ 60 h 96"/>
                <a:gd name="T72" fmla="*/ 55 w 356"/>
                <a:gd name="T73" fmla="*/ 54 h 96"/>
                <a:gd name="T74" fmla="*/ 67 w 356"/>
                <a:gd name="T75" fmla="*/ 50 h 96"/>
                <a:gd name="T76" fmla="*/ 86 w 356"/>
                <a:gd name="T77" fmla="*/ 54 h 96"/>
                <a:gd name="T78" fmla="*/ 105 w 356"/>
                <a:gd name="T79" fmla="*/ 54 h 96"/>
                <a:gd name="T80" fmla="*/ 113 w 356"/>
                <a:gd name="T81" fmla="*/ 50 h 96"/>
                <a:gd name="T82" fmla="*/ 84 w 356"/>
                <a:gd name="T83" fmla="*/ 46 h 96"/>
                <a:gd name="T84" fmla="*/ 101 w 356"/>
                <a:gd name="T85" fmla="*/ 41 h 96"/>
                <a:gd name="T86" fmla="*/ 120 w 356"/>
                <a:gd name="T87" fmla="*/ 43 h 96"/>
                <a:gd name="T88" fmla="*/ 138 w 356"/>
                <a:gd name="T89" fmla="*/ 45 h 96"/>
                <a:gd name="T90" fmla="*/ 136 w 356"/>
                <a:gd name="T91" fmla="*/ 39 h 96"/>
                <a:gd name="T92" fmla="*/ 184 w 356"/>
                <a:gd name="T93" fmla="*/ 31 h 96"/>
                <a:gd name="T94" fmla="*/ 186 w 356"/>
                <a:gd name="T95" fmla="*/ 25 h 96"/>
                <a:gd name="T96" fmla="*/ 174 w 356"/>
                <a:gd name="T97" fmla="*/ 33 h 96"/>
                <a:gd name="T98" fmla="*/ 151 w 356"/>
                <a:gd name="T99" fmla="*/ 31 h 96"/>
                <a:gd name="T100" fmla="*/ 117 w 356"/>
                <a:gd name="T101" fmla="*/ 33 h 96"/>
                <a:gd name="T102" fmla="*/ 65 w 356"/>
                <a:gd name="T103" fmla="*/ 21 h 96"/>
                <a:gd name="T104" fmla="*/ 126 w 356"/>
                <a:gd name="T105" fmla="*/ 14 h 96"/>
                <a:gd name="T106" fmla="*/ 178 w 356"/>
                <a:gd name="T107" fmla="*/ 8 h 96"/>
                <a:gd name="T108" fmla="*/ 197 w 356"/>
                <a:gd name="T109" fmla="*/ 4 h 96"/>
                <a:gd name="T110" fmla="*/ 211 w 356"/>
                <a:gd name="T111" fmla="*/ 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56" h="96">
                  <a:moveTo>
                    <a:pt x="216" y="8"/>
                  </a:moveTo>
                  <a:lnTo>
                    <a:pt x="216" y="8"/>
                  </a:lnTo>
                  <a:lnTo>
                    <a:pt x="216" y="8"/>
                  </a:lnTo>
                  <a:lnTo>
                    <a:pt x="218" y="8"/>
                  </a:lnTo>
                  <a:lnTo>
                    <a:pt x="220" y="8"/>
                  </a:lnTo>
                  <a:lnTo>
                    <a:pt x="220" y="10"/>
                  </a:lnTo>
                  <a:lnTo>
                    <a:pt x="222" y="10"/>
                  </a:lnTo>
                  <a:lnTo>
                    <a:pt x="222" y="10"/>
                  </a:lnTo>
                  <a:lnTo>
                    <a:pt x="224" y="12"/>
                  </a:lnTo>
                  <a:lnTo>
                    <a:pt x="224" y="10"/>
                  </a:lnTo>
                  <a:lnTo>
                    <a:pt x="224" y="8"/>
                  </a:lnTo>
                  <a:lnTo>
                    <a:pt x="226" y="8"/>
                  </a:lnTo>
                  <a:lnTo>
                    <a:pt x="228" y="6"/>
                  </a:lnTo>
                  <a:lnTo>
                    <a:pt x="228" y="4"/>
                  </a:lnTo>
                  <a:lnTo>
                    <a:pt x="230" y="2"/>
                  </a:lnTo>
                  <a:lnTo>
                    <a:pt x="232" y="2"/>
                  </a:lnTo>
                  <a:lnTo>
                    <a:pt x="236" y="2"/>
                  </a:lnTo>
                  <a:lnTo>
                    <a:pt x="237" y="2"/>
                  </a:lnTo>
                  <a:lnTo>
                    <a:pt x="237" y="2"/>
                  </a:lnTo>
                  <a:lnTo>
                    <a:pt x="239" y="4"/>
                  </a:lnTo>
                  <a:lnTo>
                    <a:pt x="239" y="4"/>
                  </a:lnTo>
                  <a:lnTo>
                    <a:pt x="241" y="6"/>
                  </a:lnTo>
                  <a:lnTo>
                    <a:pt x="243" y="6"/>
                  </a:lnTo>
                  <a:lnTo>
                    <a:pt x="243" y="8"/>
                  </a:lnTo>
                  <a:lnTo>
                    <a:pt x="245" y="8"/>
                  </a:lnTo>
                  <a:lnTo>
                    <a:pt x="251" y="6"/>
                  </a:lnTo>
                  <a:lnTo>
                    <a:pt x="255" y="6"/>
                  </a:lnTo>
                  <a:lnTo>
                    <a:pt x="260" y="4"/>
                  </a:lnTo>
                  <a:lnTo>
                    <a:pt x="264" y="4"/>
                  </a:lnTo>
                  <a:lnTo>
                    <a:pt x="270" y="2"/>
                  </a:lnTo>
                  <a:lnTo>
                    <a:pt x="274" y="0"/>
                  </a:lnTo>
                  <a:lnTo>
                    <a:pt x="280" y="0"/>
                  </a:lnTo>
                  <a:lnTo>
                    <a:pt x="285" y="0"/>
                  </a:lnTo>
                  <a:lnTo>
                    <a:pt x="289" y="0"/>
                  </a:lnTo>
                  <a:lnTo>
                    <a:pt x="291" y="0"/>
                  </a:lnTo>
                  <a:lnTo>
                    <a:pt x="295" y="0"/>
                  </a:lnTo>
                  <a:lnTo>
                    <a:pt x="299" y="2"/>
                  </a:lnTo>
                  <a:lnTo>
                    <a:pt x="303" y="2"/>
                  </a:lnTo>
                  <a:lnTo>
                    <a:pt x="305" y="2"/>
                  </a:lnTo>
                  <a:lnTo>
                    <a:pt x="308" y="4"/>
                  </a:lnTo>
                  <a:lnTo>
                    <a:pt x="310" y="4"/>
                  </a:lnTo>
                  <a:lnTo>
                    <a:pt x="312" y="4"/>
                  </a:lnTo>
                  <a:lnTo>
                    <a:pt x="312" y="4"/>
                  </a:lnTo>
                  <a:lnTo>
                    <a:pt x="314" y="4"/>
                  </a:lnTo>
                  <a:lnTo>
                    <a:pt x="316" y="4"/>
                  </a:lnTo>
                  <a:lnTo>
                    <a:pt x="318" y="4"/>
                  </a:lnTo>
                  <a:lnTo>
                    <a:pt x="318" y="4"/>
                  </a:lnTo>
                  <a:lnTo>
                    <a:pt x="320" y="4"/>
                  </a:lnTo>
                  <a:lnTo>
                    <a:pt x="324" y="4"/>
                  </a:lnTo>
                  <a:lnTo>
                    <a:pt x="328" y="4"/>
                  </a:lnTo>
                  <a:lnTo>
                    <a:pt x="333" y="4"/>
                  </a:lnTo>
                  <a:lnTo>
                    <a:pt x="337" y="4"/>
                  </a:lnTo>
                  <a:lnTo>
                    <a:pt x="341" y="4"/>
                  </a:lnTo>
                  <a:lnTo>
                    <a:pt x="345" y="6"/>
                  </a:lnTo>
                  <a:lnTo>
                    <a:pt x="349" y="6"/>
                  </a:lnTo>
                  <a:lnTo>
                    <a:pt x="353" y="8"/>
                  </a:lnTo>
                  <a:lnTo>
                    <a:pt x="356" y="10"/>
                  </a:lnTo>
                  <a:lnTo>
                    <a:pt x="353" y="14"/>
                  </a:lnTo>
                  <a:lnTo>
                    <a:pt x="345" y="16"/>
                  </a:lnTo>
                  <a:lnTo>
                    <a:pt x="337" y="18"/>
                  </a:lnTo>
                  <a:lnTo>
                    <a:pt x="328" y="18"/>
                  </a:lnTo>
                  <a:lnTo>
                    <a:pt x="318" y="20"/>
                  </a:lnTo>
                  <a:lnTo>
                    <a:pt x="308" y="20"/>
                  </a:lnTo>
                  <a:lnTo>
                    <a:pt x="301" y="21"/>
                  </a:lnTo>
                  <a:lnTo>
                    <a:pt x="293" y="23"/>
                  </a:lnTo>
                  <a:lnTo>
                    <a:pt x="293" y="23"/>
                  </a:lnTo>
                  <a:lnTo>
                    <a:pt x="291" y="25"/>
                  </a:lnTo>
                  <a:lnTo>
                    <a:pt x="291" y="27"/>
                  </a:lnTo>
                  <a:lnTo>
                    <a:pt x="289" y="27"/>
                  </a:lnTo>
                  <a:lnTo>
                    <a:pt x="289" y="29"/>
                  </a:lnTo>
                  <a:lnTo>
                    <a:pt x="287" y="29"/>
                  </a:lnTo>
                  <a:lnTo>
                    <a:pt x="285" y="31"/>
                  </a:lnTo>
                  <a:lnTo>
                    <a:pt x="284" y="31"/>
                  </a:lnTo>
                  <a:lnTo>
                    <a:pt x="284" y="31"/>
                  </a:lnTo>
                  <a:lnTo>
                    <a:pt x="282" y="31"/>
                  </a:lnTo>
                  <a:lnTo>
                    <a:pt x="282" y="31"/>
                  </a:lnTo>
                  <a:lnTo>
                    <a:pt x="280" y="29"/>
                  </a:lnTo>
                  <a:lnTo>
                    <a:pt x="280" y="29"/>
                  </a:lnTo>
                  <a:lnTo>
                    <a:pt x="278" y="29"/>
                  </a:lnTo>
                  <a:lnTo>
                    <a:pt x="278" y="27"/>
                  </a:lnTo>
                  <a:lnTo>
                    <a:pt x="276" y="27"/>
                  </a:lnTo>
                  <a:lnTo>
                    <a:pt x="264" y="27"/>
                  </a:lnTo>
                  <a:lnTo>
                    <a:pt x="264" y="29"/>
                  </a:lnTo>
                  <a:lnTo>
                    <a:pt x="264" y="29"/>
                  </a:lnTo>
                  <a:lnTo>
                    <a:pt x="264" y="31"/>
                  </a:lnTo>
                  <a:lnTo>
                    <a:pt x="264" y="33"/>
                  </a:lnTo>
                  <a:lnTo>
                    <a:pt x="264" y="33"/>
                  </a:lnTo>
                  <a:lnTo>
                    <a:pt x="262" y="35"/>
                  </a:lnTo>
                  <a:lnTo>
                    <a:pt x="262" y="35"/>
                  </a:lnTo>
                  <a:lnTo>
                    <a:pt x="260" y="35"/>
                  </a:lnTo>
                  <a:lnTo>
                    <a:pt x="253" y="35"/>
                  </a:lnTo>
                  <a:lnTo>
                    <a:pt x="243" y="35"/>
                  </a:lnTo>
                  <a:lnTo>
                    <a:pt x="230" y="37"/>
                  </a:lnTo>
                  <a:lnTo>
                    <a:pt x="216" y="39"/>
                  </a:lnTo>
                  <a:lnTo>
                    <a:pt x="205" y="41"/>
                  </a:lnTo>
                  <a:lnTo>
                    <a:pt x="193" y="45"/>
                  </a:lnTo>
                  <a:lnTo>
                    <a:pt x="184" y="48"/>
                  </a:lnTo>
                  <a:lnTo>
                    <a:pt x="178" y="54"/>
                  </a:lnTo>
                  <a:lnTo>
                    <a:pt x="170" y="54"/>
                  </a:lnTo>
                  <a:lnTo>
                    <a:pt x="170" y="54"/>
                  </a:lnTo>
                  <a:lnTo>
                    <a:pt x="170" y="52"/>
                  </a:lnTo>
                  <a:lnTo>
                    <a:pt x="170" y="52"/>
                  </a:lnTo>
                  <a:lnTo>
                    <a:pt x="170" y="52"/>
                  </a:lnTo>
                  <a:lnTo>
                    <a:pt x="170" y="50"/>
                  </a:lnTo>
                  <a:lnTo>
                    <a:pt x="170" y="50"/>
                  </a:lnTo>
                  <a:lnTo>
                    <a:pt x="170" y="50"/>
                  </a:lnTo>
                  <a:lnTo>
                    <a:pt x="170" y="48"/>
                  </a:lnTo>
                  <a:lnTo>
                    <a:pt x="168" y="48"/>
                  </a:lnTo>
                  <a:lnTo>
                    <a:pt x="166" y="48"/>
                  </a:lnTo>
                  <a:lnTo>
                    <a:pt x="165" y="48"/>
                  </a:lnTo>
                  <a:lnTo>
                    <a:pt x="163" y="48"/>
                  </a:lnTo>
                  <a:lnTo>
                    <a:pt x="161" y="48"/>
                  </a:lnTo>
                  <a:lnTo>
                    <a:pt x="159" y="48"/>
                  </a:lnTo>
                  <a:lnTo>
                    <a:pt x="155" y="48"/>
                  </a:lnTo>
                  <a:lnTo>
                    <a:pt x="151" y="48"/>
                  </a:lnTo>
                  <a:lnTo>
                    <a:pt x="153" y="50"/>
                  </a:lnTo>
                  <a:lnTo>
                    <a:pt x="157" y="50"/>
                  </a:lnTo>
                  <a:lnTo>
                    <a:pt x="159" y="52"/>
                  </a:lnTo>
                  <a:lnTo>
                    <a:pt x="161" y="52"/>
                  </a:lnTo>
                  <a:lnTo>
                    <a:pt x="163" y="54"/>
                  </a:lnTo>
                  <a:lnTo>
                    <a:pt x="165" y="56"/>
                  </a:lnTo>
                  <a:lnTo>
                    <a:pt x="166" y="58"/>
                  </a:lnTo>
                  <a:lnTo>
                    <a:pt x="168" y="60"/>
                  </a:lnTo>
                  <a:lnTo>
                    <a:pt x="166" y="62"/>
                  </a:lnTo>
                  <a:lnTo>
                    <a:pt x="163" y="62"/>
                  </a:lnTo>
                  <a:lnTo>
                    <a:pt x="161" y="64"/>
                  </a:lnTo>
                  <a:lnTo>
                    <a:pt x="159" y="66"/>
                  </a:lnTo>
                  <a:lnTo>
                    <a:pt x="155" y="68"/>
                  </a:lnTo>
                  <a:lnTo>
                    <a:pt x="153" y="69"/>
                  </a:lnTo>
                  <a:lnTo>
                    <a:pt x="151" y="69"/>
                  </a:lnTo>
                  <a:lnTo>
                    <a:pt x="149" y="69"/>
                  </a:lnTo>
                  <a:lnTo>
                    <a:pt x="147" y="69"/>
                  </a:lnTo>
                  <a:lnTo>
                    <a:pt x="145" y="69"/>
                  </a:lnTo>
                  <a:lnTo>
                    <a:pt x="143" y="69"/>
                  </a:lnTo>
                  <a:lnTo>
                    <a:pt x="140" y="69"/>
                  </a:lnTo>
                  <a:lnTo>
                    <a:pt x="138" y="69"/>
                  </a:lnTo>
                  <a:lnTo>
                    <a:pt x="134" y="69"/>
                  </a:lnTo>
                  <a:lnTo>
                    <a:pt x="132" y="69"/>
                  </a:lnTo>
                  <a:lnTo>
                    <a:pt x="128" y="69"/>
                  </a:lnTo>
                  <a:lnTo>
                    <a:pt x="122" y="69"/>
                  </a:lnTo>
                  <a:lnTo>
                    <a:pt x="120" y="71"/>
                  </a:lnTo>
                  <a:lnTo>
                    <a:pt x="117" y="71"/>
                  </a:lnTo>
                  <a:lnTo>
                    <a:pt x="115" y="71"/>
                  </a:lnTo>
                  <a:lnTo>
                    <a:pt x="111" y="71"/>
                  </a:lnTo>
                  <a:lnTo>
                    <a:pt x="109" y="73"/>
                  </a:lnTo>
                  <a:lnTo>
                    <a:pt x="107" y="73"/>
                  </a:lnTo>
                  <a:lnTo>
                    <a:pt x="103" y="73"/>
                  </a:lnTo>
                  <a:lnTo>
                    <a:pt x="107" y="75"/>
                  </a:lnTo>
                  <a:lnTo>
                    <a:pt x="109" y="75"/>
                  </a:lnTo>
                  <a:lnTo>
                    <a:pt x="111" y="75"/>
                  </a:lnTo>
                  <a:lnTo>
                    <a:pt x="111" y="75"/>
                  </a:lnTo>
                  <a:lnTo>
                    <a:pt x="113" y="75"/>
                  </a:lnTo>
                  <a:lnTo>
                    <a:pt x="115" y="75"/>
                  </a:lnTo>
                  <a:lnTo>
                    <a:pt x="115" y="75"/>
                  </a:lnTo>
                  <a:lnTo>
                    <a:pt x="117" y="73"/>
                  </a:lnTo>
                  <a:lnTo>
                    <a:pt x="117" y="79"/>
                  </a:lnTo>
                  <a:lnTo>
                    <a:pt x="117" y="83"/>
                  </a:lnTo>
                  <a:lnTo>
                    <a:pt x="113" y="85"/>
                  </a:lnTo>
                  <a:lnTo>
                    <a:pt x="111" y="87"/>
                  </a:lnTo>
                  <a:lnTo>
                    <a:pt x="107" y="91"/>
                  </a:lnTo>
                  <a:lnTo>
                    <a:pt x="103" y="93"/>
                  </a:lnTo>
                  <a:lnTo>
                    <a:pt x="101" y="94"/>
                  </a:lnTo>
                  <a:lnTo>
                    <a:pt x="99" y="94"/>
                  </a:lnTo>
                  <a:lnTo>
                    <a:pt x="97" y="96"/>
                  </a:lnTo>
                  <a:lnTo>
                    <a:pt x="94" y="94"/>
                  </a:lnTo>
                  <a:lnTo>
                    <a:pt x="92" y="94"/>
                  </a:lnTo>
                  <a:lnTo>
                    <a:pt x="88" y="93"/>
                  </a:lnTo>
                  <a:lnTo>
                    <a:pt x="84" y="91"/>
                  </a:lnTo>
                  <a:lnTo>
                    <a:pt x="82" y="89"/>
                  </a:lnTo>
                  <a:lnTo>
                    <a:pt x="78" y="87"/>
                  </a:lnTo>
                  <a:lnTo>
                    <a:pt x="74" y="87"/>
                  </a:lnTo>
                  <a:lnTo>
                    <a:pt x="71" y="87"/>
                  </a:lnTo>
                  <a:lnTo>
                    <a:pt x="59" y="85"/>
                  </a:lnTo>
                  <a:lnTo>
                    <a:pt x="51" y="85"/>
                  </a:lnTo>
                  <a:lnTo>
                    <a:pt x="42" y="83"/>
                  </a:lnTo>
                  <a:lnTo>
                    <a:pt x="34" y="83"/>
                  </a:lnTo>
                  <a:lnTo>
                    <a:pt x="26" y="83"/>
                  </a:lnTo>
                  <a:lnTo>
                    <a:pt x="19" y="83"/>
                  </a:lnTo>
                  <a:lnTo>
                    <a:pt x="9" y="83"/>
                  </a:lnTo>
                  <a:lnTo>
                    <a:pt x="0" y="87"/>
                  </a:lnTo>
                  <a:lnTo>
                    <a:pt x="1" y="81"/>
                  </a:lnTo>
                  <a:lnTo>
                    <a:pt x="5" y="79"/>
                  </a:lnTo>
                  <a:lnTo>
                    <a:pt x="9" y="75"/>
                  </a:lnTo>
                  <a:lnTo>
                    <a:pt x="15" y="73"/>
                  </a:lnTo>
                  <a:lnTo>
                    <a:pt x="23" y="71"/>
                  </a:lnTo>
                  <a:lnTo>
                    <a:pt x="28" y="69"/>
                  </a:lnTo>
                  <a:lnTo>
                    <a:pt x="34" y="68"/>
                  </a:lnTo>
                  <a:lnTo>
                    <a:pt x="38" y="68"/>
                  </a:lnTo>
                  <a:lnTo>
                    <a:pt x="38" y="68"/>
                  </a:lnTo>
                  <a:lnTo>
                    <a:pt x="38" y="68"/>
                  </a:lnTo>
                  <a:lnTo>
                    <a:pt x="40" y="68"/>
                  </a:lnTo>
                  <a:lnTo>
                    <a:pt x="40" y="68"/>
                  </a:lnTo>
                  <a:lnTo>
                    <a:pt x="42" y="68"/>
                  </a:lnTo>
                  <a:lnTo>
                    <a:pt x="42" y="68"/>
                  </a:lnTo>
                  <a:lnTo>
                    <a:pt x="44" y="68"/>
                  </a:lnTo>
                  <a:lnTo>
                    <a:pt x="46" y="68"/>
                  </a:lnTo>
                  <a:lnTo>
                    <a:pt x="46" y="68"/>
                  </a:lnTo>
                  <a:lnTo>
                    <a:pt x="46" y="68"/>
                  </a:lnTo>
                  <a:lnTo>
                    <a:pt x="48" y="68"/>
                  </a:lnTo>
                  <a:lnTo>
                    <a:pt x="48" y="66"/>
                  </a:lnTo>
                  <a:lnTo>
                    <a:pt x="49" y="66"/>
                  </a:lnTo>
                  <a:lnTo>
                    <a:pt x="49" y="66"/>
                  </a:lnTo>
                  <a:lnTo>
                    <a:pt x="51" y="64"/>
                  </a:lnTo>
                  <a:lnTo>
                    <a:pt x="53" y="64"/>
                  </a:lnTo>
                  <a:lnTo>
                    <a:pt x="55" y="66"/>
                  </a:lnTo>
                  <a:lnTo>
                    <a:pt x="57" y="66"/>
                  </a:lnTo>
                  <a:lnTo>
                    <a:pt x="59" y="68"/>
                  </a:lnTo>
                  <a:lnTo>
                    <a:pt x="61" y="69"/>
                  </a:lnTo>
                  <a:lnTo>
                    <a:pt x="63" y="71"/>
                  </a:lnTo>
                  <a:lnTo>
                    <a:pt x="65" y="73"/>
                  </a:lnTo>
                  <a:lnTo>
                    <a:pt x="67" y="73"/>
                  </a:lnTo>
                  <a:lnTo>
                    <a:pt x="71" y="73"/>
                  </a:lnTo>
                  <a:lnTo>
                    <a:pt x="71" y="60"/>
                  </a:lnTo>
                  <a:lnTo>
                    <a:pt x="69" y="60"/>
                  </a:lnTo>
                  <a:lnTo>
                    <a:pt x="65" y="60"/>
                  </a:lnTo>
                  <a:lnTo>
                    <a:pt x="63" y="60"/>
                  </a:lnTo>
                  <a:lnTo>
                    <a:pt x="61" y="60"/>
                  </a:lnTo>
                  <a:lnTo>
                    <a:pt x="57" y="60"/>
                  </a:lnTo>
                  <a:lnTo>
                    <a:pt x="57" y="60"/>
                  </a:lnTo>
                  <a:lnTo>
                    <a:pt x="55" y="58"/>
                  </a:lnTo>
                  <a:lnTo>
                    <a:pt x="55" y="56"/>
                  </a:lnTo>
                  <a:lnTo>
                    <a:pt x="55" y="54"/>
                  </a:lnTo>
                  <a:lnTo>
                    <a:pt x="57" y="52"/>
                  </a:lnTo>
                  <a:lnTo>
                    <a:pt x="59" y="50"/>
                  </a:lnTo>
                  <a:lnTo>
                    <a:pt x="61" y="50"/>
                  </a:lnTo>
                  <a:lnTo>
                    <a:pt x="63" y="50"/>
                  </a:lnTo>
                  <a:lnTo>
                    <a:pt x="65" y="50"/>
                  </a:lnTo>
                  <a:lnTo>
                    <a:pt x="67" y="50"/>
                  </a:lnTo>
                  <a:lnTo>
                    <a:pt x="69" y="50"/>
                  </a:lnTo>
                  <a:lnTo>
                    <a:pt x="71" y="50"/>
                  </a:lnTo>
                  <a:lnTo>
                    <a:pt x="74" y="50"/>
                  </a:lnTo>
                  <a:lnTo>
                    <a:pt x="78" y="52"/>
                  </a:lnTo>
                  <a:lnTo>
                    <a:pt x="82" y="52"/>
                  </a:lnTo>
                  <a:lnTo>
                    <a:pt x="86" y="54"/>
                  </a:lnTo>
                  <a:lnTo>
                    <a:pt x="90" y="54"/>
                  </a:lnTo>
                  <a:lnTo>
                    <a:pt x="94" y="54"/>
                  </a:lnTo>
                  <a:lnTo>
                    <a:pt x="95" y="54"/>
                  </a:lnTo>
                  <a:lnTo>
                    <a:pt x="99" y="54"/>
                  </a:lnTo>
                  <a:lnTo>
                    <a:pt x="103" y="54"/>
                  </a:lnTo>
                  <a:lnTo>
                    <a:pt x="105" y="54"/>
                  </a:lnTo>
                  <a:lnTo>
                    <a:pt x="109" y="54"/>
                  </a:lnTo>
                  <a:lnTo>
                    <a:pt x="111" y="54"/>
                  </a:lnTo>
                  <a:lnTo>
                    <a:pt x="113" y="52"/>
                  </a:lnTo>
                  <a:lnTo>
                    <a:pt x="115" y="52"/>
                  </a:lnTo>
                  <a:lnTo>
                    <a:pt x="117" y="50"/>
                  </a:lnTo>
                  <a:lnTo>
                    <a:pt x="113" y="50"/>
                  </a:lnTo>
                  <a:lnTo>
                    <a:pt x="107" y="50"/>
                  </a:lnTo>
                  <a:lnTo>
                    <a:pt x="101" y="50"/>
                  </a:lnTo>
                  <a:lnTo>
                    <a:pt x="97" y="50"/>
                  </a:lnTo>
                  <a:lnTo>
                    <a:pt x="92" y="50"/>
                  </a:lnTo>
                  <a:lnTo>
                    <a:pt x="88" y="48"/>
                  </a:lnTo>
                  <a:lnTo>
                    <a:pt x="84" y="46"/>
                  </a:lnTo>
                  <a:lnTo>
                    <a:pt x="82" y="43"/>
                  </a:lnTo>
                  <a:lnTo>
                    <a:pt x="86" y="43"/>
                  </a:lnTo>
                  <a:lnTo>
                    <a:pt x="90" y="41"/>
                  </a:lnTo>
                  <a:lnTo>
                    <a:pt x="94" y="41"/>
                  </a:lnTo>
                  <a:lnTo>
                    <a:pt x="97" y="41"/>
                  </a:lnTo>
                  <a:lnTo>
                    <a:pt x="101" y="41"/>
                  </a:lnTo>
                  <a:lnTo>
                    <a:pt x="107" y="41"/>
                  </a:lnTo>
                  <a:lnTo>
                    <a:pt x="113" y="41"/>
                  </a:lnTo>
                  <a:lnTo>
                    <a:pt x="118" y="41"/>
                  </a:lnTo>
                  <a:lnTo>
                    <a:pt x="120" y="41"/>
                  </a:lnTo>
                  <a:lnTo>
                    <a:pt x="120" y="43"/>
                  </a:lnTo>
                  <a:lnTo>
                    <a:pt x="120" y="43"/>
                  </a:lnTo>
                  <a:lnTo>
                    <a:pt x="120" y="43"/>
                  </a:lnTo>
                  <a:lnTo>
                    <a:pt x="120" y="45"/>
                  </a:lnTo>
                  <a:lnTo>
                    <a:pt x="122" y="45"/>
                  </a:lnTo>
                  <a:lnTo>
                    <a:pt x="122" y="45"/>
                  </a:lnTo>
                  <a:lnTo>
                    <a:pt x="124" y="45"/>
                  </a:lnTo>
                  <a:lnTo>
                    <a:pt x="138" y="45"/>
                  </a:lnTo>
                  <a:lnTo>
                    <a:pt x="138" y="45"/>
                  </a:lnTo>
                  <a:lnTo>
                    <a:pt x="138" y="43"/>
                  </a:lnTo>
                  <a:lnTo>
                    <a:pt x="136" y="43"/>
                  </a:lnTo>
                  <a:lnTo>
                    <a:pt x="136" y="41"/>
                  </a:lnTo>
                  <a:lnTo>
                    <a:pt x="136" y="39"/>
                  </a:lnTo>
                  <a:lnTo>
                    <a:pt x="136" y="39"/>
                  </a:lnTo>
                  <a:lnTo>
                    <a:pt x="136" y="37"/>
                  </a:lnTo>
                  <a:lnTo>
                    <a:pt x="136" y="37"/>
                  </a:lnTo>
                  <a:lnTo>
                    <a:pt x="182" y="37"/>
                  </a:lnTo>
                  <a:lnTo>
                    <a:pt x="184" y="35"/>
                  </a:lnTo>
                  <a:lnTo>
                    <a:pt x="184" y="33"/>
                  </a:lnTo>
                  <a:lnTo>
                    <a:pt x="184" y="31"/>
                  </a:lnTo>
                  <a:lnTo>
                    <a:pt x="184" y="29"/>
                  </a:lnTo>
                  <a:lnTo>
                    <a:pt x="184" y="29"/>
                  </a:lnTo>
                  <a:lnTo>
                    <a:pt x="186" y="27"/>
                  </a:lnTo>
                  <a:lnTo>
                    <a:pt x="186" y="27"/>
                  </a:lnTo>
                  <a:lnTo>
                    <a:pt x="186" y="25"/>
                  </a:lnTo>
                  <a:lnTo>
                    <a:pt x="186" y="25"/>
                  </a:lnTo>
                  <a:lnTo>
                    <a:pt x="184" y="25"/>
                  </a:lnTo>
                  <a:lnTo>
                    <a:pt x="182" y="27"/>
                  </a:lnTo>
                  <a:lnTo>
                    <a:pt x="180" y="29"/>
                  </a:lnTo>
                  <a:lnTo>
                    <a:pt x="178" y="31"/>
                  </a:lnTo>
                  <a:lnTo>
                    <a:pt x="174" y="31"/>
                  </a:lnTo>
                  <a:lnTo>
                    <a:pt x="174" y="33"/>
                  </a:lnTo>
                  <a:lnTo>
                    <a:pt x="172" y="33"/>
                  </a:lnTo>
                  <a:lnTo>
                    <a:pt x="170" y="33"/>
                  </a:lnTo>
                  <a:lnTo>
                    <a:pt x="166" y="33"/>
                  </a:lnTo>
                  <a:lnTo>
                    <a:pt x="161" y="33"/>
                  </a:lnTo>
                  <a:lnTo>
                    <a:pt x="157" y="31"/>
                  </a:lnTo>
                  <a:lnTo>
                    <a:pt x="151" y="31"/>
                  </a:lnTo>
                  <a:lnTo>
                    <a:pt x="147" y="31"/>
                  </a:lnTo>
                  <a:lnTo>
                    <a:pt x="142" y="31"/>
                  </a:lnTo>
                  <a:lnTo>
                    <a:pt x="140" y="31"/>
                  </a:lnTo>
                  <a:lnTo>
                    <a:pt x="134" y="31"/>
                  </a:lnTo>
                  <a:lnTo>
                    <a:pt x="126" y="33"/>
                  </a:lnTo>
                  <a:lnTo>
                    <a:pt x="117" y="33"/>
                  </a:lnTo>
                  <a:lnTo>
                    <a:pt x="105" y="35"/>
                  </a:lnTo>
                  <a:lnTo>
                    <a:pt x="94" y="35"/>
                  </a:lnTo>
                  <a:lnTo>
                    <a:pt x="82" y="33"/>
                  </a:lnTo>
                  <a:lnTo>
                    <a:pt x="71" y="29"/>
                  </a:lnTo>
                  <a:lnTo>
                    <a:pt x="63" y="23"/>
                  </a:lnTo>
                  <a:lnTo>
                    <a:pt x="65" y="21"/>
                  </a:lnTo>
                  <a:lnTo>
                    <a:pt x="72" y="21"/>
                  </a:lnTo>
                  <a:lnTo>
                    <a:pt x="82" y="20"/>
                  </a:lnTo>
                  <a:lnTo>
                    <a:pt x="94" y="18"/>
                  </a:lnTo>
                  <a:lnTo>
                    <a:pt x="107" y="16"/>
                  </a:lnTo>
                  <a:lnTo>
                    <a:pt x="118" y="14"/>
                  </a:lnTo>
                  <a:lnTo>
                    <a:pt x="126" y="14"/>
                  </a:lnTo>
                  <a:lnTo>
                    <a:pt x="130" y="14"/>
                  </a:lnTo>
                  <a:lnTo>
                    <a:pt x="153" y="14"/>
                  </a:lnTo>
                  <a:lnTo>
                    <a:pt x="166" y="10"/>
                  </a:lnTo>
                  <a:lnTo>
                    <a:pt x="170" y="10"/>
                  </a:lnTo>
                  <a:lnTo>
                    <a:pt x="174" y="8"/>
                  </a:lnTo>
                  <a:lnTo>
                    <a:pt x="178" y="8"/>
                  </a:lnTo>
                  <a:lnTo>
                    <a:pt x="182" y="6"/>
                  </a:lnTo>
                  <a:lnTo>
                    <a:pt x="184" y="6"/>
                  </a:lnTo>
                  <a:lnTo>
                    <a:pt x="188" y="4"/>
                  </a:lnTo>
                  <a:lnTo>
                    <a:pt x="189" y="4"/>
                  </a:lnTo>
                  <a:lnTo>
                    <a:pt x="193" y="4"/>
                  </a:lnTo>
                  <a:lnTo>
                    <a:pt x="197" y="4"/>
                  </a:lnTo>
                  <a:lnTo>
                    <a:pt x="199" y="4"/>
                  </a:lnTo>
                  <a:lnTo>
                    <a:pt x="201" y="4"/>
                  </a:lnTo>
                  <a:lnTo>
                    <a:pt x="203" y="6"/>
                  </a:lnTo>
                  <a:lnTo>
                    <a:pt x="205" y="6"/>
                  </a:lnTo>
                  <a:lnTo>
                    <a:pt x="209" y="6"/>
                  </a:lnTo>
                  <a:lnTo>
                    <a:pt x="211" y="8"/>
                  </a:lnTo>
                  <a:lnTo>
                    <a:pt x="214" y="8"/>
                  </a:lnTo>
                  <a:lnTo>
                    <a:pt x="216" y="8"/>
                  </a:lnTo>
                  <a:close/>
                </a:path>
              </a:pathLst>
            </a:custGeom>
            <a:solidFill>
              <a:srgbClr val="EAEAEA"/>
            </a:solidFill>
            <a:ln w="3175" cmpd="sng">
              <a:solidFill>
                <a:schemeClr val="bg1"/>
              </a:solidFill>
              <a:round/>
              <a:headEnd/>
              <a:tailEnd/>
            </a:ln>
          </p:spPr>
          <p:txBody>
            <a:bodyPr/>
            <a:lstStyle/>
            <a:p>
              <a:endParaRPr lang="nl-NL">
                <a:solidFill>
                  <a:srgbClr val="505050"/>
                </a:solidFill>
              </a:endParaRPr>
            </a:p>
          </p:txBody>
        </p:sp>
        <p:sp>
          <p:nvSpPr>
            <p:cNvPr id="190" name="Freeform 244"/>
            <p:cNvSpPr>
              <a:spLocks/>
            </p:cNvSpPr>
            <p:nvPr/>
          </p:nvSpPr>
          <p:spPr bwMode="auto">
            <a:xfrm>
              <a:off x="500" y="1179"/>
              <a:ext cx="508" cy="282"/>
            </a:xfrm>
            <a:custGeom>
              <a:avLst/>
              <a:gdLst>
                <a:gd name="T0" fmla="*/ 393 w 508"/>
                <a:gd name="T1" fmla="*/ 238 h 259"/>
                <a:gd name="T2" fmla="*/ 389 w 508"/>
                <a:gd name="T3" fmla="*/ 209 h 259"/>
                <a:gd name="T4" fmla="*/ 380 w 508"/>
                <a:gd name="T5" fmla="*/ 198 h 259"/>
                <a:gd name="T6" fmla="*/ 361 w 508"/>
                <a:gd name="T7" fmla="*/ 200 h 259"/>
                <a:gd name="T8" fmla="*/ 345 w 508"/>
                <a:gd name="T9" fmla="*/ 184 h 259"/>
                <a:gd name="T10" fmla="*/ 286 w 508"/>
                <a:gd name="T11" fmla="*/ 169 h 259"/>
                <a:gd name="T12" fmla="*/ 268 w 508"/>
                <a:gd name="T13" fmla="*/ 156 h 259"/>
                <a:gd name="T14" fmla="*/ 251 w 508"/>
                <a:gd name="T15" fmla="*/ 161 h 259"/>
                <a:gd name="T16" fmla="*/ 217 w 508"/>
                <a:gd name="T17" fmla="*/ 183 h 259"/>
                <a:gd name="T18" fmla="*/ 186 w 508"/>
                <a:gd name="T19" fmla="*/ 184 h 259"/>
                <a:gd name="T20" fmla="*/ 201 w 508"/>
                <a:gd name="T21" fmla="*/ 169 h 259"/>
                <a:gd name="T22" fmla="*/ 207 w 508"/>
                <a:gd name="T23" fmla="*/ 156 h 259"/>
                <a:gd name="T24" fmla="*/ 169 w 508"/>
                <a:gd name="T25" fmla="*/ 177 h 259"/>
                <a:gd name="T26" fmla="*/ 153 w 508"/>
                <a:gd name="T27" fmla="*/ 192 h 259"/>
                <a:gd name="T28" fmla="*/ 134 w 508"/>
                <a:gd name="T29" fmla="*/ 200 h 259"/>
                <a:gd name="T30" fmla="*/ 113 w 508"/>
                <a:gd name="T31" fmla="*/ 207 h 259"/>
                <a:gd name="T32" fmla="*/ 80 w 508"/>
                <a:gd name="T33" fmla="*/ 225 h 259"/>
                <a:gd name="T34" fmla="*/ 38 w 508"/>
                <a:gd name="T35" fmla="*/ 244 h 259"/>
                <a:gd name="T36" fmla="*/ 0 w 508"/>
                <a:gd name="T37" fmla="*/ 252 h 259"/>
                <a:gd name="T38" fmla="*/ 0 w 508"/>
                <a:gd name="T39" fmla="*/ 244 h 259"/>
                <a:gd name="T40" fmla="*/ 29 w 508"/>
                <a:gd name="T41" fmla="*/ 234 h 259"/>
                <a:gd name="T42" fmla="*/ 75 w 508"/>
                <a:gd name="T43" fmla="*/ 211 h 259"/>
                <a:gd name="T44" fmla="*/ 88 w 508"/>
                <a:gd name="T45" fmla="*/ 194 h 259"/>
                <a:gd name="T46" fmla="*/ 78 w 508"/>
                <a:gd name="T47" fmla="*/ 194 h 259"/>
                <a:gd name="T48" fmla="*/ 63 w 508"/>
                <a:gd name="T49" fmla="*/ 200 h 259"/>
                <a:gd name="T50" fmla="*/ 40 w 508"/>
                <a:gd name="T51" fmla="*/ 190 h 259"/>
                <a:gd name="T52" fmla="*/ 67 w 508"/>
                <a:gd name="T53" fmla="*/ 165 h 259"/>
                <a:gd name="T54" fmla="*/ 34 w 508"/>
                <a:gd name="T55" fmla="*/ 175 h 259"/>
                <a:gd name="T56" fmla="*/ 55 w 508"/>
                <a:gd name="T57" fmla="*/ 150 h 259"/>
                <a:gd name="T58" fmla="*/ 86 w 508"/>
                <a:gd name="T59" fmla="*/ 125 h 259"/>
                <a:gd name="T60" fmla="*/ 123 w 508"/>
                <a:gd name="T61" fmla="*/ 115 h 259"/>
                <a:gd name="T62" fmla="*/ 157 w 508"/>
                <a:gd name="T63" fmla="*/ 94 h 259"/>
                <a:gd name="T64" fmla="*/ 144 w 508"/>
                <a:gd name="T65" fmla="*/ 102 h 259"/>
                <a:gd name="T66" fmla="*/ 125 w 508"/>
                <a:gd name="T67" fmla="*/ 98 h 259"/>
                <a:gd name="T68" fmla="*/ 136 w 508"/>
                <a:gd name="T69" fmla="*/ 85 h 259"/>
                <a:gd name="T70" fmla="*/ 201 w 508"/>
                <a:gd name="T71" fmla="*/ 73 h 259"/>
                <a:gd name="T72" fmla="*/ 207 w 508"/>
                <a:gd name="T73" fmla="*/ 63 h 259"/>
                <a:gd name="T74" fmla="*/ 188 w 508"/>
                <a:gd name="T75" fmla="*/ 46 h 259"/>
                <a:gd name="T76" fmla="*/ 215 w 508"/>
                <a:gd name="T77" fmla="*/ 29 h 259"/>
                <a:gd name="T78" fmla="*/ 303 w 508"/>
                <a:gd name="T79" fmla="*/ 4 h 259"/>
                <a:gd name="T80" fmla="*/ 334 w 508"/>
                <a:gd name="T81" fmla="*/ 2 h 259"/>
                <a:gd name="T82" fmla="*/ 357 w 508"/>
                <a:gd name="T83" fmla="*/ 0 h 259"/>
                <a:gd name="T84" fmla="*/ 376 w 508"/>
                <a:gd name="T85" fmla="*/ 4 h 259"/>
                <a:gd name="T86" fmla="*/ 416 w 508"/>
                <a:gd name="T87" fmla="*/ 8 h 259"/>
                <a:gd name="T88" fmla="*/ 497 w 508"/>
                <a:gd name="T89" fmla="*/ 14 h 259"/>
                <a:gd name="T90" fmla="*/ 508 w 508"/>
                <a:gd name="T91" fmla="*/ 19 h 259"/>
                <a:gd name="T92" fmla="*/ 368 w 508"/>
                <a:gd name="T93" fmla="*/ 163 h 259"/>
                <a:gd name="T94" fmla="*/ 370 w 508"/>
                <a:gd name="T95" fmla="*/ 175 h 259"/>
                <a:gd name="T96" fmla="*/ 372 w 508"/>
                <a:gd name="T97" fmla="*/ 183 h 259"/>
                <a:gd name="T98" fmla="*/ 389 w 508"/>
                <a:gd name="T99" fmla="*/ 183 h 259"/>
                <a:gd name="T100" fmla="*/ 405 w 508"/>
                <a:gd name="T101" fmla="*/ 181 h 259"/>
                <a:gd name="T102" fmla="*/ 414 w 508"/>
                <a:gd name="T103" fmla="*/ 209 h 259"/>
                <a:gd name="T104" fmla="*/ 409 w 508"/>
                <a:gd name="T105" fmla="*/ 223 h 259"/>
                <a:gd name="T106" fmla="*/ 416 w 508"/>
                <a:gd name="T107" fmla="*/ 240 h 259"/>
                <a:gd name="T108" fmla="*/ 399 w 508"/>
                <a:gd name="T109" fmla="*/ 257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08" h="259">
                  <a:moveTo>
                    <a:pt x="397" y="255"/>
                  </a:moveTo>
                  <a:lnTo>
                    <a:pt x="395" y="255"/>
                  </a:lnTo>
                  <a:lnTo>
                    <a:pt x="393" y="254"/>
                  </a:lnTo>
                  <a:lnTo>
                    <a:pt x="393" y="250"/>
                  </a:lnTo>
                  <a:lnTo>
                    <a:pt x="391" y="246"/>
                  </a:lnTo>
                  <a:lnTo>
                    <a:pt x="391" y="242"/>
                  </a:lnTo>
                  <a:lnTo>
                    <a:pt x="393" y="238"/>
                  </a:lnTo>
                  <a:lnTo>
                    <a:pt x="393" y="236"/>
                  </a:lnTo>
                  <a:lnTo>
                    <a:pt x="393" y="232"/>
                  </a:lnTo>
                  <a:lnTo>
                    <a:pt x="391" y="231"/>
                  </a:lnTo>
                  <a:lnTo>
                    <a:pt x="391" y="227"/>
                  </a:lnTo>
                  <a:lnTo>
                    <a:pt x="389" y="221"/>
                  </a:lnTo>
                  <a:lnTo>
                    <a:pt x="389" y="215"/>
                  </a:lnTo>
                  <a:lnTo>
                    <a:pt x="389" y="209"/>
                  </a:lnTo>
                  <a:lnTo>
                    <a:pt x="389" y="204"/>
                  </a:lnTo>
                  <a:lnTo>
                    <a:pt x="391" y="200"/>
                  </a:lnTo>
                  <a:lnTo>
                    <a:pt x="391" y="198"/>
                  </a:lnTo>
                  <a:lnTo>
                    <a:pt x="389" y="198"/>
                  </a:lnTo>
                  <a:lnTo>
                    <a:pt x="385" y="198"/>
                  </a:lnTo>
                  <a:lnTo>
                    <a:pt x="384" y="198"/>
                  </a:lnTo>
                  <a:lnTo>
                    <a:pt x="380" y="198"/>
                  </a:lnTo>
                  <a:lnTo>
                    <a:pt x="378" y="198"/>
                  </a:lnTo>
                  <a:lnTo>
                    <a:pt x="374" y="196"/>
                  </a:lnTo>
                  <a:lnTo>
                    <a:pt x="372" y="196"/>
                  </a:lnTo>
                  <a:lnTo>
                    <a:pt x="370" y="194"/>
                  </a:lnTo>
                  <a:lnTo>
                    <a:pt x="362" y="207"/>
                  </a:lnTo>
                  <a:lnTo>
                    <a:pt x="361" y="204"/>
                  </a:lnTo>
                  <a:lnTo>
                    <a:pt x="361" y="200"/>
                  </a:lnTo>
                  <a:lnTo>
                    <a:pt x="359" y="198"/>
                  </a:lnTo>
                  <a:lnTo>
                    <a:pt x="357" y="196"/>
                  </a:lnTo>
                  <a:lnTo>
                    <a:pt x="355" y="194"/>
                  </a:lnTo>
                  <a:lnTo>
                    <a:pt x="355" y="192"/>
                  </a:lnTo>
                  <a:lnTo>
                    <a:pt x="353" y="190"/>
                  </a:lnTo>
                  <a:lnTo>
                    <a:pt x="353" y="186"/>
                  </a:lnTo>
                  <a:lnTo>
                    <a:pt x="345" y="184"/>
                  </a:lnTo>
                  <a:lnTo>
                    <a:pt x="336" y="181"/>
                  </a:lnTo>
                  <a:lnTo>
                    <a:pt x="326" y="179"/>
                  </a:lnTo>
                  <a:lnTo>
                    <a:pt x="318" y="179"/>
                  </a:lnTo>
                  <a:lnTo>
                    <a:pt x="311" y="177"/>
                  </a:lnTo>
                  <a:lnTo>
                    <a:pt x="301" y="175"/>
                  </a:lnTo>
                  <a:lnTo>
                    <a:pt x="293" y="173"/>
                  </a:lnTo>
                  <a:lnTo>
                    <a:pt x="286" y="169"/>
                  </a:lnTo>
                  <a:lnTo>
                    <a:pt x="276" y="167"/>
                  </a:lnTo>
                  <a:lnTo>
                    <a:pt x="274" y="165"/>
                  </a:lnTo>
                  <a:lnTo>
                    <a:pt x="274" y="163"/>
                  </a:lnTo>
                  <a:lnTo>
                    <a:pt x="272" y="161"/>
                  </a:lnTo>
                  <a:lnTo>
                    <a:pt x="270" y="159"/>
                  </a:lnTo>
                  <a:lnTo>
                    <a:pt x="270" y="158"/>
                  </a:lnTo>
                  <a:lnTo>
                    <a:pt x="268" y="156"/>
                  </a:lnTo>
                  <a:lnTo>
                    <a:pt x="267" y="154"/>
                  </a:lnTo>
                  <a:lnTo>
                    <a:pt x="263" y="154"/>
                  </a:lnTo>
                  <a:lnTo>
                    <a:pt x="259" y="154"/>
                  </a:lnTo>
                  <a:lnTo>
                    <a:pt x="257" y="156"/>
                  </a:lnTo>
                  <a:lnTo>
                    <a:pt x="253" y="158"/>
                  </a:lnTo>
                  <a:lnTo>
                    <a:pt x="253" y="159"/>
                  </a:lnTo>
                  <a:lnTo>
                    <a:pt x="251" y="161"/>
                  </a:lnTo>
                  <a:lnTo>
                    <a:pt x="249" y="163"/>
                  </a:lnTo>
                  <a:lnTo>
                    <a:pt x="249" y="167"/>
                  </a:lnTo>
                  <a:lnTo>
                    <a:pt x="247" y="167"/>
                  </a:lnTo>
                  <a:lnTo>
                    <a:pt x="242" y="171"/>
                  </a:lnTo>
                  <a:lnTo>
                    <a:pt x="236" y="175"/>
                  </a:lnTo>
                  <a:lnTo>
                    <a:pt x="226" y="179"/>
                  </a:lnTo>
                  <a:lnTo>
                    <a:pt x="217" y="183"/>
                  </a:lnTo>
                  <a:lnTo>
                    <a:pt x="207" y="184"/>
                  </a:lnTo>
                  <a:lnTo>
                    <a:pt x="197" y="188"/>
                  </a:lnTo>
                  <a:lnTo>
                    <a:pt x="190" y="188"/>
                  </a:lnTo>
                  <a:lnTo>
                    <a:pt x="184" y="190"/>
                  </a:lnTo>
                  <a:lnTo>
                    <a:pt x="184" y="188"/>
                  </a:lnTo>
                  <a:lnTo>
                    <a:pt x="184" y="188"/>
                  </a:lnTo>
                  <a:lnTo>
                    <a:pt x="186" y="184"/>
                  </a:lnTo>
                  <a:lnTo>
                    <a:pt x="186" y="183"/>
                  </a:lnTo>
                  <a:lnTo>
                    <a:pt x="188" y="181"/>
                  </a:lnTo>
                  <a:lnTo>
                    <a:pt x="188" y="179"/>
                  </a:lnTo>
                  <a:lnTo>
                    <a:pt x="188" y="177"/>
                  </a:lnTo>
                  <a:lnTo>
                    <a:pt x="188" y="177"/>
                  </a:lnTo>
                  <a:lnTo>
                    <a:pt x="196" y="171"/>
                  </a:lnTo>
                  <a:lnTo>
                    <a:pt x="201" y="169"/>
                  </a:lnTo>
                  <a:lnTo>
                    <a:pt x="207" y="167"/>
                  </a:lnTo>
                  <a:lnTo>
                    <a:pt x="213" y="167"/>
                  </a:lnTo>
                  <a:lnTo>
                    <a:pt x="219" y="167"/>
                  </a:lnTo>
                  <a:lnTo>
                    <a:pt x="222" y="165"/>
                  </a:lnTo>
                  <a:lnTo>
                    <a:pt x="226" y="163"/>
                  </a:lnTo>
                  <a:lnTo>
                    <a:pt x="230" y="156"/>
                  </a:lnTo>
                  <a:lnTo>
                    <a:pt x="207" y="156"/>
                  </a:lnTo>
                  <a:lnTo>
                    <a:pt x="203" y="159"/>
                  </a:lnTo>
                  <a:lnTo>
                    <a:pt x="197" y="163"/>
                  </a:lnTo>
                  <a:lnTo>
                    <a:pt x="192" y="167"/>
                  </a:lnTo>
                  <a:lnTo>
                    <a:pt x="186" y="171"/>
                  </a:lnTo>
                  <a:lnTo>
                    <a:pt x="180" y="173"/>
                  </a:lnTo>
                  <a:lnTo>
                    <a:pt x="174" y="175"/>
                  </a:lnTo>
                  <a:lnTo>
                    <a:pt x="169" y="177"/>
                  </a:lnTo>
                  <a:lnTo>
                    <a:pt x="163" y="181"/>
                  </a:lnTo>
                  <a:lnTo>
                    <a:pt x="159" y="181"/>
                  </a:lnTo>
                  <a:lnTo>
                    <a:pt x="157" y="183"/>
                  </a:lnTo>
                  <a:lnTo>
                    <a:pt x="155" y="186"/>
                  </a:lnTo>
                  <a:lnTo>
                    <a:pt x="155" y="188"/>
                  </a:lnTo>
                  <a:lnTo>
                    <a:pt x="153" y="190"/>
                  </a:lnTo>
                  <a:lnTo>
                    <a:pt x="153" y="192"/>
                  </a:lnTo>
                  <a:lnTo>
                    <a:pt x="151" y="196"/>
                  </a:lnTo>
                  <a:lnTo>
                    <a:pt x="149" y="198"/>
                  </a:lnTo>
                  <a:lnTo>
                    <a:pt x="148" y="198"/>
                  </a:lnTo>
                  <a:lnTo>
                    <a:pt x="144" y="200"/>
                  </a:lnTo>
                  <a:lnTo>
                    <a:pt x="142" y="200"/>
                  </a:lnTo>
                  <a:lnTo>
                    <a:pt x="138" y="200"/>
                  </a:lnTo>
                  <a:lnTo>
                    <a:pt x="134" y="200"/>
                  </a:lnTo>
                  <a:lnTo>
                    <a:pt x="132" y="198"/>
                  </a:lnTo>
                  <a:lnTo>
                    <a:pt x="130" y="200"/>
                  </a:lnTo>
                  <a:lnTo>
                    <a:pt x="128" y="200"/>
                  </a:lnTo>
                  <a:lnTo>
                    <a:pt x="123" y="200"/>
                  </a:lnTo>
                  <a:lnTo>
                    <a:pt x="119" y="204"/>
                  </a:lnTo>
                  <a:lnTo>
                    <a:pt x="115" y="206"/>
                  </a:lnTo>
                  <a:lnTo>
                    <a:pt x="113" y="207"/>
                  </a:lnTo>
                  <a:lnTo>
                    <a:pt x="109" y="211"/>
                  </a:lnTo>
                  <a:lnTo>
                    <a:pt x="107" y="213"/>
                  </a:lnTo>
                  <a:lnTo>
                    <a:pt x="103" y="215"/>
                  </a:lnTo>
                  <a:lnTo>
                    <a:pt x="102" y="217"/>
                  </a:lnTo>
                  <a:lnTo>
                    <a:pt x="94" y="219"/>
                  </a:lnTo>
                  <a:lnTo>
                    <a:pt x="86" y="223"/>
                  </a:lnTo>
                  <a:lnTo>
                    <a:pt x="80" y="225"/>
                  </a:lnTo>
                  <a:lnTo>
                    <a:pt x="75" y="227"/>
                  </a:lnTo>
                  <a:lnTo>
                    <a:pt x="71" y="229"/>
                  </a:lnTo>
                  <a:lnTo>
                    <a:pt x="65" y="231"/>
                  </a:lnTo>
                  <a:lnTo>
                    <a:pt x="59" y="234"/>
                  </a:lnTo>
                  <a:lnTo>
                    <a:pt x="54" y="236"/>
                  </a:lnTo>
                  <a:lnTo>
                    <a:pt x="46" y="240"/>
                  </a:lnTo>
                  <a:lnTo>
                    <a:pt x="38" y="244"/>
                  </a:lnTo>
                  <a:lnTo>
                    <a:pt x="32" y="244"/>
                  </a:lnTo>
                  <a:lnTo>
                    <a:pt x="29" y="246"/>
                  </a:lnTo>
                  <a:lnTo>
                    <a:pt x="23" y="248"/>
                  </a:lnTo>
                  <a:lnTo>
                    <a:pt x="17" y="250"/>
                  </a:lnTo>
                  <a:lnTo>
                    <a:pt x="11" y="252"/>
                  </a:lnTo>
                  <a:lnTo>
                    <a:pt x="6" y="254"/>
                  </a:lnTo>
                  <a:lnTo>
                    <a:pt x="0" y="252"/>
                  </a:lnTo>
                  <a:lnTo>
                    <a:pt x="0" y="250"/>
                  </a:lnTo>
                  <a:lnTo>
                    <a:pt x="0" y="248"/>
                  </a:lnTo>
                  <a:lnTo>
                    <a:pt x="0" y="248"/>
                  </a:lnTo>
                  <a:lnTo>
                    <a:pt x="0" y="246"/>
                  </a:lnTo>
                  <a:lnTo>
                    <a:pt x="0" y="246"/>
                  </a:lnTo>
                  <a:lnTo>
                    <a:pt x="0" y="246"/>
                  </a:lnTo>
                  <a:lnTo>
                    <a:pt x="0" y="244"/>
                  </a:lnTo>
                  <a:lnTo>
                    <a:pt x="2" y="242"/>
                  </a:lnTo>
                  <a:lnTo>
                    <a:pt x="6" y="240"/>
                  </a:lnTo>
                  <a:lnTo>
                    <a:pt x="9" y="238"/>
                  </a:lnTo>
                  <a:lnTo>
                    <a:pt x="13" y="236"/>
                  </a:lnTo>
                  <a:lnTo>
                    <a:pt x="19" y="236"/>
                  </a:lnTo>
                  <a:lnTo>
                    <a:pt x="23" y="234"/>
                  </a:lnTo>
                  <a:lnTo>
                    <a:pt x="29" y="234"/>
                  </a:lnTo>
                  <a:lnTo>
                    <a:pt x="32" y="232"/>
                  </a:lnTo>
                  <a:lnTo>
                    <a:pt x="36" y="232"/>
                  </a:lnTo>
                  <a:lnTo>
                    <a:pt x="44" y="229"/>
                  </a:lnTo>
                  <a:lnTo>
                    <a:pt x="52" y="225"/>
                  </a:lnTo>
                  <a:lnTo>
                    <a:pt x="59" y="221"/>
                  </a:lnTo>
                  <a:lnTo>
                    <a:pt x="67" y="217"/>
                  </a:lnTo>
                  <a:lnTo>
                    <a:pt x="75" y="211"/>
                  </a:lnTo>
                  <a:lnTo>
                    <a:pt x="80" y="207"/>
                  </a:lnTo>
                  <a:lnTo>
                    <a:pt x="88" y="202"/>
                  </a:lnTo>
                  <a:lnTo>
                    <a:pt x="94" y="198"/>
                  </a:lnTo>
                  <a:lnTo>
                    <a:pt x="92" y="196"/>
                  </a:lnTo>
                  <a:lnTo>
                    <a:pt x="90" y="196"/>
                  </a:lnTo>
                  <a:lnTo>
                    <a:pt x="88" y="196"/>
                  </a:lnTo>
                  <a:lnTo>
                    <a:pt x="88" y="194"/>
                  </a:lnTo>
                  <a:lnTo>
                    <a:pt x="86" y="194"/>
                  </a:lnTo>
                  <a:lnTo>
                    <a:pt x="84" y="192"/>
                  </a:lnTo>
                  <a:lnTo>
                    <a:pt x="84" y="190"/>
                  </a:lnTo>
                  <a:lnTo>
                    <a:pt x="82" y="190"/>
                  </a:lnTo>
                  <a:lnTo>
                    <a:pt x="80" y="190"/>
                  </a:lnTo>
                  <a:lnTo>
                    <a:pt x="78" y="192"/>
                  </a:lnTo>
                  <a:lnTo>
                    <a:pt x="78" y="194"/>
                  </a:lnTo>
                  <a:lnTo>
                    <a:pt x="77" y="196"/>
                  </a:lnTo>
                  <a:lnTo>
                    <a:pt x="75" y="198"/>
                  </a:lnTo>
                  <a:lnTo>
                    <a:pt x="73" y="198"/>
                  </a:lnTo>
                  <a:lnTo>
                    <a:pt x="71" y="200"/>
                  </a:lnTo>
                  <a:lnTo>
                    <a:pt x="69" y="200"/>
                  </a:lnTo>
                  <a:lnTo>
                    <a:pt x="67" y="200"/>
                  </a:lnTo>
                  <a:lnTo>
                    <a:pt x="63" y="200"/>
                  </a:lnTo>
                  <a:lnTo>
                    <a:pt x="57" y="200"/>
                  </a:lnTo>
                  <a:lnTo>
                    <a:pt x="52" y="198"/>
                  </a:lnTo>
                  <a:lnTo>
                    <a:pt x="48" y="198"/>
                  </a:lnTo>
                  <a:lnTo>
                    <a:pt x="44" y="196"/>
                  </a:lnTo>
                  <a:lnTo>
                    <a:pt x="40" y="196"/>
                  </a:lnTo>
                  <a:lnTo>
                    <a:pt x="40" y="194"/>
                  </a:lnTo>
                  <a:lnTo>
                    <a:pt x="40" y="190"/>
                  </a:lnTo>
                  <a:lnTo>
                    <a:pt x="42" y="188"/>
                  </a:lnTo>
                  <a:lnTo>
                    <a:pt x="48" y="184"/>
                  </a:lnTo>
                  <a:lnTo>
                    <a:pt x="52" y="181"/>
                  </a:lnTo>
                  <a:lnTo>
                    <a:pt x="55" y="177"/>
                  </a:lnTo>
                  <a:lnTo>
                    <a:pt x="61" y="173"/>
                  </a:lnTo>
                  <a:lnTo>
                    <a:pt x="65" y="169"/>
                  </a:lnTo>
                  <a:lnTo>
                    <a:pt x="67" y="165"/>
                  </a:lnTo>
                  <a:lnTo>
                    <a:pt x="61" y="167"/>
                  </a:lnTo>
                  <a:lnTo>
                    <a:pt x="57" y="169"/>
                  </a:lnTo>
                  <a:lnTo>
                    <a:pt x="52" y="171"/>
                  </a:lnTo>
                  <a:lnTo>
                    <a:pt x="48" y="173"/>
                  </a:lnTo>
                  <a:lnTo>
                    <a:pt x="44" y="175"/>
                  </a:lnTo>
                  <a:lnTo>
                    <a:pt x="38" y="175"/>
                  </a:lnTo>
                  <a:lnTo>
                    <a:pt x="34" y="175"/>
                  </a:lnTo>
                  <a:lnTo>
                    <a:pt x="29" y="173"/>
                  </a:lnTo>
                  <a:lnTo>
                    <a:pt x="29" y="171"/>
                  </a:lnTo>
                  <a:lnTo>
                    <a:pt x="34" y="167"/>
                  </a:lnTo>
                  <a:lnTo>
                    <a:pt x="38" y="163"/>
                  </a:lnTo>
                  <a:lnTo>
                    <a:pt x="44" y="159"/>
                  </a:lnTo>
                  <a:lnTo>
                    <a:pt x="50" y="154"/>
                  </a:lnTo>
                  <a:lnTo>
                    <a:pt x="55" y="150"/>
                  </a:lnTo>
                  <a:lnTo>
                    <a:pt x="61" y="144"/>
                  </a:lnTo>
                  <a:lnTo>
                    <a:pt x="69" y="140"/>
                  </a:lnTo>
                  <a:lnTo>
                    <a:pt x="75" y="135"/>
                  </a:lnTo>
                  <a:lnTo>
                    <a:pt x="77" y="133"/>
                  </a:lnTo>
                  <a:lnTo>
                    <a:pt x="80" y="131"/>
                  </a:lnTo>
                  <a:lnTo>
                    <a:pt x="84" y="129"/>
                  </a:lnTo>
                  <a:lnTo>
                    <a:pt x="86" y="125"/>
                  </a:lnTo>
                  <a:lnTo>
                    <a:pt x="88" y="123"/>
                  </a:lnTo>
                  <a:lnTo>
                    <a:pt x="92" y="121"/>
                  </a:lnTo>
                  <a:lnTo>
                    <a:pt x="94" y="119"/>
                  </a:lnTo>
                  <a:lnTo>
                    <a:pt x="96" y="117"/>
                  </a:lnTo>
                  <a:lnTo>
                    <a:pt x="105" y="125"/>
                  </a:lnTo>
                  <a:lnTo>
                    <a:pt x="113" y="119"/>
                  </a:lnTo>
                  <a:lnTo>
                    <a:pt x="123" y="115"/>
                  </a:lnTo>
                  <a:lnTo>
                    <a:pt x="132" y="113"/>
                  </a:lnTo>
                  <a:lnTo>
                    <a:pt x="142" y="113"/>
                  </a:lnTo>
                  <a:lnTo>
                    <a:pt x="149" y="111"/>
                  </a:lnTo>
                  <a:lnTo>
                    <a:pt x="157" y="108"/>
                  </a:lnTo>
                  <a:lnTo>
                    <a:pt x="163" y="102"/>
                  </a:lnTo>
                  <a:lnTo>
                    <a:pt x="167" y="94"/>
                  </a:lnTo>
                  <a:lnTo>
                    <a:pt x="157" y="94"/>
                  </a:lnTo>
                  <a:lnTo>
                    <a:pt x="155" y="94"/>
                  </a:lnTo>
                  <a:lnTo>
                    <a:pt x="153" y="96"/>
                  </a:lnTo>
                  <a:lnTo>
                    <a:pt x="151" y="96"/>
                  </a:lnTo>
                  <a:lnTo>
                    <a:pt x="149" y="98"/>
                  </a:lnTo>
                  <a:lnTo>
                    <a:pt x="148" y="100"/>
                  </a:lnTo>
                  <a:lnTo>
                    <a:pt x="146" y="100"/>
                  </a:lnTo>
                  <a:lnTo>
                    <a:pt x="144" y="102"/>
                  </a:lnTo>
                  <a:lnTo>
                    <a:pt x="142" y="102"/>
                  </a:lnTo>
                  <a:lnTo>
                    <a:pt x="138" y="100"/>
                  </a:lnTo>
                  <a:lnTo>
                    <a:pt x="136" y="100"/>
                  </a:lnTo>
                  <a:lnTo>
                    <a:pt x="132" y="100"/>
                  </a:lnTo>
                  <a:lnTo>
                    <a:pt x="128" y="98"/>
                  </a:lnTo>
                  <a:lnTo>
                    <a:pt x="126" y="98"/>
                  </a:lnTo>
                  <a:lnTo>
                    <a:pt x="125" y="98"/>
                  </a:lnTo>
                  <a:lnTo>
                    <a:pt x="121" y="98"/>
                  </a:lnTo>
                  <a:lnTo>
                    <a:pt x="119" y="100"/>
                  </a:lnTo>
                  <a:lnTo>
                    <a:pt x="123" y="96"/>
                  </a:lnTo>
                  <a:lnTo>
                    <a:pt x="125" y="94"/>
                  </a:lnTo>
                  <a:lnTo>
                    <a:pt x="128" y="90"/>
                  </a:lnTo>
                  <a:lnTo>
                    <a:pt x="132" y="88"/>
                  </a:lnTo>
                  <a:lnTo>
                    <a:pt x="136" y="85"/>
                  </a:lnTo>
                  <a:lnTo>
                    <a:pt x="142" y="81"/>
                  </a:lnTo>
                  <a:lnTo>
                    <a:pt x="146" y="79"/>
                  </a:lnTo>
                  <a:lnTo>
                    <a:pt x="149" y="75"/>
                  </a:lnTo>
                  <a:lnTo>
                    <a:pt x="196" y="75"/>
                  </a:lnTo>
                  <a:lnTo>
                    <a:pt x="197" y="73"/>
                  </a:lnTo>
                  <a:lnTo>
                    <a:pt x="199" y="73"/>
                  </a:lnTo>
                  <a:lnTo>
                    <a:pt x="201" y="73"/>
                  </a:lnTo>
                  <a:lnTo>
                    <a:pt x="203" y="73"/>
                  </a:lnTo>
                  <a:lnTo>
                    <a:pt x="207" y="73"/>
                  </a:lnTo>
                  <a:lnTo>
                    <a:pt x="209" y="73"/>
                  </a:lnTo>
                  <a:lnTo>
                    <a:pt x="211" y="73"/>
                  </a:lnTo>
                  <a:lnTo>
                    <a:pt x="213" y="71"/>
                  </a:lnTo>
                  <a:lnTo>
                    <a:pt x="211" y="67"/>
                  </a:lnTo>
                  <a:lnTo>
                    <a:pt x="207" y="63"/>
                  </a:lnTo>
                  <a:lnTo>
                    <a:pt x="203" y="60"/>
                  </a:lnTo>
                  <a:lnTo>
                    <a:pt x="199" y="58"/>
                  </a:lnTo>
                  <a:lnTo>
                    <a:pt x="196" y="56"/>
                  </a:lnTo>
                  <a:lnTo>
                    <a:pt x="192" y="54"/>
                  </a:lnTo>
                  <a:lnTo>
                    <a:pt x="188" y="52"/>
                  </a:lnTo>
                  <a:lnTo>
                    <a:pt x="184" y="48"/>
                  </a:lnTo>
                  <a:lnTo>
                    <a:pt x="188" y="46"/>
                  </a:lnTo>
                  <a:lnTo>
                    <a:pt x="192" y="44"/>
                  </a:lnTo>
                  <a:lnTo>
                    <a:pt x="196" y="42"/>
                  </a:lnTo>
                  <a:lnTo>
                    <a:pt x="199" y="39"/>
                  </a:lnTo>
                  <a:lnTo>
                    <a:pt x="203" y="37"/>
                  </a:lnTo>
                  <a:lnTo>
                    <a:pt x="207" y="35"/>
                  </a:lnTo>
                  <a:lnTo>
                    <a:pt x="211" y="31"/>
                  </a:lnTo>
                  <a:lnTo>
                    <a:pt x="215" y="29"/>
                  </a:lnTo>
                  <a:lnTo>
                    <a:pt x="228" y="25"/>
                  </a:lnTo>
                  <a:lnTo>
                    <a:pt x="242" y="21"/>
                  </a:lnTo>
                  <a:lnTo>
                    <a:pt x="253" y="15"/>
                  </a:lnTo>
                  <a:lnTo>
                    <a:pt x="267" y="12"/>
                  </a:lnTo>
                  <a:lnTo>
                    <a:pt x="278" y="8"/>
                  </a:lnTo>
                  <a:lnTo>
                    <a:pt x="291" y="6"/>
                  </a:lnTo>
                  <a:lnTo>
                    <a:pt x="303" y="4"/>
                  </a:lnTo>
                  <a:lnTo>
                    <a:pt x="318" y="4"/>
                  </a:lnTo>
                  <a:lnTo>
                    <a:pt x="322" y="4"/>
                  </a:lnTo>
                  <a:lnTo>
                    <a:pt x="324" y="2"/>
                  </a:lnTo>
                  <a:lnTo>
                    <a:pt x="328" y="2"/>
                  </a:lnTo>
                  <a:lnTo>
                    <a:pt x="330" y="2"/>
                  </a:lnTo>
                  <a:lnTo>
                    <a:pt x="332" y="2"/>
                  </a:lnTo>
                  <a:lnTo>
                    <a:pt x="334" y="2"/>
                  </a:lnTo>
                  <a:lnTo>
                    <a:pt x="338" y="2"/>
                  </a:lnTo>
                  <a:lnTo>
                    <a:pt x="341" y="2"/>
                  </a:lnTo>
                  <a:lnTo>
                    <a:pt x="345" y="0"/>
                  </a:lnTo>
                  <a:lnTo>
                    <a:pt x="349" y="0"/>
                  </a:lnTo>
                  <a:lnTo>
                    <a:pt x="351" y="0"/>
                  </a:lnTo>
                  <a:lnTo>
                    <a:pt x="355" y="0"/>
                  </a:lnTo>
                  <a:lnTo>
                    <a:pt x="357" y="0"/>
                  </a:lnTo>
                  <a:lnTo>
                    <a:pt x="359" y="0"/>
                  </a:lnTo>
                  <a:lnTo>
                    <a:pt x="359" y="2"/>
                  </a:lnTo>
                  <a:lnTo>
                    <a:pt x="359" y="4"/>
                  </a:lnTo>
                  <a:lnTo>
                    <a:pt x="362" y="4"/>
                  </a:lnTo>
                  <a:lnTo>
                    <a:pt x="366" y="4"/>
                  </a:lnTo>
                  <a:lnTo>
                    <a:pt x="372" y="4"/>
                  </a:lnTo>
                  <a:lnTo>
                    <a:pt x="376" y="4"/>
                  </a:lnTo>
                  <a:lnTo>
                    <a:pt x="380" y="4"/>
                  </a:lnTo>
                  <a:lnTo>
                    <a:pt x="382" y="4"/>
                  </a:lnTo>
                  <a:lnTo>
                    <a:pt x="384" y="4"/>
                  </a:lnTo>
                  <a:lnTo>
                    <a:pt x="385" y="4"/>
                  </a:lnTo>
                  <a:lnTo>
                    <a:pt x="395" y="4"/>
                  </a:lnTo>
                  <a:lnTo>
                    <a:pt x="405" y="6"/>
                  </a:lnTo>
                  <a:lnTo>
                    <a:pt x="416" y="8"/>
                  </a:lnTo>
                  <a:lnTo>
                    <a:pt x="428" y="12"/>
                  </a:lnTo>
                  <a:lnTo>
                    <a:pt x="439" y="14"/>
                  </a:lnTo>
                  <a:lnTo>
                    <a:pt x="449" y="15"/>
                  </a:lnTo>
                  <a:lnTo>
                    <a:pt x="460" y="17"/>
                  </a:lnTo>
                  <a:lnTo>
                    <a:pt x="472" y="19"/>
                  </a:lnTo>
                  <a:lnTo>
                    <a:pt x="495" y="14"/>
                  </a:lnTo>
                  <a:lnTo>
                    <a:pt x="497" y="14"/>
                  </a:lnTo>
                  <a:lnTo>
                    <a:pt x="497" y="14"/>
                  </a:lnTo>
                  <a:lnTo>
                    <a:pt x="499" y="15"/>
                  </a:lnTo>
                  <a:lnTo>
                    <a:pt x="501" y="15"/>
                  </a:lnTo>
                  <a:lnTo>
                    <a:pt x="503" y="17"/>
                  </a:lnTo>
                  <a:lnTo>
                    <a:pt x="504" y="17"/>
                  </a:lnTo>
                  <a:lnTo>
                    <a:pt x="506" y="17"/>
                  </a:lnTo>
                  <a:lnTo>
                    <a:pt x="508" y="19"/>
                  </a:lnTo>
                  <a:lnTo>
                    <a:pt x="343" y="163"/>
                  </a:lnTo>
                  <a:lnTo>
                    <a:pt x="349" y="163"/>
                  </a:lnTo>
                  <a:lnTo>
                    <a:pt x="353" y="163"/>
                  </a:lnTo>
                  <a:lnTo>
                    <a:pt x="357" y="163"/>
                  </a:lnTo>
                  <a:lnTo>
                    <a:pt x="361" y="163"/>
                  </a:lnTo>
                  <a:lnTo>
                    <a:pt x="364" y="163"/>
                  </a:lnTo>
                  <a:lnTo>
                    <a:pt x="368" y="163"/>
                  </a:lnTo>
                  <a:lnTo>
                    <a:pt x="372" y="163"/>
                  </a:lnTo>
                  <a:lnTo>
                    <a:pt x="374" y="163"/>
                  </a:lnTo>
                  <a:lnTo>
                    <a:pt x="374" y="167"/>
                  </a:lnTo>
                  <a:lnTo>
                    <a:pt x="374" y="169"/>
                  </a:lnTo>
                  <a:lnTo>
                    <a:pt x="372" y="171"/>
                  </a:lnTo>
                  <a:lnTo>
                    <a:pt x="372" y="173"/>
                  </a:lnTo>
                  <a:lnTo>
                    <a:pt x="370" y="175"/>
                  </a:lnTo>
                  <a:lnTo>
                    <a:pt x="370" y="177"/>
                  </a:lnTo>
                  <a:lnTo>
                    <a:pt x="368" y="177"/>
                  </a:lnTo>
                  <a:lnTo>
                    <a:pt x="368" y="181"/>
                  </a:lnTo>
                  <a:lnTo>
                    <a:pt x="368" y="181"/>
                  </a:lnTo>
                  <a:lnTo>
                    <a:pt x="370" y="181"/>
                  </a:lnTo>
                  <a:lnTo>
                    <a:pt x="370" y="183"/>
                  </a:lnTo>
                  <a:lnTo>
                    <a:pt x="372" y="183"/>
                  </a:lnTo>
                  <a:lnTo>
                    <a:pt x="374" y="184"/>
                  </a:lnTo>
                  <a:lnTo>
                    <a:pt x="376" y="184"/>
                  </a:lnTo>
                  <a:lnTo>
                    <a:pt x="378" y="186"/>
                  </a:lnTo>
                  <a:lnTo>
                    <a:pt x="378" y="186"/>
                  </a:lnTo>
                  <a:lnTo>
                    <a:pt x="384" y="184"/>
                  </a:lnTo>
                  <a:lnTo>
                    <a:pt x="385" y="184"/>
                  </a:lnTo>
                  <a:lnTo>
                    <a:pt x="389" y="183"/>
                  </a:lnTo>
                  <a:lnTo>
                    <a:pt x="391" y="181"/>
                  </a:lnTo>
                  <a:lnTo>
                    <a:pt x="393" y="181"/>
                  </a:lnTo>
                  <a:lnTo>
                    <a:pt x="397" y="179"/>
                  </a:lnTo>
                  <a:lnTo>
                    <a:pt x="399" y="177"/>
                  </a:lnTo>
                  <a:lnTo>
                    <a:pt x="403" y="177"/>
                  </a:lnTo>
                  <a:lnTo>
                    <a:pt x="403" y="179"/>
                  </a:lnTo>
                  <a:lnTo>
                    <a:pt x="405" y="181"/>
                  </a:lnTo>
                  <a:lnTo>
                    <a:pt x="407" y="184"/>
                  </a:lnTo>
                  <a:lnTo>
                    <a:pt x="409" y="188"/>
                  </a:lnTo>
                  <a:lnTo>
                    <a:pt x="410" y="190"/>
                  </a:lnTo>
                  <a:lnTo>
                    <a:pt x="412" y="196"/>
                  </a:lnTo>
                  <a:lnTo>
                    <a:pt x="414" y="200"/>
                  </a:lnTo>
                  <a:lnTo>
                    <a:pt x="414" y="206"/>
                  </a:lnTo>
                  <a:lnTo>
                    <a:pt x="414" y="209"/>
                  </a:lnTo>
                  <a:lnTo>
                    <a:pt x="412" y="211"/>
                  </a:lnTo>
                  <a:lnTo>
                    <a:pt x="412" y="213"/>
                  </a:lnTo>
                  <a:lnTo>
                    <a:pt x="410" y="215"/>
                  </a:lnTo>
                  <a:lnTo>
                    <a:pt x="410" y="217"/>
                  </a:lnTo>
                  <a:lnTo>
                    <a:pt x="409" y="219"/>
                  </a:lnTo>
                  <a:lnTo>
                    <a:pt x="409" y="221"/>
                  </a:lnTo>
                  <a:lnTo>
                    <a:pt x="409" y="223"/>
                  </a:lnTo>
                  <a:lnTo>
                    <a:pt x="409" y="225"/>
                  </a:lnTo>
                  <a:lnTo>
                    <a:pt x="409" y="229"/>
                  </a:lnTo>
                  <a:lnTo>
                    <a:pt x="410" y="231"/>
                  </a:lnTo>
                  <a:lnTo>
                    <a:pt x="412" y="232"/>
                  </a:lnTo>
                  <a:lnTo>
                    <a:pt x="414" y="234"/>
                  </a:lnTo>
                  <a:lnTo>
                    <a:pt x="414" y="238"/>
                  </a:lnTo>
                  <a:lnTo>
                    <a:pt x="416" y="240"/>
                  </a:lnTo>
                  <a:lnTo>
                    <a:pt x="416" y="242"/>
                  </a:lnTo>
                  <a:lnTo>
                    <a:pt x="416" y="246"/>
                  </a:lnTo>
                  <a:lnTo>
                    <a:pt x="414" y="248"/>
                  </a:lnTo>
                  <a:lnTo>
                    <a:pt x="410" y="252"/>
                  </a:lnTo>
                  <a:lnTo>
                    <a:pt x="407" y="254"/>
                  </a:lnTo>
                  <a:lnTo>
                    <a:pt x="403" y="257"/>
                  </a:lnTo>
                  <a:lnTo>
                    <a:pt x="399" y="257"/>
                  </a:lnTo>
                  <a:lnTo>
                    <a:pt x="395" y="259"/>
                  </a:lnTo>
                  <a:lnTo>
                    <a:pt x="393" y="257"/>
                  </a:lnTo>
                  <a:lnTo>
                    <a:pt x="397" y="255"/>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91" name="Freeform 245"/>
            <p:cNvSpPr>
              <a:spLocks/>
            </p:cNvSpPr>
            <p:nvPr/>
          </p:nvSpPr>
          <p:spPr bwMode="auto">
            <a:xfrm>
              <a:off x="4430" y="2741"/>
              <a:ext cx="656" cy="573"/>
            </a:xfrm>
            <a:custGeom>
              <a:avLst/>
              <a:gdLst>
                <a:gd name="T0" fmla="*/ 55 w 656"/>
                <a:gd name="T1" fmla="*/ 221 h 526"/>
                <a:gd name="T2" fmla="*/ 92 w 656"/>
                <a:gd name="T3" fmla="*/ 194 h 526"/>
                <a:gd name="T4" fmla="*/ 119 w 656"/>
                <a:gd name="T5" fmla="*/ 186 h 526"/>
                <a:gd name="T6" fmla="*/ 163 w 656"/>
                <a:gd name="T7" fmla="*/ 175 h 526"/>
                <a:gd name="T8" fmla="*/ 193 w 656"/>
                <a:gd name="T9" fmla="*/ 138 h 526"/>
                <a:gd name="T10" fmla="*/ 203 w 656"/>
                <a:gd name="T11" fmla="*/ 119 h 526"/>
                <a:gd name="T12" fmla="*/ 216 w 656"/>
                <a:gd name="T13" fmla="*/ 131 h 526"/>
                <a:gd name="T14" fmla="*/ 218 w 656"/>
                <a:gd name="T15" fmla="*/ 111 h 526"/>
                <a:gd name="T16" fmla="*/ 234 w 656"/>
                <a:gd name="T17" fmla="*/ 108 h 526"/>
                <a:gd name="T18" fmla="*/ 243 w 656"/>
                <a:gd name="T19" fmla="*/ 94 h 526"/>
                <a:gd name="T20" fmla="*/ 261 w 656"/>
                <a:gd name="T21" fmla="*/ 77 h 526"/>
                <a:gd name="T22" fmla="*/ 280 w 656"/>
                <a:gd name="T23" fmla="*/ 63 h 526"/>
                <a:gd name="T24" fmla="*/ 301 w 656"/>
                <a:gd name="T25" fmla="*/ 88 h 526"/>
                <a:gd name="T26" fmla="*/ 311 w 656"/>
                <a:gd name="T27" fmla="*/ 85 h 526"/>
                <a:gd name="T28" fmla="*/ 320 w 656"/>
                <a:gd name="T29" fmla="*/ 67 h 526"/>
                <a:gd name="T30" fmla="*/ 368 w 656"/>
                <a:gd name="T31" fmla="*/ 37 h 526"/>
                <a:gd name="T32" fmla="*/ 368 w 656"/>
                <a:gd name="T33" fmla="*/ 14 h 526"/>
                <a:gd name="T34" fmla="*/ 403 w 656"/>
                <a:gd name="T35" fmla="*/ 31 h 526"/>
                <a:gd name="T36" fmla="*/ 426 w 656"/>
                <a:gd name="T37" fmla="*/ 33 h 526"/>
                <a:gd name="T38" fmla="*/ 437 w 656"/>
                <a:gd name="T39" fmla="*/ 31 h 526"/>
                <a:gd name="T40" fmla="*/ 412 w 656"/>
                <a:gd name="T41" fmla="*/ 85 h 526"/>
                <a:gd name="T42" fmla="*/ 431 w 656"/>
                <a:gd name="T43" fmla="*/ 102 h 526"/>
                <a:gd name="T44" fmla="*/ 462 w 656"/>
                <a:gd name="T45" fmla="*/ 119 h 526"/>
                <a:gd name="T46" fmla="*/ 508 w 656"/>
                <a:gd name="T47" fmla="*/ 102 h 526"/>
                <a:gd name="T48" fmla="*/ 535 w 656"/>
                <a:gd name="T49" fmla="*/ 2 h 526"/>
                <a:gd name="T50" fmla="*/ 547 w 656"/>
                <a:gd name="T51" fmla="*/ 23 h 526"/>
                <a:gd name="T52" fmla="*/ 550 w 656"/>
                <a:gd name="T53" fmla="*/ 44 h 526"/>
                <a:gd name="T54" fmla="*/ 552 w 656"/>
                <a:gd name="T55" fmla="*/ 69 h 526"/>
                <a:gd name="T56" fmla="*/ 568 w 656"/>
                <a:gd name="T57" fmla="*/ 90 h 526"/>
                <a:gd name="T58" fmla="*/ 587 w 656"/>
                <a:gd name="T59" fmla="*/ 163 h 526"/>
                <a:gd name="T60" fmla="*/ 602 w 656"/>
                <a:gd name="T61" fmla="*/ 181 h 526"/>
                <a:gd name="T62" fmla="*/ 625 w 656"/>
                <a:gd name="T63" fmla="*/ 223 h 526"/>
                <a:gd name="T64" fmla="*/ 627 w 656"/>
                <a:gd name="T65" fmla="*/ 238 h 526"/>
                <a:gd name="T66" fmla="*/ 656 w 656"/>
                <a:gd name="T67" fmla="*/ 273 h 526"/>
                <a:gd name="T68" fmla="*/ 646 w 656"/>
                <a:gd name="T69" fmla="*/ 305 h 526"/>
                <a:gd name="T70" fmla="*/ 600 w 656"/>
                <a:gd name="T71" fmla="*/ 399 h 526"/>
                <a:gd name="T72" fmla="*/ 535 w 656"/>
                <a:gd name="T73" fmla="*/ 459 h 526"/>
                <a:gd name="T74" fmla="*/ 504 w 656"/>
                <a:gd name="T75" fmla="*/ 503 h 526"/>
                <a:gd name="T76" fmla="*/ 481 w 656"/>
                <a:gd name="T77" fmla="*/ 507 h 526"/>
                <a:gd name="T78" fmla="*/ 437 w 656"/>
                <a:gd name="T79" fmla="*/ 524 h 526"/>
                <a:gd name="T80" fmla="*/ 426 w 656"/>
                <a:gd name="T81" fmla="*/ 507 h 526"/>
                <a:gd name="T82" fmla="*/ 395 w 656"/>
                <a:gd name="T83" fmla="*/ 524 h 526"/>
                <a:gd name="T84" fmla="*/ 357 w 656"/>
                <a:gd name="T85" fmla="*/ 499 h 526"/>
                <a:gd name="T86" fmla="*/ 351 w 656"/>
                <a:gd name="T87" fmla="*/ 467 h 526"/>
                <a:gd name="T88" fmla="*/ 351 w 656"/>
                <a:gd name="T89" fmla="*/ 447 h 526"/>
                <a:gd name="T90" fmla="*/ 360 w 656"/>
                <a:gd name="T91" fmla="*/ 428 h 526"/>
                <a:gd name="T92" fmla="*/ 347 w 656"/>
                <a:gd name="T93" fmla="*/ 430 h 526"/>
                <a:gd name="T94" fmla="*/ 307 w 656"/>
                <a:gd name="T95" fmla="*/ 415 h 526"/>
                <a:gd name="T96" fmla="*/ 266 w 656"/>
                <a:gd name="T97" fmla="*/ 388 h 526"/>
                <a:gd name="T98" fmla="*/ 209 w 656"/>
                <a:gd name="T99" fmla="*/ 401 h 526"/>
                <a:gd name="T100" fmla="*/ 151 w 656"/>
                <a:gd name="T101" fmla="*/ 419 h 526"/>
                <a:gd name="T102" fmla="*/ 65 w 656"/>
                <a:gd name="T103" fmla="*/ 444 h 526"/>
                <a:gd name="T104" fmla="*/ 2 w 656"/>
                <a:gd name="T105" fmla="*/ 438 h 526"/>
                <a:gd name="T106" fmla="*/ 23 w 656"/>
                <a:gd name="T107" fmla="*/ 417 h 526"/>
                <a:gd name="T108" fmla="*/ 21 w 656"/>
                <a:gd name="T109" fmla="*/ 374 h 526"/>
                <a:gd name="T110" fmla="*/ 27 w 656"/>
                <a:gd name="T111" fmla="*/ 328 h 526"/>
                <a:gd name="T112" fmla="*/ 19 w 656"/>
                <a:gd name="T113" fmla="*/ 294 h 526"/>
                <a:gd name="T114" fmla="*/ 30 w 656"/>
                <a:gd name="T115" fmla="*/ 294 h 526"/>
                <a:gd name="T116" fmla="*/ 30 w 656"/>
                <a:gd name="T117" fmla="*/ 271 h 526"/>
                <a:gd name="T118" fmla="*/ 40 w 656"/>
                <a:gd name="T119" fmla="*/ 246 h 526"/>
                <a:gd name="T120" fmla="*/ 42 w 656"/>
                <a:gd name="T121" fmla="*/ 225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56" h="526">
                  <a:moveTo>
                    <a:pt x="42" y="217"/>
                  </a:moveTo>
                  <a:lnTo>
                    <a:pt x="42" y="219"/>
                  </a:lnTo>
                  <a:lnTo>
                    <a:pt x="44" y="221"/>
                  </a:lnTo>
                  <a:lnTo>
                    <a:pt x="44" y="223"/>
                  </a:lnTo>
                  <a:lnTo>
                    <a:pt x="46" y="223"/>
                  </a:lnTo>
                  <a:lnTo>
                    <a:pt x="48" y="225"/>
                  </a:lnTo>
                  <a:lnTo>
                    <a:pt x="48" y="225"/>
                  </a:lnTo>
                  <a:lnTo>
                    <a:pt x="50" y="227"/>
                  </a:lnTo>
                  <a:lnTo>
                    <a:pt x="50" y="227"/>
                  </a:lnTo>
                  <a:lnTo>
                    <a:pt x="51" y="225"/>
                  </a:lnTo>
                  <a:lnTo>
                    <a:pt x="53" y="223"/>
                  </a:lnTo>
                  <a:lnTo>
                    <a:pt x="55" y="221"/>
                  </a:lnTo>
                  <a:lnTo>
                    <a:pt x="57" y="219"/>
                  </a:lnTo>
                  <a:lnTo>
                    <a:pt x="59" y="217"/>
                  </a:lnTo>
                  <a:lnTo>
                    <a:pt x="59" y="213"/>
                  </a:lnTo>
                  <a:lnTo>
                    <a:pt x="61" y="211"/>
                  </a:lnTo>
                  <a:lnTo>
                    <a:pt x="63" y="209"/>
                  </a:lnTo>
                  <a:lnTo>
                    <a:pt x="67" y="206"/>
                  </a:lnTo>
                  <a:lnTo>
                    <a:pt x="73" y="204"/>
                  </a:lnTo>
                  <a:lnTo>
                    <a:pt x="76" y="202"/>
                  </a:lnTo>
                  <a:lnTo>
                    <a:pt x="80" y="200"/>
                  </a:lnTo>
                  <a:lnTo>
                    <a:pt x="86" y="200"/>
                  </a:lnTo>
                  <a:lnTo>
                    <a:pt x="90" y="198"/>
                  </a:lnTo>
                  <a:lnTo>
                    <a:pt x="92" y="194"/>
                  </a:lnTo>
                  <a:lnTo>
                    <a:pt x="96" y="190"/>
                  </a:lnTo>
                  <a:lnTo>
                    <a:pt x="98" y="190"/>
                  </a:lnTo>
                  <a:lnTo>
                    <a:pt x="99" y="192"/>
                  </a:lnTo>
                  <a:lnTo>
                    <a:pt x="101" y="192"/>
                  </a:lnTo>
                  <a:lnTo>
                    <a:pt x="103" y="192"/>
                  </a:lnTo>
                  <a:lnTo>
                    <a:pt x="103" y="190"/>
                  </a:lnTo>
                  <a:lnTo>
                    <a:pt x="105" y="190"/>
                  </a:lnTo>
                  <a:lnTo>
                    <a:pt x="107" y="190"/>
                  </a:lnTo>
                  <a:lnTo>
                    <a:pt x="109" y="190"/>
                  </a:lnTo>
                  <a:lnTo>
                    <a:pt x="113" y="190"/>
                  </a:lnTo>
                  <a:lnTo>
                    <a:pt x="117" y="188"/>
                  </a:lnTo>
                  <a:lnTo>
                    <a:pt x="119" y="186"/>
                  </a:lnTo>
                  <a:lnTo>
                    <a:pt x="122" y="184"/>
                  </a:lnTo>
                  <a:lnTo>
                    <a:pt x="126" y="183"/>
                  </a:lnTo>
                  <a:lnTo>
                    <a:pt x="130" y="181"/>
                  </a:lnTo>
                  <a:lnTo>
                    <a:pt x="134" y="179"/>
                  </a:lnTo>
                  <a:lnTo>
                    <a:pt x="140" y="179"/>
                  </a:lnTo>
                  <a:lnTo>
                    <a:pt x="144" y="179"/>
                  </a:lnTo>
                  <a:lnTo>
                    <a:pt x="145" y="179"/>
                  </a:lnTo>
                  <a:lnTo>
                    <a:pt x="149" y="179"/>
                  </a:lnTo>
                  <a:lnTo>
                    <a:pt x="153" y="177"/>
                  </a:lnTo>
                  <a:lnTo>
                    <a:pt x="157" y="177"/>
                  </a:lnTo>
                  <a:lnTo>
                    <a:pt x="161" y="177"/>
                  </a:lnTo>
                  <a:lnTo>
                    <a:pt x="163" y="175"/>
                  </a:lnTo>
                  <a:lnTo>
                    <a:pt x="165" y="175"/>
                  </a:lnTo>
                  <a:lnTo>
                    <a:pt x="169" y="173"/>
                  </a:lnTo>
                  <a:lnTo>
                    <a:pt x="174" y="169"/>
                  </a:lnTo>
                  <a:lnTo>
                    <a:pt x="178" y="163"/>
                  </a:lnTo>
                  <a:lnTo>
                    <a:pt x="182" y="159"/>
                  </a:lnTo>
                  <a:lnTo>
                    <a:pt x="186" y="154"/>
                  </a:lnTo>
                  <a:lnTo>
                    <a:pt x="190" y="148"/>
                  </a:lnTo>
                  <a:lnTo>
                    <a:pt x="193" y="142"/>
                  </a:lnTo>
                  <a:lnTo>
                    <a:pt x="195" y="138"/>
                  </a:lnTo>
                  <a:lnTo>
                    <a:pt x="195" y="138"/>
                  </a:lnTo>
                  <a:lnTo>
                    <a:pt x="193" y="138"/>
                  </a:lnTo>
                  <a:lnTo>
                    <a:pt x="193" y="138"/>
                  </a:lnTo>
                  <a:lnTo>
                    <a:pt x="193" y="136"/>
                  </a:lnTo>
                  <a:lnTo>
                    <a:pt x="193" y="136"/>
                  </a:lnTo>
                  <a:lnTo>
                    <a:pt x="192" y="135"/>
                  </a:lnTo>
                  <a:lnTo>
                    <a:pt x="192" y="135"/>
                  </a:lnTo>
                  <a:lnTo>
                    <a:pt x="192" y="133"/>
                  </a:lnTo>
                  <a:lnTo>
                    <a:pt x="193" y="131"/>
                  </a:lnTo>
                  <a:lnTo>
                    <a:pt x="195" y="129"/>
                  </a:lnTo>
                  <a:lnTo>
                    <a:pt x="197" y="127"/>
                  </a:lnTo>
                  <a:lnTo>
                    <a:pt x="199" y="125"/>
                  </a:lnTo>
                  <a:lnTo>
                    <a:pt x="201" y="123"/>
                  </a:lnTo>
                  <a:lnTo>
                    <a:pt x="203" y="121"/>
                  </a:lnTo>
                  <a:lnTo>
                    <a:pt x="203" y="119"/>
                  </a:lnTo>
                  <a:lnTo>
                    <a:pt x="207" y="117"/>
                  </a:lnTo>
                  <a:lnTo>
                    <a:pt x="207" y="121"/>
                  </a:lnTo>
                  <a:lnTo>
                    <a:pt x="207" y="123"/>
                  </a:lnTo>
                  <a:lnTo>
                    <a:pt x="209" y="127"/>
                  </a:lnTo>
                  <a:lnTo>
                    <a:pt x="209" y="129"/>
                  </a:lnTo>
                  <a:lnTo>
                    <a:pt x="211" y="131"/>
                  </a:lnTo>
                  <a:lnTo>
                    <a:pt x="213" y="133"/>
                  </a:lnTo>
                  <a:lnTo>
                    <a:pt x="213" y="133"/>
                  </a:lnTo>
                  <a:lnTo>
                    <a:pt x="215" y="135"/>
                  </a:lnTo>
                  <a:lnTo>
                    <a:pt x="215" y="133"/>
                  </a:lnTo>
                  <a:lnTo>
                    <a:pt x="215" y="131"/>
                  </a:lnTo>
                  <a:lnTo>
                    <a:pt x="216" y="131"/>
                  </a:lnTo>
                  <a:lnTo>
                    <a:pt x="216" y="129"/>
                  </a:lnTo>
                  <a:lnTo>
                    <a:pt x="216" y="127"/>
                  </a:lnTo>
                  <a:lnTo>
                    <a:pt x="216" y="127"/>
                  </a:lnTo>
                  <a:lnTo>
                    <a:pt x="216" y="125"/>
                  </a:lnTo>
                  <a:lnTo>
                    <a:pt x="216" y="123"/>
                  </a:lnTo>
                  <a:lnTo>
                    <a:pt x="218" y="121"/>
                  </a:lnTo>
                  <a:lnTo>
                    <a:pt x="218" y="119"/>
                  </a:lnTo>
                  <a:lnTo>
                    <a:pt x="218" y="119"/>
                  </a:lnTo>
                  <a:lnTo>
                    <a:pt x="218" y="117"/>
                  </a:lnTo>
                  <a:lnTo>
                    <a:pt x="218" y="115"/>
                  </a:lnTo>
                  <a:lnTo>
                    <a:pt x="218" y="113"/>
                  </a:lnTo>
                  <a:lnTo>
                    <a:pt x="218" y="111"/>
                  </a:lnTo>
                  <a:lnTo>
                    <a:pt x="220" y="110"/>
                  </a:lnTo>
                  <a:lnTo>
                    <a:pt x="220" y="110"/>
                  </a:lnTo>
                  <a:lnTo>
                    <a:pt x="220" y="110"/>
                  </a:lnTo>
                  <a:lnTo>
                    <a:pt x="220" y="111"/>
                  </a:lnTo>
                  <a:lnTo>
                    <a:pt x="220" y="111"/>
                  </a:lnTo>
                  <a:lnTo>
                    <a:pt x="222" y="113"/>
                  </a:lnTo>
                  <a:lnTo>
                    <a:pt x="222" y="113"/>
                  </a:lnTo>
                  <a:lnTo>
                    <a:pt x="222" y="115"/>
                  </a:lnTo>
                  <a:lnTo>
                    <a:pt x="222" y="115"/>
                  </a:lnTo>
                  <a:lnTo>
                    <a:pt x="234" y="115"/>
                  </a:lnTo>
                  <a:lnTo>
                    <a:pt x="234" y="111"/>
                  </a:lnTo>
                  <a:lnTo>
                    <a:pt x="234" y="108"/>
                  </a:lnTo>
                  <a:lnTo>
                    <a:pt x="234" y="106"/>
                  </a:lnTo>
                  <a:lnTo>
                    <a:pt x="234" y="102"/>
                  </a:lnTo>
                  <a:lnTo>
                    <a:pt x="234" y="100"/>
                  </a:lnTo>
                  <a:lnTo>
                    <a:pt x="234" y="98"/>
                  </a:lnTo>
                  <a:lnTo>
                    <a:pt x="234" y="96"/>
                  </a:lnTo>
                  <a:lnTo>
                    <a:pt x="234" y="94"/>
                  </a:lnTo>
                  <a:lnTo>
                    <a:pt x="238" y="94"/>
                  </a:lnTo>
                  <a:lnTo>
                    <a:pt x="240" y="94"/>
                  </a:lnTo>
                  <a:lnTo>
                    <a:pt x="241" y="94"/>
                  </a:lnTo>
                  <a:lnTo>
                    <a:pt x="241" y="94"/>
                  </a:lnTo>
                  <a:lnTo>
                    <a:pt x="243" y="94"/>
                  </a:lnTo>
                  <a:lnTo>
                    <a:pt x="243" y="94"/>
                  </a:lnTo>
                  <a:lnTo>
                    <a:pt x="245" y="94"/>
                  </a:lnTo>
                  <a:lnTo>
                    <a:pt x="245" y="94"/>
                  </a:lnTo>
                  <a:lnTo>
                    <a:pt x="247" y="90"/>
                  </a:lnTo>
                  <a:lnTo>
                    <a:pt x="249" y="88"/>
                  </a:lnTo>
                  <a:lnTo>
                    <a:pt x="251" y="87"/>
                  </a:lnTo>
                  <a:lnTo>
                    <a:pt x="251" y="85"/>
                  </a:lnTo>
                  <a:lnTo>
                    <a:pt x="253" y="83"/>
                  </a:lnTo>
                  <a:lnTo>
                    <a:pt x="253" y="81"/>
                  </a:lnTo>
                  <a:lnTo>
                    <a:pt x="255" y="79"/>
                  </a:lnTo>
                  <a:lnTo>
                    <a:pt x="255" y="77"/>
                  </a:lnTo>
                  <a:lnTo>
                    <a:pt x="259" y="77"/>
                  </a:lnTo>
                  <a:lnTo>
                    <a:pt x="261" y="77"/>
                  </a:lnTo>
                  <a:lnTo>
                    <a:pt x="263" y="75"/>
                  </a:lnTo>
                  <a:lnTo>
                    <a:pt x="264" y="73"/>
                  </a:lnTo>
                  <a:lnTo>
                    <a:pt x="264" y="69"/>
                  </a:lnTo>
                  <a:lnTo>
                    <a:pt x="266" y="67"/>
                  </a:lnTo>
                  <a:lnTo>
                    <a:pt x="266" y="63"/>
                  </a:lnTo>
                  <a:lnTo>
                    <a:pt x="268" y="62"/>
                  </a:lnTo>
                  <a:lnTo>
                    <a:pt x="270" y="63"/>
                  </a:lnTo>
                  <a:lnTo>
                    <a:pt x="272" y="63"/>
                  </a:lnTo>
                  <a:lnTo>
                    <a:pt x="274" y="63"/>
                  </a:lnTo>
                  <a:lnTo>
                    <a:pt x="276" y="63"/>
                  </a:lnTo>
                  <a:lnTo>
                    <a:pt x="278" y="63"/>
                  </a:lnTo>
                  <a:lnTo>
                    <a:pt x="280" y="63"/>
                  </a:lnTo>
                  <a:lnTo>
                    <a:pt x="284" y="63"/>
                  </a:lnTo>
                  <a:lnTo>
                    <a:pt x="286" y="63"/>
                  </a:lnTo>
                  <a:lnTo>
                    <a:pt x="287" y="67"/>
                  </a:lnTo>
                  <a:lnTo>
                    <a:pt x="289" y="69"/>
                  </a:lnTo>
                  <a:lnTo>
                    <a:pt x="291" y="73"/>
                  </a:lnTo>
                  <a:lnTo>
                    <a:pt x="293" y="77"/>
                  </a:lnTo>
                  <a:lnTo>
                    <a:pt x="293" y="81"/>
                  </a:lnTo>
                  <a:lnTo>
                    <a:pt x="295" y="85"/>
                  </a:lnTo>
                  <a:lnTo>
                    <a:pt x="297" y="87"/>
                  </a:lnTo>
                  <a:lnTo>
                    <a:pt x="299" y="88"/>
                  </a:lnTo>
                  <a:lnTo>
                    <a:pt x="299" y="88"/>
                  </a:lnTo>
                  <a:lnTo>
                    <a:pt x="301" y="88"/>
                  </a:lnTo>
                  <a:lnTo>
                    <a:pt x="301" y="87"/>
                  </a:lnTo>
                  <a:lnTo>
                    <a:pt x="301" y="87"/>
                  </a:lnTo>
                  <a:lnTo>
                    <a:pt x="303" y="87"/>
                  </a:lnTo>
                  <a:lnTo>
                    <a:pt x="303" y="85"/>
                  </a:lnTo>
                  <a:lnTo>
                    <a:pt x="305" y="85"/>
                  </a:lnTo>
                  <a:lnTo>
                    <a:pt x="305" y="85"/>
                  </a:lnTo>
                  <a:lnTo>
                    <a:pt x="305" y="85"/>
                  </a:lnTo>
                  <a:lnTo>
                    <a:pt x="307" y="85"/>
                  </a:lnTo>
                  <a:lnTo>
                    <a:pt x="307" y="85"/>
                  </a:lnTo>
                  <a:lnTo>
                    <a:pt x="309" y="85"/>
                  </a:lnTo>
                  <a:lnTo>
                    <a:pt x="309" y="85"/>
                  </a:lnTo>
                  <a:lnTo>
                    <a:pt x="311" y="85"/>
                  </a:lnTo>
                  <a:lnTo>
                    <a:pt x="311" y="85"/>
                  </a:lnTo>
                  <a:lnTo>
                    <a:pt x="312" y="85"/>
                  </a:lnTo>
                  <a:lnTo>
                    <a:pt x="314" y="85"/>
                  </a:lnTo>
                  <a:lnTo>
                    <a:pt x="316" y="83"/>
                  </a:lnTo>
                  <a:lnTo>
                    <a:pt x="318" y="83"/>
                  </a:lnTo>
                  <a:lnTo>
                    <a:pt x="318" y="83"/>
                  </a:lnTo>
                  <a:lnTo>
                    <a:pt x="318" y="81"/>
                  </a:lnTo>
                  <a:lnTo>
                    <a:pt x="318" y="79"/>
                  </a:lnTo>
                  <a:lnTo>
                    <a:pt x="318" y="77"/>
                  </a:lnTo>
                  <a:lnTo>
                    <a:pt x="318" y="75"/>
                  </a:lnTo>
                  <a:lnTo>
                    <a:pt x="318" y="71"/>
                  </a:lnTo>
                  <a:lnTo>
                    <a:pt x="320" y="67"/>
                  </a:lnTo>
                  <a:lnTo>
                    <a:pt x="322" y="63"/>
                  </a:lnTo>
                  <a:lnTo>
                    <a:pt x="324" y="62"/>
                  </a:lnTo>
                  <a:lnTo>
                    <a:pt x="328" y="58"/>
                  </a:lnTo>
                  <a:lnTo>
                    <a:pt x="330" y="56"/>
                  </a:lnTo>
                  <a:lnTo>
                    <a:pt x="332" y="52"/>
                  </a:lnTo>
                  <a:lnTo>
                    <a:pt x="332" y="48"/>
                  </a:lnTo>
                  <a:lnTo>
                    <a:pt x="339" y="42"/>
                  </a:lnTo>
                  <a:lnTo>
                    <a:pt x="345" y="39"/>
                  </a:lnTo>
                  <a:lnTo>
                    <a:pt x="353" y="37"/>
                  </a:lnTo>
                  <a:lnTo>
                    <a:pt x="358" y="37"/>
                  </a:lnTo>
                  <a:lnTo>
                    <a:pt x="362" y="37"/>
                  </a:lnTo>
                  <a:lnTo>
                    <a:pt x="368" y="37"/>
                  </a:lnTo>
                  <a:lnTo>
                    <a:pt x="372" y="35"/>
                  </a:lnTo>
                  <a:lnTo>
                    <a:pt x="374" y="31"/>
                  </a:lnTo>
                  <a:lnTo>
                    <a:pt x="372" y="27"/>
                  </a:lnTo>
                  <a:lnTo>
                    <a:pt x="370" y="25"/>
                  </a:lnTo>
                  <a:lnTo>
                    <a:pt x="368" y="23"/>
                  </a:lnTo>
                  <a:lnTo>
                    <a:pt x="366" y="21"/>
                  </a:lnTo>
                  <a:lnTo>
                    <a:pt x="364" y="19"/>
                  </a:lnTo>
                  <a:lnTo>
                    <a:pt x="364" y="17"/>
                  </a:lnTo>
                  <a:lnTo>
                    <a:pt x="362" y="15"/>
                  </a:lnTo>
                  <a:lnTo>
                    <a:pt x="364" y="14"/>
                  </a:lnTo>
                  <a:lnTo>
                    <a:pt x="366" y="14"/>
                  </a:lnTo>
                  <a:lnTo>
                    <a:pt x="368" y="14"/>
                  </a:lnTo>
                  <a:lnTo>
                    <a:pt x="370" y="14"/>
                  </a:lnTo>
                  <a:lnTo>
                    <a:pt x="372" y="12"/>
                  </a:lnTo>
                  <a:lnTo>
                    <a:pt x="374" y="12"/>
                  </a:lnTo>
                  <a:lnTo>
                    <a:pt x="376" y="12"/>
                  </a:lnTo>
                  <a:lnTo>
                    <a:pt x="378" y="10"/>
                  </a:lnTo>
                  <a:lnTo>
                    <a:pt x="380" y="10"/>
                  </a:lnTo>
                  <a:lnTo>
                    <a:pt x="382" y="15"/>
                  </a:lnTo>
                  <a:lnTo>
                    <a:pt x="383" y="21"/>
                  </a:lnTo>
                  <a:lnTo>
                    <a:pt x="387" y="25"/>
                  </a:lnTo>
                  <a:lnTo>
                    <a:pt x="393" y="27"/>
                  </a:lnTo>
                  <a:lnTo>
                    <a:pt x="397" y="31"/>
                  </a:lnTo>
                  <a:lnTo>
                    <a:pt x="403" y="31"/>
                  </a:lnTo>
                  <a:lnTo>
                    <a:pt x="408" y="33"/>
                  </a:lnTo>
                  <a:lnTo>
                    <a:pt x="414" y="33"/>
                  </a:lnTo>
                  <a:lnTo>
                    <a:pt x="416" y="33"/>
                  </a:lnTo>
                  <a:lnTo>
                    <a:pt x="416" y="33"/>
                  </a:lnTo>
                  <a:lnTo>
                    <a:pt x="418" y="33"/>
                  </a:lnTo>
                  <a:lnTo>
                    <a:pt x="418" y="33"/>
                  </a:lnTo>
                  <a:lnTo>
                    <a:pt x="420" y="31"/>
                  </a:lnTo>
                  <a:lnTo>
                    <a:pt x="422" y="31"/>
                  </a:lnTo>
                  <a:lnTo>
                    <a:pt x="424" y="31"/>
                  </a:lnTo>
                  <a:lnTo>
                    <a:pt x="424" y="31"/>
                  </a:lnTo>
                  <a:lnTo>
                    <a:pt x="426" y="31"/>
                  </a:lnTo>
                  <a:lnTo>
                    <a:pt x="426" y="33"/>
                  </a:lnTo>
                  <a:lnTo>
                    <a:pt x="428" y="33"/>
                  </a:lnTo>
                  <a:lnTo>
                    <a:pt x="428" y="33"/>
                  </a:lnTo>
                  <a:lnTo>
                    <a:pt x="429" y="35"/>
                  </a:lnTo>
                  <a:lnTo>
                    <a:pt x="429" y="35"/>
                  </a:lnTo>
                  <a:lnTo>
                    <a:pt x="431" y="35"/>
                  </a:lnTo>
                  <a:lnTo>
                    <a:pt x="431" y="35"/>
                  </a:lnTo>
                  <a:lnTo>
                    <a:pt x="433" y="35"/>
                  </a:lnTo>
                  <a:lnTo>
                    <a:pt x="435" y="35"/>
                  </a:lnTo>
                  <a:lnTo>
                    <a:pt x="435" y="33"/>
                  </a:lnTo>
                  <a:lnTo>
                    <a:pt x="435" y="33"/>
                  </a:lnTo>
                  <a:lnTo>
                    <a:pt x="437" y="31"/>
                  </a:lnTo>
                  <a:lnTo>
                    <a:pt x="437" y="31"/>
                  </a:lnTo>
                  <a:lnTo>
                    <a:pt x="437" y="29"/>
                  </a:lnTo>
                  <a:lnTo>
                    <a:pt x="437" y="29"/>
                  </a:lnTo>
                  <a:lnTo>
                    <a:pt x="437" y="40"/>
                  </a:lnTo>
                  <a:lnTo>
                    <a:pt x="437" y="44"/>
                  </a:lnTo>
                  <a:lnTo>
                    <a:pt x="435" y="50"/>
                  </a:lnTo>
                  <a:lnTo>
                    <a:pt x="429" y="56"/>
                  </a:lnTo>
                  <a:lnTo>
                    <a:pt x="426" y="62"/>
                  </a:lnTo>
                  <a:lnTo>
                    <a:pt x="420" y="69"/>
                  </a:lnTo>
                  <a:lnTo>
                    <a:pt x="416" y="75"/>
                  </a:lnTo>
                  <a:lnTo>
                    <a:pt x="412" y="79"/>
                  </a:lnTo>
                  <a:lnTo>
                    <a:pt x="408" y="83"/>
                  </a:lnTo>
                  <a:lnTo>
                    <a:pt x="412" y="85"/>
                  </a:lnTo>
                  <a:lnTo>
                    <a:pt x="416" y="87"/>
                  </a:lnTo>
                  <a:lnTo>
                    <a:pt x="418" y="88"/>
                  </a:lnTo>
                  <a:lnTo>
                    <a:pt x="418" y="90"/>
                  </a:lnTo>
                  <a:lnTo>
                    <a:pt x="420" y="92"/>
                  </a:lnTo>
                  <a:lnTo>
                    <a:pt x="420" y="96"/>
                  </a:lnTo>
                  <a:lnTo>
                    <a:pt x="422" y="98"/>
                  </a:lnTo>
                  <a:lnTo>
                    <a:pt x="424" y="100"/>
                  </a:lnTo>
                  <a:lnTo>
                    <a:pt x="426" y="100"/>
                  </a:lnTo>
                  <a:lnTo>
                    <a:pt x="428" y="102"/>
                  </a:lnTo>
                  <a:lnTo>
                    <a:pt x="429" y="102"/>
                  </a:lnTo>
                  <a:lnTo>
                    <a:pt x="429" y="102"/>
                  </a:lnTo>
                  <a:lnTo>
                    <a:pt x="431" y="102"/>
                  </a:lnTo>
                  <a:lnTo>
                    <a:pt x="433" y="102"/>
                  </a:lnTo>
                  <a:lnTo>
                    <a:pt x="435" y="102"/>
                  </a:lnTo>
                  <a:lnTo>
                    <a:pt x="435" y="102"/>
                  </a:lnTo>
                  <a:lnTo>
                    <a:pt x="439" y="102"/>
                  </a:lnTo>
                  <a:lnTo>
                    <a:pt x="443" y="104"/>
                  </a:lnTo>
                  <a:lnTo>
                    <a:pt x="445" y="106"/>
                  </a:lnTo>
                  <a:lnTo>
                    <a:pt x="447" y="110"/>
                  </a:lnTo>
                  <a:lnTo>
                    <a:pt x="449" y="111"/>
                  </a:lnTo>
                  <a:lnTo>
                    <a:pt x="453" y="113"/>
                  </a:lnTo>
                  <a:lnTo>
                    <a:pt x="454" y="115"/>
                  </a:lnTo>
                  <a:lnTo>
                    <a:pt x="458" y="117"/>
                  </a:lnTo>
                  <a:lnTo>
                    <a:pt x="462" y="119"/>
                  </a:lnTo>
                  <a:lnTo>
                    <a:pt x="464" y="123"/>
                  </a:lnTo>
                  <a:lnTo>
                    <a:pt x="468" y="125"/>
                  </a:lnTo>
                  <a:lnTo>
                    <a:pt x="470" y="129"/>
                  </a:lnTo>
                  <a:lnTo>
                    <a:pt x="472" y="133"/>
                  </a:lnTo>
                  <a:lnTo>
                    <a:pt x="474" y="135"/>
                  </a:lnTo>
                  <a:lnTo>
                    <a:pt x="477" y="136"/>
                  </a:lnTo>
                  <a:lnTo>
                    <a:pt x="481" y="136"/>
                  </a:lnTo>
                  <a:lnTo>
                    <a:pt x="487" y="135"/>
                  </a:lnTo>
                  <a:lnTo>
                    <a:pt x="495" y="129"/>
                  </a:lnTo>
                  <a:lnTo>
                    <a:pt x="500" y="121"/>
                  </a:lnTo>
                  <a:lnTo>
                    <a:pt x="504" y="111"/>
                  </a:lnTo>
                  <a:lnTo>
                    <a:pt x="508" y="102"/>
                  </a:lnTo>
                  <a:lnTo>
                    <a:pt x="512" y="90"/>
                  </a:lnTo>
                  <a:lnTo>
                    <a:pt x="514" y="81"/>
                  </a:lnTo>
                  <a:lnTo>
                    <a:pt x="514" y="73"/>
                  </a:lnTo>
                  <a:lnTo>
                    <a:pt x="516" y="62"/>
                  </a:lnTo>
                  <a:lnTo>
                    <a:pt x="518" y="52"/>
                  </a:lnTo>
                  <a:lnTo>
                    <a:pt x="522" y="42"/>
                  </a:lnTo>
                  <a:lnTo>
                    <a:pt x="524" y="35"/>
                  </a:lnTo>
                  <a:lnTo>
                    <a:pt x="527" y="27"/>
                  </a:lnTo>
                  <a:lnTo>
                    <a:pt x="531" y="17"/>
                  </a:lnTo>
                  <a:lnTo>
                    <a:pt x="533" y="10"/>
                  </a:lnTo>
                  <a:lnTo>
                    <a:pt x="535" y="0"/>
                  </a:lnTo>
                  <a:lnTo>
                    <a:pt x="535" y="2"/>
                  </a:lnTo>
                  <a:lnTo>
                    <a:pt x="537" y="6"/>
                  </a:lnTo>
                  <a:lnTo>
                    <a:pt x="539" y="10"/>
                  </a:lnTo>
                  <a:lnTo>
                    <a:pt x="541" y="12"/>
                  </a:lnTo>
                  <a:lnTo>
                    <a:pt x="545" y="15"/>
                  </a:lnTo>
                  <a:lnTo>
                    <a:pt x="547" y="17"/>
                  </a:lnTo>
                  <a:lnTo>
                    <a:pt x="548" y="19"/>
                  </a:lnTo>
                  <a:lnTo>
                    <a:pt x="550" y="21"/>
                  </a:lnTo>
                  <a:lnTo>
                    <a:pt x="550" y="21"/>
                  </a:lnTo>
                  <a:lnTo>
                    <a:pt x="548" y="23"/>
                  </a:lnTo>
                  <a:lnTo>
                    <a:pt x="548" y="23"/>
                  </a:lnTo>
                  <a:lnTo>
                    <a:pt x="547" y="23"/>
                  </a:lnTo>
                  <a:lnTo>
                    <a:pt x="547" y="23"/>
                  </a:lnTo>
                  <a:lnTo>
                    <a:pt x="545" y="23"/>
                  </a:lnTo>
                  <a:lnTo>
                    <a:pt x="545" y="23"/>
                  </a:lnTo>
                  <a:lnTo>
                    <a:pt x="545" y="23"/>
                  </a:lnTo>
                  <a:lnTo>
                    <a:pt x="545" y="27"/>
                  </a:lnTo>
                  <a:lnTo>
                    <a:pt x="545" y="29"/>
                  </a:lnTo>
                  <a:lnTo>
                    <a:pt x="547" y="31"/>
                  </a:lnTo>
                  <a:lnTo>
                    <a:pt x="547" y="33"/>
                  </a:lnTo>
                  <a:lnTo>
                    <a:pt x="548" y="35"/>
                  </a:lnTo>
                  <a:lnTo>
                    <a:pt x="548" y="37"/>
                  </a:lnTo>
                  <a:lnTo>
                    <a:pt x="550" y="39"/>
                  </a:lnTo>
                  <a:lnTo>
                    <a:pt x="550" y="40"/>
                  </a:lnTo>
                  <a:lnTo>
                    <a:pt x="550" y="44"/>
                  </a:lnTo>
                  <a:lnTo>
                    <a:pt x="548" y="46"/>
                  </a:lnTo>
                  <a:lnTo>
                    <a:pt x="548" y="48"/>
                  </a:lnTo>
                  <a:lnTo>
                    <a:pt x="548" y="50"/>
                  </a:lnTo>
                  <a:lnTo>
                    <a:pt x="547" y="52"/>
                  </a:lnTo>
                  <a:lnTo>
                    <a:pt x="547" y="54"/>
                  </a:lnTo>
                  <a:lnTo>
                    <a:pt x="547" y="56"/>
                  </a:lnTo>
                  <a:lnTo>
                    <a:pt x="547" y="58"/>
                  </a:lnTo>
                  <a:lnTo>
                    <a:pt x="547" y="62"/>
                  </a:lnTo>
                  <a:lnTo>
                    <a:pt x="547" y="63"/>
                  </a:lnTo>
                  <a:lnTo>
                    <a:pt x="548" y="65"/>
                  </a:lnTo>
                  <a:lnTo>
                    <a:pt x="550" y="69"/>
                  </a:lnTo>
                  <a:lnTo>
                    <a:pt x="552" y="69"/>
                  </a:lnTo>
                  <a:lnTo>
                    <a:pt x="554" y="71"/>
                  </a:lnTo>
                  <a:lnTo>
                    <a:pt x="558" y="71"/>
                  </a:lnTo>
                  <a:lnTo>
                    <a:pt x="560" y="73"/>
                  </a:lnTo>
                  <a:lnTo>
                    <a:pt x="560" y="73"/>
                  </a:lnTo>
                  <a:lnTo>
                    <a:pt x="560" y="75"/>
                  </a:lnTo>
                  <a:lnTo>
                    <a:pt x="562" y="75"/>
                  </a:lnTo>
                  <a:lnTo>
                    <a:pt x="564" y="77"/>
                  </a:lnTo>
                  <a:lnTo>
                    <a:pt x="564" y="77"/>
                  </a:lnTo>
                  <a:lnTo>
                    <a:pt x="566" y="77"/>
                  </a:lnTo>
                  <a:lnTo>
                    <a:pt x="566" y="79"/>
                  </a:lnTo>
                  <a:lnTo>
                    <a:pt x="568" y="79"/>
                  </a:lnTo>
                  <a:lnTo>
                    <a:pt x="568" y="90"/>
                  </a:lnTo>
                  <a:lnTo>
                    <a:pt x="570" y="100"/>
                  </a:lnTo>
                  <a:lnTo>
                    <a:pt x="571" y="110"/>
                  </a:lnTo>
                  <a:lnTo>
                    <a:pt x="573" y="119"/>
                  </a:lnTo>
                  <a:lnTo>
                    <a:pt x="573" y="129"/>
                  </a:lnTo>
                  <a:lnTo>
                    <a:pt x="575" y="138"/>
                  </a:lnTo>
                  <a:lnTo>
                    <a:pt x="577" y="148"/>
                  </a:lnTo>
                  <a:lnTo>
                    <a:pt x="577" y="159"/>
                  </a:lnTo>
                  <a:lnTo>
                    <a:pt x="577" y="159"/>
                  </a:lnTo>
                  <a:lnTo>
                    <a:pt x="579" y="161"/>
                  </a:lnTo>
                  <a:lnTo>
                    <a:pt x="581" y="161"/>
                  </a:lnTo>
                  <a:lnTo>
                    <a:pt x="583" y="163"/>
                  </a:lnTo>
                  <a:lnTo>
                    <a:pt x="587" y="163"/>
                  </a:lnTo>
                  <a:lnTo>
                    <a:pt x="589" y="163"/>
                  </a:lnTo>
                  <a:lnTo>
                    <a:pt x="591" y="165"/>
                  </a:lnTo>
                  <a:lnTo>
                    <a:pt x="591" y="167"/>
                  </a:lnTo>
                  <a:lnTo>
                    <a:pt x="593" y="169"/>
                  </a:lnTo>
                  <a:lnTo>
                    <a:pt x="595" y="171"/>
                  </a:lnTo>
                  <a:lnTo>
                    <a:pt x="595" y="173"/>
                  </a:lnTo>
                  <a:lnTo>
                    <a:pt x="596" y="173"/>
                  </a:lnTo>
                  <a:lnTo>
                    <a:pt x="596" y="175"/>
                  </a:lnTo>
                  <a:lnTo>
                    <a:pt x="598" y="175"/>
                  </a:lnTo>
                  <a:lnTo>
                    <a:pt x="600" y="177"/>
                  </a:lnTo>
                  <a:lnTo>
                    <a:pt x="600" y="177"/>
                  </a:lnTo>
                  <a:lnTo>
                    <a:pt x="602" y="181"/>
                  </a:lnTo>
                  <a:lnTo>
                    <a:pt x="602" y="186"/>
                  </a:lnTo>
                  <a:lnTo>
                    <a:pt x="604" y="192"/>
                  </a:lnTo>
                  <a:lnTo>
                    <a:pt x="606" y="200"/>
                  </a:lnTo>
                  <a:lnTo>
                    <a:pt x="608" y="207"/>
                  </a:lnTo>
                  <a:lnTo>
                    <a:pt x="612" y="213"/>
                  </a:lnTo>
                  <a:lnTo>
                    <a:pt x="614" y="219"/>
                  </a:lnTo>
                  <a:lnTo>
                    <a:pt x="616" y="221"/>
                  </a:lnTo>
                  <a:lnTo>
                    <a:pt x="616" y="223"/>
                  </a:lnTo>
                  <a:lnTo>
                    <a:pt x="618" y="223"/>
                  </a:lnTo>
                  <a:lnTo>
                    <a:pt x="619" y="223"/>
                  </a:lnTo>
                  <a:lnTo>
                    <a:pt x="623" y="223"/>
                  </a:lnTo>
                  <a:lnTo>
                    <a:pt x="625" y="223"/>
                  </a:lnTo>
                  <a:lnTo>
                    <a:pt x="629" y="225"/>
                  </a:lnTo>
                  <a:lnTo>
                    <a:pt x="631" y="225"/>
                  </a:lnTo>
                  <a:lnTo>
                    <a:pt x="633" y="225"/>
                  </a:lnTo>
                  <a:lnTo>
                    <a:pt x="631" y="227"/>
                  </a:lnTo>
                  <a:lnTo>
                    <a:pt x="631" y="229"/>
                  </a:lnTo>
                  <a:lnTo>
                    <a:pt x="631" y="231"/>
                  </a:lnTo>
                  <a:lnTo>
                    <a:pt x="629" y="231"/>
                  </a:lnTo>
                  <a:lnTo>
                    <a:pt x="629" y="231"/>
                  </a:lnTo>
                  <a:lnTo>
                    <a:pt x="627" y="232"/>
                  </a:lnTo>
                  <a:lnTo>
                    <a:pt x="627" y="232"/>
                  </a:lnTo>
                  <a:lnTo>
                    <a:pt x="625" y="232"/>
                  </a:lnTo>
                  <a:lnTo>
                    <a:pt x="627" y="238"/>
                  </a:lnTo>
                  <a:lnTo>
                    <a:pt x="629" y="244"/>
                  </a:lnTo>
                  <a:lnTo>
                    <a:pt x="633" y="250"/>
                  </a:lnTo>
                  <a:lnTo>
                    <a:pt x="637" y="255"/>
                  </a:lnTo>
                  <a:lnTo>
                    <a:pt x="641" y="261"/>
                  </a:lnTo>
                  <a:lnTo>
                    <a:pt x="644" y="265"/>
                  </a:lnTo>
                  <a:lnTo>
                    <a:pt x="648" y="271"/>
                  </a:lnTo>
                  <a:lnTo>
                    <a:pt x="652" y="277"/>
                  </a:lnTo>
                  <a:lnTo>
                    <a:pt x="652" y="275"/>
                  </a:lnTo>
                  <a:lnTo>
                    <a:pt x="654" y="275"/>
                  </a:lnTo>
                  <a:lnTo>
                    <a:pt x="654" y="275"/>
                  </a:lnTo>
                  <a:lnTo>
                    <a:pt x="654" y="273"/>
                  </a:lnTo>
                  <a:lnTo>
                    <a:pt x="656" y="273"/>
                  </a:lnTo>
                  <a:lnTo>
                    <a:pt x="656" y="271"/>
                  </a:lnTo>
                  <a:lnTo>
                    <a:pt x="656" y="269"/>
                  </a:lnTo>
                  <a:lnTo>
                    <a:pt x="656" y="269"/>
                  </a:lnTo>
                  <a:lnTo>
                    <a:pt x="656" y="269"/>
                  </a:lnTo>
                  <a:lnTo>
                    <a:pt x="656" y="271"/>
                  </a:lnTo>
                  <a:lnTo>
                    <a:pt x="656" y="273"/>
                  </a:lnTo>
                  <a:lnTo>
                    <a:pt x="656" y="273"/>
                  </a:lnTo>
                  <a:lnTo>
                    <a:pt x="656" y="275"/>
                  </a:lnTo>
                  <a:lnTo>
                    <a:pt x="656" y="275"/>
                  </a:lnTo>
                  <a:lnTo>
                    <a:pt x="656" y="277"/>
                  </a:lnTo>
                  <a:lnTo>
                    <a:pt x="656" y="279"/>
                  </a:lnTo>
                  <a:lnTo>
                    <a:pt x="646" y="305"/>
                  </a:lnTo>
                  <a:lnTo>
                    <a:pt x="646" y="315"/>
                  </a:lnTo>
                  <a:lnTo>
                    <a:pt x="644" y="323"/>
                  </a:lnTo>
                  <a:lnTo>
                    <a:pt x="642" y="330"/>
                  </a:lnTo>
                  <a:lnTo>
                    <a:pt x="639" y="340"/>
                  </a:lnTo>
                  <a:lnTo>
                    <a:pt x="635" y="346"/>
                  </a:lnTo>
                  <a:lnTo>
                    <a:pt x="629" y="353"/>
                  </a:lnTo>
                  <a:lnTo>
                    <a:pt x="625" y="361"/>
                  </a:lnTo>
                  <a:lnTo>
                    <a:pt x="621" y="367"/>
                  </a:lnTo>
                  <a:lnTo>
                    <a:pt x="616" y="374"/>
                  </a:lnTo>
                  <a:lnTo>
                    <a:pt x="612" y="382"/>
                  </a:lnTo>
                  <a:lnTo>
                    <a:pt x="606" y="392"/>
                  </a:lnTo>
                  <a:lnTo>
                    <a:pt x="600" y="399"/>
                  </a:lnTo>
                  <a:lnTo>
                    <a:pt x="595" y="407"/>
                  </a:lnTo>
                  <a:lnTo>
                    <a:pt x="587" y="413"/>
                  </a:lnTo>
                  <a:lnTo>
                    <a:pt x="579" y="419"/>
                  </a:lnTo>
                  <a:lnTo>
                    <a:pt x="570" y="419"/>
                  </a:lnTo>
                  <a:lnTo>
                    <a:pt x="568" y="426"/>
                  </a:lnTo>
                  <a:lnTo>
                    <a:pt x="566" y="432"/>
                  </a:lnTo>
                  <a:lnTo>
                    <a:pt x="562" y="438"/>
                  </a:lnTo>
                  <a:lnTo>
                    <a:pt x="556" y="442"/>
                  </a:lnTo>
                  <a:lnTo>
                    <a:pt x="550" y="446"/>
                  </a:lnTo>
                  <a:lnTo>
                    <a:pt x="545" y="451"/>
                  </a:lnTo>
                  <a:lnTo>
                    <a:pt x="539" y="455"/>
                  </a:lnTo>
                  <a:lnTo>
                    <a:pt x="535" y="459"/>
                  </a:lnTo>
                  <a:lnTo>
                    <a:pt x="531" y="463"/>
                  </a:lnTo>
                  <a:lnTo>
                    <a:pt x="527" y="467"/>
                  </a:lnTo>
                  <a:lnTo>
                    <a:pt x="525" y="470"/>
                  </a:lnTo>
                  <a:lnTo>
                    <a:pt x="522" y="474"/>
                  </a:lnTo>
                  <a:lnTo>
                    <a:pt x="520" y="478"/>
                  </a:lnTo>
                  <a:lnTo>
                    <a:pt x="518" y="482"/>
                  </a:lnTo>
                  <a:lnTo>
                    <a:pt x="514" y="488"/>
                  </a:lnTo>
                  <a:lnTo>
                    <a:pt x="508" y="492"/>
                  </a:lnTo>
                  <a:lnTo>
                    <a:pt x="506" y="495"/>
                  </a:lnTo>
                  <a:lnTo>
                    <a:pt x="506" y="497"/>
                  </a:lnTo>
                  <a:lnTo>
                    <a:pt x="504" y="501"/>
                  </a:lnTo>
                  <a:lnTo>
                    <a:pt x="504" y="503"/>
                  </a:lnTo>
                  <a:lnTo>
                    <a:pt x="502" y="505"/>
                  </a:lnTo>
                  <a:lnTo>
                    <a:pt x="500" y="507"/>
                  </a:lnTo>
                  <a:lnTo>
                    <a:pt x="499" y="507"/>
                  </a:lnTo>
                  <a:lnTo>
                    <a:pt x="497" y="507"/>
                  </a:lnTo>
                  <a:lnTo>
                    <a:pt x="495" y="507"/>
                  </a:lnTo>
                  <a:lnTo>
                    <a:pt x="491" y="507"/>
                  </a:lnTo>
                  <a:lnTo>
                    <a:pt x="489" y="507"/>
                  </a:lnTo>
                  <a:lnTo>
                    <a:pt x="487" y="507"/>
                  </a:lnTo>
                  <a:lnTo>
                    <a:pt x="485" y="507"/>
                  </a:lnTo>
                  <a:lnTo>
                    <a:pt x="485" y="507"/>
                  </a:lnTo>
                  <a:lnTo>
                    <a:pt x="483" y="507"/>
                  </a:lnTo>
                  <a:lnTo>
                    <a:pt x="481" y="507"/>
                  </a:lnTo>
                  <a:lnTo>
                    <a:pt x="477" y="509"/>
                  </a:lnTo>
                  <a:lnTo>
                    <a:pt x="474" y="509"/>
                  </a:lnTo>
                  <a:lnTo>
                    <a:pt x="470" y="513"/>
                  </a:lnTo>
                  <a:lnTo>
                    <a:pt x="464" y="515"/>
                  </a:lnTo>
                  <a:lnTo>
                    <a:pt x="460" y="517"/>
                  </a:lnTo>
                  <a:lnTo>
                    <a:pt x="453" y="520"/>
                  </a:lnTo>
                  <a:lnTo>
                    <a:pt x="447" y="522"/>
                  </a:lnTo>
                  <a:lnTo>
                    <a:pt x="437" y="526"/>
                  </a:lnTo>
                  <a:lnTo>
                    <a:pt x="437" y="526"/>
                  </a:lnTo>
                  <a:lnTo>
                    <a:pt x="437" y="524"/>
                  </a:lnTo>
                  <a:lnTo>
                    <a:pt x="437" y="524"/>
                  </a:lnTo>
                  <a:lnTo>
                    <a:pt x="437" y="524"/>
                  </a:lnTo>
                  <a:lnTo>
                    <a:pt x="437" y="522"/>
                  </a:lnTo>
                  <a:lnTo>
                    <a:pt x="437" y="522"/>
                  </a:lnTo>
                  <a:lnTo>
                    <a:pt x="437" y="522"/>
                  </a:lnTo>
                  <a:lnTo>
                    <a:pt x="437" y="522"/>
                  </a:lnTo>
                  <a:lnTo>
                    <a:pt x="433" y="520"/>
                  </a:lnTo>
                  <a:lnTo>
                    <a:pt x="431" y="520"/>
                  </a:lnTo>
                  <a:lnTo>
                    <a:pt x="429" y="518"/>
                  </a:lnTo>
                  <a:lnTo>
                    <a:pt x="428" y="517"/>
                  </a:lnTo>
                  <a:lnTo>
                    <a:pt x="428" y="515"/>
                  </a:lnTo>
                  <a:lnTo>
                    <a:pt x="426" y="511"/>
                  </a:lnTo>
                  <a:lnTo>
                    <a:pt x="426" y="509"/>
                  </a:lnTo>
                  <a:lnTo>
                    <a:pt x="426" y="507"/>
                  </a:lnTo>
                  <a:lnTo>
                    <a:pt x="422" y="511"/>
                  </a:lnTo>
                  <a:lnTo>
                    <a:pt x="418" y="513"/>
                  </a:lnTo>
                  <a:lnTo>
                    <a:pt x="414" y="517"/>
                  </a:lnTo>
                  <a:lnTo>
                    <a:pt x="410" y="518"/>
                  </a:lnTo>
                  <a:lnTo>
                    <a:pt x="408" y="522"/>
                  </a:lnTo>
                  <a:lnTo>
                    <a:pt x="405" y="524"/>
                  </a:lnTo>
                  <a:lnTo>
                    <a:pt x="401" y="524"/>
                  </a:lnTo>
                  <a:lnTo>
                    <a:pt x="399" y="526"/>
                  </a:lnTo>
                  <a:lnTo>
                    <a:pt x="399" y="526"/>
                  </a:lnTo>
                  <a:lnTo>
                    <a:pt x="397" y="524"/>
                  </a:lnTo>
                  <a:lnTo>
                    <a:pt x="397" y="524"/>
                  </a:lnTo>
                  <a:lnTo>
                    <a:pt x="395" y="524"/>
                  </a:lnTo>
                  <a:lnTo>
                    <a:pt x="395" y="522"/>
                  </a:lnTo>
                  <a:lnTo>
                    <a:pt x="393" y="522"/>
                  </a:lnTo>
                  <a:lnTo>
                    <a:pt x="393" y="520"/>
                  </a:lnTo>
                  <a:lnTo>
                    <a:pt x="393" y="520"/>
                  </a:lnTo>
                  <a:lnTo>
                    <a:pt x="387" y="518"/>
                  </a:lnTo>
                  <a:lnTo>
                    <a:pt x="380" y="518"/>
                  </a:lnTo>
                  <a:lnTo>
                    <a:pt x="374" y="517"/>
                  </a:lnTo>
                  <a:lnTo>
                    <a:pt x="368" y="515"/>
                  </a:lnTo>
                  <a:lnTo>
                    <a:pt x="364" y="513"/>
                  </a:lnTo>
                  <a:lnTo>
                    <a:pt x="358" y="509"/>
                  </a:lnTo>
                  <a:lnTo>
                    <a:pt x="357" y="505"/>
                  </a:lnTo>
                  <a:lnTo>
                    <a:pt x="357" y="499"/>
                  </a:lnTo>
                  <a:lnTo>
                    <a:pt x="357" y="497"/>
                  </a:lnTo>
                  <a:lnTo>
                    <a:pt x="357" y="494"/>
                  </a:lnTo>
                  <a:lnTo>
                    <a:pt x="358" y="492"/>
                  </a:lnTo>
                  <a:lnTo>
                    <a:pt x="360" y="490"/>
                  </a:lnTo>
                  <a:lnTo>
                    <a:pt x="360" y="488"/>
                  </a:lnTo>
                  <a:lnTo>
                    <a:pt x="362" y="486"/>
                  </a:lnTo>
                  <a:lnTo>
                    <a:pt x="362" y="484"/>
                  </a:lnTo>
                  <a:lnTo>
                    <a:pt x="364" y="480"/>
                  </a:lnTo>
                  <a:lnTo>
                    <a:pt x="364" y="469"/>
                  </a:lnTo>
                  <a:lnTo>
                    <a:pt x="368" y="463"/>
                  </a:lnTo>
                  <a:lnTo>
                    <a:pt x="353" y="463"/>
                  </a:lnTo>
                  <a:lnTo>
                    <a:pt x="351" y="467"/>
                  </a:lnTo>
                  <a:lnTo>
                    <a:pt x="353" y="465"/>
                  </a:lnTo>
                  <a:lnTo>
                    <a:pt x="353" y="463"/>
                  </a:lnTo>
                  <a:lnTo>
                    <a:pt x="355" y="461"/>
                  </a:lnTo>
                  <a:lnTo>
                    <a:pt x="357" y="461"/>
                  </a:lnTo>
                  <a:lnTo>
                    <a:pt x="357" y="459"/>
                  </a:lnTo>
                  <a:lnTo>
                    <a:pt x="358" y="457"/>
                  </a:lnTo>
                  <a:lnTo>
                    <a:pt x="358" y="457"/>
                  </a:lnTo>
                  <a:lnTo>
                    <a:pt x="360" y="455"/>
                  </a:lnTo>
                  <a:lnTo>
                    <a:pt x="360" y="444"/>
                  </a:lnTo>
                  <a:lnTo>
                    <a:pt x="357" y="444"/>
                  </a:lnTo>
                  <a:lnTo>
                    <a:pt x="355" y="446"/>
                  </a:lnTo>
                  <a:lnTo>
                    <a:pt x="351" y="447"/>
                  </a:lnTo>
                  <a:lnTo>
                    <a:pt x="351" y="449"/>
                  </a:lnTo>
                  <a:lnTo>
                    <a:pt x="349" y="451"/>
                  </a:lnTo>
                  <a:lnTo>
                    <a:pt x="347" y="453"/>
                  </a:lnTo>
                  <a:lnTo>
                    <a:pt x="345" y="455"/>
                  </a:lnTo>
                  <a:lnTo>
                    <a:pt x="341" y="457"/>
                  </a:lnTo>
                  <a:lnTo>
                    <a:pt x="334" y="457"/>
                  </a:lnTo>
                  <a:lnTo>
                    <a:pt x="339" y="451"/>
                  </a:lnTo>
                  <a:lnTo>
                    <a:pt x="343" y="447"/>
                  </a:lnTo>
                  <a:lnTo>
                    <a:pt x="349" y="442"/>
                  </a:lnTo>
                  <a:lnTo>
                    <a:pt x="353" y="438"/>
                  </a:lnTo>
                  <a:lnTo>
                    <a:pt x="357" y="432"/>
                  </a:lnTo>
                  <a:lnTo>
                    <a:pt x="360" y="428"/>
                  </a:lnTo>
                  <a:lnTo>
                    <a:pt x="364" y="422"/>
                  </a:lnTo>
                  <a:lnTo>
                    <a:pt x="368" y="417"/>
                  </a:lnTo>
                  <a:lnTo>
                    <a:pt x="366" y="417"/>
                  </a:lnTo>
                  <a:lnTo>
                    <a:pt x="364" y="417"/>
                  </a:lnTo>
                  <a:lnTo>
                    <a:pt x="362" y="417"/>
                  </a:lnTo>
                  <a:lnTo>
                    <a:pt x="360" y="419"/>
                  </a:lnTo>
                  <a:lnTo>
                    <a:pt x="358" y="421"/>
                  </a:lnTo>
                  <a:lnTo>
                    <a:pt x="357" y="421"/>
                  </a:lnTo>
                  <a:lnTo>
                    <a:pt x="355" y="422"/>
                  </a:lnTo>
                  <a:lnTo>
                    <a:pt x="353" y="424"/>
                  </a:lnTo>
                  <a:lnTo>
                    <a:pt x="351" y="426"/>
                  </a:lnTo>
                  <a:lnTo>
                    <a:pt x="347" y="430"/>
                  </a:lnTo>
                  <a:lnTo>
                    <a:pt x="339" y="434"/>
                  </a:lnTo>
                  <a:lnTo>
                    <a:pt x="334" y="440"/>
                  </a:lnTo>
                  <a:lnTo>
                    <a:pt x="326" y="446"/>
                  </a:lnTo>
                  <a:lnTo>
                    <a:pt x="320" y="449"/>
                  </a:lnTo>
                  <a:lnTo>
                    <a:pt x="316" y="451"/>
                  </a:lnTo>
                  <a:lnTo>
                    <a:pt x="314" y="453"/>
                  </a:lnTo>
                  <a:lnTo>
                    <a:pt x="314" y="419"/>
                  </a:lnTo>
                  <a:lnTo>
                    <a:pt x="312" y="419"/>
                  </a:lnTo>
                  <a:lnTo>
                    <a:pt x="311" y="419"/>
                  </a:lnTo>
                  <a:lnTo>
                    <a:pt x="309" y="417"/>
                  </a:lnTo>
                  <a:lnTo>
                    <a:pt x="307" y="417"/>
                  </a:lnTo>
                  <a:lnTo>
                    <a:pt x="307" y="415"/>
                  </a:lnTo>
                  <a:lnTo>
                    <a:pt x="307" y="413"/>
                  </a:lnTo>
                  <a:lnTo>
                    <a:pt x="307" y="411"/>
                  </a:lnTo>
                  <a:lnTo>
                    <a:pt x="307" y="407"/>
                  </a:lnTo>
                  <a:lnTo>
                    <a:pt x="303" y="405"/>
                  </a:lnTo>
                  <a:lnTo>
                    <a:pt x="299" y="401"/>
                  </a:lnTo>
                  <a:lnTo>
                    <a:pt x="295" y="398"/>
                  </a:lnTo>
                  <a:lnTo>
                    <a:pt x="289" y="396"/>
                  </a:lnTo>
                  <a:lnTo>
                    <a:pt x="284" y="392"/>
                  </a:lnTo>
                  <a:lnTo>
                    <a:pt x="278" y="390"/>
                  </a:lnTo>
                  <a:lnTo>
                    <a:pt x="272" y="388"/>
                  </a:lnTo>
                  <a:lnTo>
                    <a:pt x="268" y="388"/>
                  </a:lnTo>
                  <a:lnTo>
                    <a:pt x="266" y="388"/>
                  </a:lnTo>
                  <a:lnTo>
                    <a:pt x="264" y="388"/>
                  </a:lnTo>
                  <a:lnTo>
                    <a:pt x="263" y="390"/>
                  </a:lnTo>
                  <a:lnTo>
                    <a:pt x="263" y="390"/>
                  </a:lnTo>
                  <a:lnTo>
                    <a:pt x="261" y="392"/>
                  </a:lnTo>
                  <a:lnTo>
                    <a:pt x="259" y="392"/>
                  </a:lnTo>
                  <a:lnTo>
                    <a:pt x="259" y="394"/>
                  </a:lnTo>
                  <a:lnTo>
                    <a:pt x="257" y="394"/>
                  </a:lnTo>
                  <a:lnTo>
                    <a:pt x="234" y="394"/>
                  </a:lnTo>
                  <a:lnTo>
                    <a:pt x="228" y="398"/>
                  </a:lnTo>
                  <a:lnTo>
                    <a:pt x="220" y="399"/>
                  </a:lnTo>
                  <a:lnTo>
                    <a:pt x="215" y="401"/>
                  </a:lnTo>
                  <a:lnTo>
                    <a:pt x="209" y="401"/>
                  </a:lnTo>
                  <a:lnTo>
                    <a:pt x="205" y="401"/>
                  </a:lnTo>
                  <a:lnTo>
                    <a:pt x="199" y="403"/>
                  </a:lnTo>
                  <a:lnTo>
                    <a:pt x="193" y="403"/>
                  </a:lnTo>
                  <a:lnTo>
                    <a:pt x="188" y="405"/>
                  </a:lnTo>
                  <a:lnTo>
                    <a:pt x="184" y="407"/>
                  </a:lnTo>
                  <a:lnTo>
                    <a:pt x="178" y="409"/>
                  </a:lnTo>
                  <a:lnTo>
                    <a:pt x="172" y="409"/>
                  </a:lnTo>
                  <a:lnTo>
                    <a:pt x="169" y="413"/>
                  </a:lnTo>
                  <a:lnTo>
                    <a:pt x="163" y="415"/>
                  </a:lnTo>
                  <a:lnTo>
                    <a:pt x="157" y="417"/>
                  </a:lnTo>
                  <a:lnTo>
                    <a:pt x="153" y="419"/>
                  </a:lnTo>
                  <a:lnTo>
                    <a:pt x="151" y="419"/>
                  </a:lnTo>
                  <a:lnTo>
                    <a:pt x="149" y="422"/>
                  </a:lnTo>
                  <a:lnTo>
                    <a:pt x="147" y="424"/>
                  </a:lnTo>
                  <a:lnTo>
                    <a:pt x="144" y="428"/>
                  </a:lnTo>
                  <a:lnTo>
                    <a:pt x="142" y="430"/>
                  </a:lnTo>
                  <a:lnTo>
                    <a:pt x="140" y="432"/>
                  </a:lnTo>
                  <a:lnTo>
                    <a:pt x="138" y="434"/>
                  </a:lnTo>
                  <a:lnTo>
                    <a:pt x="136" y="434"/>
                  </a:lnTo>
                  <a:lnTo>
                    <a:pt x="132" y="436"/>
                  </a:lnTo>
                  <a:lnTo>
                    <a:pt x="84" y="436"/>
                  </a:lnTo>
                  <a:lnTo>
                    <a:pt x="76" y="438"/>
                  </a:lnTo>
                  <a:lnTo>
                    <a:pt x="71" y="440"/>
                  </a:lnTo>
                  <a:lnTo>
                    <a:pt x="65" y="444"/>
                  </a:lnTo>
                  <a:lnTo>
                    <a:pt x="59" y="446"/>
                  </a:lnTo>
                  <a:lnTo>
                    <a:pt x="53" y="449"/>
                  </a:lnTo>
                  <a:lnTo>
                    <a:pt x="48" y="451"/>
                  </a:lnTo>
                  <a:lnTo>
                    <a:pt x="40" y="453"/>
                  </a:lnTo>
                  <a:lnTo>
                    <a:pt x="30" y="453"/>
                  </a:lnTo>
                  <a:lnTo>
                    <a:pt x="23" y="453"/>
                  </a:lnTo>
                  <a:lnTo>
                    <a:pt x="17" y="451"/>
                  </a:lnTo>
                  <a:lnTo>
                    <a:pt x="13" y="449"/>
                  </a:lnTo>
                  <a:lnTo>
                    <a:pt x="9" y="447"/>
                  </a:lnTo>
                  <a:lnTo>
                    <a:pt x="5" y="446"/>
                  </a:lnTo>
                  <a:lnTo>
                    <a:pt x="3" y="442"/>
                  </a:lnTo>
                  <a:lnTo>
                    <a:pt x="2" y="438"/>
                  </a:lnTo>
                  <a:lnTo>
                    <a:pt x="0" y="434"/>
                  </a:lnTo>
                  <a:lnTo>
                    <a:pt x="2" y="432"/>
                  </a:lnTo>
                  <a:lnTo>
                    <a:pt x="2" y="430"/>
                  </a:lnTo>
                  <a:lnTo>
                    <a:pt x="3" y="428"/>
                  </a:lnTo>
                  <a:lnTo>
                    <a:pt x="5" y="428"/>
                  </a:lnTo>
                  <a:lnTo>
                    <a:pt x="7" y="428"/>
                  </a:lnTo>
                  <a:lnTo>
                    <a:pt x="11" y="428"/>
                  </a:lnTo>
                  <a:lnTo>
                    <a:pt x="13" y="428"/>
                  </a:lnTo>
                  <a:lnTo>
                    <a:pt x="15" y="428"/>
                  </a:lnTo>
                  <a:lnTo>
                    <a:pt x="17" y="424"/>
                  </a:lnTo>
                  <a:lnTo>
                    <a:pt x="21" y="422"/>
                  </a:lnTo>
                  <a:lnTo>
                    <a:pt x="23" y="417"/>
                  </a:lnTo>
                  <a:lnTo>
                    <a:pt x="25" y="413"/>
                  </a:lnTo>
                  <a:lnTo>
                    <a:pt x="27" y="407"/>
                  </a:lnTo>
                  <a:lnTo>
                    <a:pt x="28" y="401"/>
                  </a:lnTo>
                  <a:lnTo>
                    <a:pt x="30" y="398"/>
                  </a:lnTo>
                  <a:lnTo>
                    <a:pt x="30" y="392"/>
                  </a:lnTo>
                  <a:lnTo>
                    <a:pt x="30" y="388"/>
                  </a:lnTo>
                  <a:lnTo>
                    <a:pt x="28" y="386"/>
                  </a:lnTo>
                  <a:lnTo>
                    <a:pt x="27" y="384"/>
                  </a:lnTo>
                  <a:lnTo>
                    <a:pt x="25" y="382"/>
                  </a:lnTo>
                  <a:lnTo>
                    <a:pt x="23" y="380"/>
                  </a:lnTo>
                  <a:lnTo>
                    <a:pt x="21" y="378"/>
                  </a:lnTo>
                  <a:lnTo>
                    <a:pt x="21" y="374"/>
                  </a:lnTo>
                  <a:lnTo>
                    <a:pt x="21" y="373"/>
                  </a:lnTo>
                  <a:lnTo>
                    <a:pt x="21" y="369"/>
                  </a:lnTo>
                  <a:lnTo>
                    <a:pt x="21" y="365"/>
                  </a:lnTo>
                  <a:lnTo>
                    <a:pt x="23" y="363"/>
                  </a:lnTo>
                  <a:lnTo>
                    <a:pt x="25" y="361"/>
                  </a:lnTo>
                  <a:lnTo>
                    <a:pt x="27" y="361"/>
                  </a:lnTo>
                  <a:lnTo>
                    <a:pt x="28" y="359"/>
                  </a:lnTo>
                  <a:lnTo>
                    <a:pt x="30" y="355"/>
                  </a:lnTo>
                  <a:lnTo>
                    <a:pt x="30" y="353"/>
                  </a:lnTo>
                  <a:lnTo>
                    <a:pt x="28" y="344"/>
                  </a:lnTo>
                  <a:lnTo>
                    <a:pt x="28" y="336"/>
                  </a:lnTo>
                  <a:lnTo>
                    <a:pt x="27" y="328"/>
                  </a:lnTo>
                  <a:lnTo>
                    <a:pt x="23" y="321"/>
                  </a:lnTo>
                  <a:lnTo>
                    <a:pt x="21" y="313"/>
                  </a:lnTo>
                  <a:lnTo>
                    <a:pt x="19" y="305"/>
                  </a:lnTo>
                  <a:lnTo>
                    <a:pt x="17" y="298"/>
                  </a:lnTo>
                  <a:lnTo>
                    <a:pt x="15" y="292"/>
                  </a:lnTo>
                  <a:lnTo>
                    <a:pt x="15" y="282"/>
                  </a:lnTo>
                  <a:lnTo>
                    <a:pt x="15" y="284"/>
                  </a:lnTo>
                  <a:lnTo>
                    <a:pt x="15" y="286"/>
                  </a:lnTo>
                  <a:lnTo>
                    <a:pt x="17" y="288"/>
                  </a:lnTo>
                  <a:lnTo>
                    <a:pt x="17" y="290"/>
                  </a:lnTo>
                  <a:lnTo>
                    <a:pt x="19" y="292"/>
                  </a:lnTo>
                  <a:lnTo>
                    <a:pt x="19" y="294"/>
                  </a:lnTo>
                  <a:lnTo>
                    <a:pt x="21" y="294"/>
                  </a:lnTo>
                  <a:lnTo>
                    <a:pt x="23" y="296"/>
                  </a:lnTo>
                  <a:lnTo>
                    <a:pt x="23" y="288"/>
                  </a:lnTo>
                  <a:lnTo>
                    <a:pt x="23" y="290"/>
                  </a:lnTo>
                  <a:lnTo>
                    <a:pt x="23" y="290"/>
                  </a:lnTo>
                  <a:lnTo>
                    <a:pt x="23" y="292"/>
                  </a:lnTo>
                  <a:lnTo>
                    <a:pt x="25" y="294"/>
                  </a:lnTo>
                  <a:lnTo>
                    <a:pt x="27" y="294"/>
                  </a:lnTo>
                  <a:lnTo>
                    <a:pt x="27" y="296"/>
                  </a:lnTo>
                  <a:lnTo>
                    <a:pt x="28" y="296"/>
                  </a:lnTo>
                  <a:lnTo>
                    <a:pt x="30" y="296"/>
                  </a:lnTo>
                  <a:lnTo>
                    <a:pt x="30" y="294"/>
                  </a:lnTo>
                  <a:lnTo>
                    <a:pt x="32" y="294"/>
                  </a:lnTo>
                  <a:lnTo>
                    <a:pt x="34" y="292"/>
                  </a:lnTo>
                  <a:lnTo>
                    <a:pt x="34" y="290"/>
                  </a:lnTo>
                  <a:lnTo>
                    <a:pt x="36" y="288"/>
                  </a:lnTo>
                  <a:lnTo>
                    <a:pt x="36" y="286"/>
                  </a:lnTo>
                  <a:lnTo>
                    <a:pt x="38" y="286"/>
                  </a:lnTo>
                  <a:lnTo>
                    <a:pt x="38" y="284"/>
                  </a:lnTo>
                  <a:lnTo>
                    <a:pt x="38" y="280"/>
                  </a:lnTo>
                  <a:lnTo>
                    <a:pt x="36" y="279"/>
                  </a:lnTo>
                  <a:lnTo>
                    <a:pt x="34" y="275"/>
                  </a:lnTo>
                  <a:lnTo>
                    <a:pt x="32" y="273"/>
                  </a:lnTo>
                  <a:lnTo>
                    <a:pt x="30" y="271"/>
                  </a:lnTo>
                  <a:lnTo>
                    <a:pt x="30" y="267"/>
                  </a:lnTo>
                  <a:lnTo>
                    <a:pt x="28" y="265"/>
                  </a:lnTo>
                  <a:lnTo>
                    <a:pt x="28" y="263"/>
                  </a:lnTo>
                  <a:lnTo>
                    <a:pt x="28" y="259"/>
                  </a:lnTo>
                  <a:lnTo>
                    <a:pt x="28" y="257"/>
                  </a:lnTo>
                  <a:lnTo>
                    <a:pt x="30" y="254"/>
                  </a:lnTo>
                  <a:lnTo>
                    <a:pt x="32" y="252"/>
                  </a:lnTo>
                  <a:lnTo>
                    <a:pt x="34" y="250"/>
                  </a:lnTo>
                  <a:lnTo>
                    <a:pt x="36" y="248"/>
                  </a:lnTo>
                  <a:lnTo>
                    <a:pt x="38" y="248"/>
                  </a:lnTo>
                  <a:lnTo>
                    <a:pt x="40" y="248"/>
                  </a:lnTo>
                  <a:lnTo>
                    <a:pt x="40" y="246"/>
                  </a:lnTo>
                  <a:lnTo>
                    <a:pt x="40" y="244"/>
                  </a:lnTo>
                  <a:lnTo>
                    <a:pt x="40" y="244"/>
                  </a:lnTo>
                  <a:lnTo>
                    <a:pt x="40" y="242"/>
                  </a:lnTo>
                  <a:lnTo>
                    <a:pt x="40" y="240"/>
                  </a:lnTo>
                  <a:lnTo>
                    <a:pt x="40" y="240"/>
                  </a:lnTo>
                  <a:lnTo>
                    <a:pt x="40" y="238"/>
                  </a:lnTo>
                  <a:lnTo>
                    <a:pt x="40" y="236"/>
                  </a:lnTo>
                  <a:lnTo>
                    <a:pt x="40" y="234"/>
                  </a:lnTo>
                  <a:lnTo>
                    <a:pt x="40" y="232"/>
                  </a:lnTo>
                  <a:lnTo>
                    <a:pt x="40" y="229"/>
                  </a:lnTo>
                  <a:lnTo>
                    <a:pt x="40" y="227"/>
                  </a:lnTo>
                  <a:lnTo>
                    <a:pt x="42" y="225"/>
                  </a:lnTo>
                  <a:lnTo>
                    <a:pt x="42" y="223"/>
                  </a:lnTo>
                  <a:lnTo>
                    <a:pt x="42" y="221"/>
                  </a:lnTo>
                  <a:lnTo>
                    <a:pt x="42" y="217"/>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92" name="Freeform 246"/>
            <p:cNvSpPr>
              <a:spLocks/>
            </p:cNvSpPr>
            <p:nvPr/>
          </p:nvSpPr>
          <p:spPr bwMode="auto">
            <a:xfrm>
              <a:off x="853" y="1899"/>
              <a:ext cx="434" cy="368"/>
            </a:xfrm>
            <a:custGeom>
              <a:avLst/>
              <a:gdLst>
                <a:gd name="T0" fmla="*/ 353 w 434"/>
                <a:gd name="T1" fmla="*/ 279 h 338"/>
                <a:gd name="T2" fmla="*/ 364 w 434"/>
                <a:gd name="T3" fmla="*/ 294 h 338"/>
                <a:gd name="T4" fmla="*/ 341 w 434"/>
                <a:gd name="T5" fmla="*/ 306 h 338"/>
                <a:gd name="T6" fmla="*/ 332 w 434"/>
                <a:gd name="T7" fmla="*/ 333 h 338"/>
                <a:gd name="T8" fmla="*/ 320 w 434"/>
                <a:gd name="T9" fmla="*/ 329 h 338"/>
                <a:gd name="T10" fmla="*/ 297 w 434"/>
                <a:gd name="T11" fmla="*/ 306 h 338"/>
                <a:gd name="T12" fmla="*/ 269 w 434"/>
                <a:gd name="T13" fmla="*/ 315 h 338"/>
                <a:gd name="T14" fmla="*/ 222 w 434"/>
                <a:gd name="T15" fmla="*/ 298 h 338"/>
                <a:gd name="T16" fmla="*/ 192 w 434"/>
                <a:gd name="T17" fmla="*/ 288 h 338"/>
                <a:gd name="T18" fmla="*/ 180 w 434"/>
                <a:gd name="T19" fmla="*/ 273 h 338"/>
                <a:gd name="T20" fmla="*/ 155 w 434"/>
                <a:gd name="T21" fmla="*/ 265 h 338"/>
                <a:gd name="T22" fmla="*/ 142 w 434"/>
                <a:gd name="T23" fmla="*/ 252 h 338"/>
                <a:gd name="T24" fmla="*/ 125 w 434"/>
                <a:gd name="T25" fmla="*/ 237 h 338"/>
                <a:gd name="T26" fmla="*/ 132 w 434"/>
                <a:gd name="T27" fmla="*/ 215 h 338"/>
                <a:gd name="T28" fmla="*/ 107 w 434"/>
                <a:gd name="T29" fmla="*/ 160 h 338"/>
                <a:gd name="T30" fmla="*/ 86 w 434"/>
                <a:gd name="T31" fmla="*/ 131 h 338"/>
                <a:gd name="T32" fmla="*/ 88 w 434"/>
                <a:gd name="T33" fmla="*/ 123 h 338"/>
                <a:gd name="T34" fmla="*/ 84 w 434"/>
                <a:gd name="T35" fmla="*/ 121 h 338"/>
                <a:gd name="T36" fmla="*/ 75 w 434"/>
                <a:gd name="T37" fmla="*/ 98 h 338"/>
                <a:gd name="T38" fmla="*/ 59 w 434"/>
                <a:gd name="T39" fmla="*/ 73 h 338"/>
                <a:gd name="T40" fmla="*/ 48 w 434"/>
                <a:gd name="T41" fmla="*/ 35 h 338"/>
                <a:gd name="T42" fmla="*/ 34 w 434"/>
                <a:gd name="T43" fmla="*/ 22 h 338"/>
                <a:gd name="T44" fmla="*/ 25 w 434"/>
                <a:gd name="T45" fmla="*/ 35 h 338"/>
                <a:gd name="T46" fmla="*/ 36 w 434"/>
                <a:gd name="T47" fmla="*/ 79 h 338"/>
                <a:gd name="T48" fmla="*/ 52 w 434"/>
                <a:gd name="T49" fmla="*/ 116 h 338"/>
                <a:gd name="T50" fmla="*/ 56 w 434"/>
                <a:gd name="T51" fmla="*/ 141 h 338"/>
                <a:gd name="T52" fmla="*/ 59 w 434"/>
                <a:gd name="T53" fmla="*/ 154 h 338"/>
                <a:gd name="T54" fmla="*/ 71 w 434"/>
                <a:gd name="T55" fmla="*/ 169 h 338"/>
                <a:gd name="T56" fmla="*/ 67 w 434"/>
                <a:gd name="T57" fmla="*/ 185 h 338"/>
                <a:gd name="T58" fmla="*/ 59 w 434"/>
                <a:gd name="T59" fmla="*/ 173 h 338"/>
                <a:gd name="T60" fmla="*/ 38 w 434"/>
                <a:gd name="T61" fmla="*/ 152 h 338"/>
                <a:gd name="T62" fmla="*/ 38 w 434"/>
                <a:gd name="T63" fmla="*/ 135 h 338"/>
                <a:gd name="T64" fmla="*/ 13 w 434"/>
                <a:gd name="T65" fmla="*/ 104 h 338"/>
                <a:gd name="T66" fmla="*/ 21 w 434"/>
                <a:gd name="T67" fmla="*/ 83 h 338"/>
                <a:gd name="T68" fmla="*/ 11 w 434"/>
                <a:gd name="T69" fmla="*/ 62 h 338"/>
                <a:gd name="T70" fmla="*/ 2 w 434"/>
                <a:gd name="T71" fmla="*/ 35 h 338"/>
                <a:gd name="T72" fmla="*/ 2 w 434"/>
                <a:gd name="T73" fmla="*/ 6 h 338"/>
                <a:gd name="T74" fmla="*/ 23 w 434"/>
                <a:gd name="T75" fmla="*/ 2 h 338"/>
                <a:gd name="T76" fmla="*/ 80 w 434"/>
                <a:gd name="T77" fmla="*/ 18 h 338"/>
                <a:gd name="T78" fmla="*/ 142 w 434"/>
                <a:gd name="T79" fmla="*/ 18 h 338"/>
                <a:gd name="T80" fmla="*/ 174 w 434"/>
                <a:gd name="T81" fmla="*/ 27 h 338"/>
                <a:gd name="T82" fmla="*/ 190 w 434"/>
                <a:gd name="T83" fmla="*/ 58 h 338"/>
                <a:gd name="T84" fmla="*/ 215 w 434"/>
                <a:gd name="T85" fmla="*/ 58 h 338"/>
                <a:gd name="T86" fmla="*/ 247 w 434"/>
                <a:gd name="T87" fmla="*/ 75 h 338"/>
                <a:gd name="T88" fmla="*/ 261 w 434"/>
                <a:gd name="T89" fmla="*/ 119 h 338"/>
                <a:gd name="T90" fmla="*/ 274 w 434"/>
                <a:gd name="T91" fmla="*/ 129 h 338"/>
                <a:gd name="T92" fmla="*/ 261 w 434"/>
                <a:gd name="T93" fmla="*/ 154 h 338"/>
                <a:gd name="T94" fmla="*/ 259 w 434"/>
                <a:gd name="T95" fmla="*/ 204 h 338"/>
                <a:gd name="T96" fmla="*/ 272 w 434"/>
                <a:gd name="T97" fmla="*/ 246 h 338"/>
                <a:gd name="T98" fmla="*/ 311 w 434"/>
                <a:gd name="T99" fmla="*/ 265 h 338"/>
                <a:gd name="T100" fmla="*/ 336 w 434"/>
                <a:gd name="T101" fmla="*/ 260 h 338"/>
                <a:gd name="T102" fmla="*/ 361 w 434"/>
                <a:gd name="T103" fmla="*/ 246 h 338"/>
                <a:gd name="T104" fmla="*/ 384 w 434"/>
                <a:gd name="T105" fmla="*/ 210 h 338"/>
                <a:gd name="T106" fmla="*/ 424 w 434"/>
                <a:gd name="T107" fmla="*/ 206 h 338"/>
                <a:gd name="T108" fmla="*/ 432 w 434"/>
                <a:gd name="T109" fmla="*/ 210 h 338"/>
                <a:gd name="T110" fmla="*/ 424 w 434"/>
                <a:gd name="T111" fmla="*/ 221 h 338"/>
                <a:gd name="T112" fmla="*/ 409 w 434"/>
                <a:gd name="T113" fmla="*/ 262 h 338"/>
                <a:gd name="T114" fmla="*/ 397 w 434"/>
                <a:gd name="T115" fmla="*/ 271 h 338"/>
                <a:gd name="T116" fmla="*/ 384 w 434"/>
                <a:gd name="T117" fmla="*/ 271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34" h="338">
                  <a:moveTo>
                    <a:pt x="374" y="269"/>
                  </a:moveTo>
                  <a:lnTo>
                    <a:pt x="374" y="269"/>
                  </a:lnTo>
                  <a:lnTo>
                    <a:pt x="370" y="271"/>
                  </a:lnTo>
                  <a:lnTo>
                    <a:pt x="366" y="271"/>
                  </a:lnTo>
                  <a:lnTo>
                    <a:pt x="363" y="273"/>
                  </a:lnTo>
                  <a:lnTo>
                    <a:pt x="359" y="275"/>
                  </a:lnTo>
                  <a:lnTo>
                    <a:pt x="355" y="277"/>
                  </a:lnTo>
                  <a:lnTo>
                    <a:pt x="353" y="279"/>
                  </a:lnTo>
                  <a:lnTo>
                    <a:pt x="351" y="281"/>
                  </a:lnTo>
                  <a:lnTo>
                    <a:pt x="351" y="285"/>
                  </a:lnTo>
                  <a:lnTo>
                    <a:pt x="353" y="287"/>
                  </a:lnTo>
                  <a:lnTo>
                    <a:pt x="355" y="288"/>
                  </a:lnTo>
                  <a:lnTo>
                    <a:pt x="357" y="290"/>
                  </a:lnTo>
                  <a:lnTo>
                    <a:pt x="359" y="290"/>
                  </a:lnTo>
                  <a:lnTo>
                    <a:pt x="361" y="292"/>
                  </a:lnTo>
                  <a:lnTo>
                    <a:pt x="364" y="294"/>
                  </a:lnTo>
                  <a:lnTo>
                    <a:pt x="366" y="296"/>
                  </a:lnTo>
                  <a:lnTo>
                    <a:pt x="364" y="300"/>
                  </a:lnTo>
                  <a:lnTo>
                    <a:pt x="361" y="304"/>
                  </a:lnTo>
                  <a:lnTo>
                    <a:pt x="357" y="304"/>
                  </a:lnTo>
                  <a:lnTo>
                    <a:pt x="353" y="304"/>
                  </a:lnTo>
                  <a:lnTo>
                    <a:pt x="349" y="304"/>
                  </a:lnTo>
                  <a:lnTo>
                    <a:pt x="343" y="304"/>
                  </a:lnTo>
                  <a:lnTo>
                    <a:pt x="341" y="306"/>
                  </a:lnTo>
                  <a:lnTo>
                    <a:pt x="340" y="308"/>
                  </a:lnTo>
                  <a:lnTo>
                    <a:pt x="338" y="311"/>
                  </a:lnTo>
                  <a:lnTo>
                    <a:pt x="338" y="315"/>
                  </a:lnTo>
                  <a:lnTo>
                    <a:pt x="336" y="319"/>
                  </a:lnTo>
                  <a:lnTo>
                    <a:pt x="334" y="321"/>
                  </a:lnTo>
                  <a:lnTo>
                    <a:pt x="334" y="325"/>
                  </a:lnTo>
                  <a:lnTo>
                    <a:pt x="332" y="329"/>
                  </a:lnTo>
                  <a:lnTo>
                    <a:pt x="332" y="333"/>
                  </a:lnTo>
                  <a:lnTo>
                    <a:pt x="332" y="338"/>
                  </a:lnTo>
                  <a:lnTo>
                    <a:pt x="330" y="336"/>
                  </a:lnTo>
                  <a:lnTo>
                    <a:pt x="328" y="335"/>
                  </a:lnTo>
                  <a:lnTo>
                    <a:pt x="326" y="335"/>
                  </a:lnTo>
                  <a:lnTo>
                    <a:pt x="326" y="333"/>
                  </a:lnTo>
                  <a:lnTo>
                    <a:pt x="324" y="333"/>
                  </a:lnTo>
                  <a:lnTo>
                    <a:pt x="322" y="331"/>
                  </a:lnTo>
                  <a:lnTo>
                    <a:pt x="320" y="329"/>
                  </a:lnTo>
                  <a:lnTo>
                    <a:pt x="320" y="329"/>
                  </a:lnTo>
                  <a:lnTo>
                    <a:pt x="318" y="325"/>
                  </a:lnTo>
                  <a:lnTo>
                    <a:pt x="315" y="321"/>
                  </a:lnTo>
                  <a:lnTo>
                    <a:pt x="313" y="317"/>
                  </a:lnTo>
                  <a:lnTo>
                    <a:pt x="309" y="313"/>
                  </a:lnTo>
                  <a:lnTo>
                    <a:pt x="305" y="310"/>
                  </a:lnTo>
                  <a:lnTo>
                    <a:pt x="301" y="308"/>
                  </a:lnTo>
                  <a:lnTo>
                    <a:pt x="297" y="306"/>
                  </a:lnTo>
                  <a:lnTo>
                    <a:pt x="293" y="304"/>
                  </a:lnTo>
                  <a:lnTo>
                    <a:pt x="288" y="306"/>
                  </a:lnTo>
                  <a:lnTo>
                    <a:pt x="284" y="306"/>
                  </a:lnTo>
                  <a:lnTo>
                    <a:pt x="280" y="308"/>
                  </a:lnTo>
                  <a:lnTo>
                    <a:pt x="278" y="311"/>
                  </a:lnTo>
                  <a:lnTo>
                    <a:pt x="274" y="313"/>
                  </a:lnTo>
                  <a:lnTo>
                    <a:pt x="272" y="315"/>
                  </a:lnTo>
                  <a:lnTo>
                    <a:pt x="269" y="315"/>
                  </a:lnTo>
                  <a:lnTo>
                    <a:pt x="263" y="317"/>
                  </a:lnTo>
                  <a:lnTo>
                    <a:pt x="259" y="315"/>
                  </a:lnTo>
                  <a:lnTo>
                    <a:pt x="251" y="313"/>
                  </a:lnTo>
                  <a:lnTo>
                    <a:pt x="245" y="311"/>
                  </a:lnTo>
                  <a:lnTo>
                    <a:pt x="238" y="308"/>
                  </a:lnTo>
                  <a:lnTo>
                    <a:pt x="232" y="304"/>
                  </a:lnTo>
                  <a:lnTo>
                    <a:pt x="226" y="300"/>
                  </a:lnTo>
                  <a:lnTo>
                    <a:pt x="222" y="298"/>
                  </a:lnTo>
                  <a:lnTo>
                    <a:pt x="221" y="294"/>
                  </a:lnTo>
                  <a:lnTo>
                    <a:pt x="207" y="296"/>
                  </a:lnTo>
                  <a:lnTo>
                    <a:pt x="203" y="294"/>
                  </a:lnTo>
                  <a:lnTo>
                    <a:pt x="201" y="292"/>
                  </a:lnTo>
                  <a:lnTo>
                    <a:pt x="199" y="292"/>
                  </a:lnTo>
                  <a:lnTo>
                    <a:pt x="196" y="290"/>
                  </a:lnTo>
                  <a:lnTo>
                    <a:pt x="194" y="288"/>
                  </a:lnTo>
                  <a:lnTo>
                    <a:pt x="192" y="288"/>
                  </a:lnTo>
                  <a:lnTo>
                    <a:pt x="190" y="287"/>
                  </a:lnTo>
                  <a:lnTo>
                    <a:pt x="186" y="285"/>
                  </a:lnTo>
                  <a:lnTo>
                    <a:pt x="184" y="283"/>
                  </a:lnTo>
                  <a:lnTo>
                    <a:pt x="184" y="281"/>
                  </a:lnTo>
                  <a:lnTo>
                    <a:pt x="182" y="279"/>
                  </a:lnTo>
                  <a:lnTo>
                    <a:pt x="182" y="277"/>
                  </a:lnTo>
                  <a:lnTo>
                    <a:pt x="180" y="275"/>
                  </a:lnTo>
                  <a:lnTo>
                    <a:pt x="180" y="273"/>
                  </a:lnTo>
                  <a:lnTo>
                    <a:pt x="180" y="273"/>
                  </a:lnTo>
                  <a:lnTo>
                    <a:pt x="178" y="271"/>
                  </a:lnTo>
                  <a:lnTo>
                    <a:pt x="173" y="269"/>
                  </a:lnTo>
                  <a:lnTo>
                    <a:pt x="167" y="269"/>
                  </a:lnTo>
                  <a:lnTo>
                    <a:pt x="163" y="269"/>
                  </a:lnTo>
                  <a:lnTo>
                    <a:pt x="159" y="267"/>
                  </a:lnTo>
                  <a:lnTo>
                    <a:pt x="157" y="267"/>
                  </a:lnTo>
                  <a:lnTo>
                    <a:pt x="155" y="265"/>
                  </a:lnTo>
                  <a:lnTo>
                    <a:pt x="153" y="262"/>
                  </a:lnTo>
                  <a:lnTo>
                    <a:pt x="151" y="256"/>
                  </a:lnTo>
                  <a:lnTo>
                    <a:pt x="150" y="254"/>
                  </a:lnTo>
                  <a:lnTo>
                    <a:pt x="150" y="252"/>
                  </a:lnTo>
                  <a:lnTo>
                    <a:pt x="148" y="252"/>
                  </a:lnTo>
                  <a:lnTo>
                    <a:pt x="146" y="252"/>
                  </a:lnTo>
                  <a:lnTo>
                    <a:pt x="144" y="252"/>
                  </a:lnTo>
                  <a:lnTo>
                    <a:pt x="142" y="252"/>
                  </a:lnTo>
                  <a:lnTo>
                    <a:pt x="140" y="252"/>
                  </a:lnTo>
                  <a:lnTo>
                    <a:pt x="138" y="252"/>
                  </a:lnTo>
                  <a:lnTo>
                    <a:pt x="136" y="250"/>
                  </a:lnTo>
                  <a:lnTo>
                    <a:pt x="134" y="248"/>
                  </a:lnTo>
                  <a:lnTo>
                    <a:pt x="132" y="246"/>
                  </a:lnTo>
                  <a:lnTo>
                    <a:pt x="128" y="242"/>
                  </a:lnTo>
                  <a:lnTo>
                    <a:pt x="127" y="239"/>
                  </a:lnTo>
                  <a:lnTo>
                    <a:pt x="125" y="237"/>
                  </a:lnTo>
                  <a:lnTo>
                    <a:pt x="125" y="233"/>
                  </a:lnTo>
                  <a:lnTo>
                    <a:pt x="125" y="231"/>
                  </a:lnTo>
                  <a:lnTo>
                    <a:pt x="125" y="227"/>
                  </a:lnTo>
                  <a:lnTo>
                    <a:pt x="125" y="225"/>
                  </a:lnTo>
                  <a:lnTo>
                    <a:pt x="127" y="223"/>
                  </a:lnTo>
                  <a:lnTo>
                    <a:pt x="128" y="219"/>
                  </a:lnTo>
                  <a:lnTo>
                    <a:pt x="130" y="217"/>
                  </a:lnTo>
                  <a:lnTo>
                    <a:pt x="132" y="215"/>
                  </a:lnTo>
                  <a:lnTo>
                    <a:pt x="132" y="212"/>
                  </a:lnTo>
                  <a:lnTo>
                    <a:pt x="134" y="208"/>
                  </a:lnTo>
                  <a:lnTo>
                    <a:pt x="132" y="196"/>
                  </a:lnTo>
                  <a:lnTo>
                    <a:pt x="128" y="187"/>
                  </a:lnTo>
                  <a:lnTo>
                    <a:pt x="125" y="179"/>
                  </a:lnTo>
                  <a:lnTo>
                    <a:pt x="119" y="173"/>
                  </a:lnTo>
                  <a:lnTo>
                    <a:pt x="113" y="166"/>
                  </a:lnTo>
                  <a:lnTo>
                    <a:pt x="107" y="160"/>
                  </a:lnTo>
                  <a:lnTo>
                    <a:pt x="102" y="152"/>
                  </a:lnTo>
                  <a:lnTo>
                    <a:pt x="98" y="144"/>
                  </a:lnTo>
                  <a:lnTo>
                    <a:pt x="98" y="141"/>
                  </a:lnTo>
                  <a:lnTo>
                    <a:pt x="96" y="139"/>
                  </a:lnTo>
                  <a:lnTo>
                    <a:pt x="94" y="137"/>
                  </a:lnTo>
                  <a:lnTo>
                    <a:pt x="90" y="135"/>
                  </a:lnTo>
                  <a:lnTo>
                    <a:pt x="88" y="133"/>
                  </a:lnTo>
                  <a:lnTo>
                    <a:pt x="86" y="131"/>
                  </a:lnTo>
                  <a:lnTo>
                    <a:pt x="84" y="129"/>
                  </a:lnTo>
                  <a:lnTo>
                    <a:pt x="84" y="125"/>
                  </a:lnTo>
                  <a:lnTo>
                    <a:pt x="84" y="125"/>
                  </a:lnTo>
                  <a:lnTo>
                    <a:pt x="84" y="125"/>
                  </a:lnTo>
                  <a:lnTo>
                    <a:pt x="86" y="125"/>
                  </a:lnTo>
                  <a:lnTo>
                    <a:pt x="86" y="123"/>
                  </a:lnTo>
                  <a:lnTo>
                    <a:pt x="88" y="123"/>
                  </a:lnTo>
                  <a:lnTo>
                    <a:pt x="88" y="123"/>
                  </a:lnTo>
                  <a:lnTo>
                    <a:pt x="88" y="123"/>
                  </a:lnTo>
                  <a:lnTo>
                    <a:pt x="88" y="121"/>
                  </a:lnTo>
                  <a:lnTo>
                    <a:pt x="88" y="121"/>
                  </a:lnTo>
                  <a:lnTo>
                    <a:pt x="88" y="121"/>
                  </a:lnTo>
                  <a:lnTo>
                    <a:pt x="88" y="121"/>
                  </a:lnTo>
                  <a:lnTo>
                    <a:pt x="86" y="121"/>
                  </a:lnTo>
                  <a:lnTo>
                    <a:pt x="86" y="121"/>
                  </a:lnTo>
                  <a:lnTo>
                    <a:pt x="84" y="121"/>
                  </a:lnTo>
                  <a:lnTo>
                    <a:pt x="84" y="121"/>
                  </a:lnTo>
                  <a:lnTo>
                    <a:pt x="84" y="119"/>
                  </a:lnTo>
                  <a:lnTo>
                    <a:pt x="84" y="118"/>
                  </a:lnTo>
                  <a:lnTo>
                    <a:pt x="82" y="114"/>
                  </a:lnTo>
                  <a:lnTo>
                    <a:pt x="80" y="110"/>
                  </a:lnTo>
                  <a:lnTo>
                    <a:pt x="79" y="106"/>
                  </a:lnTo>
                  <a:lnTo>
                    <a:pt x="77" y="102"/>
                  </a:lnTo>
                  <a:lnTo>
                    <a:pt x="75" y="98"/>
                  </a:lnTo>
                  <a:lnTo>
                    <a:pt x="73" y="96"/>
                  </a:lnTo>
                  <a:lnTo>
                    <a:pt x="71" y="95"/>
                  </a:lnTo>
                  <a:lnTo>
                    <a:pt x="69" y="89"/>
                  </a:lnTo>
                  <a:lnTo>
                    <a:pt x="67" y="85"/>
                  </a:lnTo>
                  <a:lnTo>
                    <a:pt x="65" y="83"/>
                  </a:lnTo>
                  <a:lnTo>
                    <a:pt x="63" y="79"/>
                  </a:lnTo>
                  <a:lnTo>
                    <a:pt x="61" y="77"/>
                  </a:lnTo>
                  <a:lnTo>
                    <a:pt x="59" y="73"/>
                  </a:lnTo>
                  <a:lnTo>
                    <a:pt x="57" y="71"/>
                  </a:lnTo>
                  <a:lnTo>
                    <a:pt x="56" y="68"/>
                  </a:lnTo>
                  <a:lnTo>
                    <a:pt x="54" y="60"/>
                  </a:lnTo>
                  <a:lnTo>
                    <a:pt x="52" y="54"/>
                  </a:lnTo>
                  <a:lnTo>
                    <a:pt x="52" y="48"/>
                  </a:lnTo>
                  <a:lnTo>
                    <a:pt x="50" y="45"/>
                  </a:lnTo>
                  <a:lnTo>
                    <a:pt x="50" y="39"/>
                  </a:lnTo>
                  <a:lnTo>
                    <a:pt x="48" y="35"/>
                  </a:lnTo>
                  <a:lnTo>
                    <a:pt x="46" y="29"/>
                  </a:lnTo>
                  <a:lnTo>
                    <a:pt x="46" y="24"/>
                  </a:lnTo>
                  <a:lnTo>
                    <a:pt x="42" y="24"/>
                  </a:lnTo>
                  <a:lnTo>
                    <a:pt x="40" y="24"/>
                  </a:lnTo>
                  <a:lnTo>
                    <a:pt x="38" y="24"/>
                  </a:lnTo>
                  <a:lnTo>
                    <a:pt x="36" y="24"/>
                  </a:lnTo>
                  <a:lnTo>
                    <a:pt x="34" y="22"/>
                  </a:lnTo>
                  <a:lnTo>
                    <a:pt x="34" y="22"/>
                  </a:lnTo>
                  <a:lnTo>
                    <a:pt x="32" y="20"/>
                  </a:lnTo>
                  <a:lnTo>
                    <a:pt x="31" y="18"/>
                  </a:lnTo>
                  <a:lnTo>
                    <a:pt x="29" y="22"/>
                  </a:lnTo>
                  <a:lnTo>
                    <a:pt x="27" y="24"/>
                  </a:lnTo>
                  <a:lnTo>
                    <a:pt x="27" y="27"/>
                  </a:lnTo>
                  <a:lnTo>
                    <a:pt x="25" y="29"/>
                  </a:lnTo>
                  <a:lnTo>
                    <a:pt x="25" y="33"/>
                  </a:lnTo>
                  <a:lnTo>
                    <a:pt x="25" y="35"/>
                  </a:lnTo>
                  <a:lnTo>
                    <a:pt x="23" y="39"/>
                  </a:lnTo>
                  <a:lnTo>
                    <a:pt x="23" y="41"/>
                  </a:lnTo>
                  <a:lnTo>
                    <a:pt x="25" y="48"/>
                  </a:lnTo>
                  <a:lnTo>
                    <a:pt x="27" y="56"/>
                  </a:lnTo>
                  <a:lnTo>
                    <a:pt x="29" y="62"/>
                  </a:lnTo>
                  <a:lnTo>
                    <a:pt x="32" y="68"/>
                  </a:lnTo>
                  <a:lnTo>
                    <a:pt x="34" y="73"/>
                  </a:lnTo>
                  <a:lnTo>
                    <a:pt x="36" y="79"/>
                  </a:lnTo>
                  <a:lnTo>
                    <a:pt x="38" y="87"/>
                  </a:lnTo>
                  <a:lnTo>
                    <a:pt x="40" y="95"/>
                  </a:lnTo>
                  <a:lnTo>
                    <a:pt x="40" y="98"/>
                  </a:lnTo>
                  <a:lnTo>
                    <a:pt x="42" y="100"/>
                  </a:lnTo>
                  <a:lnTo>
                    <a:pt x="44" y="104"/>
                  </a:lnTo>
                  <a:lnTo>
                    <a:pt x="46" y="108"/>
                  </a:lnTo>
                  <a:lnTo>
                    <a:pt x="50" y="112"/>
                  </a:lnTo>
                  <a:lnTo>
                    <a:pt x="52" y="116"/>
                  </a:lnTo>
                  <a:lnTo>
                    <a:pt x="54" y="118"/>
                  </a:lnTo>
                  <a:lnTo>
                    <a:pt x="56" y="119"/>
                  </a:lnTo>
                  <a:lnTo>
                    <a:pt x="56" y="123"/>
                  </a:lnTo>
                  <a:lnTo>
                    <a:pt x="56" y="127"/>
                  </a:lnTo>
                  <a:lnTo>
                    <a:pt x="56" y="131"/>
                  </a:lnTo>
                  <a:lnTo>
                    <a:pt x="54" y="135"/>
                  </a:lnTo>
                  <a:lnTo>
                    <a:pt x="54" y="139"/>
                  </a:lnTo>
                  <a:lnTo>
                    <a:pt x="56" y="141"/>
                  </a:lnTo>
                  <a:lnTo>
                    <a:pt x="56" y="144"/>
                  </a:lnTo>
                  <a:lnTo>
                    <a:pt x="59" y="146"/>
                  </a:lnTo>
                  <a:lnTo>
                    <a:pt x="59" y="148"/>
                  </a:lnTo>
                  <a:lnTo>
                    <a:pt x="57" y="148"/>
                  </a:lnTo>
                  <a:lnTo>
                    <a:pt x="57" y="150"/>
                  </a:lnTo>
                  <a:lnTo>
                    <a:pt x="57" y="152"/>
                  </a:lnTo>
                  <a:lnTo>
                    <a:pt x="59" y="154"/>
                  </a:lnTo>
                  <a:lnTo>
                    <a:pt x="59" y="154"/>
                  </a:lnTo>
                  <a:lnTo>
                    <a:pt x="59" y="156"/>
                  </a:lnTo>
                  <a:lnTo>
                    <a:pt x="59" y="160"/>
                  </a:lnTo>
                  <a:lnTo>
                    <a:pt x="61" y="160"/>
                  </a:lnTo>
                  <a:lnTo>
                    <a:pt x="65" y="160"/>
                  </a:lnTo>
                  <a:lnTo>
                    <a:pt x="67" y="162"/>
                  </a:lnTo>
                  <a:lnTo>
                    <a:pt x="69" y="164"/>
                  </a:lnTo>
                  <a:lnTo>
                    <a:pt x="71" y="166"/>
                  </a:lnTo>
                  <a:lnTo>
                    <a:pt x="71" y="169"/>
                  </a:lnTo>
                  <a:lnTo>
                    <a:pt x="73" y="171"/>
                  </a:lnTo>
                  <a:lnTo>
                    <a:pt x="73" y="173"/>
                  </a:lnTo>
                  <a:lnTo>
                    <a:pt x="73" y="175"/>
                  </a:lnTo>
                  <a:lnTo>
                    <a:pt x="71" y="179"/>
                  </a:lnTo>
                  <a:lnTo>
                    <a:pt x="71" y="181"/>
                  </a:lnTo>
                  <a:lnTo>
                    <a:pt x="69" y="183"/>
                  </a:lnTo>
                  <a:lnTo>
                    <a:pt x="67" y="183"/>
                  </a:lnTo>
                  <a:lnTo>
                    <a:pt x="67" y="185"/>
                  </a:lnTo>
                  <a:lnTo>
                    <a:pt x="65" y="187"/>
                  </a:lnTo>
                  <a:lnTo>
                    <a:pt x="63" y="187"/>
                  </a:lnTo>
                  <a:lnTo>
                    <a:pt x="61" y="185"/>
                  </a:lnTo>
                  <a:lnTo>
                    <a:pt x="61" y="183"/>
                  </a:lnTo>
                  <a:lnTo>
                    <a:pt x="61" y="179"/>
                  </a:lnTo>
                  <a:lnTo>
                    <a:pt x="59" y="177"/>
                  </a:lnTo>
                  <a:lnTo>
                    <a:pt x="59" y="175"/>
                  </a:lnTo>
                  <a:lnTo>
                    <a:pt x="59" y="173"/>
                  </a:lnTo>
                  <a:lnTo>
                    <a:pt x="59" y="171"/>
                  </a:lnTo>
                  <a:lnTo>
                    <a:pt x="59" y="169"/>
                  </a:lnTo>
                  <a:lnTo>
                    <a:pt x="56" y="166"/>
                  </a:lnTo>
                  <a:lnTo>
                    <a:pt x="54" y="164"/>
                  </a:lnTo>
                  <a:lnTo>
                    <a:pt x="50" y="162"/>
                  </a:lnTo>
                  <a:lnTo>
                    <a:pt x="46" y="158"/>
                  </a:lnTo>
                  <a:lnTo>
                    <a:pt x="42" y="156"/>
                  </a:lnTo>
                  <a:lnTo>
                    <a:pt x="38" y="152"/>
                  </a:lnTo>
                  <a:lnTo>
                    <a:pt x="36" y="148"/>
                  </a:lnTo>
                  <a:lnTo>
                    <a:pt x="36" y="146"/>
                  </a:lnTo>
                  <a:lnTo>
                    <a:pt x="36" y="144"/>
                  </a:lnTo>
                  <a:lnTo>
                    <a:pt x="36" y="143"/>
                  </a:lnTo>
                  <a:lnTo>
                    <a:pt x="36" y="141"/>
                  </a:lnTo>
                  <a:lnTo>
                    <a:pt x="38" y="139"/>
                  </a:lnTo>
                  <a:lnTo>
                    <a:pt x="38" y="137"/>
                  </a:lnTo>
                  <a:lnTo>
                    <a:pt x="38" y="135"/>
                  </a:lnTo>
                  <a:lnTo>
                    <a:pt x="40" y="133"/>
                  </a:lnTo>
                  <a:lnTo>
                    <a:pt x="40" y="129"/>
                  </a:lnTo>
                  <a:lnTo>
                    <a:pt x="38" y="123"/>
                  </a:lnTo>
                  <a:lnTo>
                    <a:pt x="34" y="119"/>
                  </a:lnTo>
                  <a:lnTo>
                    <a:pt x="31" y="116"/>
                  </a:lnTo>
                  <a:lnTo>
                    <a:pt x="25" y="112"/>
                  </a:lnTo>
                  <a:lnTo>
                    <a:pt x="19" y="108"/>
                  </a:lnTo>
                  <a:lnTo>
                    <a:pt x="13" y="104"/>
                  </a:lnTo>
                  <a:lnTo>
                    <a:pt x="9" y="98"/>
                  </a:lnTo>
                  <a:lnTo>
                    <a:pt x="6" y="93"/>
                  </a:lnTo>
                  <a:lnTo>
                    <a:pt x="9" y="93"/>
                  </a:lnTo>
                  <a:lnTo>
                    <a:pt x="13" y="91"/>
                  </a:lnTo>
                  <a:lnTo>
                    <a:pt x="17" y="91"/>
                  </a:lnTo>
                  <a:lnTo>
                    <a:pt x="19" y="89"/>
                  </a:lnTo>
                  <a:lnTo>
                    <a:pt x="19" y="87"/>
                  </a:lnTo>
                  <a:lnTo>
                    <a:pt x="21" y="83"/>
                  </a:lnTo>
                  <a:lnTo>
                    <a:pt x="21" y="81"/>
                  </a:lnTo>
                  <a:lnTo>
                    <a:pt x="21" y="77"/>
                  </a:lnTo>
                  <a:lnTo>
                    <a:pt x="21" y="73"/>
                  </a:lnTo>
                  <a:lnTo>
                    <a:pt x="21" y="71"/>
                  </a:lnTo>
                  <a:lnTo>
                    <a:pt x="19" y="68"/>
                  </a:lnTo>
                  <a:lnTo>
                    <a:pt x="17" y="66"/>
                  </a:lnTo>
                  <a:lnTo>
                    <a:pt x="13" y="64"/>
                  </a:lnTo>
                  <a:lnTo>
                    <a:pt x="11" y="62"/>
                  </a:lnTo>
                  <a:lnTo>
                    <a:pt x="9" y="60"/>
                  </a:lnTo>
                  <a:lnTo>
                    <a:pt x="8" y="58"/>
                  </a:lnTo>
                  <a:lnTo>
                    <a:pt x="6" y="52"/>
                  </a:lnTo>
                  <a:lnTo>
                    <a:pt x="4" y="50"/>
                  </a:lnTo>
                  <a:lnTo>
                    <a:pt x="4" y="47"/>
                  </a:lnTo>
                  <a:lnTo>
                    <a:pt x="2" y="43"/>
                  </a:lnTo>
                  <a:lnTo>
                    <a:pt x="2" y="39"/>
                  </a:lnTo>
                  <a:lnTo>
                    <a:pt x="2" y="35"/>
                  </a:lnTo>
                  <a:lnTo>
                    <a:pt x="2" y="31"/>
                  </a:lnTo>
                  <a:lnTo>
                    <a:pt x="0" y="27"/>
                  </a:lnTo>
                  <a:lnTo>
                    <a:pt x="0" y="16"/>
                  </a:lnTo>
                  <a:lnTo>
                    <a:pt x="0" y="14"/>
                  </a:lnTo>
                  <a:lnTo>
                    <a:pt x="0" y="12"/>
                  </a:lnTo>
                  <a:lnTo>
                    <a:pt x="0" y="10"/>
                  </a:lnTo>
                  <a:lnTo>
                    <a:pt x="2" y="8"/>
                  </a:lnTo>
                  <a:lnTo>
                    <a:pt x="2" y="6"/>
                  </a:lnTo>
                  <a:lnTo>
                    <a:pt x="2" y="4"/>
                  </a:lnTo>
                  <a:lnTo>
                    <a:pt x="2" y="2"/>
                  </a:lnTo>
                  <a:lnTo>
                    <a:pt x="2" y="0"/>
                  </a:lnTo>
                  <a:lnTo>
                    <a:pt x="6" y="2"/>
                  </a:lnTo>
                  <a:lnTo>
                    <a:pt x="9" y="2"/>
                  </a:lnTo>
                  <a:lnTo>
                    <a:pt x="13" y="2"/>
                  </a:lnTo>
                  <a:lnTo>
                    <a:pt x="19" y="2"/>
                  </a:lnTo>
                  <a:lnTo>
                    <a:pt x="23" y="2"/>
                  </a:lnTo>
                  <a:lnTo>
                    <a:pt x="27" y="0"/>
                  </a:lnTo>
                  <a:lnTo>
                    <a:pt x="31" y="0"/>
                  </a:lnTo>
                  <a:lnTo>
                    <a:pt x="36" y="0"/>
                  </a:lnTo>
                  <a:lnTo>
                    <a:pt x="46" y="2"/>
                  </a:lnTo>
                  <a:lnTo>
                    <a:pt x="56" y="4"/>
                  </a:lnTo>
                  <a:lnTo>
                    <a:pt x="63" y="8"/>
                  </a:lnTo>
                  <a:lnTo>
                    <a:pt x="73" y="14"/>
                  </a:lnTo>
                  <a:lnTo>
                    <a:pt x="80" y="18"/>
                  </a:lnTo>
                  <a:lnTo>
                    <a:pt x="90" y="22"/>
                  </a:lnTo>
                  <a:lnTo>
                    <a:pt x="102" y="25"/>
                  </a:lnTo>
                  <a:lnTo>
                    <a:pt x="113" y="25"/>
                  </a:lnTo>
                  <a:lnTo>
                    <a:pt x="123" y="25"/>
                  </a:lnTo>
                  <a:lnTo>
                    <a:pt x="128" y="24"/>
                  </a:lnTo>
                  <a:lnTo>
                    <a:pt x="132" y="22"/>
                  </a:lnTo>
                  <a:lnTo>
                    <a:pt x="136" y="20"/>
                  </a:lnTo>
                  <a:lnTo>
                    <a:pt x="142" y="18"/>
                  </a:lnTo>
                  <a:lnTo>
                    <a:pt x="146" y="16"/>
                  </a:lnTo>
                  <a:lnTo>
                    <a:pt x="151" y="14"/>
                  </a:lnTo>
                  <a:lnTo>
                    <a:pt x="157" y="14"/>
                  </a:lnTo>
                  <a:lnTo>
                    <a:pt x="163" y="16"/>
                  </a:lnTo>
                  <a:lnTo>
                    <a:pt x="167" y="18"/>
                  </a:lnTo>
                  <a:lnTo>
                    <a:pt x="171" y="20"/>
                  </a:lnTo>
                  <a:lnTo>
                    <a:pt x="173" y="24"/>
                  </a:lnTo>
                  <a:lnTo>
                    <a:pt x="174" y="27"/>
                  </a:lnTo>
                  <a:lnTo>
                    <a:pt x="174" y="31"/>
                  </a:lnTo>
                  <a:lnTo>
                    <a:pt x="178" y="33"/>
                  </a:lnTo>
                  <a:lnTo>
                    <a:pt x="180" y="33"/>
                  </a:lnTo>
                  <a:lnTo>
                    <a:pt x="182" y="37"/>
                  </a:lnTo>
                  <a:lnTo>
                    <a:pt x="182" y="41"/>
                  </a:lnTo>
                  <a:lnTo>
                    <a:pt x="184" y="47"/>
                  </a:lnTo>
                  <a:lnTo>
                    <a:pt x="188" y="52"/>
                  </a:lnTo>
                  <a:lnTo>
                    <a:pt x="190" y="58"/>
                  </a:lnTo>
                  <a:lnTo>
                    <a:pt x="194" y="62"/>
                  </a:lnTo>
                  <a:lnTo>
                    <a:pt x="198" y="66"/>
                  </a:lnTo>
                  <a:lnTo>
                    <a:pt x="199" y="68"/>
                  </a:lnTo>
                  <a:lnTo>
                    <a:pt x="209" y="68"/>
                  </a:lnTo>
                  <a:lnTo>
                    <a:pt x="209" y="64"/>
                  </a:lnTo>
                  <a:lnTo>
                    <a:pt x="209" y="62"/>
                  </a:lnTo>
                  <a:lnTo>
                    <a:pt x="211" y="60"/>
                  </a:lnTo>
                  <a:lnTo>
                    <a:pt x="215" y="58"/>
                  </a:lnTo>
                  <a:lnTo>
                    <a:pt x="217" y="56"/>
                  </a:lnTo>
                  <a:lnTo>
                    <a:pt x="221" y="54"/>
                  </a:lnTo>
                  <a:lnTo>
                    <a:pt x="222" y="54"/>
                  </a:lnTo>
                  <a:lnTo>
                    <a:pt x="226" y="54"/>
                  </a:lnTo>
                  <a:lnTo>
                    <a:pt x="232" y="54"/>
                  </a:lnTo>
                  <a:lnTo>
                    <a:pt x="238" y="60"/>
                  </a:lnTo>
                  <a:lnTo>
                    <a:pt x="244" y="68"/>
                  </a:lnTo>
                  <a:lnTo>
                    <a:pt x="247" y="75"/>
                  </a:lnTo>
                  <a:lnTo>
                    <a:pt x="251" y="85"/>
                  </a:lnTo>
                  <a:lnTo>
                    <a:pt x="253" y="93"/>
                  </a:lnTo>
                  <a:lnTo>
                    <a:pt x="255" y="102"/>
                  </a:lnTo>
                  <a:lnTo>
                    <a:pt x="255" y="108"/>
                  </a:lnTo>
                  <a:lnTo>
                    <a:pt x="255" y="112"/>
                  </a:lnTo>
                  <a:lnTo>
                    <a:pt x="257" y="116"/>
                  </a:lnTo>
                  <a:lnTo>
                    <a:pt x="259" y="118"/>
                  </a:lnTo>
                  <a:lnTo>
                    <a:pt x="261" y="119"/>
                  </a:lnTo>
                  <a:lnTo>
                    <a:pt x="265" y="121"/>
                  </a:lnTo>
                  <a:lnTo>
                    <a:pt x="269" y="123"/>
                  </a:lnTo>
                  <a:lnTo>
                    <a:pt x="270" y="123"/>
                  </a:lnTo>
                  <a:lnTo>
                    <a:pt x="274" y="123"/>
                  </a:lnTo>
                  <a:lnTo>
                    <a:pt x="274" y="121"/>
                  </a:lnTo>
                  <a:lnTo>
                    <a:pt x="274" y="125"/>
                  </a:lnTo>
                  <a:lnTo>
                    <a:pt x="274" y="127"/>
                  </a:lnTo>
                  <a:lnTo>
                    <a:pt x="274" y="129"/>
                  </a:lnTo>
                  <a:lnTo>
                    <a:pt x="274" y="131"/>
                  </a:lnTo>
                  <a:lnTo>
                    <a:pt x="274" y="133"/>
                  </a:lnTo>
                  <a:lnTo>
                    <a:pt x="274" y="135"/>
                  </a:lnTo>
                  <a:lnTo>
                    <a:pt x="274" y="137"/>
                  </a:lnTo>
                  <a:lnTo>
                    <a:pt x="274" y="141"/>
                  </a:lnTo>
                  <a:lnTo>
                    <a:pt x="269" y="143"/>
                  </a:lnTo>
                  <a:lnTo>
                    <a:pt x="263" y="146"/>
                  </a:lnTo>
                  <a:lnTo>
                    <a:pt x="261" y="154"/>
                  </a:lnTo>
                  <a:lnTo>
                    <a:pt x="259" y="164"/>
                  </a:lnTo>
                  <a:lnTo>
                    <a:pt x="259" y="171"/>
                  </a:lnTo>
                  <a:lnTo>
                    <a:pt x="259" y="181"/>
                  </a:lnTo>
                  <a:lnTo>
                    <a:pt x="259" y="189"/>
                  </a:lnTo>
                  <a:lnTo>
                    <a:pt x="259" y="194"/>
                  </a:lnTo>
                  <a:lnTo>
                    <a:pt x="259" y="196"/>
                  </a:lnTo>
                  <a:lnTo>
                    <a:pt x="259" y="200"/>
                  </a:lnTo>
                  <a:lnTo>
                    <a:pt x="259" y="204"/>
                  </a:lnTo>
                  <a:lnTo>
                    <a:pt x="259" y="210"/>
                  </a:lnTo>
                  <a:lnTo>
                    <a:pt x="259" y="214"/>
                  </a:lnTo>
                  <a:lnTo>
                    <a:pt x="261" y="219"/>
                  </a:lnTo>
                  <a:lnTo>
                    <a:pt x="261" y="223"/>
                  </a:lnTo>
                  <a:lnTo>
                    <a:pt x="261" y="227"/>
                  </a:lnTo>
                  <a:lnTo>
                    <a:pt x="263" y="233"/>
                  </a:lnTo>
                  <a:lnTo>
                    <a:pt x="267" y="239"/>
                  </a:lnTo>
                  <a:lnTo>
                    <a:pt x="272" y="246"/>
                  </a:lnTo>
                  <a:lnTo>
                    <a:pt x="278" y="252"/>
                  </a:lnTo>
                  <a:lnTo>
                    <a:pt x="284" y="260"/>
                  </a:lnTo>
                  <a:lnTo>
                    <a:pt x="290" y="265"/>
                  </a:lnTo>
                  <a:lnTo>
                    <a:pt x="295" y="267"/>
                  </a:lnTo>
                  <a:lnTo>
                    <a:pt x="303" y="269"/>
                  </a:lnTo>
                  <a:lnTo>
                    <a:pt x="305" y="269"/>
                  </a:lnTo>
                  <a:lnTo>
                    <a:pt x="307" y="267"/>
                  </a:lnTo>
                  <a:lnTo>
                    <a:pt x="311" y="265"/>
                  </a:lnTo>
                  <a:lnTo>
                    <a:pt x="315" y="263"/>
                  </a:lnTo>
                  <a:lnTo>
                    <a:pt x="318" y="263"/>
                  </a:lnTo>
                  <a:lnTo>
                    <a:pt x="320" y="262"/>
                  </a:lnTo>
                  <a:lnTo>
                    <a:pt x="324" y="260"/>
                  </a:lnTo>
                  <a:lnTo>
                    <a:pt x="326" y="260"/>
                  </a:lnTo>
                  <a:lnTo>
                    <a:pt x="328" y="260"/>
                  </a:lnTo>
                  <a:lnTo>
                    <a:pt x="332" y="260"/>
                  </a:lnTo>
                  <a:lnTo>
                    <a:pt x="336" y="260"/>
                  </a:lnTo>
                  <a:lnTo>
                    <a:pt x="340" y="260"/>
                  </a:lnTo>
                  <a:lnTo>
                    <a:pt x="343" y="260"/>
                  </a:lnTo>
                  <a:lnTo>
                    <a:pt x="347" y="260"/>
                  </a:lnTo>
                  <a:lnTo>
                    <a:pt x="349" y="260"/>
                  </a:lnTo>
                  <a:lnTo>
                    <a:pt x="351" y="260"/>
                  </a:lnTo>
                  <a:lnTo>
                    <a:pt x="357" y="256"/>
                  </a:lnTo>
                  <a:lnTo>
                    <a:pt x="359" y="250"/>
                  </a:lnTo>
                  <a:lnTo>
                    <a:pt x="361" y="246"/>
                  </a:lnTo>
                  <a:lnTo>
                    <a:pt x="363" y="240"/>
                  </a:lnTo>
                  <a:lnTo>
                    <a:pt x="364" y="235"/>
                  </a:lnTo>
                  <a:lnTo>
                    <a:pt x="364" y="229"/>
                  </a:lnTo>
                  <a:lnTo>
                    <a:pt x="366" y="223"/>
                  </a:lnTo>
                  <a:lnTo>
                    <a:pt x="368" y="217"/>
                  </a:lnTo>
                  <a:lnTo>
                    <a:pt x="372" y="215"/>
                  </a:lnTo>
                  <a:lnTo>
                    <a:pt x="376" y="212"/>
                  </a:lnTo>
                  <a:lnTo>
                    <a:pt x="384" y="210"/>
                  </a:lnTo>
                  <a:lnTo>
                    <a:pt x="391" y="208"/>
                  </a:lnTo>
                  <a:lnTo>
                    <a:pt x="399" y="208"/>
                  </a:lnTo>
                  <a:lnTo>
                    <a:pt x="407" y="208"/>
                  </a:lnTo>
                  <a:lnTo>
                    <a:pt x="414" y="206"/>
                  </a:lnTo>
                  <a:lnTo>
                    <a:pt x="420" y="206"/>
                  </a:lnTo>
                  <a:lnTo>
                    <a:pt x="422" y="206"/>
                  </a:lnTo>
                  <a:lnTo>
                    <a:pt x="422" y="206"/>
                  </a:lnTo>
                  <a:lnTo>
                    <a:pt x="424" y="206"/>
                  </a:lnTo>
                  <a:lnTo>
                    <a:pt x="426" y="206"/>
                  </a:lnTo>
                  <a:lnTo>
                    <a:pt x="426" y="206"/>
                  </a:lnTo>
                  <a:lnTo>
                    <a:pt x="428" y="206"/>
                  </a:lnTo>
                  <a:lnTo>
                    <a:pt x="428" y="206"/>
                  </a:lnTo>
                  <a:lnTo>
                    <a:pt x="430" y="206"/>
                  </a:lnTo>
                  <a:lnTo>
                    <a:pt x="430" y="208"/>
                  </a:lnTo>
                  <a:lnTo>
                    <a:pt x="430" y="208"/>
                  </a:lnTo>
                  <a:lnTo>
                    <a:pt x="432" y="210"/>
                  </a:lnTo>
                  <a:lnTo>
                    <a:pt x="432" y="212"/>
                  </a:lnTo>
                  <a:lnTo>
                    <a:pt x="432" y="214"/>
                  </a:lnTo>
                  <a:lnTo>
                    <a:pt x="432" y="214"/>
                  </a:lnTo>
                  <a:lnTo>
                    <a:pt x="434" y="215"/>
                  </a:lnTo>
                  <a:lnTo>
                    <a:pt x="434" y="215"/>
                  </a:lnTo>
                  <a:lnTo>
                    <a:pt x="432" y="217"/>
                  </a:lnTo>
                  <a:lnTo>
                    <a:pt x="428" y="219"/>
                  </a:lnTo>
                  <a:lnTo>
                    <a:pt x="424" y="221"/>
                  </a:lnTo>
                  <a:lnTo>
                    <a:pt x="420" y="225"/>
                  </a:lnTo>
                  <a:lnTo>
                    <a:pt x="418" y="231"/>
                  </a:lnTo>
                  <a:lnTo>
                    <a:pt x="416" y="237"/>
                  </a:lnTo>
                  <a:lnTo>
                    <a:pt x="414" y="244"/>
                  </a:lnTo>
                  <a:lnTo>
                    <a:pt x="414" y="256"/>
                  </a:lnTo>
                  <a:lnTo>
                    <a:pt x="412" y="258"/>
                  </a:lnTo>
                  <a:lnTo>
                    <a:pt x="411" y="260"/>
                  </a:lnTo>
                  <a:lnTo>
                    <a:pt x="409" y="262"/>
                  </a:lnTo>
                  <a:lnTo>
                    <a:pt x="407" y="263"/>
                  </a:lnTo>
                  <a:lnTo>
                    <a:pt x="405" y="265"/>
                  </a:lnTo>
                  <a:lnTo>
                    <a:pt x="405" y="267"/>
                  </a:lnTo>
                  <a:lnTo>
                    <a:pt x="403" y="269"/>
                  </a:lnTo>
                  <a:lnTo>
                    <a:pt x="403" y="271"/>
                  </a:lnTo>
                  <a:lnTo>
                    <a:pt x="401" y="271"/>
                  </a:lnTo>
                  <a:lnTo>
                    <a:pt x="399" y="271"/>
                  </a:lnTo>
                  <a:lnTo>
                    <a:pt x="397" y="271"/>
                  </a:lnTo>
                  <a:lnTo>
                    <a:pt x="395" y="271"/>
                  </a:lnTo>
                  <a:lnTo>
                    <a:pt x="393" y="271"/>
                  </a:lnTo>
                  <a:lnTo>
                    <a:pt x="391" y="271"/>
                  </a:lnTo>
                  <a:lnTo>
                    <a:pt x="389" y="271"/>
                  </a:lnTo>
                  <a:lnTo>
                    <a:pt x="387" y="271"/>
                  </a:lnTo>
                  <a:lnTo>
                    <a:pt x="386" y="271"/>
                  </a:lnTo>
                  <a:lnTo>
                    <a:pt x="386" y="271"/>
                  </a:lnTo>
                  <a:lnTo>
                    <a:pt x="384" y="271"/>
                  </a:lnTo>
                  <a:lnTo>
                    <a:pt x="384" y="271"/>
                  </a:lnTo>
                  <a:lnTo>
                    <a:pt x="382" y="269"/>
                  </a:lnTo>
                  <a:lnTo>
                    <a:pt x="380" y="269"/>
                  </a:lnTo>
                  <a:lnTo>
                    <a:pt x="378" y="269"/>
                  </a:lnTo>
                  <a:lnTo>
                    <a:pt x="374" y="269"/>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93" name="Freeform 247"/>
            <p:cNvSpPr>
              <a:spLocks/>
            </p:cNvSpPr>
            <p:nvPr/>
          </p:nvSpPr>
          <p:spPr bwMode="auto">
            <a:xfrm>
              <a:off x="1680" y="2934"/>
              <a:ext cx="136" cy="164"/>
            </a:xfrm>
            <a:custGeom>
              <a:avLst/>
              <a:gdLst>
                <a:gd name="T0" fmla="*/ 2 w 136"/>
                <a:gd name="T1" fmla="*/ 54 h 151"/>
                <a:gd name="T2" fmla="*/ 8 w 136"/>
                <a:gd name="T3" fmla="*/ 59 h 151"/>
                <a:gd name="T4" fmla="*/ 11 w 136"/>
                <a:gd name="T5" fmla="*/ 67 h 151"/>
                <a:gd name="T6" fmla="*/ 15 w 136"/>
                <a:gd name="T7" fmla="*/ 73 h 151"/>
                <a:gd name="T8" fmla="*/ 25 w 136"/>
                <a:gd name="T9" fmla="*/ 84 h 151"/>
                <a:gd name="T10" fmla="*/ 42 w 136"/>
                <a:gd name="T11" fmla="*/ 92 h 151"/>
                <a:gd name="T12" fmla="*/ 59 w 136"/>
                <a:gd name="T13" fmla="*/ 98 h 151"/>
                <a:gd name="T14" fmla="*/ 79 w 136"/>
                <a:gd name="T15" fmla="*/ 103 h 151"/>
                <a:gd name="T16" fmla="*/ 86 w 136"/>
                <a:gd name="T17" fmla="*/ 111 h 151"/>
                <a:gd name="T18" fmla="*/ 82 w 136"/>
                <a:gd name="T19" fmla="*/ 121 h 151"/>
                <a:gd name="T20" fmla="*/ 77 w 136"/>
                <a:gd name="T21" fmla="*/ 126 h 151"/>
                <a:gd name="T22" fmla="*/ 75 w 136"/>
                <a:gd name="T23" fmla="*/ 134 h 151"/>
                <a:gd name="T24" fmla="*/ 75 w 136"/>
                <a:gd name="T25" fmla="*/ 144 h 151"/>
                <a:gd name="T26" fmla="*/ 81 w 136"/>
                <a:gd name="T27" fmla="*/ 149 h 151"/>
                <a:gd name="T28" fmla="*/ 90 w 136"/>
                <a:gd name="T29" fmla="*/ 151 h 151"/>
                <a:gd name="T30" fmla="*/ 102 w 136"/>
                <a:gd name="T31" fmla="*/ 151 h 151"/>
                <a:gd name="T32" fmla="*/ 111 w 136"/>
                <a:gd name="T33" fmla="*/ 151 h 151"/>
                <a:gd name="T34" fmla="*/ 123 w 136"/>
                <a:gd name="T35" fmla="*/ 146 h 151"/>
                <a:gd name="T36" fmla="*/ 132 w 136"/>
                <a:gd name="T37" fmla="*/ 136 h 151"/>
                <a:gd name="T38" fmla="*/ 136 w 136"/>
                <a:gd name="T39" fmla="*/ 125 h 151"/>
                <a:gd name="T40" fmla="*/ 134 w 136"/>
                <a:gd name="T41" fmla="*/ 109 h 151"/>
                <a:gd name="T42" fmla="*/ 132 w 136"/>
                <a:gd name="T43" fmla="*/ 102 h 151"/>
                <a:gd name="T44" fmla="*/ 132 w 136"/>
                <a:gd name="T45" fmla="*/ 92 h 151"/>
                <a:gd name="T46" fmla="*/ 130 w 136"/>
                <a:gd name="T47" fmla="*/ 82 h 151"/>
                <a:gd name="T48" fmla="*/ 127 w 136"/>
                <a:gd name="T49" fmla="*/ 77 h 151"/>
                <a:gd name="T50" fmla="*/ 123 w 136"/>
                <a:gd name="T51" fmla="*/ 73 h 151"/>
                <a:gd name="T52" fmla="*/ 119 w 136"/>
                <a:gd name="T53" fmla="*/ 71 h 151"/>
                <a:gd name="T54" fmla="*/ 113 w 136"/>
                <a:gd name="T55" fmla="*/ 69 h 151"/>
                <a:gd name="T56" fmla="*/ 109 w 136"/>
                <a:gd name="T57" fmla="*/ 65 h 151"/>
                <a:gd name="T58" fmla="*/ 102 w 136"/>
                <a:gd name="T59" fmla="*/ 61 h 151"/>
                <a:gd name="T60" fmla="*/ 92 w 136"/>
                <a:gd name="T61" fmla="*/ 57 h 151"/>
                <a:gd name="T62" fmla="*/ 82 w 136"/>
                <a:gd name="T63" fmla="*/ 54 h 151"/>
                <a:gd name="T64" fmla="*/ 77 w 136"/>
                <a:gd name="T65" fmla="*/ 50 h 151"/>
                <a:gd name="T66" fmla="*/ 73 w 136"/>
                <a:gd name="T67" fmla="*/ 44 h 151"/>
                <a:gd name="T68" fmla="*/ 73 w 136"/>
                <a:gd name="T69" fmla="*/ 38 h 151"/>
                <a:gd name="T70" fmla="*/ 73 w 136"/>
                <a:gd name="T71" fmla="*/ 30 h 151"/>
                <a:gd name="T72" fmla="*/ 73 w 136"/>
                <a:gd name="T73" fmla="*/ 23 h 151"/>
                <a:gd name="T74" fmla="*/ 71 w 136"/>
                <a:gd name="T75" fmla="*/ 21 h 151"/>
                <a:gd name="T76" fmla="*/ 67 w 136"/>
                <a:gd name="T77" fmla="*/ 19 h 151"/>
                <a:gd name="T78" fmla="*/ 65 w 136"/>
                <a:gd name="T79" fmla="*/ 15 h 151"/>
                <a:gd name="T80" fmla="*/ 63 w 136"/>
                <a:gd name="T81" fmla="*/ 9 h 151"/>
                <a:gd name="T82" fmla="*/ 54 w 136"/>
                <a:gd name="T83" fmla="*/ 6 h 151"/>
                <a:gd name="T84" fmla="*/ 52 w 136"/>
                <a:gd name="T85" fmla="*/ 4 h 151"/>
                <a:gd name="T86" fmla="*/ 48 w 136"/>
                <a:gd name="T87" fmla="*/ 2 h 151"/>
                <a:gd name="T88" fmla="*/ 44 w 136"/>
                <a:gd name="T89" fmla="*/ 0 h 151"/>
                <a:gd name="T90" fmla="*/ 36 w 136"/>
                <a:gd name="T91" fmla="*/ 0 h 151"/>
                <a:gd name="T92" fmla="*/ 25 w 136"/>
                <a:gd name="T93" fmla="*/ 2 h 151"/>
                <a:gd name="T94" fmla="*/ 13 w 136"/>
                <a:gd name="T95" fmla="*/ 6 h 151"/>
                <a:gd name="T96" fmla="*/ 6 w 136"/>
                <a:gd name="T97" fmla="*/ 13 h 151"/>
                <a:gd name="T98" fmla="*/ 6 w 136"/>
                <a:gd name="T99" fmla="*/ 17 h 151"/>
                <a:gd name="T100" fmla="*/ 6 w 136"/>
                <a:gd name="T101" fmla="*/ 19 h 151"/>
                <a:gd name="T102" fmla="*/ 6 w 136"/>
                <a:gd name="T103" fmla="*/ 21 h 151"/>
                <a:gd name="T104" fmla="*/ 6 w 136"/>
                <a:gd name="T105" fmla="*/ 23 h 151"/>
                <a:gd name="T106" fmla="*/ 0 w 136"/>
                <a:gd name="T107" fmla="*/ 50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6" h="151">
                  <a:moveTo>
                    <a:pt x="0" y="50"/>
                  </a:moveTo>
                  <a:lnTo>
                    <a:pt x="2" y="54"/>
                  </a:lnTo>
                  <a:lnTo>
                    <a:pt x="6" y="57"/>
                  </a:lnTo>
                  <a:lnTo>
                    <a:pt x="8" y="59"/>
                  </a:lnTo>
                  <a:lnTo>
                    <a:pt x="10" y="63"/>
                  </a:lnTo>
                  <a:lnTo>
                    <a:pt x="11" y="67"/>
                  </a:lnTo>
                  <a:lnTo>
                    <a:pt x="11" y="69"/>
                  </a:lnTo>
                  <a:lnTo>
                    <a:pt x="15" y="73"/>
                  </a:lnTo>
                  <a:lnTo>
                    <a:pt x="17" y="77"/>
                  </a:lnTo>
                  <a:lnTo>
                    <a:pt x="25" y="84"/>
                  </a:lnTo>
                  <a:lnTo>
                    <a:pt x="34" y="88"/>
                  </a:lnTo>
                  <a:lnTo>
                    <a:pt x="42" y="92"/>
                  </a:lnTo>
                  <a:lnTo>
                    <a:pt x="52" y="96"/>
                  </a:lnTo>
                  <a:lnTo>
                    <a:pt x="59" y="98"/>
                  </a:lnTo>
                  <a:lnTo>
                    <a:pt x="69" y="100"/>
                  </a:lnTo>
                  <a:lnTo>
                    <a:pt x="79" y="103"/>
                  </a:lnTo>
                  <a:lnTo>
                    <a:pt x="88" y="107"/>
                  </a:lnTo>
                  <a:lnTo>
                    <a:pt x="86" y="111"/>
                  </a:lnTo>
                  <a:lnTo>
                    <a:pt x="84" y="117"/>
                  </a:lnTo>
                  <a:lnTo>
                    <a:pt x="82" y="121"/>
                  </a:lnTo>
                  <a:lnTo>
                    <a:pt x="79" y="123"/>
                  </a:lnTo>
                  <a:lnTo>
                    <a:pt x="77" y="126"/>
                  </a:lnTo>
                  <a:lnTo>
                    <a:pt x="75" y="130"/>
                  </a:lnTo>
                  <a:lnTo>
                    <a:pt x="75" y="134"/>
                  </a:lnTo>
                  <a:lnTo>
                    <a:pt x="75" y="138"/>
                  </a:lnTo>
                  <a:lnTo>
                    <a:pt x="75" y="144"/>
                  </a:lnTo>
                  <a:lnTo>
                    <a:pt x="77" y="146"/>
                  </a:lnTo>
                  <a:lnTo>
                    <a:pt x="81" y="149"/>
                  </a:lnTo>
                  <a:lnTo>
                    <a:pt x="86" y="151"/>
                  </a:lnTo>
                  <a:lnTo>
                    <a:pt x="90" y="151"/>
                  </a:lnTo>
                  <a:lnTo>
                    <a:pt x="96" y="151"/>
                  </a:lnTo>
                  <a:lnTo>
                    <a:pt x="102" y="151"/>
                  </a:lnTo>
                  <a:lnTo>
                    <a:pt x="107" y="151"/>
                  </a:lnTo>
                  <a:lnTo>
                    <a:pt x="111" y="151"/>
                  </a:lnTo>
                  <a:lnTo>
                    <a:pt x="117" y="149"/>
                  </a:lnTo>
                  <a:lnTo>
                    <a:pt x="123" y="146"/>
                  </a:lnTo>
                  <a:lnTo>
                    <a:pt x="128" y="140"/>
                  </a:lnTo>
                  <a:lnTo>
                    <a:pt x="132" y="136"/>
                  </a:lnTo>
                  <a:lnTo>
                    <a:pt x="136" y="130"/>
                  </a:lnTo>
                  <a:lnTo>
                    <a:pt x="136" y="125"/>
                  </a:lnTo>
                  <a:lnTo>
                    <a:pt x="134" y="119"/>
                  </a:lnTo>
                  <a:lnTo>
                    <a:pt x="134" y="109"/>
                  </a:lnTo>
                  <a:lnTo>
                    <a:pt x="134" y="105"/>
                  </a:lnTo>
                  <a:lnTo>
                    <a:pt x="132" y="102"/>
                  </a:lnTo>
                  <a:lnTo>
                    <a:pt x="132" y="96"/>
                  </a:lnTo>
                  <a:lnTo>
                    <a:pt x="132" y="92"/>
                  </a:lnTo>
                  <a:lnTo>
                    <a:pt x="132" y="88"/>
                  </a:lnTo>
                  <a:lnTo>
                    <a:pt x="130" y="82"/>
                  </a:lnTo>
                  <a:lnTo>
                    <a:pt x="128" y="78"/>
                  </a:lnTo>
                  <a:lnTo>
                    <a:pt x="127" y="77"/>
                  </a:lnTo>
                  <a:lnTo>
                    <a:pt x="125" y="75"/>
                  </a:lnTo>
                  <a:lnTo>
                    <a:pt x="123" y="73"/>
                  </a:lnTo>
                  <a:lnTo>
                    <a:pt x="121" y="73"/>
                  </a:lnTo>
                  <a:lnTo>
                    <a:pt x="119" y="71"/>
                  </a:lnTo>
                  <a:lnTo>
                    <a:pt x="115" y="71"/>
                  </a:lnTo>
                  <a:lnTo>
                    <a:pt x="113" y="69"/>
                  </a:lnTo>
                  <a:lnTo>
                    <a:pt x="111" y="67"/>
                  </a:lnTo>
                  <a:lnTo>
                    <a:pt x="109" y="65"/>
                  </a:lnTo>
                  <a:lnTo>
                    <a:pt x="105" y="63"/>
                  </a:lnTo>
                  <a:lnTo>
                    <a:pt x="102" y="61"/>
                  </a:lnTo>
                  <a:lnTo>
                    <a:pt x="98" y="59"/>
                  </a:lnTo>
                  <a:lnTo>
                    <a:pt x="92" y="57"/>
                  </a:lnTo>
                  <a:lnTo>
                    <a:pt x="88" y="55"/>
                  </a:lnTo>
                  <a:lnTo>
                    <a:pt x="82" y="54"/>
                  </a:lnTo>
                  <a:lnTo>
                    <a:pt x="79" y="52"/>
                  </a:lnTo>
                  <a:lnTo>
                    <a:pt x="77" y="50"/>
                  </a:lnTo>
                  <a:lnTo>
                    <a:pt x="75" y="48"/>
                  </a:lnTo>
                  <a:lnTo>
                    <a:pt x="73" y="44"/>
                  </a:lnTo>
                  <a:lnTo>
                    <a:pt x="73" y="42"/>
                  </a:lnTo>
                  <a:lnTo>
                    <a:pt x="73" y="38"/>
                  </a:lnTo>
                  <a:lnTo>
                    <a:pt x="73" y="34"/>
                  </a:lnTo>
                  <a:lnTo>
                    <a:pt x="73" y="30"/>
                  </a:lnTo>
                  <a:lnTo>
                    <a:pt x="73" y="27"/>
                  </a:lnTo>
                  <a:lnTo>
                    <a:pt x="73" y="23"/>
                  </a:lnTo>
                  <a:lnTo>
                    <a:pt x="71" y="23"/>
                  </a:lnTo>
                  <a:lnTo>
                    <a:pt x="71" y="21"/>
                  </a:lnTo>
                  <a:lnTo>
                    <a:pt x="69" y="21"/>
                  </a:lnTo>
                  <a:lnTo>
                    <a:pt x="67" y="19"/>
                  </a:lnTo>
                  <a:lnTo>
                    <a:pt x="67" y="17"/>
                  </a:lnTo>
                  <a:lnTo>
                    <a:pt x="65" y="15"/>
                  </a:lnTo>
                  <a:lnTo>
                    <a:pt x="65" y="13"/>
                  </a:lnTo>
                  <a:lnTo>
                    <a:pt x="63" y="9"/>
                  </a:lnTo>
                  <a:lnTo>
                    <a:pt x="54" y="6"/>
                  </a:lnTo>
                  <a:lnTo>
                    <a:pt x="54" y="6"/>
                  </a:lnTo>
                  <a:lnTo>
                    <a:pt x="52" y="4"/>
                  </a:lnTo>
                  <a:lnTo>
                    <a:pt x="52" y="4"/>
                  </a:lnTo>
                  <a:lnTo>
                    <a:pt x="50" y="2"/>
                  </a:lnTo>
                  <a:lnTo>
                    <a:pt x="48" y="2"/>
                  </a:lnTo>
                  <a:lnTo>
                    <a:pt x="46" y="0"/>
                  </a:lnTo>
                  <a:lnTo>
                    <a:pt x="44" y="0"/>
                  </a:lnTo>
                  <a:lnTo>
                    <a:pt x="42" y="0"/>
                  </a:lnTo>
                  <a:lnTo>
                    <a:pt x="36" y="0"/>
                  </a:lnTo>
                  <a:lnTo>
                    <a:pt x="31" y="0"/>
                  </a:lnTo>
                  <a:lnTo>
                    <a:pt x="25" y="2"/>
                  </a:lnTo>
                  <a:lnTo>
                    <a:pt x="19" y="4"/>
                  </a:lnTo>
                  <a:lnTo>
                    <a:pt x="13" y="6"/>
                  </a:lnTo>
                  <a:lnTo>
                    <a:pt x="10" y="9"/>
                  </a:lnTo>
                  <a:lnTo>
                    <a:pt x="6" y="13"/>
                  </a:lnTo>
                  <a:lnTo>
                    <a:pt x="6" y="17"/>
                  </a:lnTo>
                  <a:lnTo>
                    <a:pt x="6" y="17"/>
                  </a:lnTo>
                  <a:lnTo>
                    <a:pt x="6" y="19"/>
                  </a:lnTo>
                  <a:lnTo>
                    <a:pt x="6" y="19"/>
                  </a:lnTo>
                  <a:lnTo>
                    <a:pt x="6" y="19"/>
                  </a:lnTo>
                  <a:lnTo>
                    <a:pt x="6" y="21"/>
                  </a:lnTo>
                  <a:lnTo>
                    <a:pt x="6" y="21"/>
                  </a:lnTo>
                  <a:lnTo>
                    <a:pt x="6" y="23"/>
                  </a:lnTo>
                  <a:lnTo>
                    <a:pt x="6" y="23"/>
                  </a:lnTo>
                  <a:lnTo>
                    <a:pt x="0" y="5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94" name="Freeform 248"/>
            <p:cNvSpPr>
              <a:spLocks/>
            </p:cNvSpPr>
            <p:nvPr/>
          </p:nvSpPr>
          <p:spPr bwMode="auto">
            <a:xfrm>
              <a:off x="1837" y="2546"/>
              <a:ext cx="52" cy="32"/>
            </a:xfrm>
            <a:custGeom>
              <a:avLst/>
              <a:gdLst>
                <a:gd name="T0" fmla="*/ 42 w 52"/>
                <a:gd name="T1" fmla="*/ 5 h 30"/>
                <a:gd name="T2" fmla="*/ 41 w 52"/>
                <a:gd name="T3" fmla="*/ 5 h 30"/>
                <a:gd name="T4" fmla="*/ 39 w 52"/>
                <a:gd name="T5" fmla="*/ 4 h 30"/>
                <a:gd name="T6" fmla="*/ 39 w 52"/>
                <a:gd name="T7" fmla="*/ 4 h 30"/>
                <a:gd name="T8" fmla="*/ 37 w 52"/>
                <a:gd name="T9" fmla="*/ 4 h 30"/>
                <a:gd name="T10" fmla="*/ 35 w 52"/>
                <a:gd name="T11" fmla="*/ 2 h 30"/>
                <a:gd name="T12" fmla="*/ 35 w 52"/>
                <a:gd name="T13" fmla="*/ 2 h 30"/>
                <a:gd name="T14" fmla="*/ 33 w 52"/>
                <a:gd name="T15" fmla="*/ 2 h 30"/>
                <a:gd name="T16" fmla="*/ 31 w 52"/>
                <a:gd name="T17" fmla="*/ 2 h 30"/>
                <a:gd name="T18" fmla="*/ 27 w 52"/>
                <a:gd name="T19" fmla="*/ 2 h 30"/>
                <a:gd name="T20" fmla="*/ 23 w 52"/>
                <a:gd name="T21" fmla="*/ 0 h 30"/>
                <a:gd name="T22" fmla="*/ 19 w 52"/>
                <a:gd name="T23" fmla="*/ 0 h 30"/>
                <a:gd name="T24" fmla="*/ 16 w 52"/>
                <a:gd name="T25" fmla="*/ 0 h 30"/>
                <a:gd name="T26" fmla="*/ 14 w 52"/>
                <a:gd name="T27" fmla="*/ 0 h 30"/>
                <a:gd name="T28" fmla="*/ 12 w 52"/>
                <a:gd name="T29" fmla="*/ 0 h 30"/>
                <a:gd name="T30" fmla="*/ 10 w 52"/>
                <a:gd name="T31" fmla="*/ 2 h 30"/>
                <a:gd name="T32" fmla="*/ 10 w 52"/>
                <a:gd name="T33" fmla="*/ 4 h 30"/>
                <a:gd name="T34" fmla="*/ 8 w 52"/>
                <a:gd name="T35" fmla="*/ 4 h 30"/>
                <a:gd name="T36" fmla="*/ 8 w 52"/>
                <a:gd name="T37" fmla="*/ 5 h 30"/>
                <a:gd name="T38" fmla="*/ 6 w 52"/>
                <a:gd name="T39" fmla="*/ 9 h 30"/>
                <a:gd name="T40" fmla="*/ 4 w 52"/>
                <a:gd name="T41" fmla="*/ 11 h 30"/>
                <a:gd name="T42" fmla="*/ 2 w 52"/>
                <a:gd name="T43" fmla="*/ 15 h 30"/>
                <a:gd name="T44" fmla="*/ 0 w 52"/>
                <a:gd name="T45" fmla="*/ 17 h 30"/>
                <a:gd name="T46" fmla="*/ 0 w 52"/>
                <a:gd name="T47" fmla="*/ 19 h 30"/>
                <a:gd name="T48" fmla="*/ 0 w 52"/>
                <a:gd name="T49" fmla="*/ 21 h 30"/>
                <a:gd name="T50" fmla="*/ 4 w 52"/>
                <a:gd name="T51" fmla="*/ 21 h 30"/>
                <a:gd name="T52" fmla="*/ 6 w 52"/>
                <a:gd name="T53" fmla="*/ 23 h 30"/>
                <a:gd name="T54" fmla="*/ 10 w 52"/>
                <a:gd name="T55" fmla="*/ 25 h 30"/>
                <a:gd name="T56" fmla="*/ 12 w 52"/>
                <a:gd name="T57" fmla="*/ 25 h 30"/>
                <a:gd name="T58" fmla="*/ 12 w 52"/>
                <a:gd name="T59" fmla="*/ 27 h 30"/>
                <a:gd name="T60" fmla="*/ 14 w 52"/>
                <a:gd name="T61" fmla="*/ 28 h 30"/>
                <a:gd name="T62" fmla="*/ 18 w 52"/>
                <a:gd name="T63" fmla="*/ 30 h 30"/>
                <a:gd name="T64" fmla="*/ 21 w 52"/>
                <a:gd name="T65" fmla="*/ 30 h 30"/>
                <a:gd name="T66" fmla="*/ 25 w 52"/>
                <a:gd name="T67" fmla="*/ 30 h 30"/>
                <a:gd name="T68" fmla="*/ 29 w 52"/>
                <a:gd name="T69" fmla="*/ 30 h 30"/>
                <a:gd name="T70" fmla="*/ 33 w 52"/>
                <a:gd name="T71" fmla="*/ 30 h 30"/>
                <a:gd name="T72" fmla="*/ 37 w 52"/>
                <a:gd name="T73" fmla="*/ 30 h 30"/>
                <a:gd name="T74" fmla="*/ 39 w 52"/>
                <a:gd name="T75" fmla="*/ 28 h 30"/>
                <a:gd name="T76" fmla="*/ 41 w 52"/>
                <a:gd name="T77" fmla="*/ 27 h 30"/>
                <a:gd name="T78" fmla="*/ 42 w 52"/>
                <a:gd name="T79" fmla="*/ 25 h 30"/>
                <a:gd name="T80" fmla="*/ 42 w 52"/>
                <a:gd name="T81" fmla="*/ 21 h 30"/>
                <a:gd name="T82" fmla="*/ 52 w 52"/>
                <a:gd name="T83" fmla="*/ 7 h 30"/>
                <a:gd name="T84" fmla="*/ 42 w 52"/>
                <a:gd name="T85" fmla="*/ 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2" h="30">
                  <a:moveTo>
                    <a:pt x="42" y="5"/>
                  </a:moveTo>
                  <a:lnTo>
                    <a:pt x="41" y="5"/>
                  </a:lnTo>
                  <a:lnTo>
                    <a:pt x="39" y="4"/>
                  </a:lnTo>
                  <a:lnTo>
                    <a:pt x="39" y="4"/>
                  </a:lnTo>
                  <a:lnTo>
                    <a:pt x="37" y="4"/>
                  </a:lnTo>
                  <a:lnTo>
                    <a:pt x="35" y="2"/>
                  </a:lnTo>
                  <a:lnTo>
                    <a:pt x="35" y="2"/>
                  </a:lnTo>
                  <a:lnTo>
                    <a:pt x="33" y="2"/>
                  </a:lnTo>
                  <a:lnTo>
                    <a:pt x="31" y="2"/>
                  </a:lnTo>
                  <a:lnTo>
                    <a:pt x="27" y="2"/>
                  </a:lnTo>
                  <a:lnTo>
                    <a:pt x="23" y="0"/>
                  </a:lnTo>
                  <a:lnTo>
                    <a:pt x="19" y="0"/>
                  </a:lnTo>
                  <a:lnTo>
                    <a:pt x="16" y="0"/>
                  </a:lnTo>
                  <a:lnTo>
                    <a:pt x="14" y="0"/>
                  </a:lnTo>
                  <a:lnTo>
                    <a:pt x="12" y="0"/>
                  </a:lnTo>
                  <a:lnTo>
                    <a:pt x="10" y="2"/>
                  </a:lnTo>
                  <a:lnTo>
                    <a:pt x="10" y="4"/>
                  </a:lnTo>
                  <a:lnTo>
                    <a:pt x="8" y="4"/>
                  </a:lnTo>
                  <a:lnTo>
                    <a:pt x="8" y="5"/>
                  </a:lnTo>
                  <a:lnTo>
                    <a:pt x="6" y="9"/>
                  </a:lnTo>
                  <a:lnTo>
                    <a:pt x="4" y="11"/>
                  </a:lnTo>
                  <a:lnTo>
                    <a:pt x="2" y="15"/>
                  </a:lnTo>
                  <a:lnTo>
                    <a:pt x="0" y="17"/>
                  </a:lnTo>
                  <a:lnTo>
                    <a:pt x="0" y="19"/>
                  </a:lnTo>
                  <a:lnTo>
                    <a:pt x="0" y="21"/>
                  </a:lnTo>
                  <a:lnTo>
                    <a:pt x="4" y="21"/>
                  </a:lnTo>
                  <a:lnTo>
                    <a:pt x="6" y="23"/>
                  </a:lnTo>
                  <a:lnTo>
                    <a:pt x="10" y="25"/>
                  </a:lnTo>
                  <a:lnTo>
                    <a:pt x="12" y="25"/>
                  </a:lnTo>
                  <a:lnTo>
                    <a:pt x="12" y="27"/>
                  </a:lnTo>
                  <a:lnTo>
                    <a:pt x="14" y="28"/>
                  </a:lnTo>
                  <a:lnTo>
                    <a:pt x="18" y="30"/>
                  </a:lnTo>
                  <a:lnTo>
                    <a:pt x="21" y="30"/>
                  </a:lnTo>
                  <a:lnTo>
                    <a:pt x="25" y="30"/>
                  </a:lnTo>
                  <a:lnTo>
                    <a:pt x="29" y="30"/>
                  </a:lnTo>
                  <a:lnTo>
                    <a:pt x="33" y="30"/>
                  </a:lnTo>
                  <a:lnTo>
                    <a:pt x="37" y="30"/>
                  </a:lnTo>
                  <a:lnTo>
                    <a:pt x="39" y="28"/>
                  </a:lnTo>
                  <a:lnTo>
                    <a:pt x="41" y="27"/>
                  </a:lnTo>
                  <a:lnTo>
                    <a:pt x="42" y="25"/>
                  </a:lnTo>
                  <a:lnTo>
                    <a:pt x="42" y="21"/>
                  </a:lnTo>
                  <a:lnTo>
                    <a:pt x="52" y="7"/>
                  </a:lnTo>
                  <a:lnTo>
                    <a:pt x="42" y="5"/>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95" name="Freeform 249"/>
            <p:cNvSpPr>
              <a:spLocks/>
            </p:cNvSpPr>
            <p:nvPr/>
          </p:nvSpPr>
          <p:spPr bwMode="auto">
            <a:xfrm>
              <a:off x="1789" y="2435"/>
              <a:ext cx="48" cy="68"/>
            </a:xfrm>
            <a:custGeom>
              <a:avLst/>
              <a:gdLst>
                <a:gd name="T0" fmla="*/ 2 w 48"/>
                <a:gd name="T1" fmla="*/ 56 h 63"/>
                <a:gd name="T2" fmla="*/ 23 w 48"/>
                <a:gd name="T3" fmla="*/ 63 h 63"/>
                <a:gd name="T4" fmla="*/ 27 w 48"/>
                <a:gd name="T5" fmla="*/ 63 h 63"/>
                <a:gd name="T6" fmla="*/ 29 w 48"/>
                <a:gd name="T7" fmla="*/ 59 h 63"/>
                <a:gd name="T8" fmla="*/ 33 w 48"/>
                <a:gd name="T9" fmla="*/ 54 h 63"/>
                <a:gd name="T10" fmla="*/ 37 w 48"/>
                <a:gd name="T11" fmla="*/ 48 h 63"/>
                <a:gd name="T12" fmla="*/ 41 w 48"/>
                <a:gd name="T13" fmla="*/ 44 h 63"/>
                <a:gd name="T14" fmla="*/ 44 w 48"/>
                <a:gd name="T15" fmla="*/ 38 h 63"/>
                <a:gd name="T16" fmla="*/ 46 w 48"/>
                <a:gd name="T17" fmla="*/ 34 h 63"/>
                <a:gd name="T18" fmla="*/ 48 w 48"/>
                <a:gd name="T19" fmla="*/ 33 h 63"/>
                <a:gd name="T20" fmla="*/ 42 w 48"/>
                <a:gd name="T21" fmla="*/ 29 h 63"/>
                <a:gd name="T22" fmla="*/ 37 w 48"/>
                <a:gd name="T23" fmla="*/ 25 h 63"/>
                <a:gd name="T24" fmla="*/ 31 w 48"/>
                <a:gd name="T25" fmla="*/ 23 h 63"/>
                <a:gd name="T26" fmla="*/ 27 w 48"/>
                <a:gd name="T27" fmla="*/ 19 h 63"/>
                <a:gd name="T28" fmla="*/ 23 w 48"/>
                <a:gd name="T29" fmla="*/ 15 h 63"/>
                <a:gd name="T30" fmla="*/ 21 w 48"/>
                <a:gd name="T31" fmla="*/ 11 h 63"/>
                <a:gd name="T32" fmla="*/ 19 w 48"/>
                <a:gd name="T33" fmla="*/ 8 h 63"/>
                <a:gd name="T34" fmla="*/ 18 w 48"/>
                <a:gd name="T35" fmla="*/ 4 h 63"/>
                <a:gd name="T36" fmla="*/ 16 w 48"/>
                <a:gd name="T37" fmla="*/ 2 h 63"/>
                <a:gd name="T38" fmla="*/ 14 w 48"/>
                <a:gd name="T39" fmla="*/ 2 h 63"/>
                <a:gd name="T40" fmla="*/ 12 w 48"/>
                <a:gd name="T41" fmla="*/ 2 h 63"/>
                <a:gd name="T42" fmla="*/ 12 w 48"/>
                <a:gd name="T43" fmla="*/ 0 h 63"/>
                <a:gd name="T44" fmla="*/ 12 w 48"/>
                <a:gd name="T45" fmla="*/ 0 h 63"/>
                <a:gd name="T46" fmla="*/ 10 w 48"/>
                <a:gd name="T47" fmla="*/ 0 h 63"/>
                <a:gd name="T48" fmla="*/ 10 w 48"/>
                <a:gd name="T49" fmla="*/ 2 h 63"/>
                <a:gd name="T50" fmla="*/ 8 w 48"/>
                <a:gd name="T51" fmla="*/ 4 h 63"/>
                <a:gd name="T52" fmla="*/ 8 w 48"/>
                <a:gd name="T53" fmla="*/ 4 h 63"/>
                <a:gd name="T54" fmla="*/ 6 w 48"/>
                <a:gd name="T55" fmla="*/ 6 h 63"/>
                <a:gd name="T56" fmla="*/ 4 w 48"/>
                <a:gd name="T57" fmla="*/ 6 h 63"/>
                <a:gd name="T58" fmla="*/ 4 w 48"/>
                <a:gd name="T59" fmla="*/ 8 h 63"/>
                <a:gd name="T60" fmla="*/ 2 w 48"/>
                <a:gd name="T61" fmla="*/ 10 h 63"/>
                <a:gd name="T62" fmla="*/ 0 w 48"/>
                <a:gd name="T63" fmla="*/ 11 h 63"/>
                <a:gd name="T64" fmla="*/ 0 w 48"/>
                <a:gd name="T65" fmla="*/ 13 h 63"/>
                <a:gd name="T66" fmla="*/ 0 w 48"/>
                <a:gd name="T67" fmla="*/ 17 h 63"/>
                <a:gd name="T68" fmla="*/ 0 w 48"/>
                <a:gd name="T69" fmla="*/ 21 h 63"/>
                <a:gd name="T70" fmla="*/ 2 w 48"/>
                <a:gd name="T71" fmla="*/ 23 h 63"/>
                <a:gd name="T72" fmla="*/ 4 w 48"/>
                <a:gd name="T73" fmla="*/ 27 h 63"/>
                <a:gd name="T74" fmla="*/ 6 w 48"/>
                <a:gd name="T75" fmla="*/ 31 h 63"/>
                <a:gd name="T76" fmla="*/ 6 w 48"/>
                <a:gd name="T77" fmla="*/ 34 h 63"/>
                <a:gd name="T78" fmla="*/ 8 w 48"/>
                <a:gd name="T79" fmla="*/ 36 h 63"/>
                <a:gd name="T80" fmla="*/ 10 w 48"/>
                <a:gd name="T81" fmla="*/ 40 h 63"/>
                <a:gd name="T82" fmla="*/ 10 w 48"/>
                <a:gd name="T83" fmla="*/ 44 h 63"/>
                <a:gd name="T84" fmla="*/ 10 w 48"/>
                <a:gd name="T85" fmla="*/ 46 h 63"/>
                <a:gd name="T86" fmla="*/ 10 w 48"/>
                <a:gd name="T87" fmla="*/ 48 h 63"/>
                <a:gd name="T88" fmla="*/ 8 w 48"/>
                <a:gd name="T89" fmla="*/ 50 h 63"/>
                <a:gd name="T90" fmla="*/ 8 w 48"/>
                <a:gd name="T91" fmla="*/ 52 h 63"/>
                <a:gd name="T92" fmla="*/ 6 w 48"/>
                <a:gd name="T93" fmla="*/ 54 h 63"/>
                <a:gd name="T94" fmla="*/ 4 w 48"/>
                <a:gd name="T95" fmla="*/ 54 h 63"/>
                <a:gd name="T96" fmla="*/ 4 w 48"/>
                <a:gd name="T97" fmla="*/ 56 h 63"/>
                <a:gd name="T98" fmla="*/ 2 w 48"/>
                <a:gd name="T99" fmla="*/ 56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8" h="63">
                  <a:moveTo>
                    <a:pt x="2" y="56"/>
                  </a:moveTo>
                  <a:lnTo>
                    <a:pt x="23" y="63"/>
                  </a:lnTo>
                  <a:lnTo>
                    <a:pt x="27" y="63"/>
                  </a:lnTo>
                  <a:lnTo>
                    <a:pt x="29" y="59"/>
                  </a:lnTo>
                  <a:lnTo>
                    <a:pt x="33" y="54"/>
                  </a:lnTo>
                  <a:lnTo>
                    <a:pt x="37" y="48"/>
                  </a:lnTo>
                  <a:lnTo>
                    <a:pt x="41" y="44"/>
                  </a:lnTo>
                  <a:lnTo>
                    <a:pt x="44" y="38"/>
                  </a:lnTo>
                  <a:lnTo>
                    <a:pt x="46" y="34"/>
                  </a:lnTo>
                  <a:lnTo>
                    <a:pt x="48" y="33"/>
                  </a:lnTo>
                  <a:lnTo>
                    <a:pt x="42" y="29"/>
                  </a:lnTo>
                  <a:lnTo>
                    <a:pt x="37" y="25"/>
                  </a:lnTo>
                  <a:lnTo>
                    <a:pt x="31" y="23"/>
                  </a:lnTo>
                  <a:lnTo>
                    <a:pt x="27" y="19"/>
                  </a:lnTo>
                  <a:lnTo>
                    <a:pt x="23" y="15"/>
                  </a:lnTo>
                  <a:lnTo>
                    <a:pt x="21" y="11"/>
                  </a:lnTo>
                  <a:lnTo>
                    <a:pt x="19" y="8"/>
                  </a:lnTo>
                  <a:lnTo>
                    <a:pt x="18" y="4"/>
                  </a:lnTo>
                  <a:lnTo>
                    <a:pt x="16" y="2"/>
                  </a:lnTo>
                  <a:lnTo>
                    <a:pt x="14" y="2"/>
                  </a:lnTo>
                  <a:lnTo>
                    <a:pt x="12" y="2"/>
                  </a:lnTo>
                  <a:lnTo>
                    <a:pt x="12" y="0"/>
                  </a:lnTo>
                  <a:lnTo>
                    <a:pt x="12" y="0"/>
                  </a:lnTo>
                  <a:lnTo>
                    <a:pt x="10" y="0"/>
                  </a:lnTo>
                  <a:lnTo>
                    <a:pt x="10" y="2"/>
                  </a:lnTo>
                  <a:lnTo>
                    <a:pt x="8" y="4"/>
                  </a:lnTo>
                  <a:lnTo>
                    <a:pt x="8" y="4"/>
                  </a:lnTo>
                  <a:lnTo>
                    <a:pt x="6" y="6"/>
                  </a:lnTo>
                  <a:lnTo>
                    <a:pt x="4" y="6"/>
                  </a:lnTo>
                  <a:lnTo>
                    <a:pt x="4" y="8"/>
                  </a:lnTo>
                  <a:lnTo>
                    <a:pt x="2" y="10"/>
                  </a:lnTo>
                  <a:lnTo>
                    <a:pt x="0" y="11"/>
                  </a:lnTo>
                  <a:lnTo>
                    <a:pt x="0" y="13"/>
                  </a:lnTo>
                  <a:lnTo>
                    <a:pt x="0" y="17"/>
                  </a:lnTo>
                  <a:lnTo>
                    <a:pt x="0" y="21"/>
                  </a:lnTo>
                  <a:lnTo>
                    <a:pt x="2" y="23"/>
                  </a:lnTo>
                  <a:lnTo>
                    <a:pt x="4" y="27"/>
                  </a:lnTo>
                  <a:lnTo>
                    <a:pt x="6" y="31"/>
                  </a:lnTo>
                  <a:lnTo>
                    <a:pt x="6" y="34"/>
                  </a:lnTo>
                  <a:lnTo>
                    <a:pt x="8" y="36"/>
                  </a:lnTo>
                  <a:lnTo>
                    <a:pt x="10" y="40"/>
                  </a:lnTo>
                  <a:lnTo>
                    <a:pt x="10" y="44"/>
                  </a:lnTo>
                  <a:lnTo>
                    <a:pt x="10" y="46"/>
                  </a:lnTo>
                  <a:lnTo>
                    <a:pt x="10" y="48"/>
                  </a:lnTo>
                  <a:lnTo>
                    <a:pt x="8" y="50"/>
                  </a:lnTo>
                  <a:lnTo>
                    <a:pt x="8" y="52"/>
                  </a:lnTo>
                  <a:lnTo>
                    <a:pt x="6" y="54"/>
                  </a:lnTo>
                  <a:lnTo>
                    <a:pt x="4" y="54"/>
                  </a:lnTo>
                  <a:lnTo>
                    <a:pt x="4" y="56"/>
                  </a:lnTo>
                  <a:lnTo>
                    <a:pt x="2" y="56"/>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96" name="Freeform 250"/>
            <p:cNvSpPr>
              <a:spLocks/>
            </p:cNvSpPr>
            <p:nvPr/>
          </p:nvSpPr>
          <p:spPr bwMode="auto">
            <a:xfrm>
              <a:off x="1235" y="2192"/>
              <a:ext cx="21" cy="52"/>
            </a:xfrm>
            <a:custGeom>
              <a:avLst/>
              <a:gdLst>
                <a:gd name="T0" fmla="*/ 21 w 21"/>
                <a:gd name="T1" fmla="*/ 2 h 48"/>
                <a:gd name="T2" fmla="*/ 19 w 21"/>
                <a:gd name="T3" fmla="*/ 2 h 48"/>
                <a:gd name="T4" fmla="*/ 19 w 21"/>
                <a:gd name="T5" fmla="*/ 2 h 48"/>
                <a:gd name="T6" fmla="*/ 19 w 21"/>
                <a:gd name="T7" fmla="*/ 2 h 48"/>
                <a:gd name="T8" fmla="*/ 19 w 21"/>
                <a:gd name="T9" fmla="*/ 4 h 48"/>
                <a:gd name="T10" fmla="*/ 19 w 21"/>
                <a:gd name="T11" fmla="*/ 4 h 48"/>
                <a:gd name="T12" fmla="*/ 19 w 21"/>
                <a:gd name="T13" fmla="*/ 4 h 48"/>
                <a:gd name="T14" fmla="*/ 19 w 21"/>
                <a:gd name="T15" fmla="*/ 6 h 48"/>
                <a:gd name="T16" fmla="*/ 19 w 21"/>
                <a:gd name="T17" fmla="*/ 6 h 48"/>
                <a:gd name="T18" fmla="*/ 19 w 21"/>
                <a:gd name="T19" fmla="*/ 6 h 48"/>
                <a:gd name="T20" fmla="*/ 19 w 21"/>
                <a:gd name="T21" fmla="*/ 8 h 48"/>
                <a:gd name="T22" fmla="*/ 19 w 21"/>
                <a:gd name="T23" fmla="*/ 8 h 48"/>
                <a:gd name="T24" fmla="*/ 19 w 21"/>
                <a:gd name="T25" fmla="*/ 10 h 48"/>
                <a:gd name="T26" fmla="*/ 19 w 21"/>
                <a:gd name="T27" fmla="*/ 10 h 48"/>
                <a:gd name="T28" fmla="*/ 19 w 21"/>
                <a:gd name="T29" fmla="*/ 10 h 48"/>
                <a:gd name="T30" fmla="*/ 19 w 21"/>
                <a:gd name="T31" fmla="*/ 12 h 48"/>
                <a:gd name="T32" fmla="*/ 19 w 21"/>
                <a:gd name="T33" fmla="*/ 12 h 48"/>
                <a:gd name="T34" fmla="*/ 21 w 21"/>
                <a:gd name="T35" fmla="*/ 16 h 48"/>
                <a:gd name="T36" fmla="*/ 21 w 21"/>
                <a:gd name="T37" fmla="*/ 21 h 48"/>
                <a:gd name="T38" fmla="*/ 19 w 21"/>
                <a:gd name="T39" fmla="*/ 25 h 48"/>
                <a:gd name="T40" fmla="*/ 19 w 21"/>
                <a:gd name="T41" fmla="*/ 31 h 48"/>
                <a:gd name="T42" fmla="*/ 15 w 21"/>
                <a:gd name="T43" fmla="*/ 37 h 48"/>
                <a:gd name="T44" fmla="*/ 13 w 21"/>
                <a:gd name="T45" fmla="*/ 41 h 48"/>
                <a:gd name="T46" fmla="*/ 11 w 21"/>
                <a:gd name="T47" fmla="*/ 44 h 48"/>
                <a:gd name="T48" fmla="*/ 9 w 21"/>
                <a:gd name="T49" fmla="*/ 48 h 48"/>
                <a:gd name="T50" fmla="*/ 9 w 21"/>
                <a:gd name="T51" fmla="*/ 46 h 48"/>
                <a:gd name="T52" fmla="*/ 9 w 21"/>
                <a:gd name="T53" fmla="*/ 46 h 48"/>
                <a:gd name="T54" fmla="*/ 7 w 21"/>
                <a:gd name="T55" fmla="*/ 46 h 48"/>
                <a:gd name="T56" fmla="*/ 7 w 21"/>
                <a:gd name="T57" fmla="*/ 46 h 48"/>
                <a:gd name="T58" fmla="*/ 5 w 21"/>
                <a:gd name="T59" fmla="*/ 46 h 48"/>
                <a:gd name="T60" fmla="*/ 4 w 21"/>
                <a:gd name="T61" fmla="*/ 46 h 48"/>
                <a:gd name="T62" fmla="*/ 2 w 21"/>
                <a:gd name="T63" fmla="*/ 46 h 48"/>
                <a:gd name="T64" fmla="*/ 0 w 21"/>
                <a:gd name="T65" fmla="*/ 48 h 48"/>
                <a:gd name="T66" fmla="*/ 0 w 21"/>
                <a:gd name="T67" fmla="*/ 48 h 48"/>
                <a:gd name="T68" fmla="*/ 0 w 21"/>
                <a:gd name="T69" fmla="*/ 44 h 48"/>
                <a:gd name="T70" fmla="*/ 2 w 21"/>
                <a:gd name="T71" fmla="*/ 42 h 48"/>
                <a:gd name="T72" fmla="*/ 2 w 21"/>
                <a:gd name="T73" fmla="*/ 39 h 48"/>
                <a:gd name="T74" fmla="*/ 2 w 21"/>
                <a:gd name="T75" fmla="*/ 35 h 48"/>
                <a:gd name="T76" fmla="*/ 4 w 21"/>
                <a:gd name="T77" fmla="*/ 29 h 48"/>
                <a:gd name="T78" fmla="*/ 4 w 21"/>
                <a:gd name="T79" fmla="*/ 25 h 48"/>
                <a:gd name="T80" fmla="*/ 4 w 21"/>
                <a:gd name="T81" fmla="*/ 21 h 48"/>
                <a:gd name="T82" fmla="*/ 5 w 21"/>
                <a:gd name="T83" fmla="*/ 16 h 48"/>
                <a:gd name="T84" fmla="*/ 5 w 21"/>
                <a:gd name="T85" fmla="*/ 0 h 48"/>
                <a:gd name="T86" fmla="*/ 5 w 21"/>
                <a:gd name="T87" fmla="*/ 0 h 48"/>
                <a:gd name="T88" fmla="*/ 5 w 21"/>
                <a:gd name="T89" fmla="*/ 0 h 48"/>
                <a:gd name="T90" fmla="*/ 7 w 21"/>
                <a:gd name="T91" fmla="*/ 0 h 48"/>
                <a:gd name="T92" fmla="*/ 11 w 21"/>
                <a:gd name="T93" fmla="*/ 2 h 48"/>
                <a:gd name="T94" fmla="*/ 13 w 21"/>
                <a:gd name="T95" fmla="*/ 2 h 48"/>
                <a:gd name="T96" fmla="*/ 15 w 21"/>
                <a:gd name="T97" fmla="*/ 2 h 48"/>
                <a:gd name="T98" fmla="*/ 19 w 21"/>
                <a:gd name="T99" fmla="*/ 2 h 48"/>
                <a:gd name="T100" fmla="*/ 21 w 21"/>
                <a:gd name="T10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1" h="48">
                  <a:moveTo>
                    <a:pt x="21" y="2"/>
                  </a:moveTo>
                  <a:lnTo>
                    <a:pt x="19" y="2"/>
                  </a:lnTo>
                  <a:lnTo>
                    <a:pt x="19" y="2"/>
                  </a:lnTo>
                  <a:lnTo>
                    <a:pt x="19" y="2"/>
                  </a:lnTo>
                  <a:lnTo>
                    <a:pt x="19" y="4"/>
                  </a:lnTo>
                  <a:lnTo>
                    <a:pt x="19" y="4"/>
                  </a:lnTo>
                  <a:lnTo>
                    <a:pt x="19" y="4"/>
                  </a:lnTo>
                  <a:lnTo>
                    <a:pt x="19" y="6"/>
                  </a:lnTo>
                  <a:lnTo>
                    <a:pt x="19" y="6"/>
                  </a:lnTo>
                  <a:lnTo>
                    <a:pt x="19" y="6"/>
                  </a:lnTo>
                  <a:lnTo>
                    <a:pt x="19" y="8"/>
                  </a:lnTo>
                  <a:lnTo>
                    <a:pt x="19" y="8"/>
                  </a:lnTo>
                  <a:lnTo>
                    <a:pt x="19" y="10"/>
                  </a:lnTo>
                  <a:lnTo>
                    <a:pt x="19" y="10"/>
                  </a:lnTo>
                  <a:lnTo>
                    <a:pt x="19" y="10"/>
                  </a:lnTo>
                  <a:lnTo>
                    <a:pt x="19" y="12"/>
                  </a:lnTo>
                  <a:lnTo>
                    <a:pt x="19" y="12"/>
                  </a:lnTo>
                  <a:lnTo>
                    <a:pt x="21" y="16"/>
                  </a:lnTo>
                  <a:lnTo>
                    <a:pt x="21" y="21"/>
                  </a:lnTo>
                  <a:lnTo>
                    <a:pt x="19" y="25"/>
                  </a:lnTo>
                  <a:lnTo>
                    <a:pt x="19" y="31"/>
                  </a:lnTo>
                  <a:lnTo>
                    <a:pt x="15" y="37"/>
                  </a:lnTo>
                  <a:lnTo>
                    <a:pt x="13" y="41"/>
                  </a:lnTo>
                  <a:lnTo>
                    <a:pt x="11" y="44"/>
                  </a:lnTo>
                  <a:lnTo>
                    <a:pt x="9" y="48"/>
                  </a:lnTo>
                  <a:lnTo>
                    <a:pt x="9" y="46"/>
                  </a:lnTo>
                  <a:lnTo>
                    <a:pt x="9" y="46"/>
                  </a:lnTo>
                  <a:lnTo>
                    <a:pt x="7" y="46"/>
                  </a:lnTo>
                  <a:lnTo>
                    <a:pt x="7" y="46"/>
                  </a:lnTo>
                  <a:lnTo>
                    <a:pt x="5" y="46"/>
                  </a:lnTo>
                  <a:lnTo>
                    <a:pt x="4" y="46"/>
                  </a:lnTo>
                  <a:lnTo>
                    <a:pt x="2" y="46"/>
                  </a:lnTo>
                  <a:lnTo>
                    <a:pt x="0" y="48"/>
                  </a:lnTo>
                  <a:lnTo>
                    <a:pt x="0" y="48"/>
                  </a:lnTo>
                  <a:lnTo>
                    <a:pt x="0" y="44"/>
                  </a:lnTo>
                  <a:lnTo>
                    <a:pt x="2" y="42"/>
                  </a:lnTo>
                  <a:lnTo>
                    <a:pt x="2" y="39"/>
                  </a:lnTo>
                  <a:lnTo>
                    <a:pt x="2" y="35"/>
                  </a:lnTo>
                  <a:lnTo>
                    <a:pt x="4" y="29"/>
                  </a:lnTo>
                  <a:lnTo>
                    <a:pt x="4" y="25"/>
                  </a:lnTo>
                  <a:lnTo>
                    <a:pt x="4" y="21"/>
                  </a:lnTo>
                  <a:lnTo>
                    <a:pt x="5" y="16"/>
                  </a:lnTo>
                  <a:lnTo>
                    <a:pt x="5" y="0"/>
                  </a:lnTo>
                  <a:lnTo>
                    <a:pt x="5" y="0"/>
                  </a:lnTo>
                  <a:lnTo>
                    <a:pt x="5" y="0"/>
                  </a:lnTo>
                  <a:lnTo>
                    <a:pt x="7" y="0"/>
                  </a:lnTo>
                  <a:lnTo>
                    <a:pt x="11" y="2"/>
                  </a:lnTo>
                  <a:lnTo>
                    <a:pt x="13" y="2"/>
                  </a:lnTo>
                  <a:lnTo>
                    <a:pt x="15" y="2"/>
                  </a:lnTo>
                  <a:lnTo>
                    <a:pt x="19" y="2"/>
                  </a:lnTo>
                  <a:lnTo>
                    <a:pt x="21" y="2"/>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97" name="Freeform 251"/>
            <p:cNvSpPr>
              <a:spLocks/>
            </p:cNvSpPr>
            <p:nvPr/>
          </p:nvSpPr>
          <p:spPr bwMode="auto">
            <a:xfrm>
              <a:off x="1183" y="2192"/>
              <a:ext cx="61" cy="90"/>
            </a:xfrm>
            <a:custGeom>
              <a:avLst/>
              <a:gdLst>
                <a:gd name="T0" fmla="*/ 2 w 61"/>
                <a:gd name="T1" fmla="*/ 64 h 83"/>
                <a:gd name="T2" fmla="*/ 4 w 61"/>
                <a:gd name="T3" fmla="*/ 56 h 83"/>
                <a:gd name="T4" fmla="*/ 6 w 61"/>
                <a:gd name="T5" fmla="*/ 50 h 83"/>
                <a:gd name="T6" fmla="*/ 8 w 61"/>
                <a:gd name="T7" fmla="*/ 42 h 83"/>
                <a:gd name="T8" fmla="*/ 11 w 61"/>
                <a:gd name="T9" fmla="*/ 37 h 83"/>
                <a:gd name="T10" fmla="*/ 19 w 61"/>
                <a:gd name="T11" fmla="*/ 35 h 83"/>
                <a:gd name="T12" fmla="*/ 27 w 61"/>
                <a:gd name="T13" fmla="*/ 35 h 83"/>
                <a:gd name="T14" fmla="*/ 34 w 61"/>
                <a:gd name="T15" fmla="*/ 31 h 83"/>
                <a:gd name="T16" fmla="*/ 34 w 61"/>
                <a:gd name="T17" fmla="*/ 25 h 83"/>
                <a:gd name="T18" fmla="*/ 29 w 61"/>
                <a:gd name="T19" fmla="*/ 21 h 83"/>
                <a:gd name="T20" fmla="*/ 25 w 61"/>
                <a:gd name="T21" fmla="*/ 19 h 83"/>
                <a:gd name="T22" fmla="*/ 21 w 61"/>
                <a:gd name="T23" fmla="*/ 16 h 83"/>
                <a:gd name="T24" fmla="*/ 23 w 61"/>
                <a:gd name="T25" fmla="*/ 10 h 83"/>
                <a:gd name="T26" fmla="*/ 29 w 61"/>
                <a:gd name="T27" fmla="*/ 6 h 83"/>
                <a:gd name="T28" fmla="*/ 36 w 61"/>
                <a:gd name="T29" fmla="*/ 2 h 83"/>
                <a:gd name="T30" fmla="*/ 44 w 61"/>
                <a:gd name="T31" fmla="*/ 0 h 83"/>
                <a:gd name="T32" fmla="*/ 48 w 61"/>
                <a:gd name="T33" fmla="*/ 0 h 83"/>
                <a:gd name="T34" fmla="*/ 52 w 61"/>
                <a:gd name="T35" fmla="*/ 0 h 83"/>
                <a:gd name="T36" fmla="*/ 54 w 61"/>
                <a:gd name="T37" fmla="*/ 2 h 83"/>
                <a:gd name="T38" fmla="*/ 56 w 61"/>
                <a:gd name="T39" fmla="*/ 2 h 83"/>
                <a:gd name="T40" fmla="*/ 57 w 61"/>
                <a:gd name="T41" fmla="*/ 16 h 83"/>
                <a:gd name="T42" fmla="*/ 56 w 61"/>
                <a:gd name="T43" fmla="*/ 25 h 83"/>
                <a:gd name="T44" fmla="*/ 54 w 61"/>
                <a:gd name="T45" fmla="*/ 35 h 83"/>
                <a:gd name="T46" fmla="*/ 54 w 61"/>
                <a:gd name="T47" fmla="*/ 42 h 83"/>
                <a:gd name="T48" fmla="*/ 52 w 61"/>
                <a:gd name="T49" fmla="*/ 48 h 83"/>
                <a:gd name="T50" fmla="*/ 54 w 61"/>
                <a:gd name="T51" fmla="*/ 48 h 83"/>
                <a:gd name="T52" fmla="*/ 57 w 61"/>
                <a:gd name="T53" fmla="*/ 48 h 83"/>
                <a:gd name="T54" fmla="*/ 59 w 61"/>
                <a:gd name="T55" fmla="*/ 48 h 83"/>
                <a:gd name="T56" fmla="*/ 61 w 61"/>
                <a:gd name="T57" fmla="*/ 48 h 83"/>
                <a:gd name="T58" fmla="*/ 61 w 61"/>
                <a:gd name="T59" fmla="*/ 48 h 83"/>
                <a:gd name="T60" fmla="*/ 61 w 61"/>
                <a:gd name="T61" fmla="*/ 52 h 83"/>
                <a:gd name="T62" fmla="*/ 59 w 61"/>
                <a:gd name="T63" fmla="*/ 54 h 83"/>
                <a:gd name="T64" fmla="*/ 57 w 61"/>
                <a:gd name="T65" fmla="*/ 56 h 83"/>
                <a:gd name="T66" fmla="*/ 52 w 61"/>
                <a:gd name="T67" fmla="*/ 66 h 83"/>
                <a:gd name="T68" fmla="*/ 44 w 61"/>
                <a:gd name="T69" fmla="*/ 75 h 83"/>
                <a:gd name="T70" fmla="*/ 36 w 61"/>
                <a:gd name="T71" fmla="*/ 81 h 83"/>
                <a:gd name="T72" fmla="*/ 33 w 61"/>
                <a:gd name="T73" fmla="*/ 83 h 83"/>
                <a:gd name="T74" fmla="*/ 25 w 61"/>
                <a:gd name="T75" fmla="*/ 79 h 83"/>
                <a:gd name="T76" fmla="*/ 15 w 61"/>
                <a:gd name="T77" fmla="*/ 77 h 83"/>
                <a:gd name="T78" fmla="*/ 8 w 61"/>
                <a:gd name="T79" fmla="*/ 73 h 83"/>
                <a:gd name="T80" fmla="*/ 0 w 61"/>
                <a:gd name="T81" fmla="*/ 69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1" h="83">
                  <a:moveTo>
                    <a:pt x="2" y="69"/>
                  </a:moveTo>
                  <a:lnTo>
                    <a:pt x="2" y="64"/>
                  </a:lnTo>
                  <a:lnTo>
                    <a:pt x="2" y="60"/>
                  </a:lnTo>
                  <a:lnTo>
                    <a:pt x="4" y="56"/>
                  </a:lnTo>
                  <a:lnTo>
                    <a:pt x="4" y="52"/>
                  </a:lnTo>
                  <a:lnTo>
                    <a:pt x="6" y="50"/>
                  </a:lnTo>
                  <a:lnTo>
                    <a:pt x="8" y="46"/>
                  </a:lnTo>
                  <a:lnTo>
                    <a:pt x="8" y="42"/>
                  </a:lnTo>
                  <a:lnTo>
                    <a:pt x="10" y="39"/>
                  </a:lnTo>
                  <a:lnTo>
                    <a:pt x="11" y="37"/>
                  </a:lnTo>
                  <a:lnTo>
                    <a:pt x="13" y="35"/>
                  </a:lnTo>
                  <a:lnTo>
                    <a:pt x="19" y="35"/>
                  </a:lnTo>
                  <a:lnTo>
                    <a:pt x="23" y="35"/>
                  </a:lnTo>
                  <a:lnTo>
                    <a:pt x="27" y="35"/>
                  </a:lnTo>
                  <a:lnTo>
                    <a:pt x="31" y="35"/>
                  </a:lnTo>
                  <a:lnTo>
                    <a:pt x="34" y="31"/>
                  </a:lnTo>
                  <a:lnTo>
                    <a:pt x="36" y="27"/>
                  </a:lnTo>
                  <a:lnTo>
                    <a:pt x="34" y="25"/>
                  </a:lnTo>
                  <a:lnTo>
                    <a:pt x="31" y="23"/>
                  </a:lnTo>
                  <a:lnTo>
                    <a:pt x="29" y="21"/>
                  </a:lnTo>
                  <a:lnTo>
                    <a:pt x="27" y="21"/>
                  </a:lnTo>
                  <a:lnTo>
                    <a:pt x="25" y="19"/>
                  </a:lnTo>
                  <a:lnTo>
                    <a:pt x="23" y="18"/>
                  </a:lnTo>
                  <a:lnTo>
                    <a:pt x="21" y="16"/>
                  </a:lnTo>
                  <a:lnTo>
                    <a:pt x="21" y="12"/>
                  </a:lnTo>
                  <a:lnTo>
                    <a:pt x="23" y="10"/>
                  </a:lnTo>
                  <a:lnTo>
                    <a:pt x="25" y="8"/>
                  </a:lnTo>
                  <a:lnTo>
                    <a:pt x="29" y="6"/>
                  </a:lnTo>
                  <a:lnTo>
                    <a:pt x="33" y="4"/>
                  </a:lnTo>
                  <a:lnTo>
                    <a:pt x="36" y="2"/>
                  </a:lnTo>
                  <a:lnTo>
                    <a:pt x="40" y="2"/>
                  </a:lnTo>
                  <a:lnTo>
                    <a:pt x="44" y="0"/>
                  </a:lnTo>
                  <a:lnTo>
                    <a:pt x="44" y="0"/>
                  </a:lnTo>
                  <a:lnTo>
                    <a:pt x="48" y="0"/>
                  </a:lnTo>
                  <a:lnTo>
                    <a:pt x="50" y="0"/>
                  </a:lnTo>
                  <a:lnTo>
                    <a:pt x="52" y="0"/>
                  </a:lnTo>
                  <a:lnTo>
                    <a:pt x="54" y="2"/>
                  </a:lnTo>
                  <a:lnTo>
                    <a:pt x="54" y="2"/>
                  </a:lnTo>
                  <a:lnTo>
                    <a:pt x="56" y="2"/>
                  </a:lnTo>
                  <a:lnTo>
                    <a:pt x="56" y="2"/>
                  </a:lnTo>
                  <a:lnTo>
                    <a:pt x="57" y="2"/>
                  </a:lnTo>
                  <a:lnTo>
                    <a:pt x="57" y="16"/>
                  </a:lnTo>
                  <a:lnTo>
                    <a:pt x="56" y="21"/>
                  </a:lnTo>
                  <a:lnTo>
                    <a:pt x="56" y="25"/>
                  </a:lnTo>
                  <a:lnTo>
                    <a:pt x="56" y="29"/>
                  </a:lnTo>
                  <a:lnTo>
                    <a:pt x="54" y="35"/>
                  </a:lnTo>
                  <a:lnTo>
                    <a:pt x="54" y="39"/>
                  </a:lnTo>
                  <a:lnTo>
                    <a:pt x="54" y="42"/>
                  </a:lnTo>
                  <a:lnTo>
                    <a:pt x="52" y="44"/>
                  </a:lnTo>
                  <a:lnTo>
                    <a:pt x="52" y="48"/>
                  </a:lnTo>
                  <a:lnTo>
                    <a:pt x="52" y="48"/>
                  </a:lnTo>
                  <a:lnTo>
                    <a:pt x="54" y="48"/>
                  </a:lnTo>
                  <a:lnTo>
                    <a:pt x="56" y="48"/>
                  </a:lnTo>
                  <a:lnTo>
                    <a:pt x="57" y="48"/>
                  </a:lnTo>
                  <a:lnTo>
                    <a:pt x="59" y="48"/>
                  </a:lnTo>
                  <a:lnTo>
                    <a:pt x="59" y="48"/>
                  </a:lnTo>
                  <a:lnTo>
                    <a:pt x="61" y="48"/>
                  </a:lnTo>
                  <a:lnTo>
                    <a:pt x="61" y="48"/>
                  </a:lnTo>
                  <a:lnTo>
                    <a:pt x="61" y="48"/>
                  </a:lnTo>
                  <a:lnTo>
                    <a:pt x="61" y="48"/>
                  </a:lnTo>
                  <a:lnTo>
                    <a:pt x="61" y="50"/>
                  </a:lnTo>
                  <a:lnTo>
                    <a:pt x="61" y="52"/>
                  </a:lnTo>
                  <a:lnTo>
                    <a:pt x="61" y="52"/>
                  </a:lnTo>
                  <a:lnTo>
                    <a:pt x="59" y="54"/>
                  </a:lnTo>
                  <a:lnTo>
                    <a:pt x="59" y="54"/>
                  </a:lnTo>
                  <a:lnTo>
                    <a:pt x="57" y="56"/>
                  </a:lnTo>
                  <a:lnTo>
                    <a:pt x="56" y="62"/>
                  </a:lnTo>
                  <a:lnTo>
                    <a:pt x="52" y="66"/>
                  </a:lnTo>
                  <a:lnTo>
                    <a:pt x="48" y="71"/>
                  </a:lnTo>
                  <a:lnTo>
                    <a:pt x="44" y="75"/>
                  </a:lnTo>
                  <a:lnTo>
                    <a:pt x="40" y="79"/>
                  </a:lnTo>
                  <a:lnTo>
                    <a:pt x="36" y="81"/>
                  </a:lnTo>
                  <a:lnTo>
                    <a:pt x="34" y="83"/>
                  </a:lnTo>
                  <a:lnTo>
                    <a:pt x="33" y="83"/>
                  </a:lnTo>
                  <a:lnTo>
                    <a:pt x="29" y="81"/>
                  </a:lnTo>
                  <a:lnTo>
                    <a:pt x="25" y="79"/>
                  </a:lnTo>
                  <a:lnTo>
                    <a:pt x="19" y="79"/>
                  </a:lnTo>
                  <a:lnTo>
                    <a:pt x="15" y="77"/>
                  </a:lnTo>
                  <a:lnTo>
                    <a:pt x="11" y="75"/>
                  </a:lnTo>
                  <a:lnTo>
                    <a:pt x="8" y="73"/>
                  </a:lnTo>
                  <a:lnTo>
                    <a:pt x="4" y="71"/>
                  </a:lnTo>
                  <a:lnTo>
                    <a:pt x="0" y="69"/>
                  </a:lnTo>
                  <a:lnTo>
                    <a:pt x="2" y="69"/>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98" name="Freeform 252"/>
            <p:cNvSpPr>
              <a:spLocks/>
            </p:cNvSpPr>
            <p:nvPr/>
          </p:nvSpPr>
          <p:spPr bwMode="auto">
            <a:xfrm>
              <a:off x="1216" y="2264"/>
              <a:ext cx="44" cy="26"/>
            </a:xfrm>
            <a:custGeom>
              <a:avLst/>
              <a:gdLst>
                <a:gd name="T0" fmla="*/ 19 w 44"/>
                <a:gd name="T1" fmla="*/ 0 h 24"/>
                <a:gd name="T2" fmla="*/ 21 w 44"/>
                <a:gd name="T3" fmla="*/ 1 h 24"/>
                <a:gd name="T4" fmla="*/ 24 w 44"/>
                <a:gd name="T5" fmla="*/ 3 h 24"/>
                <a:gd name="T6" fmla="*/ 26 w 44"/>
                <a:gd name="T7" fmla="*/ 5 h 24"/>
                <a:gd name="T8" fmla="*/ 30 w 44"/>
                <a:gd name="T9" fmla="*/ 7 h 24"/>
                <a:gd name="T10" fmla="*/ 32 w 44"/>
                <a:gd name="T11" fmla="*/ 9 h 24"/>
                <a:gd name="T12" fmla="*/ 36 w 44"/>
                <a:gd name="T13" fmla="*/ 9 h 24"/>
                <a:gd name="T14" fmla="*/ 40 w 44"/>
                <a:gd name="T15" fmla="*/ 9 h 24"/>
                <a:gd name="T16" fmla="*/ 44 w 44"/>
                <a:gd name="T17" fmla="*/ 9 h 24"/>
                <a:gd name="T18" fmla="*/ 44 w 44"/>
                <a:gd name="T19" fmla="*/ 17 h 24"/>
                <a:gd name="T20" fmla="*/ 42 w 44"/>
                <a:gd name="T21" fmla="*/ 17 h 24"/>
                <a:gd name="T22" fmla="*/ 42 w 44"/>
                <a:gd name="T23" fmla="*/ 19 h 24"/>
                <a:gd name="T24" fmla="*/ 40 w 44"/>
                <a:gd name="T25" fmla="*/ 21 h 24"/>
                <a:gd name="T26" fmla="*/ 38 w 44"/>
                <a:gd name="T27" fmla="*/ 21 h 24"/>
                <a:gd name="T28" fmla="*/ 36 w 44"/>
                <a:gd name="T29" fmla="*/ 23 h 24"/>
                <a:gd name="T30" fmla="*/ 34 w 44"/>
                <a:gd name="T31" fmla="*/ 24 h 24"/>
                <a:gd name="T32" fmla="*/ 32 w 44"/>
                <a:gd name="T33" fmla="*/ 24 h 24"/>
                <a:gd name="T34" fmla="*/ 32 w 44"/>
                <a:gd name="T35" fmla="*/ 24 h 24"/>
                <a:gd name="T36" fmla="*/ 26 w 44"/>
                <a:gd name="T37" fmla="*/ 23 h 24"/>
                <a:gd name="T38" fmla="*/ 23 w 44"/>
                <a:gd name="T39" fmla="*/ 21 h 24"/>
                <a:gd name="T40" fmla="*/ 19 w 44"/>
                <a:gd name="T41" fmla="*/ 21 h 24"/>
                <a:gd name="T42" fmla="*/ 15 w 44"/>
                <a:gd name="T43" fmla="*/ 21 h 24"/>
                <a:gd name="T44" fmla="*/ 11 w 44"/>
                <a:gd name="T45" fmla="*/ 19 h 24"/>
                <a:gd name="T46" fmla="*/ 7 w 44"/>
                <a:gd name="T47" fmla="*/ 19 h 24"/>
                <a:gd name="T48" fmla="*/ 5 w 44"/>
                <a:gd name="T49" fmla="*/ 19 h 24"/>
                <a:gd name="T50" fmla="*/ 0 w 44"/>
                <a:gd name="T51" fmla="*/ 17 h 24"/>
                <a:gd name="T52" fmla="*/ 1 w 44"/>
                <a:gd name="T53" fmla="*/ 17 h 24"/>
                <a:gd name="T54" fmla="*/ 1 w 44"/>
                <a:gd name="T55" fmla="*/ 15 h 24"/>
                <a:gd name="T56" fmla="*/ 3 w 44"/>
                <a:gd name="T57" fmla="*/ 15 h 24"/>
                <a:gd name="T58" fmla="*/ 5 w 44"/>
                <a:gd name="T59" fmla="*/ 13 h 24"/>
                <a:gd name="T60" fmla="*/ 9 w 44"/>
                <a:gd name="T61" fmla="*/ 11 h 24"/>
                <a:gd name="T62" fmla="*/ 11 w 44"/>
                <a:gd name="T63" fmla="*/ 7 h 24"/>
                <a:gd name="T64" fmla="*/ 15 w 44"/>
                <a:gd name="T65" fmla="*/ 5 h 24"/>
                <a:gd name="T66" fmla="*/ 19 w 44"/>
                <a:gd name="T67" fmla="*/ 1 h 24"/>
                <a:gd name="T68" fmla="*/ 19 w 44"/>
                <a:gd name="T69"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4" h="24">
                  <a:moveTo>
                    <a:pt x="19" y="0"/>
                  </a:moveTo>
                  <a:lnTo>
                    <a:pt x="21" y="1"/>
                  </a:lnTo>
                  <a:lnTo>
                    <a:pt x="24" y="3"/>
                  </a:lnTo>
                  <a:lnTo>
                    <a:pt x="26" y="5"/>
                  </a:lnTo>
                  <a:lnTo>
                    <a:pt x="30" y="7"/>
                  </a:lnTo>
                  <a:lnTo>
                    <a:pt x="32" y="9"/>
                  </a:lnTo>
                  <a:lnTo>
                    <a:pt x="36" y="9"/>
                  </a:lnTo>
                  <a:lnTo>
                    <a:pt x="40" y="9"/>
                  </a:lnTo>
                  <a:lnTo>
                    <a:pt x="44" y="9"/>
                  </a:lnTo>
                  <a:lnTo>
                    <a:pt x="44" y="17"/>
                  </a:lnTo>
                  <a:lnTo>
                    <a:pt x="42" y="17"/>
                  </a:lnTo>
                  <a:lnTo>
                    <a:pt x="42" y="19"/>
                  </a:lnTo>
                  <a:lnTo>
                    <a:pt x="40" y="21"/>
                  </a:lnTo>
                  <a:lnTo>
                    <a:pt x="38" y="21"/>
                  </a:lnTo>
                  <a:lnTo>
                    <a:pt x="36" y="23"/>
                  </a:lnTo>
                  <a:lnTo>
                    <a:pt x="34" y="24"/>
                  </a:lnTo>
                  <a:lnTo>
                    <a:pt x="32" y="24"/>
                  </a:lnTo>
                  <a:lnTo>
                    <a:pt x="32" y="24"/>
                  </a:lnTo>
                  <a:lnTo>
                    <a:pt x="26" y="23"/>
                  </a:lnTo>
                  <a:lnTo>
                    <a:pt x="23" y="21"/>
                  </a:lnTo>
                  <a:lnTo>
                    <a:pt x="19" y="21"/>
                  </a:lnTo>
                  <a:lnTo>
                    <a:pt x="15" y="21"/>
                  </a:lnTo>
                  <a:lnTo>
                    <a:pt x="11" y="19"/>
                  </a:lnTo>
                  <a:lnTo>
                    <a:pt x="7" y="19"/>
                  </a:lnTo>
                  <a:lnTo>
                    <a:pt x="5" y="19"/>
                  </a:lnTo>
                  <a:lnTo>
                    <a:pt x="0" y="17"/>
                  </a:lnTo>
                  <a:lnTo>
                    <a:pt x="1" y="17"/>
                  </a:lnTo>
                  <a:lnTo>
                    <a:pt x="1" y="15"/>
                  </a:lnTo>
                  <a:lnTo>
                    <a:pt x="3" y="15"/>
                  </a:lnTo>
                  <a:lnTo>
                    <a:pt x="5" y="13"/>
                  </a:lnTo>
                  <a:lnTo>
                    <a:pt x="9" y="11"/>
                  </a:lnTo>
                  <a:lnTo>
                    <a:pt x="11" y="7"/>
                  </a:lnTo>
                  <a:lnTo>
                    <a:pt x="15" y="5"/>
                  </a:lnTo>
                  <a:lnTo>
                    <a:pt x="19" y="1"/>
                  </a:lnTo>
                  <a:lnTo>
                    <a:pt x="19"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99" name="Freeform 253"/>
            <p:cNvSpPr>
              <a:spLocks/>
            </p:cNvSpPr>
            <p:nvPr/>
          </p:nvSpPr>
          <p:spPr bwMode="auto">
            <a:xfrm>
              <a:off x="1235" y="2237"/>
              <a:ext cx="92" cy="57"/>
            </a:xfrm>
            <a:custGeom>
              <a:avLst/>
              <a:gdLst>
                <a:gd name="T0" fmla="*/ 0 w 92"/>
                <a:gd name="T1" fmla="*/ 25 h 53"/>
                <a:gd name="T2" fmla="*/ 5 w 92"/>
                <a:gd name="T3" fmla="*/ 28 h 53"/>
                <a:gd name="T4" fmla="*/ 11 w 92"/>
                <a:gd name="T5" fmla="*/ 32 h 53"/>
                <a:gd name="T6" fmla="*/ 17 w 92"/>
                <a:gd name="T7" fmla="*/ 34 h 53"/>
                <a:gd name="T8" fmla="*/ 25 w 92"/>
                <a:gd name="T9" fmla="*/ 34 h 53"/>
                <a:gd name="T10" fmla="*/ 23 w 92"/>
                <a:gd name="T11" fmla="*/ 46 h 53"/>
                <a:gd name="T12" fmla="*/ 25 w 92"/>
                <a:gd name="T13" fmla="*/ 49 h 53"/>
                <a:gd name="T14" fmla="*/ 27 w 92"/>
                <a:gd name="T15" fmla="*/ 51 h 53"/>
                <a:gd name="T16" fmla="*/ 29 w 92"/>
                <a:gd name="T17" fmla="*/ 53 h 53"/>
                <a:gd name="T18" fmla="*/ 32 w 92"/>
                <a:gd name="T19" fmla="*/ 53 h 53"/>
                <a:gd name="T20" fmla="*/ 36 w 92"/>
                <a:gd name="T21" fmla="*/ 49 h 53"/>
                <a:gd name="T22" fmla="*/ 38 w 92"/>
                <a:gd name="T23" fmla="*/ 46 h 53"/>
                <a:gd name="T24" fmla="*/ 40 w 92"/>
                <a:gd name="T25" fmla="*/ 42 h 53"/>
                <a:gd name="T26" fmla="*/ 48 w 92"/>
                <a:gd name="T27" fmla="*/ 36 h 53"/>
                <a:gd name="T28" fmla="*/ 59 w 92"/>
                <a:gd name="T29" fmla="*/ 30 h 53"/>
                <a:gd name="T30" fmla="*/ 71 w 92"/>
                <a:gd name="T31" fmla="*/ 25 h 53"/>
                <a:gd name="T32" fmla="*/ 84 w 92"/>
                <a:gd name="T33" fmla="*/ 21 h 53"/>
                <a:gd name="T34" fmla="*/ 92 w 92"/>
                <a:gd name="T35" fmla="*/ 17 h 53"/>
                <a:gd name="T36" fmla="*/ 92 w 92"/>
                <a:gd name="T37" fmla="*/ 13 h 53"/>
                <a:gd name="T38" fmla="*/ 92 w 92"/>
                <a:gd name="T39" fmla="*/ 9 h 53"/>
                <a:gd name="T40" fmla="*/ 92 w 92"/>
                <a:gd name="T41" fmla="*/ 3 h 53"/>
                <a:gd name="T42" fmla="*/ 88 w 92"/>
                <a:gd name="T43" fmla="*/ 0 h 53"/>
                <a:gd name="T44" fmla="*/ 76 w 92"/>
                <a:gd name="T45" fmla="*/ 0 h 53"/>
                <a:gd name="T46" fmla="*/ 63 w 92"/>
                <a:gd name="T47" fmla="*/ 0 h 53"/>
                <a:gd name="T48" fmla="*/ 48 w 92"/>
                <a:gd name="T49" fmla="*/ 0 h 53"/>
                <a:gd name="T50" fmla="*/ 34 w 92"/>
                <a:gd name="T51" fmla="*/ 1 h 53"/>
                <a:gd name="T52" fmla="*/ 23 w 92"/>
                <a:gd name="T53" fmla="*/ 3 h 53"/>
                <a:gd name="T54" fmla="*/ 15 w 92"/>
                <a:gd name="T55" fmla="*/ 5 h 53"/>
                <a:gd name="T56" fmla="*/ 9 w 92"/>
                <a:gd name="T57" fmla="*/ 7 h 53"/>
                <a:gd name="T58" fmla="*/ 9 w 92"/>
                <a:gd name="T59" fmla="*/ 7 h 53"/>
                <a:gd name="T60" fmla="*/ 9 w 92"/>
                <a:gd name="T61" fmla="*/ 9 h 53"/>
                <a:gd name="T62" fmla="*/ 9 w 92"/>
                <a:gd name="T63" fmla="*/ 11 h 53"/>
                <a:gd name="T64" fmla="*/ 7 w 92"/>
                <a:gd name="T65" fmla="*/ 13 h 53"/>
                <a:gd name="T66" fmla="*/ 4 w 92"/>
                <a:gd name="T67" fmla="*/ 15 h 53"/>
                <a:gd name="T68" fmla="*/ 2 w 92"/>
                <a:gd name="T69" fmla="*/ 19 h 53"/>
                <a:gd name="T70" fmla="*/ 2 w 92"/>
                <a:gd name="T71" fmla="*/ 21 h 53"/>
                <a:gd name="T72" fmla="*/ 0 w 92"/>
                <a:gd name="T73" fmla="*/ 23 h 53"/>
                <a:gd name="T74" fmla="*/ 0 w 92"/>
                <a:gd name="T75" fmla="*/ 26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2" h="53">
                  <a:moveTo>
                    <a:pt x="0" y="26"/>
                  </a:moveTo>
                  <a:lnTo>
                    <a:pt x="0" y="25"/>
                  </a:lnTo>
                  <a:lnTo>
                    <a:pt x="2" y="26"/>
                  </a:lnTo>
                  <a:lnTo>
                    <a:pt x="5" y="28"/>
                  </a:lnTo>
                  <a:lnTo>
                    <a:pt x="7" y="30"/>
                  </a:lnTo>
                  <a:lnTo>
                    <a:pt x="11" y="32"/>
                  </a:lnTo>
                  <a:lnTo>
                    <a:pt x="13" y="34"/>
                  </a:lnTo>
                  <a:lnTo>
                    <a:pt x="17" y="34"/>
                  </a:lnTo>
                  <a:lnTo>
                    <a:pt x="21" y="34"/>
                  </a:lnTo>
                  <a:lnTo>
                    <a:pt x="25" y="34"/>
                  </a:lnTo>
                  <a:lnTo>
                    <a:pt x="23" y="44"/>
                  </a:lnTo>
                  <a:lnTo>
                    <a:pt x="23" y="46"/>
                  </a:lnTo>
                  <a:lnTo>
                    <a:pt x="25" y="48"/>
                  </a:lnTo>
                  <a:lnTo>
                    <a:pt x="25" y="49"/>
                  </a:lnTo>
                  <a:lnTo>
                    <a:pt x="25" y="49"/>
                  </a:lnTo>
                  <a:lnTo>
                    <a:pt x="27" y="51"/>
                  </a:lnTo>
                  <a:lnTo>
                    <a:pt x="27" y="53"/>
                  </a:lnTo>
                  <a:lnTo>
                    <a:pt x="29" y="53"/>
                  </a:lnTo>
                  <a:lnTo>
                    <a:pt x="30" y="53"/>
                  </a:lnTo>
                  <a:lnTo>
                    <a:pt x="32" y="53"/>
                  </a:lnTo>
                  <a:lnTo>
                    <a:pt x="34" y="51"/>
                  </a:lnTo>
                  <a:lnTo>
                    <a:pt x="36" y="49"/>
                  </a:lnTo>
                  <a:lnTo>
                    <a:pt x="36" y="48"/>
                  </a:lnTo>
                  <a:lnTo>
                    <a:pt x="38" y="46"/>
                  </a:lnTo>
                  <a:lnTo>
                    <a:pt x="40" y="42"/>
                  </a:lnTo>
                  <a:lnTo>
                    <a:pt x="40" y="42"/>
                  </a:lnTo>
                  <a:lnTo>
                    <a:pt x="42" y="40"/>
                  </a:lnTo>
                  <a:lnTo>
                    <a:pt x="48" y="36"/>
                  </a:lnTo>
                  <a:lnTo>
                    <a:pt x="53" y="32"/>
                  </a:lnTo>
                  <a:lnTo>
                    <a:pt x="59" y="30"/>
                  </a:lnTo>
                  <a:lnTo>
                    <a:pt x="65" y="28"/>
                  </a:lnTo>
                  <a:lnTo>
                    <a:pt x="71" y="25"/>
                  </a:lnTo>
                  <a:lnTo>
                    <a:pt x="76" y="23"/>
                  </a:lnTo>
                  <a:lnTo>
                    <a:pt x="84" y="21"/>
                  </a:lnTo>
                  <a:lnTo>
                    <a:pt x="92" y="19"/>
                  </a:lnTo>
                  <a:lnTo>
                    <a:pt x="92" y="17"/>
                  </a:lnTo>
                  <a:lnTo>
                    <a:pt x="92" y="15"/>
                  </a:lnTo>
                  <a:lnTo>
                    <a:pt x="92" y="13"/>
                  </a:lnTo>
                  <a:lnTo>
                    <a:pt x="92" y="11"/>
                  </a:lnTo>
                  <a:lnTo>
                    <a:pt x="92" y="9"/>
                  </a:lnTo>
                  <a:lnTo>
                    <a:pt x="92" y="7"/>
                  </a:lnTo>
                  <a:lnTo>
                    <a:pt x="92" y="3"/>
                  </a:lnTo>
                  <a:lnTo>
                    <a:pt x="92" y="1"/>
                  </a:lnTo>
                  <a:lnTo>
                    <a:pt x="88" y="0"/>
                  </a:lnTo>
                  <a:lnTo>
                    <a:pt x="82" y="0"/>
                  </a:lnTo>
                  <a:lnTo>
                    <a:pt x="76" y="0"/>
                  </a:lnTo>
                  <a:lnTo>
                    <a:pt x="71" y="0"/>
                  </a:lnTo>
                  <a:lnTo>
                    <a:pt x="63" y="0"/>
                  </a:lnTo>
                  <a:lnTo>
                    <a:pt x="55" y="0"/>
                  </a:lnTo>
                  <a:lnTo>
                    <a:pt x="48" y="0"/>
                  </a:lnTo>
                  <a:lnTo>
                    <a:pt x="40" y="1"/>
                  </a:lnTo>
                  <a:lnTo>
                    <a:pt x="34" y="1"/>
                  </a:lnTo>
                  <a:lnTo>
                    <a:pt x="29" y="3"/>
                  </a:lnTo>
                  <a:lnTo>
                    <a:pt x="23" y="3"/>
                  </a:lnTo>
                  <a:lnTo>
                    <a:pt x="19" y="5"/>
                  </a:lnTo>
                  <a:lnTo>
                    <a:pt x="15" y="5"/>
                  </a:lnTo>
                  <a:lnTo>
                    <a:pt x="11" y="7"/>
                  </a:lnTo>
                  <a:lnTo>
                    <a:pt x="9" y="7"/>
                  </a:lnTo>
                  <a:lnTo>
                    <a:pt x="9" y="7"/>
                  </a:lnTo>
                  <a:lnTo>
                    <a:pt x="9" y="7"/>
                  </a:lnTo>
                  <a:lnTo>
                    <a:pt x="9" y="7"/>
                  </a:lnTo>
                  <a:lnTo>
                    <a:pt x="9" y="9"/>
                  </a:lnTo>
                  <a:lnTo>
                    <a:pt x="9" y="11"/>
                  </a:lnTo>
                  <a:lnTo>
                    <a:pt x="9" y="11"/>
                  </a:lnTo>
                  <a:lnTo>
                    <a:pt x="7" y="13"/>
                  </a:lnTo>
                  <a:lnTo>
                    <a:pt x="7" y="13"/>
                  </a:lnTo>
                  <a:lnTo>
                    <a:pt x="5" y="15"/>
                  </a:lnTo>
                  <a:lnTo>
                    <a:pt x="4" y="15"/>
                  </a:lnTo>
                  <a:lnTo>
                    <a:pt x="4" y="17"/>
                  </a:lnTo>
                  <a:lnTo>
                    <a:pt x="2" y="19"/>
                  </a:lnTo>
                  <a:lnTo>
                    <a:pt x="2" y="21"/>
                  </a:lnTo>
                  <a:lnTo>
                    <a:pt x="2" y="21"/>
                  </a:lnTo>
                  <a:lnTo>
                    <a:pt x="0" y="23"/>
                  </a:lnTo>
                  <a:lnTo>
                    <a:pt x="0" y="23"/>
                  </a:lnTo>
                  <a:lnTo>
                    <a:pt x="0" y="25"/>
                  </a:lnTo>
                  <a:lnTo>
                    <a:pt x="0" y="26"/>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00" name="Freeform 254"/>
            <p:cNvSpPr>
              <a:spLocks/>
            </p:cNvSpPr>
            <p:nvPr/>
          </p:nvSpPr>
          <p:spPr bwMode="auto">
            <a:xfrm>
              <a:off x="861" y="1542"/>
              <a:ext cx="46" cy="40"/>
            </a:xfrm>
            <a:custGeom>
              <a:avLst/>
              <a:gdLst>
                <a:gd name="T0" fmla="*/ 0 w 46"/>
                <a:gd name="T1" fmla="*/ 0 h 37"/>
                <a:gd name="T2" fmla="*/ 1 w 46"/>
                <a:gd name="T3" fmla="*/ 6 h 37"/>
                <a:gd name="T4" fmla="*/ 3 w 46"/>
                <a:gd name="T5" fmla="*/ 14 h 37"/>
                <a:gd name="T6" fmla="*/ 9 w 46"/>
                <a:gd name="T7" fmla="*/ 19 h 37"/>
                <a:gd name="T8" fmla="*/ 15 w 46"/>
                <a:gd name="T9" fmla="*/ 25 h 37"/>
                <a:gd name="T10" fmla="*/ 21 w 46"/>
                <a:gd name="T11" fmla="*/ 29 h 37"/>
                <a:gd name="T12" fmla="*/ 26 w 46"/>
                <a:gd name="T13" fmla="*/ 33 h 37"/>
                <a:gd name="T14" fmla="*/ 30 w 46"/>
                <a:gd name="T15" fmla="*/ 35 h 37"/>
                <a:gd name="T16" fmla="*/ 36 w 46"/>
                <a:gd name="T17" fmla="*/ 37 h 37"/>
                <a:gd name="T18" fmla="*/ 36 w 46"/>
                <a:gd name="T19" fmla="*/ 37 h 37"/>
                <a:gd name="T20" fmla="*/ 38 w 46"/>
                <a:gd name="T21" fmla="*/ 37 h 37"/>
                <a:gd name="T22" fmla="*/ 40 w 46"/>
                <a:gd name="T23" fmla="*/ 35 h 37"/>
                <a:gd name="T24" fmla="*/ 40 w 46"/>
                <a:gd name="T25" fmla="*/ 35 h 37"/>
                <a:gd name="T26" fmla="*/ 42 w 46"/>
                <a:gd name="T27" fmla="*/ 35 h 37"/>
                <a:gd name="T28" fmla="*/ 42 w 46"/>
                <a:gd name="T29" fmla="*/ 35 h 37"/>
                <a:gd name="T30" fmla="*/ 44 w 46"/>
                <a:gd name="T31" fmla="*/ 35 h 37"/>
                <a:gd name="T32" fmla="*/ 46 w 46"/>
                <a:gd name="T33" fmla="*/ 35 h 37"/>
                <a:gd name="T34" fmla="*/ 44 w 46"/>
                <a:gd name="T35" fmla="*/ 33 h 37"/>
                <a:gd name="T36" fmla="*/ 42 w 46"/>
                <a:gd name="T37" fmla="*/ 31 h 37"/>
                <a:gd name="T38" fmla="*/ 40 w 46"/>
                <a:gd name="T39" fmla="*/ 27 h 37"/>
                <a:gd name="T40" fmla="*/ 38 w 46"/>
                <a:gd name="T41" fmla="*/ 25 h 37"/>
                <a:gd name="T42" fmla="*/ 38 w 46"/>
                <a:gd name="T43" fmla="*/ 23 h 37"/>
                <a:gd name="T44" fmla="*/ 36 w 46"/>
                <a:gd name="T45" fmla="*/ 21 h 37"/>
                <a:gd name="T46" fmla="*/ 36 w 46"/>
                <a:gd name="T47" fmla="*/ 19 h 37"/>
                <a:gd name="T48" fmla="*/ 36 w 46"/>
                <a:gd name="T49" fmla="*/ 16 h 37"/>
                <a:gd name="T50" fmla="*/ 34 w 46"/>
                <a:gd name="T51" fmla="*/ 16 h 37"/>
                <a:gd name="T52" fmla="*/ 32 w 46"/>
                <a:gd name="T53" fmla="*/ 16 h 37"/>
                <a:gd name="T54" fmla="*/ 28 w 46"/>
                <a:gd name="T55" fmla="*/ 14 h 37"/>
                <a:gd name="T56" fmla="*/ 26 w 46"/>
                <a:gd name="T57" fmla="*/ 12 h 37"/>
                <a:gd name="T58" fmla="*/ 24 w 46"/>
                <a:gd name="T59" fmla="*/ 10 h 37"/>
                <a:gd name="T60" fmla="*/ 21 w 46"/>
                <a:gd name="T61" fmla="*/ 8 h 37"/>
                <a:gd name="T62" fmla="*/ 21 w 46"/>
                <a:gd name="T63" fmla="*/ 6 h 37"/>
                <a:gd name="T64" fmla="*/ 19 w 46"/>
                <a:gd name="T65" fmla="*/ 2 h 37"/>
                <a:gd name="T66" fmla="*/ 19 w 46"/>
                <a:gd name="T67" fmla="*/ 2 h 37"/>
                <a:gd name="T68" fmla="*/ 17 w 46"/>
                <a:gd name="T69" fmla="*/ 2 h 37"/>
                <a:gd name="T70" fmla="*/ 15 w 46"/>
                <a:gd name="T71" fmla="*/ 2 h 37"/>
                <a:gd name="T72" fmla="*/ 15 w 46"/>
                <a:gd name="T73" fmla="*/ 2 h 37"/>
                <a:gd name="T74" fmla="*/ 13 w 46"/>
                <a:gd name="T75" fmla="*/ 2 h 37"/>
                <a:gd name="T76" fmla="*/ 11 w 46"/>
                <a:gd name="T77" fmla="*/ 2 h 37"/>
                <a:gd name="T78" fmla="*/ 11 w 46"/>
                <a:gd name="T79" fmla="*/ 2 h 37"/>
                <a:gd name="T80" fmla="*/ 9 w 46"/>
                <a:gd name="T81" fmla="*/ 0 h 37"/>
                <a:gd name="T82" fmla="*/ 0 w 46"/>
                <a:gd name="T83"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6" h="37">
                  <a:moveTo>
                    <a:pt x="0" y="0"/>
                  </a:moveTo>
                  <a:lnTo>
                    <a:pt x="1" y="6"/>
                  </a:lnTo>
                  <a:lnTo>
                    <a:pt x="3" y="14"/>
                  </a:lnTo>
                  <a:lnTo>
                    <a:pt x="9" y="19"/>
                  </a:lnTo>
                  <a:lnTo>
                    <a:pt x="15" y="25"/>
                  </a:lnTo>
                  <a:lnTo>
                    <a:pt x="21" y="29"/>
                  </a:lnTo>
                  <a:lnTo>
                    <a:pt x="26" y="33"/>
                  </a:lnTo>
                  <a:lnTo>
                    <a:pt x="30" y="35"/>
                  </a:lnTo>
                  <a:lnTo>
                    <a:pt x="36" y="37"/>
                  </a:lnTo>
                  <a:lnTo>
                    <a:pt x="36" y="37"/>
                  </a:lnTo>
                  <a:lnTo>
                    <a:pt x="38" y="37"/>
                  </a:lnTo>
                  <a:lnTo>
                    <a:pt x="40" y="35"/>
                  </a:lnTo>
                  <a:lnTo>
                    <a:pt x="40" y="35"/>
                  </a:lnTo>
                  <a:lnTo>
                    <a:pt x="42" y="35"/>
                  </a:lnTo>
                  <a:lnTo>
                    <a:pt x="42" y="35"/>
                  </a:lnTo>
                  <a:lnTo>
                    <a:pt x="44" y="35"/>
                  </a:lnTo>
                  <a:lnTo>
                    <a:pt x="46" y="35"/>
                  </a:lnTo>
                  <a:lnTo>
                    <a:pt x="44" y="33"/>
                  </a:lnTo>
                  <a:lnTo>
                    <a:pt x="42" y="31"/>
                  </a:lnTo>
                  <a:lnTo>
                    <a:pt x="40" y="27"/>
                  </a:lnTo>
                  <a:lnTo>
                    <a:pt x="38" y="25"/>
                  </a:lnTo>
                  <a:lnTo>
                    <a:pt x="38" y="23"/>
                  </a:lnTo>
                  <a:lnTo>
                    <a:pt x="36" y="21"/>
                  </a:lnTo>
                  <a:lnTo>
                    <a:pt x="36" y="19"/>
                  </a:lnTo>
                  <a:lnTo>
                    <a:pt x="36" y="16"/>
                  </a:lnTo>
                  <a:lnTo>
                    <a:pt x="34" y="16"/>
                  </a:lnTo>
                  <a:lnTo>
                    <a:pt x="32" y="16"/>
                  </a:lnTo>
                  <a:lnTo>
                    <a:pt x="28" y="14"/>
                  </a:lnTo>
                  <a:lnTo>
                    <a:pt x="26" y="12"/>
                  </a:lnTo>
                  <a:lnTo>
                    <a:pt x="24" y="10"/>
                  </a:lnTo>
                  <a:lnTo>
                    <a:pt x="21" y="8"/>
                  </a:lnTo>
                  <a:lnTo>
                    <a:pt x="21" y="6"/>
                  </a:lnTo>
                  <a:lnTo>
                    <a:pt x="19" y="2"/>
                  </a:lnTo>
                  <a:lnTo>
                    <a:pt x="19" y="2"/>
                  </a:lnTo>
                  <a:lnTo>
                    <a:pt x="17" y="2"/>
                  </a:lnTo>
                  <a:lnTo>
                    <a:pt x="15" y="2"/>
                  </a:lnTo>
                  <a:lnTo>
                    <a:pt x="15" y="2"/>
                  </a:lnTo>
                  <a:lnTo>
                    <a:pt x="13" y="2"/>
                  </a:lnTo>
                  <a:lnTo>
                    <a:pt x="11" y="2"/>
                  </a:lnTo>
                  <a:lnTo>
                    <a:pt x="11" y="2"/>
                  </a:lnTo>
                  <a:lnTo>
                    <a:pt x="9" y="0"/>
                  </a:lnTo>
                  <a:lnTo>
                    <a:pt x="0"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01" name="Freeform 255"/>
            <p:cNvSpPr>
              <a:spLocks/>
            </p:cNvSpPr>
            <p:nvPr/>
          </p:nvSpPr>
          <p:spPr bwMode="auto">
            <a:xfrm>
              <a:off x="839" y="1476"/>
              <a:ext cx="20" cy="43"/>
            </a:xfrm>
            <a:custGeom>
              <a:avLst/>
              <a:gdLst>
                <a:gd name="T0" fmla="*/ 10 w 20"/>
                <a:gd name="T1" fmla="*/ 36 h 40"/>
                <a:gd name="T2" fmla="*/ 20 w 20"/>
                <a:gd name="T3" fmla="*/ 9 h 40"/>
                <a:gd name="T4" fmla="*/ 20 w 20"/>
                <a:gd name="T5" fmla="*/ 4 h 40"/>
                <a:gd name="T6" fmla="*/ 18 w 20"/>
                <a:gd name="T7" fmla="*/ 4 h 40"/>
                <a:gd name="T8" fmla="*/ 16 w 20"/>
                <a:gd name="T9" fmla="*/ 2 h 40"/>
                <a:gd name="T10" fmla="*/ 14 w 20"/>
                <a:gd name="T11" fmla="*/ 2 h 40"/>
                <a:gd name="T12" fmla="*/ 12 w 20"/>
                <a:gd name="T13" fmla="*/ 2 h 40"/>
                <a:gd name="T14" fmla="*/ 12 w 20"/>
                <a:gd name="T15" fmla="*/ 2 h 40"/>
                <a:gd name="T16" fmla="*/ 10 w 20"/>
                <a:gd name="T17" fmla="*/ 0 h 40"/>
                <a:gd name="T18" fmla="*/ 10 w 20"/>
                <a:gd name="T19" fmla="*/ 0 h 40"/>
                <a:gd name="T20" fmla="*/ 10 w 20"/>
                <a:gd name="T21" fmla="*/ 0 h 40"/>
                <a:gd name="T22" fmla="*/ 0 w 20"/>
                <a:gd name="T23" fmla="*/ 0 h 40"/>
                <a:gd name="T24" fmla="*/ 0 w 20"/>
                <a:gd name="T25" fmla="*/ 2 h 40"/>
                <a:gd name="T26" fmla="*/ 0 w 20"/>
                <a:gd name="T27" fmla="*/ 6 h 40"/>
                <a:gd name="T28" fmla="*/ 0 w 20"/>
                <a:gd name="T29" fmla="*/ 7 h 40"/>
                <a:gd name="T30" fmla="*/ 0 w 20"/>
                <a:gd name="T31" fmla="*/ 11 h 40"/>
                <a:gd name="T32" fmla="*/ 0 w 20"/>
                <a:gd name="T33" fmla="*/ 13 h 40"/>
                <a:gd name="T34" fmla="*/ 0 w 20"/>
                <a:gd name="T35" fmla="*/ 15 h 40"/>
                <a:gd name="T36" fmla="*/ 0 w 20"/>
                <a:gd name="T37" fmla="*/ 15 h 40"/>
                <a:gd name="T38" fmla="*/ 0 w 20"/>
                <a:gd name="T39" fmla="*/ 17 h 40"/>
                <a:gd name="T40" fmla="*/ 0 w 20"/>
                <a:gd name="T41" fmla="*/ 19 h 40"/>
                <a:gd name="T42" fmla="*/ 0 w 20"/>
                <a:gd name="T43" fmla="*/ 23 h 40"/>
                <a:gd name="T44" fmla="*/ 2 w 20"/>
                <a:gd name="T45" fmla="*/ 25 h 40"/>
                <a:gd name="T46" fmla="*/ 2 w 20"/>
                <a:gd name="T47" fmla="*/ 29 h 40"/>
                <a:gd name="T48" fmla="*/ 4 w 20"/>
                <a:gd name="T49" fmla="*/ 32 h 40"/>
                <a:gd name="T50" fmla="*/ 4 w 20"/>
                <a:gd name="T51" fmla="*/ 34 h 40"/>
                <a:gd name="T52" fmla="*/ 6 w 20"/>
                <a:gd name="T53" fmla="*/ 38 h 40"/>
                <a:gd name="T54" fmla="*/ 6 w 20"/>
                <a:gd name="T55" fmla="*/ 40 h 40"/>
                <a:gd name="T56" fmla="*/ 6 w 20"/>
                <a:gd name="T57" fmla="*/ 40 h 40"/>
                <a:gd name="T58" fmla="*/ 8 w 20"/>
                <a:gd name="T59" fmla="*/ 40 h 40"/>
                <a:gd name="T60" fmla="*/ 8 w 20"/>
                <a:gd name="T61" fmla="*/ 38 h 40"/>
                <a:gd name="T62" fmla="*/ 8 w 20"/>
                <a:gd name="T63" fmla="*/ 38 h 40"/>
                <a:gd name="T64" fmla="*/ 8 w 20"/>
                <a:gd name="T65" fmla="*/ 38 h 40"/>
                <a:gd name="T66" fmla="*/ 10 w 20"/>
                <a:gd name="T67" fmla="*/ 36 h 40"/>
                <a:gd name="T68" fmla="*/ 10 w 20"/>
                <a:gd name="T69" fmla="*/ 36 h 40"/>
                <a:gd name="T70" fmla="*/ 10 w 20"/>
                <a:gd name="T71" fmla="*/ 3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0" h="40">
                  <a:moveTo>
                    <a:pt x="10" y="36"/>
                  </a:moveTo>
                  <a:lnTo>
                    <a:pt x="20" y="9"/>
                  </a:lnTo>
                  <a:lnTo>
                    <a:pt x="20" y="4"/>
                  </a:lnTo>
                  <a:lnTo>
                    <a:pt x="18" y="4"/>
                  </a:lnTo>
                  <a:lnTo>
                    <a:pt x="16" y="2"/>
                  </a:lnTo>
                  <a:lnTo>
                    <a:pt x="14" y="2"/>
                  </a:lnTo>
                  <a:lnTo>
                    <a:pt x="12" y="2"/>
                  </a:lnTo>
                  <a:lnTo>
                    <a:pt x="12" y="2"/>
                  </a:lnTo>
                  <a:lnTo>
                    <a:pt x="10" y="0"/>
                  </a:lnTo>
                  <a:lnTo>
                    <a:pt x="10" y="0"/>
                  </a:lnTo>
                  <a:lnTo>
                    <a:pt x="10" y="0"/>
                  </a:lnTo>
                  <a:lnTo>
                    <a:pt x="0" y="0"/>
                  </a:lnTo>
                  <a:lnTo>
                    <a:pt x="0" y="2"/>
                  </a:lnTo>
                  <a:lnTo>
                    <a:pt x="0" y="6"/>
                  </a:lnTo>
                  <a:lnTo>
                    <a:pt x="0" y="7"/>
                  </a:lnTo>
                  <a:lnTo>
                    <a:pt x="0" y="11"/>
                  </a:lnTo>
                  <a:lnTo>
                    <a:pt x="0" y="13"/>
                  </a:lnTo>
                  <a:lnTo>
                    <a:pt x="0" y="15"/>
                  </a:lnTo>
                  <a:lnTo>
                    <a:pt x="0" y="15"/>
                  </a:lnTo>
                  <a:lnTo>
                    <a:pt x="0" y="17"/>
                  </a:lnTo>
                  <a:lnTo>
                    <a:pt x="0" y="19"/>
                  </a:lnTo>
                  <a:lnTo>
                    <a:pt x="0" y="23"/>
                  </a:lnTo>
                  <a:lnTo>
                    <a:pt x="2" y="25"/>
                  </a:lnTo>
                  <a:lnTo>
                    <a:pt x="2" y="29"/>
                  </a:lnTo>
                  <a:lnTo>
                    <a:pt x="4" y="32"/>
                  </a:lnTo>
                  <a:lnTo>
                    <a:pt x="4" y="34"/>
                  </a:lnTo>
                  <a:lnTo>
                    <a:pt x="6" y="38"/>
                  </a:lnTo>
                  <a:lnTo>
                    <a:pt x="6" y="40"/>
                  </a:lnTo>
                  <a:lnTo>
                    <a:pt x="6" y="40"/>
                  </a:lnTo>
                  <a:lnTo>
                    <a:pt x="8" y="40"/>
                  </a:lnTo>
                  <a:lnTo>
                    <a:pt x="8" y="38"/>
                  </a:lnTo>
                  <a:lnTo>
                    <a:pt x="8" y="38"/>
                  </a:lnTo>
                  <a:lnTo>
                    <a:pt x="8" y="38"/>
                  </a:lnTo>
                  <a:lnTo>
                    <a:pt x="10" y="36"/>
                  </a:lnTo>
                  <a:lnTo>
                    <a:pt x="10" y="36"/>
                  </a:lnTo>
                  <a:lnTo>
                    <a:pt x="10" y="36"/>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02" name="Freeform 256"/>
            <p:cNvSpPr>
              <a:spLocks/>
            </p:cNvSpPr>
            <p:nvPr/>
          </p:nvSpPr>
          <p:spPr bwMode="auto">
            <a:xfrm>
              <a:off x="1582" y="1263"/>
              <a:ext cx="73" cy="43"/>
            </a:xfrm>
            <a:custGeom>
              <a:avLst/>
              <a:gdLst>
                <a:gd name="T0" fmla="*/ 0 w 73"/>
                <a:gd name="T1" fmla="*/ 31 h 40"/>
                <a:gd name="T2" fmla="*/ 0 w 73"/>
                <a:gd name="T3" fmla="*/ 33 h 40"/>
                <a:gd name="T4" fmla="*/ 2 w 73"/>
                <a:gd name="T5" fmla="*/ 33 h 40"/>
                <a:gd name="T6" fmla="*/ 4 w 73"/>
                <a:gd name="T7" fmla="*/ 34 h 40"/>
                <a:gd name="T8" fmla="*/ 6 w 73"/>
                <a:gd name="T9" fmla="*/ 36 h 40"/>
                <a:gd name="T10" fmla="*/ 10 w 73"/>
                <a:gd name="T11" fmla="*/ 38 h 40"/>
                <a:gd name="T12" fmla="*/ 12 w 73"/>
                <a:gd name="T13" fmla="*/ 38 h 40"/>
                <a:gd name="T14" fmla="*/ 13 w 73"/>
                <a:gd name="T15" fmla="*/ 40 h 40"/>
                <a:gd name="T16" fmla="*/ 17 w 73"/>
                <a:gd name="T17" fmla="*/ 40 h 40"/>
                <a:gd name="T18" fmla="*/ 21 w 73"/>
                <a:gd name="T19" fmla="*/ 40 h 40"/>
                <a:gd name="T20" fmla="*/ 25 w 73"/>
                <a:gd name="T21" fmla="*/ 38 h 40"/>
                <a:gd name="T22" fmla="*/ 29 w 73"/>
                <a:gd name="T23" fmla="*/ 36 h 40"/>
                <a:gd name="T24" fmla="*/ 31 w 73"/>
                <a:gd name="T25" fmla="*/ 34 h 40"/>
                <a:gd name="T26" fmla="*/ 33 w 73"/>
                <a:gd name="T27" fmla="*/ 33 h 40"/>
                <a:gd name="T28" fmla="*/ 35 w 73"/>
                <a:gd name="T29" fmla="*/ 31 h 40"/>
                <a:gd name="T30" fmla="*/ 38 w 73"/>
                <a:gd name="T31" fmla="*/ 29 h 40"/>
                <a:gd name="T32" fmla="*/ 42 w 73"/>
                <a:gd name="T33" fmla="*/ 29 h 40"/>
                <a:gd name="T34" fmla="*/ 46 w 73"/>
                <a:gd name="T35" fmla="*/ 29 h 40"/>
                <a:gd name="T36" fmla="*/ 48 w 73"/>
                <a:gd name="T37" fmla="*/ 29 h 40"/>
                <a:gd name="T38" fmla="*/ 50 w 73"/>
                <a:gd name="T39" fmla="*/ 31 h 40"/>
                <a:gd name="T40" fmla="*/ 52 w 73"/>
                <a:gd name="T41" fmla="*/ 33 h 40"/>
                <a:gd name="T42" fmla="*/ 56 w 73"/>
                <a:gd name="T43" fmla="*/ 34 h 40"/>
                <a:gd name="T44" fmla="*/ 58 w 73"/>
                <a:gd name="T45" fmla="*/ 36 h 40"/>
                <a:gd name="T46" fmla="*/ 58 w 73"/>
                <a:gd name="T47" fmla="*/ 36 h 40"/>
                <a:gd name="T48" fmla="*/ 60 w 73"/>
                <a:gd name="T49" fmla="*/ 38 h 40"/>
                <a:gd name="T50" fmla="*/ 73 w 73"/>
                <a:gd name="T51" fmla="*/ 38 h 40"/>
                <a:gd name="T52" fmla="*/ 73 w 73"/>
                <a:gd name="T53" fmla="*/ 31 h 40"/>
                <a:gd name="T54" fmla="*/ 73 w 73"/>
                <a:gd name="T55" fmla="*/ 31 h 40"/>
                <a:gd name="T56" fmla="*/ 71 w 73"/>
                <a:gd name="T57" fmla="*/ 31 h 40"/>
                <a:gd name="T58" fmla="*/ 69 w 73"/>
                <a:gd name="T59" fmla="*/ 31 h 40"/>
                <a:gd name="T60" fmla="*/ 67 w 73"/>
                <a:gd name="T61" fmla="*/ 31 h 40"/>
                <a:gd name="T62" fmla="*/ 67 w 73"/>
                <a:gd name="T63" fmla="*/ 29 h 40"/>
                <a:gd name="T64" fmla="*/ 65 w 73"/>
                <a:gd name="T65" fmla="*/ 29 h 40"/>
                <a:gd name="T66" fmla="*/ 65 w 73"/>
                <a:gd name="T67" fmla="*/ 29 h 40"/>
                <a:gd name="T68" fmla="*/ 63 w 73"/>
                <a:gd name="T69" fmla="*/ 29 h 40"/>
                <a:gd name="T70" fmla="*/ 63 w 73"/>
                <a:gd name="T71" fmla="*/ 27 h 40"/>
                <a:gd name="T72" fmla="*/ 63 w 73"/>
                <a:gd name="T73" fmla="*/ 27 h 40"/>
                <a:gd name="T74" fmla="*/ 65 w 73"/>
                <a:gd name="T75" fmla="*/ 25 h 40"/>
                <a:gd name="T76" fmla="*/ 65 w 73"/>
                <a:gd name="T77" fmla="*/ 25 h 40"/>
                <a:gd name="T78" fmla="*/ 65 w 73"/>
                <a:gd name="T79" fmla="*/ 23 h 40"/>
                <a:gd name="T80" fmla="*/ 67 w 73"/>
                <a:gd name="T81" fmla="*/ 23 h 40"/>
                <a:gd name="T82" fmla="*/ 67 w 73"/>
                <a:gd name="T83" fmla="*/ 23 h 40"/>
                <a:gd name="T84" fmla="*/ 67 w 73"/>
                <a:gd name="T85" fmla="*/ 23 h 40"/>
                <a:gd name="T86" fmla="*/ 63 w 73"/>
                <a:gd name="T87" fmla="*/ 19 h 40"/>
                <a:gd name="T88" fmla="*/ 60 w 73"/>
                <a:gd name="T89" fmla="*/ 15 h 40"/>
                <a:gd name="T90" fmla="*/ 56 w 73"/>
                <a:gd name="T91" fmla="*/ 11 h 40"/>
                <a:gd name="T92" fmla="*/ 50 w 73"/>
                <a:gd name="T93" fmla="*/ 10 h 40"/>
                <a:gd name="T94" fmla="*/ 46 w 73"/>
                <a:gd name="T95" fmla="*/ 8 h 40"/>
                <a:gd name="T96" fmla="*/ 42 w 73"/>
                <a:gd name="T97" fmla="*/ 6 h 40"/>
                <a:gd name="T98" fmla="*/ 38 w 73"/>
                <a:gd name="T99" fmla="*/ 4 h 40"/>
                <a:gd name="T100" fmla="*/ 37 w 73"/>
                <a:gd name="T101" fmla="*/ 0 h 40"/>
                <a:gd name="T102" fmla="*/ 33 w 73"/>
                <a:gd name="T103" fmla="*/ 2 h 40"/>
                <a:gd name="T104" fmla="*/ 27 w 73"/>
                <a:gd name="T105" fmla="*/ 6 h 40"/>
                <a:gd name="T106" fmla="*/ 21 w 73"/>
                <a:gd name="T107" fmla="*/ 10 h 40"/>
                <a:gd name="T108" fmla="*/ 15 w 73"/>
                <a:gd name="T109" fmla="*/ 13 h 40"/>
                <a:gd name="T110" fmla="*/ 10 w 73"/>
                <a:gd name="T111" fmla="*/ 19 h 40"/>
                <a:gd name="T112" fmla="*/ 6 w 73"/>
                <a:gd name="T113" fmla="*/ 23 h 40"/>
                <a:gd name="T114" fmla="*/ 2 w 73"/>
                <a:gd name="T115" fmla="*/ 27 h 40"/>
                <a:gd name="T116" fmla="*/ 0 w 73"/>
                <a:gd name="T117" fmla="*/ 3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3" h="40">
                  <a:moveTo>
                    <a:pt x="0" y="31"/>
                  </a:moveTo>
                  <a:lnTo>
                    <a:pt x="0" y="33"/>
                  </a:lnTo>
                  <a:lnTo>
                    <a:pt x="2" y="33"/>
                  </a:lnTo>
                  <a:lnTo>
                    <a:pt x="4" y="34"/>
                  </a:lnTo>
                  <a:lnTo>
                    <a:pt x="6" y="36"/>
                  </a:lnTo>
                  <a:lnTo>
                    <a:pt x="10" y="38"/>
                  </a:lnTo>
                  <a:lnTo>
                    <a:pt x="12" y="38"/>
                  </a:lnTo>
                  <a:lnTo>
                    <a:pt x="13" y="40"/>
                  </a:lnTo>
                  <a:lnTo>
                    <a:pt x="17" y="40"/>
                  </a:lnTo>
                  <a:lnTo>
                    <a:pt x="21" y="40"/>
                  </a:lnTo>
                  <a:lnTo>
                    <a:pt x="25" y="38"/>
                  </a:lnTo>
                  <a:lnTo>
                    <a:pt x="29" y="36"/>
                  </a:lnTo>
                  <a:lnTo>
                    <a:pt x="31" y="34"/>
                  </a:lnTo>
                  <a:lnTo>
                    <a:pt x="33" y="33"/>
                  </a:lnTo>
                  <a:lnTo>
                    <a:pt x="35" y="31"/>
                  </a:lnTo>
                  <a:lnTo>
                    <a:pt x="38" y="29"/>
                  </a:lnTo>
                  <a:lnTo>
                    <a:pt x="42" y="29"/>
                  </a:lnTo>
                  <a:lnTo>
                    <a:pt x="46" y="29"/>
                  </a:lnTo>
                  <a:lnTo>
                    <a:pt x="48" y="29"/>
                  </a:lnTo>
                  <a:lnTo>
                    <a:pt x="50" y="31"/>
                  </a:lnTo>
                  <a:lnTo>
                    <a:pt x="52" y="33"/>
                  </a:lnTo>
                  <a:lnTo>
                    <a:pt x="56" y="34"/>
                  </a:lnTo>
                  <a:lnTo>
                    <a:pt x="58" y="36"/>
                  </a:lnTo>
                  <a:lnTo>
                    <a:pt x="58" y="36"/>
                  </a:lnTo>
                  <a:lnTo>
                    <a:pt x="60" y="38"/>
                  </a:lnTo>
                  <a:lnTo>
                    <a:pt x="73" y="38"/>
                  </a:lnTo>
                  <a:lnTo>
                    <a:pt x="73" y="31"/>
                  </a:lnTo>
                  <a:lnTo>
                    <a:pt x="73" y="31"/>
                  </a:lnTo>
                  <a:lnTo>
                    <a:pt x="71" y="31"/>
                  </a:lnTo>
                  <a:lnTo>
                    <a:pt x="69" y="31"/>
                  </a:lnTo>
                  <a:lnTo>
                    <a:pt x="67" y="31"/>
                  </a:lnTo>
                  <a:lnTo>
                    <a:pt x="67" y="29"/>
                  </a:lnTo>
                  <a:lnTo>
                    <a:pt x="65" y="29"/>
                  </a:lnTo>
                  <a:lnTo>
                    <a:pt x="65" y="29"/>
                  </a:lnTo>
                  <a:lnTo>
                    <a:pt x="63" y="29"/>
                  </a:lnTo>
                  <a:lnTo>
                    <a:pt x="63" y="27"/>
                  </a:lnTo>
                  <a:lnTo>
                    <a:pt x="63" y="27"/>
                  </a:lnTo>
                  <a:lnTo>
                    <a:pt x="65" y="25"/>
                  </a:lnTo>
                  <a:lnTo>
                    <a:pt x="65" y="25"/>
                  </a:lnTo>
                  <a:lnTo>
                    <a:pt x="65" y="23"/>
                  </a:lnTo>
                  <a:lnTo>
                    <a:pt x="67" y="23"/>
                  </a:lnTo>
                  <a:lnTo>
                    <a:pt x="67" y="23"/>
                  </a:lnTo>
                  <a:lnTo>
                    <a:pt x="67" y="23"/>
                  </a:lnTo>
                  <a:lnTo>
                    <a:pt x="63" y="19"/>
                  </a:lnTo>
                  <a:lnTo>
                    <a:pt x="60" y="15"/>
                  </a:lnTo>
                  <a:lnTo>
                    <a:pt x="56" y="11"/>
                  </a:lnTo>
                  <a:lnTo>
                    <a:pt x="50" y="10"/>
                  </a:lnTo>
                  <a:lnTo>
                    <a:pt x="46" y="8"/>
                  </a:lnTo>
                  <a:lnTo>
                    <a:pt x="42" y="6"/>
                  </a:lnTo>
                  <a:lnTo>
                    <a:pt x="38" y="4"/>
                  </a:lnTo>
                  <a:lnTo>
                    <a:pt x="37" y="0"/>
                  </a:lnTo>
                  <a:lnTo>
                    <a:pt x="33" y="2"/>
                  </a:lnTo>
                  <a:lnTo>
                    <a:pt x="27" y="6"/>
                  </a:lnTo>
                  <a:lnTo>
                    <a:pt x="21" y="10"/>
                  </a:lnTo>
                  <a:lnTo>
                    <a:pt x="15" y="13"/>
                  </a:lnTo>
                  <a:lnTo>
                    <a:pt x="10" y="19"/>
                  </a:lnTo>
                  <a:lnTo>
                    <a:pt x="6" y="23"/>
                  </a:lnTo>
                  <a:lnTo>
                    <a:pt x="2" y="27"/>
                  </a:lnTo>
                  <a:lnTo>
                    <a:pt x="0" y="31"/>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03" name="Freeform 257"/>
            <p:cNvSpPr>
              <a:spLocks/>
            </p:cNvSpPr>
            <p:nvPr/>
          </p:nvSpPr>
          <p:spPr bwMode="auto">
            <a:xfrm>
              <a:off x="1697" y="1269"/>
              <a:ext cx="31" cy="19"/>
            </a:xfrm>
            <a:custGeom>
              <a:avLst/>
              <a:gdLst>
                <a:gd name="T0" fmla="*/ 0 w 31"/>
                <a:gd name="T1" fmla="*/ 11 h 17"/>
                <a:gd name="T2" fmla="*/ 2 w 31"/>
                <a:gd name="T3" fmla="*/ 11 h 17"/>
                <a:gd name="T4" fmla="*/ 2 w 31"/>
                <a:gd name="T5" fmla="*/ 11 h 17"/>
                <a:gd name="T6" fmla="*/ 4 w 31"/>
                <a:gd name="T7" fmla="*/ 13 h 17"/>
                <a:gd name="T8" fmla="*/ 6 w 31"/>
                <a:gd name="T9" fmla="*/ 13 h 17"/>
                <a:gd name="T10" fmla="*/ 8 w 31"/>
                <a:gd name="T11" fmla="*/ 15 h 17"/>
                <a:gd name="T12" fmla="*/ 10 w 31"/>
                <a:gd name="T13" fmla="*/ 15 h 17"/>
                <a:gd name="T14" fmla="*/ 12 w 31"/>
                <a:gd name="T15" fmla="*/ 17 h 17"/>
                <a:gd name="T16" fmla="*/ 14 w 31"/>
                <a:gd name="T17" fmla="*/ 17 h 17"/>
                <a:gd name="T18" fmla="*/ 17 w 31"/>
                <a:gd name="T19" fmla="*/ 17 h 17"/>
                <a:gd name="T20" fmla="*/ 21 w 31"/>
                <a:gd name="T21" fmla="*/ 15 h 17"/>
                <a:gd name="T22" fmla="*/ 25 w 31"/>
                <a:gd name="T23" fmla="*/ 13 h 17"/>
                <a:gd name="T24" fmla="*/ 27 w 31"/>
                <a:gd name="T25" fmla="*/ 11 h 17"/>
                <a:gd name="T26" fmla="*/ 29 w 31"/>
                <a:gd name="T27" fmla="*/ 9 h 17"/>
                <a:gd name="T28" fmla="*/ 31 w 31"/>
                <a:gd name="T29" fmla="*/ 7 h 17"/>
                <a:gd name="T30" fmla="*/ 31 w 31"/>
                <a:gd name="T31" fmla="*/ 4 h 17"/>
                <a:gd name="T32" fmla="*/ 31 w 31"/>
                <a:gd name="T33" fmla="*/ 0 h 17"/>
                <a:gd name="T34" fmla="*/ 27 w 31"/>
                <a:gd name="T35" fmla="*/ 2 h 17"/>
                <a:gd name="T36" fmla="*/ 21 w 31"/>
                <a:gd name="T37" fmla="*/ 2 h 17"/>
                <a:gd name="T38" fmla="*/ 17 w 31"/>
                <a:gd name="T39" fmla="*/ 2 h 17"/>
                <a:gd name="T40" fmla="*/ 12 w 31"/>
                <a:gd name="T41" fmla="*/ 2 h 17"/>
                <a:gd name="T42" fmla="*/ 8 w 31"/>
                <a:gd name="T43" fmla="*/ 4 h 17"/>
                <a:gd name="T44" fmla="*/ 4 w 31"/>
                <a:gd name="T45" fmla="*/ 5 h 17"/>
                <a:gd name="T46" fmla="*/ 2 w 31"/>
                <a:gd name="T47" fmla="*/ 7 h 17"/>
                <a:gd name="T48" fmla="*/ 0 w 31"/>
                <a:gd name="T49" fmla="*/ 1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1" h="17">
                  <a:moveTo>
                    <a:pt x="0" y="11"/>
                  </a:moveTo>
                  <a:lnTo>
                    <a:pt x="2" y="11"/>
                  </a:lnTo>
                  <a:lnTo>
                    <a:pt x="2" y="11"/>
                  </a:lnTo>
                  <a:lnTo>
                    <a:pt x="4" y="13"/>
                  </a:lnTo>
                  <a:lnTo>
                    <a:pt x="6" y="13"/>
                  </a:lnTo>
                  <a:lnTo>
                    <a:pt x="8" y="15"/>
                  </a:lnTo>
                  <a:lnTo>
                    <a:pt x="10" y="15"/>
                  </a:lnTo>
                  <a:lnTo>
                    <a:pt x="12" y="17"/>
                  </a:lnTo>
                  <a:lnTo>
                    <a:pt x="14" y="17"/>
                  </a:lnTo>
                  <a:lnTo>
                    <a:pt x="17" y="17"/>
                  </a:lnTo>
                  <a:lnTo>
                    <a:pt x="21" y="15"/>
                  </a:lnTo>
                  <a:lnTo>
                    <a:pt x="25" y="13"/>
                  </a:lnTo>
                  <a:lnTo>
                    <a:pt x="27" y="11"/>
                  </a:lnTo>
                  <a:lnTo>
                    <a:pt x="29" y="9"/>
                  </a:lnTo>
                  <a:lnTo>
                    <a:pt x="31" y="7"/>
                  </a:lnTo>
                  <a:lnTo>
                    <a:pt x="31" y="4"/>
                  </a:lnTo>
                  <a:lnTo>
                    <a:pt x="31" y="0"/>
                  </a:lnTo>
                  <a:lnTo>
                    <a:pt x="27" y="2"/>
                  </a:lnTo>
                  <a:lnTo>
                    <a:pt x="21" y="2"/>
                  </a:lnTo>
                  <a:lnTo>
                    <a:pt x="17" y="2"/>
                  </a:lnTo>
                  <a:lnTo>
                    <a:pt x="12" y="2"/>
                  </a:lnTo>
                  <a:lnTo>
                    <a:pt x="8" y="4"/>
                  </a:lnTo>
                  <a:lnTo>
                    <a:pt x="4" y="5"/>
                  </a:lnTo>
                  <a:lnTo>
                    <a:pt x="2" y="7"/>
                  </a:lnTo>
                  <a:lnTo>
                    <a:pt x="0" y="11"/>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04" name="Freeform 258"/>
            <p:cNvSpPr>
              <a:spLocks/>
            </p:cNvSpPr>
            <p:nvPr/>
          </p:nvSpPr>
          <p:spPr bwMode="auto">
            <a:xfrm>
              <a:off x="1736" y="1217"/>
              <a:ext cx="30" cy="16"/>
            </a:xfrm>
            <a:custGeom>
              <a:avLst/>
              <a:gdLst>
                <a:gd name="T0" fmla="*/ 0 w 30"/>
                <a:gd name="T1" fmla="*/ 13 h 15"/>
                <a:gd name="T2" fmla="*/ 1 w 30"/>
                <a:gd name="T3" fmla="*/ 13 h 15"/>
                <a:gd name="T4" fmla="*/ 1 w 30"/>
                <a:gd name="T5" fmla="*/ 15 h 15"/>
                <a:gd name="T6" fmla="*/ 3 w 30"/>
                <a:gd name="T7" fmla="*/ 15 h 15"/>
                <a:gd name="T8" fmla="*/ 3 w 30"/>
                <a:gd name="T9" fmla="*/ 13 h 15"/>
                <a:gd name="T10" fmla="*/ 5 w 30"/>
                <a:gd name="T11" fmla="*/ 13 h 15"/>
                <a:gd name="T12" fmla="*/ 5 w 30"/>
                <a:gd name="T13" fmla="*/ 13 h 15"/>
                <a:gd name="T14" fmla="*/ 7 w 30"/>
                <a:gd name="T15" fmla="*/ 13 h 15"/>
                <a:gd name="T16" fmla="*/ 7 w 30"/>
                <a:gd name="T17" fmla="*/ 13 h 15"/>
                <a:gd name="T18" fmla="*/ 11 w 30"/>
                <a:gd name="T19" fmla="*/ 13 h 15"/>
                <a:gd name="T20" fmla="*/ 13 w 30"/>
                <a:gd name="T21" fmla="*/ 13 h 15"/>
                <a:gd name="T22" fmla="*/ 17 w 30"/>
                <a:gd name="T23" fmla="*/ 13 h 15"/>
                <a:gd name="T24" fmla="*/ 19 w 30"/>
                <a:gd name="T25" fmla="*/ 11 h 15"/>
                <a:gd name="T26" fmla="*/ 21 w 30"/>
                <a:gd name="T27" fmla="*/ 11 h 15"/>
                <a:gd name="T28" fmla="*/ 25 w 30"/>
                <a:gd name="T29" fmla="*/ 9 h 15"/>
                <a:gd name="T30" fmla="*/ 26 w 30"/>
                <a:gd name="T31" fmla="*/ 9 h 15"/>
                <a:gd name="T32" fmla="*/ 30 w 30"/>
                <a:gd name="T33" fmla="*/ 7 h 15"/>
                <a:gd name="T34" fmla="*/ 30 w 30"/>
                <a:gd name="T35" fmla="*/ 0 h 15"/>
                <a:gd name="T36" fmla="*/ 26 w 30"/>
                <a:gd name="T37" fmla="*/ 0 h 15"/>
                <a:gd name="T38" fmla="*/ 23 w 30"/>
                <a:gd name="T39" fmla="*/ 0 h 15"/>
                <a:gd name="T40" fmla="*/ 19 w 30"/>
                <a:gd name="T41" fmla="*/ 2 h 15"/>
                <a:gd name="T42" fmla="*/ 15 w 30"/>
                <a:gd name="T43" fmla="*/ 4 h 15"/>
                <a:gd name="T44" fmla="*/ 11 w 30"/>
                <a:gd name="T45" fmla="*/ 5 h 15"/>
                <a:gd name="T46" fmla="*/ 7 w 30"/>
                <a:gd name="T47" fmla="*/ 7 h 15"/>
                <a:gd name="T48" fmla="*/ 3 w 30"/>
                <a:gd name="T49" fmla="*/ 11 h 15"/>
                <a:gd name="T50" fmla="*/ 0 w 30"/>
                <a:gd name="T51" fmla="*/ 13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0" h="15">
                  <a:moveTo>
                    <a:pt x="0" y="13"/>
                  </a:moveTo>
                  <a:lnTo>
                    <a:pt x="1" y="13"/>
                  </a:lnTo>
                  <a:lnTo>
                    <a:pt x="1" y="15"/>
                  </a:lnTo>
                  <a:lnTo>
                    <a:pt x="3" y="15"/>
                  </a:lnTo>
                  <a:lnTo>
                    <a:pt x="3" y="13"/>
                  </a:lnTo>
                  <a:lnTo>
                    <a:pt x="5" y="13"/>
                  </a:lnTo>
                  <a:lnTo>
                    <a:pt x="5" y="13"/>
                  </a:lnTo>
                  <a:lnTo>
                    <a:pt x="7" y="13"/>
                  </a:lnTo>
                  <a:lnTo>
                    <a:pt x="7" y="13"/>
                  </a:lnTo>
                  <a:lnTo>
                    <a:pt x="11" y="13"/>
                  </a:lnTo>
                  <a:lnTo>
                    <a:pt x="13" y="13"/>
                  </a:lnTo>
                  <a:lnTo>
                    <a:pt x="17" y="13"/>
                  </a:lnTo>
                  <a:lnTo>
                    <a:pt x="19" y="11"/>
                  </a:lnTo>
                  <a:lnTo>
                    <a:pt x="21" y="11"/>
                  </a:lnTo>
                  <a:lnTo>
                    <a:pt x="25" y="9"/>
                  </a:lnTo>
                  <a:lnTo>
                    <a:pt x="26" y="9"/>
                  </a:lnTo>
                  <a:lnTo>
                    <a:pt x="30" y="7"/>
                  </a:lnTo>
                  <a:lnTo>
                    <a:pt x="30" y="0"/>
                  </a:lnTo>
                  <a:lnTo>
                    <a:pt x="26" y="0"/>
                  </a:lnTo>
                  <a:lnTo>
                    <a:pt x="23" y="0"/>
                  </a:lnTo>
                  <a:lnTo>
                    <a:pt x="19" y="2"/>
                  </a:lnTo>
                  <a:lnTo>
                    <a:pt x="15" y="4"/>
                  </a:lnTo>
                  <a:lnTo>
                    <a:pt x="11" y="5"/>
                  </a:lnTo>
                  <a:lnTo>
                    <a:pt x="7" y="7"/>
                  </a:lnTo>
                  <a:lnTo>
                    <a:pt x="3" y="11"/>
                  </a:lnTo>
                  <a:lnTo>
                    <a:pt x="0" y="13"/>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05" name="Freeform 259"/>
            <p:cNvSpPr>
              <a:spLocks/>
            </p:cNvSpPr>
            <p:nvPr/>
          </p:nvSpPr>
          <p:spPr bwMode="auto">
            <a:xfrm>
              <a:off x="1584" y="1124"/>
              <a:ext cx="67" cy="32"/>
            </a:xfrm>
            <a:custGeom>
              <a:avLst/>
              <a:gdLst>
                <a:gd name="T0" fmla="*/ 8 w 67"/>
                <a:gd name="T1" fmla="*/ 29 h 29"/>
                <a:gd name="T2" fmla="*/ 6 w 67"/>
                <a:gd name="T3" fmla="*/ 29 h 29"/>
                <a:gd name="T4" fmla="*/ 4 w 67"/>
                <a:gd name="T5" fmla="*/ 29 h 29"/>
                <a:gd name="T6" fmla="*/ 2 w 67"/>
                <a:gd name="T7" fmla="*/ 29 h 29"/>
                <a:gd name="T8" fmla="*/ 2 w 67"/>
                <a:gd name="T9" fmla="*/ 27 h 29"/>
                <a:gd name="T10" fmla="*/ 0 w 67"/>
                <a:gd name="T11" fmla="*/ 25 h 29"/>
                <a:gd name="T12" fmla="*/ 0 w 67"/>
                <a:gd name="T13" fmla="*/ 25 h 29"/>
                <a:gd name="T14" fmla="*/ 0 w 67"/>
                <a:gd name="T15" fmla="*/ 23 h 29"/>
                <a:gd name="T16" fmla="*/ 0 w 67"/>
                <a:gd name="T17" fmla="*/ 21 h 29"/>
                <a:gd name="T18" fmla="*/ 0 w 67"/>
                <a:gd name="T19" fmla="*/ 18 h 29"/>
                <a:gd name="T20" fmla="*/ 4 w 67"/>
                <a:gd name="T21" fmla="*/ 12 h 29"/>
                <a:gd name="T22" fmla="*/ 10 w 67"/>
                <a:gd name="T23" fmla="*/ 10 h 29"/>
                <a:gd name="T24" fmla="*/ 15 w 67"/>
                <a:gd name="T25" fmla="*/ 6 h 29"/>
                <a:gd name="T26" fmla="*/ 23 w 67"/>
                <a:gd name="T27" fmla="*/ 4 h 29"/>
                <a:gd name="T28" fmla="*/ 29 w 67"/>
                <a:gd name="T29" fmla="*/ 2 h 29"/>
                <a:gd name="T30" fmla="*/ 35 w 67"/>
                <a:gd name="T31" fmla="*/ 0 h 29"/>
                <a:gd name="T32" fmla="*/ 38 w 67"/>
                <a:gd name="T33" fmla="*/ 0 h 29"/>
                <a:gd name="T34" fmla="*/ 42 w 67"/>
                <a:gd name="T35" fmla="*/ 0 h 29"/>
                <a:gd name="T36" fmla="*/ 46 w 67"/>
                <a:gd name="T37" fmla="*/ 0 h 29"/>
                <a:gd name="T38" fmla="*/ 50 w 67"/>
                <a:gd name="T39" fmla="*/ 0 h 29"/>
                <a:gd name="T40" fmla="*/ 54 w 67"/>
                <a:gd name="T41" fmla="*/ 0 h 29"/>
                <a:gd name="T42" fmla="*/ 58 w 67"/>
                <a:gd name="T43" fmla="*/ 0 h 29"/>
                <a:gd name="T44" fmla="*/ 61 w 67"/>
                <a:gd name="T45" fmla="*/ 0 h 29"/>
                <a:gd name="T46" fmla="*/ 65 w 67"/>
                <a:gd name="T47" fmla="*/ 0 h 29"/>
                <a:gd name="T48" fmla="*/ 67 w 67"/>
                <a:gd name="T49" fmla="*/ 0 h 29"/>
                <a:gd name="T50" fmla="*/ 67 w 67"/>
                <a:gd name="T51" fmla="*/ 4 h 29"/>
                <a:gd name="T52" fmla="*/ 65 w 67"/>
                <a:gd name="T53" fmla="*/ 6 h 29"/>
                <a:gd name="T54" fmla="*/ 59 w 67"/>
                <a:gd name="T55" fmla="*/ 10 h 29"/>
                <a:gd name="T56" fmla="*/ 56 w 67"/>
                <a:gd name="T57" fmla="*/ 14 h 29"/>
                <a:gd name="T58" fmla="*/ 50 w 67"/>
                <a:gd name="T59" fmla="*/ 16 h 29"/>
                <a:gd name="T60" fmla="*/ 44 w 67"/>
                <a:gd name="T61" fmla="*/ 18 h 29"/>
                <a:gd name="T62" fmla="*/ 40 w 67"/>
                <a:gd name="T63" fmla="*/ 19 h 29"/>
                <a:gd name="T64" fmla="*/ 35 w 67"/>
                <a:gd name="T65" fmla="*/ 19 h 29"/>
                <a:gd name="T66" fmla="*/ 35 w 67"/>
                <a:gd name="T67" fmla="*/ 19 h 29"/>
                <a:gd name="T68" fmla="*/ 33 w 67"/>
                <a:gd name="T69" fmla="*/ 19 h 29"/>
                <a:gd name="T70" fmla="*/ 33 w 67"/>
                <a:gd name="T71" fmla="*/ 19 h 29"/>
                <a:gd name="T72" fmla="*/ 31 w 67"/>
                <a:gd name="T73" fmla="*/ 19 h 29"/>
                <a:gd name="T74" fmla="*/ 29 w 67"/>
                <a:gd name="T75" fmla="*/ 19 h 29"/>
                <a:gd name="T76" fmla="*/ 29 w 67"/>
                <a:gd name="T77" fmla="*/ 19 h 29"/>
                <a:gd name="T78" fmla="*/ 27 w 67"/>
                <a:gd name="T79" fmla="*/ 19 h 29"/>
                <a:gd name="T80" fmla="*/ 27 w 67"/>
                <a:gd name="T81" fmla="*/ 19 h 29"/>
                <a:gd name="T82" fmla="*/ 25 w 67"/>
                <a:gd name="T83" fmla="*/ 19 h 29"/>
                <a:gd name="T84" fmla="*/ 23 w 67"/>
                <a:gd name="T85" fmla="*/ 21 h 29"/>
                <a:gd name="T86" fmla="*/ 21 w 67"/>
                <a:gd name="T87" fmla="*/ 23 h 29"/>
                <a:gd name="T88" fmla="*/ 17 w 67"/>
                <a:gd name="T89" fmla="*/ 25 h 29"/>
                <a:gd name="T90" fmla="*/ 15 w 67"/>
                <a:gd name="T91" fmla="*/ 27 h 29"/>
                <a:gd name="T92" fmla="*/ 11 w 67"/>
                <a:gd name="T93" fmla="*/ 27 h 29"/>
                <a:gd name="T94" fmla="*/ 10 w 67"/>
                <a:gd name="T95" fmla="*/ 29 h 29"/>
                <a:gd name="T96" fmla="*/ 8 w 67"/>
                <a:gd name="T97"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7" h="29">
                  <a:moveTo>
                    <a:pt x="8" y="29"/>
                  </a:moveTo>
                  <a:lnTo>
                    <a:pt x="6" y="29"/>
                  </a:lnTo>
                  <a:lnTo>
                    <a:pt x="4" y="29"/>
                  </a:lnTo>
                  <a:lnTo>
                    <a:pt x="2" y="29"/>
                  </a:lnTo>
                  <a:lnTo>
                    <a:pt x="2" y="27"/>
                  </a:lnTo>
                  <a:lnTo>
                    <a:pt x="0" y="25"/>
                  </a:lnTo>
                  <a:lnTo>
                    <a:pt x="0" y="25"/>
                  </a:lnTo>
                  <a:lnTo>
                    <a:pt x="0" y="23"/>
                  </a:lnTo>
                  <a:lnTo>
                    <a:pt x="0" y="21"/>
                  </a:lnTo>
                  <a:lnTo>
                    <a:pt x="0" y="18"/>
                  </a:lnTo>
                  <a:lnTo>
                    <a:pt x="4" y="12"/>
                  </a:lnTo>
                  <a:lnTo>
                    <a:pt x="10" y="10"/>
                  </a:lnTo>
                  <a:lnTo>
                    <a:pt x="15" y="6"/>
                  </a:lnTo>
                  <a:lnTo>
                    <a:pt x="23" y="4"/>
                  </a:lnTo>
                  <a:lnTo>
                    <a:pt x="29" y="2"/>
                  </a:lnTo>
                  <a:lnTo>
                    <a:pt x="35" y="0"/>
                  </a:lnTo>
                  <a:lnTo>
                    <a:pt x="38" y="0"/>
                  </a:lnTo>
                  <a:lnTo>
                    <a:pt x="42" y="0"/>
                  </a:lnTo>
                  <a:lnTo>
                    <a:pt x="46" y="0"/>
                  </a:lnTo>
                  <a:lnTo>
                    <a:pt x="50" y="0"/>
                  </a:lnTo>
                  <a:lnTo>
                    <a:pt x="54" y="0"/>
                  </a:lnTo>
                  <a:lnTo>
                    <a:pt x="58" y="0"/>
                  </a:lnTo>
                  <a:lnTo>
                    <a:pt x="61" y="0"/>
                  </a:lnTo>
                  <a:lnTo>
                    <a:pt x="65" y="0"/>
                  </a:lnTo>
                  <a:lnTo>
                    <a:pt x="67" y="0"/>
                  </a:lnTo>
                  <a:lnTo>
                    <a:pt x="67" y="4"/>
                  </a:lnTo>
                  <a:lnTo>
                    <a:pt x="65" y="6"/>
                  </a:lnTo>
                  <a:lnTo>
                    <a:pt x="59" y="10"/>
                  </a:lnTo>
                  <a:lnTo>
                    <a:pt x="56" y="14"/>
                  </a:lnTo>
                  <a:lnTo>
                    <a:pt x="50" y="16"/>
                  </a:lnTo>
                  <a:lnTo>
                    <a:pt x="44" y="18"/>
                  </a:lnTo>
                  <a:lnTo>
                    <a:pt x="40" y="19"/>
                  </a:lnTo>
                  <a:lnTo>
                    <a:pt x="35" y="19"/>
                  </a:lnTo>
                  <a:lnTo>
                    <a:pt x="35" y="19"/>
                  </a:lnTo>
                  <a:lnTo>
                    <a:pt x="33" y="19"/>
                  </a:lnTo>
                  <a:lnTo>
                    <a:pt x="33" y="19"/>
                  </a:lnTo>
                  <a:lnTo>
                    <a:pt x="31" y="19"/>
                  </a:lnTo>
                  <a:lnTo>
                    <a:pt x="29" y="19"/>
                  </a:lnTo>
                  <a:lnTo>
                    <a:pt x="29" y="19"/>
                  </a:lnTo>
                  <a:lnTo>
                    <a:pt x="27" y="19"/>
                  </a:lnTo>
                  <a:lnTo>
                    <a:pt x="27" y="19"/>
                  </a:lnTo>
                  <a:lnTo>
                    <a:pt x="25" y="19"/>
                  </a:lnTo>
                  <a:lnTo>
                    <a:pt x="23" y="21"/>
                  </a:lnTo>
                  <a:lnTo>
                    <a:pt x="21" y="23"/>
                  </a:lnTo>
                  <a:lnTo>
                    <a:pt x="17" y="25"/>
                  </a:lnTo>
                  <a:lnTo>
                    <a:pt x="15" y="27"/>
                  </a:lnTo>
                  <a:lnTo>
                    <a:pt x="11" y="27"/>
                  </a:lnTo>
                  <a:lnTo>
                    <a:pt x="10" y="29"/>
                  </a:lnTo>
                  <a:lnTo>
                    <a:pt x="8" y="29"/>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06" name="Freeform 260"/>
            <p:cNvSpPr>
              <a:spLocks/>
            </p:cNvSpPr>
            <p:nvPr/>
          </p:nvSpPr>
          <p:spPr bwMode="auto">
            <a:xfrm>
              <a:off x="1509" y="1126"/>
              <a:ext cx="65" cy="41"/>
            </a:xfrm>
            <a:custGeom>
              <a:avLst/>
              <a:gdLst>
                <a:gd name="T0" fmla="*/ 10 w 65"/>
                <a:gd name="T1" fmla="*/ 27 h 37"/>
                <a:gd name="T2" fmla="*/ 8 w 65"/>
                <a:gd name="T3" fmla="*/ 27 h 37"/>
                <a:gd name="T4" fmla="*/ 4 w 65"/>
                <a:gd name="T5" fmla="*/ 25 h 37"/>
                <a:gd name="T6" fmla="*/ 0 w 65"/>
                <a:gd name="T7" fmla="*/ 25 h 37"/>
                <a:gd name="T8" fmla="*/ 0 w 65"/>
                <a:gd name="T9" fmla="*/ 17 h 37"/>
                <a:gd name="T10" fmla="*/ 0 w 65"/>
                <a:gd name="T11" fmla="*/ 17 h 37"/>
                <a:gd name="T12" fmla="*/ 2 w 65"/>
                <a:gd name="T13" fmla="*/ 16 h 37"/>
                <a:gd name="T14" fmla="*/ 4 w 65"/>
                <a:gd name="T15" fmla="*/ 14 h 37"/>
                <a:gd name="T16" fmla="*/ 6 w 65"/>
                <a:gd name="T17" fmla="*/ 12 h 37"/>
                <a:gd name="T18" fmla="*/ 8 w 65"/>
                <a:gd name="T19" fmla="*/ 12 h 37"/>
                <a:gd name="T20" fmla="*/ 10 w 65"/>
                <a:gd name="T21" fmla="*/ 12 h 37"/>
                <a:gd name="T22" fmla="*/ 14 w 65"/>
                <a:gd name="T23" fmla="*/ 12 h 37"/>
                <a:gd name="T24" fmla="*/ 15 w 65"/>
                <a:gd name="T25" fmla="*/ 12 h 37"/>
                <a:gd name="T26" fmla="*/ 21 w 65"/>
                <a:gd name="T27" fmla="*/ 12 h 37"/>
                <a:gd name="T28" fmla="*/ 29 w 65"/>
                <a:gd name="T29" fmla="*/ 8 h 37"/>
                <a:gd name="T30" fmla="*/ 35 w 65"/>
                <a:gd name="T31" fmla="*/ 4 h 37"/>
                <a:gd name="T32" fmla="*/ 40 w 65"/>
                <a:gd name="T33" fmla="*/ 0 h 37"/>
                <a:gd name="T34" fmla="*/ 42 w 65"/>
                <a:gd name="T35" fmla="*/ 2 h 37"/>
                <a:gd name="T36" fmla="*/ 44 w 65"/>
                <a:gd name="T37" fmla="*/ 4 h 37"/>
                <a:gd name="T38" fmla="*/ 46 w 65"/>
                <a:gd name="T39" fmla="*/ 6 h 37"/>
                <a:gd name="T40" fmla="*/ 48 w 65"/>
                <a:gd name="T41" fmla="*/ 6 h 37"/>
                <a:gd name="T42" fmla="*/ 52 w 65"/>
                <a:gd name="T43" fmla="*/ 6 h 37"/>
                <a:gd name="T44" fmla="*/ 56 w 65"/>
                <a:gd name="T45" fmla="*/ 4 h 37"/>
                <a:gd name="T46" fmla="*/ 58 w 65"/>
                <a:gd name="T47" fmla="*/ 2 h 37"/>
                <a:gd name="T48" fmla="*/ 60 w 65"/>
                <a:gd name="T49" fmla="*/ 0 h 37"/>
                <a:gd name="T50" fmla="*/ 65 w 65"/>
                <a:gd name="T51" fmla="*/ 2 h 37"/>
                <a:gd name="T52" fmla="*/ 63 w 65"/>
                <a:gd name="T53" fmla="*/ 6 h 37"/>
                <a:gd name="T54" fmla="*/ 62 w 65"/>
                <a:gd name="T55" fmla="*/ 8 h 37"/>
                <a:gd name="T56" fmla="*/ 58 w 65"/>
                <a:gd name="T57" fmla="*/ 10 h 37"/>
                <a:gd name="T58" fmla="*/ 56 w 65"/>
                <a:gd name="T59" fmla="*/ 12 h 37"/>
                <a:gd name="T60" fmla="*/ 56 w 65"/>
                <a:gd name="T61" fmla="*/ 16 h 37"/>
                <a:gd name="T62" fmla="*/ 56 w 65"/>
                <a:gd name="T63" fmla="*/ 17 h 37"/>
                <a:gd name="T64" fmla="*/ 56 w 65"/>
                <a:gd name="T65" fmla="*/ 21 h 37"/>
                <a:gd name="T66" fmla="*/ 54 w 65"/>
                <a:gd name="T67" fmla="*/ 25 h 37"/>
                <a:gd name="T68" fmla="*/ 48 w 65"/>
                <a:gd name="T69" fmla="*/ 27 h 37"/>
                <a:gd name="T70" fmla="*/ 42 w 65"/>
                <a:gd name="T71" fmla="*/ 31 h 37"/>
                <a:gd name="T72" fmla="*/ 39 w 65"/>
                <a:gd name="T73" fmla="*/ 31 h 37"/>
                <a:gd name="T74" fmla="*/ 31 w 65"/>
                <a:gd name="T75" fmla="*/ 31 h 37"/>
                <a:gd name="T76" fmla="*/ 27 w 65"/>
                <a:gd name="T77" fmla="*/ 33 h 37"/>
                <a:gd name="T78" fmla="*/ 23 w 65"/>
                <a:gd name="T79" fmla="*/ 35 h 37"/>
                <a:gd name="T80" fmla="*/ 19 w 65"/>
                <a:gd name="T81" fmla="*/ 37 h 37"/>
                <a:gd name="T82" fmla="*/ 17 w 65"/>
                <a:gd name="T83" fmla="*/ 37 h 37"/>
                <a:gd name="T84" fmla="*/ 15 w 65"/>
                <a:gd name="T85" fmla="*/ 35 h 37"/>
                <a:gd name="T86" fmla="*/ 14 w 65"/>
                <a:gd name="T87" fmla="*/ 33 h 37"/>
                <a:gd name="T88" fmla="*/ 12 w 65"/>
                <a:gd name="T89" fmla="*/ 2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5" h="37">
                  <a:moveTo>
                    <a:pt x="12" y="27"/>
                  </a:moveTo>
                  <a:lnTo>
                    <a:pt x="10" y="27"/>
                  </a:lnTo>
                  <a:lnTo>
                    <a:pt x="8" y="27"/>
                  </a:lnTo>
                  <a:lnTo>
                    <a:pt x="8" y="27"/>
                  </a:lnTo>
                  <a:lnTo>
                    <a:pt x="6" y="27"/>
                  </a:lnTo>
                  <a:lnTo>
                    <a:pt x="4" y="25"/>
                  </a:lnTo>
                  <a:lnTo>
                    <a:pt x="2" y="25"/>
                  </a:lnTo>
                  <a:lnTo>
                    <a:pt x="0" y="25"/>
                  </a:lnTo>
                  <a:lnTo>
                    <a:pt x="0" y="23"/>
                  </a:lnTo>
                  <a:lnTo>
                    <a:pt x="0" y="17"/>
                  </a:lnTo>
                  <a:lnTo>
                    <a:pt x="0" y="17"/>
                  </a:lnTo>
                  <a:lnTo>
                    <a:pt x="0" y="17"/>
                  </a:lnTo>
                  <a:lnTo>
                    <a:pt x="2" y="16"/>
                  </a:lnTo>
                  <a:lnTo>
                    <a:pt x="2" y="16"/>
                  </a:lnTo>
                  <a:lnTo>
                    <a:pt x="4" y="14"/>
                  </a:lnTo>
                  <a:lnTo>
                    <a:pt x="4" y="14"/>
                  </a:lnTo>
                  <a:lnTo>
                    <a:pt x="4" y="12"/>
                  </a:lnTo>
                  <a:lnTo>
                    <a:pt x="6" y="12"/>
                  </a:lnTo>
                  <a:lnTo>
                    <a:pt x="8" y="12"/>
                  </a:lnTo>
                  <a:lnTo>
                    <a:pt x="8" y="12"/>
                  </a:lnTo>
                  <a:lnTo>
                    <a:pt x="10" y="12"/>
                  </a:lnTo>
                  <a:lnTo>
                    <a:pt x="10" y="12"/>
                  </a:lnTo>
                  <a:lnTo>
                    <a:pt x="12" y="12"/>
                  </a:lnTo>
                  <a:lnTo>
                    <a:pt x="14" y="12"/>
                  </a:lnTo>
                  <a:lnTo>
                    <a:pt x="14" y="12"/>
                  </a:lnTo>
                  <a:lnTo>
                    <a:pt x="15" y="12"/>
                  </a:lnTo>
                  <a:lnTo>
                    <a:pt x="19" y="12"/>
                  </a:lnTo>
                  <a:lnTo>
                    <a:pt x="21" y="12"/>
                  </a:lnTo>
                  <a:lnTo>
                    <a:pt x="25" y="10"/>
                  </a:lnTo>
                  <a:lnTo>
                    <a:pt x="29" y="8"/>
                  </a:lnTo>
                  <a:lnTo>
                    <a:pt x="31" y="6"/>
                  </a:lnTo>
                  <a:lnTo>
                    <a:pt x="35" y="4"/>
                  </a:lnTo>
                  <a:lnTo>
                    <a:pt x="37" y="2"/>
                  </a:lnTo>
                  <a:lnTo>
                    <a:pt x="40" y="0"/>
                  </a:lnTo>
                  <a:lnTo>
                    <a:pt x="42" y="2"/>
                  </a:lnTo>
                  <a:lnTo>
                    <a:pt x="42" y="2"/>
                  </a:lnTo>
                  <a:lnTo>
                    <a:pt x="44" y="4"/>
                  </a:lnTo>
                  <a:lnTo>
                    <a:pt x="44" y="4"/>
                  </a:lnTo>
                  <a:lnTo>
                    <a:pt x="46" y="6"/>
                  </a:lnTo>
                  <a:lnTo>
                    <a:pt x="46" y="6"/>
                  </a:lnTo>
                  <a:lnTo>
                    <a:pt x="48" y="6"/>
                  </a:lnTo>
                  <a:lnTo>
                    <a:pt x="48" y="6"/>
                  </a:lnTo>
                  <a:lnTo>
                    <a:pt x="50" y="6"/>
                  </a:lnTo>
                  <a:lnTo>
                    <a:pt x="52" y="6"/>
                  </a:lnTo>
                  <a:lnTo>
                    <a:pt x="54" y="4"/>
                  </a:lnTo>
                  <a:lnTo>
                    <a:pt x="56" y="4"/>
                  </a:lnTo>
                  <a:lnTo>
                    <a:pt x="58" y="2"/>
                  </a:lnTo>
                  <a:lnTo>
                    <a:pt x="58" y="2"/>
                  </a:lnTo>
                  <a:lnTo>
                    <a:pt x="60" y="0"/>
                  </a:lnTo>
                  <a:lnTo>
                    <a:pt x="60" y="0"/>
                  </a:lnTo>
                  <a:lnTo>
                    <a:pt x="65" y="0"/>
                  </a:lnTo>
                  <a:lnTo>
                    <a:pt x="65" y="2"/>
                  </a:lnTo>
                  <a:lnTo>
                    <a:pt x="65" y="4"/>
                  </a:lnTo>
                  <a:lnTo>
                    <a:pt x="63" y="6"/>
                  </a:lnTo>
                  <a:lnTo>
                    <a:pt x="62" y="8"/>
                  </a:lnTo>
                  <a:lnTo>
                    <a:pt x="62" y="8"/>
                  </a:lnTo>
                  <a:lnTo>
                    <a:pt x="60" y="10"/>
                  </a:lnTo>
                  <a:lnTo>
                    <a:pt x="58" y="10"/>
                  </a:lnTo>
                  <a:lnTo>
                    <a:pt x="56" y="10"/>
                  </a:lnTo>
                  <a:lnTo>
                    <a:pt x="56" y="12"/>
                  </a:lnTo>
                  <a:lnTo>
                    <a:pt x="56" y="14"/>
                  </a:lnTo>
                  <a:lnTo>
                    <a:pt x="56" y="16"/>
                  </a:lnTo>
                  <a:lnTo>
                    <a:pt x="56" y="17"/>
                  </a:lnTo>
                  <a:lnTo>
                    <a:pt x="56" y="17"/>
                  </a:lnTo>
                  <a:lnTo>
                    <a:pt x="56" y="19"/>
                  </a:lnTo>
                  <a:lnTo>
                    <a:pt x="56" y="21"/>
                  </a:lnTo>
                  <a:lnTo>
                    <a:pt x="56" y="23"/>
                  </a:lnTo>
                  <a:lnTo>
                    <a:pt x="54" y="25"/>
                  </a:lnTo>
                  <a:lnTo>
                    <a:pt x="50" y="27"/>
                  </a:lnTo>
                  <a:lnTo>
                    <a:pt x="48" y="27"/>
                  </a:lnTo>
                  <a:lnTo>
                    <a:pt x="46" y="29"/>
                  </a:lnTo>
                  <a:lnTo>
                    <a:pt x="42" y="31"/>
                  </a:lnTo>
                  <a:lnTo>
                    <a:pt x="40" y="31"/>
                  </a:lnTo>
                  <a:lnTo>
                    <a:pt x="39" y="31"/>
                  </a:lnTo>
                  <a:lnTo>
                    <a:pt x="35" y="31"/>
                  </a:lnTo>
                  <a:lnTo>
                    <a:pt x="31" y="31"/>
                  </a:lnTo>
                  <a:lnTo>
                    <a:pt x="29" y="33"/>
                  </a:lnTo>
                  <a:lnTo>
                    <a:pt x="27" y="33"/>
                  </a:lnTo>
                  <a:lnTo>
                    <a:pt x="25" y="35"/>
                  </a:lnTo>
                  <a:lnTo>
                    <a:pt x="23" y="35"/>
                  </a:lnTo>
                  <a:lnTo>
                    <a:pt x="21" y="37"/>
                  </a:lnTo>
                  <a:lnTo>
                    <a:pt x="19" y="37"/>
                  </a:lnTo>
                  <a:lnTo>
                    <a:pt x="17" y="37"/>
                  </a:lnTo>
                  <a:lnTo>
                    <a:pt x="17" y="37"/>
                  </a:lnTo>
                  <a:lnTo>
                    <a:pt x="15" y="37"/>
                  </a:lnTo>
                  <a:lnTo>
                    <a:pt x="15" y="35"/>
                  </a:lnTo>
                  <a:lnTo>
                    <a:pt x="14" y="35"/>
                  </a:lnTo>
                  <a:lnTo>
                    <a:pt x="14" y="33"/>
                  </a:lnTo>
                  <a:lnTo>
                    <a:pt x="12" y="31"/>
                  </a:lnTo>
                  <a:lnTo>
                    <a:pt x="12" y="29"/>
                  </a:lnTo>
                  <a:lnTo>
                    <a:pt x="12" y="27"/>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07" name="Freeform 261"/>
            <p:cNvSpPr>
              <a:spLocks/>
            </p:cNvSpPr>
            <p:nvPr/>
          </p:nvSpPr>
          <p:spPr bwMode="auto">
            <a:xfrm>
              <a:off x="1239" y="1117"/>
              <a:ext cx="134" cy="55"/>
            </a:xfrm>
            <a:custGeom>
              <a:avLst/>
              <a:gdLst>
                <a:gd name="T0" fmla="*/ 0 w 134"/>
                <a:gd name="T1" fmla="*/ 40 h 51"/>
                <a:gd name="T2" fmla="*/ 0 w 134"/>
                <a:gd name="T3" fmla="*/ 44 h 51"/>
                <a:gd name="T4" fmla="*/ 0 w 134"/>
                <a:gd name="T5" fmla="*/ 46 h 51"/>
                <a:gd name="T6" fmla="*/ 1 w 134"/>
                <a:gd name="T7" fmla="*/ 49 h 51"/>
                <a:gd name="T8" fmla="*/ 5 w 134"/>
                <a:gd name="T9" fmla="*/ 49 h 51"/>
                <a:gd name="T10" fmla="*/ 7 w 134"/>
                <a:gd name="T11" fmla="*/ 51 h 51"/>
                <a:gd name="T12" fmla="*/ 9 w 134"/>
                <a:gd name="T13" fmla="*/ 51 h 51"/>
                <a:gd name="T14" fmla="*/ 13 w 134"/>
                <a:gd name="T15" fmla="*/ 51 h 51"/>
                <a:gd name="T16" fmla="*/ 15 w 134"/>
                <a:gd name="T17" fmla="*/ 51 h 51"/>
                <a:gd name="T18" fmla="*/ 23 w 134"/>
                <a:gd name="T19" fmla="*/ 51 h 51"/>
                <a:gd name="T20" fmla="*/ 30 w 134"/>
                <a:gd name="T21" fmla="*/ 49 h 51"/>
                <a:gd name="T22" fmla="*/ 38 w 134"/>
                <a:gd name="T23" fmla="*/ 48 h 51"/>
                <a:gd name="T24" fmla="*/ 46 w 134"/>
                <a:gd name="T25" fmla="*/ 44 h 51"/>
                <a:gd name="T26" fmla="*/ 51 w 134"/>
                <a:gd name="T27" fmla="*/ 40 h 51"/>
                <a:gd name="T28" fmla="*/ 59 w 134"/>
                <a:gd name="T29" fmla="*/ 36 h 51"/>
                <a:gd name="T30" fmla="*/ 67 w 134"/>
                <a:gd name="T31" fmla="*/ 34 h 51"/>
                <a:gd name="T32" fmla="*/ 72 w 134"/>
                <a:gd name="T33" fmla="*/ 30 h 51"/>
                <a:gd name="T34" fmla="*/ 80 w 134"/>
                <a:gd name="T35" fmla="*/ 28 h 51"/>
                <a:gd name="T36" fmla="*/ 88 w 134"/>
                <a:gd name="T37" fmla="*/ 26 h 51"/>
                <a:gd name="T38" fmla="*/ 97 w 134"/>
                <a:gd name="T39" fmla="*/ 25 h 51"/>
                <a:gd name="T40" fmla="*/ 107 w 134"/>
                <a:gd name="T41" fmla="*/ 23 h 51"/>
                <a:gd name="T42" fmla="*/ 117 w 134"/>
                <a:gd name="T43" fmla="*/ 21 h 51"/>
                <a:gd name="T44" fmla="*/ 124 w 134"/>
                <a:gd name="T45" fmla="*/ 17 h 51"/>
                <a:gd name="T46" fmla="*/ 130 w 134"/>
                <a:gd name="T47" fmla="*/ 13 h 51"/>
                <a:gd name="T48" fmla="*/ 134 w 134"/>
                <a:gd name="T49" fmla="*/ 9 h 51"/>
                <a:gd name="T50" fmla="*/ 124 w 134"/>
                <a:gd name="T51" fmla="*/ 7 h 51"/>
                <a:gd name="T52" fmla="*/ 115 w 134"/>
                <a:gd name="T53" fmla="*/ 5 h 51"/>
                <a:gd name="T54" fmla="*/ 107 w 134"/>
                <a:gd name="T55" fmla="*/ 3 h 51"/>
                <a:gd name="T56" fmla="*/ 99 w 134"/>
                <a:gd name="T57" fmla="*/ 1 h 51"/>
                <a:gd name="T58" fmla="*/ 92 w 134"/>
                <a:gd name="T59" fmla="*/ 1 h 51"/>
                <a:gd name="T60" fmla="*/ 84 w 134"/>
                <a:gd name="T61" fmla="*/ 0 h 51"/>
                <a:gd name="T62" fmla="*/ 74 w 134"/>
                <a:gd name="T63" fmla="*/ 0 h 51"/>
                <a:gd name="T64" fmla="*/ 65 w 134"/>
                <a:gd name="T65" fmla="*/ 0 h 51"/>
                <a:gd name="T66" fmla="*/ 63 w 134"/>
                <a:gd name="T67" fmla="*/ 0 h 51"/>
                <a:gd name="T68" fmla="*/ 59 w 134"/>
                <a:gd name="T69" fmla="*/ 0 h 51"/>
                <a:gd name="T70" fmla="*/ 55 w 134"/>
                <a:gd name="T71" fmla="*/ 1 h 51"/>
                <a:gd name="T72" fmla="*/ 53 w 134"/>
                <a:gd name="T73" fmla="*/ 1 h 51"/>
                <a:gd name="T74" fmla="*/ 51 w 134"/>
                <a:gd name="T75" fmla="*/ 1 h 51"/>
                <a:gd name="T76" fmla="*/ 48 w 134"/>
                <a:gd name="T77" fmla="*/ 1 h 51"/>
                <a:gd name="T78" fmla="*/ 46 w 134"/>
                <a:gd name="T79" fmla="*/ 1 h 51"/>
                <a:gd name="T80" fmla="*/ 44 w 134"/>
                <a:gd name="T81" fmla="*/ 0 h 51"/>
                <a:gd name="T82" fmla="*/ 44 w 134"/>
                <a:gd name="T83" fmla="*/ 3 h 51"/>
                <a:gd name="T84" fmla="*/ 42 w 134"/>
                <a:gd name="T85" fmla="*/ 9 h 51"/>
                <a:gd name="T86" fmla="*/ 40 w 134"/>
                <a:gd name="T87" fmla="*/ 11 h 51"/>
                <a:gd name="T88" fmla="*/ 36 w 134"/>
                <a:gd name="T89" fmla="*/ 15 h 51"/>
                <a:gd name="T90" fmla="*/ 30 w 134"/>
                <a:gd name="T91" fmla="*/ 19 h 51"/>
                <a:gd name="T92" fmla="*/ 21 w 134"/>
                <a:gd name="T93" fmla="*/ 21 h 51"/>
                <a:gd name="T94" fmla="*/ 13 w 134"/>
                <a:gd name="T95" fmla="*/ 25 h 51"/>
                <a:gd name="T96" fmla="*/ 5 w 134"/>
                <a:gd name="T97" fmla="*/ 28 h 51"/>
                <a:gd name="T98" fmla="*/ 3 w 134"/>
                <a:gd name="T99" fmla="*/ 30 h 51"/>
                <a:gd name="T100" fmla="*/ 1 w 134"/>
                <a:gd name="T101" fmla="*/ 32 h 51"/>
                <a:gd name="T102" fmla="*/ 0 w 134"/>
                <a:gd name="T103" fmla="*/ 36 h 51"/>
                <a:gd name="T104" fmla="*/ 0 w 134"/>
                <a:gd name="T105" fmla="*/ 4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4" h="51">
                  <a:moveTo>
                    <a:pt x="0" y="40"/>
                  </a:moveTo>
                  <a:lnTo>
                    <a:pt x="0" y="44"/>
                  </a:lnTo>
                  <a:lnTo>
                    <a:pt x="0" y="46"/>
                  </a:lnTo>
                  <a:lnTo>
                    <a:pt x="1" y="49"/>
                  </a:lnTo>
                  <a:lnTo>
                    <a:pt x="5" y="49"/>
                  </a:lnTo>
                  <a:lnTo>
                    <a:pt x="7" y="51"/>
                  </a:lnTo>
                  <a:lnTo>
                    <a:pt x="9" y="51"/>
                  </a:lnTo>
                  <a:lnTo>
                    <a:pt x="13" y="51"/>
                  </a:lnTo>
                  <a:lnTo>
                    <a:pt x="15" y="51"/>
                  </a:lnTo>
                  <a:lnTo>
                    <a:pt x="23" y="51"/>
                  </a:lnTo>
                  <a:lnTo>
                    <a:pt x="30" y="49"/>
                  </a:lnTo>
                  <a:lnTo>
                    <a:pt x="38" y="48"/>
                  </a:lnTo>
                  <a:lnTo>
                    <a:pt x="46" y="44"/>
                  </a:lnTo>
                  <a:lnTo>
                    <a:pt x="51" y="40"/>
                  </a:lnTo>
                  <a:lnTo>
                    <a:pt x="59" y="36"/>
                  </a:lnTo>
                  <a:lnTo>
                    <a:pt x="67" y="34"/>
                  </a:lnTo>
                  <a:lnTo>
                    <a:pt x="72" y="30"/>
                  </a:lnTo>
                  <a:lnTo>
                    <a:pt x="80" y="28"/>
                  </a:lnTo>
                  <a:lnTo>
                    <a:pt x="88" y="26"/>
                  </a:lnTo>
                  <a:lnTo>
                    <a:pt x="97" y="25"/>
                  </a:lnTo>
                  <a:lnTo>
                    <a:pt x="107" y="23"/>
                  </a:lnTo>
                  <a:lnTo>
                    <a:pt x="117" y="21"/>
                  </a:lnTo>
                  <a:lnTo>
                    <a:pt x="124" y="17"/>
                  </a:lnTo>
                  <a:lnTo>
                    <a:pt x="130" y="13"/>
                  </a:lnTo>
                  <a:lnTo>
                    <a:pt x="134" y="9"/>
                  </a:lnTo>
                  <a:lnTo>
                    <a:pt x="124" y="7"/>
                  </a:lnTo>
                  <a:lnTo>
                    <a:pt x="115" y="5"/>
                  </a:lnTo>
                  <a:lnTo>
                    <a:pt x="107" y="3"/>
                  </a:lnTo>
                  <a:lnTo>
                    <a:pt x="99" y="1"/>
                  </a:lnTo>
                  <a:lnTo>
                    <a:pt x="92" y="1"/>
                  </a:lnTo>
                  <a:lnTo>
                    <a:pt x="84" y="0"/>
                  </a:lnTo>
                  <a:lnTo>
                    <a:pt x="74" y="0"/>
                  </a:lnTo>
                  <a:lnTo>
                    <a:pt x="65" y="0"/>
                  </a:lnTo>
                  <a:lnTo>
                    <a:pt x="63" y="0"/>
                  </a:lnTo>
                  <a:lnTo>
                    <a:pt x="59" y="0"/>
                  </a:lnTo>
                  <a:lnTo>
                    <a:pt x="55" y="1"/>
                  </a:lnTo>
                  <a:lnTo>
                    <a:pt x="53" y="1"/>
                  </a:lnTo>
                  <a:lnTo>
                    <a:pt x="51" y="1"/>
                  </a:lnTo>
                  <a:lnTo>
                    <a:pt x="48" y="1"/>
                  </a:lnTo>
                  <a:lnTo>
                    <a:pt x="46" y="1"/>
                  </a:lnTo>
                  <a:lnTo>
                    <a:pt x="44" y="0"/>
                  </a:lnTo>
                  <a:lnTo>
                    <a:pt x="44" y="3"/>
                  </a:lnTo>
                  <a:lnTo>
                    <a:pt x="42" y="9"/>
                  </a:lnTo>
                  <a:lnTo>
                    <a:pt x="40" y="11"/>
                  </a:lnTo>
                  <a:lnTo>
                    <a:pt x="36" y="15"/>
                  </a:lnTo>
                  <a:lnTo>
                    <a:pt x="30" y="19"/>
                  </a:lnTo>
                  <a:lnTo>
                    <a:pt x="21" y="21"/>
                  </a:lnTo>
                  <a:lnTo>
                    <a:pt x="13" y="25"/>
                  </a:lnTo>
                  <a:lnTo>
                    <a:pt x="5" y="28"/>
                  </a:lnTo>
                  <a:lnTo>
                    <a:pt x="3" y="30"/>
                  </a:lnTo>
                  <a:lnTo>
                    <a:pt x="1" y="32"/>
                  </a:lnTo>
                  <a:lnTo>
                    <a:pt x="0" y="36"/>
                  </a:lnTo>
                  <a:lnTo>
                    <a:pt x="0" y="4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08" name="Freeform 262"/>
            <p:cNvSpPr>
              <a:spLocks/>
            </p:cNvSpPr>
            <p:nvPr/>
          </p:nvSpPr>
          <p:spPr bwMode="auto">
            <a:xfrm>
              <a:off x="1288" y="1135"/>
              <a:ext cx="194" cy="82"/>
            </a:xfrm>
            <a:custGeom>
              <a:avLst/>
              <a:gdLst>
                <a:gd name="T0" fmla="*/ 91 w 194"/>
                <a:gd name="T1" fmla="*/ 2 h 75"/>
                <a:gd name="T2" fmla="*/ 87 w 194"/>
                <a:gd name="T3" fmla="*/ 8 h 75"/>
                <a:gd name="T4" fmla="*/ 85 w 194"/>
                <a:gd name="T5" fmla="*/ 13 h 75"/>
                <a:gd name="T6" fmla="*/ 94 w 194"/>
                <a:gd name="T7" fmla="*/ 13 h 75"/>
                <a:gd name="T8" fmla="*/ 100 w 194"/>
                <a:gd name="T9" fmla="*/ 9 h 75"/>
                <a:gd name="T10" fmla="*/ 106 w 194"/>
                <a:gd name="T11" fmla="*/ 6 h 75"/>
                <a:gd name="T12" fmla="*/ 108 w 194"/>
                <a:gd name="T13" fmla="*/ 11 h 75"/>
                <a:gd name="T14" fmla="*/ 108 w 194"/>
                <a:gd name="T15" fmla="*/ 17 h 75"/>
                <a:gd name="T16" fmla="*/ 118 w 194"/>
                <a:gd name="T17" fmla="*/ 19 h 75"/>
                <a:gd name="T18" fmla="*/ 144 w 194"/>
                <a:gd name="T19" fmla="*/ 11 h 75"/>
                <a:gd name="T20" fmla="*/ 144 w 194"/>
                <a:gd name="T21" fmla="*/ 19 h 75"/>
                <a:gd name="T22" fmla="*/ 148 w 194"/>
                <a:gd name="T23" fmla="*/ 23 h 75"/>
                <a:gd name="T24" fmla="*/ 156 w 194"/>
                <a:gd name="T25" fmla="*/ 17 h 75"/>
                <a:gd name="T26" fmla="*/ 158 w 194"/>
                <a:gd name="T27" fmla="*/ 11 h 75"/>
                <a:gd name="T28" fmla="*/ 158 w 194"/>
                <a:gd name="T29" fmla="*/ 4 h 75"/>
                <a:gd name="T30" fmla="*/ 160 w 194"/>
                <a:gd name="T31" fmla="*/ 2 h 75"/>
                <a:gd name="T32" fmla="*/ 164 w 194"/>
                <a:gd name="T33" fmla="*/ 0 h 75"/>
                <a:gd name="T34" fmla="*/ 171 w 194"/>
                <a:gd name="T35" fmla="*/ 0 h 75"/>
                <a:gd name="T36" fmla="*/ 177 w 194"/>
                <a:gd name="T37" fmla="*/ 2 h 75"/>
                <a:gd name="T38" fmla="*/ 183 w 194"/>
                <a:gd name="T39" fmla="*/ 0 h 75"/>
                <a:gd name="T40" fmla="*/ 185 w 194"/>
                <a:gd name="T41" fmla="*/ 8 h 75"/>
                <a:gd name="T42" fmla="*/ 187 w 194"/>
                <a:gd name="T43" fmla="*/ 13 h 75"/>
                <a:gd name="T44" fmla="*/ 187 w 194"/>
                <a:gd name="T45" fmla="*/ 19 h 75"/>
                <a:gd name="T46" fmla="*/ 183 w 194"/>
                <a:gd name="T47" fmla="*/ 29 h 75"/>
                <a:gd name="T48" fmla="*/ 177 w 194"/>
                <a:gd name="T49" fmla="*/ 36 h 75"/>
                <a:gd name="T50" fmla="*/ 181 w 194"/>
                <a:gd name="T51" fmla="*/ 40 h 75"/>
                <a:gd name="T52" fmla="*/ 189 w 194"/>
                <a:gd name="T53" fmla="*/ 42 h 75"/>
                <a:gd name="T54" fmla="*/ 194 w 194"/>
                <a:gd name="T55" fmla="*/ 48 h 75"/>
                <a:gd name="T56" fmla="*/ 185 w 194"/>
                <a:gd name="T57" fmla="*/ 57 h 75"/>
                <a:gd name="T58" fmla="*/ 177 w 194"/>
                <a:gd name="T59" fmla="*/ 55 h 75"/>
                <a:gd name="T60" fmla="*/ 165 w 194"/>
                <a:gd name="T61" fmla="*/ 55 h 75"/>
                <a:gd name="T62" fmla="*/ 160 w 194"/>
                <a:gd name="T63" fmla="*/ 57 h 75"/>
                <a:gd name="T64" fmla="*/ 150 w 194"/>
                <a:gd name="T65" fmla="*/ 63 h 75"/>
                <a:gd name="T66" fmla="*/ 139 w 194"/>
                <a:gd name="T67" fmla="*/ 65 h 75"/>
                <a:gd name="T68" fmla="*/ 129 w 194"/>
                <a:gd name="T69" fmla="*/ 61 h 75"/>
                <a:gd name="T70" fmla="*/ 121 w 194"/>
                <a:gd name="T71" fmla="*/ 59 h 75"/>
                <a:gd name="T72" fmla="*/ 112 w 194"/>
                <a:gd name="T73" fmla="*/ 61 h 75"/>
                <a:gd name="T74" fmla="*/ 89 w 194"/>
                <a:gd name="T75" fmla="*/ 65 h 75"/>
                <a:gd name="T76" fmla="*/ 71 w 194"/>
                <a:gd name="T77" fmla="*/ 71 h 75"/>
                <a:gd name="T78" fmla="*/ 54 w 194"/>
                <a:gd name="T79" fmla="*/ 73 h 75"/>
                <a:gd name="T80" fmla="*/ 37 w 194"/>
                <a:gd name="T81" fmla="*/ 75 h 75"/>
                <a:gd name="T82" fmla="*/ 29 w 194"/>
                <a:gd name="T83" fmla="*/ 63 h 75"/>
                <a:gd name="T84" fmla="*/ 16 w 194"/>
                <a:gd name="T85" fmla="*/ 61 h 75"/>
                <a:gd name="T86" fmla="*/ 6 w 194"/>
                <a:gd name="T87" fmla="*/ 57 h 75"/>
                <a:gd name="T88" fmla="*/ 4 w 194"/>
                <a:gd name="T89" fmla="*/ 52 h 75"/>
                <a:gd name="T90" fmla="*/ 16 w 194"/>
                <a:gd name="T91" fmla="*/ 50 h 75"/>
                <a:gd name="T92" fmla="*/ 27 w 194"/>
                <a:gd name="T93" fmla="*/ 48 h 75"/>
                <a:gd name="T94" fmla="*/ 41 w 194"/>
                <a:gd name="T95" fmla="*/ 48 h 75"/>
                <a:gd name="T96" fmla="*/ 54 w 194"/>
                <a:gd name="T97" fmla="*/ 50 h 75"/>
                <a:gd name="T98" fmla="*/ 68 w 194"/>
                <a:gd name="T99" fmla="*/ 50 h 75"/>
                <a:gd name="T100" fmla="*/ 14 w 194"/>
                <a:gd name="T101" fmla="*/ 40 h 75"/>
                <a:gd name="T102" fmla="*/ 31 w 194"/>
                <a:gd name="T103" fmla="*/ 36 h 75"/>
                <a:gd name="T104" fmla="*/ 50 w 194"/>
                <a:gd name="T105" fmla="*/ 31 h 75"/>
                <a:gd name="T106" fmla="*/ 45 w 194"/>
                <a:gd name="T107" fmla="*/ 29 h 75"/>
                <a:gd name="T108" fmla="*/ 31 w 194"/>
                <a:gd name="T109" fmla="*/ 32 h 75"/>
                <a:gd name="T110" fmla="*/ 16 w 194"/>
                <a:gd name="T111" fmla="*/ 34 h 75"/>
                <a:gd name="T112" fmla="*/ 16 w 194"/>
                <a:gd name="T113" fmla="*/ 32 h 75"/>
                <a:gd name="T114" fmla="*/ 18 w 194"/>
                <a:gd name="T115" fmla="*/ 27 h 75"/>
                <a:gd name="T116" fmla="*/ 16 w 194"/>
                <a:gd name="T117" fmla="*/ 25 h 75"/>
                <a:gd name="T118" fmla="*/ 18 w 194"/>
                <a:gd name="T119" fmla="*/ 25 h 75"/>
                <a:gd name="T120" fmla="*/ 18 w 194"/>
                <a:gd name="T121" fmla="*/ 2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94" h="75">
                  <a:moveTo>
                    <a:pt x="18" y="23"/>
                  </a:moveTo>
                  <a:lnTo>
                    <a:pt x="91" y="0"/>
                  </a:lnTo>
                  <a:lnTo>
                    <a:pt x="91" y="2"/>
                  </a:lnTo>
                  <a:lnTo>
                    <a:pt x="89" y="4"/>
                  </a:lnTo>
                  <a:lnTo>
                    <a:pt x="89" y="6"/>
                  </a:lnTo>
                  <a:lnTo>
                    <a:pt x="87" y="8"/>
                  </a:lnTo>
                  <a:lnTo>
                    <a:pt x="85" y="11"/>
                  </a:lnTo>
                  <a:lnTo>
                    <a:pt x="85" y="11"/>
                  </a:lnTo>
                  <a:lnTo>
                    <a:pt x="85" y="13"/>
                  </a:lnTo>
                  <a:lnTo>
                    <a:pt x="85" y="13"/>
                  </a:lnTo>
                  <a:lnTo>
                    <a:pt x="91" y="13"/>
                  </a:lnTo>
                  <a:lnTo>
                    <a:pt x="94" y="13"/>
                  </a:lnTo>
                  <a:lnTo>
                    <a:pt x="96" y="11"/>
                  </a:lnTo>
                  <a:lnTo>
                    <a:pt x="98" y="11"/>
                  </a:lnTo>
                  <a:lnTo>
                    <a:pt x="100" y="9"/>
                  </a:lnTo>
                  <a:lnTo>
                    <a:pt x="102" y="9"/>
                  </a:lnTo>
                  <a:lnTo>
                    <a:pt x="104" y="8"/>
                  </a:lnTo>
                  <a:lnTo>
                    <a:pt x="106" y="6"/>
                  </a:lnTo>
                  <a:lnTo>
                    <a:pt x="108" y="8"/>
                  </a:lnTo>
                  <a:lnTo>
                    <a:pt x="108" y="9"/>
                  </a:lnTo>
                  <a:lnTo>
                    <a:pt x="108" y="11"/>
                  </a:lnTo>
                  <a:lnTo>
                    <a:pt x="108" y="13"/>
                  </a:lnTo>
                  <a:lnTo>
                    <a:pt x="108" y="15"/>
                  </a:lnTo>
                  <a:lnTo>
                    <a:pt x="108" y="17"/>
                  </a:lnTo>
                  <a:lnTo>
                    <a:pt x="108" y="19"/>
                  </a:lnTo>
                  <a:lnTo>
                    <a:pt x="108" y="19"/>
                  </a:lnTo>
                  <a:lnTo>
                    <a:pt x="118" y="19"/>
                  </a:lnTo>
                  <a:lnTo>
                    <a:pt x="144" y="8"/>
                  </a:lnTo>
                  <a:lnTo>
                    <a:pt x="144" y="9"/>
                  </a:lnTo>
                  <a:lnTo>
                    <a:pt x="144" y="11"/>
                  </a:lnTo>
                  <a:lnTo>
                    <a:pt x="144" y="15"/>
                  </a:lnTo>
                  <a:lnTo>
                    <a:pt x="144" y="17"/>
                  </a:lnTo>
                  <a:lnTo>
                    <a:pt x="144" y="19"/>
                  </a:lnTo>
                  <a:lnTo>
                    <a:pt x="146" y="21"/>
                  </a:lnTo>
                  <a:lnTo>
                    <a:pt x="146" y="23"/>
                  </a:lnTo>
                  <a:lnTo>
                    <a:pt x="148" y="23"/>
                  </a:lnTo>
                  <a:lnTo>
                    <a:pt x="152" y="21"/>
                  </a:lnTo>
                  <a:lnTo>
                    <a:pt x="154" y="19"/>
                  </a:lnTo>
                  <a:lnTo>
                    <a:pt x="156" y="17"/>
                  </a:lnTo>
                  <a:lnTo>
                    <a:pt x="158" y="17"/>
                  </a:lnTo>
                  <a:lnTo>
                    <a:pt x="158" y="13"/>
                  </a:lnTo>
                  <a:lnTo>
                    <a:pt x="158" y="11"/>
                  </a:lnTo>
                  <a:lnTo>
                    <a:pt x="158" y="9"/>
                  </a:lnTo>
                  <a:lnTo>
                    <a:pt x="158" y="6"/>
                  </a:lnTo>
                  <a:lnTo>
                    <a:pt x="158" y="4"/>
                  </a:lnTo>
                  <a:lnTo>
                    <a:pt x="158" y="4"/>
                  </a:lnTo>
                  <a:lnTo>
                    <a:pt x="160" y="2"/>
                  </a:lnTo>
                  <a:lnTo>
                    <a:pt x="160" y="2"/>
                  </a:lnTo>
                  <a:lnTo>
                    <a:pt x="162" y="2"/>
                  </a:lnTo>
                  <a:lnTo>
                    <a:pt x="164" y="0"/>
                  </a:lnTo>
                  <a:lnTo>
                    <a:pt x="164" y="0"/>
                  </a:lnTo>
                  <a:lnTo>
                    <a:pt x="165" y="0"/>
                  </a:lnTo>
                  <a:lnTo>
                    <a:pt x="169" y="0"/>
                  </a:lnTo>
                  <a:lnTo>
                    <a:pt x="171" y="0"/>
                  </a:lnTo>
                  <a:lnTo>
                    <a:pt x="173" y="0"/>
                  </a:lnTo>
                  <a:lnTo>
                    <a:pt x="175" y="0"/>
                  </a:lnTo>
                  <a:lnTo>
                    <a:pt x="177" y="2"/>
                  </a:lnTo>
                  <a:lnTo>
                    <a:pt x="179" y="2"/>
                  </a:lnTo>
                  <a:lnTo>
                    <a:pt x="181" y="0"/>
                  </a:lnTo>
                  <a:lnTo>
                    <a:pt x="183" y="0"/>
                  </a:lnTo>
                  <a:lnTo>
                    <a:pt x="185" y="4"/>
                  </a:lnTo>
                  <a:lnTo>
                    <a:pt x="185" y="6"/>
                  </a:lnTo>
                  <a:lnTo>
                    <a:pt x="185" y="8"/>
                  </a:lnTo>
                  <a:lnTo>
                    <a:pt x="187" y="9"/>
                  </a:lnTo>
                  <a:lnTo>
                    <a:pt x="187" y="11"/>
                  </a:lnTo>
                  <a:lnTo>
                    <a:pt x="187" y="13"/>
                  </a:lnTo>
                  <a:lnTo>
                    <a:pt x="187" y="13"/>
                  </a:lnTo>
                  <a:lnTo>
                    <a:pt x="187" y="15"/>
                  </a:lnTo>
                  <a:lnTo>
                    <a:pt x="187" y="19"/>
                  </a:lnTo>
                  <a:lnTo>
                    <a:pt x="187" y="21"/>
                  </a:lnTo>
                  <a:lnTo>
                    <a:pt x="185" y="25"/>
                  </a:lnTo>
                  <a:lnTo>
                    <a:pt x="183" y="29"/>
                  </a:lnTo>
                  <a:lnTo>
                    <a:pt x="181" y="31"/>
                  </a:lnTo>
                  <a:lnTo>
                    <a:pt x="179" y="34"/>
                  </a:lnTo>
                  <a:lnTo>
                    <a:pt x="177" y="36"/>
                  </a:lnTo>
                  <a:lnTo>
                    <a:pt x="175" y="36"/>
                  </a:lnTo>
                  <a:lnTo>
                    <a:pt x="179" y="38"/>
                  </a:lnTo>
                  <a:lnTo>
                    <a:pt x="181" y="40"/>
                  </a:lnTo>
                  <a:lnTo>
                    <a:pt x="183" y="42"/>
                  </a:lnTo>
                  <a:lnTo>
                    <a:pt x="187" y="42"/>
                  </a:lnTo>
                  <a:lnTo>
                    <a:pt x="189" y="42"/>
                  </a:lnTo>
                  <a:lnTo>
                    <a:pt x="190" y="44"/>
                  </a:lnTo>
                  <a:lnTo>
                    <a:pt x="192" y="46"/>
                  </a:lnTo>
                  <a:lnTo>
                    <a:pt x="194" y="48"/>
                  </a:lnTo>
                  <a:lnTo>
                    <a:pt x="194" y="55"/>
                  </a:lnTo>
                  <a:lnTo>
                    <a:pt x="189" y="55"/>
                  </a:lnTo>
                  <a:lnTo>
                    <a:pt x="185" y="57"/>
                  </a:lnTo>
                  <a:lnTo>
                    <a:pt x="181" y="57"/>
                  </a:lnTo>
                  <a:lnTo>
                    <a:pt x="179" y="55"/>
                  </a:lnTo>
                  <a:lnTo>
                    <a:pt x="177" y="55"/>
                  </a:lnTo>
                  <a:lnTo>
                    <a:pt x="173" y="55"/>
                  </a:lnTo>
                  <a:lnTo>
                    <a:pt x="169" y="55"/>
                  </a:lnTo>
                  <a:lnTo>
                    <a:pt x="165" y="55"/>
                  </a:lnTo>
                  <a:lnTo>
                    <a:pt x="164" y="55"/>
                  </a:lnTo>
                  <a:lnTo>
                    <a:pt x="162" y="55"/>
                  </a:lnTo>
                  <a:lnTo>
                    <a:pt x="160" y="57"/>
                  </a:lnTo>
                  <a:lnTo>
                    <a:pt x="156" y="59"/>
                  </a:lnTo>
                  <a:lnTo>
                    <a:pt x="154" y="61"/>
                  </a:lnTo>
                  <a:lnTo>
                    <a:pt x="150" y="63"/>
                  </a:lnTo>
                  <a:lnTo>
                    <a:pt x="148" y="65"/>
                  </a:lnTo>
                  <a:lnTo>
                    <a:pt x="144" y="65"/>
                  </a:lnTo>
                  <a:lnTo>
                    <a:pt x="139" y="65"/>
                  </a:lnTo>
                  <a:lnTo>
                    <a:pt x="135" y="63"/>
                  </a:lnTo>
                  <a:lnTo>
                    <a:pt x="131" y="63"/>
                  </a:lnTo>
                  <a:lnTo>
                    <a:pt x="129" y="61"/>
                  </a:lnTo>
                  <a:lnTo>
                    <a:pt x="125" y="61"/>
                  </a:lnTo>
                  <a:lnTo>
                    <a:pt x="123" y="59"/>
                  </a:lnTo>
                  <a:lnTo>
                    <a:pt x="121" y="59"/>
                  </a:lnTo>
                  <a:lnTo>
                    <a:pt x="119" y="59"/>
                  </a:lnTo>
                  <a:lnTo>
                    <a:pt x="116" y="59"/>
                  </a:lnTo>
                  <a:lnTo>
                    <a:pt x="112" y="61"/>
                  </a:lnTo>
                  <a:lnTo>
                    <a:pt x="104" y="61"/>
                  </a:lnTo>
                  <a:lnTo>
                    <a:pt x="96" y="63"/>
                  </a:lnTo>
                  <a:lnTo>
                    <a:pt x="89" y="65"/>
                  </a:lnTo>
                  <a:lnTo>
                    <a:pt x="81" y="67"/>
                  </a:lnTo>
                  <a:lnTo>
                    <a:pt x="75" y="69"/>
                  </a:lnTo>
                  <a:lnTo>
                    <a:pt x="71" y="71"/>
                  </a:lnTo>
                  <a:lnTo>
                    <a:pt x="66" y="71"/>
                  </a:lnTo>
                  <a:lnTo>
                    <a:pt x="60" y="71"/>
                  </a:lnTo>
                  <a:lnTo>
                    <a:pt x="54" y="73"/>
                  </a:lnTo>
                  <a:lnTo>
                    <a:pt x="48" y="73"/>
                  </a:lnTo>
                  <a:lnTo>
                    <a:pt x="43" y="75"/>
                  </a:lnTo>
                  <a:lnTo>
                    <a:pt x="37" y="75"/>
                  </a:lnTo>
                  <a:lnTo>
                    <a:pt x="33" y="73"/>
                  </a:lnTo>
                  <a:lnTo>
                    <a:pt x="29" y="71"/>
                  </a:lnTo>
                  <a:lnTo>
                    <a:pt x="29" y="63"/>
                  </a:lnTo>
                  <a:lnTo>
                    <a:pt x="23" y="63"/>
                  </a:lnTo>
                  <a:lnTo>
                    <a:pt x="20" y="61"/>
                  </a:lnTo>
                  <a:lnTo>
                    <a:pt x="16" y="61"/>
                  </a:lnTo>
                  <a:lnTo>
                    <a:pt x="12" y="59"/>
                  </a:lnTo>
                  <a:lnTo>
                    <a:pt x="8" y="59"/>
                  </a:lnTo>
                  <a:lnTo>
                    <a:pt x="6" y="57"/>
                  </a:lnTo>
                  <a:lnTo>
                    <a:pt x="2" y="55"/>
                  </a:lnTo>
                  <a:lnTo>
                    <a:pt x="0" y="54"/>
                  </a:lnTo>
                  <a:lnTo>
                    <a:pt x="4" y="52"/>
                  </a:lnTo>
                  <a:lnTo>
                    <a:pt x="8" y="52"/>
                  </a:lnTo>
                  <a:lnTo>
                    <a:pt x="12" y="50"/>
                  </a:lnTo>
                  <a:lnTo>
                    <a:pt x="16" y="50"/>
                  </a:lnTo>
                  <a:lnTo>
                    <a:pt x="20" y="48"/>
                  </a:lnTo>
                  <a:lnTo>
                    <a:pt x="23" y="48"/>
                  </a:lnTo>
                  <a:lnTo>
                    <a:pt x="27" y="48"/>
                  </a:lnTo>
                  <a:lnTo>
                    <a:pt x="31" y="48"/>
                  </a:lnTo>
                  <a:lnTo>
                    <a:pt x="35" y="48"/>
                  </a:lnTo>
                  <a:lnTo>
                    <a:pt x="41" y="48"/>
                  </a:lnTo>
                  <a:lnTo>
                    <a:pt x="45" y="48"/>
                  </a:lnTo>
                  <a:lnTo>
                    <a:pt x="50" y="50"/>
                  </a:lnTo>
                  <a:lnTo>
                    <a:pt x="54" y="50"/>
                  </a:lnTo>
                  <a:lnTo>
                    <a:pt x="58" y="50"/>
                  </a:lnTo>
                  <a:lnTo>
                    <a:pt x="62" y="50"/>
                  </a:lnTo>
                  <a:lnTo>
                    <a:pt x="68" y="50"/>
                  </a:lnTo>
                  <a:lnTo>
                    <a:pt x="37" y="44"/>
                  </a:lnTo>
                  <a:lnTo>
                    <a:pt x="8" y="42"/>
                  </a:lnTo>
                  <a:lnTo>
                    <a:pt x="14" y="40"/>
                  </a:lnTo>
                  <a:lnTo>
                    <a:pt x="20" y="38"/>
                  </a:lnTo>
                  <a:lnTo>
                    <a:pt x="25" y="38"/>
                  </a:lnTo>
                  <a:lnTo>
                    <a:pt x="31" y="36"/>
                  </a:lnTo>
                  <a:lnTo>
                    <a:pt x="39" y="34"/>
                  </a:lnTo>
                  <a:lnTo>
                    <a:pt x="45" y="32"/>
                  </a:lnTo>
                  <a:lnTo>
                    <a:pt x="50" y="31"/>
                  </a:lnTo>
                  <a:lnTo>
                    <a:pt x="54" y="29"/>
                  </a:lnTo>
                  <a:lnTo>
                    <a:pt x="50" y="29"/>
                  </a:lnTo>
                  <a:lnTo>
                    <a:pt x="45" y="29"/>
                  </a:lnTo>
                  <a:lnTo>
                    <a:pt x="41" y="29"/>
                  </a:lnTo>
                  <a:lnTo>
                    <a:pt x="35" y="31"/>
                  </a:lnTo>
                  <a:lnTo>
                    <a:pt x="31" y="32"/>
                  </a:lnTo>
                  <a:lnTo>
                    <a:pt x="25" y="34"/>
                  </a:lnTo>
                  <a:lnTo>
                    <a:pt x="22" y="34"/>
                  </a:lnTo>
                  <a:lnTo>
                    <a:pt x="16" y="34"/>
                  </a:lnTo>
                  <a:lnTo>
                    <a:pt x="16" y="34"/>
                  </a:lnTo>
                  <a:lnTo>
                    <a:pt x="16" y="34"/>
                  </a:lnTo>
                  <a:lnTo>
                    <a:pt x="16" y="32"/>
                  </a:lnTo>
                  <a:lnTo>
                    <a:pt x="16" y="31"/>
                  </a:lnTo>
                  <a:lnTo>
                    <a:pt x="18" y="29"/>
                  </a:lnTo>
                  <a:lnTo>
                    <a:pt x="18" y="27"/>
                  </a:lnTo>
                  <a:lnTo>
                    <a:pt x="18" y="27"/>
                  </a:lnTo>
                  <a:lnTo>
                    <a:pt x="16" y="25"/>
                  </a:lnTo>
                  <a:lnTo>
                    <a:pt x="16" y="25"/>
                  </a:lnTo>
                  <a:lnTo>
                    <a:pt x="18" y="25"/>
                  </a:lnTo>
                  <a:lnTo>
                    <a:pt x="18" y="25"/>
                  </a:lnTo>
                  <a:lnTo>
                    <a:pt x="18" y="25"/>
                  </a:lnTo>
                  <a:lnTo>
                    <a:pt x="18" y="25"/>
                  </a:lnTo>
                  <a:lnTo>
                    <a:pt x="18" y="23"/>
                  </a:lnTo>
                  <a:lnTo>
                    <a:pt x="18" y="23"/>
                  </a:lnTo>
                  <a:lnTo>
                    <a:pt x="18" y="23"/>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09" name="Freeform 263"/>
            <p:cNvSpPr>
              <a:spLocks/>
            </p:cNvSpPr>
            <p:nvPr/>
          </p:nvSpPr>
          <p:spPr bwMode="auto">
            <a:xfrm>
              <a:off x="1816" y="1526"/>
              <a:ext cx="94" cy="93"/>
            </a:xfrm>
            <a:custGeom>
              <a:avLst/>
              <a:gdLst>
                <a:gd name="T0" fmla="*/ 52 w 94"/>
                <a:gd name="T1" fmla="*/ 11 h 86"/>
                <a:gd name="T2" fmla="*/ 58 w 94"/>
                <a:gd name="T3" fmla="*/ 8 h 86"/>
                <a:gd name="T4" fmla="*/ 63 w 94"/>
                <a:gd name="T5" fmla="*/ 2 h 86"/>
                <a:gd name="T6" fmla="*/ 69 w 94"/>
                <a:gd name="T7" fmla="*/ 0 h 86"/>
                <a:gd name="T8" fmla="*/ 69 w 94"/>
                <a:gd name="T9" fmla="*/ 2 h 86"/>
                <a:gd name="T10" fmla="*/ 65 w 94"/>
                <a:gd name="T11" fmla="*/ 9 h 86"/>
                <a:gd name="T12" fmla="*/ 62 w 94"/>
                <a:gd name="T13" fmla="*/ 17 h 86"/>
                <a:gd name="T14" fmla="*/ 54 w 94"/>
                <a:gd name="T15" fmla="*/ 21 h 86"/>
                <a:gd name="T16" fmla="*/ 54 w 94"/>
                <a:gd name="T17" fmla="*/ 23 h 86"/>
                <a:gd name="T18" fmla="*/ 56 w 94"/>
                <a:gd name="T19" fmla="*/ 23 h 86"/>
                <a:gd name="T20" fmla="*/ 60 w 94"/>
                <a:gd name="T21" fmla="*/ 23 h 86"/>
                <a:gd name="T22" fmla="*/ 62 w 94"/>
                <a:gd name="T23" fmla="*/ 21 h 86"/>
                <a:gd name="T24" fmla="*/ 63 w 94"/>
                <a:gd name="T25" fmla="*/ 23 h 86"/>
                <a:gd name="T26" fmla="*/ 62 w 94"/>
                <a:gd name="T27" fmla="*/ 25 h 86"/>
                <a:gd name="T28" fmla="*/ 62 w 94"/>
                <a:gd name="T29" fmla="*/ 27 h 86"/>
                <a:gd name="T30" fmla="*/ 60 w 94"/>
                <a:gd name="T31" fmla="*/ 31 h 86"/>
                <a:gd name="T32" fmla="*/ 62 w 94"/>
                <a:gd name="T33" fmla="*/ 32 h 86"/>
                <a:gd name="T34" fmla="*/ 69 w 94"/>
                <a:gd name="T35" fmla="*/ 34 h 86"/>
                <a:gd name="T36" fmla="*/ 83 w 94"/>
                <a:gd name="T37" fmla="*/ 38 h 86"/>
                <a:gd name="T38" fmla="*/ 92 w 94"/>
                <a:gd name="T39" fmla="*/ 38 h 86"/>
                <a:gd name="T40" fmla="*/ 92 w 94"/>
                <a:gd name="T41" fmla="*/ 40 h 86"/>
                <a:gd name="T42" fmla="*/ 88 w 94"/>
                <a:gd name="T43" fmla="*/ 42 h 86"/>
                <a:gd name="T44" fmla="*/ 85 w 94"/>
                <a:gd name="T45" fmla="*/ 46 h 86"/>
                <a:gd name="T46" fmla="*/ 83 w 94"/>
                <a:gd name="T47" fmla="*/ 48 h 86"/>
                <a:gd name="T48" fmla="*/ 83 w 94"/>
                <a:gd name="T49" fmla="*/ 50 h 86"/>
                <a:gd name="T50" fmla="*/ 86 w 94"/>
                <a:gd name="T51" fmla="*/ 52 h 86"/>
                <a:gd name="T52" fmla="*/ 90 w 94"/>
                <a:gd name="T53" fmla="*/ 55 h 86"/>
                <a:gd name="T54" fmla="*/ 94 w 94"/>
                <a:gd name="T55" fmla="*/ 57 h 86"/>
                <a:gd name="T56" fmla="*/ 88 w 94"/>
                <a:gd name="T57" fmla="*/ 63 h 86"/>
                <a:gd name="T58" fmla="*/ 77 w 94"/>
                <a:gd name="T59" fmla="*/ 67 h 86"/>
                <a:gd name="T60" fmla="*/ 69 w 94"/>
                <a:gd name="T61" fmla="*/ 73 h 86"/>
                <a:gd name="T62" fmla="*/ 60 w 94"/>
                <a:gd name="T63" fmla="*/ 80 h 86"/>
                <a:gd name="T64" fmla="*/ 48 w 94"/>
                <a:gd name="T65" fmla="*/ 75 h 86"/>
                <a:gd name="T66" fmla="*/ 50 w 94"/>
                <a:gd name="T67" fmla="*/ 75 h 86"/>
                <a:gd name="T68" fmla="*/ 52 w 94"/>
                <a:gd name="T69" fmla="*/ 73 h 86"/>
                <a:gd name="T70" fmla="*/ 54 w 94"/>
                <a:gd name="T71" fmla="*/ 73 h 86"/>
                <a:gd name="T72" fmla="*/ 56 w 94"/>
                <a:gd name="T73" fmla="*/ 71 h 86"/>
                <a:gd name="T74" fmla="*/ 40 w 94"/>
                <a:gd name="T75" fmla="*/ 71 h 86"/>
                <a:gd name="T76" fmla="*/ 27 w 94"/>
                <a:gd name="T77" fmla="*/ 71 h 86"/>
                <a:gd name="T78" fmla="*/ 15 w 94"/>
                <a:gd name="T79" fmla="*/ 71 h 86"/>
                <a:gd name="T80" fmla="*/ 6 w 94"/>
                <a:gd name="T81" fmla="*/ 71 h 86"/>
                <a:gd name="T82" fmla="*/ 4 w 94"/>
                <a:gd name="T83" fmla="*/ 71 h 86"/>
                <a:gd name="T84" fmla="*/ 2 w 94"/>
                <a:gd name="T85" fmla="*/ 69 h 86"/>
                <a:gd name="T86" fmla="*/ 2 w 94"/>
                <a:gd name="T87" fmla="*/ 69 h 86"/>
                <a:gd name="T88" fmla="*/ 0 w 94"/>
                <a:gd name="T89" fmla="*/ 67 h 86"/>
                <a:gd name="T90" fmla="*/ 4 w 94"/>
                <a:gd name="T91" fmla="*/ 61 h 86"/>
                <a:gd name="T92" fmla="*/ 12 w 94"/>
                <a:gd name="T93" fmla="*/ 54 h 86"/>
                <a:gd name="T94" fmla="*/ 19 w 94"/>
                <a:gd name="T95" fmla="*/ 48 h 86"/>
                <a:gd name="T96" fmla="*/ 27 w 94"/>
                <a:gd name="T97" fmla="*/ 44 h 86"/>
                <a:gd name="T98" fmla="*/ 31 w 94"/>
                <a:gd name="T99" fmla="*/ 34 h 86"/>
                <a:gd name="T100" fmla="*/ 37 w 94"/>
                <a:gd name="T101" fmla="*/ 25 h 86"/>
                <a:gd name="T102" fmla="*/ 40 w 94"/>
                <a:gd name="T103" fmla="*/ 15 h 86"/>
                <a:gd name="T104" fmla="*/ 50 w 94"/>
                <a:gd name="T105" fmla="*/ 11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4" h="86">
                  <a:moveTo>
                    <a:pt x="50" y="11"/>
                  </a:moveTo>
                  <a:lnTo>
                    <a:pt x="52" y="11"/>
                  </a:lnTo>
                  <a:lnTo>
                    <a:pt x="54" y="9"/>
                  </a:lnTo>
                  <a:lnTo>
                    <a:pt x="58" y="8"/>
                  </a:lnTo>
                  <a:lnTo>
                    <a:pt x="60" y="4"/>
                  </a:lnTo>
                  <a:lnTo>
                    <a:pt x="63" y="2"/>
                  </a:lnTo>
                  <a:lnTo>
                    <a:pt x="67" y="0"/>
                  </a:lnTo>
                  <a:lnTo>
                    <a:pt x="69" y="0"/>
                  </a:lnTo>
                  <a:lnTo>
                    <a:pt x="69" y="0"/>
                  </a:lnTo>
                  <a:lnTo>
                    <a:pt x="69" y="2"/>
                  </a:lnTo>
                  <a:lnTo>
                    <a:pt x="67" y="6"/>
                  </a:lnTo>
                  <a:lnTo>
                    <a:pt x="65" y="9"/>
                  </a:lnTo>
                  <a:lnTo>
                    <a:pt x="63" y="13"/>
                  </a:lnTo>
                  <a:lnTo>
                    <a:pt x="62" y="17"/>
                  </a:lnTo>
                  <a:lnTo>
                    <a:pt x="58" y="19"/>
                  </a:lnTo>
                  <a:lnTo>
                    <a:pt x="54" y="21"/>
                  </a:lnTo>
                  <a:lnTo>
                    <a:pt x="52" y="21"/>
                  </a:lnTo>
                  <a:lnTo>
                    <a:pt x="54" y="23"/>
                  </a:lnTo>
                  <a:lnTo>
                    <a:pt x="54" y="23"/>
                  </a:lnTo>
                  <a:lnTo>
                    <a:pt x="56" y="23"/>
                  </a:lnTo>
                  <a:lnTo>
                    <a:pt x="58" y="23"/>
                  </a:lnTo>
                  <a:lnTo>
                    <a:pt x="60" y="23"/>
                  </a:lnTo>
                  <a:lnTo>
                    <a:pt x="60" y="23"/>
                  </a:lnTo>
                  <a:lnTo>
                    <a:pt x="62" y="21"/>
                  </a:lnTo>
                  <a:lnTo>
                    <a:pt x="63" y="21"/>
                  </a:lnTo>
                  <a:lnTo>
                    <a:pt x="63" y="23"/>
                  </a:lnTo>
                  <a:lnTo>
                    <a:pt x="63" y="23"/>
                  </a:lnTo>
                  <a:lnTo>
                    <a:pt x="62" y="25"/>
                  </a:lnTo>
                  <a:lnTo>
                    <a:pt x="62" y="27"/>
                  </a:lnTo>
                  <a:lnTo>
                    <a:pt x="62" y="27"/>
                  </a:lnTo>
                  <a:lnTo>
                    <a:pt x="60" y="29"/>
                  </a:lnTo>
                  <a:lnTo>
                    <a:pt x="60" y="31"/>
                  </a:lnTo>
                  <a:lnTo>
                    <a:pt x="60" y="31"/>
                  </a:lnTo>
                  <a:lnTo>
                    <a:pt x="62" y="32"/>
                  </a:lnTo>
                  <a:lnTo>
                    <a:pt x="65" y="34"/>
                  </a:lnTo>
                  <a:lnTo>
                    <a:pt x="69" y="34"/>
                  </a:lnTo>
                  <a:lnTo>
                    <a:pt x="77" y="36"/>
                  </a:lnTo>
                  <a:lnTo>
                    <a:pt x="83" y="38"/>
                  </a:lnTo>
                  <a:lnTo>
                    <a:pt x="88" y="38"/>
                  </a:lnTo>
                  <a:lnTo>
                    <a:pt x="92" y="38"/>
                  </a:lnTo>
                  <a:lnTo>
                    <a:pt x="92" y="40"/>
                  </a:lnTo>
                  <a:lnTo>
                    <a:pt x="92" y="40"/>
                  </a:lnTo>
                  <a:lnTo>
                    <a:pt x="90" y="42"/>
                  </a:lnTo>
                  <a:lnTo>
                    <a:pt x="88" y="42"/>
                  </a:lnTo>
                  <a:lnTo>
                    <a:pt x="86" y="44"/>
                  </a:lnTo>
                  <a:lnTo>
                    <a:pt x="85" y="46"/>
                  </a:lnTo>
                  <a:lnTo>
                    <a:pt x="85" y="46"/>
                  </a:lnTo>
                  <a:lnTo>
                    <a:pt x="83" y="48"/>
                  </a:lnTo>
                  <a:lnTo>
                    <a:pt x="83" y="48"/>
                  </a:lnTo>
                  <a:lnTo>
                    <a:pt x="83" y="50"/>
                  </a:lnTo>
                  <a:lnTo>
                    <a:pt x="85" y="52"/>
                  </a:lnTo>
                  <a:lnTo>
                    <a:pt x="86" y="52"/>
                  </a:lnTo>
                  <a:lnTo>
                    <a:pt x="88" y="54"/>
                  </a:lnTo>
                  <a:lnTo>
                    <a:pt x="90" y="55"/>
                  </a:lnTo>
                  <a:lnTo>
                    <a:pt x="92" y="55"/>
                  </a:lnTo>
                  <a:lnTo>
                    <a:pt x="94" y="57"/>
                  </a:lnTo>
                  <a:lnTo>
                    <a:pt x="94" y="59"/>
                  </a:lnTo>
                  <a:lnTo>
                    <a:pt x="88" y="63"/>
                  </a:lnTo>
                  <a:lnTo>
                    <a:pt x="83" y="65"/>
                  </a:lnTo>
                  <a:lnTo>
                    <a:pt x="77" y="67"/>
                  </a:lnTo>
                  <a:lnTo>
                    <a:pt x="73" y="71"/>
                  </a:lnTo>
                  <a:lnTo>
                    <a:pt x="69" y="73"/>
                  </a:lnTo>
                  <a:lnTo>
                    <a:pt x="63" y="77"/>
                  </a:lnTo>
                  <a:lnTo>
                    <a:pt x="60" y="80"/>
                  </a:lnTo>
                  <a:lnTo>
                    <a:pt x="54" y="86"/>
                  </a:lnTo>
                  <a:lnTo>
                    <a:pt x="48" y="75"/>
                  </a:lnTo>
                  <a:lnTo>
                    <a:pt x="50" y="75"/>
                  </a:lnTo>
                  <a:lnTo>
                    <a:pt x="50" y="75"/>
                  </a:lnTo>
                  <a:lnTo>
                    <a:pt x="52" y="75"/>
                  </a:lnTo>
                  <a:lnTo>
                    <a:pt x="52" y="73"/>
                  </a:lnTo>
                  <a:lnTo>
                    <a:pt x="54" y="73"/>
                  </a:lnTo>
                  <a:lnTo>
                    <a:pt x="54" y="73"/>
                  </a:lnTo>
                  <a:lnTo>
                    <a:pt x="56" y="71"/>
                  </a:lnTo>
                  <a:lnTo>
                    <a:pt x="56" y="71"/>
                  </a:lnTo>
                  <a:lnTo>
                    <a:pt x="48" y="71"/>
                  </a:lnTo>
                  <a:lnTo>
                    <a:pt x="40" y="71"/>
                  </a:lnTo>
                  <a:lnTo>
                    <a:pt x="35" y="71"/>
                  </a:lnTo>
                  <a:lnTo>
                    <a:pt x="27" y="71"/>
                  </a:lnTo>
                  <a:lnTo>
                    <a:pt x="21" y="71"/>
                  </a:lnTo>
                  <a:lnTo>
                    <a:pt x="15" y="71"/>
                  </a:lnTo>
                  <a:lnTo>
                    <a:pt x="10" y="71"/>
                  </a:lnTo>
                  <a:lnTo>
                    <a:pt x="6" y="71"/>
                  </a:lnTo>
                  <a:lnTo>
                    <a:pt x="6" y="71"/>
                  </a:lnTo>
                  <a:lnTo>
                    <a:pt x="4" y="71"/>
                  </a:lnTo>
                  <a:lnTo>
                    <a:pt x="4" y="71"/>
                  </a:lnTo>
                  <a:lnTo>
                    <a:pt x="2" y="69"/>
                  </a:lnTo>
                  <a:lnTo>
                    <a:pt x="2" y="69"/>
                  </a:lnTo>
                  <a:lnTo>
                    <a:pt x="2" y="69"/>
                  </a:lnTo>
                  <a:lnTo>
                    <a:pt x="0" y="67"/>
                  </a:lnTo>
                  <a:lnTo>
                    <a:pt x="0" y="67"/>
                  </a:lnTo>
                  <a:lnTo>
                    <a:pt x="2" y="63"/>
                  </a:lnTo>
                  <a:lnTo>
                    <a:pt x="4" y="61"/>
                  </a:lnTo>
                  <a:lnTo>
                    <a:pt x="8" y="57"/>
                  </a:lnTo>
                  <a:lnTo>
                    <a:pt x="12" y="54"/>
                  </a:lnTo>
                  <a:lnTo>
                    <a:pt x="15" y="52"/>
                  </a:lnTo>
                  <a:lnTo>
                    <a:pt x="19" y="48"/>
                  </a:lnTo>
                  <a:lnTo>
                    <a:pt x="23" y="46"/>
                  </a:lnTo>
                  <a:lnTo>
                    <a:pt x="27" y="44"/>
                  </a:lnTo>
                  <a:lnTo>
                    <a:pt x="29" y="38"/>
                  </a:lnTo>
                  <a:lnTo>
                    <a:pt x="31" y="34"/>
                  </a:lnTo>
                  <a:lnTo>
                    <a:pt x="35" y="29"/>
                  </a:lnTo>
                  <a:lnTo>
                    <a:pt x="37" y="25"/>
                  </a:lnTo>
                  <a:lnTo>
                    <a:pt x="39" y="19"/>
                  </a:lnTo>
                  <a:lnTo>
                    <a:pt x="40" y="15"/>
                  </a:lnTo>
                  <a:lnTo>
                    <a:pt x="44" y="13"/>
                  </a:lnTo>
                  <a:lnTo>
                    <a:pt x="50" y="11"/>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10" name="Freeform 264"/>
            <p:cNvSpPr>
              <a:spLocks/>
            </p:cNvSpPr>
            <p:nvPr/>
          </p:nvSpPr>
          <p:spPr bwMode="auto">
            <a:xfrm>
              <a:off x="1340" y="1066"/>
              <a:ext cx="96" cy="31"/>
            </a:xfrm>
            <a:custGeom>
              <a:avLst/>
              <a:gdLst>
                <a:gd name="T0" fmla="*/ 29 w 96"/>
                <a:gd name="T1" fmla="*/ 29 h 29"/>
                <a:gd name="T2" fmla="*/ 37 w 96"/>
                <a:gd name="T3" fmla="*/ 25 h 29"/>
                <a:gd name="T4" fmla="*/ 46 w 96"/>
                <a:gd name="T5" fmla="*/ 24 h 29"/>
                <a:gd name="T6" fmla="*/ 56 w 96"/>
                <a:gd name="T7" fmla="*/ 22 h 29"/>
                <a:gd name="T8" fmla="*/ 66 w 96"/>
                <a:gd name="T9" fmla="*/ 20 h 29"/>
                <a:gd name="T10" fmla="*/ 73 w 96"/>
                <a:gd name="T11" fmla="*/ 18 h 29"/>
                <a:gd name="T12" fmla="*/ 83 w 96"/>
                <a:gd name="T13" fmla="*/ 14 h 29"/>
                <a:gd name="T14" fmla="*/ 90 w 96"/>
                <a:gd name="T15" fmla="*/ 12 h 29"/>
                <a:gd name="T16" fmla="*/ 96 w 96"/>
                <a:gd name="T17" fmla="*/ 6 h 29"/>
                <a:gd name="T18" fmla="*/ 94 w 96"/>
                <a:gd name="T19" fmla="*/ 6 h 29"/>
                <a:gd name="T20" fmla="*/ 92 w 96"/>
                <a:gd name="T21" fmla="*/ 6 h 29"/>
                <a:gd name="T22" fmla="*/ 89 w 96"/>
                <a:gd name="T23" fmla="*/ 4 h 29"/>
                <a:gd name="T24" fmla="*/ 87 w 96"/>
                <a:gd name="T25" fmla="*/ 4 h 29"/>
                <a:gd name="T26" fmla="*/ 85 w 96"/>
                <a:gd name="T27" fmla="*/ 2 h 29"/>
                <a:gd name="T28" fmla="*/ 83 w 96"/>
                <a:gd name="T29" fmla="*/ 2 h 29"/>
                <a:gd name="T30" fmla="*/ 79 w 96"/>
                <a:gd name="T31" fmla="*/ 0 h 29"/>
                <a:gd name="T32" fmla="*/ 77 w 96"/>
                <a:gd name="T33" fmla="*/ 0 h 29"/>
                <a:gd name="T34" fmla="*/ 69 w 96"/>
                <a:gd name="T35" fmla="*/ 2 h 29"/>
                <a:gd name="T36" fmla="*/ 60 w 96"/>
                <a:gd name="T37" fmla="*/ 4 h 29"/>
                <a:gd name="T38" fmla="*/ 48 w 96"/>
                <a:gd name="T39" fmla="*/ 8 h 29"/>
                <a:gd name="T40" fmla="*/ 35 w 96"/>
                <a:gd name="T41" fmla="*/ 12 h 29"/>
                <a:gd name="T42" fmla="*/ 23 w 96"/>
                <a:gd name="T43" fmla="*/ 16 h 29"/>
                <a:gd name="T44" fmla="*/ 14 w 96"/>
                <a:gd name="T45" fmla="*/ 20 h 29"/>
                <a:gd name="T46" fmla="*/ 4 w 96"/>
                <a:gd name="T47" fmla="*/ 25 h 29"/>
                <a:gd name="T48" fmla="*/ 0 w 96"/>
                <a:gd name="T49" fmla="*/ 29 h 29"/>
                <a:gd name="T50" fmla="*/ 29 w 96"/>
                <a:gd name="T51"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6" h="29">
                  <a:moveTo>
                    <a:pt x="29" y="29"/>
                  </a:moveTo>
                  <a:lnTo>
                    <a:pt x="37" y="25"/>
                  </a:lnTo>
                  <a:lnTo>
                    <a:pt x="46" y="24"/>
                  </a:lnTo>
                  <a:lnTo>
                    <a:pt x="56" y="22"/>
                  </a:lnTo>
                  <a:lnTo>
                    <a:pt x="66" y="20"/>
                  </a:lnTo>
                  <a:lnTo>
                    <a:pt x="73" y="18"/>
                  </a:lnTo>
                  <a:lnTo>
                    <a:pt x="83" y="14"/>
                  </a:lnTo>
                  <a:lnTo>
                    <a:pt x="90" y="12"/>
                  </a:lnTo>
                  <a:lnTo>
                    <a:pt x="96" y="6"/>
                  </a:lnTo>
                  <a:lnTo>
                    <a:pt x="94" y="6"/>
                  </a:lnTo>
                  <a:lnTo>
                    <a:pt x="92" y="6"/>
                  </a:lnTo>
                  <a:lnTo>
                    <a:pt x="89" y="4"/>
                  </a:lnTo>
                  <a:lnTo>
                    <a:pt x="87" y="4"/>
                  </a:lnTo>
                  <a:lnTo>
                    <a:pt x="85" y="2"/>
                  </a:lnTo>
                  <a:lnTo>
                    <a:pt x="83" y="2"/>
                  </a:lnTo>
                  <a:lnTo>
                    <a:pt x="79" y="0"/>
                  </a:lnTo>
                  <a:lnTo>
                    <a:pt x="77" y="0"/>
                  </a:lnTo>
                  <a:lnTo>
                    <a:pt x="69" y="2"/>
                  </a:lnTo>
                  <a:lnTo>
                    <a:pt x="60" y="4"/>
                  </a:lnTo>
                  <a:lnTo>
                    <a:pt x="48" y="8"/>
                  </a:lnTo>
                  <a:lnTo>
                    <a:pt x="35" y="12"/>
                  </a:lnTo>
                  <a:lnTo>
                    <a:pt x="23" y="16"/>
                  </a:lnTo>
                  <a:lnTo>
                    <a:pt x="14" y="20"/>
                  </a:lnTo>
                  <a:lnTo>
                    <a:pt x="4" y="25"/>
                  </a:lnTo>
                  <a:lnTo>
                    <a:pt x="0" y="29"/>
                  </a:lnTo>
                  <a:lnTo>
                    <a:pt x="29" y="29"/>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11" name="Freeform 265"/>
            <p:cNvSpPr>
              <a:spLocks/>
            </p:cNvSpPr>
            <p:nvPr/>
          </p:nvSpPr>
          <p:spPr bwMode="auto">
            <a:xfrm>
              <a:off x="1388" y="1079"/>
              <a:ext cx="133" cy="41"/>
            </a:xfrm>
            <a:custGeom>
              <a:avLst/>
              <a:gdLst>
                <a:gd name="T0" fmla="*/ 4 w 133"/>
                <a:gd name="T1" fmla="*/ 27 h 38"/>
                <a:gd name="T2" fmla="*/ 10 w 133"/>
                <a:gd name="T3" fmla="*/ 25 h 38"/>
                <a:gd name="T4" fmla="*/ 19 w 133"/>
                <a:gd name="T5" fmla="*/ 25 h 38"/>
                <a:gd name="T6" fmla="*/ 27 w 133"/>
                <a:gd name="T7" fmla="*/ 25 h 38"/>
                <a:gd name="T8" fmla="*/ 29 w 133"/>
                <a:gd name="T9" fmla="*/ 25 h 38"/>
                <a:gd name="T10" fmla="*/ 27 w 133"/>
                <a:gd name="T11" fmla="*/ 27 h 38"/>
                <a:gd name="T12" fmla="*/ 25 w 133"/>
                <a:gd name="T13" fmla="*/ 31 h 38"/>
                <a:gd name="T14" fmla="*/ 23 w 133"/>
                <a:gd name="T15" fmla="*/ 33 h 38"/>
                <a:gd name="T16" fmla="*/ 23 w 133"/>
                <a:gd name="T17" fmla="*/ 36 h 38"/>
                <a:gd name="T18" fmla="*/ 23 w 133"/>
                <a:gd name="T19" fmla="*/ 36 h 38"/>
                <a:gd name="T20" fmla="*/ 25 w 133"/>
                <a:gd name="T21" fmla="*/ 38 h 38"/>
                <a:gd name="T22" fmla="*/ 27 w 133"/>
                <a:gd name="T23" fmla="*/ 38 h 38"/>
                <a:gd name="T24" fmla="*/ 35 w 133"/>
                <a:gd name="T25" fmla="*/ 38 h 38"/>
                <a:gd name="T26" fmla="*/ 46 w 133"/>
                <a:gd name="T27" fmla="*/ 36 h 38"/>
                <a:gd name="T28" fmla="*/ 56 w 133"/>
                <a:gd name="T29" fmla="*/ 33 h 38"/>
                <a:gd name="T30" fmla="*/ 67 w 133"/>
                <a:gd name="T31" fmla="*/ 31 h 38"/>
                <a:gd name="T32" fmla="*/ 75 w 133"/>
                <a:gd name="T33" fmla="*/ 31 h 38"/>
                <a:gd name="T34" fmla="*/ 79 w 133"/>
                <a:gd name="T35" fmla="*/ 31 h 38"/>
                <a:gd name="T36" fmla="*/ 85 w 133"/>
                <a:gd name="T37" fmla="*/ 31 h 38"/>
                <a:gd name="T38" fmla="*/ 89 w 133"/>
                <a:gd name="T39" fmla="*/ 31 h 38"/>
                <a:gd name="T40" fmla="*/ 94 w 133"/>
                <a:gd name="T41" fmla="*/ 31 h 38"/>
                <a:gd name="T42" fmla="*/ 106 w 133"/>
                <a:gd name="T43" fmla="*/ 29 h 38"/>
                <a:gd name="T44" fmla="*/ 117 w 133"/>
                <a:gd name="T45" fmla="*/ 25 h 38"/>
                <a:gd name="T46" fmla="*/ 127 w 133"/>
                <a:gd name="T47" fmla="*/ 19 h 38"/>
                <a:gd name="T48" fmla="*/ 129 w 133"/>
                <a:gd name="T49" fmla="*/ 15 h 38"/>
                <a:gd name="T50" fmla="*/ 125 w 133"/>
                <a:gd name="T51" fmla="*/ 13 h 38"/>
                <a:gd name="T52" fmla="*/ 121 w 133"/>
                <a:gd name="T53" fmla="*/ 13 h 38"/>
                <a:gd name="T54" fmla="*/ 115 w 133"/>
                <a:gd name="T55" fmla="*/ 15 h 38"/>
                <a:gd name="T56" fmla="*/ 113 w 133"/>
                <a:gd name="T57" fmla="*/ 13 h 38"/>
                <a:gd name="T58" fmla="*/ 115 w 133"/>
                <a:gd name="T59" fmla="*/ 10 h 38"/>
                <a:gd name="T60" fmla="*/ 117 w 133"/>
                <a:gd name="T61" fmla="*/ 6 h 38"/>
                <a:gd name="T62" fmla="*/ 119 w 133"/>
                <a:gd name="T63" fmla="*/ 2 h 38"/>
                <a:gd name="T64" fmla="*/ 110 w 133"/>
                <a:gd name="T65" fmla="*/ 0 h 38"/>
                <a:gd name="T66" fmla="*/ 102 w 133"/>
                <a:gd name="T67" fmla="*/ 6 h 38"/>
                <a:gd name="T68" fmla="*/ 98 w 133"/>
                <a:gd name="T69" fmla="*/ 13 h 38"/>
                <a:gd name="T70" fmla="*/ 92 w 133"/>
                <a:gd name="T71" fmla="*/ 19 h 38"/>
                <a:gd name="T72" fmla="*/ 85 w 133"/>
                <a:gd name="T73" fmla="*/ 21 h 38"/>
                <a:gd name="T74" fmla="*/ 75 w 133"/>
                <a:gd name="T75" fmla="*/ 19 h 38"/>
                <a:gd name="T76" fmla="*/ 69 w 133"/>
                <a:gd name="T77" fmla="*/ 17 h 38"/>
                <a:gd name="T78" fmla="*/ 64 w 133"/>
                <a:gd name="T79" fmla="*/ 13 h 38"/>
                <a:gd name="T80" fmla="*/ 58 w 133"/>
                <a:gd name="T81" fmla="*/ 12 h 38"/>
                <a:gd name="T82" fmla="*/ 42 w 133"/>
                <a:gd name="T83" fmla="*/ 10 h 38"/>
                <a:gd name="T84" fmla="*/ 25 w 133"/>
                <a:gd name="T85" fmla="*/ 13 h 38"/>
                <a:gd name="T86" fmla="*/ 10 w 133"/>
                <a:gd name="T87" fmla="*/ 19 h 38"/>
                <a:gd name="T88" fmla="*/ 0 w 133"/>
                <a:gd name="T89" fmla="*/ 2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3" h="38">
                  <a:moveTo>
                    <a:pt x="0" y="27"/>
                  </a:moveTo>
                  <a:lnTo>
                    <a:pt x="4" y="27"/>
                  </a:lnTo>
                  <a:lnTo>
                    <a:pt x="6" y="27"/>
                  </a:lnTo>
                  <a:lnTo>
                    <a:pt x="10" y="25"/>
                  </a:lnTo>
                  <a:lnTo>
                    <a:pt x="16" y="25"/>
                  </a:lnTo>
                  <a:lnTo>
                    <a:pt x="19" y="25"/>
                  </a:lnTo>
                  <a:lnTo>
                    <a:pt x="23" y="25"/>
                  </a:lnTo>
                  <a:lnTo>
                    <a:pt x="27" y="25"/>
                  </a:lnTo>
                  <a:lnTo>
                    <a:pt x="31" y="25"/>
                  </a:lnTo>
                  <a:lnTo>
                    <a:pt x="29" y="25"/>
                  </a:lnTo>
                  <a:lnTo>
                    <a:pt x="29" y="25"/>
                  </a:lnTo>
                  <a:lnTo>
                    <a:pt x="27" y="27"/>
                  </a:lnTo>
                  <a:lnTo>
                    <a:pt x="25" y="29"/>
                  </a:lnTo>
                  <a:lnTo>
                    <a:pt x="25" y="31"/>
                  </a:lnTo>
                  <a:lnTo>
                    <a:pt x="23" y="33"/>
                  </a:lnTo>
                  <a:lnTo>
                    <a:pt x="23" y="33"/>
                  </a:lnTo>
                  <a:lnTo>
                    <a:pt x="23" y="35"/>
                  </a:lnTo>
                  <a:lnTo>
                    <a:pt x="23" y="36"/>
                  </a:lnTo>
                  <a:lnTo>
                    <a:pt x="23" y="36"/>
                  </a:lnTo>
                  <a:lnTo>
                    <a:pt x="23" y="36"/>
                  </a:lnTo>
                  <a:lnTo>
                    <a:pt x="25" y="38"/>
                  </a:lnTo>
                  <a:lnTo>
                    <a:pt x="25" y="38"/>
                  </a:lnTo>
                  <a:lnTo>
                    <a:pt x="27" y="38"/>
                  </a:lnTo>
                  <a:lnTo>
                    <a:pt x="27" y="38"/>
                  </a:lnTo>
                  <a:lnTo>
                    <a:pt x="29" y="38"/>
                  </a:lnTo>
                  <a:lnTo>
                    <a:pt x="35" y="38"/>
                  </a:lnTo>
                  <a:lnTo>
                    <a:pt x="41" y="36"/>
                  </a:lnTo>
                  <a:lnTo>
                    <a:pt x="46" y="36"/>
                  </a:lnTo>
                  <a:lnTo>
                    <a:pt x="50" y="35"/>
                  </a:lnTo>
                  <a:lnTo>
                    <a:pt x="56" y="33"/>
                  </a:lnTo>
                  <a:lnTo>
                    <a:pt x="62" y="31"/>
                  </a:lnTo>
                  <a:lnTo>
                    <a:pt x="67" y="31"/>
                  </a:lnTo>
                  <a:lnTo>
                    <a:pt x="73" y="31"/>
                  </a:lnTo>
                  <a:lnTo>
                    <a:pt x="75" y="31"/>
                  </a:lnTo>
                  <a:lnTo>
                    <a:pt x="75" y="31"/>
                  </a:lnTo>
                  <a:lnTo>
                    <a:pt x="79" y="31"/>
                  </a:lnTo>
                  <a:lnTo>
                    <a:pt x="81" y="31"/>
                  </a:lnTo>
                  <a:lnTo>
                    <a:pt x="85" y="31"/>
                  </a:lnTo>
                  <a:lnTo>
                    <a:pt x="87" y="31"/>
                  </a:lnTo>
                  <a:lnTo>
                    <a:pt x="89" y="31"/>
                  </a:lnTo>
                  <a:lnTo>
                    <a:pt x="89" y="31"/>
                  </a:lnTo>
                  <a:lnTo>
                    <a:pt x="94" y="31"/>
                  </a:lnTo>
                  <a:lnTo>
                    <a:pt x="100" y="29"/>
                  </a:lnTo>
                  <a:lnTo>
                    <a:pt x="106" y="29"/>
                  </a:lnTo>
                  <a:lnTo>
                    <a:pt x="112" y="27"/>
                  </a:lnTo>
                  <a:lnTo>
                    <a:pt x="117" y="25"/>
                  </a:lnTo>
                  <a:lnTo>
                    <a:pt x="123" y="23"/>
                  </a:lnTo>
                  <a:lnTo>
                    <a:pt x="127" y="19"/>
                  </a:lnTo>
                  <a:lnTo>
                    <a:pt x="133" y="17"/>
                  </a:lnTo>
                  <a:lnTo>
                    <a:pt x="129" y="15"/>
                  </a:lnTo>
                  <a:lnTo>
                    <a:pt x="127" y="15"/>
                  </a:lnTo>
                  <a:lnTo>
                    <a:pt x="125" y="13"/>
                  </a:lnTo>
                  <a:lnTo>
                    <a:pt x="123" y="13"/>
                  </a:lnTo>
                  <a:lnTo>
                    <a:pt x="121" y="13"/>
                  </a:lnTo>
                  <a:lnTo>
                    <a:pt x="117" y="15"/>
                  </a:lnTo>
                  <a:lnTo>
                    <a:pt x="115" y="15"/>
                  </a:lnTo>
                  <a:lnTo>
                    <a:pt x="113" y="15"/>
                  </a:lnTo>
                  <a:lnTo>
                    <a:pt x="113" y="13"/>
                  </a:lnTo>
                  <a:lnTo>
                    <a:pt x="115" y="12"/>
                  </a:lnTo>
                  <a:lnTo>
                    <a:pt x="115" y="10"/>
                  </a:lnTo>
                  <a:lnTo>
                    <a:pt x="117" y="8"/>
                  </a:lnTo>
                  <a:lnTo>
                    <a:pt x="117" y="6"/>
                  </a:lnTo>
                  <a:lnTo>
                    <a:pt x="117" y="4"/>
                  </a:lnTo>
                  <a:lnTo>
                    <a:pt x="119" y="2"/>
                  </a:lnTo>
                  <a:lnTo>
                    <a:pt x="119" y="0"/>
                  </a:lnTo>
                  <a:lnTo>
                    <a:pt x="110" y="0"/>
                  </a:lnTo>
                  <a:lnTo>
                    <a:pt x="106" y="4"/>
                  </a:lnTo>
                  <a:lnTo>
                    <a:pt x="102" y="6"/>
                  </a:lnTo>
                  <a:lnTo>
                    <a:pt x="100" y="10"/>
                  </a:lnTo>
                  <a:lnTo>
                    <a:pt x="98" y="13"/>
                  </a:lnTo>
                  <a:lnTo>
                    <a:pt x="96" y="15"/>
                  </a:lnTo>
                  <a:lnTo>
                    <a:pt x="92" y="19"/>
                  </a:lnTo>
                  <a:lnTo>
                    <a:pt x="89" y="19"/>
                  </a:lnTo>
                  <a:lnTo>
                    <a:pt x="85" y="21"/>
                  </a:lnTo>
                  <a:lnTo>
                    <a:pt x="81" y="21"/>
                  </a:lnTo>
                  <a:lnTo>
                    <a:pt x="75" y="19"/>
                  </a:lnTo>
                  <a:lnTo>
                    <a:pt x="71" y="17"/>
                  </a:lnTo>
                  <a:lnTo>
                    <a:pt x="69" y="17"/>
                  </a:lnTo>
                  <a:lnTo>
                    <a:pt x="65" y="15"/>
                  </a:lnTo>
                  <a:lnTo>
                    <a:pt x="64" y="13"/>
                  </a:lnTo>
                  <a:lnTo>
                    <a:pt x="60" y="12"/>
                  </a:lnTo>
                  <a:lnTo>
                    <a:pt x="58" y="12"/>
                  </a:lnTo>
                  <a:lnTo>
                    <a:pt x="50" y="10"/>
                  </a:lnTo>
                  <a:lnTo>
                    <a:pt x="42" y="10"/>
                  </a:lnTo>
                  <a:lnTo>
                    <a:pt x="35" y="12"/>
                  </a:lnTo>
                  <a:lnTo>
                    <a:pt x="25" y="13"/>
                  </a:lnTo>
                  <a:lnTo>
                    <a:pt x="16" y="17"/>
                  </a:lnTo>
                  <a:lnTo>
                    <a:pt x="10" y="19"/>
                  </a:lnTo>
                  <a:lnTo>
                    <a:pt x="4" y="23"/>
                  </a:lnTo>
                  <a:lnTo>
                    <a:pt x="0" y="27"/>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12" name="Freeform 266"/>
            <p:cNvSpPr>
              <a:spLocks/>
            </p:cNvSpPr>
            <p:nvPr/>
          </p:nvSpPr>
          <p:spPr bwMode="auto">
            <a:xfrm>
              <a:off x="1665" y="1085"/>
              <a:ext cx="132" cy="32"/>
            </a:xfrm>
            <a:custGeom>
              <a:avLst/>
              <a:gdLst>
                <a:gd name="T0" fmla="*/ 19 w 132"/>
                <a:gd name="T1" fmla="*/ 0 h 29"/>
                <a:gd name="T2" fmla="*/ 15 w 132"/>
                <a:gd name="T3" fmla="*/ 0 h 29"/>
                <a:gd name="T4" fmla="*/ 13 w 132"/>
                <a:gd name="T5" fmla="*/ 0 h 29"/>
                <a:gd name="T6" fmla="*/ 9 w 132"/>
                <a:gd name="T7" fmla="*/ 0 h 29"/>
                <a:gd name="T8" fmla="*/ 7 w 132"/>
                <a:gd name="T9" fmla="*/ 0 h 29"/>
                <a:gd name="T10" fmla="*/ 3 w 132"/>
                <a:gd name="T11" fmla="*/ 0 h 29"/>
                <a:gd name="T12" fmla="*/ 1 w 132"/>
                <a:gd name="T13" fmla="*/ 0 h 29"/>
                <a:gd name="T14" fmla="*/ 1 w 132"/>
                <a:gd name="T15" fmla="*/ 2 h 29"/>
                <a:gd name="T16" fmla="*/ 1 w 132"/>
                <a:gd name="T17" fmla="*/ 4 h 29"/>
                <a:gd name="T18" fmla="*/ 1 w 132"/>
                <a:gd name="T19" fmla="*/ 7 h 29"/>
                <a:gd name="T20" fmla="*/ 1 w 132"/>
                <a:gd name="T21" fmla="*/ 7 h 29"/>
                <a:gd name="T22" fmla="*/ 3 w 132"/>
                <a:gd name="T23" fmla="*/ 9 h 29"/>
                <a:gd name="T24" fmla="*/ 3 w 132"/>
                <a:gd name="T25" fmla="*/ 11 h 29"/>
                <a:gd name="T26" fmla="*/ 1 w 132"/>
                <a:gd name="T27" fmla="*/ 13 h 29"/>
                <a:gd name="T28" fmla="*/ 0 w 132"/>
                <a:gd name="T29" fmla="*/ 15 h 29"/>
                <a:gd name="T30" fmla="*/ 0 w 132"/>
                <a:gd name="T31" fmla="*/ 17 h 29"/>
                <a:gd name="T32" fmla="*/ 0 w 132"/>
                <a:gd name="T33" fmla="*/ 21 h 29"/>
                <a:gd name="T34" fmla="*/ 13 w 132"/>
                <a:gd name="T35" fmla="*/ 23 h 29"/>
                <a:gd name="T36" fmla="*/ 30 w 132"/>
                <a:gd name="T37" fmla="*/ 27 h 29"/>
                <a:gd name="T38" fmla="*/ 46 w 132"/>
                <a:gd name="T39" fmla="*/ 29 h 29"/>
                <a:gd name="T40" fmla="*/ 103 w 132"/>
                <a:gd name="T41" fmla="*/ 29 h 29"/>
                <a:gd name="T42" fmla="*/ 109 w 132"/>
                <a:gd name="T43" fmla="*/ 23 h 29"/>
                <a:gd name="T44" fmla="*/ 115 w 132"/>
                <a:gd name="T45" fmla="*/ 21 h 29"/>
                <a:gd name="T46" fmla="*/ 122 w 132"/>
                <a:gd name="T47" fmla="*/ 23 h 29"/>
                <a:gd name="T48" fmla="*/ 132 w 132"/>
                <a:gd name="T49" fmla="*/ 23 h 29"/>
                <a:gd name="T50" fmla="*/ 130 w 132"/>
                <a:gd name="T51" fmla="*/ 9 h 29"/>
                <a:gd name="T52" fmla="*/ 126 w 132"/>
                <a:gd name="T53" fmla="*/ 7 h 29"/>
                <a:gd name="T54" fmla="*/ 124 w 132"/>
                <a:gd name="T55" fmla="*/ 6 h 29"/>
                <a:gd name="T56" fmla="*/ 120 w 132"/>
                <a:gd name="T57" fmla="*/ 4 h 29"/>
                <a:gd name="T58" fmla="*/ 113 w 132"/>
                <a:gd name="T59" fmla="*/ 4 h 29"/>
                <a:gd name="T60" fmla="*/ 103 w 132"/>
                <a:gd name="T61" fmla="*/ 6 h 29"/>
                <a:gd name="T62" fmla="*/ 92 w 132"/>
                <a:gd name="T63" fmla="*/ 9 h 29"/>
                <a:gd name="T64" fmla="*/ 80 w 132"/>
                <a:gd name="T65" fmla="*/ 11 h 29"/>
                <a:gd name="T66" fmla="*/ 65 w 132"/>
                <a:gd name="T67" fmla="*/ 13 h 29"/>
                <a:gd name="T68" fmla="*/ 53 w 132"/>
                <a:gd name="T69" fmla="*/ 13 h 29"/>
                <a:gd name="T70" fmla="*/ 44 w 132"/>
                <a:gd name="T71" fmla="*/ 13 h 29"/>
                <a:gd name="T72" fmla="*/ 34 w 132"/>
                <a:gd name="T73" fmla="*/ 13 h 29"/>
                <a:gd name="T74" fmla="*/ 25 w 132"/>
                <a:gd name="T75" fmla="*/ 13 h 29"/>
                <a:gd name="T76" fmla="*/ 21 w 132"/>
                <a:gd name="T77" fmla="*/ 11 h 29"/>
                <a:gd name="T78" fmla="*/ 19 w 132"/>
                <a:gd name="T79" fmla="*/ 7 h 29"/>
                <a:gd name="T80" fmla="*/ 17 w 132"/>
                <a:gd name="T81" fmla="*/ 4 h 29"/>
                <a:gd name="T82" fmla="*/ 17 w 132"/>
                <a:gd name="T83" fmla="*/ 2 h 29"/>
                <a:gd name="T84" fmla="*/ 17 w 132"/>
                <a:gd name="T85" fmla="*/ 0 h 29"/>
                <a:gd name="T86" fmla="*/ 19 w 132"/>
                <a:gd name="T87" fmla="*/ 0 h 29"/>
                <a:gd name="T88" fmla="*/ 21 w 132"/>
                <a:gd name="T89"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2" h="29">
                  <a:moveTo>
                    <a:pt x="21" y="0"/>
                  </a:moveTo>
                  <a:lnTo>
                    <a:pt x="19" y="0"/>
                  </a:lnTo>
                  <a:lnTo>
                    <a:pt x="17" y="0"/>
                  </a:lnTo>
                  <a:lnTo>
                    <a:pt x="15" y="0"/>
                  </a:lnTo>
                  <a:lnTo>
                    <a:pt x="15" y="0"/>
                  </a:lnTo>
                  <a:lnTo>
                    <a:pt x="13" y="0"/>
                  </a:lnTo>
                  <a:lnTo>
                    <a:pt x="11" y="0"/>
                  </a:lnTo>
                  <a:lnTo>
                    <a:pt x="9" y="0"/>
                  </a:lnTo>
                  <a:lnTo>
                    <a:pt x="9" y="0"/>
                  </a:lnTo>
                  <a:lnTo>
                    <a:pt x="7" y="0"/>
                  </a:lnTo>
                  <a:lnTo>
                    <a:pt x="5" y="0"/>
                  </a:lnTo>
                  <a:lnTo>
                    <a:pt x="3" y="0"/>
                  </a:lnTo>
                  <a:lnTo>
                    <a:pt x="3" y="0"/>
                  </a:lnTo>
                  <a:lnTo>
                    <a:pt x="1" y="0"/>
                  </a:lnTo>
                  <a:lnTo>
                    <a:pt x="1" y="2"/>
                  </a:lnTo>
                  <a:lnTo>
                    <a:pt x="1" y="2"/>
                  </a:lnTo>
                  <a:lnTo>
                    <a:pt x="1" y="4"/>
                  </a:lnTo>
                  <a:lnTo>
                    <a:pt x="1" y="4"/>
                  </a:lnTo>
                  <a:lnTo>
                    <a:pt x="1" y="6"/>
                  </a:lnTo>
                  <a:lnTo>
                    <a:pt x="1" y="7"/>
                  </a:lnTo>
                  <a:lnTo>
                    <a:pt x="1" y="7"/>
                  </a:lnTo>
                  <a:lnTo>
                    <a:pt x="1" y="7"/>
                  </a:lnTo>
                  <a:lnTo>
                    <a:pt x="3" y="9"/>
                  </a:lnTo>
                  <a:lnTo>
                    <a:pt x="3" y="9"/>
                  </a:lnTo>
                  <a:lnTo>
                    <a:pt x="5" y="11"/>
                  </a:lnTo>
                  <a:lnTo>
                    <a:pt x="3" y="11"/>
                  </a:lnTo>
                  <a:lnTo>
                    <a:pt x="3" y="11"/>
                  </a:lnTo>
                  <a:lnTo>
                    <a:pt x="1" y="13"/>
                  </a:lnTo>
                  <a:lnTo>
                    <a:pt x="1" y="13"/>
                  </a:lnTo>
                  <a:lnTo>
                    <a:pt x="0" y="15"/>
                  </a:lnTo>
                  <a:lnTo>
                    <a:pt x="0" y="15"/>
                  </a:lnTo>
                  <a:lnTo>
                    <a:pt x="0" y="17"/>
                  </a:lnTo>
                  <a:lnTo>
                    <a:pt x="0" y="19"/>
                  </a:lnTo>
                  <a:lnTo>
                    <a:pt x="0" y="21"/>
                  </a:lnTo>
                  <a:lnTo>
                    <a:pt x="5" y="21"/>
                  </a:lnTo>
                  <a:lnTo>
                    <a:pt x="13" y="23"/>
                  </a:lnTo>
                  <a:lnTo>
                    <a:pt x="21" y="25"/>
                  </a:lnTo>
                  <a:lnTo>
                    <a:pt x="30" y="27"/>
                  </a:lnTo>
                  <a:lnTo>
                    <a:pt x="40" y="27"/>
                  </a:lnTo>
                  <a:lnTo>
                    <a:pt x="46" y="29"/>
                  </a:lnTo>
                  <a:lnTo>
                    <a:pt x="51" y="29"/>
                  </a:lnTo>
                  <a:lnTo>
                    <a:pt x="103" y="29"/>
                  </a:lnTo>
                  <a:lnTo>
                    <a:pt x="105" y="25"/>
                  </a:lnTo>
                  <a:lnTo>
                    <a:pt x="109" y="23"/>
                  </a:lnTo>
                  <a:lnTo>
                    <a:pt x="111" y="21"/>
                  </a:lnTo>
                  <a:lnTo>
                    <a:pt x="115" y="21"/>
                  </a:lnTo>
                  <a:lnTo>
                    <a:pt x="119" y="23"/>
                  </a:lnTo>
                  <a:lnTo>
                    <a:pt x="122" y="23"/>
                  </a:lnTo>
                  <a:lnTo>
                    <a:pt x="128" y="23"/>
                  </a:lnTo>
                  <a:lnTo>
                    <a:pt x="132" y="23"/>
                  </a:lnTo>
                  <a:lnTo>
                    <a:pt x="132" y="11"/>
                  </a:lnTo>
                  <a:lnTo>
                    <a:pt x="130" y="9"/>
                  </a:lnTo>
                  <a:lnTo>
                    <a:pt x="128" y="9"/>
                  </a:lnTo>
                  <a:lnTo>
                    <a:pt x="126" y="7"/>
                  </a:lnTo>
                  <a:lnTo>
                    <a:pt x="124" y="6"/>
                  </a:lnTo>
                  <a:lnTo>
                    <a:pt x="124" y="6"/>
                  </a:lnTo>
                  <a:lnTo>
                    <a:pt x="122" y="4"/>
                  </a:lnTo>
                  <a:lnTo>
                    <a:pt x="120" y="4"/>
                  </a:lnTo>
                  <a:lnTo>
                    <a:pt x="119" y="4"/>
                  </a:lnTo>
                  <a:lnTo>
                    <a:pt x="113" y="4"/>
                  </a:lnTo>
                  <a:lnTo>
                    <a:pt x="107" y="4"/>
                  </a:lnTo>
                  <a:lnTo>
                    <a:pt x="103" y="6"/>
                  </a:lnTo>
                  <a:lnTo>
                    <a:pt x="97" y="7"/>
                  </a:lnTo>
                  <a:lnTo>
                    <a:pt x="92" y="9"/>
                  </a:lnTo>
                  <a:lnTo>
                    <a:pt x="86" y="11"/>
                  </a:lnTo>
                  <a:lnTo>
                    <a:pt x="80" y="11"/>
                  </a:lnTo>
                  <a:lnTo>
                    <a:pt x="72" y="13"/>
                  </a:lnTo>
                  <a:lnTo>
                    <a:pt x="65" y="13"/>
                  </a:lnTo>
                  <a:lnTo>
                    <a:pt x="59" y="13"/>
                  </a:lnTo>
                  <a:lnTo>
                    <a:pt x="53" y="13"/>
                  </a:lnTo>
                  <a:lnTo>
                    <a:pt x="48" y="13"/>
                  </a:lnTo>
                  <a:lnTo>
                    <a:pt x="44" y="13"/>
                  </a:lnTo>
                  <a:lnTo>
                    <a:pt x="38" y="13"/>
                  </a:lnTo>
                  <a:lnTo>
                    <a:pt x="34" y="13"/>
                  </a:lnTo>
                  <a:lnTo>
                    <a:pt x="28" y="13"/>
                  </a:lnTo>
                  <a:lnTo>
                    <a:pt x="25" y="13"/>
                  </a:lnTo>
                  <a:lnTo>
                    <a:pt x="23" y="11"/>
                  </a:lnTo>
                  <a:lnTo>
                    <a:pt x="21" y="11"/>
                  </a:lnTo>
                  <a:lnTo>
                    <a:pt x="19" y="9"/>
                  </a:lnTo>
                  <a:lnTo>
                    <a:pt x="19" y="7"/>
                  </a:lnTo>
                  <a:lnTo>
                    <a:pt x="17" y="6"/>
                  </a:lnTo>
                  <a:lnTo>
                    <a:pt x="17" y="4"/>
                  </a:lnTo>
                  <a:lnTo>
                    <a:pt x="17" y="4"/>
                  </a:lnTo>
                  <a:lnTo>
                    <a:pt x="17" y="2"/>
                  </a:lnTo>
                  <a:lnTo>
                    <a:pt x="17" y="2"/>
                  </a:lnTo>
                  <a:lnTo>
                    <a:pt x="17" y="0"/>
                  </a:lnTo>
                  <a:lnTo>
                    <a:pt x="19" y="0"/>
                  </a:lnTo>
                  <a:lnTo>
                    <a:pt x="19" y="0"/>
                  </a:lnTo>
                  <a:lnTo>
                    <a:pt x="19" y="0"/>
                  </a:lnTo>
                  <a:lnTo>
                    <a:pt x="21" y="0"/>
                  </a:lnTo>
                  <a:lnTo>
                    <a:pt x="21"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13" name="Freeform 267"/>
            <p:cNvSpPr>
              <a:spLocks/>
            </p:cNvSpPr>
            <p:nvPr/>
          </p:nvSpPr>
          <p:spPr bwMode="auto">
            <a:xfrm>
              <a:off x="1699" y="1015"/>
              <a:ext cx="92" cy="45"/>
            </a:xfrm>
            <a:custGeom>
              <a:avLst/>
              <a:gdLst>
                <a:gd name="T0" fmla="*/ 40 w 92"/>
                <a:gd name="T1" fmla="*/ 31 h 41"/>
                <a:gd name="T2" fmla="*/ 58 w 92"/>
                <a:gd name="T3" fmla="*/ 29 h 41"/>
                <a:gd name="T4" fmla="*/ 75 w 92"/>
                <a:gd name="T5" fmla="*/ 25 h 41"/>
                <a:gd name="T6" fmla="*/ 88 w 92"/>
                <a:gd name="T7" fmla="*/ 20 h 41"/>
                <a:gd name="T8" fmla="*/ 90 w 92"/>
                <a:gd name="T9" fmla="*/ 16 h 41"/>
                <a:gd name="T10" fmla="*/ 83 w 92"/>
                <a:gd name="T11" fmla="*/ 12 h 41"/>
                <a:gd name="T12" fmla="*/ 75 w 92"/>
                <a:gd name="T13" fmla="*/ 10 h 41"/>
                <a:gd name="T14" fmla="*/ 65 w 92"/>
                <a:gd name="T15" fmla="*/ 10 h 41"/>
                <a:gd name="T16" fmla="*/ 60 w 92"/>
                <a:gd name="T17" fmla="*/ 10 h 41"/>
                <a:gd name="T18" fmla="*/ 58 w 92"/>
                <a:gd name="T19" fmla="*/ 8 h 41"/>
                <a:gd name="T20" fmla="*/ 56 w 92"/>
                <a:gd name="T21" fmla="*/ 6 h 41"/>
                <a:gd name="T22" fmla="*/ 54 w 92"/>
                <a:gd name="T23" fmla="*/ 2 h 41"/>
                <a:gd name="T24" fmla="*/ 52 w 92"/>
                <a:gd name="T25" fmla="*/ 2 h 41"/>
                <a:gd name="T26" fmla="*/ 50 w 92"/>
                <a:gd name="T27" fmla="*/ 2 h 41"/>
                <a:gd name="T28" fmla="*/ 48 w 92"/>
                <a:gd name="T29" fmla="*/ 0 h 41"/>
                <a:gd name="T30" fmla="*/ 44 w 92"/>
                <a:gd name="T31" fmla="*/ 0 h 41"/>
                <a:gd name="T32" fmla="*/ 38 w 92"/>
                <a:gd name="T33" fmla="*/ 0 h 41"/>
                <a:gd name="T34" fmla="*/ 25 w 92"/>
                <a:gd name="T35" fmla="*/ 2 h 41"/>
                <a:gd name="T36" fmla="*/ 10 w 92"/>
                <a:gd name="T37" fmla="*/ 6 h 41"/>
                <a:gd name="T38" fmla="*/ 2 w 92"/>
                <a:gd name="T39" fmla="*/ 14 h 41"/>
                <a:gd name="T40" fmla="*/ 10 w 92"/>
                <a:gd name="T41" fmla="*/ 22 h 41"/>
                <a:gd name="T42" fmla="*/ 19 w 92"/>
                <a:gd name="T43" fmla="*/ 23 h 41"/>
                <a:gd name="T44" fmla="*/ 15 w 92"/>
                <a:gd name="T45" fmla="*/ 25 h 41"/>
                <a:gd name="T46" fmla="*/ 14 w 92"/>
                <a:gd name="T47" fmla="*/ 27 h 41"/>
                <a:gd name="T48" fmla="*/ 12 w 92"/>
                <a:gd name="T49" fmla="*/ 29 h 41"/>
                <a:gd name="T50" fmla="*/ 12 w 92"/>
                <a:gd name="T51" fmla="*/ 33 h 41"/>
                <a:gd name="T52" fmla="*/ 12 w 92"/>
                <a:gd name="T53" fmla="*/ 33 h 41"/>
                <a:gd name="T54" fmla="*/ 14 w 92"/>
                <a:gd name="T55" fmla="*/ 35 h 41"/>
                <a:gd name="T56" fmla="*/ 14 w 92"/>
                <a:gd name="T57" fmla="*/ 37 h 41"/>
                <a:gd name="T58" fmla="*/ 14 w 92"/>
                <a:gd name="T59" fmla="*/ 39 h 41"/>
                <a:gd name="T60" fmla="*/ 14 w 92"/>
                <a:gd name="T61" fmla="*/ 39 h 41"/>
                <a:gd name="T62" fmla="*/ 15 w 92"/>
                <a:gd name="T63" fmla="*/ 41 h 41"/>
                <a:gd name="T64" fmla="*/ 17 w 92"/>
                <a:gd name="T65" fmla="*/ 41 h 41"/>
                <a:gd name="T66" fmla="*/ 21 w 92"/>
                <a:gd name="T67" fmla="*/ 41 h 41"/>
                <a:gd name="T68" fmla="*/ 25 w 92"/>
                <a:gd name="T69" fmla="*/ 41 h 41"/>
                <a:gd name="T70" fmla="*/ 29 w 92"/>
                <a:gd name="T71" fmla="*/ 39 h 41"/>
                <a:gd name="T72" fmla="*/ 33 w 92"/>
                <a:gd name="T73" fmla="*/ 37 h 41"/>
                <a:gd name="T74" fmla="*/ 37 w 92"/>
                <a:gd name="T75" fmla="*/ 3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2" h="41">
                  <a:moveTo>
                    <a:pt x="33" y="33"/>
                  </a:moveTo>
                  <a:lnTo>
                    <a:pt x="40" y="31"/>
                  </a:lnTo>
                  <a:lnTo>
                    <a:pt x="48" y="31"/>
                  </a:lnTo>
                  <a:lnTo>
                    <a:pt x="58" y="29"/>
                  </a:lnTo>
                  <a:lnTo>
                    <a:pt x="67" y="27"/>
                  </a:lnTo>
                  <a:lnTo>
                    <a:pt x="75" y="25"/>
                  </a:lnTo>
                  <a:lnTo>
                    <a:pt x="83" y="23"/>
                  </a:lnTo>
                  <a:lnTo>
                    <a:pt x="88" y="20"/>
                  </a:lnTo>
                  <a:lnTo>
                    <a:pt x="92" y="18"/>
                  </a:lnTo>
                  <a:lnTo>
                    <a:pt x="90" y="16"/>
                  </a:lnTo>
                  <a:lnTo>
                    <a:pt x="86" y="14"/>
                  </a:lnTo>
                  <a:lnTo>
                    <a:pt x="83" y="12"/>
                  </a:lnTo>
                  <a:lnTo>
                    <a:pt x="79" y="10"/>
                  </a:lnTo>
                  <a:lnTo>
                    <a:pt x="75" y="10"/>
                  </a:lnTo>
                  <a:lnTo>
                    <a:pt x="69" y="10"/>
                  </a:lnTo>
                  <a:lnTo>
                    <a:pt x="65" y="10"/>
                  </a:lnTo>
                  <a:lnTo>
                    <a:pt x="62" y="10"/>
                  </a:lnTo>
                  <a:lnTo>
                    <a:pt x="60" y="10"/>
                  </a:lnTo>
                  <a:lnTo>
                    <a:pt x="58" y="8"/>
                  </a:lnTo>
                  <a:lnTo>
                    <a:pt x="58" y="8"/>
                  </a:lnTo>
                  <a:lnTo>
                    <a:pt x="58" y="6"/>
                  </a:lnTo>
                  <a:lnTo>
                    <a:pt x="56" y="6"/>
                  </a:lnTo>
                  <a:lnTo>
                    <a:pt x="56" y="4"/>
                  </a:lnTo>
                  <a:lnTo>
                    <a:pt x="54" y="2"/>
                  </a:lnTo>
                  <a:lnTo>
                    <a:pt x="54" y="2"/>
                  </a:lnTo>
                  <a:lnTo>
                    <a:pt x="52" y="2"/>
                  </a:lnTo>
                  <a:lnTo>
                    <a:pt x="52" y="2"/>
                  </a:lnTo>
                  <a:lnTo>
                    <a:pt x="50" y="2"/>
                  </a:lnTo>
                  <a:lnTo>
                    <a:pt x="48" y="0"/>
                  </a:lnTo>
                  <a:lnTo>
                    <a:pt x="48" y="0"/>
                  </a:lnTo>
                  <a:lnTo>
                    <a:pt x="46" y="0"/>
                  </a:lnTo>
                  <a:lnTo>
                    <a:pt x="44" y="0"/>
                  </a:lnTo>
                  <a:lnTo>
                    <a:pt x="42" y="0"/>
                  </a:lnTo>
                  <a:lnTo>
                    <a:pt x="38" y="0"/>
                  </a:lnTo>
                  <a:lnTo>
                    <a:pt x="31" y="0"/>
                  </a:lnTo>
                  <a:lnTo>
                    <a:pt x="25" y="2"/>
                  </a:lnTo>
                  <a:lnTo>
                    <a:pt x="17" y="4"/>
                  </a:lnTo>
                  <a:lnTo>
                    <a:pt x="10" y="6"/>
                  </a:lnTo>
                  <a:lnTo>
                    <a:pt x="6" y="10"/>
                  </a:lnTo>
                  <a:lnTo>
                    <a:pt x="2" y="14"/>
                  </a:lnTo>
                  <a:lnTo>
                    <a:pt x="0" y="18"/>
                  </a:lnTo>
                  <a:lnTo>
                    <a:pt x="10" y="22"/>
                  </a:lnTo>
                  <a:lnTo>
                    <a:pt x="21" y="22"/>
                  </a:lnTo>
                  <a:lnTo>
                    <a:pt x="19" y="23"/>
                  </a:lnTo>
                  <a:lnTo>
                    <a:pt x="17" y="23"/>
                  </a:lnTo>
                  <a:lnTo>
                    <a:pt x="15" y="25"/>
                  </a:lnTo>
                  <a:lnTo>
                    <a:pt x="14" y="25"/>
                  </a:lnTo>
                  <a:lnTo>
                    <a:pt x="14" y="27"/>
                  </a:lnTo>
                  <a:lnTo>
                    <a:pt x="12" y="27"/>
                  </a:lnTo>
                  <a:lnTo>
                    <a:pt x="12" y="29"/>
                  </a:lnTo>
                  <a:lnTo>
                    <a:pt x="12" y="31"/>
                  </a:lnTo>
                  <a:lnTo>
                    <a:pt x="12" y="33"/>
                  </a:lnTo>
                  <a:lnTo>
                    <a:pt x="12" y="33"/>
                  </a:lnTo>
                  <a:lnTo>
                    <a:pt x="12" y="33"/>
                  </a:lnTo>
                  <a:lnTo>
                    <a:pt x="14" y="35"/>
                  </a:lnTo>
                  <a:lnTo>
                    <a:pt x="14" y="35"/>
                  </a:lnTo>
                  <a:lnTo>
                    <a:pt x="14" y="35"/>
                  </a:lnTo>
                  <a:lnTo>
                    <a:pt x="14" y="37"/>
                  </a:lnTo>
                  <a:lnTo>
                    <a:pt x="14" y="37"/>
                  </a:lnTo>
                  <a:lnTo>
                    <a:pt x="14" y="39"/>
                  </a:lnTo>
                  <a:lnTo>
                    <a:pt x="14" y="39"/>
                  </a:lnTo>
                  <a:lnTo>
                    <a:pt x="14" y="39"/>
                  </a:lnTo>
                  <a:lnTo>
                    <a:pt x="15" y="41"/>
                  </a:lnTo>
                  <a:lnTo>
                    <a:pt x="15" y="41"/>
                  </a:lnTo>
                  <a:lnTo>
                    <a:pt x="15" y="41"/>
                  </a:lnTo>
                  <a:lnTo>
                    <a:pt x="17" y="41"/>
                  </a:lnTo>
                  <a:lnTo>
                    <a:pt x="17" y="41"/>
                  </a:lnTo>
                  <a:lnTo>
                    <a:pt x="21" y="41"/>
                  </a:lnTo>
                  <a:lnTo>
                    <a:pt x="23" y="41"/>
                  </a:lnTo>
                  <a:lnTo>
                    <a:pt x="25" y="41"/>
                  </a:lnTo>
                  <a:lnTo>
                    <a:pt x="27" y="39"/>
                  </a:lnTo>
                  <a:lnTo>
                    <a:pt x="29" y="39"/>
                  </a:lnTo>
                  <a:lnTo>
                    <a:pt x="31" y="39"/>
                  </a:lnTo>
                  <a:lnTo>
                    <a:pt x="33" y="37"/>
                  </a:lnTo>
                  <a:lnTo>
                    <a:pt x="35" y="37"/>
                  </a:lnTo>
                  <a:lnTo>
                    <a:pt x="37" y="37"/>
                  </a:lnTo>
                  <a:lnTo>
                    <a:pt x="33" y="33"/>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14" name="Freeform 268"/>
            <p:cNvSpPr>
              <a:spLocks/>
            </p:cNvSpPr>
            <p:nvPr/>
          </p:nvSpPr>
          <p:spPr bwMode="auto">
            <a:xfrm>
              <a:off x="1762" y="1124"/>
              <a:ext cx="45" cy="20"/>
            </a:xfrm>
            <a:custGeom>
              <a:avLst/>
              <a:gdLst>
                <a:gd name="T0" fmla="*/ 14 w 45"/>
                <a:gd name="T1" fmla="*/ 16 h 18"/>
                <a:gd name="T2" fmla="*/ 12 w 45"/>
                <a:gd name="T3" fmla="*/ 16 h 18"/>
                <a:gd name="T4" fmla="*/ 8 w 45"/>
                <a:gd name="T5" fmla="*/ 14 h 18"/>
                <a:gd name="T6" fmla="*/ 6 w 45"/>
                <a:gd name="T7" fmla="*/ 14 h 18"/>
                <a:gd name="T8" fmla="*/ 4 w 45"/>
                <a:gd name="T9" fmla="*/ 12 h 18"/>
                <a:gd name="T10" fmla="*/ 2 w 45"/>
                <a:gd name="T11" fmla="*/ 10 h 18"/>
                <a:gd name="T12" fmla="*/ 0 w 45"/>
                <a:gd name="T13" fmla="*/ 6 h 18"/>
                <a:gd name="T14" fmla="*/ 0 w 45"/>
                <a:gd name="T15" fmla="*/ 4 h 18"/>
                <a:gd name="T16" fmla="*/ 0 w 45"/>
                <a:gd name="T17" fmla="*/ 2 h 18"/>
                <a:gd name="T18" fmla="*/ 2 w 45"/>
                <a:gd name="T19" fmla="*/ 2 h 18"/>
                <a:gd name="T20" fmla="*/ 6 w 45"/>
                <a:gd name="T21" fmla="*/ 2 h 18"/>
                <a:gd name="T22" fmla="*/ 8 w 45"/>
                <a:gd name="T23" fmla="*/ 2 h 18"/>
                <a:gd name="T24" fmla="*/ 10 w 45"/>
                <a:gd name="T25" fmla="*/ 2 h 18"/>
                <a:gd name="T26" fmla="*/ 12 w 45"/>
                <a:gd name="T27" fmla="*/ 2 h 18"/>
                <a:gd name="T28" fmla="*/ 14 w 45"/>
                <a:gd name="T29" fmla="*/ 2 h 18"/>
                <a:gd name="T30" fmla="*/ 16 w 45"/>
                <a:gd name="T31" fmla="*/ 2 h 18"/>
                <a:gd name="T32" fmla="*/ 18 w 45"/>
                <a:gd name="T33" fmla="*/ 2 h 18"/>
                <a:gd name="T34" fmla="*/ 20 w 45"/>
                <a:gd name="T35" fmla="*/ 2 h 18"/>
                <a:gd name="T36" fmla="*/ 23 w 45"/>
                <a:gd name="T37" fmla="*/ 0 h 18"/>
                <a:gd name="T38" fmla="*/ 29 w 45"/>
                <a:gd name="T39" fmla="*/ 0 h 18"/>
                <a:gd name="T40" fmla="*/ 33 w 45"/>
                <a:gd name="T41" fmla="*/ 0 h 18"/>
                <a:gd name="T42" fmla="*/ 37 w 45"/>
                <a:gd name="T43" fmla="*/ 0 h 18"/>
                <a:gd name="T44" fmla="*/ 41 w 45"/>
                <a:gd name="T45" fmla="*/ 2 h 18"/>
                <a:gd name="T46" fmla="*/ 45 w 45"/>
                <a:gd name="T47" fmla="*/ 4 h 18"/>
                <a:gd name="T48" fmla="*/ 45 w 45"/>
                <a:gd name="T49" fmla="*/ 8 h 18"/>
                <a:gd name="T50" fmla="*/ 45 w 45"/>
                <a:gd name="T51" fmla="*/ 12 h 18"/>
                <a:gd name="T52" fmla="*/ 41 w 45"/>
                <a:gd name="T53" fmla="*/ 16 h 18"/>
                <a:gd name="T54" fmla="*/ 37 w 45"/>
                <a:gd name="T55" fmla="*/ 16 h 18"/>
                <a:gd name="T56" fmla="*/ 33 w 45"/>
                <a:gd name="T57" fmla="*/ 18 h 18"/>
                <a:gd name="T58" fmla="*/ 27 w 45"/>
                <a:gd name="T59" fmla="*/ 18 h 18"/>
                <a:gd name="T60" fmla="*/ 22 w 45"/>
                <a:gd name="T61" fmla="*/ 18 h 18"/>
                <a:gd name="T62" fmla="*/ 18 w 45"/>
                <a:gd name="T63" fmla="*/ 16 h 18"/>
                <a:gd name="T64" fmla="*/ 14 w 45"/>
                <a:gd name="T65" fmla="*/ 1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5" h="18">
                  <a:moveTo>
                    <a:pt x="14" y="16"/>
                  </a:moveTo>
                  <a:lnTo>
                    <a:pt x="12" y="16"/>
                  </a:lnTo>
                  <a:lnTo>
                    <a:pt x="8" y="14"/>
                  </a:lnTo>
                  <a:lnTo>
                    <a:pt x="6" y="14"/>
                  </a:lnTo>
                  <a:lnTo>
                    <a:pt x="4" y="12"/>
                  </a:lnTo>
                  <a:lnTo>
                    <a:pt x="2" y="10"/>
                  </a:lnTo>
                  <a:lnTo>
                    <a:pt x="0" y="6"/>
                  </a:lnTo>
                  <a:lnTo>
                    <a:pt x="0" y="4"/>
                  </a:lnTo>
                  <a:lnTo>
                    <a:pt x="0" y="2"/>
                  </a:lnTo>
                  <a:lnTo>
                    <a:pt x="2" y="2"/>
                  </a:lnTo>
                  <a:lnTo>
                    <a:pt x="6" y="2"/>
                  </a:lnTo>
                  <a:lnTo>
                    <a:pt x="8" y="2"/>
                  </a:lnTo>
                  <a:lnTo>
                    <a:pt x="10" y="2"/>
                  </a:lnTo>
                  <a:lnTo>
                    <a:pt x="12" y="2"/>
                  </a:lnTo>
                  <a:lnTo>
                    <a:pt x="14" y="2"/>
                  </a:lnTo>
                  <a:lnTo>
                    <a:pt x="16" y="2"/>
                  </a:lnTo>
                  <a:lnTo>
                    <a:pt x="18" y="2"/>
                  </a:lnTo>
                  <a:lnTo>
                    <a:pt x="20" y="2"/>
                  </a:lnTo>
                  <a:lnTo>
                    <a:pt x="23" y="0"/>
                  </a:lnTo>
                  <a:lnTo>
                    <a:pt x="29" y="0"/>
                  </a:lnTo>
                  <a:lnTo>
                    <a:pt x="33" y="0"/>
                  </a:lnTo>
                  <a:lnTo>
                    <a:pt x="37" y="0"/>
                  </a:lnTo>
                  <a:lnTo>
                    <a:pt x="41" y="2"/>
                  </a:lnTo>
                  <a:lnTo>
                    <a:pt x="45" y="4"/>
                  </a:lnTo>
                  <a:lnTo>
                    <a:pt x="45" y="8"/>
                  </a:lnTo>
                  <a:lnTo>
                    <a:pt x="45" y="12"/>
                  </a:lnTo>
                  <a:lnTo>
                    <a:pt x="41" y="16"/>
                  </a:lnTo>
                  <a:lnTo>
                    <a:pt x="37" y="16"/>
                  </a:lnTo>
                  <a:lnTo>
                    <a:pt x="33" y="18"/>
                  </a:lnTo>
                  <a:lnTo>
                    <a:pt x="27" y="18"/>
                  </a:lnTo>
                  <a:lnTo>
                    <a:pt x="22" y="18"/>
                  </a:lnTo>
                  <a:lnTo>
                    <a:pt x="18" y="16"/>
                  </a:lnTo>
                  <a:lnTo>
                    <a:pt x="14" y="16"/>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15" name="Freeform 269"/>
            <p:cNvSpPr>
              <a:spLocks/>
            </p:cNvSpPr>
            <p:nvPr/>
          </p:nvSpPr>
          <p:spPr bwMode="auto">
            <a:xfrm>
              <a:off x="2933" y="1444"/>
              <a:ext cx="33" cy="19"/>
            </a:xfrm>
            <a:custGeom>
              <a:avLst/>
              <a:gdLst>
                <a:gd name="T0" fmla="*/ 11 w 33"/>
                <a:gd name="T1" fmla="*/ 0 h 17"/>
                <a:gd name="T2" fmla="*/ 33 w 33"/>
                <a:gd name="T3" fmla="*/ 4 h 17"/>
                <a:gd name="T4" fmla="*/ 29 w 33"/>
                <a:gd name="T5" fmla="*/ 17 h 17"/>
                <a:gd name="T6" fmla="*/ 6 w 33"/>
                <a:gd name="T7" fmla="*/ 17 h 17"/>
                <a:gd name="T8" fmla="*/ 0 w 33"/>
                <a:gd name="T9" fmla="*/ 13 h 17"/>
                <a:gd name="T10" fmla="*/ 0 w 33"/>
                <a:gd name="T11" fmla="*/ 13 h 17"/>
                <a:gd name="T12" fmla="*/ 2 w 33"/>
                <a:gd name="T13" fmla="*/ 10 h 17"/>
                <a:gd name="T14" fmla="*/ 4 w 33"/>
                <a:gd name="T15" fmla="*/ 8 h 17"/>
                <a:gd name="T16" fmla="*/ 6 w 33"/>
                <a:gd name="T17" fmla="*/ 6 h 17"/>
                <a:gd name="T18" fmla="*/ 8 w 33"/>
                <a:gd name="T19" fmla="*/ 4 h 17"/>
                <a:gd name="T20" fmla="*/ 10 w 33"/>
                <a:gd name="T21" fmla="*/ 2 h 17"/>
                <a:gd name="T22" fmla="*/ 11 w 33"/>
                <a:gd name="T23" fmla="*/ 2 h 17"/>
                <a:gd name="T24" fmla="*/ 11 w 33"/>
                <a:gd name="T25"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17">
                  <a:moveTo>
                    <a:pt x="11" y="0"/>
                  </a:moveTo>
                  <a:lnTo>
                    <a:pt x="33" y="4"/>
                  </a:lnTo>
                  <a:lnTo>
                    <a:pt x="29" y="17"/>
                  </a:lnTo>
                  <a:lnTo>
                    <a:pt x="6" y="17"/>
                  </a:lnTo>
                  <a:lnTo>
                    <a:pt x="0" y="13"/>
                  </a:lnTo>
                  <a:lnTo>
                    <a:pt x="0" y="13"/>
                  </a:lnTo>
                  <a:lnTo>
                    <a:pt x="2" y="10"/>
                  </a:lnTo>
                  <a:lnTo>
                    <a:pt x="4" y="8"/>
                  </a:lnTo>
                  <a:lnTo>
                    <a:pt x="6" y="6"/>
                  </a:lnTo>
                  <a:lnTo>
                    <a:pt x="8" y="4"/>
                  </a:lnTo>
                  <a:lnTo>
                    <a:pt x="10" y="2"/>
                  </a:lnTo>
                  <a:lnTo>
                    <a:pt x="11" y="2"/>
                  </a:lnTo>
                  <a:lnTo>
                    <a:pt x="11"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16" name="Freeform 270"/>
            <p:cNvSpPr>
              <a:spLocks/>
            </p:cNvSpPr>
            <p:nvPr/>
          </p:nvSpPr>
          <p:spPr bwMode="auto">
            <a:xfrm>
              <a:off x="2929" y="1185"/>
              <a:ext cx="140" cy="171"/>
            </a:xfrm>
            <a:custGeom>
              <a:avLst/>
              <a:gdLst>
                <a:gd name="T0" fmla="*/ 100 w 140"/>
                <a:gd name="T1" fmla="*/ 150 h 157"/>
                <a:gd name="T2" fmla="*/ 96 w 140"/>
                <a:gd name="T3" fmla="*/ 150 h 157"/>
                <a:gd name="T4" fmla="*/ 96 w 140"/>
                <a:gd name="T5" fmla="*/ 150 h 157"/>
                <a:gd name="T6" fmla="*/ 65 w 140"/>
                <a:gd name="T7" fmla="*/ 155 h 157"/>
                <a:gd name="T8" fmla="*/ 52 w 140"/>
                <a:gd name="T9" fmla="*/ 157 h 157"/>
                <a:gd name="T10" fmla="*/ 38 w 140"/>
                <a:gd name="T11" fmla="*/ 157 h 157"/>
                <a:gd name="T12" fmla="*/ 31 w 140"/>
                <a:gd name="T13" fmla="*/ 157 h 157"/>
                <a:gd name="T14" fmla="*/ 27 w 140"/>
                <a:gd name="T15" fmla="*/ 157 h 157"/>
                <a:gd name="T16" fmla="*/ 21 w 140"/>
                <a:gd name="T17" fmla="*/ 153 h 157"/>
                <a:gd name="T18" fmla="*/ 12 w 140"/>
                <a:gd name="T19" fmla="*/ 152 h 157"/>
                <a:gd name="T20" fmla="*/ 4 w 140"/>
                <a:gd name="T21" fmla="*/ 148 h 157"/>
                <a:gd name="T22" fmla="*/ 4 w 140"/>
                <a:gd name="T23" fmla="*/ 144 h 157"/>
                <a:gd name="T24" fmla="*/ 8 w 140"/>
                <a:gd name="T25" fmla="*/ 140 h 157"/>
                <a:gd name="T26" fmla="*/ 8 w 140"/>
                <a:gd name="T27" fmla="*/ 136 h 157"/>
                <a:gd name="T28" fmla="*/ 6 w 140"/>
                <a:gd name="T29" fmla="*/ 129 h 157"/>
                <a:gd name="T30" fmla="*/ 2 w 140"/>
                <a:gd name="T31" fmla="*/ 125 h 157"/>
                <a:gd name="T32" fmla="*/ 2 w 140"/>
                <a:gd name="T33" fmla="*/ 115 h 157"/>
                <a:gd name="T34" fmla="*/ 15 w 140"/>
                <a:gd name="T35" fmla="*/ 96 h 157"/>
                <a:gd name="T36" fmla="*/ 37 w 140"/>
                <a:gd name="T37" fmla="*/ 82 h 157"/>
                <a:gd name="T38" fmla="*/ 38 w 140"/>
                <a:gd name="T39" fmla="*/ 75 h 157"/>
                <a:gd name="T40" fmla="*/ 35 w 140"/>
                <a:gd name="T41" fmla="*/ 73 h 157"/>
                <a:gd name="T42" fmla="*/ 35 w 140"/>
                <a:gd name="T43" fmla="*/ 69 h 157"/>
                <a:gd name="T44" fmla="*/ 31 w 140"/>
                <a:gd name="T45" fmla="*/ 52 h 157"/>
                <a:gd name="T46" fmla="*/ 23 w 140"/>
                <a:gd name="T47" fmla="*/ 34 h 157"/>
                <a:gd name="T48" fmla="*/ 14 w 140"/>
                <a:gd name="T49" fmla="*/ 21 h 157"/>
                <a:gd name="T50" fmla="*/ 21 w 140"/>
                <a:gd name="T51" fmla="*/ 19 h 157"/>
                <a:gd name="T52" fmla="*/ 25 w 140"/>
                <a:gd name="T53" fmla="*/ 17 h 157"/>
                <a:gd name="T54" fmla="*/ 33 w 140"/>
                <a:gd name="T55" fmla="*/ 17 h 157"/>
                <a:gd name="T56" fmla="*/ 37 w 140"/>
                <a:gd name="T57" fmla="*/ 19 h 157"/>
                <a:gd name="T58" fmla="*/ 40 w 140"/>
                <a:gd name="T59" fmla="*/ 17 h 157"/>
                <a:gd name="T60" fmla="*/ 42 w 140"/>
                <a:gd name="T61" fmla="*/ 11 h 157"/>
                <a:gd name="T62" fmla="*/ 44 w 140"/>
                <a:gd name="T63" fmla="*/ 6 h 157"/>
                <a:gd name="T64" fmla="*/ 48 w 140"/>
                <a:gd name="T65" fmla="*/ 0 h 157"/>
                <a:gd name="T66" fmla="*/ 54 w 140"/>
                <a:gd name="T67" fmla="*/ 0 h 157"/>
                <a:gd name="T68" fmla="*/ 58 w 140"/>
                <a:gd name="T69" fmla="*/ 0 h 157"/>
                <a:gd name="T70" fmla="*/ 63 w 140"/>
                <a:gd name="T71" fmla="*/ 0 h 157"/>
                <a:gd name="T72" fmla="*/ 71 w 140"/>
                <a:gd name="T73" fmla="*/ 4 h 157"/>
                <a:gd name="T74" fmla="*/ 81 w 140"/>
                <a:gd name="T75" fmla="*/ 6 h 157"/>
                <a:gd name="T76" fmla="*/ 79 w 140"/>
                <a:gd name="T77" fmla="*/ 23 h 157"/>
                <a:gd name="T78" fmla="*/ 88 w 140"/>
                <a:gd name="T79" fmla="*/ 29 h 157"/>
                <a:gd name="T80" fmla="*/ 98 w 140"/>
                <a:gd name="T81" fmla="*/ 33 h 157"/>
                <a:gd name="T82" fmla="*/ 98 w 140"/>
                <a:gd name="T83" fmla="*/ 38 h 157"/>
                <a:gd name="T84" fmla="*/ 94 w 140"/>
                <a:gd name="T85" fmla="*/ 42 h 157"/>
                <a:gd name="T86" fmla="*/ 92 w 140"/>
                <a:gd name="T87" fmla="*/ 48 h 157"/>
                <a:gd name="T88" fmla="*/ 96 w 140"/>
                <a:gd name="T89" fmla="*/ 56 h 157"/>
                <a:gd name="T90" fmla="*/ 102 w 140"/>
                <a:gd name="T91" fmla="*/ 61 h 157"/>
                <a:gd name="T92" fmla="*/ 106 w 140"/>
                <a:gd name="T93" fmla="*/ 73 h 157"/>
                <a:gd name="T94" fmla="*/ 117 w 140"/>
                <a:gd name="T95" fmla="*/ 92 h 157"/>
                <a:gd name="T96" fmla="*/ 134 w 140"/>
                <a:gd name="T97" fmla="*/ 104 h 157"/>
                <a:gd name="T98" fmla="*/ 129 w 140"/>
                <a:gd name="T99" fmla="*/ 117 h 157"/>
                <a:gd name="T100" fmla="*/ 115 w 140"/>
                <a:gd name="T101" fmla="*/ 132 h 157"/>
                <a:gd name="T102" fmla="*/ 100 w 140"/>
                <a:gd name="T103" fmla="*/ 15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0" h="157">
                  <a:moveTo>
                    <a:pt x="100" y="150"/>
                  </a:moveTo>
                  <a:lnTo>
                    <a:pt x="100" y="150"/>
                  </a:lnTo>
                  <a:lnTo>
                    <a:pt x="100" y="150"/>
                  </a:lnTo>
                  <a:lnTo>
                    <a:pt x="98" y="150"/>
                  </a:lnTo>
                  <a:lnTo>
                    <a:pt x="98" y="150"/>
                  </a:lnTo>
                  <a:lnTo>
                    <a:pt x="96" y="150"/>
                  </a:lnTo>
                  <a:lnTo>
                    <a:pt x="96" y="150"/>
                  </a:lnTo>
                  <a:lnTo>
                    <a:pt x="96" y="150"/>
                  </a:lnTo>
                  <a:lnTo>
                    <a:pt x="96" y="150"/>
                  </a:lnTo>
                  <a:lnTo>
                    <a:pt x="73" y="150"/>
                  </a:lnTo>
                  <a:lnTo>
                    <a:pt x="69" y="153"/>
                  </a:lnTo>
                  <a:lnTo>
                    <a:pt x="65" y="155"/>
                  </a:lnTo>
                  <a:lnTo>
                    <a:pt x="61" y="157"/>
                  </a:lnTo>
                  <a:lnTo>
                    <a:pt x="58" y="157"/>
                  </a:lnTo>
                  <a:lnTo>
                    <a:pt x="52" y="157"/>
                  </a:lnTo>
                  <a:lnTo>
                    <a:pt x="46" y="157"/>
                  </a:lnTo>
                  <a:lnTo>
                    <a:pt x="42" y="157"/>
                  </a:lnTo>
                  <a:lnTo>
                    <a:pt x="38" y="157"/>
                  </a:lnTo>
                  <a:lnTo>
                    <a:pt x="35" y="157"/>
                  </a:lnTo>
                  <a:lnTo>
                    <a:pt x="33" y="157"/>
                  </a:lnTo>
                  <a:lnTo>
                    <a:pt x="31" y="157"/>
                  </a:lnTo>
                  <a:lnTo>
                    <a:pt x="29" y="157"/>
                  </a:lnTo>
                  <a:lnTo>
                    <a:pt x="27" y="157"/>
                  </a:lnTo>
                  <a:lnTo>
                    <a:pt x="27" y="157"/>
                  </a:lnTo>
                  <a:lnTo>
                    <a:pt x="25" y="155"/>
                  </a:lnTo>
                  <a:lnTo>
                    <a:pt x="23" y="153"/>
                  </a:lnTo>
                  <a:lnTo>
                    <a:pt x="21" y="153"/>
                  </a:lnTo>
                  <a:lnTo>
                    <a:pt x="17" y="153"/>
                  </a:lnTo>
                  <a:lnTo>
                    <a:pt x="14" y="153"/>
                  </a:lnTo>
                  <a:lnTo>
                    <a:pt x="12" y="152"/>
                  </a:lnTo>
                  <a:lnTo>
                    <a:pt x="8" y="150"/>
                  </a:lnTo>
                  <a:lnTo>
                    <a:pt x="6" y="150"/>
                  </a:lnTo>
                  <a:lnTo>
                    <a:pt x="4" y="148"/>
                  </a:lnTo>
                  <a:lnTo>
                    <a:pt x="4" y="146"/>
                  </a:lnTo>
                  <a:lnTo>
                    <a:pt x="4" y="144"/>
                  </a:lnTo>
                  <a:lnTo>
                    <a:pt x="4" y="144"/>
                  </a:lnTo>
                  <a:lnTo>
                    <a:pt x="6" y="142"/>
                  </a:lnTo>
                  <a:lnTo>
                    <a:pt x="6" y="140"/>
                  </a:lnTo>
                  <a:lnTo>
                    <a:pt x="8" y="140"/>
                  </a:lnTo>
                  <a:lnTo>
                    <a:pt x="8" y="138"/>
                  </a:lnTo>
                  <a:lnTo>
                    <a:pt x="8" y="138"/>
                  </a:lnTo>
                  <a:lnTo>
                    <a:pt x="8" y="136"/>
                  </a:lnTo>
                  <a:lnTo>
                    <a:pt x="8" y="132"/>
                  </a:lnTo>
                  <a:lnTo>
                    <a:pt x="8" y="130"/>
                  </a:lnTo>
                  <a:lnTo>
                    <a:pt x="6" y="129"/>
                  </a:lnTo>
                  <a:lnTo>
                    <a:pt x="4" y="127"/>
                  </a:lnTo>
                  <a:lnTo>
                    <a:pt x="2" y="127"/>
                  </a:lnTo>
                  <a:lnTo>
                    <a:pt x="2" y="125"/>
                  </a:lnTo>
                  <a:lnTo>
                    <a:pt x="0" y="123"/>
                  </a:lnTo>
                  <a:lnTo>
                    <a:pt x="0" y="121"/>
                  </a:lnTo>
                  <a:lnTo>
                    <a:pt x="2" y="115"/>
                  </a:lnTo>
                  <a:lnTo>
                    <a:pt x="4" y="107"/>
                  </a:lnTo>
                  <a:lnTo>
                    <a:pt x="10" y="102"/>
                  </a:lnTo>
                  <a:lnTo>
                    <a:pt x="15" y="96"/>
                  </a:lnTo>
                  <a:lnTo>
                    <a:pt x="23" y="90"/>
                  </a:lnTo>
                  <a:lnTo>
                    <a:pt x="29" y="86"/>
                  </a:lnTo>
                  <a:lnTo>
                    <a:pt x="37" y="82"/>
                  </a:lnTo>
                  <a:lnTo>
                    <a:pt x="42" y="82"/>
                  </a:lnTo>
                  <a:lnTo>
                    <a:pt x="42" y="75"/>
                  </a:lnTo>
                  <a:lnTo>
                    <a:pt x="38" y="75"/>
                  </a:lnTo>
                  <a:lnTo>
                    <a:pt x="37" y="75"/>
                  </a:lnTo>
                  <a:lnTo>
                    <a:pt x="35" y="75"/>
                  </a:lnTo>
                  <a:lnTo>
                    <a:pt x="35" y="73"/>
                  </a:lnTo>
                  <a:lnTo>
                    <a:pt x="35" y="73"/>
                  </a:lnTo>
                  <a:lnTo>
                    <a:pt x="35" y="71"/>
                  </a:lnTo>
                  <a:lnTo>
                    <a:pt x="35" y="69"/>
                  </a:lnTo>
                  <a:lnTo>
                    <a:pt x="33" y="67"/>
                  </a:lnTo>
                  <a:lnTo>
                    <a:pt x="33" y="59"/>
                  </a:lnTo>
                  <a:lnTo>
                    <a:pt x="31" y="52"/>
                  </a:lnTo>
                  <a:lnTo>
                    <a:pt x="29" y="46"/>
                  </a:lnTo>
                  <a:lnTo>
                    <a:pt x="27" y="40"/>
                  </a:lnTo>
                  <a:lnTo>
                    <a:pt x="23" y="34"/>
                  </a:lnTo>
                  <a:lnTo>
                    <a:pt x="21" y="31"/>
                  </a:lnTo>
                  <a:lnTo>
                    <a:pt x="17" y="25"/>
                  </a:lnTo>
                  <a:lnTo>
                    <a:pt x="14" y="21"/>
                  </a:lnTo>
                  <a:lnTo>
                    <a:pt x="17" y="19"/>
                  </a:lnTo>
                  <a:lnTo>
                    <a:pt x="19" y="19"/>
                  </a:lnTo>
                  <a:lnTo>
                    <a:pt x="21" y="19"/>
                  </a:lnTo>
                  <a:lnTo>
                    <a:pt x="23" y="17"/>
                  </a:lnTo>
                  <a:lnTo>
                    <a:pt x="25" y="17"/>
                  </a:lnTo>
                  <a:lnTo>
                    <a:pt x="25" y="17"/>
                  </a:lnTo>
                  <a:lnTo>
                    <a:pt x="27" y="17"/>
                  </a:lnTo>
                  <a:lnTo>
                    <a:pt x="29" y="17"/>
                  </a:lnTo>
                  <a:lnTo>
                    <a:pt x="33" y="17"/>
                  </a:lnTo>
                  <a:lnTo>
                    <a:pt x="35" y="17"/>
                  </a:lnTo>
                  <a:lnTo>
                    <a:pt x="35" y="17"/>
                  </a:lnTo>
                  <a:lnTo>
                    <a:pt x="37" y="19"/>
                  </a:lnTo>
                  <a:lnTo>
                    <a:pt x="37" y="19"/>
                  </a:lnTo>
                  <a:lnTo>
                    <a:pt x="38" y="19"/>
                  </a:lnTo>
                  <a:lnTo>
                    <a:pt x="40" y="17"/>
                  </a:lnTo>
                  <a:lnTo>
                    <a:pt x="42" y="17"/>
                  </a:lnTo>
                  <a:lnTo>
                    <a:pt x="42" y="13"/>
                  </a:lnTo>
                  <a:lnTo>
                    <a:pt x="42" y="11"/>
                  </a:lnTo>
                  <a:lnTo>
                    <a:pt x="42" y="9"/>
                  </a:lnTo>
                  <a:lnTo>
                    <a:pt x="44" y="8"/>
                  </a:lnTo>
                  <a:lnTo>
                    <a:pt x="44" y="6"/>
                  </a:lnTo>
                  <a:lnTo>
                    <a:pt x="46" y="4"/>
                  </a:lnTo>
                  <a:lnTo>
                    <a:pt x="46" y="2"/>
                  </a:lnTo>
                  <a:lnTo>
                    <a:pt x="48" y="0"/>
                  </a:lnTo>
                  <a:lnTo>
                    <a:pt x="50" y="0"/>
                  </a:lnTo>
                  <a:lnTo>
                    <a:pt x="52" y="0"/>
                  </a:lnTo>
                  <a:lnTo>
                    <a:pt x="54" y="0"/>
                  </a:lnTo>
                  <a:lnTo>
                    <a:pt x="56" y="0"/>
                  </a:lnTo>
                  <a:lnTo>
                    <a:pt x="56" y="0"/>
                  </a:lnTo>
                  <a:lnTo>
                    <a:pt x="58" y="0"/>
                  </a:lnTo>
                  <a:lnTo>
                    <a:pt x="60" y="0"/>
                  </a:lnTo>
                  <a:lnTo>
                    <a:pt x="61" y="0"/>
                  </a:lnTo>
                  <a:lnTo>
                    <a:pt x="63" y="0"/>
                  </a:lnTo>
                  <a:lnTo>
                    <a:pt x="67" y="0"/>
                  </a:lnTo>
                  <a:lnTo>
                    <a:pt x="69" y="2"/>
                  </a:lnTo>
                  <a:lnTo>
                    <a:pt x="71" y="4"/>
                  </a:lnTo>
                  <a:lnTo>
                    <a:pt x="75" y="4"/>
                  </a:lnTo>
                  <a:lnTo>
                    <a:pt x="77" y="6"/>
                  </a:lnTo>
                  <a:lnTo>
                    <a:pt x="81" y="6"/>
                  </a:lnTo>
                  <a:lnTo>
                    <a:pt x="83" y="8"/>
                  </a:lnTo>
                  <a:lnTo>
                    <a:pt x="77" y="19"/>
                  </a:lnTo>
                  <a:lnTo>
                    <a:pt x="79" y="23"/>
                  </a:lnTo>
                  <a:lnTo>
                    <a:pt x="83" y="25"/>
                  </a:lnTo>
                  <a:lnTo>
                    <a:pt x="85" y="27"/>
                  </a:lnTo>
                  <a:lnTo>
                    <a:pt x="88" y="29"/>
                  </a:lnTo>
                  <a:lnTo>
                    <a:pt x="92" y="31"/>
                  </a:lnTo>
                  <a:lnTo>
                    <a:pt x="94" y="31"/>
                  </a:lnTo>
                  <a:lnTo>
                    <a:pt x="98" y="33"/>
                  </a:lnTo>
                  <a:lnTo>
                    <a:pt x="100" y="33"/>
                  </a:lnTo>
                  <a:lnTo>
                    <a:pt x="100" y="34"/>
                  </a:lnTo>
                  <a:lnTo>
                    <a:pt x="98" y="38"/>
                  </a:lnTo>
                  <a:lnTo>
                    <a:pt x="98" y="40"/>
                  </a:lnTo>
                  <a:lnTo>
                    <a:pt x="96" y="40"/>
                  </a:lnTo>
                  <a:lnTo>
                    <a:pt x="94" y="42"/>
                  </a:lnTo>
                  <a:lnTo>
                    <a:pt x="94" y="44"/>
                  </a:lnTo>
                  <a:lnTo>
                    <a:pt x="92" y="46"/>
                  </a:lnTo>
                  <a:lnTo>
                    <a:pt x="92" y="48"/>
                  </a:lnTo>
                  <a:lnTo>
                    <a:pt x="92" y="50"/>
                  </a:lnTo>
                  <a:lnTo>
                    <a:pt x="94" y="54"/>
                  </a:lnTo>
                  <a:lnTo>
                    <a:pt x="96" y="56"/>
                  </a:lnTo>
                  <a:lnTo>
                    <a:pt x="98" y="57"/>
                  </a:lnTo>
                  <a:lnTo>
                    <a:pt x="100" y="61"/>
                  </a:lnTo>
                  <a:lnTo>
                    <a:pt x="102" y="61"/>
                  </a:lnTo>
                  <a:lnTo>
                    <a:pt x="104" y="63"/>
                  </a:lnTo>
                  <a:lnTo>
                    <a:pt x="104" y="63"/>
                  </a:lnTo>
                  <a:lnTo>
                    <a:pt x="106" y="73"/>
                  </a:lnTo>
                  <a:lnTo>
                    <a:pt x="108" y="81"/>
                  </a:lnTo>
                  <a:lnTo>
                    <a:pt x="111" y="86"/>
                  </a:lnTo>
                  <a:lnTo>
                    <a:pt x="117" y="92"/>
                  </a:lnTo>
                  <a:lnTo>
                    <a:pt x="123" y="96"/>
                  </a:lnTo>
                  <a:lnTo>
                    <a:pt x="129" y="100"/>
                  </a:lnTo>
                  <a:lnTo>
                    <a:pt x="134" y="104"/>
                  </a:lnTo>
                  <a:lnTo>
                    <a:pt x="140" y="107"/>
                  </a:lnTo>
                  <a:lnTo>
                    <a:pt x="134" y="111"/>
                  </a:lnTo>
                  <a:lnTo>
                    <a:pt x="129" y="117"/>
                  </a:lnTo>
                  <a:lnTo>
                    <a:pt x="125" y="123"/>
                  </a:lnTo>
                  <a:lnTo>
                    <a:pt x="119" y="129"/>
                  </a:lnTo>
                  <a:lnTo>
                    <a:pt x="115" y="132"/>
                  </a:lnTo>
                  <a:lnTo>
                    <a:pt x="109" y="138"/>
                  </a:lnTo>
                  <a:lnTo>
                    <a:pt x="106" y="144"/>
                  </a:lnTo>
                  <a:lnTo>
                    <a:pt x="100" y="15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17" name="Freeform 271"/>
            <p:cNvSpPr>
              <a:spLocks/>
            </p:cNvSpPr>
            <p:nvPr/>
          </p:nvSpPr>
          <p:spPr bwMode="auto">
            <a:xfrm>
              <a:off x="2814" y="1195"/>
              <a:ext cx="146" cy="251"/>
            </a:xfrm>
            <a:custGeom>
              <a:avLst/>
              <a:gdLst>
                <a:gd name="T0" fmla="*/ 119 w 146"/>
                <a:gd name="T1" fmla="*/ 60 h 231"/>
                <a:gd name="T2" fmla="*/ 115 w 146"/>
                <a:gd name="T3" fmla="*/ 64 h 231"/>
                <a:gd name="T4" fmla="*/ 113 w 146"/>
                <a:gd name="T5" fmla="*/ 70 h 231"/>
                <a:gd name="T6" fmla="*/ 113 w 146"/>
                <a:gd name="T7" fmla="*/ 73 h 231"/>
                <a:gd name="T8" fmla="*/ 107 w 146"/>
                <a:gd name="T9" fmla="*/ 83 h 231"/>
                <a:gd name="T10" fmla="*/ 90 w 146"/>
                <a:gd name="T11" fmla="*/ 95 h 231"/>
                <a:gd name="T12" fmla="*/ 77 w 146"/>
                <a:gd name="T13" fmla="*/ 102 h 231"/>
                <a:gd name="T14" fmla="*/ 65 w 146"/>
                <a:gd name="T15" fmla="*/ 112 h 231"/>
                <a:gd name="T16" fmla="*/ 69 w 146"/>
                <a:gd name="T17" fmla="*/ 118 h 231"/>
                <a:gd name="T18" fmla="*/ 69 w 146"/>
                <a:gd name="T19" fmla="*/ 120 h 231"/>
                <a:gd name="T20" fmla="*/ 67 w 146"/>
                <a:gd name="T21" fmla="*/ 125 h 231"/>
                <a:gd name="T22" fmla="*/ 65 w 146"/>
                <a:gd name="T23" fmla="*/ 133 h 231"/>
                <a:gd name="T24" fmla="*/ 73 w 146"/>
                <a:gd name="T25" fmla="*/ 143 h 231"/>
                <a:gd name="T26" fmla="*/ 90 w 146"/>
                <a:gd name="T27" fmla="*/ 148 h 231"/>
                <a:gd name="T28" fmla="*/ 94 w 146"/>
                <a:gd name="T29" fmla="*/ 156 h 231"/>
                <a:gd name="T30" fmla="*/ 92 w 146"/>
                <a:gd name="T31" fmla="*/ 160 h 231"/>
                <a:gd name="T32" fmla="*/ 88 w 146"/>
                <a:gd name="T33" fmla="*/ 162 h 231"/>
                <a:gd name="T34" fmla="*/ 77 w 146"/>
                <a:gd name="T35" fmla="*/ 168 h 231"/>
                <a:gd name="T36" fmla="*/ 73 w 146"/>
                <a:gd name="T37" fmla="*/ 181 h 231"/>
                <a:gd name="T38" fmla="*/ 67 w 146"/>
                <a:gd name="T39" fmla="*/ 204 h 231"/>
                <a:gd name="T40" fmla="*/ 58 w 146"/>
                <a:gd name="T41" fmla="*/ 217 h 231"/>
                <a:gd name="T42" fmla="*/ 42 w 146"/>
                <a:gd name="T43" fmla="*/ 223 h 231"/>
                <a:gd name="T44" fmla="*/ 40 w 146"/>
                <a:gd name="T45" fmla="*/ 229 h 231"/>
                <a:gd name="T46" fmla="*/ 31 w 146"/>
                <a:gd name="T47" fmla="*/ 231 h 231"/>
                <a:gd name="T48" fmla="*/ 23 w 146"/>
                <a:gd name="T49" fmla="*/ 225 h 231"/>
                <a:gd name="T50" fmla="*/ 10 w 146"/>
                <a:gd name="T51" fmla="*/ 194 h 231"/>
                <a:gd name="T52" fmla="*/ 6 w 146"/>
                <a:gd name="T53" fmla="*/ 181 h 231"/>
                <a:gd name="T54" fmla="*/ 2 w 146"/>
                <a:gd name="T55" fmla="*/ 175 h 231"/>
                <a:gd name="T56" fmla="*/ 2 w 146"/>
                <a:gd name="T57" fmla="*/ 171 h 231"/>
                <a:gd name="T58" fmla="*/ 6 w 146"/>
                <a:gd name="T59" fmla="*/ 171 h 231"/>
                <a:gd name="T60" fmla="*/ 10 w 146"/>
                <a:gd name="T61" fmla="*/ 164 h 231"/>
                <a:gd name="T62" fmla="*/ 15 w 146"/>
                <a:gd name="T63" fmla="*/ 154 h 231"/>
                <a:gd name="T64" fmla="*/ 17 w 146"/>
                <a:gd name="T65" fmla="*/ 144 h 231"/>
                <a:gd name="T66" fmla="*/ 19 w 146"/>
                <a:gd name="T67" fmla="*/ 135 h 231"/>
                <a:gd name="T68" fmla="*/ 13 w 146"/>
                <a:gd name="T69" fmla="*/ 121 h 231"/>
                <a:gd name="T70" fmla="*/ 10 w 146"/>
                <a:gd name="T71" fmla="*/ 108 h 231"/>
                <a:gd name="T72" fmla="*/ 17 w 146"/>
                <a:gd name="T73" fmla="*/ 83 h 231"/>
                <a:gd name="T74" fmla="*/ 25 w 146"/>
                <a:gd name="T75" fmla="*/ 83 h 231"/>
                <a:gd name="T76" fmla="*/ 31 w 146"/>
                <a:gd name="T77" fmla="*/ 73 h 231"/>
                <a:gd name="T78" fmla="*/ 44 w 146"/>
                <a:gd name="T79" fmla="*/ 50 h 231"/>
                <a:gd name="T80" fmla="*/ 54 w 146"/>
                <a:gd name="T81" fmla="*/ 33 h 231"/>
                <a:gd name="T82" fmla="*/ 63 w 146"/>
                <a:gd name="T83" fmla="*/ 18 h 231"/>
                <a:gd name="T84" fmla="*/ 75 w 146"/>
                <a:gd name="T85" fmla="*/ 10 h 231"/>
                <a:gd name="T86" fmla="*/ 96 w 146"/>
                <a:gd name="T87" fmla="*/ 6 h 231"/>
                <a:gd name="T88" fmla="*/ 111 w 146"/>
                <a:gd name="T89" fmla="*/ 2 h 231"/>
                <a:gd name="T90" fmla="*/ 119 w 146"/>
                <a:gd name="T91" fmla="*/ 8 h 231"/>
                <a:gd name="T92" fmla="*/ 132 w 146"/>
                <a:gd name="T93" fmla="*/ 16 h 231"/>
                <a:gd name="T94" fmla="*/ 142 w 146"/>
                <a:gd name="T95" fmla="*/ 37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46" h="231">
                  <a:moveTo>
                    <a:pt x="146" y="58"/>
                  </a:moveTo>
                  <a:lnTo>
                    <a:pt x="119" y="58"/>
                  </a:lnTo>
                  <a:lnTo>
                    <a:pt x="119" y="58"/>
                  </a:lnTo>
                  <a:lnTo>
                    <a:pt x="119" y="60"/>
                  </a:lnTo>
                  <a:lnTo>
                    <a:pt x="117" y="60"/>
                  </a:lnTo>
                  <a:lnTo>
                    <a:pt x="117" y="62"/>
                  </a:lnTo>
                  <a:lnTo>
                    <a:pt x="115" y="64"/>
                  </a:lnTo>
                  <a:lnTo>
                    <a:pt x="115" y="64"/>
                  </a:lnTo>
                  <a:lnTo>
                    <a:pt x="113" y="66"/>
                  </a:lnTo>
                  <a:lnTo>
                    <a:pt x="113" y="66"/>
                  </a:lnTo>
                  <a:lnTo>
                    <a:pt x="113" y="68"/>
                  </a:lnTo>
                  <a:lnTo>
                    <a:pt x="113" y="70"/>
                  </a:lnTo>
                  <a:lnTo>
                    <a:pt x="113" y="70"/>
                  </a:lnTo>
                  <a:lnTo>
                    <a:pt x="113" y="72"/>
                  </a:lnTo>
                  <a:lnTo>
                    <a:pt x="113" y="73"/>
                  </a:lnTo>
                  <a:lnTo>
                    <a:pt x="113" y="73"/>
                  </a:lnTo>
                  <a:lnTo>
                    <a:pt x="115" y="75"/>
                  </a:lnTo>
                  <a:lnTo>
                    <a:pt x="115" y="77"/>
                  </a:lnTo>
                  <a:lnTo>
                    <a:pt x="111" y="81"/>
                  </a:lnTo>
                  <a:lnTo>
                    <a:pt x="107" y="83"/>
                  </a:lnTo>
                  <a:lnTo>
                    <a:pt x="102" y="87"/>
                  </a:lnTo>
                  <a:lnTo>
                    <a:pt x="98" y="89"/>
                  </a:lnTo>
                  <a:lnTo>
                    <a:pt x="94" y="91"/>
                  </a:lnTo>
                  <a:lnTo>
                    <a:pt x="90" y="95"/>
                  </a:lnTo>
                  <a:lnTo>
                    <a:pt x="86" y="96"/>
                  </a:lnTo>
                  <a:lnTo>
                    <a:pt x="82" y="100"/>
                  </a:lnTo>
                  <a:lnTo>
                    <a:pt x="79" y="100"/>
                  </a:lnTo>
                  <a:lnTo>
                    <a:pt x="77" y="102"/>
                  </a:lnTo>
                  <a:lnTo>
                    <a:pt x="73" y="104"/>
                  </a:lnTo>
                  <a:lnTo>
                    <a:pt x="69" y="108"/>
                  </a:lnTo>
                  <a:lnTo>
                    <a:pt x="67" y="110"/>
                  </a:lnTo>
                  <a:lnTo>
                    <a:pt x="65" y="112"/>
                  </a:lnTo>
                  <a:lnTo>
                    <a:pt x="65" y="114"/>
                  </a:lnTo>
                  <a:lnTo>
                    <a:pt x="69" y="116"/>
                  </a:lnTo>
                  <a:lnTo>
                    <a:pt x="69" y="116"/>
                  </a:lnTo>
                  <a:lnTo>
                    <a:pt x="69" y="118"/>
                  </a:lnTo>
                  <a:lnTo>
                    <a:pt x="69" y="118"/>
                  </a:lnTo>
                  <a:lnTo>
                    <a:pt x="69" y="120"/>
                  </a:lnTo>
                  <a:lnTo>
                    <a:pt x="69" y="120"/>
                  </a:lnTo>
                  <a:lnTo>
                    <a:pt x="69" y="120"/>
                  </a:lnTo>
                  <a:lnTo>
                    <a:pt x="69" y="121"/>
                  </a:lnTo>
                  <a:lnTo>
                    <a:pt x="69" y="121"/>
                  </a:lnTo>
                  <a:lnTo>
                    <a:pt x="67" y="123"/>
                  </a:lnTo>
                  <a:lnTo>
                    <a:pt x="67" y="125"/>
                  </a:lnTo>
                  <a:lnTo>
                    <a:pt x="67" y="127"/>
                  </a:lnTo>
                  <a:lnTo>
                    <a:pt x="67" y="129"/>
                  </a:lnTo>
                  <a:lnTo>
                    <a:pt x="65" y="131"/>
                  </a:lnTo>
                  <a:lnTo>
                    <a:pt x="65" y="133"/>
                  </a:lnTo>
                  <a:lnTo>
                    <a:pt x="65" y="133"/>
                  </a:lnTo>
                  <a:lnTo>
                    <a:pt x="67" y="135"/>
                  </a:lnTo>
                  <a:lnTo>
                    <a:pt x="69" y="139"/>
                  </a:lnTo>
                  <a:lnTo>
                    <a:pt x="73" y="143"/>
                  </a:lnTo>
                  <a:lnTo>
                    <a:pt x="77" y="144"/>
                  </a:lnTo>
                  <a:lnTo>
                    <a:pt x="82" y="144"/>
                  </a:lnTo>
                  <a:lnTo>
                    <a:pt x="86" y="146"/>
                  </a:lnTo>
                  <a:lnTo>
                    <a:pt x="90" y="148"/>
                  </a:lnTo>
                  <a:lnTo>
                    <a:pt x="92" y="150"/>
                  </a:lnTo>
                  <a:lnTo>
                    <a:pt x="94" y="154"/>
                  </a:lnTo>
                  <a:lnTo>
                    <a:pt x="94" y="156"/>
                  </a:lnTo>
                  <a:lnTo>
                    <a:pt x="94" y="156"/>
                  </a:lnTo>
                  <a:lnTo>
                    <a:pt x="94" y="158"/>
                  </a:lnTo>
                  <a:lnTo>
                    <a:pt x="92" y="158"/>
                  </a:lnTo>
                  <a:lnTo>
                    <a:pt x="92" y="158"/>
                  </a:lnTo>
                  <a:lnTo>
                    <a:pt x="92" y="160"/>
                  </a:lnTo>
                  <a:lnTo>
                    <a:pt x="94" y="160"/>
                  </a:lnTo>
                  <a:lnTo>
                    <a:pt x="94" y="162"/>
                  </a:lnTo>
                  <a:lnTo>
                    <a:pt x="90" y="162"/>
                  </a:lnTo>
                  <a:lnTo>
                    <a:pt x="88" y="162"/>
                  </a:lnTo>
                  <a:lnTo>
                    <a:pt x="84" y="164"/>
                  </a:lnTo>
                  <a:lnTo>
                    <a:pt x="81" y="164"/>
                  </a:lnTo>
                  <a:lnTo>
                    <a:pt x="79" y="166"/>
                  </a:lnTo>
                  <a:lnTo>
                    <a:pt x="77" y="168"/>
                  </a:lnTo>
                  <a:lnTo>
                    <a:pt x="75" y="169"/>
                  </a:lnTo>
                  <a:lnTo>
                    <a:pt x="75" y="171"/>
                  </a:lnTo>
                  <a:lnTo>
                    <a:pt x="73" y="175"/>
                  </a:lnTo>
                  <a:lnTo>
                    <a:pt x="73" y="181"/>
                  </a:lnTo>
                  <a:lnTo>
                    <a:pt x="71" y="187"/>
                  </a:lnTo>
                  <a:lnTo>
                    <a:pt x="71" y="192"/>
                  </a:lnTo>
                  <a:lnTo>
                    <a:pt x="69" y="198"/>
                  </a:lnTo>
                  <a:lnTo>
                    <a:pt x="67" y="204"/>
                  </a:lnTo>
                  <a:lnTo>
                    <a:pt x="67" y="210"/>
                  </a:lnTo>
                  <a:lnTo>
                    <a:pt x="67" y="217"/>
                  </a:lnTo>
                  <a:lnTo>
                    <a:pt x="61" y="217"/>
                  </a:lnTo>
                  <a:lnTo>
                    <a:pt x="58" y="217"/>
                  </a:lnTo>
                  <a:lnTo>
                    <a:pt x="52" y="219"/>
                  </a:lnTo>
                  <a:lnTo>
                    <a:pt x="48" y="219"/>
                  </a:lnTo>
                  <a:lnTo>
                    <a:pt x="44" y="221"/>
                  </a:lnTo>
                  <a:lnTo>
                    <a:pt x="42" y="223"/>
                  </a:lnTo>
                  <a:lnTo>
                    <a:pt x="42" y="227"/>
                  </a:lnTo>
                  <a:lnTo>
                    <a:pt x="42" y="229"/>
                  </a:lnTo>
                  <a:lnTo>
                    <a:pt x="42" y="229"/>
                  </a:lnTo>
                  <a:lnTo>
                    <a:pt x="40" y="229"/>
                  </a:lnTo>
                  <a:lnTo>
                    <a:pt x="38" y="231"/>
                  </a:lnTo>
                  <a:lnTo>
                    <a:pt x="35" y="231"/>
                  </a:lnTo>
                  <a:lnTo>
                    <a:pt x="33" y="231"/>
                  </a:lnTo>
                  <a:lnTo>
                    <a:pt x="31" y="231"/>
                  </a:lnTo>
                  <a:lnTo>
                    <a:pt x="29" y="231"/>
                  </a:lnTo>
                  <a:lnTo>
                    <a:pt x="29" y="231"/>
                  </a:lnTo>
                  <a:lnTo>
                    <a:pt x="25" y="229"/>
                  </a:lnTo>
                  <a:lnTo>
                    <a:pt x="23" y="225"/>
                  </a:lnTo>
                  <a:lnTo>
                    <a:pt x="19" y="219"/>
                  </a:lnTo>
                  <a:lnTo>
                    <a:pt x="15" y="212"/>
                  </a:lnTo>
                  <a:lnTo>
                    <a:pt x="11" y="204"/>
                  </a:lnTo>
                  <a:lnTo>
                    <a:pt x="10" y="194"/>
                  </a:lnTo>
                  <a:lnTo>
                    <a:pt x="8" y="189"/>
                  </a:lnTo>
                  <a:lnTo>
                    <a:pt x="8" y="183"/>
                  </a:lnTo>
                  <a:lnTo>
                    <a:pt x="6" y="181"/>
                  </a:lnTo>
                  <a:lnTo>
                    <a:pt x="6" y="181"/>
                  </a:lnTo>
                  <a:lnTo>
                    <a:pt x="4" y="179"/>
                  </a:lnTo>
                  <a:lnTo>
                    <a:pt x="2" y="179"/>
                  </a:lnTo>
                  <a:lnTo>
                    <a:pt x="2" y="177"/>
                  </a:lnTo>
                  <a:lnTo>
                    <a:pt x="2" y="175"/>
                  </a:lnTo>
                  <a:lnTo>
                    <a:pt x="0" y="173"/>
                  </a:lnTo>
                  <a:lnTo>
                    <a:pt x="0" y="173"/>
                  </a:lnTo>
                  <a:lnTo>
                    <a:pt x="0" y="171"/>
                  </a:lnTo>
                  <a:lnTo>
                    <a:pt x="2" y="171"/>
                  </a:lnTo>
                  <a:lnTo>
                    <a:pt x="2" y="171"/>
                  </a:lnTo>
                  <a:lnTo>
                    <a:pt x="4" y="171"/>
                  </a:lnTo>
                  <a:lnTo>
                    <a:pt x="6" y="171"/>
                  </a:lnTo>
                  <a:lnTo>
                    <a:pt x="6" y="171"/>
                  </a:lnTo>
                  <a:lnTo>
                    <a:pt x="8" y="171"/>
                  </a:lnTo>
                  <a:lnTo>
                    <a:pt x="10" y="171"/>
                  </a:lnTo>
                  <a:lnTo>
                    <a:pt x="10" y="168"/>
                  </a:lnTo>
                  <a:lnTo>
                    <a:pt x="10" y="164"/>
                  </a:lnTo>
                  <a:lnTo>
                    <a:pt x="11" y="162"/>
                  </a:lnTo>
                  <a:lnTo>
                    <a:pt x="11" y="158"/>
                  </a:lnTo>
                  <a:lnTo>
                    <a:pt x="13" y="156"/>
                  </a:lnTo>
                  <a:lnTo>
                    <a:pt x="15" y="154"/>
                  </a:lnTo>
                  <a:lnTo>
                    <a:pt x="17" y="152"/>
                  </a:lnTo>
                  <a:lnTo>
                    <a:pt x="19" y="150"/>
                  </a:lnTo>
                  <a:lnTo>
                    <a:pt x="17" y="146"/>
                  </a:lnTo>
                  <a:lnTo>
                    <a:pt x="17" y="144"/>
                  </a:lnTo>
                  <a:lnTo>
                    <a:pt x="17" y="143"/>
                  </a:lnTo>
                  <a:lnTo>
                    <a:pt x="17" y="141"/>
                  </a:lnTo>
                  <a:lnTo>
                    <a:pt x="17" y="137"/>
                  </a:lnTo>
                  <a:lnTo>
                    <a:pt x="19" y="135"/>
                  </a:lnTo>
                  <a:lnTo>
                    <a:pt x="19" y="131"/>
                  </a:lnTo>
                  <a:lnTo>
                    <a:pt x="19" y="125"/>
                  </a:lnTo>
                  <a:lnTo>
                    <a:pt x="15" y="123"/>
                  </a:lnTo>
                  <a:lnTo>
                    <a:pt x="13" y="121"/>
                  </a:lnTo>
                  <a:lnTo>
                    <a:pt x="11" y="120"/>
                  </a:lnTo>
                  <a:lnTo>
                    <a:pt x="11" y="116"/>
                  </a:lnTo>
                  <a:lnTo>
                    <a:pt x="10" y="112"/>
                  </a:lnTo>
                  <a:lnTo>
                    <a:pt x="10" y="108"/>
                  </a:lnTo>
                  <a:lnTo>
                    <a:pt x="10" y="104"/>
                  </a:lnTo>
                  <a:lnTo>
                    <a:pt x="10" y="102"/>
                  </a:lnTo>
                  <a:lnTo>
                    <a:pt x="15" y="83"/>
                  </a:lnTo>
                  <a:lnTo>
                    <a:pt x="17" y="83"/>
                  </a:lnTo>
                  <a:lnTo>
                    <a:pt x="21" y="83"/>
                  </a:lnTo>
                  <a:lnTo>
                    <a:pt x="23" y="83"/>
                  </a:lnTo>
                  <a:lnTo>
                    <a:pt x="25" y="83"/>
                  </a:lnTo>
                  <a:lnTo>
                    <a:pt x="25" y="83"/>
                  </a:lnTo>
                  <a:lnTo>
                    <a:pt x="27" y="83"/>
                  </a:lnTo>
                  <a:lnTo>
                    <a:pt x="29" y="83"/>
                  </a:lnTo>
                  <a:lnTo>
                    <a:pt x="29" y="83"/>
                  </a:lnTo>
                  <a:lnTo>
                    <a:pt x="31" y="73"/>
                  </a:lnTo>
                  <a:lnTo>
                    <a:pt x="33" y="68"/>
                  </a:lnTo>
                  <a:lnTo>
                    <a:pt x="35" y="62"/>
                  </a:lnTo>
                  <a:lnTo>
                    <a:pt x="38" y="56"/>
                  </a:lnTo>
                  <a:lnTo>
                    <a:pt x="44" y="50"/>
                  </a:lnTo>
                  <a:lnTo>
                    <a:pt x="48" y="47"/>
                  </a:lnTo>
                  <a:lnTo>
                    <a:pt x="50" y="43"/>
                  </a:lnTo>
                  <a:lnTo>
                    <a:pt x="52" y="37"/>
                  </a:lnTo>
                  <a:lnTo>
                    <a:pt x="54" y="33"/>
                  </a:lnTo>
                  <a:lnTo>
                    <a:pt x="56" y="29"/>
                  </a:lnTo>
                  <a:lnTo>
                    <a:pt x="58" y="25"/>
                  </a:lnTo>
                  <a:lnTo>
                    <a:pt x="59" y="22"/>
                  </a:lnTo>
                  <a:lnTo>
                    <a:pt x="63" y="18"/>
                  </a:lnTo>
                  <a:lnTo>
                    <a:pt x="65" y="16"/>
                  </a:lnTo>
                  <a:lnTo>
                    <a:pt x="67" y="12"/>
                  </a:lnTo>
                  <a:lnTo>
                    <a:pt x="69" y="12"/>
                  </a:lnTo>
                  <a:lnTo>
                    <a:pt x="75" y="10"/>
                  </a:lnTo>
                  <a:lnTo>
                    <a:pt x="81" y="10"/>
                  </a:lnTo>
                  <a:lnTo>
                    <a:pt x="84" y="8"/>
                  </a:lnTo>
                  <a:lnTo>
                    <a:pt x="90" y="8"/>
                  </a:lnTo>
                  <a:lnTo>
                    <a:pt x="96" y="6"/>
                  </a:lnTo>
                  <a:lnTo>
                    <a:pt x="100" y="4"/>
                  </a:lnTo>
                  <a:lnTo>
                    <a:pt x="106" y="2"/>
                  </a:lnTo>
                  <a:lnTo>
                    <a:pt x="109" y="0"/>
                  </a:lnTo>
                  <a:lnTo>
                    <a:pt x="111" y="2"/>
                  </a:lnTo>
                  <a:lnTo>
                    <a:pt x="113" y="4"/>
                  </a:lnTo>
                  <a:lnTo>
                    <a:pt x="115" y="6"/>
                  </a:lnTo>
                  <a:lnTo>
                    <a:pt x="117" y="8"/>
                  </a:lnTo>
                  <a:lnTo>
                    <a:pt x="119" y="8"/>
                  </a:lnTo>
                  <a:lnTo>
                    <a:pt x="123" y="10"/>
                  </a:lnTo>
                  <a:lnTo>
                    <a:pt x="125" y="12"/>
                  </a:lnTo>
                  <a:lnTo>
                    <a:pt x="129" y="12"/>
                  </a:lnTo>
                  <a:lnTo>
                    <a:pt x="132" y="16"/>
                  </a:lnTo>
                  <a:lnTo>
                    <a:pt x="134" y="22"/>
                  </a:lnTo>
                  <a:lnTo>
                    <a:pt x="138" y="25"/>
                  </a:lnTo>
                  <a:lnTo>
                    <a:pt x="140" y="31"/>
                  </a:lnTo>
                  <a:lnTo>
                    <a:pt x="142" y="37"/>
                  </a:lnTo>
                  <a:lnTo>
                    <a:pt x="144" y="43"/>
                  </a:lnTo>
                  <a:lnTo>
                    <a:pt x="146" y="50"/>
                  </a:lnTo>
                  <a:lnTo>
                    <a:pt x="146" y="58"/>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18" name="Freeform 272"/>
            <p:cNvSpPr>
              <a:spLocks/>
            </p:cNvSpPr>
            <p:nvPr/>
          </p:nvSpPr>
          <p:spPr bwMode="auto">
            <a:xfrm>
              <a:off x="2728" y="1165"/>
              <a:ext cx="291" cy="231"/>
            </a:xfrm>
            <a:custGeom>
              <a:avLst/>
              <a:gdLst>
                <a:gd name="T0" fmla="*/ 73 w 291"/>
                <a:gd name="T1" fmla="*/ 186 h 213"/>
                <a:gd name="T2" fmla="*/ 69 w 291"/>
                <a:gd name="T3" fmla="*/ 194 h 213"/>
                <a:gd name="T4" fmla="*/ 28 w 291"/>
                <a:gd name="T5" fmla="*/ 211 h 213"/>
                <a:gd name="T6" fmla="*/ 11 w 291"/>
                <a:gd name="T7" fmla="*/ 197 h 213"/>
                <a:gd name="T8" fmla="*/ 9 w 291"/>
                <a:gd name="T9" fmla="*/ 190 h 213"/>
                <a:gd name="T10" fmla="*/ 9 w 291"/>
                <a:gd name="T11" fmla="*/ 184 h 213"/>
                <a:gd name="T12" fmla="*/ 9 w 291"/>
                <a:gd name="T13" fmla="*/ 180 h 213"/>
                <a:gd name="T14" fmla="*/ 5 w 291"/>
                <a:gd name="T15" fmla="*/ 169 h 213"/>
                <a:gd name="T16" fmla="*/ 19 w 291"/>
                <a:gd name="T17" fmla="*/ 161 h 213"/>
                <a:gd name="T18" fmla="*/ 2 w 291"/>
                <a:gd name="T19" fmla="*/ 155 h 213"/>
                <a:gd name="T20" fmla="*/ 0 w 291"/>
                <a:gd name="T21" fmla="*/ 142 h 213"/>
                <a:gd name="T22" fmla="*/ 9 w 291"/>
                <a:gd name="T23" fmla="*/ 142 h 213"/>
                <a:gd name="T24" fmla="*/ 23 w 291"/>
                <a:gd name="T25" fmla="*/ 140 h 213"/>
                <a:gd name="T26" fmla="*/ 23 w 291"/>
                <a:gd name="T27" fmla="*/ 136 h 213"/>
                <a:gd name="T28" fmla="*/ 28 w 291"/>
                <a:gd name="T29" fmla="*/ 134 h 213"/>
                <a:gd name="T30" fmla="*/ 28 w 291"/>
                <a:gd name="T31" fmla="*/ 128 h 213"/>
                <a:gd name="T32" fmla="*/ 36 w 291"/>
                <a:gd name="T33" fmla="*/ 124 h 213"/>
                <a:gd name="T34" fmla="*/ 61 w 291"/>
                <a:gd name="T35" fmla="*/ 115 h 213"/>
                <a:gd name="T36" fmla="*/ 71 w 291"/>
                <a:gd name="T37" fmla="*/ 105 h 213"/>
                <a:gd name="T38" fmla="*/ 80 w 291"/>
                <a:gd name="T39" fmla="*/ 101 h 213"/>
                <a:gd name="T40" fmla="*/ 82 w 291"/>
                <a:gd name="T41" fmla="*/ 98 h 213"/>
                <a:gd name="T42" fmla="*/ 84 w 291"/>
                <a:gd name="T43" fmla="*/ 94 h 213"/>
                <a:gd name="T44" fmla="*/ 94 w 291"/>
                <a:gd name="T45" fmla="*/ 78 h 213"/>
                <a:gd name="T46" fmla="*/ 101 w 291"/>
                <a:gd name="T47" fmla="*/ 76 h 213"/>
                <a:gd name="T48" fmla="*/ 101 w 291"/>
                <a:gd name="T49" fmla="*/ 63 h 213"/>
                <a:gd name="T50" fmla="*/ 115 w 291"/>
                <a:gd name="T51" fmla="*/ 55 h 213"/>
                <a:gd name="T52" fmla="*/ 111 w 291"/>
                <a:gd name="T53" fmla="*/ 48 h 213"/>
                <a:gd name="T54" fmla="*/ 105 w 291"/>
                <a:gd name="T55" fmla="*/ 48 h 213"/>
                <a:gd name="T56" fmla="*/ 107 w 291"/>
                <a:gd name="T57" fmla="*/ 38 h 213"/>
                <a:gd name="T58" fmla="*/ 119 w 291"/>
                <a:gd name="T59" fmla="*/ 28 h 213"/>
                <a:gd name="T60" fmla="*/ 122 w 291"/>
                <a:gd name="T61" fmla="*/ 36 h 213"/>
                <a:gd name="T62" fmla="*/ 136 w 291"/>
                <a:gd name="T63" fmla="*/ 36 h 213"/>
                <a:gd name="T64" fmla="*/ 134 w 291"/>
                <a:gd name="T65" fmla="*/ 28 h 213"/>
                <a:gd name="T66" fmla="*/ 159 w 291"/>
                <a:gd name="T67" fmla="*/ 19 h 213"/>
                <a:gd name="T68" fmla="*/ 168 w 291"/>
                <a:gd name="T69" fmla="*/ 17 h 213"/>
                <a:gd name="T70" fmla="*/ 176 w 291"/>
                <a:gd name="T71" fmla="*/ 21 h 213"/>
                <a:gd name="T72" fmla="*/ 190 w 291"/>
                <a:gd name="T73" fmla="*/ 7 h 213"/>
                <a:gd name="T74" fmla="*/ 201 w 291"/>
                <a:gd name="T75" fmla="*/ 9 h 213"/>
                <a:gd name="T76" fmla="*/ 211 w 291"/>
                <a:gd name="T77" fmla="*/ 9 h 213"/>
                <a:gd name="T78" fmla="*/ 215 w 291"/>
                <a:gd name="T79" fmla="*/ 4 h 213"/>
                <a:gd name="T80" fmla="*/ 230 w 291"/>
                <a:gd name="T81" fmla="*/ 2 h 213"/>
                <a:gd name="T82" fmla="*/ 228 w 291"/>
                <a:gd name="T83" fmla="*/ 9 h 213"/>
                <a:gd name="T84" fmla="*/ 243 w 291"/>
                <a:gd name="T85" fmla="*/ 2 h 213"/>
                <a:gd name="T86" fmla="*/ 245 w 291"/>
                <a:gd name="T87" fmla="*/ 4 h 213"/>
                <a:gd name="T88" fmla="*/ 257 w 291"/>
                <a:gd name="T89" fmla="*/ 2 h 213"/>
                <a:gd name="T90" fmla="*/ 280 w 291"/>
                <a:gd name="T91" fmla="*/ 11 h 213"/>
                <a:gd name="T92" fmla="*/ 286 w 291"/>
                <a:gd name="T93" fmla="*/ 23 h 213"/>
                <a:gd name="T94" fmla="*/ 264 w 291"/>
                <a:gd name="T95" fmla="*/ 19 h 213"/>
                <a:gd name="T96" fmla="*/ 249 w 291"/>
                <a:gd name="T97" fmla="*/ 19 h 213"/>
                <a:gd name="T98" fmla="*/ 241 w 291"/>
                <a:gd name="T99" fmla="*/ 36 h 213"/>
                <a:gd name="T100" fmla="*/ 226 w 291"/>
                <a:gd name="T101" fmla="*/ 36 h 213"/>
                <a:gd name="T102" fmla="*/ 205 w 291"/>
                <a:gd name="T103" fmla="*/ 36 h 213"/>
                <a:gd name="T104" fmla="*/ 176 w 291"/>
                <a:gd name="T105" fmla="*/ 36 h 213"/>
                <a:gd name="T106" fmla="*/ 144 w 291"/>
                <a:gd name="T107" fmla="*/ 53 h 213"/>
                <a:gd name="T108" fmla="*/ 119 w 291"/>
                <a:gd name="T109" fmla="*/ 96 h 213"/>
                <a:gd name="T110" fmla="*/ 103 w 291"/>
                <a:gd name="T111" fmla="*/ 111 h 213"/>
                <a:gd name="T112" fmla="*/ 101 w 291"/>
                <a:gd name="T113" fmla="*/ 151 h 213"/>
                <a:gd name="T114" fmla="*/ 105 w 291"/>
                <a:gd name="T115" fmla="*/ 178 h 213"/>
                <a:gd name="T116" fmla="*/ 94 w 291"/>
                <a:gd name="T117" fmla="*/ 199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91" h="213">
                  <a:moveTo>
                    <a:pt x="84" y="197"/>
                  </a:moveTo>
                  <a:lnTo>
                    <a:pt x="82" y="196"/>
                  </a:lnTo>
                  <a:lnTo>
                    <a:pt x="80" y="194"/>
                  </a:lnTo>
                  <a:lnTo>
                    <a:pt x="78" y="192"/>
                  </a:lnTo>
                  <a:lnTo>
                    <a:pt x="76" y="190"/>
                  </a:lnTo>
                  <a:lnTo>
                    <a:pt x="74" y="190"/>
                  </a:lnTo>
                  <a:lnTo>
                    <a:pt x="74" y="188"/>
                  </a:lnTo>
                  <a:lnTo>
                    <a:pt x="73" y="188"/>
                  </a:lnTo>
                  <a:lnTo>
                    <a:pt x="73" y="186"/>
                  </a:lnTo>
                  <a:lnTo>
                    <a:pt x="73" y="188"/>
                  </a:lnTo>
                  <a:lnTo>
                    <a:pt x="71" y="188"/>
                  </a:lnTo>
                  <a:lnTo>
                    <a:pt x="71" y="188"/>
                  </a:lnTo>
                  <a:lnTo>
                    <a:pt x="71" y="190"/>
                  </a:lnTo>
                  <a:lnTo>
                    <a:pt x="71" y="190"/>
                  </a:lnTo>
                  <a:lnTo>
                    <a:pt x="71" y="190"/>
                  </a:lnTo>
                  <a:lnTo>
                    <a:pt x="71" y="190"/>
                  </a:lnTo>
                  <a:lnTo>
                    <a:pt x="71" y="192"/>
                  </a:lnTo>
                  <a:lnTo>
                    <a:pt x="69" y="194"/>
                  </a:lnTo>
                  <a:lnTo>
                    <a:pt x="65" y="197"/>
                  </a:lnTo>
                  <a:lnTo>
                    <a:pt x="61" y="201"/>
                  </a:lnTo>
                  <a:lnTo>
                    <a:pt x="55" y="205"/>
                  </a:lnTo>
                  <a:lnTo>
                    <a:pt x="50" y="207"/>
                  </a:lnTo>
                  <a:lnTo>
                    <a:pt x="46" y="211"/>
                  </a:lnTo>
                  <a:lnTo>
                    <a:pt x="42" y="211"/>
                  </a:lnTo>
                  <a:lnTo>
                    <a:pt x="40" y="213"/>
                  </a:lnTo>
                  <a:lnTo>
                    <a:pt x="30" y="213"/>
                  </a:lnTo>
                  <a:lnTo>
                    <a:pt x="28" y="211"/>
                  </a:lnTo>
                  <a:lnTo>
                    <a:pt x="25" y="211"/>
                  </a:lnTo>
                  <a:lnTo>
                    <a:pt x="21" y="209"/>
                  </a:lnTo>
                  <a:lnTo>
                    <a:pt x="17" y="207"/>
                  </a:lnTo>
                  <a:lnTo>
                    <a:pt x="13" y="205"/>
                  </a:lnTo>
                  <a:lnTo>
                    <a:pt x="9" y="201"/>
                  </a:lnTo>
                  <a:lnTo>
                    <a:pt x="7" y="199"/>
                  </a:lnTo>
                  <a:lnTo>
                    <a:pt x="7" y="197"/>
                  </a:lnTo>
                  <a:lnTo>
                    <a:pt x="9" y="197"/>
                  </a:lnTo>
                  <a:lnTo>
                    <a:pt x="11" y="197"/>
                  </a:lnTo>
                  <a:lnTo>
                    <a:pt x="13" y="197"/>
                  </a:lnTo>
                  <a:lnTo>
                    <a:pt x="13" y="196"/>
                  </a:lnTo>
                  <a:lnTo>
                    <a:pt x="15" y="196"/>
                  </a:lnTo>
                  <a:lnTo>
                    <a:pt x="17" y="196"/>
                  </a:lnTo>
                  <a:lnTo>
                    <a:pt x="17" y="196"/>
                  </a:lnTo>
                  <a:lnTo>
                    <a:pt x="19" y="196"/>
                  </a:lnTo>
                  <a:lnTo>
                    <a:pt x="17" y="194"/>
                  </a:lnTo>
                  <a:lnTo>
                    <a:pt x="13" y="192"/>
                  </a:lnTo>
                  <a:lnTo>
                    <a:pt x="9" y="190"/>
                  </a:lnTo>
                  <a:lnTo>
                    <a:pt x="7" y="188"/>
                  </a:lnTo>
                  <a:lnTo>
                    <a:pt x="3" y="186"/>
                  </a:lnTo>
                  <a:lnTo>
                    <a:pt x="2" y="184"/>
                  </a:lnTo>
                  <a:lnTo>
                    <a:pt x="0" y="184"/>
                  </a:lnTo>
                  <a:lnTo>
                    <a:pt x="0" y="182"/>
                  </a:lnTo>
                  <a:lnTo>
                    <a:pt x="3" y="182"/>
                  </a:lnTo>
                  <a:lnTo>
                    <a:pt x="5" y="184"/>
                  </a:lnTo>
                  <a:lnTo>
                    <a:pt x="7" y="184"/>
                  </a:lnTo>
                  <a:lnTo>
                    <a:pt x="9" y="184"/>
                  </a:lnTo>
                  <a:lnTo>
                    <a:pt x="11" y="184"/>
                  </a:lnTo>
                  <a:lnTo>
                    <a:pt x="13" y="184"/>
                  </a:lnTo>
                  <a:lnTo>
                    <a:pt x="13" y="184"/>
                  </a:lnTo>
                  <a:lnTo>
                    <a:pt x="15" y="184"/>
                  </a:lnTo>
                  <a:lnTo>
                    <a:pt x="13" y="184"/>
                  </a:lnTo>
                  <a:lnTo>
                    <a:pt x="11" y="184"/>
                  </a:lnTo>
                  <a:lnTo>
                    <a:pt x="11" y="182"/>
                  </a:lnTo>
                  <a:lnTo>
                    <a:pt x="9" y="180"/>
                  </a:lnTo>
                  <a:lnTo>
                    <a:pt x="9" y="180"/>
                  </a:lnTo>
                  <a:lnTo>
                    <a:pt x="7" y="178"/>
                  </a:lnTo>
                  <a:lnTo>
                    <a:pt x="7" y="176"/>
                  </a:lnTo>
                  <a:lnTo>
                    <a:pt x="7" y="174"/>
                  </a:lnTo>
                  <a:lnTo>
                    <a:pt x="19" y="174"/>
                  </a:lnTo>
                  <a:lnTo>
                    <a:pt x="15" y="174"/>
                  </a:lnTo>
                  <a:lnTo>
                    <a:pt x="13" y="172"/>
                  </a:lnTo>
                  <a:lnTo>
                    <a:pt x="9" y="172"/>
                  </a:lnTo>
                  <a:lnTo>
                    <a:pt x="7" y="171"/>
                  </a:lnTo>
                  <a:lnTo>
                    <a:pt x="5" y="169"/>
                  </a:lnTo>
                  <a:lnTo>
                    <a:pt x="3" y="167"/>
                  </a:lnTo>
                  <a:lnTo>
                    <a:pt x="3" y="165"/>
                  </a:lnTo>
                  <a:lnTo>
                    <a:pt x="3" y="163"/>
                  </a:lnTo>
                  <a:lnTo>
                    <a:pt x="0" y="159"/>
                  </a:lnTo>
                  <a:lnTo>
                    <a:pt x="3" y="159"/>
                  </a:lnTo>
                  <a:lnTo>
                    <a:pt x="9" y="159"/>
                  </a:lnTo>
                  <a:lnTo>
                    <a:pt x="13" y="161"/>
                  </a:lnTo>
                  <a:lnTo>
                    <a:pt x="15" y="161"/>
                  </a:lnTo>
                  <a:lnTo>
                    <a:pt x="19" y="161"/>
                  </a:lnTo>
                  <a:lnTo>
                    <a:pt x="21" y="161"/>
                  </a:lnTo>
                  <a:lnTo>
                    <a:pt x="23" y="161"/>
                  </a:lnTo>
                  <a:lnTo>
                    <a:pt x="25" y="161"/>
                  </a:lnTo>
                  <a:lnTo>
                    <a:pt x="23" y="161"/>
                  </a:lnTo>
                  <a:lnTo>
                    <a:pt x="21" y="161"/>
                  </a:lnTo>
                  <a:lnTo>
                    <a:pt x="17" y="159"/>
                  </a:lnTo>
                  <a:lnTo>
                    <a:pt x="11" y="157"/>
                  </a:lnTo>
                  <a:lnTo>
                    <a:pt x="7" y="155"/>
                  </a:lnTo>
                  <a:lnTo>
                    <a:pt x="2" y="155"/>
                  </a:lnTo>
                  <a:lnTo>
                    <a:pt x="0" y="153"/>
                  </a:lnTo>
                  <a:lnTo>
                    <a:pt x="0" y="153"/>
                  </a:lnTo>
                  <a:lnTo>
                    <a:pt x="0" y="151"/>
                  </a:lnTo>
                  <a:lnTo>
                    <a:pt x="0" y="149"/>
                  </a:lnTo>
                  <a:lnTo>
                    <a:pt x="0" y="148"/>
                  </a:lnTo>
                  <a:lnTo>
                    <a:pt x="2" y="146"/>
                  </a:lnTo>
                  <a:lnTo>
                    <a:pt x="2" y="144"/>
                  </a:lnTo>
                  <a:lnTo>
                    <a:pt x="2" y="144"/>
                  </a:lnTo>
                  <a:lnTo>
                    <a:pt x="0" y="142"/>
                  </a:lnTo>
                  <a:lnTo>
                    <a:pt x="0" y="140"/>
                  </a:lnTo>
                  <a:lnTo>
                    <a:pt x="7" y="140"/>
                  </a:lnTo>
                  <a:lnTo>
                    <a:pt x="7" y="140"/>
                  </a:lnTo>
                  <a:lnTo>
                    <a:pt x="7" y="142"/>
                  </a:lnTo>
                  <a:lnTo>
                    <a:pt x="7" y="142"/>
                  </a:lnTo>
                  <a:lnTo>
                    <a:pt x="7" y="142"/>
                  </a:lnTo>
                  <a:lnTo>
                    <a:pt x="9" y="142"/>
                  </a:lnTo>
                  <a:lnTo>
                    <a:pt x="9" y="142"/>
                  </a:lnTo>
                  <a:lnTo>
                    <a:pt x="9" y="142"/>
                  </a:lnTo>
                  <a:lnTo>
                    <a:pt x="9" y="142"/>
                  </a:lnTo>
                  <a:lnTo>
                    <a:pt x="9" y="142"/>
                  </a:lnTo>
                  <a:lnTo>
                    <a:pt x="11" y="142"/>
                  </a:lnTo>
                  <a:lnTo>
                    <a:pt x="13" y="142"/>
                  </a:lnTo>
                  <a:lnTo>
                    <a:pt x="15" y="140"/>
                  </a:lnTo>
                  <a:lnTo>
                    <a:pt x="17" y="140"/>
                  </a:lnTo>
                  <a:lnTo>
                    <a:pt x="19" y="140"/>
                  </a:lnTo>
                  <a:lnTo>
                    <a:pt x="21" y="140"/>
                  </a:lnTo>
                  <a:lnTo>
                    <a:pt x="23" y="140"/>
                  </a:lnTo>
                  <a:lnTo>
                    <a:pt x="23" y="140"/>
                  </a:lnTo>
                  <a:lnTo>
                    <a:pt x="23" y="140"/>
                  </a:lnTo>
                  <a:lnTo>
                    <a:pt x="23" y="138"/>
                  </a:lnTo>
                  <a:lnTo>
                    <a:pt x="23" y="138"/>
                  </a:lnTo>
                  <a:lnTo>
                    <a:pt x="23" y="138"/>
                  </a:lnTo>
                  <a:lnTo>
                    <a:pt x="23" y="136"/>
                  </a:lnTo>
                  <a:lnTo>
                    <a:pt x="23" y="136"/>
                  </a:lnTo>
                  <a:lnTo>
                    <a:pt x="23" y="136"/>
                  </a:lnTo>
                  <a:lnTo>
                    <a:pt x="23" y="136"/>
                  </a:lnTo>
                  <a:lnTo>
                    <a:pt x="25" y="136"/>
                  </a:lnTo>
                  <a:lnTo>
                    <a:pt x="25" y="136"/>
                  </a:lnTo>
                  <a:lnTo>
                    <a:pt x="26" y="136"/>
                  </a:lnTo>
                  <a:lnTo>
                    <a:pt x="26" y="136"/>
                  </a:lnTo>
                  <a:lnTo>
                    <a:pt x="26" y="136"/>
                  </a:lnTo>
                  <a:lnTo>
                    <a:pt x="28" y="136"/>
                  </a:lnTo>
                  <a:lnTo>
                    <a:pt x="28" y="136"/>
                  </a:lnTo>
                  <a:lnTo>
                    <a:pt x="28" y="134"/>
                  </a:lnTo>
                  <a:lnTo>
                    <a:pt x="28" y="134"/>
                  </a:lnTo>
                  <a:lnTo>
                    <a:pt x="28" y="132"/>
                  </a:lnTo>
                  <a:lnTo>
                    <a:pt x="26" y="130"/>
                  </a:lnTo>
                  <a:lnTo>
                    <a:pt x="26" y="130"/>
                  </a:lnTo>
                  <a:lnTo>
                    <a:pt x="26" y="130"/>
                  </a:lnTo>
                  <a:lnTo>
                    <a:pt x="25" y="128"/>
                  </a:lnTo>
                  <a:lnTo>
                    <a:pt x="25" y="128"/>
                  </a:lnTo>
                  <a:lnTo>
                    <a:pt x="26" y="128"/>
                  </a:lnTo>
                  <a:lnTo>
                    <a:pt x="28" y="128"/>
                  </a:lnTo>
                  <a:lnTo>
                    <a:pt x="28" y="128"/>
                  </a:lnTo>
                  <a:lnTo>
                    <a:pt x="30" y="128"/>
                  </a:lnTo>
                  <a:lnTo>
                    <a:pt x="32" y="128"/>
                  </a:lnTo>
                  <a:lnTo>
                    <a:pt x="32" y="128"/>
                  </a:lnTo>
                  <a:lnTo>
                    <a:pt x="34" y="128"/>
                  </a:lnTo>
                  <a:lnTo>
                    <a:pt x="34" y="128"/>
                  </a:lnTo>
                  <a:lnTo>
                    <a:pt x="36" y="128"/>
                  </a:lnTo>
                  <a:lnTo>
                    <a:pt x="36" y="126"/>
                  </a:lnTo>
                  <a:lnTo>
                    <a:pt x="36" y="126"/>
                  </a:lnTo>
                  <a:lnTo>
                    <a:pt x="36" y="124"/>
                  </a:lnTo>
                  <a:lnTo>
                    <a:pt x="36" y="123"/>
                  </a:lnTo>
                  <a:lnTo>
                    <a:pt x="36" y="121"/>
                  </a:lnTo>
                  <a:lnTo>
                    <a:pt x="36" y="121"/>
                  </a:lnTo>
                  <a:lnTo>
                    <a:pt x="34" y="119"/>
                  </a:lnTo>
                  <a:lnTo>
                    <a:pt x="40" y="119"/>
                  </a:lnTo>
                  <a:lnTo>
                    <a:pt x="38" y="119"/>
                  </a:lnTo>
                  <a:lnTo>
                    <a:pt x="63" y="119"/>
                  </a:lnTo>
                  <a:lnTo>
                    <a:pt x="57" y="117"/>
                  </a:lnTo>
                  <a:lnTo>
                    <a:pt x="61" y="115"/>
                  </a:lnTo>
                  <a:lnTo>
                    <a:pt x="61" y="115"/>
                  </a:lnTo>
                  <a:lnTo>
                    <a:pt x="63" y="113"/>
                  </a:lnTo>
                  <a:lnTo>
                    <a:pt x="65" y="111"/>
                  </a:lnTo>
                  <a:lnTo>
                    <a:pt x="65" y="111"/>
                  </a:lnTo>
                  <a:lnTo>
                    <a:pt x="65" y="109"/>
                  </a:lnTo>
                  <a:lnTo>
                    <a:pt x="67" y="107"/>
                  </a:lnTo>
                  <a:lnTo>
                    <a:pt x="67" y="105"/>
                  </a:lnTo>
                  <a:lnTo>
                    <a:pt x="69" y="105"/>
                  </a:lnTo>
                  <a:lnTo>
                    <a:pt x="71" y="105"/>
                  </a:lnTo>
                  <a:lnTo>
                    <a:pt x="73" y="105"/>
                  </a:lnTo>
                  <a:lnTo>
                    <a:pt x="74" y="105"/>
                  </a:lnTo>
                  <a:lnTo>
                    <a:pt x="76" y="105"/>
                  </a:lnTo>
                  <a:lnTo>
                    <a:pt x="76" y="105"/>
                  </a:lnTo>
                  <a:lnTo>
                    <a:pt x="78" y="105"/>
                  </a:lnTo>
                  <a:lnTo>
                    <a:pt x="80" y="105"/>
                  </a:lnTo>
                  <a:lnTo>
                    <a:pt x="80" y="103"/>
                  </a:lnTo>
                  <a:lnTo>
                    <a:pt x="80" y="103"/>
                  </a:lnTo>
                  <a:lnTo>
                    <a:pt x="80" y="101"/>
                  </a:lnTo>
                  <a:lnTo>
                    <a:pt x="80" y="101"/>
                  </a:lnTo>
                  <a:lnTo>
                    <a:pt x="82" y="100"/>
                  </a:lnTo>
                  <a:lnTo>
                    <a:pt x="82" y="100"/>
                  </a:lnTo>
                  <a:lnTo>
                    <a:pt x="82" y="100"/>
                  </a:lnTo>
                  <a:lnTo>
                    <a:pt x="84" y="98"/>
                  </a:lnTo>
                  <a:lnTo>
                    <a:pt x="84" y="98"/>
                  </a:lnTo>
                  <a:lnTo>
                    <a:pt x="84" y="98"/>
                  </a:lnTo>
                  <a:lnTo>
                    <a:pt x="82" y="98"/>
                  </a:lnTo>
                  <a:lnTo>
                    <a:pt x="82" y="98"/>
                  </a:lnTo>
                  <a:lnTo>
                    <a:pt x="82" y="98"/>
                  </a:lnTo>
                  <a:lnTo>
                    <a:pt x="82" y="98"/>
                  </a:lnTo>
                  <a:lnTo>
                    <a:pt x="82" y="98"/>
                  </a:lnTo>
                  <a:lnTo>
                    <a:pt x="82" y="96"/>
                  </a:lnTo>
                  <a:lnTo>
                    <a:pt x="82" y="96"/>
                  </a:lnTo>
                  <a:lnTo>
                    <a:pt x="82" y="96"/>
                  </a:lnTo>
                  <a:lnTo>
                    <a:pt x="82" y="94"/>
                  </a:lnTo>
                  <a:lnTo>
                    <a:pt x="82" y="94"/>
                  </a:lnTo>
                  <a:lnTo>
                    <a:pt x="84" y="94"/>
                  </a:lnTo>
                  <a:lnTo>
                    <a:pt x="84" y="94"/>
                  </a:lnTo>
                  <a:lnTo>
                    <a:pt x="84" y="92"/>
                  </a:lnTo>
                  <a:lnTo>
                    <a:pt x="86" y="92"/>
                  </a:lnTo>
                  <a:lnTo>
                    <a:pt x="86" y="90"/>
                  </a:lnTo>
                  <a:lnTo>
                    <a:pt x="86" y="88"/>
                  </a:lnTo>
                  <a:lnTo>
                    <a:pt x="88" y="84"/>
                  </a:lnTo>
                  <a:lnTo>
                    <a:pt x="90" y="82"/>
                  </a:lnTo>
                  <a:lnTo>
                    <a:pt x="92" y="80"/>
                  </a:lnTo>
                  <a:lnTo>
                    <a:pt x="94" y="78"/>
                  </a:lnTo>
                  <a:lnTo>
                    <a:pt x="96" y="78"/>
                  </a:lnTo>
                  <a:lnTo>
                    <a:pt x="96" y="76"/>
                  </a:lnTo>
                  <a:lnTo>
                    <a:pt x="96" y="76"/>
                  </a:lnTo>
                  <a:lnTo>
                    <a:pt x="96" y="76"/>
                  </a:lnTo>
                  <a:lnTo>
                    <a:pt x="97" y="76"/>
                  </a:lnTo>
                  <a:lnTo>
                    <a:pt x="97" y="76"/>
                  </a:lnTo>
                  <a:lnTo>
                    <a:pt x="99" y="76"/>
                  </a:lnTo>
                  <a:lnTo>
                    <a:pt x="99" y="76"/>
                  </a:lnTo>
                  <a:lnTo>
                    <a:pt x="101" y="76"/>
                  </a:lnTo>
                  <a:lnTo>
                    <a:pt x="101" y="76"/>
                  </a:lnTo>
                  <a:lnTo>
                    <a:pt x="101" y="75"/>
                  </a:lnTo>
                  <a:lnTo>
                    <a:pt x="101" y="73"/>
                  </a:lnTo>
                  <a:lnTo>
                    <a:pt x="101" y="71"/>
                  </a:lnTo>
                  <a:lnTo>
                    <a:pt x="101" y="69"/>
                  </a:lnTo>
                  <a:lnTo>
                    <a:pt x="101" y="67"/>
                  </a:lnTo>
                  <a:lnTo>
                    <a:pt x="101" y="65"/>
                  </a:lnTo>
                  <a:lnTo>
                    <a:pt x="101" y="65"/>
                  </a:lnTo>
                  <a:lnTo>
                    <a:pt x="101" y="63"/>
                  </a:lnTo>
                  <a:lnTo>
                    <a:pt x="105" y="63"/>
                  </a:lnTo>
                  <a:lnTo>
                    <a:pt x="107" y="63"/>
                  </a:lnTo>
                  <a:lnTo>
                    <a:pt x="109" y="63"/>
                  </a:lnTo>
                  <a:lnTo>
                    <a:pt x="111" y="63"/>
                  </a:lnTo>
                  <a:lnTo>
                    <a:pt x="113" y="63"/>
                  </a:lnTo>
                  <a:lnTo>
                    <a:pt x="113" y="61"/>
                  </a:lnTo>
                  <a:lnTo>
                    <a:pt x="115" y="59"/>
                  </a:lnTo>
                  <a:lnTo>
                    <a:pt x="115" y="55"/>
                  </a:lnTo>
                  <a:lnTo>
                    <a:pt x="115" y="55"/>
                  </a:lnTo>
                  <a:lnTo>
                    <a:pt x="113" y="53"/>
                  </a:lnTo>
                  <a:lnTo>
                    <a:pt x="113" y="53"/>
                  </a:lnTo>
                  <a:lnTo>
                    <a:pt x="113" y="52"/>
                  </a:lnTo>
                  <a:lnTo>
                    <a:pt x="111" y="50"/>
                  </a:lnTo>
                  <a:lnTo>
                    <a:pt x="111" y="50"/>
                  </a:lnTo>
                  <a:lnTo>
                    <a:pt x="111" y="48"/>
                  </a:lnTo>
                  <a:lnTo>
                    <a:pt x="111" y="48"/>
                  </a:lnTo>
                  <a:lnTo>
                    <a:pt x="111" y="48"/>
                  </a:lnTo>
                  <a:lnTo>
                    <a:pt x="111" y="48"/>
                  </a:lnTo>
                  <a:lnTo>
                    <a:pt x="111" y="48"/>
                  </a:lnTo>
                  <a:lnTo>
                    <a:pt x="111" y="46"/>
                  </a:lnTo>
                  <a:lnTo>
                    <a:pt x="109" y="46"/>
                  </a:lnTo>
                  <a:lnTo>
                    <a:pt x="109" y="46"/>
                  </a:lnTo>
                  <a:lnTo>
                    <a:pt x="109" y="46"/>
                  </a:lnTo>
                  <a:lnTo>
                    <a:pt x="109" y="46"/>
                  </a:lnTo>
                  <a:lnTo>
                    <a:pt x="107" y="46"/>
                  </a:lnTo>
                  <a:lnTo>
                    <a:pt x="105" y="48"/>
                  </a:lnTo>
                  <a:lnTo>
                    <a:pt x="105" y="48"/>
                  </a:lnTo>
                  <a:lnTo>
                    <a:pt x="103" y="50"/>
                  </a:lnTo>
                  <a:lnTo>
                    <a:pt x="101" y="50"/>
                  </a:lnTo>
                  <a:lnTo>
                    <a:pt x="99" y="52"/>
                  </a:lnTo>
                  <a:lnTo>
                    <a:pt x="97" y="52"/>
                  </a:lnTo>
                  <a:lnTo>
                    <a:pt x="96" y="52"/>
                  </a:lnTo>
                  <a:lnTo>
                    <a:pt x="97" y="48"/>
                  </a:lnTo>
                  <a:lnTo>
                    <a:pt x="99" y="44"/>
                  </a:lnTo>
                  <a:lnTo>
                    <a:pt x="103" y="42"/>
                  </a:lnTo>
                  <a:lnTo>
                    <a:pt x="107" y="38"/>
                  </a:lnTo>
                  <a:lnTo>
                    <a:pt x="109" y="36"/>
                  </a:lnTo>
                  <a:lnTo>
                    <a:pt x="113" y="32"/>
                  </a:lnTo>
                  <a:lnTo>
                    <a:pt x="115" y="30"/>
                  </a:lnTo>
                  <a:lnTo>
                    <a:pt x="117" y="27"/>
                  </a:lnTo>
                  <a:lnTo>
                    <a:pt x="117" y="27"/>
                  </a:lnTo>
                  <a:lnTo>
                    <a:pt x="117" y="27"/>
                  </a:lnTo>
                  <a:lnTo>
                    <a:pt x="117" y="27"/>
                  </a:lnTo>
                  <a:lnTo>
                    <a:pt x="119" y="28"/>
                  </a:lnTo>
                  <a:lnTo>
                    <a:pt x="119" y="28"/>
                  </a:lnTo>
                  <a:lnTo>
                    <a:pt x="119" y="30"/>
                  </a:lnTo>
                  <a:lnTo>
                    <a:pt x="119" y="30"/>
                  </a:lnTo>
                  <a:lnTo>
                    <a:pt x="119" y="32"/>
                  </a:lnTo>
                  <a:lnTo>
                    <a:pt x="119" y="32"/>
                  </a:lnTo>
                  <a:lnTo>
                    <a:pt x="119" y="32"/>
                  </a:lnTo>
                  <a:lnTo>
                    <a:pt x="121" y="34"/>
                  </a:lnTo>
                  <a:lnTo>
                    <a:pt x="121" y="34"/>
                  </a:lnTo>
                  <a:lnTo>
                    <a:pt x="122" y="34"/>
                  </a:lnTo>
                  <a:lnTo>
                    <a:pt x="122" y="36"/>
                  </a:lnTo>
                  <a:lnTo>
                    <a:pt x="124" y="36"/>
                  </a:lnTo>
                  <a:lnTo>
                    <a:pt x="124" y="36"/>
                  </a:lnTo>
                  <a:lnTo>
                    <a:pt x="128" y="36"/>
                  </a:lnTo>
                  <a:lnTo>
                    <a:pt x="130" y="36"/>
                  </a:lnTo>
                  <a:lnTo>
                    <a:pt x="132" y="36"/>
                  </a:lnTo>
                  <a:lnTo>
                    <a:pt x="134" y="36"/>
                  </a:lnTo>
                  <a:lnTo>
                    <a:pt x="136" y="36"/>
                  </a:lnTo>
                  <a:lnTo>
                    <a:pt x="136" y="36"/>
                  </a:lnTo>
                  <a:lnTo>
                    <a:pt x="136" y="36"/>
                  </a:lnTo>
                  <a:lnTo>
                    <a:pt x="136" y="36"/>
                  </a:lnTo>
                  <a:lnTo>
                    <a:pt x="136" y="34"/>
                  </a:lnTo>
                  <a:lnTo>
                    <a:pt x="136" y="34"/>
                  </a:lnTo>
                  <a:lnTo>
                    <a:pt x="136" y="34"/>
                  </a:lnTo>
                  <a:lnTo>
                    <a:pt x="136" y="32"/>
                  </a:lnTo>
                  <a:lnTo>
                    <a:pt x="136" y="32"/>
                  </a:lnTo>
                  <a:lnTo>
                    <a:pt x="136" y="30"/>
                  </a:lnTo>
                  <a:lnTo>
                    <a:pt x="134" y="28"/>
                  </a:lnTo>
                  <a:lnTo>
                    <a:pt x="134" y="28"/>
                  </a:lnTo>
                  <a:lnTo>
                    <a:pt x="136" y="27"/>
                  </a:lnTo>
                  <a:lnTo>
                    <a:pt x="140" y="27"/>
                  </a:lnTo>
                  <a:lnTo>
                    <a:pt x="142" y="27"/>
                  </a:lnTo>
                  <a:lnTo>
                    <a:pt x="145" y="25"/>
                  </a:lnTo>
                  <a:lnTo>
                    <a:pt x="149" y="25"/>
                  </a:lnTo>
                  <a:lnTo>
                    <a:pt x="153" y="23"/>
                  </a:lnTo>
                  <a:lnTo>
                    <a:pt x="155" y="23"/>
                  </a:lnTo>
                  <a:lnTo>
                    <a:pt x="159" y="21"/>
                  </a:lnTo>
                  <a:lnTo>
                    <a:pt x="159" y="19"/>
                  </a:lnTo>
                  <a:lnTo>
                    <a:pt x="161" y="19"/>
                  </a:lnTo>
                  <a:lnTo>
                    <a:pt x="161" y="19"/>
                  </a:lnTo>
                  <a:lnTo>
                    <a:pt x="163" y="17"/>
                  </a:lnTo>
                  <a:lnTo>
                    <a:pt x="163" y="17"/>
                  </a:lnTo>
                  <a:lnTo>
                    <a:pt x="165" y="17"/>
                  </a:lnTo>
                  <a:lnTo>
                    <a:pt x="167" y="17"/>
                  </a:lnTo>
                  <a:lnTo>
                    <a:pt x="168" y="17"/>
                  </a:lnTo>
                  <a:lnTo>
                    <a:pt x="168" y="17"/>
                  </a:lnTo>
                  <a:lnTo>
                    <a:pt x="168" y="17"/>
                  </a:lnTo>
                  <a:lnTo>
                    <a:pt x="168" y="19"/>
                  </a:lnTo>
                  <a:lnTo>
                    <a:pt x="168" y="19"/>
                  </a:lnTo>
                  <a:lnTo>
                    <a:pt x="170" y="21"/>
                  </a:lnTo>
                  <a:lnTo>
                    <a:pt x="170" y="21"/>
                  </a:lnTo>
                  <a:lnTo>
                    <a:pt x="170" y="23"/>
                  </a:lnTo>
                  <a:lnTo>
                    <a:pt x="172" y="23"/>
                  </a:lnTo>
                  <a:lnTo>
                    <a:pt x="172" y="23"/>
                  </a:lnTo>
                  <a:lnTo>
                    <a:pt x="174" y="21"/>
                  </a:lnTo>
                  <a:lnTo>
                    <a:pt x="176" y="21"/>
                  </a:lnTo>
                  <a:lnTo>
                    <a:pt x="178" y="21"/>
                  </a:lnTo>
                  <a:lnTo>
                    <a:pt x="180" y="19"/>
                  </a:lnTo>
                  <a:lnTo>
                    <a:pt x="182" y="19"/>
                  </a:lnTo>
                  <a:lnTo>
                    <a:pt x="184" y="19"/>
                  </a:lnTo>
                  <a:lnTo>
                    <a:pt x="184" y="19"/>
                  </a:lnTo>
                  <a:lnTo>
                    <a:pt x="182" y="15"/>
                  </a:lnTo>
                  <a:lnTo>
                    <a:pt x="184" y="11"/>
                  </a:lnTo>
                  <a:lnTo>
                    <a:pt x="186" y="9"/>
                  </a:lnTo>
                  <a:lnTo>
                    <a:pt x="190" y="7"/>
                  </a:lnTo>
                  <a:lnTo>
                    <a:pt x="195" y="5"/>
                  </a:lnTo>
                  <a:lnTo>
                    <a:pt x="199" y="5"/>
                  </a:lnTo>
                  <a:lnTo>
                    <a:pt x="203" y="5"/>
                  </a:lnTo>
                  <a:lnTo>
                    <a:pt x="205" y="5"/>
                  </a:lnTo>
                  <a:lnTo>
                    <a:pt x="205" y="7"/>
                  </a:lnTo>
                  <a:lnTo>
                    <a:pt x="203" y="7"/>
                  </a:lnTo>
                  <a:lnTo>
                    <a:pt x="203" y="9"/>
                  </a:lnTo>
                  <a:lnTo>
                    <a:pt x="201" y="9"/>
                  </a:lnTo>
                  <a:lnTo>
                    <a:pt x="201" y="9"/>
                  </a:lnTo>
                  <a:lnTo>
                    <a:pt x="199" y="11"/>
                  </a:lnTo>
                  <a:lnTo>
                    <a:pt x="199" y="11"/>
                  </a:lnTo>
                  <a:lnTo>
                    <a:pt x="199" y="13"/>
                  </a:lnTo>
                  <a:lnTo>
                    <a:pt x="201" y="13"/>
                  </a:lnTo>
                  <a:lnTo>
                    <a:pt x="203" y="13"/>
                  </a:lnTo>
                  <a:lnTo>
                    <a:pt x="203" y="13"/>
                  </a:lnTo>
                  <a:lnTo>
                    <a:pt x="205" y="11"/>
                  </a:lnTo>
                  <a:lnTo>
                    <a:pt x="207" y="11"/>
                  </a:lnTo>
                  <a:lnTo>
                    <a:pt x="211" y="9"/>
                  </a:lnTo>
                  <a:lnTo>
                    <a:pt x="213" y="9"/>
                  </a:lnTo>
                  <a:lnTo>
                    <a:pt x="215" y="7"/>
                  </a:lnTo>
                  <a:lnTo>
                    <a:pt x="215" y="7"/>
                  </a:lnTo>
                  <a:lnTo>
                    <a:pt x="215" y="7"/>
                  </a:lnTo>
                  <a:lnTo>
                    <a:pt x="215" y="5"/>
                  </a:lnTo>
                  <a:lnTo>
                    <a:pt x="215" y="5"/>
                  </a:lnTo>
                  <a:lnTo>
                    <a:pt x="215" y="5"/>
                  </a:lnTo>
                  <a:lnTo>
                    <a:pt x="215" y="4"/>
                  </a:lnTo>
                  <a:lnTo>
                    <a:pt x="215" y="4"/>
                  </a:lnTo>
                  <a:lnTo>
                    <a:pt x="215" y="2"/>
                  </a:lnTo>
                  <a:lnTo>
                    <a:pt x="218" y="2"/>
                  </a:lnTo>
                  <a:lnTo>
                    <a:pt x="220" y="2"/>
                  </a:lnTo>
                  <a:lnTo>
                    <a:pt x="222" y="2"/>
                  </a:lnTo>
                  <a:lnTo>
                    <a:pt x="226" y="2"/>
                  </a:lnTo>
                  <a:lnTo>
                    <a:pt x="226" y="2"/>
                  </a:lnTo>
                  <a:lnTo>
                    <a:pt x="228" y="2"/>
                  </a:lnTo>
                  <a:lnTo>
                    <a:pt x="230" y="2"/>
                  </a:lnTo>
                  <a:lnTo>
                    <a:pt x="230" y="2"/>
                  </a:lnTo>
                  <a:lnTo>
                    <a:pt x="230" y="4"/>
                  </a:lnTo>
                  <a:lnTo>
                    <a:pt x="230" y="5"/>
                  </a:lnTo>
                  <a:lnTo>
                    <a:pt x="228" y="5"/>
                  </a:lnTo>
                  <a:lnTo>
                    <a:pt x="228" y="7"/>
                  </a:lnTo>
                  <a:lnTo>
                    <a:pt x="228" y="9"/>
                  </a:lnTo>
                  <a:lnTo>
                    <a:pt x="226" y="9"/>
                  </a:lnTo>
                  <a:lnTo>
                    <a:pt x="226" y="11"/>
                  </a:lnTo>
                  <a:lnTo>
                    <a:pt x="224" y="13"/>
                  </a:lnTo>
                  <a:lnTo>
                    <a:pt x="228" y="9"/>
                  </a:lnTo>
                  <a:lnTo>
                    <a:pt x="230" y="9"/>
                  </a:lnTo>
                  <a:lnTo>
                    <a:pt x="232" y="7"/>
                  </a:lnTo>
                  <a:lnTo>
                    <a:pt x="234" y="5"/>
                  </a:lnTo>
                  <a:lnTo>
                    <a:pt x="236" y="5"/>
                  </a:lnTo>
                  <a:lnTo>
                    <a:pt x="238" y="4"/>
                  </a:lnTo>
                  <a:lnTo>
                    <a:pt x="239" y="2"/>
                  </a:lnTo>
                  <a:lnTo>
                    <a:pt x="243" y="0"/>
                  </a:lnTo>
                  <a:lnTo>
                    <a:pt x="243" y="2"/>
                  </a:lnTo>
                  <a:lnTo>
                    <a:pt x="243" y="2"/>
                  </a:lnTo>
                  <a:lnTo>
                    <a:pt x="243" y="4"/>
                  </a:lnTo>
                  <a:lnTo>
                    <a:pt x="243" y="4"/>
                  </a:lnTo>
                  <a:lnTo>
                    <a:pt x="243" y="4"/>
                  </a:lnTo>
                  <a:lnTo>
                    <a:pt x="243" y="5"/>
                  </a:lnTo>
                  <a:lnTo>
                    <a:pt x="243" y="5"/>
                  </a:lnTo>
                  <a:lnTo>
                    <a:pt x="243" y="5"/>
                  </a:lnTo>
                  <a:lnTo>
                    <a:pt x="243" y="5"/>
                  </a:lnTo>
                  <a:lnTo>
                    <a:pt x="243" y="5"/>
                  </a:lnTo>
                  <a:lnTo>
                    <a:pt x="245" y="4"/>
                  </a:lnTo>
                  <a:lnTo>
                    <a:pt x="245" y="4"/>
                  </a:lnTo>
                  <a:lnTo>
                    <a:pt x="247" y="4"/>
                  </a:lnTo>
                  <a:lnTo>
                    <a:pt x="247" y="4"/>
                  </a:lnTo>
                  <a:lnTo>
                    <a:pt x="247" y="2"/>
                  </a:lnTo>
                  <a:lnTo>
                    <a:pt x="249" y="2"/>
                  </a:lnTo>
                  <a:lnTo>
                    <a:pt x="249" y="2"/>
                  </a:lnTo>
                  <a:lnTo>
                    <a:pt x="251" y="2"/>
                  </a:lnTo>
                  <a:lnTo>
                    <a:pt x="253" y="2"/>
                  </a:lnTo>
                  <a:lnTo>
                    <a:pt x="257" y="2"/>
                  </a:lnTo>
                  <a:lnTo>
                    <a:pt x="259" y="2"/>
                  </a:lnTo>
                  <a:lnTo>
                    <a:pt x="261" y="2"/>
                  </a:lnTo>
                  <a:lnTo>
                    <a:pt x="262" y="2"/>
                  </a:lnTo>
                  <a:lnTo>
                    <a:pt x="262" y="2"/>
                  </a:lnTo>
                  <a:lnTo>
                    <a:pt x="264" y="4"/>
                  </a:lnTo>
                  <a:lnTo>
                    <a:pt x="266" y="5"/>
                  </a:lnTo>
                  <a:lnTo>
                    <a:pt x="270" y="7"/>
                  </a:lnTo>
                  <a:lnTo>
                    <a:pt x="276" y="9"/>
                  </a:lnTo>
                  <a:lnTo>
                    <a:pt x="280" y="11"/>
                  </a:lnTo>
                  <a:lnTo>
                    <a:pt x="286" y="11"/>
                  </a:lnTo>
                  <a:lnTo>
                    <a:pt x="289" y="13"/>
                  </a:lnTo>
                  <a:lnTo>
                    <a:pt x="291" y="15"/>
                  </a:lnTo>
                  <a:lnTo>
                    <a:pt x="291" y="15"/>
                  </a:lnTo>
                  <a:lnTo>
                    <a:pt x="289" y="17"/>
                  </a:lnTo>
                  <a:lnTo>
                    <a:pt x="289" y="19"/>
                  </a:lnTo>
                  <a:lnTo>
                    <a:pt x="287" y="21"/>
                  </a:lnTo>
                  <a:lnTo>
                    <a:pt x="287" y="21"/>
                  </a:lnTo>
                  <a:lnTo>
                    <a:pt x="286" y="23"/>
                  </a:lnTo>
                  <a:lnTo>
                    <a:pt x="286" y="25"/>
                  </a:lnTo>
                  <a:lnTo>
                    <a:pt x="286" y="27"/>
                  </a:lnTo>
                  <a:lnTo>
                    <a:pt x="284" y="25"/>
                  </a:lnTo>
                  <a:lnTo>
                    <a:pt x="280" y="25"/>
                  </a:lnTo>
                  <a:lnTo>
                    <a:pt x="276" y="23"/>
                  </a:lnTo>
                  <a:lnTo>
                    <a:pt x="274" y="23"/>
                  </a:lnTo>
                  <a:lnTo>
                    <a:pt x="270" y="21"/>
                  </a:lnTo>
                  <a:lnTo>
                    <a:pt x="268" y="19"/>
                  </a:lnTo>
                  <a:lnTo>
                    <a:pt x="264" y="19"/>
                  </a:lnTo>
                  <a:lnTo>
                    <a:pt x="262" y="19"/>
                  </a:lnTo>
                  <a:lnTo>
                    <a:pt x="261" y="19"/>
                  </a:lnTo>
                  <a:lnTo>
                    <a:pt x="259" y="19"/>
                  </a:lnTo>
                  <a:lnTo>
                    <a:pt x="257" y="19"/>
                  </a:lnTo>
                  <a:lnTo>
                    <a:pt x="257" y="19"/>
                  </a:lnTo>
                  <a:lnTo>
                    <a:pt x="255" y="19"/>
                  </a:lnTo>
                  <a:lnTo>
                    <a:pt x="253" y="19"/>
                  </a:lnTo>
                  <a:lnTo>
                    <a:pt x="251" y="19"/>
                  </a:lnTo>
                  <a:lnTo>
                    <a:pt x="249" y="19"/>
                  </a:lnTo>
                  <a:lnTo>
                    <a:pt x="247" y="21"/>
                  </a:lnTo>
                  <a:lnTo>
                    <a:pt x="247" y="23"/>
                  </a:lnTo>
                  <a:lnTo>
                    <a:pt x="245" y="25"/>
                  </a:lnTo>
                  <a:lnTo>
                    <a:pt x="245" y="27"/>
                  </a:lnTo>
                  <a:lnTo>
                    <a:pt x="243" y="28"/>
                  </a:lnTo>
                  <a:lnTo>
                    <a:pt x="243" y="30"/>
                  </a:lnTo>
                  <a:lnTo>
                    <a:pt x="243" y="32"/>
                  </a:lnTo>
                  <a:lnTo>
                    <a:pt x="243" y="36"/>
                  </a:lnTo>
                  <a:lnTo>
                    <a:pt x="241" y="36"/>
                  </a:lnTo>
                  <a:lnTo>
                    <a:pt x="239" y="38"/>
                  </a:lnTo>
                  <a:lnTo>
                    <a:pt x="238" y="38"/>
                  </a:lnTo>
                  <a:lnTo>
                    <a:pt x="238" y="38"/>
                  </a:lnTo>
                  <a:lnTo>
                    <a:pt x="236" y="36"/>
                  </a:lnTo>
                  <a:lnTo>
                    <a:pt x="236" y="36"/>
                  </a:lnTo>
                  <a:lnTo>
                    <a:pt x="234" y="36"/>
                  </a:lnTo>
                  <a:lnTo>
                    <a:pt x="230" y="36"/>
                  </a:lnTo>
                  <a:lnTo>
                    <a:pt x="228" y="36"/>
                  </a:lnTo>
                  <a:lnTo>
                    <a:pt x="226" y="36"/>
                  </a:lnTo>
                  <a:lnTo>
                    <a:pt x="224" y="36"/>
                  </a:lnTo>
                  <a:lnTo>
                    <a:pt x="222" y="36"/>
                  </a:lnTo>
                  <a:lnTo>
                    <a:pt x="220" y="38"/>
                  </a:lnTo>
                  <a:lnTo>
                    <a:pt x="218" y="38"/>
                  </a:lnTo>
                  <a:lnTo>
                    <a:pt x="216" y="38"/>
                  </a:lnTo>
                  <a:lnTo>
                    <a:pt x="215" y="40"/>
                  </a:lnTo>
                  <a:lnTo>
                    <a:pt x="211" y="40"/>
                  </a:lnTo>
                  <a:lnTo>
                    <a:pt x="209" y="38"/>
                  </a:lnTo>
                  <a:lnTo>
                    <a:pt x="205" y="36"/>
                  </a:lnTo>
                  <a:lnTo>
                    <a:pt x="203" y="36"/>
                  </a:lnTo>
                  <a:lnTo>
                    <a:pt x="201" y="34"/>
                  </a:lnTo>
                  <a:lnTo>
                    <a:pt x="199" y="32"/>
                  </a:lnTo>
                  <a:lnTo>
                    <a:pt x="197" y="30"/>
                  </a:lnTo>
                  <a:lnTo>
                    <a:pt x="195" y="28"/>
                  </a:lnTo>
                  <a:lnTo>
                    <a:pt x="192" y="30"/>
                  </a:lnTo>
                  <a:lnTo>
                    <a:pt x="186" y="32"/>
                  </a:lnTo>
                  <a:lnTo>
                    <a:pt x="182" y="34"/>
                  </a:lnTo>
                  <a:lnTo>
                    <a:pt x="176" y="36"/>
                  </a:lnTo>
                  <a:lnTo>
                    <a:pt x="170" y="36"/>
                  </a:lnTo>
                  <a:lnTo>
                    <a:pt x="167" y="38"/>
                  </a:lnTo>
                  <a:lnTo>
                    <a:pt x="161" y="38"/>
                  </a:lnTo>
                  <a:lnTo>
                    <a:pt x="155" y="40"/>
                  </a:lnTo>
                  <a:lnTo>
                    <a:pt x="153" y="40"/>
                  </a:lnTo>
                  <a:lnTo>
                    <a:pt x="151" y="44"/>
                  </a:lnTo>
                  <a:lnTo>
                    <a:pt x="149" y="46"/>
                  </a:lnTo>
                  <a:lnTo>
                    <a:pt x="145" y="50"/>
                  </a:lnTo>
                  <a:lnTo>
                    <a:pt x="144" y="53"/>
                  </a:lnTo>
                  <a:lnTo>
                    <a:pt x="142" y="57"/>
                  </a:lnTo>
                  <a:lnTo>
                    <a:pt x="140" y="61"/>
                  </a:lnTo>
                  <a:lnTo>
                    <a:pt x="138" y="65"/>
                  </a:lnTo>
                  <a:lnTo>
                    <a:pt x="136" y="71"/>
                  </a:lnTo>
                  <a:lnTo>
                    <a:pt x="134" y="75"/>
                  </a:lnTo>
                  <a:lnTo>
                    <a:pt x="130" y="78"/>
                  </a:lnTo>
                  <a:lnTo>
                    <a:pt x="124" y="84"/>
                  </a:lnTo>
                  <a:lnTo>
                    <a:pt x="121" y="90"/>
                  </a:lnTo>
                  <a:lnTo>
                    <a:pt x="119" y="96"/>
                  </a:lnTo>
                  <a:lnTo>
                    <a:pt x="117" y="101"/>
                  </a:lnTo>
                  <a:lnTo>
                    <a:pt x="115" y="111"/>
                  </a:lnTo>
                  <a:lnTo>
                    <a:pt x="115" y="111"/>
                  </a:lnTo>
                  <a:lnTo>
                    <a:pt x="113" y="111"/>
                  </a:lnTo>
                  <a:lnTo>
                    <a:pt x="111" y="111"/>
                  </a:lnTo>
                  <a:lnTo>
                    <a:pt x="111" y="111"/>
                  </a:lnTo>
                  <a:lnTo>
                    <a:pt x="109" y="111"/>
                  </a:lnTo>
                  <a:lnTo>
                    <a:pt x="107" y="111"/>
                  </a:lnTo>
                  <a:lnTo>
                    <a:pt x="103" y="111"/>
                  </a:lnTo>
                  <a:lnTo>
                    <a:pt x="101" y="111"/>
                  </a:lnTo>
                  <a:lnTo>
                    <a:pt x="96" y="130"/>
                  </a:lnTo>
                  <a:lnTo>
                    <a:pt x="96" y="132"/>
                  </a:lnTo>
                  <a:lnTo>
                    <a:pt x="96" y="136"/>
                  </a:lnTo>
                  <a:lnTo>
                    <a:pt x="96" y="140"/>
                  </a:lnTo>
                  <a:lnTo>
                    <a:pt x="97" y="144"/>
                  </a:lnTo>
                  <a:lnTo>
                    <a:pt x="97" y="148"/>
                  </a:lnTo>
                  <a:lnTo>
                    <a:pt x="99" y="149"/>
                  </a:lnTo>
                  <a:lnTo>
                    <a:pt x="101" y="151"/>
                  </a:lnTo>
                  <a:lnTo>
                    <a:pt x="105" y="153"/>
                  </a:lnTo>
                  <a:lnTo>
                    <a:pt x="105" y="159"/>
                  </a:lnTo>
                  <a:lnTo>
                    <a:pt x="105" y="163"/>
                  </a:lnTo>
                  <a:lnTo>
                    <a:pt x="103" y="165"/>
                  </a:lnTo>
                  <a:lnTo>
                    <a:pt x="103" y="169"/>
                  </a:lnTo>
                  <a:lnTo>
                    <a:pt x="103" y="171"/>
                  </a:lnTo>
                  <a:lnTo>
                    <a:pt x="103" y="172"/>
                  </a:lnTo>
                  <a:lnTo>
                    <a:pt x="103" y="174"/>
                  </a:lnTo>
                  <a:lnTo>
                    <a:pt x="105" y="178"/>
                  </a:lnTo>
                  <a:lnTo>
                    <a:pt x="103" y="180"/>
                  </a:lnTo>
                  <a:lnTo>
                    <a:pt x="101" y="182"/>
                  </a:lnTo>
                  <a:lnTo>
                    <a:pt x="99" y="184"/>
                  </a:lnTo>
                  <a:lnTo>
                    <a:pt x="97" y="186"/>
                  </a:lnTo>
                  <a:lnTo>
                    <a:pt x="97" y="190"/>
                  </a:lnTo>
                  <a:lnTo>
                    <a:pt x="96" y="192"/>
                  </a:lnTo>
                  <a:lnTo>
                    <a:pt x="96" y="196"/>
                  </a:lnTo>
                  <a:lnTo>
                    <a:pt x="96" y="199"/>
                  </a:lnTo>
                  <a:lnTo>
                    <a:pt x="94" y="199"/>
                  </a:lnTo>
                  <a:lnTo>
                    <a:pt x="92" y="197"/>
                  </a:lnTo>
                  <a:lnTo>
                    <a:pt x="90" y="197"/>
                  </a:lnTo>
                  <a:lnTo>
                    <a:pt x="88" y="197"/>
                  </a:lnTo>
                  <a:lnTo>
                    <a:pt x="88" y="197"/>
                  </a:lnTo>
                  <a:lnTo>
                    <a:pt x="86" y="197"/>
                  </a:lnTo>
                  <a:lnTo>
                    <a:pt x="84" y="197"/>
                  </a:lnTo>
                  <a:lnTo>
                    <a:pt x="84" y="197"/>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19" name="Freeform 273"/>
            <p:cNvSpPr>
              <a:spLocks/>
            </p:cNvSpPr>
            <p:nvPr/>
          </p:nvSpPr>
          <p:spPr bwMode="auto">
            <a:xfrm>
              <a:off x="3060" y="1705"/>
              <a:ext cx="28" cy="25"/>
            </a:xfrm>
            <a:custGeom>
              <a:avLst/>
              <a:gdLst>
                <a:gd name="T0" fmla="*/ 0 w 28"/>
                <a:gd name="T1" fmla="*/ 4 h 23"/>
                <a:gd name="T2" fmla="*/ 0 w 28"/>
                <a:gd name="T3" fmla="*/ 6 h 23"/>
                <a:gd name="T4" fmla="*/ 0 w 28"/>
                <a:gd name="T5" fmla="*/ 10 h 23"/>
                <a:gd name="T6" fmla="*/ 0 w 28"/>
                <a:gd name="T7" fmla="*/ 13 h 23"/>
                <a:gd name="T8" fmla="*/ 1 w 28"/>
                <a:gd name="T9" fmla="*/ 15 h 23"/>
                <a:gd name="T10" fmla="*/ 1 w 28"/>
                <a:gd name="T11" fmla="*/ 19 h 23"/>
                <a:gd name="T12" fmla="*/ 1 w 28"/>
                <a:gd name="T13" fmla="*/ 21 h 23"/>
                <a:gd name="T14" fmla="*/ 1 w 28"/>
                <a:gd name="T15" fmla="*/ 23 h 23"/>
                <a:gd name="T16" fmla="*/ 1 w 28"/>
                <a:gd name="T17" fmla="*/ 23 h 23"/>
                <a:gd name="T18" fmla="*/ 1 w 28"/>
                <a:gd name="T19" fmla="*/ 23 h 23"/>
                <a:gd name="T20" fmla="*/ 5 w 28"/>
                <a:gd name="T21" fmla="*/ 23 h 23"/>
                <a:gd name="T22" fmla="*/ 9 w 28"/>
                <a:gd name="T23" fmla="*/ 21 h 23"/>
                <a:gd name="T24" fmla="*/ 13 w 28"/>
                <a:gd name="T25" fmla="*/ 19 h 23"/>
                <a:gd name="T26" fmla="*/ 19 w 28"/>
                <a:gd name="T27" fmla="*/ 17 h 23"/>
                <a:gd name="T28" fmla="*/ 23 w 28"/>
                <a:gd name="T29" fmla="*/ 15 h 23"/>
                <a:gd name="T30" fmla="*/ 26 w 28"/>
                <a:gd name="T31" fmla="*/ 15 h 23"/>
                <a:gd name="T32" fmla="*/ 28 w 28"/>
                <a:gd name="T33" fmla="*/ 13 h 23"/>
                <a:gd name="T34" fmla="*/ 26 w 28"/>
                <a:gd name="T35" fmla="*/ 11 h 23"/>
                <a:gd name="T36" fmla="*/ 26 w 28"/>
                <a:gd name="T37" fmla="*/ 10 h 23"/>
                <a:gd name="T38" fmla="*/ 25 w 28"/>
                <a:gd name="T39" fmla="*/ 10 h 23"/>
                <a:gd name="T40" fmla="*/ 21 w 28"/>
                <a:gd name="T41" fmla="*/ 8 h 23"/>
                <a:gd name="T42" fmla="*/ 19 w 28"/>
                <a:gd name="T43" fmla="*/ 8 h 23"/>
                <a:gd name="T44" fmla="*/ 19 w 28"/>
                <a:gd name="T45" fmla="*/ 6 h 23"/>
                <a:gd name="T46" fmla="*/ 17 w 28"/>
                <a:gd name="T47" fmla="*/ 4 h 23"/>
                <a:gd name="T48" fmla="*/ 17 w 28"/>
                <a:gd name="T49" fmla="*/ 0 h 23"/>
                <a:gd name="T50" fmla="*/ 17 w 28"/>
                <a:gd name="T51" fmla="*/ 0 h 23"/>
                <a:gd name="T52" fmla="*/ 15 w 28"/>
                <a:gd name="T53" fmla="*/ 0 h 23"/>
                <a:gd name="T54" fmla="*/ 13 w 28"/>
                <a:gd name="T55" fmla="*/ 0 h 23"/>
                <a:gd name="T56" fmla="*/ 9 w 28"/>
                <a:gd name="T57" fmla="*/ 2 h 23"/>
                <a:gd name="T58" fmla="*/ 7 w 28"/>
                <a:gd name="T59" fmla="*/ 2 h 23"/>
                <a:gd name="T60" fmla="*/ 3 w 28"/>
                <a:gd name="T61" fmla="*/ 2 h 23"/>
                <a:gd name="T62" fmla="*/ 1 w 28"/>
                <a:gd name="T63" fmla="*/ 4 h 23"/>
                <a:gd name="T64" fmla="*/ 0 w 28"/>
                <a:gd name="T65"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8" h="23">
                  <a:moveTo>
                    <a:pt x="0" y="4"/>
                  </a:moveTo>
                  <a:lnTo>
                    <a:pt x="0" y="6"/>
                  </a:lnTo>
                  <a:lnTo>
                    <a:pt x="0" y="10"/>
                  </a:lnTo>
                  <a:lnTo>
                    <a:pt x="0" y="13"/>
                  </a:lnTo>
                  <a:lnTo>
                    <a:pt x="1" y="15"/>
                  </a:lnTo>
                  <a:lnTo>
                    <a:pt x="1" y="19"/>
                  </a:lnTo>
                  <a:lnTo>
                    <a:pt x="1" y="21"/>
                  </a:lnTo>
                  <a:lnTo>
                    <a:pt x="1" y="23"/>
                  </a:lnTo>
                  <a:lnTo>
                    <a:pt x="1" y="23"/>
                  </a:lnTo>
                  <a:lnTo>
                    <a:pt x="1" y="23"/>
                  </a:lnTo>
                  <a:lnTo>
                    <a:pt x="5" y="23"/>
                  </a:lnTo>
                  <a:lnTo>
                    <a:pt x="9" y="21"/>
                  </a:lnTo>
                  <a:lnTo>
                    <a:pt x="13" y="19"/>
                  </a:lnTo>
                  <a:lnTo>
                    <a:pt x="19" y="17"/>
                  </a:lnTo>
                  <a:lnTo>
                    <a:pt x="23" y="15"/>
                  </a:lnTo>
                  <a:lnTo>
                    <a:pt x="26" y="15"/>
                  </a:lnTo>
                  <a:lnTo>
                    <a:pt x="28" y="13"/>
                  </a:lnTo>
                  <a:lnTo>
                    <a:pt x="26" y="11"/>
                  </a:lnTo>
                  <a:lnTo>
                    <a:pt x="26" y="10"/>
                  </a:lnTo>
                  <a:lnTo>
                    <a:pt x="25" y="10"/>
                  </a:lnTo>
                  <a:lnTo>
                    <a:pt x="21" y="8"/>
                  </a:lnTo>
                  <a:lnTo>
                    <a:pt x="19" y="8"/>
                  </a:lnTo>
                  <a:lnTo>
                    <a:pt x="19" y="6"/>
                  </a:lnTo>
                  <a:lnTo>
                    <a:pt x="17" y="4"/>
                  </a:lnTo>
                  <a:lnTo>
                    <a:pt x="17" y="0"/>
                  </a:lnTo>
                  <a:lnTo>
                    <a:pt x="17" y="0"/>
                  </a:lnTo>
                  <a:lnTo>
                    <a:pt x="15" y="0"/>
                  </a:lnTo>
                  <a:lnTo>
                    <a:pt x="13" y="0"/>
                  </a:lnTo>
                  <a:lnTo>
                    <a:pt x="9" y="2"/>
                  </a:lnTo>
                  <a:lnTo>
                    <a:pt x="7" y="2"/>
                  </a:lnTo>
                  <a:lnTo>
                    <a:pt x="3" y="2"/>
                  </a:lnTo>
                  <a:lnTo>
                    <a:pt x="1" y="4"/>
                  </a:lnTo>
                  <a:lnTo>
                    <a:pt x="0" y="4"/>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20" name="Freeform 274"/>
            <p:cNvSpPr>
              <a:spLocks/>
            </p:cNvSpPr>
            <p:nvPr/>
          </p:nvSpPr>
          <p:spPr bwMode="auto">
            <a:xfrm>
              <a:off x="2762" y="1594"/>
              <a:ext cx="60" cy="32"/>
            </a:xfrm>
            <a:custGeom>
              <a:avLst/>
              <a:gdLst>
                <a:gd name="T0" fmla="*/ 60 w 60"/>
                <a:gd name="T1" fmla="*/ 16 h 29"/>
                <a:gd name="T2" fmla="*/ 58 w 60"/>
                <a:gd name="T3" fmla="*/ 16 h 29"/>
                <a:gd name="T4" fmla="*/ 56 w 60"/>
                <a:gd name="T5" fmla="*/ 17 h 29"/>
                <a:gd name="T6" fmla="*/ 54 w 60"/>
                <a:gd name="T7" fmla="*/ 19 h 29"/>
                <a:gd name="T8" fmla="*/ 50 w 60"/>
                <a:gd name="T9" fmla="*/ 21 h 29"/>
                <a:gd name="T10" fmla="*/ 48 w 60"/>
                <a:gd name="T11" fmla="*/ 23 h 29"/>
                <a:gd name="T12" fmla="*/ 44 w 60"/>
                <a:gd name="T13" fmla="*/ 25 h 29"/>
                <a:gd name="T14" fmla="*/ 42 w 60"/>
                <a:gd name="T15" fmla="*/ 27 h 29"/>
                <a:gd name="T16" fmla="*/ 42 w 60"/>
                <a:gd name="T17" fmla="*/ 29 h 29"/>
                <a:gd name="T18" fmla="*/ 40 w 60"/>
                <a:gd name="T19" fmla="*/ 29 h 29"/>
                <a:gd name="T20" fmla="*/ 39 w 60"/>
                <a:gd name="T21" fmla="*/ 29 h 29"/>
                <a:gd name="T22" fmla="*/ 37 w 60"/>
                <a:gd name="T23" fmla="*/ 29 h 29"/>
                <a:gd name="T24" fmla="*/ 35 w 60"/>
                <a:gd name="T25" fmla="*/ 29 h 29"/>
                <a:gd name="T26" fmla="*/ 33 w 60"/>
                <a:gd name="T27" fmla="*/ 27 h 29"/>
                <a:gd name="T28" fmla="*/ 31 w 60"/>
                <a:gd name="T29" fmla="*/ 25 h 29"/>
                <a:gd name="T30" fmla="*/ 31 w 60"/>
                <a:gd name="T31" fmla="*/ 23 h 29"/>
                <a:gd name="T32" fmla="*/ 31 w 60"/>
                <a:gd name="T33" fmla="*/ 21 h 29"/>
                <a:gd name="T34" fmla="*/ 29 w 60"/>
                <a:gd name="T35" fmla="*/ 23 h 29"/>
                <a:gd name="T36" fmla="*/ 27 w 60"/>
                <a:gd name="T37" fmla="*/ 23 h 29"/>
                <a:gd name="T38" fmla="*/ 25 w 60"/>
                <a:gd name="T39" fmla="*/ 25 h 29"/>
                <a:gd name="T40" fmla="*/ 25 w 60"/>
                <a:gd name="T41" fmla="*/ 25 h 29"/>
                <a:gd name="T42" fmla="*/ 23 w 60"/>
                <a:gd name="T43" fmla="*/ 27 h 29"/>
                <a:gd name="T44" fmla="*/ 21 w 60"/>
                <a:gd name="T45" fmla="*/ 27 h 29"/>
                <a:gd name="T46" fmla="*/ 19 w 60"/>
                <a:gd name="T47" fmla="*/ 29 h 29"/>
                <a:gd name="T48" fmla="*/ 17 w 60"/>
                <a:gd name="T49" fmla="*/ 29 h 29"/>
                <a:gd name="T50" fmla="*/ 12 w 60"/>
                <a:gd name="T51" fmla="*/ 29 h 29"/>
                <a:gd name="T52" fmla="*/ 12 w 60"/>
                <a:gd name="T53" fmla="*/ 29 h 29"/>
                <a:gd name="T54" fmla="*/ 10 w 60"/>
                <a:gd name="T55" fmla="*/ 29 h 29"/>
                <a:gd name="T56" fmla="*/ 8 w 60"/>
                <a:gd name="T57" fmla="*/ 27 h 29"/>
                <a:gd name="T58" fmla="*/ 6 w 60"/>
                <a:gd name="T59" fmla="*/ 27 h 29"/>
                <a:gd name="T60" fmla="*/ 4 w 60"/>
                <a:gd name="T61" fmla="*/ 25 h 29"/>
                <a:gd name="T62" fmla="*/ 2 w 60"/>
                <a:gd name="T63" fmla="*/ 25 h 29"/>
                <a:gd name="T64" fmla="*/ 0 w 60"/>
                <a:gd name="T65" fmla="*/ 23 h 29"/>
                <a:gd name="T66" fmla="*/ 0 w 60"/>
                <a:gd name="T67" fmla="*/ 21 h 29"/>
                <a:gd name="T68" fmla="*/ 2 w 60"/>
                <a:gd name="T69" fmla="*/ 21 h 29"/>
                <a:gd name="T70" fmla="*/ 4 w 60"/>
                <a:gd name="T71" fmla="*/ 19 h 29"/>
                <a:gd name="T72" fmla="*/ 6 w 60"/>
                <a:gd name="T73" fmla="*/ 17 h 29"/>
                <a:gd name="T74" fmla="*/ 8 w 60"/>
                <a:gd name="T75" fmla="*/ 16 h 29"/>
                <a:gd name="T76" fmla="*/ 8 w 60"/>
                <a:gd name="T77" fmla="*/ 14 h 29"/>
                <a:gd name="T78" fmla="*/ 10 w 60"/>
                <a:gd name="T79" fmla="*/ 12 h 29"/>
                <a:gd name="T80" fmla="*/ 10 w 60"/>
                <a:gd name="T81" fmla="*/ 8 h 29"/>
                <a:gd name="T82" fmla="*/ 10 w 60"/>
                <a:gd name="T83" fmla="*/ 6 h 29"/>
                <a:gd name="T84" fmla="*/ 16 w 60"/>
                <a:gd name="T85" fmla="*/ 6 h 29"/>
                <a:gd name="T86" fmla="*/ 19 w 60"/>
                <a:gd name="T87" fmla="*/ 4 h 29"/>
                <a:gd name="T88" fmla="*/ 25 w 60"/>
                <a:gd name="T89" fmla="*/ 4 h 29"/>
                <a:gd name="T90" fmla="*/ 31 w 60"/>
                <a:gd name="T91" fmla="*/ 2 h 29"/>
                <a:gd name="T92" fmla="*/ 39 w 60"/>
                <a:gd name="T93" fmla="*/ 2 h 29"/>
                <a:gd name="T94" fmla="*/ 44 w 60"/>
                <a:gd name="T95" fmla="*/ 2 h 29"/>
                <a:gd name="T96" fmla="*/ 50 w 60"/>
                <a:gd name="T97" fmla="*/ 0 h 29"/>
                <a:gd name="T98" fmla="*/ 58 w 60"/>
                <a:gd name="T99" fmla="*/ 0 h 29"/>
                <a:gd name="T100" fmla="*/ 50 w 60"/>
                <a:gd name="T101" fmla="*/ 10 h 29"/>
                <a:gd name="T102" fmla="*/ 50 w 60"/>
                <a:gd name="T103" fmla="*/ 12 h 29"/>
                <a:gd name="T104" fmla="*/ 50 w 60"/>
                <a:gd name="T105" fmla="*/ 12 h 29"/>
                <a:gd name="T106" fmla="*/ 48 w 60"/>
                <a:gd name="T107" fmla="*/ 14 h 29"/>
                <a:gd name="T108" fmla="*/ 48 w 60"/>
                <a:gd name="T109" fmla="*/ 14 h 29"/>
                <a:gd name="T110" fmla="*/ 48 w 60"/>
                <a:gd name="T111" fmla="*/ 16 h 29"/>
                <a:gd name="T112" fmla="*/ 50 w 60"/>
                <a:gd name="T113" fmla="*/ 16 h 29"/>
                <a:gd name="T114" fmla="*/ 54 w 60"/>
                <a:gd name="T115" fmla="*/ 16 h 29"/>
                <a:gd name="T116" fmla="*/ 60 w 60"/>
                <a:gd name="T117" fmla="*/ 1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0" h="29">
                  <a:moveTo>
                    <a:pt x="60" y="16"/>
                  </a:moveTo>
                  <a:lnTo>
                    <a:pt x="58" y="16"/>
                  </a:lnTo>
                  <a:lnTo>
                    <a:pt x="56" y="17"/>
                  </a:lnTo>
                  <a:lnTo>
                    <a:pt x="54" y="19"/>
                  </a:lnTo>
                  <a:lnTo>
                    <a:pt x="50" y="21"/>
                  </a:lnTo>
                  <a:lnTo>
                    <a:pt x="48" y="23"/>
                  </a:lnTo>
                  <a:lnTo>
                    <a:pt x="44" y="25"/>
                  </a:lnTo>
                  <a:lnTo>
                    <a:pt x="42" y="27"/>
                  </a:lnTo>
                  <a:lnTo>
                    <a:pt x="42" y="29"/>
                  </a:lnTo>
                  <a:lnTo>
                    <a:pt x="40" y="29"/>
                  </a:lnTo>
                  <a:lnTo>
                    <a:pt x="39" y="29"/>
                  </a:lnTo>
                  <a:lnTo>
                    <a:pt x="37" y="29"/>
                  </a:lnTo>
                  <a:lnTo>
                    <a:pt x="35" y="29"/>
                  </a:lnTo>
                  <a:lnTo>
                    <a:pt x="33" y="27"/>
                  </a:lnTo>
                  <a:lnTo>
                    <a:pt x="31" y="25"/>
                  </a:lnTo>
                  <a:lnTo>
                    <a:pt x="31" y="23"/>
                  </a:lnTo>
                  <a:lnTo>
                    <a:pt x="31" y="21"/>
                  </a:lnTo>
                  <a:lnTo>
                    <a:pt x="29" y="23"/>
                  </a:lnTo>
                  <a:lnTo>
                    <a:pt x="27" y="23"/>
                  </a:lnTo>
                  <a:lnTo>
                    <a:pt x="25" y="25"/>
                  </a:lnTo>
                  <a:lnTo>
                    <a:pt x="25" y="25"/>
                  </a:lnTo>
                  <a:lnTo>
                    <a:pt x="23" y="27"/>
                  </a:lnTo>
                  <a:lnTo>
                    <a:pt x="21" y="27"/>
                  </a:lnTo>
                  <a:lnTo>
                    <a:pt x="19" y="29"/>
                  </a:lnTo>
                  <a:lnTo>
                    <a:pt x="17" y="29"/>
                  </a:lnTo>
                  <a:lnTo>
                    <a:pt x="12" y="29"/>
                  </a:lnTo>
                  <a:lnTo>
                    <a:pt x="12" y="29"/>
                  </a:lnTo>
                  <a:lnTo>
                    <a:pt x="10" y="29"/>
                  </a:lnTo>
                  <a:lnTo>
                    <a:pt x="8" y="27"/>
                  </a:lnTo>
                  <a:lnTo>
                    <a:pt x="6" y="27"/>
                  </a:lnTo>
                  <a:lnTo>
                    <a:pt x="4" y="25"/>
                  </a:lnTo>
                  <a:lnTo>
                    <a:pt x="2" y="25"/>
                  </a:lnTo>
                  <a:lnTo>
                    <a:pt x="0" y="23"/>
                  </a:lnTo>
                  <a:lnTo>
                    <a:pt x="0" y="21"/>
                  </a:lnTo>
                  <a:lnTo>
                    <a:pt x="2" y="21"/>
                  </a:lnTo>
                  <a:lnTo>
                    <a:pt x="4" y="19"/>
                  </a:lnTo>
                  <a:lnTo>
                    <a:pt x="6" y="17"/>
                  </a:lnTo>
                  <a:lnTo>
                    <a:pt x="8" y="16"/>
                  </a:lnTo>
                  <a:lnTo>
                    <a:pt x="8" y="14"/>
                  </a:lnTo>
                  <a:lnTo>
                    <a:pt x="10" y="12"/>
                  </a:lnTo>
                  <a:lnTo>
                    <a:pt x="10" y="8"/>
                  </a:lnTo>
                  <a:lnTo>
                    <a:pt x="10" y="6"/>
                  </a:lnTo>
                  <a:lnTo>
                    <a:pt x="16" y="6"/>
                  </a:lnTo>
                  <a:lnTo>
                    <a:pt x="19" y="4"/>
                  </a:lnTo>
                  <a:lnTo>
                    <a:pt x="25" y="4"/>
                  </a:lnTo>
                  <a:lnTo>
                    <a:pt x="31" y="2"/>
                  </a:lnTo>
                  <a:lnTo>
                    <a:pt x="39" y="2"/>
                  </a:lnTo>
                  <a:lnTo>
                    <a:pt x="44" y="2"/>
                  </a:lnTo>
                  <a:lnTo>
                    <a:pt x="50" y="0"/>
                  </a:lnTo>
                  <a:lnTo>
                    <a:pt x="58" y="0"/>
                  </a:lnTo>
                  <a:lnTo>
                    <a:pt x="50" y="10"/>
                  </a:lnTo>
                  <a:lnTo>
                    <a:pt x="50" y="12"/>
                  </a:lnTo>
                  <a:lnTo>
                    <a:pt x="50" y="12"/>
                  </a:lnTo>
                  <a:lnTo>
                    <a:pt x="48" y="14"/>
                  </a:lnTo>
                  <a:lnTo>
                    <a:pt x="48" y="14"/>
                  </a:lnTo>
                  <a:lnTo>
                    <a:pt x="48" y="16"/>
                  </a:lnTo>
                  <a:lnTo>
                    <a:pt x="50" y="16"/>
                  </a:lnTo>
                  <a:lnTo>
                    <a:pt x="54" y="16"/>
                  </a:lnTo>
                  <a:lnTo>
                    <a:pt x="60" y="16"/>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21" name="Freeform 275"/>
            <p:cNvSpPr>
              <a:spLocks/>
            </p:cNvSpPr>
            <p:nvPr/>
          </p:nvSpPr>
          <p:spPr bwMode="auto">
            <a:xfrm>
              <a:off x="2751" y="1544"/>
              <a:ext cx="13" cy="19"/>
            </a:xfrm>
            <a:custGeom>
              <a:avLst/>
              <a:gdLst>
                <a:gd name="T0" fmla="*/ 0 w 13"/>
                <a:gd name="T1" fmla="*/ 8 h 17"/>
                <a:gd name="T2" fmla="*/ 0 w 13"/>
                <a:gd name="T3" fmla="*/ 8 h 17"/>
                <a:gd name="T4" fmla="*/ 0 w 13"/>
                <a:gd name="T5" fmla="*/ 6 h 17"/>
                <a:gd name="T6" fmla="*/ 0 w 13"/>
                <a:gd name="T7" fmla="*/ 6 h 17"/>
                <a:gd name="T8" fmla="*/ 0 w 13"/>
                <a:gd name="T9" fmla="*/ 6 h 17"/>
                <a:gd name="T10" fmla="*/ 0 w 13"/>
                <a:gd name="T11" fmla="*/ 4 h 17"/>
                <a:gd name="T12" fmla="*/ 2 w 13"/>
                <a:gd name="T13" fmla="*/ 4 h 17"/>
                <a:gd name="T14" fmla="*/ 2 w 13"/>
                <a:gd name="T15" fmla="*/ 4 h 17"/>
                <a:gd name="T16" fmla="*/ 3 w 13"/>
                <a:gd name="T17" fmla="*/ 4 h 17"/>
                <a:gd name="T18" fmla="*/ 13 w 13"/>
                <a:gd name="T19" fmla="*/ 0 h 17"/>
                <a:gd name="T20" fmla="*/ 11 w 13"/>
                <a:gd name="T21" fmla="*/ 17 h 17"/>
                <a:gd name="T22" fmla="*/ 11 w 13"/>
                <a:gd name="T23" fmla="*/ 15 h 17"/>
                <a:gd name="T24" fmla="*/ 9 w 13"/>
                <a:gd name="T25" fmla="*/ 15 h 17"/>
                <a:gd name="T26" fmla="*/ 7 w 13"/>
                <a:gd name="T27" fmla="*/ 14 h 17"/>
                <a:gd name="T28" fmla="*/ 5 w 13"/>
                <a:gd name="T29" fmla="*/ 12 h 17"/>
                <a:gd name="T30" fmla="*/ 3 w 13"/>
                <a:gd name="T31" fmla="*/ 12 h 17"/>
                <a:gd name="T32" fmla="*/ 2 w 13"/>
                <a:gd name="T33" fmla="*/ 10 h 17"/>
                <a:gd name="T34" fmla="*/ 0 w 13"/>
                <a:gd name="T35" fmla="*/ 10 h 17"/>
                <a:gd name="T36" fmla="*/ 0 w 13"/>
                <a:gd name="T37" fmla="*/ 8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 h="17">
                  <a:moveTo>
                    <a:pt x="0" y="8"/>
                  </a:moveTo>
                  <a:lnTo>
                    <a:pt x="0" y="8"/>
                  </a:lnTo>
                  <a:lnTo>
                    <a:pt x="0" y="6"/>
                  </a:lnTo>
                  <a:lnTo>
                    <a:pt x="0" y="6"/>
                  </a:lnTo>
                  <a:lnTo>
                    <a:pt x="0" y="6"/>
                  </a:lnTo>
                  <a:lnTo>
                    <a:pt x="0" y="4"/>
                  </a:lnTo>
                  <a:lnTo>
                    <a:pt x="2" y="4"/>
                  </a:lnTo>
                  <a:lnTo>
                    <a:pt x="2" y="4"/>
                  </a:lnTo>
                  <a:lnTo>
                    <a:pt x="3" y="4"/>
                  </a:lnTo>
                  <a:lnTo>
                    <a:pt x="13" y="0"/>
                  </a:lnTo>
                  <a:lnTo>
                    <a:pt x="11" y="17"/>
                  </a:lnTo>
                  <a:lnTo>
                    <a:pt x="11" y="15"/>
                  </a:lnTo>
                  <a:lnTo>
                    <a:pt x="9" y="15"/>
                  </a:lnTo>
                  <a:lnTo>
                    <a:pt x="7" y="14"/>
                  </a:lnTo>
                  <a:lnTo>
                    <a:pt x="5" y="12"/>
                  </a:lnTo>
                  <a:lnTo>
                    <a:pt x="3" y="12"/>
                  </a:lnTo>
                  <a:lnTo>
                    <a:pt x="2" y="10"/>
                  </a:lnTo>
                  <a:lnTo>
                    <a:pt x="0" y="10"/>
                  </a:lnTo>
                  <a:lnTo>
                    <a:pt x="0" y="8"/>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22" name="Freeform 276"/>
            <p:cNvSpPr>
              <a:spLocks/>
            </p:cNvSpPr>
            <p:nvPr/>
          </p:nvSpPr>
          <p:spPr bwMode="auto">
            <a:xfrm>
              <a:off x="3052" y="1703"/>
              <a:ext cx="299" cy="125"/>
            </a:xfrm>
            <a:custGeom>
              <a:avLst/>
              <a:gdLst>
                <a:gd name="T0" fmla="*/ 284 w 299"/>
                <a:gd name="T1" fmla="*/ 38 h 115"/>
                <a:gd name="T2" fmla="*/ 278 w 299"/>
                <a:gd name="T3" fmla="*/ 36 h 115"/>
                <a:gd name="T4" fmla="*/ 270 w 299"/>
                <a:gd name="T5" fmla="*/ 19 h 115"/>
                <a:gd name="T6" fmla="*/ 257 w 299"/>
                <a:gd name="T7" fmla="*/ 8 h 115"/>
                <a:gd name="T8" fmla="*/ 228 w 299"/>
                <a:gd name="T9" fmla="*/ 6 h 115"/>
                <a:gd name="T10" fmla="*/ 211 w 299"/>
                <a:gd name="T11" fmla="*/ 13 h 115"/>
                <a:gd name="T12" fmla="*/ 194 w 299"/>
                <a:gd name="T13" fmla="*/ 17 h 115"/>
                <a:gd name="T14" fmla="*/ 184 w 299"/>
                <a:gd name="T15" fmla="*/ 21 h 115"/>
                <a:gd name="T16" fmla="*/ 176 w 299"/>
                <a:gd name="T17" fmla="*/ 19 h 115"/>
                <a:gd name="T18" fmla="*/ 169 w 299"/>
                <a:gd name="T19" fmla="*/ 13 h 115"/>
                <a:gd name="T20" fmla="*/ 153 w 299"/>
                <a:gd name="T21" fmla="*/ 12 h 115"/>
                <a:gd name="T22" fmla="*/ 146 w 299"/>
                <a:gd name="T23" fmla="*/ 8 h 115"/>
                <a:gd name="T24" fmla="*/ 146 w 299"/>
                <a:gd name="T25" fmla="*/ 4 h 115"/>
                <a:gd name="T26" fmla="*/ 142 w 299"/>
                <a:gd name="T27" fmla="*/ 6 h 115"/>
                <a:gd name="T28" fmla="*/ 136 w 299"/>
                <a:gd name="T29" fmla="*/ 8 h 115"/>
                <a:gd name="T30" fmla="*/ 128 w 299"/>
                <a:gd name="T31" fmla="*/ 2 h 115"/>
                <a:gd name="T32" fmla="*/ 100 w 299"/>
                <a:gd name="T33" fmla="*/ 4 h 115"/>
                <a:gd name="T34" fmla="*/ 40 w 299"/>
                <a:gd name="T35" fmla="*/ 13 h 115"/>
                <a:gd name="T36" fmla="*/ 38 w 299"/>
                <a:gd name="T37" fmla="*/ 17 h 115"/>
                <a:gd name="T38" fmla="*/ 38 w 299"/>
                <a:gd name="T39" fmla="*/ 19 h 115"/>
                <a:gd name="T40" fmla="*/ 46 w 299"/>
                <a:gd name="T41" fmla="*/ 21 h 115"/>
                <a:gd name="T42" fmla="*/ 42 w 299"/>
                <a:gd name="T43" fmla="*/ 27 h 115"/>
                <a:gd name="T44" fmla="*/ 31 w 299"/>
                <a:gd name="T45" fmla="*/ 27 h 115"/>
                <a:gd name="T46" fmla="*/ 19 w 299"/>
                <a:gd name="T47" fmla="*/ 27 h 115"/>
                <a:gd name="T48" fmla="*/ 6 w 299"/>
                <a:gd name="T49" fmla="*/ 29 h 115"/>
                <a:gd name="T50" fmla="*/ 0 w 299"/>
                <a:gd name="T51" fmla="*/ 40 h 115"/>
                <a:gd name="T52" fmla="*/ 6 w 299"/>
                <a:gd name="T53" fmla="*/ 52 h 115"/>
                <a:gd name="T54" fmla="*/ 6 w 299"/>
                <a:gd name="T55" fmla="*/ 63 h 115"/>
                <a:gd name="T56" fmla="*/ 15 w 299"/>
                <a:gd name="T57" fmla="*/ 73 h 115"/>
                <a:gd name="T58" fmla="*/ 15 w 299"/>
                <a:gd name="T59" fmla="*/ 77 h 115"/>
                <a:gd name="T60" fmla="*/ 13 w 299"/>
                <a:gd name="T61" fmla="*/ 83 h 115"/>
                <a:gd name="T62" fmla="*/ 19 w 299"/>
                <a:gd name="T63" fmla="*/ 83 h 115"/>
                <a:gd name="T64" fmla="*/ 31 w 299"/>
                <a:gd name="T65" fmla="*/ 92 h 115"/>
                <a:gd name="T66" fmla="*/ 52 w 299"/>
                <a:gd name="T67" fmla="*/ 104 h 115"/>
                <a:gd name="T68" fmla="*/ 61 w 299"/>
                <a:gd name="T69" fmla="*/ 109 h 115"/>
                <a:gd name="T70" fmla="*/ 71 w 299"/>
                <a:gd name="T71" fmla="*/ 111 h 115"/>
                <a:gd name="T72" fmla="*/ 77 w 299"/>
                <a:gd name="T73" fmla="*/ 108 h 115"/>
                <a:gd name="T74" fmla="*/ 79 w 299"/>
                <a:gd name="T75" fmla="*/ 98 h 115"/>
                <a:gd name="T76" fmla="*/ 90 w 299"/>
                <a:gd name="T77" fmla="*/ 96 h 115"/>
                <a:gd name="T78" fmla="*/ 102 w 299"/>
                <a:gd name="T79" fmla="*/ 109 h 115"/>
                <a:gd name="T80" fmla="*/ 123 w 299"/>
                <a:gd name="T81" fmla="*/ 108 h 115"/>
                <a:gd name="T82" fmla="*/ 140 w 299"/>
                <a:gd name="T83" fmla="*/ 100 h 115"/>
                <a:gd name="T84" fmla="*/ 146 w 299"/>
                <a:gd name="T85" fmla="*/ 98 h 115"/>
                <a:gd name="T86" fmla="*/ 157 w 299"/>
                <a:gd name="T87" fmla="*/ 98 h 115"/>
                <a:gd name="T88" fmla="*/ 157 w 299"/>
                <a:gd name="T89" fmla="*/ 111 h 115"/>
                <a:gd name="T90" fmla="*/ 169 w 299"/>
                <a:gd name="T91" fmla="*/ 111 h 115"/>
                <a:gd name="T92" fmla="*/ 178 w 299"/>
                <a:gd name="T93" fmla="*/ 100 h 115"/>
                <a:gd name="T94" fmla="*/ 198 w 299"/>
                <a:gd name="T95" fmla="*/ 102 h 115"/>
                <a:gd name="T96" fmla="*/ 226 w 299"/>
                <a:gd name="T97" fmla="*/ 98 h 115"/>
                <a:gd name="T98" fmla="*/ 257 w 299"/>
                <a:gd name="T99" fmla="*/ 84 h 115"/>
                <a:gd name="T100" fmla="*/ 270 w 299"/>
                <a:gd name="T101" fmla="*/ 84 h 115"/>
                <a:gd name="T102" fmla="*/ 278 w 299"/>
                <a:gd name="T103" fmla="*/ 86 h 115"/>
                <a:gd name="T104" fmla="*/ 293 w 299"/>
                <a:gd name="T105" fmla="*/ 92 h 115"/>
                <a:gd name="T106" fmla="*/ 293 w 299"/>
                <a:gd name="T107" fmla="*/ 77 h 115"/>
                <a:gd name="T108" fmla="*/ 286 w 299"/>
                <a:gd name="T109" fmla="*/ 52 h 115"/>
                <a:gd name="T110" fmla="*/ 284 w 299"/>
                <a:gd name="T111" fmla="*/ 44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9" h="115">
                  <a:moveTo>
                    <a:pt x="284" y="42"/>
                  </a:moveTo>
                  <a:lnTo>
                    <a:pt x="284" y="42"/>
                  </a:lnTo>
                  <a:lnTo>
                    <a:pt x="284" y="42"/>
                  </a:lnTo>
                  <a:lnTo>
                    <a:pt x="284" y="40"/>
                  </a:lnTo>
                  <a:lnTo>
                    <a:pt x="284" y="38"/>
                  </a:lnTo>
                  <a:lnTo>
                    <a:pt x="284" y="38"/>
                  </a:lnTo>
                  <a:lnTo>
                    <a:pt x="284" y="36"/>
                  </a:lnTo>
                  <a:lnTo>
                    <a:pt x="284" y="36"/>
                  </a:lnTo>
                  <a:lnTo>
                    <a:pt x="284" y="35"/>
                  </a:lnTo>
                  <a:lnTo>
                    <a:pt x="278" y="36"/>
                  </a:lnTo>
                  <a:lnTo>
                    <a:pt x="274" y="35"/>
                  </a:lnTo>
                  <a:lnTo>
                    <a:pt x="272" y="31"/>
                  </a:lnTo>
                  <a:lnTo>
                    <a:pt x="272" y="27"/>
                  </a:lnTo>
                  <a:lnTo>
                    <a:pt x="270" y="23"/>
                  </a:lnTo>
                  <a:lnTo>
                    <a:pt x="270" y="19"/>
                  </a:lnTo>
                  <a:lnTo>
                    <a:pt x="270" y="15"/>
                  </a:lnTo>
                  <a:lnTo>
                    <a:pt x="269" y="13"/>
                  </a:lnTo>
                  <a:lnTo>
                    <a:pt x="265" y="12"/>
                  </a:lnTo>
                  <a:lnTo>
                    <a:pt x="261" y="10"/>
                  </a:lnTo>
                  <a:lnTo>
                    <a:pt x="257" y="8"/>
                  </a:lnTo>
                  <a:lnTo>
                    <a:pt x="251" y="8"/>
                  </a:lnTo>
                  <a:lnTo>
                    <a:pt x="246" y="8"/>
                  </a:lnTo>
                  <a:lnTo>
                    <a:pt x="240" y="8"/>
                  </a:lnTo>
                  <a:lnTo>
                    <a:pt x="234" y="6"/>
                  </a:lnTo>
                  <a:lnTo>
                    <a:pt x="228" y="6"/>
                  </a:lnTo>
                  <a:lnTo>
                    <a:pt x="226" y="8"/>
                  </a:lnTo>
                  <a:lnTo>
                    <a:pt x="222" y="8"/>
                  </a:lnTo>
                  <a:lnTo>
                    <a:pt x="219" y="10"/>
                  </a:lnTo>
                  <a:lnTo>
                    <a:pt x="215" y="12"/>
                  </a:lnTo>
                  <a:lnTo>
                    <a:pt x="211" y="13"/>
                  </a:lnTo>
                  <a:lnTo>
                    <a:pt x="205" y="15"/>
                  </a:lnTo>
                  <a:lnTo>
                    <a:pt x="201" y="17"/>
                  </a:lnTo>
                  <a:lnTo>
                    <a:pt x="198" y="17"/>
                  </a:lnTo>
                  <a:lnTo>
                    <a:pt x="196" y="17"/>
                  </a:lnTo>
                  <a:lnTo>
                    <a:pt x="194" y="17"/>
                  </a:lnTo>
                  <a:lnTo>
                    <a:pt x="192" y="19"/>
                  </a:lnTo>
                  <a:lnTo>
                    <a:pt x="190" y="19"/>
                  </a:lnTo>
                  <a:lnTo>
                    <a:pt x="188" y="21"/>
                  </a:lnTo>
                  <a:lnTo>
                    <a:pt x="186" y="21"/>
                  </a:lnTo>
                  <a:lnTo>
                    <a:pt x="184" y="21"/>
                  </a:lnTo>
                  <a:lnTo>
                    <a:pt x="182" y="21"/>
                  </a:lnTo>
                  <a:lnTo>
                    <a:pt x="180" y="21"/>
                  </a:lnTo>
                  <a:lnTo>
                    <a:pt x="178" y="21"/>
                  </a:lnTo>
                  <a:lnTo>
                    <a:pt x="176" y="19"/>
                  </a:lnTo>
                  <a:lnTo>
                    <a:pt x="176" y="19"/>
                  </a:lnTo>
                  <a:lnTo>
                    <a:pt x="175" y="17"/>
                  </a:lnTo>
                  <a:lnTo>
                    <a:pt x="173" y="17"/>
                  </a:lnTo>
                  <a:lnTo>
                    <a:pt x="173" y="15"/>
                  </a:lnTo>
                  <a:lnTo>
                    <a:pt x="173" y="13"/>
                  </a:lnTo>
                  <a:lnTo>
                    <a:pt x="169" y="13"/>
                  </a:lnTo>
                  <a:lnTo>
                    <a:pt x="165" y="13"/>
                  </a:lnTo>
                  <a:lnTo>
                    <a:pt x="161" y="13"/>
                  </a:lnTo>
                  <a:lnTo>
                    <a:pt x="159" y="12"/>
                  </a:lnTo>
                  <a:lnTo>
                    <a:pt x="155" y="12"/>
                  </a:lnTo>
                  <a:lnTo>
                    <a:pt x="153" y="12"/>
                  </a:lnTo>
                  <a:lnTo>
                    <a:pt x="150" y="10"/>
                  </a:lnTo>
                  <a:lnTo>
                    <a:pt x="146" y="10"/>
                  </a:lnTo>
                  <a:lnTo>
                    <a:pt x="146" y="10"/>
                  </a:lnTo>
                  <a:lnTo>
                    <a:pt x="146" y="10"/>
                  </a:lnTo>
                  <a:lnTo>
                    <a:pt x="146" y="8"/>
                  </a:lnTo>
                  <a:lnTo>
                    <a:pt x="146" y="8"/>
                  </a:lnTo>
                  <a:lnTo>
                    <a:pt x="146" y="6"/>
                  </a:lnTo>
                  <a:lnTo>
                    <a:pt x="146" y="6"/>
                  </a:lnTo>
                  <a:lnTo>
                    <a:pt x="146" y="4"/>
                  </a:lnTo>
                  <a:lnTo>
                    <a:pt x="146" y="4"/>
                  </a:lnTo>
                  <a:lnTo>
                    <a:pt x="146" y="4"/>
                  </a:lnTo>
                  <a:lnTo>
                    <a:pt x="144" y="4"/>
                  </a:lnTo>
                  <a:lnTo>
                    <a:pt x="144" y="6"/>
                  </a:lnTo>
                  <a:lnTo>
                    <a:pt x="142" y="6"/>
                  </a:lnTo>
                  <a:lnTo>
                    <a:pt x="142" y="6"/>
                  </a:lnTo>
                  <a:lnTo>
                    <a:pt x="140" y="8"/>
                  </a:lnTo>
                  <a:lnTo>
                    <a:pt x="140" y="8"/>
                  </a:lnTo>
                  <a:lnTo>
                    <a:pt x="138" y="8"/>
                  </a:lnTo>
                  <a:lnTo>
                    <a:pt x="136" y="8"/>
                  </a:lnTo>
                  <a:lnTo>
                    <a:pt x="136" y="8"/>
                  </a:lnTo>
                  <a:lnTo>
                    <a:pt x="134" y="6"/>
                  </a:lnTo>
                  <a:lnTo>
                    <a:pt x="132" y="6"/>
                  </a:lnTo>
                  <a:lnTo>
                    <a:pt x="132" y="4"/>
                  </a:lnTo>
                  <a:lnTo>
                    <a:pt x="130" y="2"/>
                  </a:lnTo>
                  <a:lnTo>
                    <a:pt x="128" y="2"/>
                  </a:lnTo>
                  <a:lnTo>
                    <a:pt x="128" y="0"/>
                  </a:lnTo>
                  <a:lnTo>
                    <a:pt x="123" y="2"/>
                  </a:lnTo>
                  <a:lnTo>
                    <a:pt x="117" y="4"/>
                  </a:lnTo>
                  <a:lnTo>
                    <a:pt x="107" y="4"/>
                  </a:lnTo>
                  <a:lnTo>
                    <a:pt x="100" y="4"/>
                  </a:lnTo>
                  <a:lnTo>
                    <a:pt x="92" y="6"/>
                  </a:lnTo>
                  <a:lnTo>
                    <a:pt x="82" y="8"/>
                  </a:lnTo>
                  <a:lnTo>
                    <a:pt x="75" y="10"/>
                  </a:lnTo>
                  <a:lnTo>
                    <a:pt x="69" y="13"/>
                  </a:lnTo>
                  <a:lnTo>
                    <a:pt x="40" y="13"/>
                  </a:lnTo>
                  <a:lnTo>
                    <a:pt x="40" y="15"/>
                  </a:lnTo>
                  <a:lnTo>
                    <a:pt x="40" y="15"/>
                  </a:lnTo>
                  <a:lnTo>
                    <a:pt x="38" y="15"/>
                  </a:lnTo>
                  <a:lnTo>
                    <a:pt x="38" y="17"/>
                  </a:lnTo>
                  <a:lnTo>
                    <a:pt x="38" y="17"/>
                  </a:lnTo>
                  <a:lnTo>
                    <a:pt x="36" y="17"/>
                  </a:lnTo>
                  <a:lnTo>
                    <a:pt x="36" y="17"/>
                  </a:lnTo>
                  <a:lnTo>
                    <a:pt x="36" y="17"/>
                  </a:lnTo>
                  <a:lnTo>
                    <a:pt x="38" y="19"/>
                  </a:lnTo>
                  <a:lnTo>
                    <a:pt x="38" y="19"/>
                  </a:lnTo>
                  <a:lnTo>
                    <a:pt x="40" y="19"/>
                  </a:lnTo>
                  <a:lnTo>
                    <a:pt x="42" y="19"/>
                  </a:lnTo>
                  <a:lnTo>
                    <a:pt x="44" y="19"/>
                  </a:lnTo>
                  <a:lnTo>
                    <a:pt x="46" y="21"/>
                  </a:lnTo>
                  <a:lnTo>
                    <a:pt x="46" y="21"/>
                  </a:lnTo>
                  <a:lnTo>
                    <a:pt x="48" y="21"/>
                  </a:lnTo>
                  <a:lnTo>
                    <a:pt x="48" y="25"/>
                  </a:lnTo>
                  <a:lnTo>
                    <a:pt x="46" y="25"/>
                  </a:lnTo>
                  <a:lnTo>
                    <a:pt x="44" y="27"/>
                  </a:lnTo>
                  <a:lnTo>
                    <a:pt x="42" y="27"/>
                  </a:lnTo>
                  <a:lnTo>
                    <a:pt x="38" y="27"/>
                  </a:lnTo>
                  <a:lnTo>
                    <a:pt x="36" y="27"/>
                  </a:lnTo>
                  <a:lnTo>
                    <a:pt x="33" y="27"/>
                  </a:lnTo>
                  <a:lnTo>
                    <a:pt x="31" y="27"/>
                  </a:lnTo>
                  <a:lnTo>
                    <a:pt x="31" y="27"/>
                  </a:lnTo>
                  <a:lnTo>
                    <a:pt x="29" y="27"/>
                  </a:lnTo>
                  <a:lnTo>
                    <a:pt x="27" y="27"/>
                  </a:lnTo>
                  <a:lnTo>
                    <a:pt x="25" y="27"/>
                  </a:lnTo>
                  <a:lnTo>
                    <a:pt x="23" y="27"/>
                  </a:lnTo>
                  <a:lnTo>
                    <a:pt x="19" y="27"/>
                  </a:lnTo>
                  <a:lnTo>
                    <a:pt x="17" y="27"/>
                  </a:lnTo>
                  <a:lnTo>
                    <a:pt x="15" y="27"/>
                  </a:lnTo>
                  <a:lnTo>
                    <a:pt x="11" y="27"/>
                  </a:lnTo>
                  <a:lnTo>
                    <a:pt x="8" y="29"/>
                  </a:lnTo>
                  <a:lnTo>
                    <a:pt x="6" y="29"/>
                  </a:lnTo>
                  <a:lnTo>
                    <a:pt x="4" y="31"/>
                  </a:lnTo>
                  <a:lnTo>
                    <a:pt x="2" y="31"/>
                  </a:lnTo>
                  <a:lnTo>
                    <a:pt x="0" y="35"/>
                  </a:lnTo>
                  <a:lnTo>
                    <a:pt x="0" y="36"/>
                  </a:lnTo>
                  <a:lnTo>
                    <a:pt x="0" y="40"/>
                  </a:lnTo>
                  <a:lnTo>
                    <a:pt x="0" y="44"/>
                  </a:lnTo>
                  <a:lnTo>
                    <a:pt x="0" y="46"/>
                  </a:lnTo>
                  <a:lnTo>
                    <a:pt x="2" y="48"/>
                  </a:lnTo>
                  <a:lnTo>
                    <a:pt x="4" y="50"/>
                  </a:lnTo>
                  <a:lnTo>
                    <a:pt x="6" y="52"/>
                  </a:lnTo>
                  <a:lnTo>
                    <a:pt x="6" y="54"/>
                  </a:lnTo>
                  <a:lnTo>
                    <a:pt x="6" y="56"/>
                  </a:lnTo>
                  <a:lnTo>
                    <a:pt x="6" y="60"/>
                  </a:lnTo>
                  <a:lnTo>
                    <a:pt x="4" y="61"/>
                  </a:lnTo>
                  <a:lnTo>
                    <a:pt x="6" y="63"/>
                  </a:lnTo>
                  <a:lnTo>
                    <a:pt x="6" y="65"/>
                  </a:lnTo>
                  <a:lnTo>
                    <a:pt x="8" y="67"/>
                  </a:lnTo>
                  <a:lnTo>
                    <a:pt x="9" y="69"/>
                  </a:lnTo>
                  <a:lnTo>
                    <a:pt x="11" y="71"/>
                  </a:lnTo>
                  <a:lnTo>
                    <a:pt x="15" y="73"/>
                  </a:lnTo>
                  <a:lnTo>
                    <a:pt x="17" y="73"/>
                  </a:lnTo>
                  <a:lnTo>
                    <a:pt x="15" y="75"/>
                  </a:lnTo>
                  <a:lnTo>
                    <a:pt x="15" y="75"/>
                  </a:lnTo>
                  <a:lnTo>
                    <a:pt x="15" y="77"/>
                  </a:lnTo>
                  <a:lnTo>
                    <a:pt x="15" y="77"/>
                  </a:lnTo>
                  <a:lnTo>
                    <a:pt x="13" y="79"/>
                  </a:lnTo>
                  <a:lnTo>
                    <a:pt x="13" y="81"/>
                  </a:lnTo>
                  <a:lnTo>
                    <a:pt x="13" y="81"/>
                  </a:lnTo>
                  <a:lnTo>
                    <a:pt x="13" y="83"/>
                  </a:lnTo>
                  <a:lnTo>
                    <a:pt x="13" y="83"/>
                  </a:lnTo>
                  <a:lnTo>
                    <a:pt x="15" y="83"/>
                  </a:lnTo>
                  <a:lnTo>
                    <a:pt x="15" y="83"/>
                  </a:lnTo>
                  <a:lnTo>
                    <a:pt x="17" y="83"/>
                  </a:lnTo>
                  <a:lnTo>
                    <a:pt x="17" y="83"/>
                  </a:lnTo>
                  <a:lnTo>
                    <a:pt x="19" y="83"/>
                  </a:lnTo>
                  <a:lnTo>
                    <a:pt x="19" y="83"/>
                  </a:lnTo>
                  <a:lnTo>
                    <a:pt x="21" y="83"/>
                  </a:lnTo>
                  <a:lnTo>
                    <a:pt x="21" y="84"/>
                  </a:lnTo>
                  <a:lnTo>
                    <a:pt x="25" y="88"/>
                  </a:lnTo>
                  <a:lnTo>
                    <a:pt x="31" y="92"/>
                  </a:lnTo>
                  <a:lnTo>
                    <a:pt x="36" y="96"/>
                  </a:lnTo>
                  <a:lnTo>
                    <a:pt x="40" y="98"/>
                  </a:lnTo>
                  <a:lnTo>
                    <a:pt x="46" y="102"/>
                  </a:lnTo>
                  <a:lnTo>
                    <a:pt x="50" y="104"/>
                  </a:lnTo>
                  <a:lnTo>
                    <a:pt x="52" y="104"/>
                  </a:lnTo>
                  <a:lnTo>
                    <a:pt x="54" y="106"/>
                  </a:lnTo>
                  <a:lnTo>
                    <a:pt x="56" y="106"/>
                  </a:lnTo>
                  <a:lnTo>
                    <a:pt x="57" y="108"/>
                  </a:lnTo>
                  <a:lnTo>
                    <a:pt x="59" y="109"/>
                  </a:lnTo>
                  <a:lnTo>
                    <a:pt x="61" y="109"/>
                  </a:lnTo>
                  <a:lnTo>
                    <a:pt x="65" y="111"/>
                  </a:lnTo>
                  <a:lnTo>
                    <a:pt x="67" y="111"/>
                  </a:lnTo>
                  <a:lnTo>
                    <a:pt x="69" y="111"/>
                  </a:lnTo>
                  <a:lnTo>
                    <a:pt x="71" y="111"/>
                  </a:lnTo>
                  <a:lnTo>
                    <a:pt x="71" y="111"/>
                  </a:lnTo>
                  <a:lnTo>
                    <a:pt x="73" y="111"/>
                  </a:lnTo>
                  <a:lnTo>
                    <a:pt x="73" y="109"/>
                  </a:lnTo>
                  <a:lnTo>
                    <a:pt x="73" y="109"/>
                  </a:lnTo>
                  <a:lnTo>
                    <a:pt x="75" y="108"/>
                  </a:lnTo>
                  <a:lnTo>
                    <a:pt x="77" y="108"/>
                  </a:lnTo>
                  <a:lnTo>
                    <a:pt x="77" y="106"/>
                  </a:lnTo>
                  <a:lnTo>
                    <a:pt x="77" y="104"/>
                  </a:lnTo>
                  <a:lnTo>
                    <a:pt x="77" y="102"/>
                  </a:lnTo>
                  <a:lnTo>
                    <a:pt x="77" y="100"/>
                  </a:lnTo>
                  <a:lnTo>
                    <a:pt x="79" y="98"/>
                  </a:lnTo>
                  <a:lnTo>
                    <a:pt x="79" y="98"/>
                  </a:lnTo>
                  <a:lnTo>
                    <a:pt x="80" y="96"/>
                  </a:lnTo>
                  <a:lnTo>
                    <a:pt x="82" y="96"/>
                  </a:lnTo>
                  <a:lnTo>
                    <a:pt x="86" y="96"/>
                  </a:lnTo>
                  <a:lnTo>
                    <a:pt x="90" y="96"/>
                  </a:lnTo>
                  <a:lnTo>
                    <a:pt x="94" y="98"/>
                  </a:lnTo>
                  <a:lnTo>
                    <a:pt x="96" y="102"/>
                  </a:lnTo>
                  <a:lnTo>
                    <a:pt x="98" y="104"/>
                  </a:lnTo>
                  <a:lnTo>
                    <a:pt x="100" y="108"/>
                  </a:lnTo>
                  <a:lnTo>
                    <a:pt x="102" y="109"/>
                  </a:lnTo>
                  <a:lnTo>
                    <a:pt x="105" y="111"/>
                  </a:lnTo>
                  <a:lnTo>
                    <a:pt x="111" y="111"/>
                  </a:lnTo>
                  <a:lnTo>
                    <a:pt x="115" y="111"/>
                  </a:lnTo>
                  <a:lnTo>
                    <a:pt x="121" y="109"/>
                  </a:lnTo>
                  <a:lnTo>
                    <a:pt x="123" y="108"/>
                  </a:lnTo>
                  <a:lnTo>
                    <a:pt x="127" y="106"/>
                  </a:lnTo>
                  <a:lnTo>
                    <a:pt x="130" y="104"/>
                  </a:lnTo>
                  <a:lnTo>
                    <a:pt x="134" y="102"/>
                  </a:lnTo>
                  <a:lnTo>
                    <a:pt x="136" y="100"/>
                  </a:lnTo>
                  <a:lnTo>
                    <a:pt x="140" y="100"/>
                  </a:lnTo>
                  <a:lnTo>
                    <a:pt x="142" y="100"/>
                  </a:lnTo>
                  <a:lnTo>
                    <a:pt x="142" y="100"/>
                  </a:lnTo>
                  <a:lnTo>
                    <a:pt x="144" y="100"/>
                  </a:lnTo>
                  <a:lnTo>
                    <a:pt x="146" y="98"/>
                  </a:lnTo>
                  <a:lnTo>
                    <a:pt x="146" y="98"/>
                  </a:lnTo>
                  <a:lnTo>
                    <a:pt x="148" y="98"/>
                  </a:lnTo>
                  <a:lnTo>
                    <a:pt x="148" y="96"/>
                  </a:lnTo>
                  <a:lnTo>
                    <a:pt x="148" y="96"/>
                  </a:lnTo>
                  <a:lnTo>
                    <a:pt x="157" y="96"/>
                  </a:lnTo>
                  <a:lnTo>
                    <a:pt x="157" y="98"/>
                  </a:lnTo>
                  <a:lnTo>
                    <a:pt x="157" y="100"/>
                  </a:lnTo>
                  <a:lnTo>
                    <a:pt x="157" y="102"/>
                  </a:lnTo>
                  <a:lnTo>
                    <a:pt x="157" y="106"/>
                  </a:lnTo>
                  <a:lnTo>
                    <a:pt x="157" y="108"/>
                  </a:lnTo>
                  <a:lnTo>
                    <a:pt x="157" y="111"/>
                  </a:lnTo>
                  <a:lnTo>
                    <a:pt x="157" y="113"/>
                  </a:lnTo>
                  <a:lnTo>
                    <a:pt x="157" y="115"/>
                  </a:lnTo>
                  <a:lnTo>
                    <a:pt x="163" y="115"/>
                  </a:lnTo>
                  <a:lnTo>
                    <a:pt x="167" y="113"/>
                  </a:lnTo>
                  <a:lnTo>
                    <a:pt x="169" y="111"/>
                  </a:lnTo>
                  <a:lnTo>
                    <a:pt x="171" y="109"/>
                  </a:lnTo>
                  <a:lnTo>
                    <a:pt x="173" y="108"/>
                  </a:lnTo>
                  <a:lnTo>
                    <a:pt x="175" y="106"/>
                  </a:lnTo>
                  <a:lnTo>
                    <a:pt x="176" y="104"/>
                  </a:lnTo>
                  <a:lnTo>
                    <a:pt x="178" y="100"/>
                  </a:lnTo>
                  <a:lnTo>
                    <a:pt x="180" y="102"/>
                  </a:lnTo>
                  <a:lnTo>
                    <a:pt x="184" y="102"/>
                  </a:lnTo>
                  <a:lnTo>
                    <a:pt x="188" y="102"/>
                  </a:lnTo>
                  <a:lnTo>
                    <a:pt x="194" y="102"/>
                  </a:lnTo>
                  <a:lnTo>
                    <a:pt x="198" y="102"/>
                  </a:lnTo>
                  <a:lnTo>
                    <a:pt x="203" y="102"/>
                  </a:lnTo>
                  <a:lnTo>
                    <a:pt x="207" y="100"/>
                  </a:lnTo>
                  <a:lnTo>
                    <a:pt x="211" y="100"/>
                  </a:lnTo>
                  <a:lnTo>
                    <a:pt x="219" y="100"/>
                  </a:lnTo>
                  <a:lnTo>
                    <a:pt x="226" y="98"/>
                  </a:lnTo>
                  <a:lnTo>
                    <a:pt x="232" y="96"/>
                  </a:lnTo>
                  <a:lnTo>
                    <a:pt x="238" y="94"/>
                  </a:lnTo>
                  <a:lnTo>
                    <a:pt x="244" y="90"/>
                  </a:lnTo>
                  <a:lnTo>
                    <a:pt x="249" y="88"/>
                  </a:lnTo>
                  <a:lnTo>
                    <a:pt x="257" y="84"/>
                  </a:lnTo>
                  <a:lnTo>
                    <a:pt x="265" y="83"/>
                  </a:lnTo>
                  <a:lnTo>
                    <a:pt x="265" y="83"/>
                  </a:lnTo>
                  <a:lnTo>
                    <a:pt x="267" y="83"/>
                  </a:lnTo>
                  <a:lnTo>
                    <a:pt x="269" y="84"/>
                  </a:lnTo>
                  <a:lnTo>
                    <a:pt x="270" y="84"/>
                  </a:lnTo>
                  <a:lnTo>
                    <a:pt x="270" y="84"/>
                  </a:lnTo>
                  <a:lnTo>
                    <a:pt x="272" y="86"/>
                  </a:lnTo>
                  <a:lnTo>
                    <a:pt x="274" y="86"/>
                  </a:lnTo>
                  <a:lnTo>
                    <a:pt x="276" y="86"/>
                  </a:lnTo>
                  <a:lnTo>
                    <a:pt x="278" y="86"/>
                  </a:lnTo>
                  <a:lnTo>
                    <a:pt x="282" y="86"/>
                  </a:lnTo>
                  <a:lnTo>
                    <a:pt x="284" y="88"/>
                  </a:lnTo>
                  <a:lnTo>
                    <a:pt x="288" y="88"/>
                  </a:lnTo>
                  <a:lnTo>
                    <a:pt x="290" y="90"/>
                  </a:lnTo>
                  <a:lnTo>
                    <a:pt x="293" y="92"/>
                  </a:lnTo>
                  <a:lnTo>
                    <a:pt x="295" y="92"/>
                  </a:lnTo>
                  <a:lnTo>
                    <a:pt x="299" y="92"/>
                  </a:lnTo>
                  <a:lnTo>
                    <a:pt x="297" y="86"/>
                  </a:lnTo>
                  <a:lnTo>
                    <a:pt x="295" y="81"/>
                  </a:lnTo>
                  <a:lnTo>
                    <a:pt x="293" y="77"/>
                  </a:lnTo>
                  <a:lnTo>
                    <a:pt x="292" y="73"/>
                  </a:lnTo>
                  <a:lnTo>
                    <a:pt x="290" y="69"/>
                  </a:lnTo>
                  <a:lnTo>
                    <a:pt x="288" y="63"/>
                  </a:lnTo>
                  <a:lnTo>
                    <a:pt x="286" y="58"/>
                  </a:lnTo>
                  <a:lnTo>
                    <a:pt x="286" y="52"/>
                  </a:lnTo>
                  <a:lnTo>
                    <a:pt x="286" y="50"/>
                  </a:lnTo>
                  <a:lnTo>
                    <a:pt x="286" y="48"/>
                  </a:lnTo>
                  <a:lnTo>
                    <a:pt x="284" y="46"/>
                  </a:lnTo>
                  <a:lnTo>
                    <a:pt x="284" y="46"/>
                  </a:lnTo>
                  <a:lnTo>
                    <a:pt x="284" y="44"/>
                  </a:lnTo>
                  <a:lnTo>
                    <a:pt x="284" y="44"/>
                  </a:lnTo>
                  <a:lnTo>
                    <a:pt x="284" y="44"/>
                  </a:lnTo>
                  <a:lnTo>
                    <a:pt x="284" y="42"/>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23" name="Freeform 277"/>
            <p:cNvSpPr>
              <a:spLocks/>
            </p:cNvSpPr>
            <p:nvPr/>
          </p:nvSpPr>
          <p:spPr bwMode="auto">
            <a:xfrm>
              <a:off x="3205" y="1797"/>
              <a:ext cx="116" cy="97"/>
            </a:xfrm>
            <a:custGeom>
              <a:avLst/>
              <a:gdLst>
                <a:gd name="T0" fmla="*/ 8 w 116"/>
                <a:gd name="T1" fmla="*/ 50 h 89"/>
                <a:gd name="T2" fmla="*/ 8 w 116"/>
                <a:gd name="T3" fmla="*/ 48 h 89"/>
                <a:gd name="T4" fmla="*/ 8 w 116"/>
                <a:gd name="T5" fmla="*/ 48 h 89"/>
                <a:gd name="T6" fmla="*/ 8 w 116"/>
                <a:gd name="T7" fmla="*/ 46 h 89"/>
                <a:gd name="T8" fmla="*/ 8 w 116"/>
                <a:gd name="T9" fmla="*/ 45 h 89"/>
                <a:gd name="T10" fmla="*/ 4 w 116"/>
                <a:gd name="T11" fmla="*/ 43 h 89"/>
                <a:gd name="T12" fmla="*/ 4 w 116"/>
                <a:gd name="T13" fmla="*/ 41 h 89"/>
                <a:gd name="T14" fmla="*/ 2 w 116"/>
                <a:gd name="T15" fmla="*/ 37 h 89"/>
                <a:gd name="T16" fmla="*/ 2 w 116"/>
                <a:gd name="T17" fmla="*/ 35 h 89"/>
                <a:gd name="T18" fmla="*/ 2 w 116"/>
                <a:gd name="T19" fmla="*/ 33 h 89"/>
                <a:gd name="T20" fmla="*/ 2 w 116"/>
                <a:gd name="T21" fmla="*/ 31 h 89"/>
                <a:gd name="T22" fmla="*/ 2 w 116"/>
                <a:gd name="T23" fmla="*/ 31 h 89"/>
                <a:gd name="T24" fmla="*/ 8 w 116"/>
                <a:gd name="T25" fmla="*/ 29 h 89"/>
                <a:gd name="T26" fmla="*/ 16 w 116"/>
                <a:gd name="T27" fmla="*/ 25 h 89"/>
                <a:gd name="T28" fmla="*/ 20 w 116"/>
                <a:gd name="T29" fmla="*/ 22 h 89"/>
                <a:gd name="T30" fmla="*/ 23 w 116"/>
                <a:gd name="T31" fmla="*/ 18 h 89"/>
                <a:gd name="T32" fmla="*/ 27 w 116"/>
                <a:gd name="T33" fmla="*/ 16 h 89"/>
                <a:gd name="T34" fmla="*/ 35 w 116"/>
                <a:gd name="T35" fmla="*/ 16 h 89"/>
                <a:gd name="T36" fmla="*/ 45 w 116"/>
                <a:gd name="T37" fmla="*/ 16 h 89"/>
                <a:gd name="T38" fmla="*/ 54 w 116"/>
                <a:gd name="T39" fmla="*/ 14 h 89"/>
                <a:gd name="T40" fmla="*/ 66 w 116"/>
                <a:gd name="T41" fmla="*/ 14 h 89"/>
                <a:gd name="T42" fmla="*/ 81 w 116"/>
                <a:gd name="T43" fmla="*/ 10 h 89"/>
                <a:gd name="T44" fmla="*/ 94 w 116"/>
                <a:gd name="T45" fmla="*/ 6 h 89"/>
                <a:gd name="T46" fmla="*/ 108 w 116"/>
                <a:gd name="T47" fmla="*/ 2 h 89"/>
                <a:gd name="T48" fmla="*/ 114 w 116"/>
                <a:gd name="T49" fmla="*/ 0 h 89"/>
                <a:gd name="T50" fmla="*/ 108 w 116"/>
                <a:gd name="T51" fmla="*/ 6 h 89"/>
                <a:gd name="T52" fmla="*/ 102 w 116"/>
                <a:gd name="T53" fmla="*/ 12 h 89"/>
                <a:gd name="T54" fmla="*/ 96 w 116"/>
                <a:gd name="T55" fmla="*/ 18 h 89"/>
                <a:gd name="T56" fmla="*/ 94 w 116"/>
                <a:gd name="T57" fmla="*/ 23 h 89"/>
                <a:gd name="T58" fmla="*/ 96 w 116"/>
                <a:gd name="T59" fmla="*/ 33 h 89"/>
                <a:gd name="T60" fmla="*/ 96 w 116"/>
                <a:gd name="T61" fmla="*/ 45 h 89"/>
                <a:gd name="T62" fmla="*/ 96 w 116"/>
                <a:gd name="T63" fmla="*/ 54 h 89"/>
                <a:gd name="T64" fmla="*/ 93 w 116"/>
                <a:gd name="T65" fmla="*/ 60 h 89"/>
                <a:gd name="T66" fmla="*/ 87 w 116"/>
                <a:gd name="T67" fmla="*/ 64 h 89"/>
                <a:gd name="T68" fmla="*/ 79 w 116"/>
                <a:gd name="T69" fmla="*/ 68 h 89"/>
                <a:gd name="T70" fmla="*/ 71 w 116"/>
                <a:gd name="T71" fmla="*/ 71 h 89"/>
                <a:gd name="T72" fmla="*/ 31 w 116"/>
                <a:gd name="T73" fmla="*/ 89 h 89"/>
                <a:gd name="T74" fmla="*/ 16 w 116"/>
                <a:gd name="T75" fmla="*/ 79 h 89"/>
                <a:gd name="T76" fmla="*/ 18 w 116"/>
                <a:gd name="T77" fmla="*/ 75 h 89"/>
                <a:gd name="T78" fmla="*/ 22 w 116"/>
                <a:gd name="T79" fmla="*/ 68 h 89"/>
                <a:gd name="T80" fmla="*/ 25 w 116"/>
                <a:gd name="T81" fmla="*/ 64 h 89"/>
                <a:gd name="T82" fmla="*/ 27 w 116"/>
                <a:gd name="T83" fmla="*/ 52 h 89"/>
                <a:gd name="T84" fmla="*/ 22 w 116"/>
                <a:gd name="T85" fmla="*/ 52 h 89"/>
                <a:gd name="T86" fmla="*/ 18 w 116"/>
                <a:gd name="T87" fmla="*/ 52 h 89"/>
                <a:gd name="T88" fmla="*/ 14 w 116"/>
                <a:gd name="T89" fmla="*/ 50 h 89"/>
                <a:gd name="T90" fmla="*/ 8 w 116"/>
                <a:gd name="T91" fmla="*/ 5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6" h="89">
                  <a:moveTo>
                    <a:pt x="8" y="52"/>
                  </a:moveTo>
                  <a:lnTo>
                    <a:pt x="8" y="50"/>
                  </a:lnTo>
                  <a:lnTo>
                    <a:pt x="8" y="50"/>
                  </a:lnTo>
                  <a:lnTo>
                    <a:pt x="8" y="48"/>
                  </a:lnTo>
                  <a:lnTo>
                    <a:pt x="8" y="48"/>
                  </a:lnTo>
                  <a:lnTo>
                    <a:pt x="8" y="48"/>
                  </a:lnTo>
                  <a:lnTo>
                    <a:pt x="8" y="46"/>
                  </a:lnTo>
                  <a:lnTo>
                    <a:pt x="8" y="46"/>
                  </a:lnTo>
                  <a:lnTo>
                    <a:pt x="8" y="45"/>
                  </a:lnTo>
                  <a:lnTo>
                    <a:pt x="8" y="45"/>
                  </a:lnTo>
                  <a:lnTo>
                    <a:pt x="6" y="45"/>
                  </a:lnTo>
                  <a:lnTo>
                    <a:pt x="4" y="43"/>
                  </a:lnTo>
                  <a:lnTo>
                    <a:pt x="4" y="43"/>
                  </a:lnTo>
                  <a:lnTo>
                    <a:pt x="4" y="41"/>
                  </a:lnTo>
                  <a:lnTo>
                    <a:pt x="2" y="39"/>
                  </a:lnTo>
                  <a:lnTo>
                    <a:pt x="2" y="37"/>
                  </a:lnTo>
                  <a:lnTo>
                    <a:pt x="0" y="35"/>
                  </a:lnTo>
                  <a:lnTo>
                    <a:pt x="2" y="35"/>
                  </a:lnTo>
                  <a:lnTo>
                    <a:pt x="2" y="35"/>
                  </a:lnTo>
                  <a:lnTo>
                    <a:pt x="2" y="33"/>
                  </a:lnTo>
                  <a:lnTo>
                    <a:pt x="2" y="33"/>
                  </a:lnTo>
                  <a:lnTo>
                    <a:pt x="2" y="31"/>
                  </a:lnTo>
                  <a:lnTo>
                    <a:pt x="2" y="31"/>
                  </a:lnTo>
                  <a:lnTo>
                    <a:pt x="2" y="31"/>
                  </a:lnTo>
                  <a:lnTo>
                    <a:pt x="2" y="29"/>
                  </a:lnTo>
                  <a:lnTo>
                    <a:pt x="8" y="29"/>
                  </a:lnTo>
                  <a:lnTo>
                    <a:pt x="12" y="27"/>
                  </a:lnTo>
                  <a:lnTo>
                    <a:pt x="16" y="25"/>
                  </a:lnTo>
                  <a:lnTo>
                    <a:pt x="18" y="23"/>
                  </a:lnTo>
                  <a:lnTo>
                    <a:pt x="20" y="22"/>
                  </a:lnTo>
                  <a:lnTo>
                    <a:pt x="22" y="20"/>
                  </a:lnTo>
                  <a:lnTo>
                    <a:pt x="23" y="18"/>
                  </a:lnTo>
                  <a:lnTo>
                    <a:pt x="25" y="14"/>
                  </a:lnTo>
                  <a:lnTo>
                    <a:pt x="27" y="16"/>
                  </a:lnTo>
                  <a:lnTo>
                    <a:pt x="31" y="16"/>
                  </a:lnTo>
                  <a:lnTo>
                    <a:pt x="35" y="16"/>
                  </a:lnTo>
                  <a:lnTo>
                    <a:pt x="41" y="16"/>
                  </a:lnTo>
                  <a:lnTo>
                    <a:pt x="45" y="16"/>
                  </a:lnTo>
                  <a:lnTo>
                    <a:pt x="50" y="16"/>
                  </a:lnTo>
                  <a:lnTo>
                    <a:pt x="54" y="14"/>
                  </a:lnTo>
                  <a:lnTo>
                    <a:pt x="58" y="14"/>
                  </a:lnTo>
                  <a:lnTo>
                    <a:pt x="66" y="14"/>
                  </a:lnTo>
                  <a:lnTo>
                    <a:pt x="73" y="12"/>
                  </a:lnTo>
                  <a:lnTo>
                    <a:pt x="81" y="10"/>
                  </a:lnTo>
                  <a:lnTo>
                    <a:pt x="87" y="8"/>
                  </a:lnTo>
                  <a:lnTo>
                    <a:pt x="94" y="6"/>
                  </a:lnTo>
                  <a:lnTo>
                    <a:pt x="100" y="4"/>
                  </a:lnTo>
                  <a:lnTo>
                    <a:pt x="108" y="2"/>
                  </a:lnTo>
                  <a:lnTo>
                    <a:pt x="116" y="0"/>
                  </a:lnTo>
                  <a:lnTo>
                    <a:pt x="114" y="0"/>
                  </a:lnTo>
                  <a:lnTo>
                    <a:pt x="112" y="2"/>
                  </a:lnTo>
                  <a:lnTo>
                    <a:pt x="108" y="6"/>
                  </a:lnTo>
                  <a:lnTo>
                    <a:pt x="106" y="8"/>
                  </a:lnTo>
                  <a:lnTo>
                    <a:pt x="102" y="12"/>
                  </a:lnTo>
                  <a:lnTo>
                    <a:pt x="98" y="16"/>
                  </a:lnTo>
                  <a:lnTo>
                    <a:pt x="96" y="18"/>
                  </a:lnTo>
                  <a:lnTo>
                    <a:pt x="94" y="20"/>
                  </a:lnTo>
                  <a:lnTo>
                    <a:pt x="94" y="23"/>
                  </a:lnTo>
                  <a:lnTo>
                    <a:pt x="96" y="29"/>
                  </a:lnTo>
                  <a:lnTo>
                    <a:pt x="96" y="33"/>
                  </a:lnTo>
                  <a:lnTo>
                    <a:pt x="96" y="39"/>
                  </a:lnTo>
                  <a:lnTo>
                    <a:pt x="96" y="45"/>
                  </a:lnTo>
                  <a:lnTo>
                    <a:pt x="96" y="50"/>
                  </a:lnTo>
                  <a:lnTo>
                    <a:pt x="96" y="54"/>
                  </a:lnTo>
                  <a:lnTo>
                    <a:pt x="94" y="58"/>
                  </a:lnTo>
                  <a:lnTo>
                    <a:pt x="93" y="60"/>
                  </a:lnTo>
                  <a:lnTo>
                    <a:pt x="91" y="62"/>
                  </a:lnTo>
                  <a:lnTo>
                    <a:pt x="87" y="64"/>
                  </a:lnTo>
                  <a:lnTo>
                    <a:pt x="83" y="66"/>
                  </a:lnTo>
                  <a:lnTo>
                    <a:pt x="79" y="68"/>
                  </a:lnTo>
                  <a:lnTo>
                    <a:pt x="75" y="70"/>
                  </a:lnTo>
                  <a:lnTo>
                    <a:pt x="71" y="71"/>
                  </a:lnTo>
                  <a:lnTo>
                    <a:pt x="68" y="73"/>
                  </a:lnTo>
                  <a:lnTo>
                    <a:pt x="31" y="89"/>
                  </a:lnTo>
                  <a:lnTo>
                    <a:pt x="14" y="81"/>
                  </a:lnTo>
                  <a:lnTo>
                    <a:pt x="16" y="79"/>
                  </a:lnTo>
                  <a:lnTo>
                    <a:pt x="16" y="77"/>
                  </a:lnTo>
                  <a:lnTo>
                    <a:pt x="18" y="75"/>
                  </a:lnTo>
                  <a:lnTo>
                    <a:pt x="20" y="71"/>
                  </a:lnTo>
                  <a:lnTo>
                    <a:pt x="22" y="68"/>
                  </a:lnTo>
                  <a:lnTo>
                    <a:pt x="23" y="66"/>
                  </a:lnTo>
                  <a:lnTo>
                    <a:pt x="25" y="64"/>
                  </a:lnTo>
                  <a:lnTo>
                    <a:pt x="27" y="62"/>
                  </a:lnTo>
                  <a:lnTo>
                    <a:pt x="27" y="52"/>
                  </a:lnTo>
                  <a:lnTo>
                    <a:pt x="23" y="52"/>
                  </a:lnTo>
                  <a:lnTo>
                    <a:pt x="22" y="52"/>
                  </a:lnTo>
                  <a:lnTo>
                    <a:pt x="20" y="52"/>
                  </a:lnTo>
                  <a:lnTo>
                    <a:pt x="18" y="52"/>
                  </a:lnTo>
                  <a:lnTo>
                    <a:pt x="16" y="50"/>
                  </a:lnTo>
                  <a:lnTo>
                    <a:pt x="14" y="50"/>
                  </a:lnTo>
                  <a:lnTo>
                    <a:pt x="12" y="50"/>
                  </a:lnTo>
                  <a:lnTo>
                    <a:pt x="8" y="52"/>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24" name="Freeform 278"/>
            <p:cNvSpPr>
              <a:spLocks/>
            </p:cNvSpPr>
            <p:nvPr/>
          </p:nvSpPr>
          <p:spPr bwMode="auto">
            <a:xfrm>
              <a:off x="2565" y="1451"/>
              <a:ext cx="19" cy="16"/>
            </a:xfrm>
            <a:custGeom>
              <a:avLst/>
              <a:gdLst>
                <a:gd name="T0" fmla="*/ 15 w 19"/>
                <a:gd name="T1" fmla="*/ 15 h 15"/>
                <a:gd name="T2" fmla="*/ 13 w 19"/>
                <a:gd name="T3" fmla="*/ 15 h 15"/>
                <a:gd name="T4" fmla="*/ 11 w 19"/>
                <a:gd name="T5" fmla="*/ 15 h 15"/>
                <a:gd name="T6" fmla="*/ 9 w 19"/>
                <a:gd name="T7" fmla="*/ 15 h 15"/>
                <a:gd name="T8" fmla="*/ 5 w 19"/>
                <a:gd name="T9" fmla="*/ 15 h 15"/>
                <a:gd name="T10" fmla="*/ 3 w 19"/>
                <a:gd name="T11" fmla="*/ 15 h 15"/>
                <a:gd name="T12" fmla="*/ 1 w 19"/>
                <a:gd name="T13" fmla="*/ 15 h 15"/>
                <a:gd name="T14" fmla="*/ 0 w 19"/>
                <a:gd name="T15" fmla="*/ 13 h 15"/>
                <a:gd name="T16" fmla="*/ 0 w 19"/>
                <a:gd name="T17" fmla="*/ 9 h 15"/>
                <a:gd name="T18" fmla="*/ 1 w 19"/>
                <a:gd name="T19" fmla="*/ 9 h 15"/>
                <a:gd name="T20" fmla="*/ 1 w 19"/>
                <a:gd name="T21" fmla="*/ 9 h 15"/>
                <a:gd name="T22" fmla="*/ 3 w 19"/>
                <a:gd name="T23" fmla="*/ 7 h 15"/>
                <a:gd name="T24" fmla="*/ 5 w 19"/>
                <a:gd name="T25" fmla="*/ 7 h 15"/>
                <a:gd name="T26" fmla="*/ 5 w 19"/>
                <a:gd name="T27" fmla="*/ 5 h 15"/>
                <a:gd name="T28" fmla="*/ 7 w 19"/>
                <a:gd name="T29" fmla="*/ 4 h 15"/>
                <a:gd name="T30" fmla="*/ 9 w 19"/>
                <a:gd name="T31" fmla="*/ 2 h 15"/>
                <a:gd name="T32" fmla="*/ 9 w 19"/>
                <a:gd name="T33" fmla="*/ 0 h 15"/>
                <a:gd name="T34" fmla="*/ 11 w 19"/>
                <a:gd name="T35" fmla="*/ 0 h 15"/>
                <a:gd name="T36" fmla="*/ 13 w 19"/>
                <a:gd name="T37" fmla="*/ 0 h 15"/>
                <a:gd name="T38" fmla="*/ 15 w 19"/>
                <a:gd name="T39" fmla="*/ 2 h 15"/>
                <a:gd name="T40" fmla="*/ 15 w 19"/>
                <a:gd name="T41" fmla="*/ 2 h 15"/>
                <a:gd name="T42" fmla="*/ 15 w 19"/>
                <a:gd name="T43" fmla="*/ 2 h 15"/>
                <a:gd name="T44" fmla="*/ 17 w 19"/>
                <a:gd name="T45" fmla="*/ 2 h 15"/>
                <a:gd name="T46" fmla="*/ 17 w 19"/>
                <a:gd name="T47" fmla="*/ 2 h 15"/>
                <a:gd name="T48" fmla="*/ 19 w 19"/>
                <a:gd name="T49" fmla="*/ 0 h 15"/>
                <a:gd name="T50" fmla="*/ 19 w 19"/>
                <a:gd name="T51" fmla="*/ 2 h 15"/>
                <a:gd name="T52" fmla="*/ 19 w 19"/>
                <a:gd name="T53" fmla="*/ 4 h 15"/>
                <a:gd name="T54" fmla="*/ 17 w 19"/>
                <a:gd name="T55" fmla="*/ 5 h 15"/>
                <a:gd name="T56" fmla="*/ 17 w 19"/>
                <a:gd name="T57" fmla="*/ 7 h 15"/>
                <a:gd name="T58" fmla="*/ 17 w 19"/>
                <a:gd name="T59" fmla="*/ 9 h 15"/>
                <a:gd name="T60" fmla="*/ 15 w 19"/>
                <a:gd name="T61" fmla="*/ 11 h 15"/>
                <a:gd name="T62" fmla="*/ 15 w 19"/>
                <a:gd name="T63" fmla="*/ 13 h 15"/>
                <a:gd name="T64" fmla="*/ 15 w 19"/>
                <a:gd name="T6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 h="15">
                  <a:moveTo>
                    <a:pt x="15" y="15"/>
                  </a:moveTo>
                  <a:lnTo>
                    <a:pt x="13" y="15"/>
                  </a:lnTo>
                  <a:lnTo>
                    <a:pt x="11" y="15"/>
                  </a:lnTo>
                  <a:lnTo>
                    <a:pt x="9" y="15"/>
                  </a:lnTo>
                  <a:lnTo>
                    <a:pt x="5" y="15"/>
                  </a:lnTo>
                  <a:lnTo>
                    <a:pt x="3" y="15"/>
                  </a:lnTo>
                  <a:lnTo>
                    <a:pt x="1" y="15"/>
                  </a:lnTo>
                  <a:lnTo>
                    <a:pt x="0" y="13"/>
                  </a:lnTo>
                  <a:lnTo>
                    <a:pt x="0" y="9"/>
                  </a:lnTo>
                  <a:lnTo>
                    <a:pt x="1" y="9"/>
                  </a:lnTo>
                  <a:lnTo>
                    <a:pt x="1" y="9"/>
                  </a:lnTo>
                  <a:lnTo>
                    <a:pt x="3" y="7"/>
                  </a:lnTo>
                  <a:lnTo>
                    <a:pt x="5" y="7"/>
                  </a:lnTo>
                  <a:lnTo>
                    <a:pt x="5" y="5"/>
                  </a:lnTo>
                  <a:lnTo>
                    <a:pt x="7" y="4"/>
                  </a:lnTo>
                  <a:lnTo>
                    <a:pt x="9" y="2"/>
                  </a:lnTo>
                  <a:lnTo>
                    <a:pt x="9" y="0"/>
                  </a:lnTo>
                  <a:lnTo>
                    <a:pt x="11" y="0"/>
                  </a:lnTo>
                  <a:lnTo>
                    <a:pt x="13" y="0"/>
                  </a:lnTo>
                  <a:lnTo>
                    <a:pt x="15" y="2"/>
                  </a:lnTo>
                  <a:lnTo>
                    <a:pt x="15" y="2"/>
                  </a:lnTo>
                  <a:lnTo>
                    <a:pt x="15" y="2"/>
                  </a:lnTo>
                  <a:lnTo>
                    <a:pt x="17" y="2"/>
                  </a:lnTo>
                  <a:lnTo>
                    <a:pt x="17" y="2"/>
                  </a:lnTo>
                  <a:lnTo>
                    <a:pt x="19" y="0"/>
                  </a:lnTo>
                  <a:lnTo>
                    <a:pt x="19" y="2"/>
                  </a:lnTo>
                  <a:lnTo>
                    <a:pt x="19" y="4"/>
                  </a:lnTo>
                  <a:lnTo>
                    <a:pt x="17" y="5"/>
                  </a:lnTo>
                  <a:lnTo>
                    <a:pt x="17" y="7"/>
                  </a:lnTo>
                  <a:lnTo>
                    <a:pt x="17" y="9"/>
                  </a:lnTo>
                  <a:lnTo>
                    <a:pt x="15" y="11"/>
                  </a:lnTo>
                  <a:lnTo>
                    <a:pt x="15" y="13"/>
                  </a:lnTo>
                  <a:lnTo>
                    <a:pt x="15" y="15"/>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25" name="Freeform 279"/>
            <p:cNvSpPr>
              <a:spLocks/>
            </p:cNvSpPr>
            <p:nvPr/>
          </p:nvSpPr>
          <p:spPr bwMode="auto">
            <a:xfrm>
              <a:off x="2399" y="2006"/>
              <a:ext cx="198" cy="247"/>
            </a:xfrm>
            <a:custGeom>
              <a:avLst/>
              <a:gdLst>
                <a:gd name="T0" fmla="*/ 81 w 198"/>
                <a:gd name="T1" fmla="*/ 223 h 227"/>
                <a:gd name="T2" fmla="*/ 83 w 198"/>
                <a:gd name="T3" fmla="*/ 217 h 227"/>
                <a:gd name="T4" fmla="*/ 87 w 198"/>
                <a:gd name="T5" fmla="*/ 210 h 227"/>
                <a:gd name="T6" fmla="*/ 87 w 198"/>
                <a:gd name="T7" fmla="*/ 213 h 227"/>
                <a:gd name="T8" fmla="*/ 89 w 198"/>
                <a:gd name="T9" fmla="*/ 221 h 227"/>
                <a:gd name="T10" fmla="*/ 95 w 198"/>
                <a:gd name="T11" fmla="*/ 223 h 227"/>
                <a:gd name="T12" fmla="*/ 96 w 198"/>
                <a:gd name="T13" fmla="*/ 219 h 227"/>
                <a:gd name="T14" fmla="*/ 100 w 198"/>
                <a:gd name="T15" fmla="*/ 215 h 227"/>
                <a:gd name="T16" fmla="*/ 185 w 198"/>
                <a:gd name="T17" fmla="*/ 208 h 227"/>
                <a:gd name="T18" fmla="*/ 177 w 198"/>
                <a:gd name="T19" fmla="*/ 127 h 227"/>
                <a:gd name="T20" fmla="*/ 169 w 198"/>
                <a:gd name="T21" fmla="*/ 46 h 227"/>
                <a:gd name="T22" fmla="*/ 173 w 198"/>
                <a:gd name="T23" fmla="*/ 41 h 227"/>
                <a:gd name="T24" fmla="*/ 189 w 198"/>
                <a:gd name="T25" fmla="*/ 41 h 227"/>
                <a:gd name="T26" fmla="*/ 198 w 198"/>
                <a:gd name="T27" fmla="*/ 41 h 227"/>
                <a:gd name="T28" fmla="*/ 139 w 198"/>
                <a:gd name="T29" fmla="*/ 4 h 227"/>
                <a:gd name="T30" fmla="*/ 139 w 198"/>
                <a:gd name="T31" fmla="*/ 14 h 227"/>
                <a:gd name="T32" fmla="*/ 139 w 198"/>
                <a:gd name="T33" fmla="*/ 21 h 227"/>
                <a:gd name="T34" fmla="*/ 83 w 198"/>
                <a:gd name="T35" fmla="*/ 68 h 227"/>
                <a:gd name="T36" fmla="*/ 77 w 198"/>
                <a:gd name="T37" fmla="*/ 69 h 227"/>
                <a:gd name="T38" fmla="*/ 64 w 198"/>
                <a:gd name="T39" fmla="*/ 73 h 227"/>
                <a:gd name="T40" fmla="*/ 60 w 198"/>
                <a:gd name="T41" fmla="*/ 77 h 227"/>
                <a:gd name="T42" fmla="*/ 64 w 198"/>
                <a:gd name="T43" fmla="*/ 81 h 227"/>
                <a:gd name="T44" fmla="*/ 64 w 198"/>
                <a:gd name="T45" fmla="*/ 87 h 227"/>
                <a:gd name="T46" fmla="*/ 66 w 198"/>
                <a:gd name="T47" fmla="*/ 91 h 227"/>
                <a:gd name="T48" fmla="*/ 66 w 198"/>
                <a:gd name="T49" fmla="*/ 100 h 227"/>
                <a:gd name="T50" fmla="*/ 68 w 198"/>
                <a:gd name="T51" fmla="*/ 106 h 227"/>
                <a:gd name="T52" fmla="*/ 8 w 198"/>
                <a:gd name="T53" fmla="*/ 108 h 227"/>
                <a:gd name="T54" fmla="*/ 6 w 198"/>
                <a:gd name="T55" fmla="*/ 110 h 227"/>
                <a:gd name="T56" fmla="*/ 2 w 198"/>
                <a:gd name="T57" fmla="*/ 112 h 227"/>
                <a:gd name="T58" fmla="*/ 4 w 198"/>
                <a:gd name="T59" fmla="*/ 131 h 227"/>
                <a:gd name="T60" fmla="*/ 6 w 198"/>
                <a:gd name="T61" fmla="*/ 148 h 227"/>
                <a:gd name="T62" fmla="*/ 6 w 198"/>
                <a:gd name="T63" fmla="*/ 167 h 227"/>
                <a:gd name="T64" fmla="*/ 4 w 198"/>
                <a:gd name="T65" fmla="*/ 183 h 227"/>
                <a:gd name="T66" fmla="*/ 2 w 198"/>
                <a:gd name="T67" fmla="*/ 198 h 227"/>
                <a:gd name="T68" fmla="*/ 2 w 198"/>
                <a:gd name="T69" fmla="*/ 200 h 227"/>
                <a:gd name="T70" fmla="*/ 2 w 198"/>
                <a:gd name="T71" fmla="*/ 204 h 227"/>
                <a:gd name="T72" fmla="*/ 2 w 198"/>
                <a:gd name="T73" fmla="*/ 198 h 227"/>
                <a:gd name="T74" fmla="*/ 14 w 198"/>
                <a:gd name="T75" fmla="*/ 196 h 227"/>
                <a:gd name="T76" fmla="*/ 31 w 198"/>
                <a:gd name="T77" fmla="*/ 190 h 227"/>
                <a:gd name="T78" fmla="*/ 39 w 198"/>
                <a:gd name="T79" fmla="*/ 190 h 227"/>
                <a:gd name="T80" fmla="*/ 45 w 198"/>
                <a:gd name="T81" fmla="*/ 194 h 227"/>
                <a:gd name="T82" fmla="*/ 52 w 198"/>
                <a:gd name="T83" fmla="*/ 196 h 227"/>
                <a:gd name="T84" fmla="*/ 58 w 198"/>
                <a:gd name="T85" fmla="*/ 208 h 227"/>
                <a:gd name="T86" fmla="*/ 68 w 198"/>
                <a:gd name="T87" fmla="*/ 219 h 227"/>
                <a:gd name="T88" fmla="*/ 77 w 198"/>
                <a:gd name="T89" fmla="*/ 227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8" h="227">
                  <a:moveTo>
                    <a:pt x="77" y="227"/>
                  </a:moveTo>
                  <a:lnTo>
                    <a:pt x="79" y="225"/>
                  </a:lnTo>
                  <a:lnTo>
                    <a:pt x="81" y="223"/>
                  </a:lnTo>
                  <a:lnTo>
                    <a:pt x="81" y="221"/>
                  </a:lnTo>
                  <a:lnTo>
                    <a:pt x="83" y="219"/>
                  </a:lnTo>
                  <a:lnTo>
                    <a:pt x="83" y="217"/>
                  </a:lnTo>
                  <a:lnTo>
                    <a:pt x="83" y="215"/>
                  </a:lnTo>
                  <a:lnTo>
                    <a:pt x="85" y="213"/>
                  </a:lnTo>
                  <a:lnTo>
                    <a:pt x="87" y="210"/>
                  </a:lnTo>
                  <a:lnTo>
                    <a:pt x="87" y="212"/>
                  </a:lnTo>
                  <a:lnTo>
                    <a:pt x="87" y="212"/>
                  </a:lnTo>
                  <a:lnTo>
                    <a:pt x="87" y="213"/>
                  </a:lnTo>
                  <a:lnTo>
                    <a:pt x="87" y="217"/>
                  </a:lnTo>
                  <a:lnTo>
                    <a:pt x="89" y="219"/>
                  </a:lnTo>
                  <a:lnTo>
                    <a:pt x="89" y="221"/>
                  </a:lnTo>
                  <a:lnTo>
                    <a:pt x="91" y="221"/>
                  </a:lnTo>
                  <a:lnTo>
                    <a:pt x="93" y="223"/>
                  </a:lnTo>
                  <a:lnTo>
                    <a:pt x="95" y="223"/>
                  </a:lnTo>
                  <a:lnTo>
                    <a:pt x="95" y="221"/>
                  </a:lnTo>
                  <a:lnTo>
                    <a:pt x="96" y="221"/>
                  </a:lnTo>
                  <a:lnTo>
                    <a:pt x="96" y="219"/>
                  </a:lnTo>
                  <a:lnTo>
                    <a:pt x="98" y="219"/>
                  </a:lnTo>
                  <a:lnTo>
                    <a:pt x="98" y="217"/>
                  </a:lnTo>
                  <a:lnTo>
                    <a:pt x="100" y="215"/>
                  </a:lnTo>
                  <a:lnTo>
                    <a:pt x="100" y="215"/>
                  </a:lnTo>
                  <a:lnTo>
                    <a:pt x="185" y="215"/>
                  </a:lnTo>
                  <a:lnTo>
                    <a:pt x="185" y="208"/>
                  </a:lnTo>
                  <a:lnTo>
                    <a:pt x="183" y="187"/>
                  </a:lnTo>
                  <a:lnTo>
                    <a:pt x="181" y="160"/>
                  </a:lnTo>
                  <a:lnTo>
                    <a:pt x="177" y="127"/>
                  </a:lnTo>
                  <a:lnTo>
                    <a:pt x="175" y="94"/>
                  </a:lnTo>
                  <a:lnTo>
                    <a:pt x="171" y="68"/>
                  </a:lnTo>
                  <a:lnTo>
                    <a:pt x="169" y="46"/>
                  </a:lnTo>
                  <a:lnTo>
                    <a:pt x="169" y="41"/>
                  </a:lnTo>
                  <a:lnTo>
                    <a:pt x="171" y="41"/>
                  </a:lnTo>
                  <a:lnTo>
                    <a:pt x="173" y="41"/>
                  </a:lnTo>
                  <a:lnTo>
                    <a:pt x="179" y="41"/>
                  </a:lnTo>
                  <a:lnTo>
                    <a:pt x="185" y="41"/>
                  </a:lnTo>
                  <a:lnTo>
                    <a:pt x="189" y="41"/>
                  </a:lnTo>
                  <a:lnTo>
                    <a:pt x="194" y="41"/>
                  </a:lnTo>
                  <a:lnTo>
                    <a:pt x="198" y="41"/>
                  </a:lnTo>
                  <a:lnTo>
                    <a:pt x="198" y="41"/>
                  </a:lnTo>
                  <a:lnTo>
                    <a:pt x="139" y="0"/>
                  </a:lnTo>
                  <a:lnTo>
                    <a:pt x="139" y="2"/>
                  </a:lnTo>
                  <a:lnTo>
                    <a:pt x="139" y="4"/>
                  </a:lnTo>
                  <a:lnTo>
                    <a:pt x="139" y="6"/>
                  </a:lnTo>
                  <a:lnTo>
                    <a:pt x="139" y="10"/>
                  </a:lnTo>
                  <a:lnTo>
                    <a:pt x="139" y="14"/>
                  </a:lnTo>
                  <a:lnTo>
                    <a:pt x="139" y="16"/>
                  </a:lnTo>
                  <a:lnTo>
                    <a:pt x="139" y="20"/>
                  </a:lnTo>
                  <a:lnTo>
                    <a:pt x="139" y="21"/>
                  </a:lnTo>
                  <a:lnTo>
                    <a:pt x="85" y="21"/>
                  </a:lnTo>
                  <a:lnTo>
                    <a:pt x="79" y="21"/>
                  </a:lnTo>
                  <a:lnTo>
                    <a:pt x="83" y="68"/>
                  </a:lnTo>
                  <a:lnTo>
                    <a:pt x="83" y="68"/>
                  </a:lnTo>
                  <a:lnTo>
                    <a:pt x="79" y="69"/>
                  </a:lnTo>
                  <a:lnTo>
                    <a:pt x="77" y="69"/>
                  </a:lnTo>
                  <a:lnTo>
                    <a:pt x="73" y="71"/>
                  </a:lnTo>
                  <a:lnTo>
                    <a:pt x="68" y="71"/>
                  </a:lnTo>
                  <a:lnTo>
                    <a:pt x="64" y="73"/>
                  </a:lnTo>
                  <a:lnTo>
                    <a:pt x="62" y="75"/>
                  </a:lnTo>
                  <a:lnTo>
                    <a:pt x="60" y="75"/>
                  </a:lnTo>
                  <a:lnTo>
                    <a:pt x="60" y="77"/>
                  </a:lnTo>
                  <a:lnTo>
                    <a:pt x="62" y="79"/>
                  </a:lnTo>
                  <a:lnTo>
                    <a:pt x="62" y="79"/>
                  </a:lnTo>
                  <a:lnTo>
                    <a:pt x="64" y="81"/>
                  </a:lnTo>
                  <a:lnTo>
                    <a:pt x="64" y="83"/>
                  </a:lnTo>
                  <a:lnTo>
                    <a:pt x="64" y="85"/>
                  </a:lnTo>
                  <a:lnTo>
                    <a:pt x="64" y="87"/>
                  </a:lnTo>
                  <a:lnTo>
                    <a:pt x="66" y="89"/>
                  </a:lnTo>
                  <a:lnTo>
                    <a:pt x="66" y="89"/>
                  </a:lnTo>
                  <a:lnTo>
                    <a:pt x="66" y="91"/>
                  </a:lnTo>
                  <a:lnTo>
                    <a:pt x="66" y="94"/>
                  </a:lnTo>
                  <a:lnTo>
                    <a:pt x="66" y="96"/>
                  </a:lnTo>
                  <a:lnTo>
                    <a:pt x="66" y="100"/>
                  </a:lnTo>
                  <a:lnTo>
                    <a:pt x="68" y="102"/>
                  </a:lnTo>
                  <a:lnTo>
                    <a:pt x="68" y="106"/>
                  </a:lnTo>
                  <a:lnTo>
                    <a:pt x="68" y="106"/>
                  </a:lnTo>
                  <a:lnTo>
                    <a:pt x="10" y="106"/>
                  </a:lnTo>
                  <a:lnTo>
                    <a:pt x="8" y="108"/>
                  </a:lnTo>
                  <a:lnTo>
                    <a:pt x="8" y="108"/>
                  </a:lnTo>
                  <a:lnTo>
                    <a:pt x="6" y="108"/>
                  </a:lnTo>
                  <a:lnTo>
                    <a:pt x="6" y="108"/>
                  </a:lnTo>
                  <a:lnTo>
                    <a:pt x="6" y="110"/>
                  </a:lnTo>
                  <a:lnTo>
                    <a:pt x="4" y="110"/>
                  </a:lnTo>
                  <a:lnTo>
                    <a:pt x="4" y="112"/>
                  </a:lnTo>
                  <a:lnTo>
                    <a:pt x="2" y="112"/>
                  </a:lnTo>
                  <a:lnTo>
                    <a:pt x="2" y="119"/>
                  </a:lnTo>
                  <a:lnTo>
                    <a:pt x="2" y="125"/>
                  </a:lnTo>
                  <a:lnTo>
                    <a:pt x="4" y="131"/>
                  </a:lnTo>
                  <a:lnTo>
                    <a:pt x="4" y="137"/>
                  </a:lnTo>
                  <a:lnTo>
                    <a:pt x="4" y="142"/>
                  </a:lnTo>
                  <a:lnTo>
                    <a:pt x="6" y="148"/>
                  </a:lnTo>
                  <a:lnTo>
                    <a:pt x="6" y="154"/>
                  </a:lnTo>
                  <a:lnTo>
                    <a:pt x="6" y="162"/>
                  </a:lnTo>
                  <a:lnTo>
                    <a:pt x="6" y="167"/>
                  </a:lnTo>
                  <a:lnTo>
                    <a:pt x="6" y="173"/>
                  </a:lnTo>
                  <a:lnTo>
                    <a:pt x="6" y="179"/>
                  </a:lnTo>
                  <a:lnTo>
                    <a:pt x="4" y="183"/>
                  </a:lnTo>
                  <a:lnTo>
                    <a:pt x="4" y="189"/>
                  </a:lnTo>
                  <a:lnTo>
                    <a:pt x="2" y="194"/>
                  </a:lnTo>
                  <a:lnTo>
                    <a:pt x="2" y="198"/>
                  </a:lnTo>
                  <a:lnTo>
                    <a:pt x="0" y="202"/>
                  </a:lnTo>
                  <a:lnTo>
                    <a:pt x="2" y="200"/>
                  </a:lnTo>
                  <a:lnTo>
                    <a:pt x="2" y="200"/>
                  </a:lnTo>
                  <a:lnTo>
                    <a:pt x="2" y="202"/>
                  </a:lnTo>
                  <a:lnTo>
                    <a:pt x="2" y="202"/>
                  </a:lnTo>
                  <a:lnTo>
                    <a:pt x="2" y="204"/>
                  </a:lnTo>
                  <a:lnTo>
                    <a:pt x="2" y="204"/>
                  </a:lnTo>
                  <a:lnTo>
                    <a:pt x="2" y="202"/>
                  </a:lnTo>
                  <a:lnTo>
                    <a:pt x="2" y="198"/>
                  </a:lnTo>
                  <a:lnTo>
                    <a:pt x="4" y="198"/>
                  </a:lnTo>
                  <a:lnTo>
                    <a:pt x="10" y="198"/>
                  </a:lnTo>
                  <a:lnTo>
                    <a:pt x="14" y="196"/>
                  </a:lnTo>
                  <a:lnTo>
                    <a:pt x="20" y="194"/>
                  </a:lnTo>
                  <a:lnTo>
                    <a:pt x="25" y="192"/>
                  </a:lnTo>
                  <a:lnTo>
                    <a:pt x="31" y="190"/>
                  </a:lnTo>
                  <a:lnTo>
                    <a:pt x="35" y="189"/>
                  </a:lnTo>
                  <a:lnTo>
                    <a:pt x="35" y="189"/>
                  </a:lnTo>
                  <a:lnTo>
                    <a:pt x="39" y="190"/>
                  </a:lnTo>
                  <a:lnTo>
                    <a:pt x="41" y="192"/>
                  </a:lnTo>
                  <a:lnTo>
                    <a:pt x="43" y="194"/>
                  </a:lnTo>
                  <a:lnTo>
                    <a:pt x="45" y="194"/>
                  </a:lnTo>
                  <a:lnTo>
                    <a:pt x="47" y="196"/>
                  </a:lnTo>
                  <a:lnTo>
                    <a:pt x="50" y="196"/>
                  </a:lnTo>
                  <a:lnTo>
                    <a:pt x="52" y="196"/>
                  </a:lnTo>
                  <a:lnTo>
                    <a:pt x="56" y="196"/>
                  </a:lnTo>
                  <a:lnTo>
                    <a:pt x="56" y="202"/>
                  </a:lnTo>
                  <a:lnTo>
                    <a:pt x="58" y="208"/>
                  </a:lnTo>
                  <a:lnTo>
                    <a:pt x="60" y="212"/>
                  </a:lnTo>
                  <a:lnTo>
                    <a:pt x="64" y="215"/>
                  </a:lnTo>
                  <a:lnTo>
                    <a:pt x="68" y="219"/>
                  </a:lnTo>
                  <a:lnTo>
                    <a:pt x="71" y="221"/>
                  </a:lnTo>
                  <a:lnTo>
                    <a:pt x="75" y="223"/>
                  </a:lnTo>
                  <a:lnTo>
                    <a:pt x="77" y="227"/>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26" name="Freeform 280"/>
            <p:cNvSpPr>
              <a:spLocks/>
            </p:cNvSpPr>
            <p:nvPr/>
          </p:nvSpPr>
          <p:spPr bwMode="auto">
            <a:xfrm>
              <a:off x="2474" y="2046"/>
              <a:ext cx="267" cy="296"/>
            </a:xfrm>
            <a:custGeom>
              <a:avLst/>
              <a:gdLst>
                <a:gd name="T0" fmla="*/ 20 w 267"/>
                <a:gd name="T1" fmla="*/ 238 h 272"/>
                <a:gd name="T2" fmla="*/ 27 w 267"/>
                <a:gd name="T3" fmla="*/ 238 h 272"/>
                <a:gd name="T4" fmla="*/ 29 w 267"/>
                <a:gd name="T5" fmla="*/ 238 h 272"/>
                <a:gd name="T6" fmla="*/ 37 w 267"/>
                <a:gd name="T7" fmla="*/ 238 h 272"/>
                <a:gd name="T8" fmla="*/ 41 w 267"/>
                <a:gd name="T9" fmla="*/ 236 h 272"/>
                <a:gd name="T10" fmla="*/ 50 w 267"/>
                <a:gd name="T11" fmla="*/ 234 h 272"/>
                <a:gd name="T12" fmla="*/ 54 w 267"/>
                <a:gd name="T13" fmla="*/ 246 h 272"/>
                <a:gd name="T14" fmla="*/ 62 w 267"/>
                <a:gd name="T15" fmla="*/ 253 h 272"/>
                <a:gd name="T16" fmla="*/ 69 w 267"/>
                <a:gd name="T17" fmla="*/ 259 h 272"/>
                <a:gd name="T18" fmla="*/ 69 w 267"/>
                <a:gd name="T19" fmla="*/ 263 h 272"/>
                <a:gd name="T20" fmla="*/ 69 w 267"/>
                <a:gd name="T21" fmla="*/ 269 h 272"/>
                <a:gd name="T22" fmla="*/ 91 w 267"/>
                <a:gd name="T23" fmla="*/ 269 h 272"/>
                <a:gd name="T24" fmla="*/ 92 w 267"/>
                <a:gd name="T25" fmla="*/ 265 h 272"/>
                <a:gd name="T26" fmla="*/ 96 w 267"/>
                <a:gd name="T27" fmla="*/ 263 h 272"/>
                <a:gd name="T28" fmla="*/ 96 w 267"/>
                <a:gd name="T29" fmla="*/ 263 h 272"/>
                <a:gd name="T30" fmla="*/ 96 w 267"/>
                <a:gd name="T31" fmla="*/ 267 h 272"/>
                <a:gd name="T32" fmla="*/ 96 w 267"/>
                <a:gd name="T33" fmla="*/ 272 h 272"/>
                <a:gd name="T34" fmla="*/ 102 w 267"/>
                <a:gd name="T35" fmla="*/ 272 h 272"/>
                <a:gd name="T36" fmla="*/ 106 w 267"/>
                <a:gd name="T37" fmla="*/ 272 h 272"/>
                <a:gd name="T38" fmla="*/ 110 w 267"/>
                <a:gd name="T39" fmla="*/ 267 h 272"/>
                <a:gd name="T40" fmla="*/ 114 w 267"/>
                <a:gd name="T41" fmla="*/ 255 h 272"/>
                <a:gd name="T42" fmla="*/ 115 w 267"/>
                <a:gd name="T43" fmla="*/ 242 h 272"/>
                <a:gd name="T44" fmla="*/ 121 w 267"/>
                <a:gd name="T45" fmla="*/ 232 h 272"/>
                <a:gd name="T46" fmla="*/ 131 w 267"/>
                <a:gd name="T47" fmla="*/ 226 h 272"/>
                <a:gd name="T48" fmla="*/ 138 w 267"/>
                <a:gd name="T49" fmla="*/ 223 h 272"/>
                <a:gd name="T50" fmla="*/ 144 w 267"/>
                <a:gd name="T51" fmla="*/ 213 h 272"/>
                <a:gd name="T52" fmla="*/ 150 w 267"/>
                <a:gd name="T53" fmla="*/ 201 h 272"/>
                <a:gd name="T54" fmla="*/ 162 w 267"/>
                <a:gd name="T55" fmla="*/ 200 h 272"/>
                <a:gd name="T56" fmla="*/ 175 w 267"/>
                <a:gd name="T57" fmla="*/ 192 h 272"/>
                <a:gd name="T58" fmla="*/ 192 w 267"/>
                <a:gd name="T59" fmla="*/ 184 h 272"/>
                <a:gd name="T60" fmla="*/ 221 w 267"/>
                <a:gd name="T61" fmla="*/ 180 h 272"/>
                <a:gd name="T62" fmla="*/ 233 w 267"/>
                <a:gd name="T63" fmla="*/ 178 h 272"/>
                <a:gd name="T64" fmla="*/ 246 w 267"/>
                <a:gd name="T65" fmla="*/ 176 h 272"/>
                <a:gd name="T66" fmla="*/ 261 w 267"/>
                <a:gd name="T67" fmla="*/ 167 h 272"/>
                <a:gd name="T68" fmla="*/ 267 w 267"/>
                <a:gd name="T69" fmla="*/ 144 h 272"/>
                <a:gd name="T70" fmla="*/ 265 w 267"/>
                <a:gd name="T71" fmla="*/ 121 h 272"/>
                <a:gd name="T72" fmla="*/ 256 w 267"/>
                <a:gd name="T73" fmla="*/ 105 h 272"/>
                <a:gd name="T74" fmla="*/ 234 w 267"/>
                <a:gd name="T75" fmla="*/ 92 h 272"/>
                <a:gd name="T76" fmla="*/ 219 w 267"/>
                <a:gd name="T77" fmla="*/ 80 h 272"/>
                <a:gd name="T78" fmla="*/ 114 w 267"/>
                <a:gd name="T79" fmla="*/ 0 h 272"/>
                <a:gd name="T80" fmla="*/ 114 w 267"/>
                <a:gd name="T81" fmla="*/ 0 h 272"/>
                <a:gd name="T82" fmla="*/ 114 w 267"/>
                <a:gd name="T83" fmla="*/ 2 h 272"/>
                <a:gd name="T84" fmla="*/ 94 w 267"/>
                <a:gd name="T85" fmla="*/ 4 h 272"/>
                <a:gd name="T86" fmla="*/ 100 w 267"/>
                <a:gd name="T87" fmla="*/ 57 h 272"/>
                <a:gd name="T88" fmla="*/ 108 w 267"/>
                <a:gd name="T89" fmla="*/ 150 h 272"/>
                <a:gd name="T90" fmla="*/ 25 w 267"/>
                <a:gd name="T91" fmla="*/ 178 h 272"/>
                <a:gd name="T92" fmla="*/ 23 w 267"/>
                <a:gd name="T93" fmla="*/ 182 h 272"/>
                <a:gd name="T94" fmla="*/ 20 w 267"/>
                <a:gd name="T95" fmla="*/ 184 h 272"/>
                <a:gd name="T96" fmla="*/ 16 w 267"/>
                <a:gd name="T97" fmla="*/ 184 h 272"/>
                <a:gd name="T98" fmla="*/ 12 w 267"/>
                <a:gd name="T99" fmla="*/ 180 h 272"/>
                <a:gd name="T100" fmla="*/ 12 w 267"/>
                <a:gd name="T101" fmla="*/ 175 h 272"/>
                <a:gd name="T102" fmla="*/ 8 w 267"/>
                <a:gd name="T103" fmla="*/ 178 h 272"/>
                <a:gd name="T104" fmla="*/ 6 w 267"/>
                <a:gd name="T105" fmla="*/ 184 h 272"/>
                <a:gd name="T106" fmla="*/ 0 w 267"/>
                <a:gd name="T107" fmla="*/ 190 h 272"/>
                <a:gd name="T108" fmla="*/ 18 w 267"/>
                <a:gd name="T109" fmla="*/ 224 h 272"/>
                <a:gd name="T110" fmla="*/ 16 w 267"/>
                <a:gd name="T111" fmla="*/ 228 h 272"/>
                <a:gd name="T112" fmla="*/ 18 w 267"/>
                <a:gd name="T113" fmla="*/ 232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67" h="272">
                  <a:moveTo>
                    <a:pt x="14" y="238"/>
                  </a:moveTo>
                  <a:lnTo>
                    <a:pt x="18" y="238"/>
                  </a:lnTo>
                  <a:lnTo>
                    <a:pt x="20" y="238"/>
                  </a:lnTo>
                  <a:lnTo>
                    <a:pt x="23" y="238"/>
                  </a:lnTo>
                  <a:lnTo>
                    <a:pt x="25" y="238"/>
                  </a:lnTo>
                  <a:lnTo>
                    <a:pt x="27" y="238"/>
                  </a:lnTo>
                  <a:lnTo>
                    <a:pt x="27" y="238"/>
                  </a:lnTo>
                  <a:lnTo>
                    <a:pt x="29" y="238"/>
                  </a:lnTo>
                  <a:lnTo>
                    <a:pt x="29" y="238"/>
                  </a:lnTo>
                  <a:lnTo>
                    <a:pt x="31" y="238"/>
                  </a:lnTo>
                  <a:lnTo>
                    <a:pt x="33" y="238"/>
                  </a:lnTo>
                  <a:lnTo>
                    <a:pt x="37" y="238"/>
                  </a:lnTo>
                  <a:lnTo>
                    <a:pt x="39" y="238"/>
                  </a:lnTo>
                  <a:lnTo>
                    <a:pt x="39" y="238"/>
                  </a:lnTo>
                  <a:lnTo>
                    <a:pt x="41" y="236"/>
                  </a:lnTo>
                  <a:lnTo>
                    <a:pt x="43" y="236"/>
                  </a:lnTo>
                  <a:lnTo>
                    <a:pt x="43" y="234"/>
                  </a:lnTo>
                  <a:lnTo>
                    <a:pt x="50" y="234"/>
                  </a:lnTo>
                  <a:lnTo>
                    <a:pt x="52" y="238"/>
                  </a:lnTo>
                  <a:lnTo>
                    <a:pt x="54" y="242"/>
                  </a:lnTo>
                  <a:lnTo>
                    <a:pt x="54" y="246"/>
                  </a:lnTo>
                  <a:lnTo>
                    <a:pt x="58" y="249"/>
                  </a:lnTo>
                  <a:lnTo>
                    <a:pt x="60" y="251"/>
                  </a:lnTo>
                  <a:lnTo>
                    <a:pt x="62" y="253"/>
                  </a:lnTo>
                  <a:lnTo>
                    <a:pt x="66" y="255"/>
                  </a:lnTo>
                  <a:lnTo>
                    <a:pt x="69" y="255"/>
                  </a:lnTo>
                  <a:lnTo>
                    <a:pt x="69" y="259"/>
                  </a:lnTo>
                  <a:lnTo>
                    <a:pt x="69" y="261"/>
                  </a:lnTo>
                  <a:lnTo>
                    <a:pt x="69" y="261"/>
                  </a:lnTo>
                  <a:lnTo>
                    <a:pt x="69" y="263"/>
                  </a:lnTo>
                  <a:lnTo>
                    <a:pt x="69" y="265"/>
                  </a:lnTo>
                  <a:lnTo>
                    <a:pt x="69" y="267"/>
                  </a:lnTo>
                  <a:lnTo>
                    <a:pt x="69" y="269"/>
                  </a:lnTo>
                  <a:lnTo>
                    <a:pt x="69" y="271"/>
                  </a:lnTo>
                  <a:lnTo>
                    <a:pt x="91" y="271"/>
                  </a:lnTo>
                  <a:lnTo>
                    <a:pt x="91" y="269"/>
                  </a:lnTo>
                  <a:lnTo>
                    <a:pt x="91" y="267"/>
                  </a:lnTo>
                  <a:lnTo>
                    <a:pt x="92" y="265"/>
                  </a:lnTo>
                  <a:lnTo>
                    <a:pt x="92" y="265"/>
                  </a:lnTo>
                  <a:lnTo>
                    <a:pt x="94" y="263"/>
                  </a:lnTo>
                  <a:lnTo>
                    <a:pt x="94" y="263"/>
                  </a:lnTo>
                  <a:lnTo>
                    <a:pt x="96" y="263"/>
                  </a:lnTo>
                  <a:lnTo>
                    <a:pt x="96" y="261"/>
                  </a:lnTo>
                  <a:lnTo>
                    <a:pt x="96" y="263"/>
                  </a:lnTo>
                  <a:lnTo>
                    <a:pt x="96" y="263"/>
                  </a:lnTo>
                  <a:lnTo>
                    <a:pt x="96" y="265"/>
                  </a:lnTo>
                  <a:lnTo>
                    <a:pt x="96" y="267"/>
                  </a:lnTo>
                  <a:lnTo>
                    <a:pt x="96" y="267"/>
                  </a:lnTo>
                  <a:lnTo>
                    <a:pt x="96" y="269"/>
                  </a:lnTo>
                  <a:lnTo>
                    <a:pt x="96" y="271"/>
                  </a:lnTo>
                  <a:lnTo>
                    <a:pt x="96" y="272"/>
                  </a:lnTo>
                  <a:lnTo>
                    <a:pt x="98" y="272"/>
                  </a:lnTo>
                  <a:lnTo>
                    <a:pt x="100" y="272"/>
                  </a:lnTo>
                  <a:lnTo>
                    <a:pt x="102" y="272"/>
                  </a:lnTo>
                  <a:lnTo>
                    <a:pt x="104" y="272"/>
                  </a:lnTo>
                  <a:lnTo>
                    <a:pt x="106" y="272"/>
                  </a:lnTo>
                  <a:lnTo>
                    <a:pt x="106" y="272"/>
                  </a:lnTo>
                  <a:lnTo>
                    <a:pt x="108" y="272"/>
                  </a:lnTo>
                  <a:lnTo>
                    <a:pt x="108" y="272"/>
                  </a:lnTo>
                  <a:lnTo>
                    <a:pt x="110" y="267"/>
                  </a:lnTo>
                  <a:lnTo>
                    <a:pt x="112" y="263"/>
                  </a:lnTo>
                  <a:lnTo>
                    <a:pt x="112" y="259"/>
                  </a:lnTo>
                  <a:lnTo>
                    <a:pt x="114" y="255"/>
                  </a:lnTo>
                  <a:lnTo>
                    <a:pt x="114" y="249"/>
                  </a:lnTo>
                  <a:lnTo>
                    <a:pt x="115" y="246"/>
                  </a:lnTo>
                  <a:lnTo>
                    <a:pt x="115" y="242"/>
                  </a:lnTo>
                  <a:lnTo>
                    <a:pt x="115" y="238"/>
                  </a:lnTo>
                  <a:lnTo>
                    <a:pt x="117" y="234"/>
                  </a:lnTo>
                  <a:lnTo>
                    <a:pt x="121" y="232"/>
                  </a:lnTo>
                  <a:lnTo>
                    <a:pt x="123" y="230"/>
                  </a:lnTo>
                  <a:lnTo>
                    <a:pt x="127" y="228"/>
                  </a:lnTo>
                  <a:lnTo>
                    <a:pt x="131" y="226"/>
                  </a:lnTo>
                  <a:lnTo>
                    <a:pt x="135" y="224"/>
                  </a:lnTo>
                  <a:lnTo>
                    <a:pt x="137" y="224"/>
                  </a:lnTo>
                  <a:lnTo>
                    <a:pt x="138" y="223"/>
                  </a:lnTo>
                  <a:lnTo>
                    <a:pt x="142" y="221"/>
                  </a:lnTo>
                  <a:lnTo>
                    <a:pt x="142" y="217"/>
                  </a:lnTo>
                  <a:lnTo>
                    <a:pt x="144" y="213"/>
                  </a:lnTo>
                  <a:lnTo>
                    <a:pt x="146" y="209"/>
                  </a:lnTo>
                  <a:lnTo>
                    <a:pt x="148" y="205"/>
                  </a:lnTo>
                  <a:lnTo>
                    <a:pt x="150" y="201"/>
                  </a:lnTo>
                  <a:lnTo>
                    <a:pt x="152" y="200"/>
                  </a:lnTo>
                  <a:lnTo>
                    <a:pt x="156" y="200"/>
                  </a:lnTo>
                  <a:lnTo>
                    <a:pt x="162" y="200"/>
                  </a:lnTo>
                  <a:lnTo>
                    <a:pt x="165" y="198"/>
                  </a:lnTo>
                  <a:lnTo>
                    <a:pt x="171" y="194"/>
                  </a:lnTo>
                  <a:lnTo>
                    <a:pt x="175" y="192"/>
                  </a:lnTo>
                  <a:lnTo>
                    <a:pt x="181" y="188"/>
                  </a:lnTo>
                  <a:lnTo>
                    <a:pt x="186" y="186"/>
                  </a:lnTo>
                  <a:lnTo>
                    <a:pt x="192" y="184"/>
                  </a:lnTo>
                  <a:lnTo>
                    <a:pt x="202" y="184"/>
                  </a:lnTo>
                  <a:lnTo>
                    <a:pt x="217" y="184"/>
                  </a:lnTo>
                  <a:lnTo>
                    <a:pt x="221" y="180"/>
                  </a:lnTo>
                  <a:lnTo>
                    <a:pt x="225" y="180"/>
                  </a:lnTo>
                  <a:lnTo>
                    <a:pt x="229" y="178"/>
                  </a:lnTo>
                  <a:lnTo>
                    <a:pt x="233" y="178"/>
                  </a:lnTo>
                  <a:lnTo>
                    <a:pt x="238" y="178"/>
                  </a:lnTo>
                  <a:lnTo>
                    <a:pt x="242" y="176"/>
                  </a:lnTo>
                  <a:lnTo>
                    <a:pt x="246" y="176"/>
                  </a:lnTo>
                  <a:lnTo>
                    <a:pt x="252" y="176"/>
                  </a:lnTo>
                  <a:lnTo>
                    <a:pt x="256" y="173"/>
                  </a:lnTo>
                  <a:lnTo>
                    <a:pt x="261" y="167"/>
                  </a:lnTo>
                  <a:lnTo>
                    <a:pt x="263" y="161"/>
                  </a:lnTo>
                  <a:lnTo>
                    <a:pt x="265" y="152"/>
                  </a:lnTo>
                  <a:lnTo>
                    <a:pt x="267" y="144"/>
                  </a:lnTo>
                  <a:lnTo>
                    <a:pt x="267" y="136"/>
                  </a:lnTo>
                  <a:lnTo>
                    <a:pt x="267" y="127"/>
                  </a:lnTo>
                  <a:lnTo>
                    <a:pt x="265" y="121"/>
                  </a:lnTo>
                  <a:lnTo>
                    <a:pt x="265" y="111"/>
                  </a:lnTo>
                  <a:lnTo>
                    <a:pt x="261" y="109"/>
                  </a:lnTo>
                  <a:lnTo>
                    <a:pt x="256" y="105"/>
                  </a:lnTo>
                  <a:lnTo>
                    <a:pt x="250" y="102"/>
                  </a:lnTo>
                  <a:lnTo>
                    <a:pt x="242" y="96"/>
                  </a:lnTo>
                  <a:lnTo>
                    <a:pt x="234" y="92"/>
                  </a:lnTo>
                  <a:lnTo>
                    <a:pt x="229" y="88"/>
                  </a:lnTo>
                  <a:lnTo>
                    <a:pt x="223" y="84"/>
                  </a:lnTo>
                  <a:lnTo>
                    <a:pt x="219" y="80"/>
                  </a:lnTo>
                  <a:lnTo>
                    <a:pt x="213" y="71"/>
                  </a:lnTo>
                  <a:lnTo>
                    <a:pt x="206" y="63"/>
                  </a:lnTo>
                  <a:lnTo>
                    <a:pt x="114" y="0"/>
                  </a:lnTo>
                  <a:lnTo>
                    <a:pt x="114" y="0"/>
                  </a:lnTo>
                  <a:lnTo>
                    <a:pt x="114" y="0"/>
                  </a:lnTo>
                  <a:lnTo>
                    <a:pt x="114" y="0"/>
                  </a:lnTo>
                  <a:lnTo>
                    <a:pt x="114" y="2"/>
                  </a:lnTo>
                  <a:lnTo>
                    <a:pt x="114" y="2"/>
                  </a:lnTo>
                  <a:lnTo>
                    <a:pt x="114" y="2"/>
                  </a:lnTo>
                  <a:lnTo>
                    <a:pt x="114" y="2"/>
                  </a:lnTo>
                  <a:lnTo>
                    <a:pt x="114" y="4"/>
                  </a:lnTo>
                  <a:lnTo>
                    <a:pt x="94" y="4"/>
                  </a:lnTo>
                  <a:lnTo>
                    <a:pt x="94" y="9"/>
                  </a:lnTo>
                  <a:lnTo>
                    <a:pt x="96" y="31"/>
                  </a:lnTo>
                  <a:lnTo>
                    <a:pt x="100" y="57"/>
                  </a:lnTo>
                  <a:lnTo>
                    <a:pt x="102" y="90"/>
                  </a:lnTo>
                  <a:lnTo>
                    <a:pt x="106" y="123"/>
                  </a:lnTo>
                  <a:lnTo>
                    <a:pt x="108" y="150"/>
                  </a:lnTo>
                  <a:lnTo>
                    <a:pt x="110" y="171"/>
                  </a:lnTo>
                  <a:lnTo>
                    <a:pt x="110" y="178"/>
                  </a:lnTo>
                  <a:lnTo>
                    <a:pt x="25" y="178"/>
                  </a:lnTo>
                  <a:lnTo>
                    <a:pt x="25" y="178"/>
                  </a:lnTo>
                  <a:lnTo>
                    <a:pt x="23" y="180"/>
                  </a:lnTo>
                  <a:lnTo>
                    <a:pt x="23" y="182"/>
                  </a:lnTo>
                  <a:lnTo>
                    <a:pt x="21" y="182"/>
                  </a:lnTo>
                  <a:lnTo>
                    <a:pt x="21" y="184"/>
                  </a:lnTo>
                  <a:lnTo>
                    <a:pt x="20" y="184"/>
                  </a:lnTo>
                  <a:lnTo>
                    <a:pt x="20" y="186"/>
                  </a:lnTo>
                  <a:lnTo>
                    <a:pt x="18" y="186"/>
                  </a:lnTo>
                  <a:lnTo>
                    <a:pt x="16" y="184"/>
                  </a:lnTo>
                  <a:lnTo>
                    <a:pt x="14" y="184"/>
                  </a:lnTo>
                  <a:lnTo>
                    <a:pt x="14" y="182"/>
                  </a:lnTo>
                  <a:lnTo>
                    <a:pt x="12" y="180"/>
                  </a:lnTo>
                  <a:lnTo>
                    <a:pt x="12" y="176"/>
                  </a:lnTo>
                  <a:lnTo>
                    <a:pt x="12" y="175"/>
                  </a:lnTo>
                  <a:lnTo>
                    <a:pt x="12" y="175"/>
                  </a:lnTo>
                  <a:lnTo>
                    <a:pt x="12" y="173"/>
                  </a:lnTo>
                  <a:lnTo>
                    <a:pt x="10" y="176"/>
                  </a:lnTo>
                  <a:lnTo>
                    <a:pt x="8" y="178"/>
                  </a:lnTo>
                  <a:lnTo>
                    <a:pt x="8" y="180"/>
                  </a:lnTo>
                  <a:lnTo>
                    <a:pt x="6" y="182"/>
                  </a:lnTo>
                  <a:lnTo>
                    <a:pt x="6" y="184"/>
                  </a:lnTo>
                  <a:lnTo>
                    <a:pt x="4" y="186"/>
                  </a:lnTo>
                  <a:lnTo>
                    <a:pt x="2" y="188"/>
                  </a:lnTo>
                  <a:lnTo>
                    <a:pt x="0" y="190"/>
                  </a:lnTo>
                  <a:lnTo>
                    <a:pt x="0" y="215"/>
                  </a:lnTo>
                  <a:lnTo>
                    <a:pt x="18" y="223"/>
                  </a:lnTo>
                  <a:lnTo>
                    <a:pt x="18" y="224"/>
                  </a:lnTo>
                  <a:lnTo>
                    <a:pt x="16" y="224"/>
                  </a:lnTo>
                  <a:lnTo>
                    <a:pt x="16" y="226"/>
                  </a:lnTo>
                  <a:lnTo>
                    <a:pt x="16" y="228"/>
                  </a:lnTo>
                  <a:lnTo>
                    <a:pt x="16" y="228"/>
                  </a:lnTo>
                  <a:lnTo>
                    <a:pt x="16" y="230"/>
                  </a:lnTo>
                  <a:lnTo>
                    <a:pt x="18" y="232"/>
                  </a:lnTo>
                  <a:lnTo>
                    <a:pt x="18" y="232"/>
                  </a:lnTo>
                  <a:lnTo>
                    <a:pt x="14" y="238"/>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27" name="Freeform 281"/>
            <p:cNvSpPr>
              <a:spLocks/>
            </p:cNvSpPr>
            <p:nvPr/>
          </p:nvSpPr>
          <p:spPr bwMode="auto">
            <a:xfrm>
              <a:off x="2536" y="1797"/>
              <a:ext cx="322" cy="368"/>
            </a:xfrm>
            <a:custGeom>
              <a:avLst/>
              <a:gdLst>
                <a:gd name="T0" fmla="*/ 205 w 322"/>
                <a:gd name="T1" fmla="*/ 333 h 338"/>
                <a:gd name="T2" fmla="*/ 213 w 322"/>
                <a:gd name="T3" fmla="*/ 333 h 338"/>
                <a:gd name="T4" fmla="*/ 220 w 322"/>
                <a:gd name="T5" fmla="*/ 338 h 338"/>
                <a:gd name="T6" fmla="*/ 318 w 322"/>
                <a:gd name="T7" fmla="*/ 242 h 338"/>
                <a:gd name="T8" fmla="*/ 301 w 322"/>
                <a:gd name="T9" fmla="*/ 235 h 338"/>
                <a:gd name="T10" fmla="*/ 291 w 322"/>
                <a:gd name="T11" fmla="*/ 219 h 338"/>
                <a:gd name="T12" fmla="*/ 291 w 322"/>
                <a:gd name="T13" fmla="*/ 210 h 338"/>
                <a:gd name="T14" fmla="*/ 293 w 322"/>
                <a:gd name="T15" fmla="*/ 200 h 338"/>
                <a:gd name="T16" fmla="*/ 293 w 322"/>
                <a:gd name="T17" fmla="*/ 187 h 338"/>
                <a:gd name="T18" fmla="*/ 291 w 322"/>
                <a:gd name="T19" fmla="*/ 162 h 338"/>
                <a:gd name="T20" fmla="*/ 286 w 322"/>
                <a:gd name="T21" fmla="*/ 142 h 338"/>
                <a:gd name="T22" fmla="*/ 278 w 322"/>
                <a:gd name="T23" fmla="*/ 119 h 338"/>
                <a:gd name="T24" fmla="*/ 268 w 322"/>
                <a:gd name="T25" fmla="*/ 91 h 338"/>
                <a:gd name="T26" fmla="*/ 255 w 322"/>
                <a:gd name="T27" fmla="*/ 71 h 338"/>
                <a:gd name="T28" fmla="*/ 257 w 322"/>
                <a:gd name="T29" fmla="*/ 64 h 338"/>
                <a:gd name="T30" fmla="*/ 259 w 322"/>
                <a:gd name="T31" fmla="*/ 56 h 338"/>
                <a:gd name="T32" fmla="*/ 261 w 322"/>
                <a:gd name="T33" fmla="*/ 39 h 338"/>
                <a:gd name="T34" fmla="*/ 263 w 322"/>
                <a:gd name="T35" fmla="*/ 14 h 338"/>
                <a:gd name="T36" fmla="*/ 270 w 322"/>
                <a:gd name="T37" fmla="*/ 2 h 338"/>
                <a:gd name="T38" fmla="*/ 261 w 322"/>
                <a:gd name="T39" fmla="*/ 4 h 338"/>
                <a:gd name="T40" fmla="*/ 243 w 322"/>
                <a:gd name="T41" fmla="*/ 8 h 338"/>
                <a:gd name="T42" fmla="*/ 226 w 322"/>
                <a:gd name="T43" fmla="*/ 10 h 338"/>
                <a:gd name="T44" fmla="*/ 215 w 322"/>
                <a:gd name="T45" fmla="*/ 10 h 338"/>
                <a:gd name="T46" fmla="*/ 199 w 322"/>
                <a:gd name="T47" fmla="*/ 10 h 338"/>
                <a:gd name="T48" fmla="*/ 184 w 322"/>
                <a:gd name="T49" fmla="*/ 10 h 338"/>
                <a:gd name="T50" fmla="*/ 159 w 322"/>
                <a:gd name="T51" fmla="*/ 16 h 338"/>
                <a:gd name="T52" fmla="*/ 136 w 322"/>
                <a:gd name="T53" fmla="*/ 23 h 338"/>
                <a:gd name="T54" fmla="*/ 124 w 322"/>
                <a:gd name="T55" fmla="*/ 29 h 338"/>
                <a:gd name="T56" fmla="*/ 109 w 322"/>
                <a:gd name="T57" fmla="*/ 37 h 338"/>
                <a:gd name="T58" fmla="*/ 100 w 322"/>
                <a:gd name="T59" fmla="*/ 45 h 338"/>
                <a:gd name="T60" fmla="*/ 103 w 322"/>
                <a:gd name="T61" fmla="*/ 46 h 338"/>
                <a:gd name="T62" fmla="*/ 109 w 322"/>
                <a:gd name="T63" fmla="*/ 46 h 338"/>
                <a:gd name="T64" fmla="*/ 111 w 322"/>
                <a:gd name="T65" fmla="*/ 81 h 338"/>
                <a:gd name="T66" fmla="*/ 115 w 322"/>
                <a:gd name="T67" fmla="*/ 85 h 338"/>
                <a:gd name="T68" fmla="*/ 119 w 322"/>
                <a:gd name="T69" fmla="*/ 87 h 338"/>
                <a:gd name="T70" fmla="*/ 121 w 322"/>
                <a:gd name="T71" fmla="*/ 94 h 338"/>
                <a:gd name="T72" fmla="*/ 115 w 322"/>
                <a:gd name="T73" fmla="*/ 98 h 338"/>
                <a:gd name="T74" fmla="*/ 105 w 322"/>
                <a:gd name="T75" fmla="*/ 98 h 338"/>
                <a:gd name="T76" fmla="*/ 96 w 322"/>
                <a:gd name="T77" fmla="*/ 100 h 338"/>
                <a:gd name="T78" fmla="*/ 84 w 322"/>
                <a:gd name="T79" fmla="*/ 110 h 338"/>
                <a:gd name="T80" fmla="*/ 76 w 322"/>
                <a:gd name="T81" fmla="*/ 121 h 338"/>
                <a:gd name="T82" fmla="*/ 63 w 322"/>
                <a:gd name="T83" fmla="*/ 131 h 338"/>
                <a:gd name="T84" fmla="*/ 46 w 322"/>
                <a:gd name="T85" fmla="*/ 142 h 338"/>
                <a:gd name="T86" fmla="*/ 23 w 322"/>
                <a:gd name="T87" fmla="*/ 146 h 338"/>
                <a:gd name="T88" fmla="*/ 13 w 322"/>
                <a:gd name="T89" fmla="*/ 152 h 338"/>
                <a:gd name="T90" fmla="*/ 5 w 322"/>
                <a:gd name="T91" fmla="*/ 160 h 338"/>
                <a:gd name="T92" fmla="*/ 0 w 322"/>
                <a:gd name="T93" fmla="*/ 189 h 338"/>
                <a:gd name="T94" fmla="*/ 151 w 322"/>
                <a:gd name="T95" fmla="*/ 300 h 338"/>
                <a:gd name="T96" fmla="*/ 165 w 322"/>
                <a:gd name="T97" fmla="*/ 315 h 338"/>
                <a:gd name="T98" fmla="*/ 186 w 322"/>
                <a:gd name="T99" fmla="*/ 329 h 338"/>
                <a:gd name="T100" fmla="*/ 201 w 322"/>
                <a:gd name="T101" fmla="*/ 338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22" h="338">
                  <a:moveTo>
                    <a:pt x="201" y="338"/>
                  </a:moveTo>
                  <a:lnTo>
                    <a:pt x="203" y="334"/>
                  </a:lnTo>
                  <a:lnTo>
                    <a:pt x="205" y="333"/>
                  </a:lnTo>
                  <a:lnTo>
                    <a:pt x="207" y="333"/>
                  </a:lnTo>
                  <a:lnTo>
                    <a:pt x="211" y="333"/>
                  </a:lnTo>
                  <a:lnTo>
                    <a:pt x="213" y="333"/>
                  </a:lnTo>
                  <a:lnTo>
                    <a:pt x="217" y="334"/>
                  </a:lnTo>
                  <a:lnTo>
                    <a:pt x="218" y="336"/>
                  </a:lnTo>
                  <a:lnTo>
                    <a:pt x="220" y="338"/>
                  </a:lnTo>
                  <a:lnTo>
                    <a:pt x="322" y="256"/>
                  </a:lnTo>
                  <a:lnTo>
                    <a:pt x="322" y="248"/>
                  </a:lnTo>
                  <a:lnTo>
                    <a:pt x="318" y="242"/>
                  </a:lnTo>
                  <a:lnTo>
                    <a:pt x="313" y="238"/>
                  </a:lnTo>
                  <a:lnTo>
                    <a:pt x="307" y="237"/>
                  </a:lnTo>
                  <a:lnTo>
                    <a:pt x="301" y="235"/>
                  </a:lnTo>
                  <a:lnTo>
                    <a:pt x="295" y="233"/>
                  </a:lnTo>
                  <a:lnTo>
                    <a:pt x="293" y="227"/>
                  </a:lnTo>
                  <a:lnTo>
                    <a:pt x="291" y="219"/>
                  </a:lnTo>
                  <a:lnTo>
                    <a:pt x="291" y="217"/>
                  </a:lnTo>
                  <a:lnTo>
                    <a:pt x="291" y="213"/>
                  </a:lnTo>
                  <a:lnTo>
                    <a:pt x="291" y="210"/>
                  </a:lnTo>
                  <a:lnTo>
                    <a:pt x="291" y="206"/>
                  </a:lnTo>
                  <a:lnTo>
                    <a:pt x="293" y="204"/>
                  </a:lnTo>
                  <a:lnTo>
                    <a:pt x="293" y="200"/>
                  </a:lnTo>
                  <a:lnTo>
                    <a:pt x="293" y="196"/>
                  </a:lnTo>
                  <a:lnTo>
                    <a:pt x="293" y="194"/>
                  </a:lnTo>
                  <a:lnTo>
                    <a:pt x="293" y="187"/>
                  </a:lnTo>
                  <a:lnTo>
                    <a:pt x="293" y="179"/>
                  </a:lnTo>
                  <a:lnTo>
                    <a:pt x="291" y="169"/>
                  </a:lnTo>
                  <a:lnTo>
                    <a:pt x="291" y="162"/>
                  </a:lnTo>
                  <a:lnTo>
                    <a:pt x="289" y="154"/>
                  </a:lnTo>
                  <a:lnTo>
                    <a:pt x="288" y="146"/>
                  </a:lnTo>
                  <a:lnTo>
                    <a:pt x="286" y="142"/>
                  </a:lnTo>
                  <a:lnTo>
                    <a:pt x="282" y="141"/>
                  </a:lnTo>
                  <a:lnTo>
                    <a:pt x="280" y="129"/>
                  </a:lnTo>
                  <a:lnTo>
                    <a:pt x="278" y="119"/>
                  </a:lnTo>
                  <a:lnTo>
                    <a:pt x="276" y="108"/>
                  </a:lnTo>
                  <a:lnTo>
                    <a:pt x="272" y="98"/>
                  </a:lnTo>
                  <a:lnTo>
                    <a:pt x="268" y="91"/>
                  </a:lnTo>
                  <a:lnTo>
                    <a:pt x="265" y="81"/>
                  </a:lnTo>
                  <a:lnTo>
                    <a:pt x="259" y="75"/>
                  </a:lnTo>
                  <a:lnTo>
                    <a:pt x="255" y="71"/>
                  </a:lnTo>
                  <a:lnTo>
                    <a:pt x="255" y="70"/>
                  </a:lnTo>
                  <a:lnTo>
                    <a:pt x="257" y="68"/>
                  </a:lnTo>
                  <a:lnTo>
                    <a:pt x="257" y="64"/>
                  </a:lnTo>
                  <a:lnTo>
                    <a:pt x="259" y="62"/>
                  </a:lnTo>
                  <a:lnTo>
                    <a:pt x="259" y="60"/>
                  </a:lnTo>
                  <a:lnTo>
                    <a:pt x="259" y="56"/>
                  </a:lnTo>
                  <a:lnTo>
                    <a:pt x="261" y="54"/>
                  </a:lnTo>
                  <a:lnTo>
                    <a:pt x="263" y="52"/>
                  </a:lnTo>
                  <a:lnTo>
                    <a:pt x="261" y="39"/>
                  </a:lnTo>
                  <a:lnTo>
                    <a:pt x="259" y="27"/>
                  </a:lnTo>
                  <a:lnTo>
                    <a:pt x="261" y="20"/>
                  </a:lnTo>
                  <a:lnTo>
                    <a:pt x="263" y="14"/>
                  </a:lnTo>
                  <a:lnTo>
                    <a:pt x="265" y="10"/>
                  </a:lnTo>
                  <a:lnTo>
                    <a:pt x="266" y="6"/>
                  </a:lnTo>
                  <a:lnTo>
                    <a:pt x="270" y="2"/>
                  </a:lnTo>
                  <a:lnTo>
                    <a:pt x="272" y="0"/>
                  </a:lnTo>
                  <a:lnTo>
                    <a:pt x="266" y="2"/>
                  </a:lnTo>
                  <a:lnTo>
                    <a:pt x="261" y="4"/>
                  </a:lnTo>
                  <a:lnTo>
                    <a:pt x="255" y="6"/>
                  </a:lnTo>
                  <a:lnTo>
                    <a:pt x="249" y="8"/>
                  </a:lnTo>
                  <a:lnTo>
                    <a:pt x="243" y="8"/>
                  </a:lnTo>
                  <a:lnTo>
                    <a:pt x="238" y="10"/>
                  </a:lnTo>
                  <a:lnTo>
                    <a:pt x="232" y="10"/>
                  </a:lnTo>
                  <a:lnTo>
                    <a:pt x="226" y="10"/>
                  </a:lnTo>
                  <a:lnTo>
                    <a:pt x="222" y="10"/>
                  </a:lnTo>
                  <a:lnTo>
                    <a:pt x="218" y="10"/>
                  </a:lnTo>
                  <a:lnTo>
                    <a:pt x="215" y="10"/>
                  </a:lnTo>
                  <a:lnTo>
                    <a:pt x="209" y="10"/>
                  </a:lnTo>
                  <a:lnTo>
                    <a:pt x="205" y="10"/>
                  </a:lnTo>
                  <a:lnTo>
                    <a:pt x="199" y="10"/>
                  </a:lnTo>
                  <a:lnTo>
                    <a:pt x="195" y="10"/>
                  </a:lnTo>
                  <a:lnTo>
                    <a:pt x="192" y="10"/>
                  </a:lnTo>
                  <a:lnTo>
                    <a:pt x="184" y="10"/>
                  </a:lnTo>
                  <a:lnTo>
                    <a:pt x="176" y="12"/>
                  </a:lnTo>
                  <a:lnTo>
                    <a:pt x="169" y="14"/>
                  </a:lnTo>
                  <a:lnTo>
                    <a:pt x="159" y="16"/>
                  </a:lnTo>
                  <a:lnTo>
                    <a:pt x="151" y="18"/>
                  </a:lnTo>
                  <a:lnTo>
                    <a:pt x="142" y="22"/>
                  </a:lnTo>
                  <a:lnTo>
                    <a:pt x="136" y="23"/>
                  </a:lnTo>
                  <a:lnTo>
                    <a:pt x="130" y="25"/>
                  </a:lnTo>
                  <a:lnTo>
                    <a:pt x="128" y="27"/>
                  </a:lnTo>
                  <a:lnTo>
                    <a:pt x="124" y="29"/>
                  </a:lnTo>
                  <a:lnTo>
                    <a:pt x="119" y="31"/>
                  </a:lnTo>
                  <a:lnTo>
                    <a:pt x="115" y="33"/>
                  </a:lnTo>
                  <a:lnTo>
                    <a:pt x="109" y="37"/>
                  </a:lnTo>
                  <a:lnTo>
                    <a:pt x="105" y="39"/>
                  </a:lnTo>
                  <a:lnTo>
                    <a:pt x="101" y="43"/>
                  </a:lnTo>
                  <a:lnTo>
                    <a:pt x="100" y="45"/>
                  </a:lnTo>
                  <a:lnTo>
                    <a:pt x="100" y="45"/>
                  </a:lnTo>
                  <a:lnTo>
                    <a:pt x="101" y="46"/>
                  </a:lnTo>
                  <a:lnTo>
                    <a:pt x="103" y="46"/>
                  </a:lnTo>
                  <a:lnTo>
                    <a:pt x="105" y="46"/>
                  </a:lnTo>
                  <a:lnTo>
                    <a:pt x="107" y="46"/>
                  </a:lnTo>
                  <a:lnTo>
                    <a:pt x="109" y="46"/>
                  </a:lnTo>
                  <a:lnTo>
                    <a:pt x="111" y="46"/>
                  </a:lnTo>
                  <a:lnTo>
                    <a:pt x="113" y="46"/>
                  </a:lnTo>
                  <a:lnTo>
                    <a:pt x="111" y="81"/>
                  </a:lnTo>
                  <a:lnTo>
                    <a:pt x="111" y="83"/>
                  </a:lnTo>
                  <a:lnTo>
                    <a:pt x="113" y="83"/>
                  </a:lnTo>
                  <a:lnTo>
                    <a:pt x="115" y="85"/>
                  </a:lnTo>
                  <a:lnTo>
                    <a:pt x="117" y="85"/>
                  </a:lnTo>
                  <a:lnTo>
                    <a:pt x="119" y="87"/>
                  </a:lnTo>
                  <a:lnTo>
                    <a:pt x="119" y="87"/>
                  </a:lnTo>
                  <a:lnTo>
                    <a:pt x="121" y="89"/>
                  </a:lnTo>
                  <a:lnTo>
                    <a:pt x="121" y="91"/>
                  </a:lnTo>
                  <a:lnTo>
                    <a:pt x="121" y="94"/>
                  </a:lnTo>
                  <a:lnTo>
                    <a:pt x="119" y="96"/>
                  </a:lnTo>
                  <a:lnTo>
                    <a:pt x="117" y="96"/>
                  </a:lnTo>
                  <a:lnTo>
                    <a:pt x="115" y="98"/>
                  </a:lnTo>
                  <a:lnTo>
                    <a:pt x="111" y="98"/>
                  </a:lnTo>
                  <a:lnTo>
                    <a:pt x="109" y="98"/>
                  </a:lnTo>
                  <a:lnTo>
                    <a:pt x="105" y="98"/>
                  </a:lnTo>
                  <a:lnTo>
                    <a:pt x="103" y="98"/>
                  </a:lnTo>
                  <a:lnTo>
                    <a:pt x="100" y="100"/>
                  </a:lnTo>
                  <a:lnTo>
                    <a:pt x="96" y="100"/>
                  </a:lnTo>
                  <a:lnTo>
                    <a:pt x="92" y="102"/>
                  </a:lnTo>
                  <a:lnTo>
                    <a:pt x="88" y="106"/>
                  </a:lnTo>
                  <a:lnTo>
                    <a:pt x="84" y="110"/>
                  </a:lnTo>
                  <a:lnTo>
                    <a:pt x="80" y="114"/>
                  </a:lnTo>
                  <a:lnTo>
                    <a:pt x="78" y="118"/>
                  </a:lnTo>
                  <a:lnTo>
                    <a:pt x="76" y="121"/>
                  </a:lnTo>
                  <a:lnTo>
                    <a:pt x="73" y="123"/>
                  </a:lnTo>
                  <a:lnTo>
                    <a:pt x="69" y="127"/>
                  </a:lnTo>
                  <a:lnTo>
                    <a:pt x="63" y="131"/>
                  </a:lnTo>
                  <a:lnTo>
                    <a:pt x="59" y="135"/>
                  </a:lnTo>
                  <a:lnTo>
                    <a:pt x="53" y="139"/>
                  </a:lnTo>
                  <a:lnTo>
                    <a:pt x="46" y="142"/>
                  </a:lnTo>
                  <a:lnTo>
                    <a:pt x="38" y="144"/>
                  </a:lnTo>
                  <a:lnTo>
                    <a:pt x="29" y="146"/>
                  </a:lnTo>
                  <a:lnTo>
                    <a:pt x="23" y="146"/>
                  </a:lnTo>
                  <a:lnTo>
                    <a:pt x="19" y="146"/>
                  </a:lnTo>
                  <a:lnTo>
                    <a:pt x="17" y="148"/>
                  </a:lnTo>
                  <a:lnTo>
                    <a:pt x="13" y="152"/>
                  </a:lnTo>
                  <a:lnTo>
                    <a:pt x="11" y="154"/>
                  </a:lnTo>
                  <a:lnTo>
                    <a:pt x="9" y="156"/>
                  </a:lnTo>
                  <a:lnTo>
                    <a:pt x="5" y="160"/>
                  </a:lnTo>
                  <a:lnTo>
                    <a:pt x="2" y="162"/>
                  </a:lnTo>
                  <a:lnTo>
                    <a:pt x="2" y="181"/>
                  </a:lnTo>
                  <a:lnTo>
                    <a:pt x="0" y="189"/>
                  </a:lnTo>
                  <a:lnTo>
                    <a:pt x="52" y="221"/>
                  </a:lnTo>
                  <a:lnTo>
                    <a:pt x="144" y="292"/>
                  </a:lnTo>
                  <a:lnTo>
                    <a:pt x="151" y="300"/>
                  </a:lnTo>
                  <a:lnTo>
                    <a:pt x="157" y="309"/>
                  </a:lnTo>
                  <a:lnTo>
                    <a:pt x="161" y="313"/>
                  </a:lnTo>
                  <a:lnTo>
                    <a:pt x="165" y="315"/>
                  </a:lnTo>
                  <a:lnTo>
                    <a:pt x="172" y="321"/>
                  </a:lnTo>
                  <a:lnTo>
                    <a:pt x="178" y="325"/>
                  </a:lnTo>
                  <a:lnTo>
                    <a:pt x="186" y="329"/>
                  </a:lnTo>
                  <a:lnTo>
                    <a:pt x="192" y="333"/>
                  </a:lnTo>
                  <a:lnTo>
                    <a:pt x="197" y="336"/>
                  </a:lnTo>
                  <a:lnTo>
                    <a:pt x="201" y="338"/>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28" name="Freeform 282"/>
            <p:cNvSpPr>
              <a:spLocks/>
            </p:cNvSpPr>
            <p:nvPr/>
          </p:nvSpPr>
          <p:spPr bwMode="auto">
            <a:xfrm>
              <a:off x="2822" y="1883"/>
              <a:ext cx="247" cy="276"/>
            </a:xfrm>
            <a:custGeom>
              <a:avLst/>
              <a:gdLst>
                <a:gd name="T0" fmla="*/ 7 w 247"/>
                <a:gd name="T1" fmla="*/ 48 h 254"/>
                <a:gd name="T2" fmla="*/ 13 w 247"/>
                <a:gd name="T3" fmla="*/ 31 h 254"/>
                <a:gd name="T4" fmla="*/ 19 w 247"/>
                <a:gd name="T5" fmla="*/ 21 h 254"/>
                <a:gd name="T6" fmla="*/ 27 w 247"/>
                <a:gd name="T7" fmla="*/ 12 h 254"/>
                <a:gd name="T8" fmla="*/ 48 w 247"/>
                <a:gd name="T9" fmla="*/ 4 h 254"/>
                <a:gd name="T10" fmla="*/ 69 w 247"/>
                <a:gd name="T11" fmla="*/ 8 h 254"/>
                <a:gd name="T12" fmla="*/ 78 w 247"/>
                <a:gd name="T13" fmla="*/ 17 h 254"/>
                <a:gd name="T14" fmla="*/ 84 w 247"/>
                <a:gd name="T15" fmla="*/ 31 h 254"/>
                <a:gd name="T16" fmla="*/ 92 w 247"/>
                <a:gd name="T17" fmla="*/ 35 h 254"/>
                <a:gd name="T18" fmla="*/ 103 w 247"/>
                <a:gd name="T19" fmla="*/ 35 h 254"/>
                <a:gd name="T20" fmla="*/ 119 w 247"/>
                <a:gd name="T21" fmla="*/ 42 h 254"/>
                <a:gd name="T22" fmla="*/ 138 w 247"/>
                <a:gd name="T23" fmla="*/ 52 h 254"/>
                <a:gd name="T24" fmla="*/ 145 w 247"/>
                <a:gd name="T25" fmla="*/ 52 h 254"/>
                <a:gd name="T26" fmla="*/ 147 w 247"/>
                <a:gd name="T27" fmla="*/ 52 h 254"/>
                <a:gd name="T28" fmla="*/ 149 w 247"/>
                <a:gd name="T29" fmla="*/ 46 h 254"/>
                <a:gd name="T30" fmla="*/ 153 w 247"/>
                <a:gd name="T31" fmla="*/ 39 h 254"/>
                <a:gd name="T32" fmla="*/ 151 w 247"/>
                <a:gd name="T33" fmla="*/ 33 h 254"/>
                <a:gd name="T34" fmla="*/ 149 w 247"/>
                <a:gd name="T35" fmla="*/ 25 h 254"/>
                <a:gd name="T36" fmla="*/ 149 w 247"/>
                <a:gd name="T37" fmla="*/ 21 h 254"/>
                <a:gd name="T38" fmla="*/ 149 w 247"/>
                <a:gd name="T39" fmla="*/ 15 h 254"/>
                <a:gd name="T40" fmla="*/ 161 w 247"/>
                <a:gd name="T41" fmla="*/ 10 h 254"/>
                <a:gd name="T42" fmla="*/ 174 w 247"/>
                <a:gd name="T43" fmla="*/ 0 h 254"/>
                <a:gd name="T44" fmla="*/ 192 w 247"/>
                <a:gd name="T45" fmla="*/ 4 h 254"/>
                <a:gd name="T46" fmla="*/ 197 w 247"/>
                <a:gd name="T47" fmla="*/ 14 h 254"/>
                <a:gd name="T48" fmla="*/ 209 w 247"/>
                <a:gd name="T49" fmla="*/ 21 h 254"/>
                <a:gd name="T50" fmla="*/ 228 w 247"/>
                <a:gd name="T51" fmla="*/ 23 h 254"/>
                <a:gd name="T52" fmla="*/ 234 w 247"/>
                <a:gd name="T53" fmla="*/ 27 h 254"/>
                <a:gd name="T54" fmla="*/ 234 w 247"/>
                <a:gd name="T55" fmla="*/ 31 h 254"/>
                <a:gd name="T56" fmla="*/ 234 w 247"/>
                <a:gd name="T57" fmla="*/ 37 h 254"/>
                <a:gd name="T58" fmla="*/ 238 w 247"/>
                <a:gd name="T59" fmla="*/ 44 h 254"/>
                <a:gd name="T60" fmla="*/ 236 w 247"/>
                <a:gd name="T61" fmla="*/ 50 h 254"/>
                <a:gd name="T62" fmla="*/ 232 w 247"/>
                <a:gd name="T63" fmla="*/ 54 h 254"/>
                <a:gd name="T64" fmla="*/ 232 w 247"/>
                <a:gd name="T65" fmla="*/ 63 h 254"/>
                <a:gd name="T66" fmla="*/ 241 w 247"/>
                <a:gd name="T67" fmla="*/ 75 h 254"/>
                <a:gd name="T68" fmla="*/ 247 w 247"/>
                <a:gd name="T69" fmla="*/ 207 h 254"/>
                <a:gd name="T70" fmla="*/ 247 w 247"/>
                <a:gd name="T71" fmla="*/ 213 h 254"/>
                <a:gd name="T72" fmla="*/ 247 w 247"/>
                <a:gd name="T73" fmla="*/ 227 h 254"/>
                <a:gd name="T74" fmla="*/ 241 w 247"/>
                <a:gd name="T75" fmla="*/ 238 h 254"/>
                <a:gd name="T76" fmla="*/ 234 w 247"/>
                <a:gd name="T77" fmla="*/ 242 h 254"/>
                <a:gd name="T78" fmla="*/ 234 w 247"/>
                <a:gd name="T79" fmla="*/ 250 h 254"/>
                <a:gd name="T80" fmla="*/ 105 w 247"/>
                <a:gd name="T81" fmla="*/ 181 h 254"/>
                <a:gd name="T82" fmla="*/ 101 w 247"/>
                <a:gd name="T83" fmla="*/ 182 h 254"/>
                <a:gd name="T84" fmla="*/ 98 w 247"/>
                <a:gd name="T85" fmla="*/ 182 h 254"/>
                <a:gd name="T86" fmla="*/ 92 w 247"/>
                <a:gd name="T87" fmla="*/ 186 h 254"/>
                <a:gd name="T88" fmla="*/ 90 w 247"/>
                <a:gd name="T89" fmla="*/ 188 h 254"/>
                <a:gd name="T90" fmla="*/ 82 w 247"/>
                <a:gd name="T91" fmla="*/ 192 h 254"/>
                <a:gd name="T92" fmla="*/ 74 w 247"/>
                <a:gd name="T93" fmla="*/ 192 h 254"/>
                <a:gd name="T94" fmla="*/ 65 w 247"/>
                <a:gd name="T95" fmla="*/ 186 h 254"/>
                <a:gd name="T96" fmla="*/ 57 w 247"/>
                <a:gd name="T97" fmla="*/ 179 h 254"/>
                <a:gd name="T98" fmla="*/ 46 w 247"/>
                <a:gd name="T99" fmla="*/ 177 h 254"/>
                <a:gd name="T100" fmla="*/ 38 w 247"/>
                <a:gd name="T101" fmla="*/ 171 h 254"/>
                <a:gd name="T102" fmla="*/ 15 w 247"/>
                <a:gd name="T103" fmla="*/ 156 h 254"/>
                <a:gd name="T104" fmla="*/ 5 w 247"/>
                <a:gd name="T105" fmla="*/ 138 h 254"/>
                <a:gd name="T106" fmla="*/ 7 w 247"/>
                <a:gd name="T107" fmla="*/ 125 h 254"/>
                <a:gd name="T108" fmla="*/ 7 w 247"/>
                <a:gd name="T109" fmla="*/ 110 h 254"/>
                <a:gd name="T110" fmla="*/ 5 w 247"/>
                <a:gd name="T111" fmla="*/ 81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47" h="254">
                  <a:moveTo>
                    <a:pt x="0" y="62"/>
                  </a:moveTo>
                  <a:lnTo>
                    <a:pt x="2" y="56"/>
                  </a:lnTo>
                  <a:lnTo>
                    <a:pt x="5" y="52"/>
                  </a:lnTo>
                  <a:lnTo>
                    <a:pt x="7" y="48"/>
                  </a:lnTo>
                  <a:lnTo>
                    <a:pt x="9" y="46"/>
                  </a:lnTo>
                  <a:lnTo>
                    <a:pt x="11" y="42"/>
                  </a:lnTo>
                  <a:lnTo>
                    <a:pt x="13" y="37"/>
                  </a:lnTo>
                  <a:lnTo>
                    <a:pt x="13" y="31"/>
                  </a:lnTo>
                  <a:lnTo>
                    <a:pt x="13" y="23"/>
                  </a:lnTo>
                  <a:lnTo>
                    <a:pt x="13" y="21"/>
                  </a:lnTo>
                  <a:lnTo>
                    <a:pt x="15" y="21"/>
                  </a:lnTo>
                  <a:lnTo>
                    <a:pt x="19" y="21"/>
                  </a:lnTo>
                  <a:lnTo>
                    <a:pt x="21" y="19"/>
                  </a:lnTo>
                  <a:lnTo>
                    <a:pt x="25" y="19"/>
                  </a:lnTo>
                  <a:lnTo>
                    <a:pt x="27" y="15"/>
                  </a:lnTo>
                  <a:lnTo>
                    <a:pt x="27" y="12"/>
                  </a:lnTo>
                  <a:lnTo>
                    <a:pt x="27" y="4"/>
                  </a:lnTo>
                  <a:lnTo>
                    <a:pt x="34" y="4"/>
                  </a:lnTo>
                  <a:lnTo>
                    <a:pt x="40" y="4"/>
                  </a:lnTo>
                  <a:lnTo>
                    <a:pt x="48" y="4"/>
                  </a:lnTo>
                  <a:lnTo>
                    <a:pt x="53" y="4"/>
                  </a:lnTo>
                  <a:lnTo>
                    <a:pt x="59" y="6"/>
                  </a:lnTo>
                  <a:lnTo>
                    <a:pt x="63" y="6"/>
                  </a:lnTo>
                  <a:lnTo>
                    <a:pt x="69" y="8"/>
                  </a:lnTo>
                  <a:lnTo>
                    <a:pt x="73" y="10"/>
                  </a:lnTo>
                  <a:lnTo>
                    <a:pt x="74" y="12"/>
                  </a:lnTo>
                  <a:lnTo>
                    <a:pt x="78" y="15"/>
                  </a:lnTo>
                  <a:lnTo>
                    <a:pt x="78" y="17"/>
                  </a:lnTo>
                  <a:lnTo>
                    <a:pt x="80" y="21"/>
                  </a:lnTo>
                  <a:lnTo>
                    <a:pt x="82" y="25"/>
                  </a:lnTo>
                  <a:lnTo>
                    <a:pt x="82" y="27"/>
                  </a:lnTo>
                  <a:lnTo>
                    <a:pt x="84" y="31"/>
                  </a:lnTo>
                  <a:lnTo>
                    <a:pt x="86" y="33"/>
                  </a:lnTo>
                  <a:lnTo>
                    <a:pt x="88" y="35"/>
                  </a:lnTo>
                  <a:lnTo>
                    <a:pt x="90" y="35"/>
                  </a:lnTo>
                  <a:lnTo>
                    <a:pt x="92" y="35"/>
                  </a:lnTo>
                  <a:lnTo>
                    <a:pt x="96" y="35"/>
                  </a:lnTo>
                  <a:lnTo>
                    <a:pt x="98" y="35"/>
                  </a:lnTo>
                  <a:lnTo>
                    <a:pt x="99" y="35"/>
                  </a:lnTo>
                  <a:lnTo>
                    <a:pt x="103" y="35"/>
                  </a:lnTo>
                  <a:lnTo>
                    <a:pt x="105" y="35"/>
                  </a:lnTo>
                  <a:lnTo>
                    <a:pt x="109" y="37"/>
                  </a:lnTo>
                  <a:lnTo>
                    <a:pt x="115" y="40"/>
                  </a:lnTo>
                  <a:lnTo>
                    <a:pt x="119" y="42"/>
                  </a:lnTo>
                  <a:lnTo>
                    <a:pt x="122" y="46"/>
                  </a:lnTo>
                  <a:lnTo>
                    <a:pt x="126" y="48"/>
                  </a:lnTo>
                  <a:lnTo>
                    <a:pt x="132" y="50"/>
                  </a:lnTo>
                  <a:lnTo>
                    <a:pt x="138" y="52"/>
                  </a:lnTo>
                  <a:lnTo>
                    <a:pt x="144" y="52"/>
                  </a:lnTo>
                  <a:lnTo>
                    <a:pt x="144" y="52"/>
                  </a:lnTo>
                  <a:lnTo>
                    <a:pt x="144" y="52"/>
                  </a:lnTo>
                  <a:lnTo>
                    <a:pt x="145" y="52"/>
                  </a:lnTo>
                  <a:lnTo>
                    <a:pt x="145" y="52"/>
                  </a:lnTo>
                  <a:lnTo>
                    <a:pt x="145" y="52"/>
                  </a:lnTo>
                  <a:lnTo>
                    <a:pt x="147" y="52"/>
                  </a:lnTo>
                  <a:lnTo>
                    <a:pt x="147" y="52"/>
                  </a:lnTo>
                  <a:lnTo>
                    <a:pt x="149" y="52"/>
                  </a:lnTo>
                  <a:lnTo>
                    <a:pt x="149" y="50"/>
                  </a:lnTo>
                  <a:lnTo>
                    <a:pt x="149" y="48"/>
                  </a:lnTo>
                  <a:lnTo>
                    <a:pt x="149" y="46"/>
                  </a:lnTo>
                  <a:lnTo>
                    <a:pt x="151" y="44"/>
                  </a:lnTo>
                  <a:lnTo>
                    <a:pt x="151" y="42"/>
                  </a:lnTo>
                  <a:lnTo>
                    <a:pt x="151" y="40"/>
                  </a:lnTo>
                  <a:lnTo>
                    <a:pt x="153" y="39"/>
                  </a:lnTo>
                  <a:lnTo>
                    <a:pt x="153" y="37"/>
                  </a:lnTo>
                  <a:lnTo>
                    <a:pt x="153" y="35"/>
                  </a:lnTo>
                  <a:lnTo>
                    <a:pt x="151" y="35"/>
                  </a:lnTo>
                  <a:lnTo>
                    <a:pt x="151" y="33"/>
                  </a:lnTo>
                  <a:lnTo>
                    <a:pt x="151" y="31"/>
                  </a:lnTo>
                  <a:lnTo>
                    <a:pt x="149" y="29"/>
                  </a:lnTo>
                  <a:lnTo>
                    <a:pt x="149" y="27"/>
                  </a:lnTo>
                  <a:lnTo>
                    <a:pt x="149" y="25"/>
                  </a:lnTo>
                  <a:lnTo>
                    <a:pt x="149" y="23"/>
                  </a:lnTo>
                  <a:lnTo>
                    <a:pt x="149" y="23"/>
                  </a:lnTo>
                  <a:lnTo>
                    <a:pt x="149" y="21"/>
                  </a:lnTo>
                  <a:lnTo>
                    <a:pt x="149" y="21"/>
                  </a:lnTo>
                  <a:lnTo>
                    <a:pt x="149" y="19"/>
                  </a:lnTo>
                  <a:lnTo>
                    <a:pt x="149" y="17"/>
                  </a:lnTo>
                  <a:lnTo>
                    <a:pt x="149" y="17"/>
                  </a:lnTo>
                  <a:lnTo>
                    <a:pt x="149" y="15"/>
                  </a:lnTo>
                  <a:lnTo>
                    <a:pt x="149" y="15"/>
                  </a:lnTo>
                  <a:lnTo>
                    <a:pt x="153" y="15"/>
                  </a:lnTo>
                  <a:lnTo>
                    <a:pt x="157" y="14"/>
                  </a:lnTo>
                  <a:lnTo>
                    <a:pt x="161" y="10"/>
                  </a:lnTo>
                  <a:lnTo>
                    <a:pt x="163" y="8"/>
                  </a:lnTo>
                  <a:lnTo>
                    <a:pt x="167" y="4"/>
                  </a:lnTo>
                  <a:lnTo>
                    <a:pt x="170" y="2"/>
                  </a:lnTo>
                  <a:lnTo>
                    <a:pt x="174" y="0"/>
                  </a:lnTo>
                  <a:lnTo>
                    <a:pt x="178" y="0"/>
                  </a:lnTo>
                  <a:lnTo>
                    <a:pt x="184" y="0"/>
                  </a:lnTo>
                  <a:lnTo>
                    <a:pt x="188" y="2"/>
                  </a:lnTo>
                  <a:lnTo>
                    <a:pt x="192" y="4"/>
                  </a:lnTo>
                  <a:lnTo>
                    <a:pt x="193" y="6"/>
                  </a:lnTo>
                  <a:lnTo>
                    <a:pt x="195" y="8"/>
                  </a:lnTo>
                  <a:lnTo>
                    <a:pt x="195" y="12"/>
                  </a:lnTo>
                  <a:lnTo>
                    <a:pt x="197" y="14"/>
                  </a:lnTo>
                  <a:lnTo>
                    <a:pt x="199" y="17"/>
                  </a:lnTo>
                  <a:lnTo>
                    <a:pt x="203" y="19"/>
                  </a:lnTo>
                  <a:lnTo>
                    <a:pt x="205" y="21"/>
                  </a:lnTo>
                  <a:lnTo>
                    <a:pt x="209" y="21"/>
                  </a:lnTo>
                  <a:lnTo>
                    <a:pt x="215" y="23"/>
                  </a:lnTo>
                  <a:lnTo>
                    <a:pt x="218" y="23"/>
                  </a:lnTo>
                  <a:lnTo>
                    <a:pt x="224" y="23"/>
                  </a:lnTo>
                  <a:lnTo>
                    <a:pt x="228" y="23"/>
                  </a:lnTo>
                  <a:lnTo>
                    <a:pt x="234" y="23"/>
                  </a:lnTo>
                  <a:lnTo>
                    <a:pt x="234" y="25"/>
                  </a:lnTo>
                  <a:lnTo>
                    <a:pt x="234" y="25"/>
                  </a:lnTo>
                  <a:lnTo>
                    <a:pt x="234" y="27"/>
                  </a:lnTo>
                  <a:lnTo>
                    <a:pt x="234" y="29"/>
                  </a:lnTo>
                  <a:lnTo>
                    <a:pt x="234" y="29"/>
                  </a:lnTo>
                  <a:lnTo>
                    <a:pt x="234" y="31"/>
                  </a:lnTo>
                  <a:lnTo>
                    <a:pt x="234" y="31"/>
                  </a:lnTo>
                  <a:lnTo>
                    <a:pt x="234" y="33"/>
                  </a:lnTo>
                  <a:lnTo>
                    <a:pt x="234" y="35"/>
                  </a:lnTo>
                  <a:lnTo>
                    <a:pt x="234" y="37"/>
                  </a:lnTo>
                  <a:lnTo>
                    <a:pt x="234" y="37"/>
                  </a:lnTo>
                  <a:lnTo>
                    <a:pt x="236" y="39"/>
                  </a:lnTo>
                  <a:lnTo>
                    <a:pt x="236" y="40"/>
                  </a:lnTo>
                  <a:lnTo>
                    <a:pt x="236" y="42"/>
                  </a:lnTo>
                  <a:lnTo>
                    <a:pt x="238" y="44"/>
                  </a:lnTo>
                  <a:lnTo>
                    <a:pt x="238" y="46"/>
                  </a:lnTo>
                  <a:lnTo>
                    <a:pt x="236" y="48"/>
                  </a:lnTo>
                  <a:lnTo>
                    <a:pt x="236" y="48"/>
                  </a:lnTo>
                  <a:lnTo>
                    <a:pt x="236" y="50"/>
                  </a:lnTo>
                  <a:lnTo>
                    <a:pt x="234" y="50"/>
                  </a:lnTo>
                  <a:lnTo>
                    <a:pt x="234" y="52"/>
                  </a:lnTo>
                  <a:lnTo>
                    <a:pt x="232" y="52"/>
                  </a:lnTo>
                  <a:lnTo>
                    <a:pt x="232" y="54"/>
                  </a:lnTo>
                  <a:lnTo>
                    <a:pt x="232" y="54"/>
                  </a:lnTo>
                  <a:lnTo>
                    <a:pt x="232" y="58"/>
                  </a:lnTo>
                  <a:lnTo>
                    <a:pt x="232" y="62"/>
                  </a:lnTo>
                  <a:lnTo>
                    <a:pt x="232" y="63"/>
                  </a:lnTo>
                  <a:lnTo>
                    <a:pt x="234" y="67"/>
                  </a:lnTo>
                  <a:lnTo>
                    <a:pt x="236" y="69"/>
                  </a:lnTo>
                  <a:lnTo>
                    <a:pt x="238" y="73"/>
                  </a:lnTo>
                  <a:lnTo>
                    <a:pt x="241" y="75"/>
                  </a:lnTo>
                  <a:lnTo>
                    <a:pt x="245" y="77"/>
                  </a:lnTo>
                  <a:lnTo>
                    <a:pt x="247" y="204"/>
                  </a:lnTo>
                  <a:lnTo>
                    <a:pt x="247" y="206"/>
                  </a:lnTo>
                  <a:lnTo>
                    <a:pt x="247" y="207"/>
                  </a:lnTo>
                  <a:lnTo>
                    <a:pt x="247" y="207"/>
                  </a:lnTo>
                  <a:lnTo>
                    <a:pt x="247" y="209"/>
                  </a:lnTo>
                  <a:lnTo>
                    <a:pt x="247" y="211"/>
                  </a:lnTo>
                  <a:lnTo>
                    <a:pt x="247" y="213"/>
                  </a:lnTo>
                  <a:lnTo>
                    <a:pt x="247" y="215"/>
                  </a:lnTo>
                  <a:lnTo>
                    <a:pt x="247" y="217"/>
                  </a:lnTo>
                  <a:lnTo>
                    <a:pt x="247" y="223"/>
                  </a:lnTo>
                  <a:lnTo>
                    <a:pt x="247" y="227"/>
                  </a:lnTo>
                  <a:lnTo>
                    <a:pt x="247" y="230"/>
                  </a:lnTo>
                  <a:lnTo>
                    <a:pt x="245" y="234"/>
                  </a:lnTo>
                  <a:lnTo>
                    <a:pt x="243" y="236"/>
                  </a:lnTo>
                  <a:lnTo>
                    <a:pt x="241" y="238"/>
                  </a:lnTo>
                  <a:lnTo>
                    <a:pt x="238" y="240"/>
                  </a:lnTo>
                  <a:lnTo>
                    <a:pt x="234" y="240"/>
                  </a:lnTo>
                  <a:lnTo>
                    <a:pt x="234" y="240"/>
                  </a:lnTo>
                  <a:lnTo>
                    <a:pt x="234" y="242"/>
                  </a:lnTo>
                  <a:lnTo>
                    <a:pt x="234" y="244"/>
                  </a:lnTo>
                  <a:lnTo>
                    <a:pt x="234" y="246"/>
                  </a:lnTo>
                  <a:lnTo>
                    <a:pt x="234" y="248"/>
                  </a:lnTo>
                  <a:lnTo>
                    <a:pt x="234" y="250"/>
                  </a:lnTo>
                  <a:lnTo>
                    <a:pt x="234" y="252"/>
                  </a:lnTo>
                  <a:lnTo>
                    <a:pt x="234" y="254"/>
                  </a:lnTo>
                  <a:lnTo>
                    <a:pt x="107" y="181"/>
                  </a:lnTo>
                  <a:lnTo>
                    <a:pt x="105" y="181"/>
                  </a:lnTo>
                  <a:lnTo>
                    <a:pt x="103" y="181"/>
                  </a:lnTo>
                  <a:lnTo>
                    <a:pt x="103" y="181"/>
                  </a:lnTo>
                  <a:lnTo>
                    <a:pt x="101" y="181"/>
                  </a:lnTo>
                  <a:lnTo>
                    <a:pt x="101" y="182"/>
                  </a:lnTo>
                  <a:lnTo>
                    <a:pt x="99" y="182"/>
                  </a:lnTo>
                  <a:lnTo>
                    <a:pt x="99" y="182"/>
                  </a:lnTo>
                  <a:lnTo>
                    <a:pt x="98" y="182"/>
                  </a:lnTo>
                  <a:lnTo>
                    <a:pt x="98" y="182"/>
                  </a:lnTo>
                  <a:lnTo>
                    <a:pt x="96" y="182"/>
                  </a:lnTo>
                  <a:lnTo>
                    <a:pt x="96" y="184"/>
                  </a:lnTo>
                  <a:lnTo>
                    <a:pt x="94" y="184"/>
                  </a:lnTo>
                  <a:lnTo>
                    <a:pt x="92" y="186"/>
                  </a:lnTo>
                  <a:lnTo>
                    <a:pt x="92" y="186"/>
                  </a:lnTo>
                  <a:lnTo>
                    <a:pt x="92" y="188"/>
                  </a:lnTo>
                  <a:lnTo>
                    <a:pt x="92" y="188"/>
                  </a:lnTo>
                  <a:lnTo>
                    <a:pt x="90" y="188"/>
                  </a:lnTo>
                  <a:lnTo>
                    <a:pt x="88" y="190"/>
                  </a:lnTo>
                  <a:lnTo>
                    <a:pt x="86" y="190"/>
                  </a:lnTo>
                  <a:lnTo>
                    <a:pt x="84" y="190"/>
                  </a:lnTo>
                  <a:lnTo>
                    <a:pt x="82" y="192"/>
                  </a:lnTo>
                  <a:lnTo>
                    <a:pt x="80" y="192"/>
                  </a:lnTo>
                  <a:lnTo>
                    <a:pt x="80" y="192"/>
                  </a:lnTo>
                  <a:lnTo>
                    <a:pt x="78" y="192"/>
                  </a:lnTo>
                  <a:lnTo>
                    <a:pt x="74" y="192"/>
                  </a:lnTo>
                  <a:lnTo>
                    <a:pt x="73" y="190"/>
                  </a:lnTo>
                  <a:lnTo>
                    <a:pt x="69" y="190"/>
                  </a:lnTo>
                  <a:lnTo>
                    <a:pt x="67" y="188"/>
                  </a:lnTo>
                  <a:lnTo>
                    <a:pt x="65" y="186"/>
                  </a:lnTo>
                  <a:lnTo>
                    <a:pt x="63" y="184"/>
                  </a:lnTo>
                  <a:lnTo>
                    <a:pt x="61" y="182"/>
                  </a:lnTo>
                  <a:lnTo>
                    <a:pt x="61" y="181"/>
                  </a:lnTo>
                  <a:lnTo>
                    <a:pt x="57" y="179"/>
                  </a:lnTo>
                  <a:lnTo>
                    <a:pt x="53" y="179"/>
                  </a:lnTo>
                  <a:lnTo>
                    <a:pt x="51" y="177"/>
                  </a:lnTo>
                  <a:lnTo>
                    <a:pt x="50" y="177"/>
                  </a:lnTo>
                  <a:lnTo>
                    <a:pt x="46" y="177"/>
                  </a:lnTo>
                  <a:lnTo>
                    <a:pt x="44" y="177"/>
                  </a:lnTo>
                  <a:lnTo>
                    <a:pt x="42" y="177"/>
                  </a:lnTo>
                  <a:lnTo>
                    <a:pt x="38" y="179"/>
                  </a:lnTo>
                  <a:lnTo>
                    <a:pt x="38" y="171"/>
                  </a:lnTo>
                  <a:lnTo>
                    <a:pt x="34" y="165"/>
                  </a:lnTo>
                  <a:lnTo>
                    <a:pt x="28" y="161"/>
                  </a:lnTo>
                  <a:lnTo>
                    <a:pt x="23" y="159"/>
                  </a:lnTo>
                  <a:lnTo>
                    <a:pt x="15" y="156"/>
                  </a:lnTo>
                  <a:lnTo>
                    <a:pt x="11" y="154"/>
                  </a:lnTo>
                  <a:lnTo>
                    <a:pt x="7" y="148"/>
                  </a:lnTo>
                  <a:lnTo>
                    <a:pt x="5" y="140"/>
                  </a:lnTo>
                  <a:lnTo>
                    <a:pt x="5" y="138"/>
                  </a:lnTo>
                  <a:lnTo>
                    <a:pt x="5" y="134"/>
                  </a:lnTo>
                  <a:lnTo>
                    <a:pt x="5" y="131"/>
                  </a:lnTo>
                  <a:lnTo>
                    <a:pt x="5" y="127"/>
                  </a:lnTo>
                  <a:lnTo>
                    <a:pt x="7" y="125"/>
                  </a:lnTo>
                  <a:lnTo>
                    <a:pt x="7" y="121"/>
                  </a:lnTo>
                  <a:lnTo>
                    <a:pt x="7" y="117"/>
                  </a:lnTo>
                  <a:lnTo>
                    <a:pt x="7" y="115"/>
                  </a:lnTo>
                  <a:lnTo>
                    <a:pt x="7" y="110"/>
                  </a:lnTo>
                  <a:lnTo>
                    <a:pt x="7" y="102"/>
                  </a:lnTo>
                  <a:lnTo>
                    <a:pt x="7" y="94"/>
                  </a:lnTo>
                  <a:lnTo>
                    <a:pt x="5" y="86"/>
                  </a:lnTo>
                  <a:lnTo>
                    <a:pt x="5" y="81"/>
                  </a:lnTo>
                  <a:lnTo>
                    <a:pt x="3" y="73"/>
                  </a:lnTo>
                  <a:lnTo>
                    <a:pt x="2" y="67"/>
                  </a:lnTo>
                  <a:lnTo>
                    <a:pt x="0" y="62"/>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29" name="Freeform 283"/>
            <p:cNvSpPr>
              <a:spLocks/>
            </p:cNvSpPr>
            <p:nvPr/>
          </p:nvSpPr>
          <p:spPr bwMode="auto">
            <a:xfrm>
              <a:off x="2791" y="1797"/>
              <a:ext cx="58" cy="149"/>
            </a:xfrm>
            <a:custGeom>
              <a:avLst/>
              <a:gdLst>
                <a:gd name="T0" fmla="*/ 31 w 58"/>
                <a:gd name="T1" fmla="*/ 133 h 137"/>
                <a:gd name="T2" fmla="*/ 36 w 58"/>
                <a:gd name="T3" fmla="*/ 127 h 137"/>
                <a:gd name="T4" fmla="*/ 42 w 58"/>
                <a:gd name="T5" fmla="*/ 121 h 137"/>
                <a:gd name="T6" fmla="*/ 44 w 58"/>
                <a:gd name="T7" fmla="*/ 110 h 137"/>
                <a:gd name="T8" fmla="*/ 44 w 58"/>
                <a:gd name="T9" fmla="*/ 100 h 137"/>
                <a:gd name="T10" fmla="*/ 50 w 58"/>
                <a:gd name="T11" fmla="*/ 100 h 137"/>
                <a:gd name="T12" fmla="*/ 56 w 58"/>
                <a:gd name="T13" fmla="*/ 98 h 137"/>
                <a:gd name="T14" fmla="*/ 58 w 58"/>
                <a:gd name="T15" fmla="*/ 89 h 137"/>
                <a:gd name="T16" fmla="*/ 56 w 58"/>
                <a:gd name="T17" fmla="*/ 81 h 137"/>
                <a:gd name="T18" fmla="*/ 52 w 58"/>
                <a:gd name="T19" fmla="*/ 77 h 137"/>
                <a:gd name="T20" fmla="*/ 46 w 58"/>
                <a:gd name="T21" fmla="*/ 71 h 137"/>
                <a:gd name="T22" fmla="*/ 40 w 58"/>
                <a:gd name="T23" fmla="*/ 68 h 137"/>
                <a:gd name="T24" fmla="*/ 36 w 58"/>
                <a:gd name="T25" fmla="*/ 68 h 137"/>
                <a:gd name="T26" fmla="*/ 33 w 58"/>
                <a:gd name="T27" fmla="*/ 66 h 137"/>
                <a:gd name="T28" fmla="*/ 31 w 58"/>
                <a:gd name="T29" fmla="*/ 64 h 137"/>
                <a:gd name="T30" fmla="*/ 29 w 58"/>
                <a:gd name="T31" fmla="*/ 62 h 137"/>
                <a:gd name="T32" fmla="*/ 29 w 58"/>
                <a:gd name="T33" fmla="*/ 60 h 137"/>
                <a:gd name="T34" fmla="*/ 33 w 58"/>
                <a:gd name="T35" fmla="*/ 54 h 137"/>
                <a:gd name="T36" fmla="*/ 36 w 58"/>
                <a:gd name="T37" fmla="*/ 46 h 137"/>
                <a:gd name="T38" fmla="*/ 40 w 58"/>
                <a:gd name="T39" fmla="*/ 41 h 137"/>
                <a:gd name="T40" fmla="*/ 40 w 58"/>
                <a:gd name="T41" fmla="*/ 39 h 137"/>
                <a:gd name="T42" fmla="*/ 36 w 58"/>
                <a:gd name="T43" fmla="*/ 35 h 137"/>
                <a:gd name="T44" fmla="*/ 34 w 58"/>
                <a:gd name="T45" fmla="*/ 31 h 137"/>
                <a:gd name="T46" fmla="*/ 33 w 58"/>
                <a:gd name="T47" fmla="*/ 27 h 137"/>
                <a:gd name="T48" fmla="*/ 33 w 58"/>
                <a:gd name="T49" fmla="*/ 25 h 137"/>
                <a:gd name="T50" fmla="*/ 33 w 58"/>
                <a:gd name="T51" fmla="*/ 23 h 137"/>
                <a:gd name="T52" fmla="*/ 34 w 58"/>
                <a:gd name="T53" fmla="*/ 22 h 137"/>
                <a:gd name="T54" fmla="*/ 36 w 58"/>
                <a:gd name="T55" fmla="*/ 20 h 137"/>
                <a:gd name="T56" fmla="*/ 36 w 58"/>
                <a:gd name="T57" fmla="*/ 10 h 137"/>
                <a:gd name="T58" fmla="*/ 31 w 58"/>
                <a:gd name="T59" fmla="*/ 8 h 137"/>
                <a:gd name="T60" fmla="*/ 25 w 58"/>
                <a:gd name="T61" fmla="*/ 6 h 137"/>
                <a:gd name="T62" fmla="*/ 19 w 58"/>
                <a:gd name="T63" fmla="*/ 2 h 137"/>
                <a:gd name="T64" fmla="*/ 17 w 58"/>
                <a:gd name="T65" fmla="*/ 0 h 137"/>
                <a:gd name="T66" fmla="*/ 15 w 58"/>
                <a:gd name="T67" fmla="*/ 4 h 137"/>
                <a:gd name="T68" fmla="*/ 10 w 58"/>
                <a:gd name="T69" fmla="*/ 14 h 137"/>
                <a:gd name="T70" fmla="*/ 8 w 58"/>
                <a:gd name="T71" fmla="*/ 29 h 137"/>
                <a:gd name="T72" fmla="*/ 8 w 58"/>
                <a:gd name="T73" fmla="*/ 52 h 137"/>
                <a:gd name="T74" fmla="*/ 4 w 58"/>
                <a:gd name="T75" fmla="*/ 56 h 137"/>
                <a:gd name="T76" fmla="*/ 4 w 58"/>
                <a:gd name="T77" fmla="*/ 62 h 137"/>
                <a:gd name="T78" fmla="*/ 2 w 58"/>
                <a:gd name="T79" fmla="*/ 68 h 137"/>
                <a:gd name="T80" fmla="*/ 0 w 58"/>
                <a:gd name="T81" fmla="*/ 71 h 137"/>
                <a:gd name="T82" fmla="*/ 11 w 58"/>
                <a:gd name="T83" fmla="*/ 85 h 137"/>
                <a:gd name="T84" fmla="*/ 19 w 58"/>
                <a:gd name="T85" fmla="*/ 98 h 137"/>
                <a:gd name="T86" fmla="*/ 25 w 58"/>
                <a:gd name="T87" fmla="*/ 116 h 137"/>
                <a:gd name="T88" fmla="*/ 29 w 58"/>
                <a:gd name="T89" fmla="*/ 137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8" h="137">
                  <a:moveTo>
                    <a:pt x="29" y="137"/>
                  </a:moveTo>
                  <a:lnTo>
                    <a:pt x="31" y="133"/>
                  </a:lnTo>
                  <a:lnTo>
                    <a:pt x="34" y="131"/>
                  </a:lnTo>
                  <a:lnTo>
                    <a:pt x="36" y="127"/>
                  </a:lnTo>
                  <a:lnTo>
                    <a:pt x="38" y="125"/>
                  </a:lnTo>
                  <a:lnTo>
                    <a:pt x="42" y="121"/>
                  </a:lnTo>
                  <a:lnTo>
                    <a:pt x="44" y="116"/>
                  </a:lnTo>
                  <a:lnTo>
                    <a:pt x="44" y="110"/>
                  </a:lnTo>
                  <a:lnTo>
                    <a:pt x="44" y="102"/>
                  </a:lnTo>
                  <a:lnTo>
                    <a:pt x="44" y="100"/>
                  </a:lnTo>
                  <a:lnTo>
                    <a:pt x="46" y="100"/>
                  </a:lnTo>
                  <a:lnTo>
                    <a:pt x="50" y="100"/>
                  </a:lnTo>
                  <a:lnTo>
                    <a:pt x="52" y="98"/>
                  </a:lnTo>
                  <a:lnTo>
                    <a:pt x="56" y="98"/>
                  </a:lnTo>
                  <a:lnTo>
                    <a:pt x="58" y="94"/>
                  </a:lnTo>
                  <a:lnTo>
                    <a:pt x="58" y="89"/>
                  </a:lnTo>
                  <a:lnTo>
                    <a:pt x="58" y="81"/>
                  </a:lnTo>
                  <a:lnTo>
                    <a:pt x="56" y="81"/>
                  </a:lnTo>
                  <a:lnTo>
                    <a:pt x="54" y="79"/>
                  </a:lnTo>
                  <a:lnTo>
                    <a:pt x="52" y="77"/>
                  </a:lnTo>
                  <a:lnTo>
                    <a:pt x="48" y="75"/>
                  </a:lnTo>
                  <a:lnTo>
                    <a:pt x="46" y="71"/>
                  </a:lnTo>
                  <a:lnTo>
                    <a:pt x="42" y="70"/>
                  </a:lnTo>
                  <a:lnTo>
                    <a:pt x="40" y="68"/>
                  </a:lnTo>
                  <a:lnTo>
                    <a:pt x="38" y="68"/>
                  </a:lnTo>
                  <a:lnTo>
                    <a:pt x="36" y="68"/>
                  </a:lnTo>
                  <a:lnTo>
                    <a:pt x="34" y="66"/>
                  </a:lnTo>
                  <a:lnTo>
                    <a:pt x="33" y="66"/>
                  </a:lnTo>
                  <a:lnTo>
                    <a:pt x="33" y="66"/>
                  </a:lnTo>
                  <a:lnTo>
                    <a:pt x="31" y="64"/>
                  </a:lnTo>
                  <a:lnTo>
                    <a:pt x="29" y="64"/>
                  </a:lnTo>
                  <a:lnTo>
                    <a:pt x="29" y="62"/>
                  </a:lnTo>
                  <a:lnTo>
                    <a:pt x="29" y="62"/>
                  </a:lnTo>
                  <a:lnTo>
                    <a:pt x="29" y="60"/>
                  </a:lnTo>
                  <a:lnTo>
                    <a:pt x="31" y="58"/>
                  </a:lnTo>
                  <a:lnTo>
                    <a:pt x="33" y="54"/>
                  </a:lnTo>
                  <a:lnTo>
                    <a:pt x="34" y="50"/>
                  </a:lnTo>
                  <a:lnTo>
                    <a:pt x="36" y="46"/>
                  </a:lnTo>
                  <a:lnTo>
                    <a:pt x="38" y="43"/>
                  </a:lnTo>
                  <a:lnTo>
                    <a:pt x="40" y="41"/>
                  </a:lnTo>
                  <a:lnTo>
                    <a:pt x="42" y="39"/>
                  </a:lnTo>
                  <a:lnTo>
                    <a:pt x="40" y="39"/>
                  </a:lnTo>
                  <a:lnTo>
                    <a:pt x="38" y="37"/>
                  </a:lnTo>
                  <a:lnTo>
                    <a:pt x="36" y="35"/>
                  </a:lnTo>
                  <a:lnTo>
                    <a:pt x="36" y="33"/>
                  </a:lnTo>
                  <a:lnTo>
                    <a:pt x="34" y="31"/>
                  </a:lnTo>
                  <a:lnTo>
                    <a:pt x="33" y="29"/>
                  </a:lnTo>
                  <a:lnTo>
                    <a:pt x="33" y="27"/>
                  </a:lnTo>
                  <a:lnTo>
                    <a:pt x="33" y="25"/>
                  </a:lnTo>
                  <a:lnTo>
                    <a:pt x="33" y="25"/>
                  </a:lnTo>
                  <a:lnTo>
                    <a:pt x="33" y="23"/>
                  </a:lnTo>
                  <a:lnTo>
                    <a:pt x="33" y="23"/>
                  </a:lnTo>
                  <a:lnTo>
                    <a:pt x="34" y="22"/>
                  </a:lnTo>
                  <a:lnTo>
                    <a:pt x="34" y="22"/>
                  </a:lnTo>
                  <a:lnTo>
                    <a:pt x="34" y="20"/>
                  </a:lnTo>
                  <a:lnTo>
                    <a:pt x="36" y="20"/>
                  </a:lnTo>
                  <a:lnTo>
                    <a:pt x="36" y="20"/>
                  </a:lnTo>
                  <a:lnTo>
                    <a:pt x="36" y="10"/>
                  </a:lnTo>
                  <a:lnTo>
                    <a:pt x="34" y="10"/>
                  </a:lnTo>
                  <a:lnTo>
                    <a:pt x="31" y="8"/>
                  </a:lnTo>
                  <a:lnTo>
                    <a:pt x="29" y="8"/>
                  </a:lnTo>
                  <a:lnTo>
                    <a:pt x="25" y="6"/>
                  </a:lnTo>
                  <a:lnTo>
                    <a:pt x="21" y="4"/>
                  </a:lnTo>
                  <a:lnTo>
                    <a:pt x="19" y="2"/>
                  </a:lnTo>
                  <a:lnTo>
                    <a:pt x="17" y="0"/>
                  </a:lnTo>
                  <a:lnTo>
                    <a:pt x="17" y="0"/>
                  </a:lnTo>
                  <a:lnTo>
                    <a:pt x="15" y="0"/>
                  </a:lnTo>
                  <a:lnTo>
                    <a:pt x="15" y="4"/>
                  </a:lnTo>
                  <a:lnTo>
                    <a:pt x="13" y="8"/>
                  </a:lnTo>
                  <a:lnTo>
                    <a:pt x="10" y="14"/>
                  </a:lnTo>
                  <a:lnTo>
                    <a:pt x="8" y="20"/>
                  </a:lnTo>
                  <a:lnTo>
                    <a:pt x="8" y="29"/>
                  </a:lnTo>
                  <a:lnTo>
                    <a:pt x="6" y="39"/>
                  </a:lnTo>
                  <a:lnTo>
                    <a:pt x="8" y="52"/>
                  </a:lnTo>
                  <a:lnTo>
                    <a:pt x="6" y="54"/>
                  </a:lnTo>
                  <a:lnTo>
                    <a:pt x="4" y="56"/>
                  </a:lnTo>
                  <a:lnTo>
                    <a:pt x="4" y="60"/>
                  </a:lnTo>
                  <a:lnTo>
                    <a:pt x="4" y="62"/>
                  </a:lnTo>
                  <a:lnTo>
                    <a:pt x="2" y="64"/>
                  </a:lnTo>
                  <a:lnTo>
                    <a:pt x="2" y="68"/>
                  </a:lnTo>
                  <a:lnTo>
                    <a:pt x="0" y="70"/>
                  </a:lnTo>
                  <a:lnTo>
                    <a:pt x="0" y="71"/>
                  </a:lnTo>
                  <a:lnTo>
                    <a:pt x="6" y="77"/>
                  </a:lnTo>
                  <a:lnTo>
                    <a:pt x="11" y="85"/>
                  </a:lnTo>
                  <a:lnTo>
                    <a:pt x="15" y="93"/>
                  </a:lnTo>
                  <a:lnTo>
                    <a:pt x="19" y="98"/>
                  </a:lnTo>
                  <a:lnTo>
                    <a:pt x="23" y="108"/>
                  </a:lnTo>
                  <a:lnTo>
                    <a:pt x="25" y="116"/>
                  </a:lnTo>
                  <a:lnTo>
                    <a:pt x="27" y="125"/>
                  </a:lnTo>
                  <a:lnTo>
                    <a:pt x="29" y="137"/>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30" name="Freeform 284"/>
            <p:cNvSpPr>
              <a:spLocks/>
            </p:cNvSpPr>
            <p:nvPr/>
          </p:nvSpPr>
          <p:spPr bwMode="auto">
            <a:xfrm>
              <a:off x="2390" y="1994"/>
              <a:ext cx="148" cy="134"/>
            </a:xfrm>
            <a:custGeom>
              <a:avLst/>
              <a:gdLst>
                <a:gd name="T0" fmla="*/ 94 w 148"/>
                <a:gd name="T1" fmla="*/ 32 h 123"/>
                <a:gd name="T2" fmla="*/ 92 w 148"/>
                <a:gd name="T3" fmla="*/ 79 h 123"/>
                <a:gd name="T4" fmla="*/ 88 w 148"/>
                <a:gd name="T5" fmla="*/ 80 h 123"/>
                <a:gd name="T6" fmla="*/ 82 w 148"/>
                <a:gd name="T7" fmla="*/ 82 h 123"/>
                <a:gd name="T8" fmla="*/ 73 w 148"/>
                <a:gd name="T9" fmla="*/ 84 h 123"/>
                <a:gd name="T10" fmla="*/ 69 w 148"/>
                <a:gd name="T11" fmla="*/ 86 h 123"/>
                <a:gd name="T12" fmla="*/ 71 w 148"/>
                <a:gd name="T13" fmla="*/ 90 h 123"/>
                <a:gd name="T14" fmla="*/ 73 w 148"/>
                <a:gd name="T15" fmla="*/ 92 h 123"/>
                <a:gd name="T16" fmla="*/ 73 w 148"/>
                <a:gd name="T17" fmla="*/ 96 h 123"/>
                <a:gd name="T18" fmla="*/ 75 w 148"/>
                <a:gd name="T19" fmla="*/ 100 h 123"/>
                <a:gd name="T20" fmla="*/ 75 w 148"/>
                <a:gd name="T21" fmla="*/ 102 h 123"/>
                <a:gd name="T22" fmla="*/ 75 w 148"/>
                <a:gd name="T23" fmla="*/ 107 h 123"/>
                <a:gd name="T24" fmla="*/ 77 w 148"/>
                <a:gd name="T25" fmla="*/ 113 h 123"/>
                <a:gd name="T26" fmla="*/ 77 w 148"/>
                <a:gd name="T27" fmla="*/ 117 h 123"/>
                <a:gd name="T28" fmla="*/ 17 w 148"/>
                <a:gd name="T29" fmla="*/ 119 h 123"/>
                <a:gd name="T30" fmla="*/ 15 w 148"/>
                <a:gd name="T31" fmla="*/ 119 h 123"/>
                <a:gd name="T32" fmla="*/ 15 w 148"/>
                <a:gd name="T33" fmla="*/ 121 h 123"/>
                <a:gd name="T34" fmla="*/ 13 w 148"/>
                <a:gd name="T35" fmla="*/ 123 h 123"/>
                <a:gd name="T36" fmla="*/ 9 w 148"/>
                <a:gd name="T37" fmla="*/ 123 h 123"/>
                <a:gd name="T38" fmla="*/ 6 w 148"/>
                <a:gd name="T39" fmla="*/ 123 h 123"/>
                <a:gd name="T40" fmla="*/ 2 w 148"/>
                <a:gd name="T41" fmla="*/ 123 h 123"/>
                <a:gd name="T42" fmla="*/ 0 w 148"/>
                <a:gd name="T43" fmla="*/ 121 h 123"/>
                <a:gd name="T44" fmla="*/ 0 w 148"/>
                <a:gd name="T45" fmla="*/ 117 h 123"/>
                <a:gd name="T46" fmla="*/ 2 w 148"/>
                <a:gd name="T47" fmla="*/ 113 h 123"/>
                <a:gd name="T48" fmla="*/ 4 w 148"/>
                <a:gd name="T49" fmla="*/ 111 h 123"/>
                <a:gd name="T50" fmla="*/ 6 w 148"/>
                <a:gd name="T51" fmla="*/ 107 h 123"/>
                <a:gd name="T52" fmla="*/ 9 w 148"/>
                <a:gd name="T53" fmla="*/ 104 h 123"/>
                <a:gd name="T54" fmla="*/ 13 w 148"/>
                <a:gd name="T55" fmla="*/ 98 h 123"/>
                <a:gd name="T56" fmla="*/ 15 w 148"/>
                <a:gd name="T57" fmla="*/ 92 h 123"/>
                <a:gd name="T58" fmla="*/ 15 w 148"/>
                <a:gd name="T59" fmla="*/ 86 h 123"/>
                <a:gd name="T60" fmla="*/ 19 w 148"/>
                <a:gd name="T61" fmla="*/ 79 h 123"/>
                <a:gd name="T62" fmla="*/ 23 w 148"/>
                <a:gd name="T63" fmla="*/ 75 h 123"/>
                <a:gd name="T64" fmla="*/ 27 w 148"/>
                <a:gd name="T65" fmla="*/ 73 h 123"/>
                <a:gd name="T66" fmla="*/ 31 w 148"/>
                <a:gd name="T67" fmla="*/ 69 h 123"/>
                <a:gd name="T68" fmla="*/ 38 w 148"/>
                <a:gd name="T69" fmla="*/ 63 h 123"/>
                <a:gd name="T70" fmla="*/ 44 w 148"/>
                <a:gd name="T71" fmla="*/ 48 h 123"/>
                <a:gd name="T72" fmla="*/ 48 w 148"/>
                <a:gd name="T73" fmla="*/ 32 h 123"/>
                <a:gd name="T74" fmla="*/ 56 w 148"/>
                <a:gd name="T75" fmla="*/ 21 h 123"/>
                <a:gd name="T76" fmla="*/ 63 w 148"/>
                <a:gd name="T77" fmla="*/ 13 h 123"/>
                <a:gd name="T78" fmla="*/ 63 w 148"/>
                <a:gd name="T79" fmla="*/ 9 h 123"/>
                <a:gd name="T80" fmla="*/ 65 w 148"/>
                <a:gd name="T81" fmla="*/ 6 h 123"/>
                <a:gd name="T82" fmla="*/ 69 w 148"/>
                <a:gd name="T83" fmla="*/ 2 h 123"/>
                <a:gd name="T84" fmla="*/ 148 w 148"/>
                <a:gd name="T85" fmla="*/ 0 h 123"/>
                <a:gd name="T86" fmla="*/ 148 w 148"/>
                <a:gd name="T87" fmla="*/ 4 h 123"/>
                <a:gd name="T88" fmla="*/ 148 w 148"/>
                <a:gd name="T89" fmla="*/ 13 h 123"/>
                <a:gd name="T90" fmla="*/ 148 w 148"/>
                <a:gd name="T91" fmla="*/ 25 h 123"/>
                <a:gd name="T92" fmla="*/ 148 w 148"/>
                <a:gd name="T93" fmla="*/ 3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48" h="123">
                  <a:moveTo>
                    <a:pt x="148" y="32"/>
                  </a:moveTo>
                  <a:lnTo>
                    <a:pt x="94" y="32"/>
                  </a:lnTo>
                  <a:lnTo>
                    <a:pt x="88" y="32"/>
                  </a:lnTo>
                  <a:lnTo>
                    <a:pt x="92" y="79"/>
                  </a:lnTo>
                  <a:lnTo>
                    <a:pt x="92" y="79"/>
                  </a:lnTo>
                  <a:lnTo>
                    <a:pt x="88" y="80"/>
                  </a:lnTo>
                  <a:lnTo>
                    <a:pt x="86" y="80"/>
                  </a:lnTo>
                  <a:lnTo>
                    <a:pt x="82" y="82"/>
                  </a:lnTo>
                  <a:lnTo>
                    <a:pt x="77" y="82"/>
                  </a:lnTo>
                  <a:lnTo>
                    <a:pt x="73" y="84"/>
                  </a:lnTo>
                  <a:lnTo>
                    <a:pt x="71" y="86"/>
                  </a:lnTo>
                  <a:lnTo>
                    <a:pt x="69" y="86"/>
                  </a:lnTo>
                  <a:lnTo>
                    <a:pt x="69" y="88"/>
                  </a:lnTo>
                  <a:lnTo>
                    <a:pt x="71" y="90"/>
                  </a:lnTo>
                  <a:lnTo>
                    <a:pt x="71" y="90"/>
                  </a:lnTo>
                  <a:lnTo>
                    <a:pt x="73" y="92"/>
                  </a:lnTo>
                  <a:lnTo>
                    <a:pt x="73" y="94"/>
                  </a:lnTo>
                  <a:lnTo>
                    <a:pt x="73" y="96"/>
                  </a:lnTo>
                  <a:lnTo>
                    <a:pt x="73" y="98"/>
                  </a:lnTo>
                  <a:lnTo>
                    <a:pt x="75" y="100"/>
                  </a:lnTo>
                  <a:lnTo>
                    <a:pt x="75" y="100"/>
                  </a:lnTo>
                  <a:lnTo>
                    <a:pt x="75" y="102"/>
                  </a:lnTo>
                  <a:lnTo>
                    <a:pt x="75" y="105"/>
                  </a:lnTo>
                  <a:lnTo>
                    <a:pt x="75" y="107"/>
                  </a:lnTo>
                  <a:lnTo>
                    <a:pt x="75" y="111"/>
                  </a:lnTo>
                  <a:lnTo>
                    <a:pt x="77" y="113"/>
                  </a:lnTo>
                  <a:lnTo>
                    <a:pt x="77" y="117"/>
                  </a:lnTo>
                  <a:lnTo>
                    <a:pt x="77" y="117"/>
                  </a:lnTo>
                  <a:lnTo>
                    <a:pt x="19" y="117"/>
                  </a:lnTo>
                  <a:lnTo>
                    <a:pt x="17" y="119"/>
                  </a:lnTo>
                  <a:lnTo>
                    <a:pt x="17" y="119"/>
                  </a:lnTo>
                  <a:lnTo>
                    <a:pt x="15" y="119"/>
                  </a:lnTo>
                  <a:lnTo>
                    <a:pt x="15" y="119"/>
                  </a:lnTo>
                  <a:lnTo>
                    <a:pt x="15" y="121"/>
                  </a:lnTo>
                  <a:lnTo>
                    <a:pt x="13" y="121"/>
                  </a:lnTo>
                  <a:lnTo>
                    <a:pt x="13" y="123"/>
                  </a:lnTo>
                  <a:lnTo>
                    <a:pt x="11" y="123"/>
                  </a:lnTo>
                  <a:lnTo>
                    <a:pt x="9" y="123"/>
                  </a:lnTo>
                  <a:lnTo>
                    <a:pt x="8" y="123"/>
                  </a:lnTo>
                  <a:lnTo>
                    <a:pt x="6" y="123"/>
                  </a:lnTo>
                  <a:lnTo>
                    <a:pt x="4" y="123"/>
                  </a:lnTo>
                  <a:lnTo>
                    <a:pt x="2" y="123"/>
                  </a:lnTo>
                  <a:lnTo>
                    <a:pt x="0" y="123"/>
                  </a:lnTo>
                  <a:lnTo>
                    <a:pt x="0" y="121"/>
                  </a:lnTo>
                  <a:lnTo>
                    <a:pt x="0" y="119"/>
                  </a:lnTo>
                  <a:lnTo>
                    <a:pt x="0" y="117"/>
                  </a:lnTo>
                  <a:lnTo>
                    <a:pt x="0" y="115"/>
                  </a:lnTo>
                  <a:lnTo>
                    <a:pt x="2" y="113"/>
                  </a:lnTo>
                  <a:lnTo>
                    <a:pt x="2" y="111"/>
                  </a:lnTo>
                  <a:lnTo>
                    <a:pt x="4" y="111"/>
                  </a:lnTo>
                  <a:lnTo>
                    <a:pt x="4" y="109"/>
                  </a:lnTo>
                  <a:lnTo>
                    <a:pt x="6" y="107"/>
                  </a:lnTo>
                  <a:lnTo>
                    <a:pt x="6" y="105"/>
                  </a:lnTo>
                  <a:lnTo>
                    <a:pt x="9" y="104"/>
                  </a:lnTo>
                  <a:lnTo>
                    <a:pt x="11" y="102"/>
                  </a:lnTo>
                  <a:lnTo>
                    <a:pt x="13" y="98"/>
                  </a:lnTo>
                  <a:lnTo>
                    <a:pt x="13" y="96"/>
                  </a:lnTo>
                  <a:lnTo>
                    <a:pt x="15" y="92"/>
                  </a:lnTo>
                  <a:lnTo>
                    <a:pt x="15" y="90"/>
                  </a:lnTo>
                  <a:lnTo>
                    <a:pt x="15" y="86"/>
                  </a:lnTo>
                  <a:lnTo>
                    <a:pt x="17" y="82"/>
                  </a:lnTo>
                  <a:lnTo>
                    <a:pt x="19" y="79"/>
                  </a:lnTo>
                  <a:lnTo>
                    <a:pt x="21" y="77"/>
                  </a:lnTo>
                  <a:lnTo>
                    <a:pt x="23" y="75"/>
                  </a:lnTo>
                  <a:lnTo>
                    <a:pt x="25" y="73"/>
                  </a:lnTo>
                  <a:lnTo>
                    <a:pt x="27" y="73"/>
                  </a:lnTo>
                  <a:lnTo>
                    <a:pt x="29" y="71"/>
                  </a:lnTo>
                  <a:lnTo>
                    <a:pt x="31" y="69"/>
                  </a:lnTo>
                  <a:lnTo>
                    <a:pt x="33" y="69"/>
                  </a:lnTo>
                  <a:lnTo>
                    <a:pt x="38" y="63"/>
                  </a:lnTo>
                  <a:lnTo>
                    <a:pt x="42" y="56"/>
                  </a:lnTo>
                  <a:lnTo>
                    <a:pt x="44" y="48"/>
                  </a:lnTo>
                  <a:lnTo>
                    <a:pt x="46" y="40"/>
                  </a:lnTo>
                  <a:lnTo>
                    <a:pt x="48" y="32"/>
                  </a:lnTo>
                  <a:lnTo>
                    <a:pt x="52" y="25"/>
                  </a:lnTo>
                  <a:lnTo>
                    <a:pt x="56" y="21"/>
                  </a:lnTo>
                  <a:lnTo>
                    <a:pt x="63" y="17"/>
                  </a:lnTo>
                  <a:lnTo>
                    <a:pt x="63" y="13"/>
                  </a:lnTo>
                  <a:lnTo>
                    <a:pt x="63" y="11"/>
                  </a:lnTo>
                  <a:lnTo>
                    <a:pt x="63" y="9"/>
                  </a:lnTo>
                  <a:lnTo>
                    <a:pt x="65" y="8"/>
                  </a:lnTo>
                  <a:lnTo>
                    <a:pt x="65" y="6"/>
                  </a:lnTo>
                  <a:lnTo>
                    <a:pt x="67" y="4"/>
                  </a:lnTo>
                  <a:lnTo>
                    <a:pt x="69" y="2"/>
                  </a:lnTo>
                  <a:lnTo>
                    <a:pt x="71" y="2"/>
                  </a:lnTo>
                  <a:lnTo>
                    <a:pt x="148" y="0"/>
                  </a:lnTo>
                  <a:lnTo>
                    <a:pt x="148" y="2"/>
                  </a:lnTo>
                  <a:lnTo>
                    <a:pt x="148" y="4"/>
                  </a:lnTo>
                  <a:lnTo>
                    <a:pt x="148" y="8"/>
                  </a:lnTo>
                  <a:lnTo>
                    <a:pt x="148" y="13"/>
                  </a:lnTo>
                  <a:lnTo>
                    <a:pt x="148" y="19"/>
                  </a:lnTo>
                  <a:lnTo>
                    <a:pt x="148" y="25"/>
                  </a:lnTo>
                  <a:lnTo>
                    <a:pt x="148" y="29"/>
                  </a:lnTo>
                  <a:lnTo>
                    <a:pt x="148" y="32"/>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31" name="Freeform 285"/>
            <p:cNvSpPr>
              <a:spLocks/>
            </p:cNvSpPr>
            <p:nvPr/>
          </p:nvSpPr>
          <p:spPr bwMode="auto">
            <a:xfrm>
              <a:off x="2367" y="1242"/>
              <a:ext cx="125" cy="60"/>
            </a:xfrm>
            <a:custGeom>
              <a:avLst/>
              <a:gdLst>
                <a:gd name="T0" fmla="*/ 8 w 125"/>
                <a:gd name="T1" fmla="*/ 15 h 55"/>
                <a:gd name="T2" fmla="*/ 8 w 125"/>
                <a:gd name="T3" fmla="*/ 17 h 55"/>
                <a:gd name="T4" fmla="*/ 9 w 125"/>
                <a:gd name="T5" fmla="*/ 17 h 55"/>
                <a:gd name="T6" fmla="*/ 11 w 125"/>
                <a:gd name="T7" fmla="*/ 15 h 55"/>
                <a:gd name="T8" fmla="*/ 11 w 125"/>
                <a:gd name="T9" fmla="*/ 13 h 55"/>
                <a:gd name="T10" fmla="*/ 13 w 125"/>
                <a:gd name="T11" fmla="*/ 11 h 55"/>
                <a:gd name="T12" fmla="*/ 19 w 125"/>
                <a:gd name="T13" fmla="*/ 11 h 55"/>
                <a:gd name="T14" fmla="*/ 21 w 125"/>
                <a:gd name="T15" fmla="*/ 11 h 55"/>
                <a:gd name="T16" fmla="*/ 21 w 125"/>
                <a:gd name="T17" fmla="*/ 5 h 55"/>
                <a:gd name="T18" fmla="*/ 19 w 125"/>
                <a:gd name="T19" fmla="*/ 4 h 55"/>
                <a:gd name="T20" fmla="*/ 17 w 125"/>
                <a:gd name="T21" fmla="*/ 2 h 55"/>
                <a:gd name="T22" fmla="*/ 25 w 125"/>
                <a:gd name="T23" fmla="*/ 5 h 55"/>
                <a:gd name="T24" fmla="*/ 31 w 125"/>
                <a:gd name="T25" fmla="*/ 15 h 55"/>
                <a:gd name="T26" fmla="*/ 38 w 125"/>
                <a:gd name="T27" fmla="*/ 21 h 55"/>
                <a:gd name="T28" fmla="*/ 48 w 125"/>
                <a:gd name="T29" fmla="*/ 17 h 55"/>
                <a:gd name="T30" fmla="*/ 56 w 125"/>
                <a:gd name="T31" fmla="*/ 9 h 55"/>
                <a:gd name="T32" fmla="*/ 59 w 125"/>
                <a:gd name="T33" fmla="*/ 5 h 55"/>
                <a:gd name="T34" fmla="*/ 61 w 125"/>
                <a:gd name="T35" fmla="*/ 7 h 55"/>
                <a:gd name="T36" fmla="*/ 61 w 125"/>
                <a:gd name="T37" fmla="*/ 9 h 55"/>
                <a:gd name="T38" fmla="*/ 98 w 125"/>
                <a:gd name="T39" fmla="*/ 2 h 55"/>
                <a:gd name="T40" fmla="*/ 102 w 125"/>
                <a:gd name="T41" fmla="*/ 5 h 55"/>
                <a:gd name="T42" fmla="*/ 103 w 125"/>
                <a:gd name="T43" fmla="*/ 7 h 55"/>
                <a:gd name="T44" fmla="*/ 107 w 125"/>
                <a:gd name="T45" fmla="*/ 7 h 55"/>
                <a:gd name="T46" fmla="*/ 111 w 125"/>
                <a:gd name="T47" fmla="*/ 7 h 55"/>
                <a:gd name="T48" fmla="*/ 115 w 125"/>
                <a:gd name="T49" fmla="*/ 5 h 55"/>
                <a:gd name="T50" fmla="*/ 115 w 125"/>
                <a:gd name="T51" fmla="*/ 7 h 55"/>
                <a:gd name="T52" fmla="*/ 115 w 125"/>
                <a:gd name="T53" fmla="*/ 9 h 55"/>
                <a:gd name="T54" fmla="*/ 115 w 125"/>
                <a:gd name="T55" fmla="*/ 11 h 55"/>
                <a:gd name="T56" fmla="*/ 119 w 125"/>
                <a:gd name="T57" fmla="*/ 15 h 55"/>
                <a:gd name="T58" fmla="*/ 123 w 125"/>
                <a:gd name="T59" fmla="*/ 19 h 55"/>
                <a:gd name="T60" fmla="*/ 125 w 125"/>
                <a:gd name="T61" fmla="*/ 27 h 55"/>
                <a:gd name="T62" fmla="*/ 121 w 125"/>
                <a:gd name="T63" fmla="*/ 30 h 55"/>
                <a:gd name="T64" fmla="*/ 117 w 125"/>
                <a:gd name="T65" fmla="*/ 32 h 55"/>
                <a:gd name="T66" fmla="*/ 113 w 125"/>
                <a:gd name="T67" fmla="*/ 36 h 55"/>
                <a:gd name="T68" fmla="*/ 107 w 125"/>
                <a:gd name="T69" fmla="*/ 36 h 55"/>
                <a:gd name="T70" fmla="*/ 103 w 125"/>
                <a:gd name="T71" fmla="*/ 38 h 55"/>
                <a:gd name="T72" fmla="*/ 84 w 125"/>
                <a:gd name="T73" fmla="*/ 44 h 55"/>
                <a:gd name="T74" fmla="*/ 65 w 125"/>
                <a:gd name="T75" fmla="*/ 53 h 55"/>
                <a:gd name="T76" fmla="*/ 52 w 125"/>
                <a:gd name="T77" fmla="*/ 55 h 55"/>
                <a:gd name="T78" fmla="*/ 50 w 125"/>
                <a:gd name="T79" fmla="*/ 53 h 55"/>
                <a:gd name="T80" fmla="*/ 48 w 125"/>
                <a:gd name="T81" fmla="*/ 50 h 55"/>
                <a:gd name="T82" fmla="*/ 48 w 125"/>
                <a:gd name="T83" fmla="*/ 48 h 55"/>
                <a:gd name="T84" fmla="*/ 44 w 125"/>
                <a:gd name="T85" fmla="*/ 48 h 55"/>
                <a:gd name="T86" fmla="*/ 38 w 125"/>
                <a:gd name="T87" fmla="*/ 50 h 55"/>
                <a:gd name="T88" fmla="*/ 27 w 125"/>
                <a:gd name="T89" fmla="*/ 46 h 55"/>
                <a:gd name="T90" fmla="*/ 21 w 125"/>
                <a:gd name="T91" fmla="*/ 40 h 55"/>
                <a:gd name="T92" fmla="*/ 19 w 125"/>
                <a:gd name="T93" fmla="*/ 32 h 55"/>
                <a:gd name="T94" fmla="*/ 9 w 125"/>
                <a:gd name="T95" fmla="*/ 30 h 55"/>
                <a:gd name="T96" fmla="*/ 2 w 125"/>
                <a:gd name="T97" fmla="*/ 32 h 55"/>
                <a:gd name="T98" fmla="*/ 4 w 125"/>
                <a:gd name="T99" fmla="*/ 27 h 55"/>
                <a:gd name="T100" fmla="*/ 13 w 125"/>
                <a:gd name="T101" fmla="*/ 27 h 55"/>
                <a:gd name="T102" fmla="*/ 21 w 125"/>
                <a:gd name="T103" fmla="*/ 25 h 55"/>
                <a:gd name="T104" fmla="*/ 17 w 125"/>
                <a:gd name="T105" fmla="*/ 23 h 55"/>
                <a:gd name="T106" fmla="*/ 9 w 125"/>
                <a:gd name="T107" fmla="*/ 21 h 55"/>
                <a:gd name="T108" fmla="*/ 0 w 125"/>
                <a:gd name="T109" fmla="*/ 19 h 55"/>
                <a:gd name="T110" fmla="*/ 4 w 125"/>
                <a:gd name="T111" fmla="*/ 19 h 55"/>
                <a:gd name="T112" fmla="*/ 6 w 125"/>
                <a:gd name="T113" fmla="*/ 1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5" h="55">
                  <a:moveTo>
                    <a:pt x="8" y="13"/>
                  </a:moveTo>
                  <a:lnTo>
                    <a:pt x="8" y="13"/>
                  </a:lnTo>
                  <a:lnTo>
                    <a:pt x="8" y="15"/>
                  </a:lnTo>
                  <a:lnTo>
                    <a:pt x="8" y="15"/>
                  </a:lnTo>
                  <a:lnTo>
                    <a:pt x="8" y="15"/>
                  </a:lnTo>
                  <a:lnTo>
                    <a:pt x="8" y="17"/>
                  </a:lnTo>
                  <a:lnTo>
                    <a:pt x="9" y="17"/>
                  </a:lnTo>
                  <a:lnTo>
                    <a:pt x="9" y="17"/>
                  </a:lnTo>
                  <a:lnTo>
                    <a:pt x="9" y="17"/>
                  </a:lnTo>
                  <a:lnTo>
                    <a:pt x="9" y="17"/>
                  </a:lnTo>
                  <a:lnTo>
                    <a:pt x="9" y="17"/>
                  </a:lnTo>
                  <a:lnTo>
                    <a:pt x="11" y="15"/>
                  </a:lnTo>
                  <a:lnTo>
                    <a:pt x="11" y="15"/>
                  </a:lnTo>
                  <a:lnTo>
                    <a:pt x="11" y="13"/>
                  </a:lnTo>
                  <a:lnTo>
                    <a:pt x="11" y="13"/>
                  </a:lnTo>
                  <a:lnTo>
                    <a:pt x="11" y="13"/>
                  </a:lnTo>
                  <a:lnTo>
                    <a:pt x="11" y="11"/>
                  </a:lnTo>
                  <a:lnTo>
                    <a:pt x="13" y="11"/>
                  </a:lnTo>
                  <a:lnTo>
                    <a:pt x="15" y="11"/>
                  </a:lnTo>
                  <a:lnTo>
                    <a:pt x="17" y="11"/>
                  </a:lnTo>
                  <a:lnTo>
                    <a:pt x="19" y="11"/>
                  </a:lnTo>
                  <a:lnTo>
                    <a:pt x="19" y="11"/>
                  </a:lnTo>
                  <a:lnTo>
                    <a:pt x="21" y="11"/>
                  </a:lnTo>
                  <a:lnTo>
                    <a:pt x="21" y="11"/>
                  </a:lnTo>
                  <a:lnTo>
                    <a:pt x="23" y="11"/>
                  </a:lnTo>
                  <a:lnTo>
                    <a:pt x="23" y="5"/>
                  </a:lnTo>
                  <a:lnTo>
                    <a:pt x="21" y="5"/>
                  </a:lnTo>
                  <a:lnTo>
                    <a:pt x="21" y="5"/>
                  </a:lnTo>
                  <a:lnTo>
                    <a:pt x="19" y="5"/>
                  </a:lnTo>
                  <a:lnTo>
                    <a:pt x="19" y="4"/>
                  </a:lnTo>
                  <a:lnTo>
                    <a:pt x="19" y="4"/>
                  </a:lnTo>
                  <a:lnTo>
                    <a:pt x="17" y="2"/>
                  </a:lnTo>
                  <a:lnTo>
                    <a:pt x="17" y="2"/>
                  </a:lnTo>
                  <a:lnTo>
                    <a:pt x="17" y="0"/>
                  </a:lnTo>
                  <a:lnTo>
                    <a:pt x="21" y="2"/>
                  </a:lnTo>
                  <a:lnTo>
                    <a:pt x="25" y="5"/>
                  </a:lnTo>
                  <a:lnTo>
                    <a:pt x="27" y="9"/>
                  </a:lnTo>
                  <a:lnTo>
                    <a:pt x="29" y="13"/>
                  </a:lnTo>
                  <a:lnTo>
                    <a:pt x="31" y="15"/>
                  </a:lnTo>
                  <a:lnTo>
                    <a:pt x="32" y="19"/>
                  </a:lnTo>
                  <a:lnTo>
                    <a:pt x="34" y="21"/>
                  </a:lnTo>
                  <a:lnTo>
                    <a:pt x="38" y="21"/>
                  </a:lnTo>
                  <a:lnTo>
                    <a:pt x="42" y="21"/>
                  </a:lnTo>
                  <a:lnTo>
                    <a:pt x="46" y="19"/>
                  </a:lnTo>
                  <a:lnTo>
                    <a:pt x="48" y="17"/>
                  </a:lnTo>
                  <a:lnTo>
                    <a:pt x="50" y="15"/>
                  </a:lnTo>
                  <a:lnTo>
                    <a:pt x="54" y="11"/>
                  </a:lnTo>
                  <a:lnTo>
                    <a:pt x="56" y="9"/>
                  </a:lnTo>
                  <a:lnTo>
                    <a:pt x="57" y="7"/>
                  </a:lnTo>
                  <a:lnTo>
                    <a:pt x="59" y="5"/>
                  </a:lnTo>
                  <a:lnTo>
                    <a:pt x="59" y="5"/>
                  </a:lnTo>
                  <a:lnTo>
                    <a:pt x="59" y="7"/>
                  </a:lnTo>
                  <a:lnTo>
                    <a:pt x="61" y="7"/>
                  </a:lnTo>
                  <a:lnTo>
                    <a:pt x="61" y="7"/>
                  </a:lnTo>
                  <a:lnTo>
                    <a:pt x="61" y="9"/>
                  </a:lnTo>
                  <a:lnTo>
                    <a:pt x="61" y="9"/>
                  </a:lnTo>
                  <a:lnTo>
                    <a:pt x="61" y="9"/>
                  </a:lnTo>
                  <a:lnTo>
                    <a:pt x="61" y="9"/>
                  </a:lnTo>
                  <a:lnTo>
                    <a:pt x="82" y="9"/>
                  </a:lnTo>
                  <a:lnTo>
                    <a:pt x="98" y="2"/>
                  </a:lnTo>
                  <a:lnTo>
                    <a:pt x="98" y="4"/>
                  </a:lnTo>
                  <a:lnTo>
                    <a:pt x="100" y="4"/>
                  </a:lnTo>
                  <a:lnTo>
                    <a:pt x="102" y="5"/>
                  </a:lnTo>
                  <a:lnTo>
                    <a:pt x="102" y="5"/>
                  </a:lnTo>
                  <a:lnTo>
                    <a:pt x="103" y="7"/>
                  </a:lnTo>
                  <a:lnTo>
                    <a:pt x="103" y="7"/>
                  </a:lnTo>
                  <a:lnTo>
                    <a:pt x="105" y="7"/>
                  </a:lnTo>
                  <a:lnTo>
                    <a:pt x="107" y="7"/>
                  </a:lnTo>
                  <a:lnTo>
                    <a:pt x="107" y="7"/>
                  </a:lnTo>
                  <a:lnTo>
                    <a:pt x="109" y="7"/>
                  </a:lnTo>
                  <a:lnTo>
                    <a:pt x="109" y="7"/>
                  </a:lnTo>
                  <a:lnTo>
                    <a:pt x="111" y="7"/>
                  </a:lnTo>
                  <a:lnTo>
                    <a:pt x="111" y="7"/>
                  </a:lnTo>
                  <a:lnTo>
                    <a:pt x="113" y="5"/>
                  </a:lnTo>
                  <a:lnTo>
                    <a:pt x="115" y="5"/>
                  </a:lnTo>
                  <a:lnTo>
                    <a:pt x="115" y="5"/>
                  </a:lnTo>
                  <a:lnTo>
                    <a:pt x="115" y="7"/>
                  </a:lnTo>
                  <a:lnTo>
                    <a:pt x="115" y="7"/>
                  </a:lnTo>
                  <a:lnTo>
                    <a:pt x="115" y="7"/>
                  </a:lnTo>
                  <a:lnTo>
                    <a:pt x="115" y="9"/>
                  </a:lnTo>
                  <a:lnTo>
                    <a:pt x="115" y="9"/>
                  </a:lnTo>
                  <a:lnTo>
                    <a:pt x="115" y="11"/>
                  </a:lnTo>
                  <a:lnTo>
                    <a:pt x="115" y="11"/>
                  </a:lnTo>
                  <a:lnTo>
                    <a:pt x="115" y="11"/>
                  </a:lnTo>
                  <a:lnTo>
                    <a:pt x="115" y="13"/>
                  </a:lnTo>
                  <a:lnTo>
                    <a:pt x="117" y="15"/>
                  </a:lnTo>
                  <a:lnTo>
                    <a:pt x="119" y="15"/>
                  </a:lnTo>
                  <a:lnTo>
                    <a:pt x="121" y="17"/>
                  </a:lnTo>
                  <a:lnTo>
                    <a:pt x="121" y="19"/>
                  </a:lnTo>
                  <a:lnTo>
                    <a:pt x="123" y="19"/>
                  </a:lnTo>
                  <a:lnTo>
                    <a:pt x="125" y="21"/>
                  </a:lnTo>
                  <a:lnTo>
                    <a:pt x="125" y="23"/>
                  </a:lnTo>
                  <a:lnTo>
                    <a:pt x="125" y="27"/>
                  </a:lnTo>
                  <a:lnTo>
                    <a:pt x="125" y="27"/>
                  </a:lnTo>
                  <a:lnTo>
                    <a:pt x="123" y="29"/>
                  </a:lnTo>
                  <a:lnTo>
                    <a:pt x="121" y="30"/>
                  </a:lnTo>
                  <a:lnTo>
                    <a:pt x="121" y="30"/>
                  </a:lnTo>
                  <a:lnTo>
                    <a:pt x="119" y="32"/>
                  </a:lnTo>
                  <a:lnTo>
                    <a:pt x="117" y="32"/>
                  </a:lnTo>
                  <a:lnTo>
                    <a:pt x="117" y="34"/>
                  </a:lnTo>
                  <a:lnTo>
                    <a:pt x="115" y="34"/>
                  </a:lnTo>
                  <a:lnTo>
                    <a:pt x="113" y="36"/>
                  </a:lnTo>
                  <a:lnTo>
                    <a:pt x="111" y="36"/>
                  </a:lnTo>
                  <a:lnTo>
                    <a:pt x="109" y="36"/>
                  </a:lnTo>
                  <a:lnTo>
                    <a:pt x="107" y="36"/>
                  </a:lnTo>
                  <a:lnTo>
                    <a:pt x="107" y="36"/>
                  </a:lnTo>
                  <a:lnTo>
                    <a:pt x="105" y="36"/>
                  </a:lnTo>
                  <a:lnTo>
                    <a:pt x="103" y="38"/>
                  </a:lnTo>
                  <a:lnTo>
                    <a:pt x="96" y="40"/>
                  </a:lnTo>
                  <a:lnTo>
                    <a:pt x="90" y="42"/>
                  </a:lnTo>
                  <a:lnTo>
                    <a:pt x="84" y="44"/>
                  </a:lnTo>
                  <a:lnTo>
                    <a:pt x="79" y="48"/>
                  </a:lnTo>
                  <a:lnTo>
                    <a:pt x="73" y="50"/>
                  </a:lnTo>
                  <a:lnTo>
                    <a:pt x="65" y="53"/>
                  </a:lnTo>
                  <a:lnTo>
                    <a:pt x="59" y="53"/>
                  </a:lnTo>
                  <a:lnTo>
                    <a:pt x="52" y="55"/>
                  </a:lnTo>
                  <a:lnTo>
                    <a:pt x="52" y="55"/>
                  </a:lnTo>
                  <a:lnTo>
                    <a:pt x="50" y="53"/>
                  </a:lnTo>
                  <a:lnTo>
                    <a:pt x="50" y="53"/>
                  </a:lnTo>
                  <a:lnTo>
                    <a:pt x="50" y="53"/>
                  </a:lnTo>
                  <a:lnTo>
                    <a:pt x="50" y="52"/>
                  </a:lnTo>
                  <a:lnTo>
                    <a:pt x="48" y="52"/>
                  </a:lnTo>
                  <a:lnTo>
                    <a:pt x="48" y="50"/>
                  </a:lnTo>
                  <a:lnTo>
                    <a:pt x="48" y="50"/>
                  </a:lnTo>
                  <a:lnTo>
                    <a:pt x="48" y="48"/>
                  </a:lnTo>
                  <a:lnTo>
                    <a:pt x="48" y="48"/>
                  </a:lnTo>
                  <a:lnTo>
                    <a:pt x="46" y="48"/>
                  </a:lnTo>
                  <a:lnTo>
                    <a:pt x="44" y="48"/>
                  </a:lnTo>
                  <a:lnTo>
                    <a:pt x="44" y="48"/>
                  </a:lnTo>
                  <a:lnTo>
                    <a:pt x="42" y="50"/>
                  </a:lnTo>
                  <a:lnTo>
                    <a:pt x="40" y="50"/>
                  </a:lnTo>
                  <a:lnTo>
                    <a:pt x="38" y="50"/>
                  </a:lnTo>
                  <a:lnTo>
                    <a:pt x="34" y="48"/>
                  </a:lnTo>
                  <a:lnTo>
                    <a:pt x="31" y="46"/>
                  </a:lnTo>
                  <a:lnTo>
                    <a:pt x="27" y="46"/>
                  </a:lnTo>
                  <a:lnTo>
                    <a:pt x="25" y="44"/>
                  </a:lnTo>
                  <a:lnTo>
                    <a:pt x="23" y="42"/>
                  </a:lnTo>
                  <a:lnTo>
                    <a:pt x="21" y="40"/>
                  </a:lnTo>
                  <a:lnTo>
                    <a:pt x="21" y="36"/>
                  </a:lnTo>
                  <a:lnTo>
                    <a:pt x="23" y="34"/>
                  </a:lnTo>
                  <a:lnTo>
                    <a:pt x="19" y="32"/>
                  </a:lnTo>
                  <a:lnTo>
                    <a:pt x="17" y="32"/>
                  </a:lnTo>
                  <a:lnTo>
                    <a:pt x="13" y="32"/>
                  </a:lnTo>
                  <a:lnTo>
                    <a:pt x="9" y="30"/>
                  </a:lnTo>
                  <a:lnTo>
                    <a:pt x="8" y="30"/>
                  </a:lnTo>
                  <a:lnTo>
                    <a:pt x="4" y="30"/>
                  </a:lnTo>
                  <a:lnTo>
                    <a:pt x="2" y="32"/>
                  </a:lnTo>
                  <a:lnTo>
                    <a:pt x="0" y="34"/>
                  </a:lnTo>
                  <a:lnTo>
                    <a:pt x="0" y="25"/>
                  </a:lnTo>
                  <a:lnTo>
                    <a:pt x="4" y="27"/>
                  </a:lnTo>
                  <a:lnTo>
                    <a:pt x="8" y="27"/>
                  </a:lnTo>
                  <a:lnTo>
                    <a:pt x="11" y="27"/>
                  </a:lnTo>
                  <a:lnTo>
                    <a:pt x="13" y="27"/>
                  </a:lnTo>
                  <a:lnTo>
                    <a:pt x="17" y="27"/>
                  </a:lnTo>
                  <a:lnTo>
                    <a:pt x="19" y="25"/>
                  </a:lnTo>
                  <a:lnTo>
                    <a:pt x="21" y="25"/>
                  </a:lnTo>
                  <a:lnTo>
                    <a:pt x="23" y="23"/>
                  </a:lnTo>
                  <a:lnTo>
                    <a:pt x="19" y="23"/>
                  </a:lnTo>
                  <a:lnTo>
                    <a:pt x="17" y="23"/>
                  </a:lnTo>
                  <a:lnTo>
                    <a:pt x="15" y="21"/>
                  </a:lnTo>
                  <a:lnTo>
                    <a:pt x="11" y="21"/>
                  </a:lnTo>
                  <a:lnTo>
                    <a:pt x="9" y="21"/>
                  </a:lnTo>
                  <a:lnTo>
                    <a:pt x="6" y="21"/>
                  </a:lnTo>
                  <a:lnTo>
                    <a:pt x="2" y="19"/>
                  </a:lnTo>
                  <a:lnTo>
                    <a:pt x="0" y="19"/>
                  </a:lnTo>
                  <a:lnTo>
                    <a:pt x="0" y="19"/>
                  </a:lnTo>
                  <a:lnTo>
                    <a:pt x="2" y="19"/>
                  </a:lnTo>
                  <a:lnTo>
                    <a:pt x="4" y="19"/>
                  </a:lnTo>
                  <a:lnTo>
                    <a:pt x="4" y="17"/>
                  </a:lnTo>
                  <a:lnTo>
                    <a:pt x="6" y="17"/>
                  </a:lnTo>
                  <a:lnTo>
                    <a:pt x="6" y="15"/>
                  </a:lnTo>
                  <a:lnTo>
                    <a:pt x="6" y="15"/>
                  </a:lnTo>
                  <a:lnTo>
                    <a:pt x="8" y="13"/>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32" name="Freeform 286"/>
            <p:cNvSpPr>
              <a:spLocks/>
            </p:cNvSpPr>
            <p:nvPr/>
          </p:nvSpPr>
          <p:spPr bwMode="auto">
            <a:xfrm>
              <a:off x="2902" y="1394"/>
              <a:ext cx="16" cy="17"/>
            </a:xfrm>
            <a:custGeom>
              <a:avLst/>
              <a:gdLst>
                <a:gd name="T0" fmla="*/ 0 w 16"/>
                <a:gd name="T1" fmla="*/ 11 h 15"/>
                <a:gd name="T2" fmla="*/ 0 w 16"/>
                <a:gd name="T3" fmla="*/ 9 h 15"/>
                <a:gd name="T4" fmla="*/ 0 w 16"/>
                <a:gd name="T5" fmla="*/ 9 h 15"/>
                <a:gd name="T6" fmla="*/ 2 w 16"/>
                <a:gd name="T7" fmla="*/ 8 h 15"/>
                <a:gd name="T8" fmla="*/ 4 w 16"/>
                <a:gd name="T9" fmla="*/ 6 h 15"/>
                <a:gd name="T10" fmla="*/ 4 w 16"/>
                <a:gd name="T11" fmla="*/ 4 h 15"/>
                <a:gd name="T12" fmla="*/ 6 w 16"/>
                <a:gd name="T13" fmla="*/ 2 h 15"/>
                <a:gd name="T14" fmla="*/ 8 w 16"/>
                <a:gd name="T15" fmla="*/ 0 h 15"/>
                <a:gd name="T16" fmla="*/ 10 w 16"/>
                <a:gd name="T17" fmla="*/ 0 h 15"/>
                <a:gd name="T18" fmla="*/ 10 w 16"/>
                <a:gd name="T19" fmla="*/ 0 h 15"/>
                <a:gd name="T20" fmla="*/ 10 w 16"/>
                <a:gd name="T21" fmla="*/ 2 h 15"/>
                <a:gd name="T22" fmla="*/ 12 w 16"/>
                <a:gd name="T23" fmla="*/ 2 h 15"/>
                <a:gd name="T24" fmla="*/ 12 w 16"/>
                <a:gd name="T25" fmla="*/ 2 h 15"/>
                <a:gd name="T26" fmla="*/ 14 w 16"/>
                <a:gd name="T27" fmla="*/ 4 h 15"/>
                <a:gd name="T28" fmla="*/ 14 w 16"/>
                <a:gd name="T29" fmla="*/ 4 h 15"/>
                <a:gd name="T30" fmla="*/ 16 w 16"/>
                <a:gd name="T31" fmla="*/ 4 h 15"/>
                <a:gd name="T32" fmla="*/ 16 w 16"/>
                <a:gd name="T33" fmla="*/ 6 h 15"/>
                <a:gd name="T34" fmla="*/ 16 w 16"/>
                <a:gd name="T35" fmla="*/ 8 h 15"/>
                <a:gd name="T36" fmla="*/ 14 w 16"/>
                <a:gd name="T37" fmla="*/ 9 h 15"/>
                <a:gd name="T38" fmla="*/ 14 w 16"/>
                <a:gd name="T39" fmla="*/ 11 h 15"/>
                <a:gd name="T40" fmla="*/ 12 w 16"/>
                <a:gd name="T41" fmla="*/ 13 h 15"/>
                <a:gd name="T42" fmla="*/ 10 w 16"/>
                <a:gd name="T43" fmla="*/ 15 h 15"/>
                <a:gd name="T44" fmla="*/ 6 w 16"/>
                <a:gd name="T45" fmla="*/ 15 h 15"/>
                <a:gd name="T46" fmla="*/ 4 w 16"/>
                <a:gd name="T47" fmla="*/ 15 h 15"/>
                <a:gd name="T48" fmla="*/ 0 w 16"/>
                <a:gd name="T49" fmla="*/ 1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 h="15">
                  <a:moveTo>
                    <a:pt x="0" y="11"/>
                  </a:moveTo>
                  <a:lnTo>
                    <a:pt x="0" y="9"/>
                  </a:lnTo>
                  <a:lnTo>
                    <a:pt x="0" y="9"/>
                  </a:lnTo>
                  <a:lnTo>
                    <a:pt x="2" y="8"/>
                  </a:lnTo>
                  <a:lnTo>
                    <a:pt x="4" y="6"/>
                  </a:lnTo>
                  <a:lnTo>
                    <a:pt x="4" y="4"/>
                  </a:lnTo>
                  <a:lnTo>
                    <a:pt x="6" y="2"/>
                  </a:lnTo>
                  <a:lnTo>
                    <a:pt x="8" y="0"/>
                  </a:lnTo>
                  <a:lnTo>
                    <a:pt x="10" y="0"/>
                  </a:lnTo>
                  <a:lnTo>
                    <a:pt x="10" y="0"/>
                  </a:lnTo>
                  <a:lnTo>
                    <a:pt x="10" y="2"/>
                  </a:lnTo>
                  <a:lnTo>
                    <a:pt x="12" y="2"/>
                  </a:lnTo>
                  <a:lnTo>
                    <a:pt x="12" y="2"/>
                  </a:lnTo>
                  <a:lnTo>
                    <a:pt x="14" y="4"/>
                  </a:lnTo>
                  <a:lnTo>
                    <a:pt x="14" y="4"/>
                  </a:lnTo>
                  <a:lnTo>
                    <a:pt x="16" y="4"/>
                  </a:lnTo>
                  <a:lnTo>
                    <a:pt x="16" y="6"/>
                  </a:lnTo>
                  <a:lnTo>
                    <a:pt x="16" y="8"/>
                  </a:lnTo>
                  <a:lnTo>
                    <a:pt x="14" y="9"/>
                  </a:lnTo>
                  <a:lnTo>
                    <a:pt x="14" y="11"/>
                  </a:lnTo>
                  <a:lnTo>
                    <a:pt x="12" y="13"/>
                  </a:lnTo>
                  <a:lnTo>
                    <a:pt x="10" y="15"/>
                  </a:lnTo>
                  <a:lnTo>
                    <a:pt x="6" y="15"/>
                  </a:lnTo>
                  <a:lnTo>
                    <a:pt x="4" y="15"/>
                  </a:lnTo>
                  <a:lnTo>
                    <a:pt x="0" y="11"/>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33" name="Freeform 287"/>
            <p:cNvSpPr>
              <a:spLocks/>
            </p:cNvSpPr>
            <p:nvPr/>
          </p:nvSpPr>
          <p:spPr bwMode="auto">
            <a:xfrm>
              <a:off x="3227" y="1187"/>
              <a:ext cx="26" cy="19"/>
            </a:xfrm>
            <a:custGeom>
              <a:avLst/>
              <a:gdLst>
                <a:gd name="T0" fmla="*/ 13 w 26"/>
                <a:gd name="T1" fmla="*/ 2 h 17"/>
                <a:gd name="T2" fmla="*/ 15 w 26"/>
                <a:gd name="T3" fmla="*/ 0 h 17"/>
                <a:gd name="T4" fmla="*/ 17 w 26"/>
                <a:gd name="T5" fmla="*/ 0 h 17"/>
                <a:gd name="T6" fmla="*/ 19 w 26"/>
                <a:gd name="T7" fmla="*/ 2 h 17"/>
                <a:gd name="T8" fmla="*/ 21 w 26"/>
                <a:gd name="T9" fmla="*/ 4 h 17"/>
                <a:gd name="T10" fmla="*/ 21 w 26"/>
                <a:gd name="T11" fmla="*/ 6 h 17"/>
                <a:gd name="T12" fmla="*/ 23 w 26"/>
                <a:gd name="T13" fmla="*/ 7 h 17"/>
                <a:gd name="T14" fmla="*/ 24 w 26"/>
                <a:gd name="T15" fmla="*/ 9 h 17"/>
                <a:gd name="T16" fmla="*/ 26 w 26"/>
                <a:gd name="T17" fmla="*/ 11 h 17"/>
                <a:gd name="T18" fmla="*/ 24 w 26"/>
                <a:gd name="T19" fmla="*/ 13 h 17"/>
                <a:gd name="T20" fmla="*/ 23 w 26"/>
                <a:gd name="T21" fmla="*/ 15 h 17"/>
                <a:gd name="T22" fmla="*/ 21 w 26"/>
                <a:gd name="T23" fmla="*/ 15 h 17"/>
                <a:gd name="T24" fmla="*/ 17 w 26"/>
                <a:gd name="T25" fmla="*/ 17 h 17"/>
                <a:gd name="T26" fmla="*/ 13 w 26"/>
                <a:gd name="T27" fmla="*/ 17 h 17"/>
                <a:gd name="T28" fmla="*/ 7 w 26"/>
                <a:gd name="T29" fmla="*/ 15 h 17"/>
                <a:gd name="T30" fmla="*/ 3 w 26"/>
                <a:gd name="T31" fmla="*/ 15 h 17"/>
                <a:gd name="T32" fmla="*/ 0 w 26"/>
                <a:gd name="T33" fmla="*/ 13 h 17"/>
                <a:gd name="T34" fmla="*/ 0 w 26"/>
                <a:gd name="T35" fmla="*/ 11 h 17"/>
                <a:gd name="T36" fmla="*/ 0 w 26"/>
                <a:gd name="T37" fmla="*/ 11 h 17"/>
                <a:gd name="T38" fmla="*/ 1 w 26"/>
                <a:gd name="T39" fmla="*/ 9 h 17"/>
                <a:gd name="T40" fmla="*/ 5 w 26"/>
                <a:gd name="T41" fmla="*/ 7 h 17"/>
                <a:gd name="T42" fmla="*/ 7 w 26"/>
                <a:gd name="T43" fmla="*/ 6 h 17"/>
                <a:gd name="T44" fmla="*/ 9 w 26"/>
                <a:gd name="T45" fmla="*/ 4 h 17"/>
                <a:gd name="T46" fmla="*/ 11 w 26"/>
                <a:gd name="T47" fmla="*/ 2 h 17"/>
                <a:gd name="T48" fmla="*/ 13 w 26"/>
                <a:gd name="T49"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6" h="17">
                  <a:moveTo>
                    <a:pt x="13" y="2"/>
                  </a:moveTo>
                  <a:lnTo>
                    <a:pt x="15" y="0"/>
                  </a:lnTo>
                  <a:lnTo>
                    <a:pt x="17" y="0"/>
                  </a:lnTo>
                  <a:lnTo>
                    <a:pt x="19" y="2"/>
                  </a:lnTo>
                  <a:lnTo>
                    <a:pt x="21" y="4"/>
                  </a:lnTo>
                  <a:lnTo>
                    <a:pt x="21" y="6"/>
                  </a:lnTo>
                  <a:lnTo>
                    <a:pt x="23" y="7"/>
                  </a:lnTo>
                  <a:lnTo>
                    <a:pt x="24" y="9"/>
                  </a:lnTo>
                  <a:lnTo>
                    <a:pt x="26" y="11"/>
                  </a:lnTo>
                  <a:lnTo>
                    <a:pt x="24" y="13"/>
                  </a:lnTo>
                  <a:lnTo>
                    <a:pt x="23" y="15"/>
                  </a:lnTo>
                  <a:lnTo>
                    <a:pt x="21" y="15"/>
                  </a:lnTo>
                  <a:lnTo>
                    <a:pt x="17" y="17"/>
                  </a:lnTo>
                  <a:lnTo>
                    <a:pt x="13" y="17"/>
                  </a:lnTo>
                  <a:lnTo>
                    <a:pt x="7" y="15"/>
                  </a:lnTo>
                  <a:lnTo>
                    <a:pt x="3" y="15"/>
                  </a:lnTo>
                  <a:lnTo>
                    <a:pt x="0" y="13"/>
                  </a:lnTo>
                  <a:lnTo>
                    <a:pt x="0" y="11"/>
                  </a:lnTo>
                  <a:lnTo>
                    <a:pt x="0" y="11"/>
                  </a:lnTo>
                  <a:lnTo>
                    <a:pt x="1" y="9"/>
                  </a:lnTo>
                  <a:lnTo>
                    <a:pt x="5" y="7"/>
                  </a:lnTo>
                  <a:lnTo>
                    <a:pt x="7" y="6"/>
                  </a:lnTo>
                  <a:lnTo>
                    <a:pt x="9" y="4"/>
                  </a:lnTo>
                  <a:lnTo>
                    <a:pt x="11" y="2"/>
                  </a:lnTo>
                  <a:lnTo>
                    <a:pt x="13" y="2"/>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34" name="Freeform 288"/>
            <p:cNvSpPr>
              <a:spLocks/>
            </p:cNvSpPr>
            <p:nvPr/>
          </p:nvSpPr>
          <p:spPr bwMode="auto">
            <a:xfrm>
              <a:off x="3250" y="1068"/>
              <a:ext cx="149" cy="102"/>
            </a:xfrm>
            <a:custGeom>
              <a:avLst/>
              <a:gdLst>
                <a:gd name="T0" fmla="*/ 90 w 149"/>
                <a:gd name="T1" fmla="*/ 8 h 94"/>
                <a:gd name="T2" fmla="*/ 105 w 149"/>
                <a:gd name="T3" fmla="*/ 6 h 94"/>
                <a:gd name="T4" fmla="*/ 119 w 149"/>
                <a:gd name="T5" fmla="*/ 4 h 94"/>
                <a:gd name="T6" fmla="*/ 143 w 149"/>
                <a:gd name="T7" fmla="*/ 2 h 94"/>
                <a:gd name="T8" fmla="*/ 145 w 149"/>
                <a:gd name="T9" fmla="*/ 4 h 94"/>
                <a:gd name="T10" fmla="*/ 147 w 149"/>
                <a:gd name="T11" fmla="*/ 4 h 94"/>
                <a:gd name="T12" fmla="*/ 138 w 149"/>
                <a:gd name="T13" fmla="*/ 12 h 94"/>
                <a:gd name="T14" fmla="*/ 117 w 149"/>
                <a:gd name="T15" fmla="*/ 20 h 94"/>
                <a:gd name="T16" fmla="*/ 97 w 149"/>
                <a:gd name="T17" fmla="*/ 25 h 94"/>
                <a:gd name="T18" fmla="*/ 78 w 149"/>
                <a:gd name="T19" fmla="*/ 31 h 94"/>
                <a:gd name="T20" fmla="*/ 63 w 149"/>
                <a:gd name="T21" fmla="*/ 39 h 94"/>
                <a:gd name="T22" fmla="*/ 51 w 149"/>
                <a:gd name="T23" fmla="*/ 39 h 94"/>
                <a:gd name="T24" fmla="*/ 51 w 149"/>
                <a:gd name="T25" fmla="*/ 41 h 94"/>
                <a:gd name="T26" fmla="*/ 49 w 149"/>
                <a:gd name="T27" fmla="*/ 43 h 94"/>
                <a:gd name="T28" fmla="*/ 49 w 149"/>
                <a:gd name="T29" fmla="*/ 45 h 94"/>
                <a:gd name="T30" fmla="*/ 49 w 149"/>
                <a:gd name="T31" fmla="*/ 46 h 94"/>
                <a:gd name="T32" fmla="*/ 51 w 149"/>
                <a:gd name="T33" fmla="*/ 46 h 94"/>
                <a:gd name="T34" fmla="*/ 49 w 149"/>
                <a:gd name="T35" fmla="*/ 50 h 94"/>
                <a:gd name="T36" fmla="*/ 48 w 149"/>
                <a:gd name="T37" fmla="*/ 52 h 94"/>
                <a:gd name="T38" fmla="*/ 48 w 149"/>
                <a:gd name="T39" fmla="*/ 56 h 94"/>
                <a:gd name="T40" fmla="*/ 42 w 149"/>
                <a:gd name="T41" fmla="*/ 60 h 94"/>
                <a:gd name="T42" fmla="*/ 38 w 149"/>
                <a:gd name="T43" fmla="*/ 64 h 94"/>
                <a:gd name="T44" fmla="*/ 44 w 149"/>
                <a:gd name="T45" fmla="*/ 73 h 94"/>
                <a:gd name="T46" fmla="*/ 59 w 149"/>
                <a:gd name="T47" fmla="*/ 85 h 94"/>
                <a:gd name="T48" fmla="*/ 76 w 149"/>
                <a:gd name="T49" fmla="*/ 93 h 94"/>
                <a:gd name="T50" fmla="*/ 63 w 149"/>
                <a:gd name="T51" fmla="*/ 94 h 94"/>
                <a:gd name="T52" fmla="*/ 51 w 149"/>
                <a:gd name="T53" fmla="*/ 94 h 94"/>
                <a:gd name="T54" fmla="*/ 44 w 149"/>
                <a:gd name="T55" fmla="*/ 94 h 94"/>
                <a:gd name="T56" fmla="*/ 36 w 149"/>
                <a:gd name="T57" fmla="*/ 93 h 94"/>
                <a:gd name="T58" fmla="*/ 32 w 149"/>
                <a:gd name="T59" fmla="*/ 89 h 94"/>
                <a:gd name="T60" fmla="*/ 32 w 149"/>
                <a:gd name="T61" fmla="*/ 85 h 94"/>
                <a:gd name="T62" fmla="*/ 28 w 149"/>
                <a:gd name="T63" fmla="*/ 83 h 94"/>
                <a:gd name="T64" fmla="*/ 23 w 149"/>
                <a:gd name="T65" fmla="*/ 83 h 94"/>
                <a:gd name="T66" fmla="*/ 23 w 149"/>
                <a:gd name="T67" fmla="*/ 85 h 94"/>
                <a:gd name="T68" fmla="*/ 23 w 149"/>
                <a:gd name="T69" fmla="*/ 89 h 94"/>
                <a:gd name="T70" fmla="*/ 19 w 149"/>
                <a:gd name="T71" fmla="*/ 89 h 94"/>
                <a:gd name="T72" fmla="*/ 9 w 149"/>
                <a:gd name="T73" fmla="*/ 85 h 94"/>
                <a:gd name="T74" fmla="*/ 1 w 149"/>
                <a:gd name="T75" fmla="*/ 77 h 94"/>
                <a:gd name="T76" fmla="*/ 3 w 149"/>
                <a:gd name="T77" fmla="*/ 73 h 94"/>
                <a:gd name="T78" fmla="*/ 7 w 149"/>
                <a:gd name="T79" fmla="*/ 71 h 94"/>
                <a:gd name="T80" fmla="*/ 9 w 149"/>
                <a:gd name="T81" fmla="*/ 68 h 94"/>
                <a:gd name="T82" fmla="*/ 7 w 149"/>
                <a:gd name="T83" fmla="*/ 64 h 94"/>
                <a:gd name="T84" fmla="*/ 11 w 149"/>
                <a:gd name="T85" fmla="*/ 58 h 94"/>
                <a:gd name="T86" fmla="*/ 15 w 149"/>
                <a:gd name="T87" fmla="*/ 54 h 94"/>
                <a:gd name="T88" fmla="*/ 28 w 149"/>
                <a:gd name="T89" fmla="*/ 54 h 94"/>
                <a:gd name="T90" fmla="*/ 42 w 149"/>
                <a:gd name="T91" fmla="*/ 54 h 94"/>
                <a:gd name="T92" fmla="*/ 36 w 149"/>
                <a:gd name="T93" fmla="*/ 54 h 94"/>
                <a:gd name="T94" fmla="*/ 24 w 149"/>
                <a:gd name="T95" fmla="*/ 50 h 94"/>
                <a:gd name="T96" fmla="*/ 15 w 149"/>
                <a:gd name="T97" fmla="*/ 45 h 94"/>
                <a:gd name="T98" fmla="*/ 23 w 149"/>
                <a:gd name="T99" fmla="*/ 41 h 94"/>
                <a:gd name="T100" fmla="*/ 28 w 149"/>
                <a:gd name="T101" fmla="*/ 37 h 94"/>
                <a:gd name="T102" fmla="*/ 32 w 149"/>
                <a:gd name="T103" fmla="*/ 35 h 94"/>
                <a:gd name="T104" fmla="*/ 28 w 149"/>
                <a:gd name="T105" fmla="*/ 31 h 94"/>
                <a:gd name="T106" fmla="*/ 26 w 149"/>
                <a:gd name="T107" fmla="*/ 25 h 94"/>
                <a:gd name="T108" fmla="*/ 38 w 149"/>
                <a:gd name="T109" fmla="*/ 23 h 94"/>
                <a:gd name="T110" fmla="*/ 57 w 149"/>
                <a:gd name="T111" fmla="*/ 16 h 94"/>
                <a:gd name="T112" fmla="*/ 76 w 149"/>
                <a:gd name="T113" fmla="*/ 8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9" h="94">
                  <a:moveTo>
                    <a:pt x="76" y="8"/>
                  </a:moveTo>
                  <a:lnTo>
                    <a:pt x="86" y="8"/>
                  </a:lnTo>
                  <a:lnTo>
                    <a:pt x="90" y="8"/>
                  </a:lnTo>
                  <a:lnTo>
                    <a:pt x="95" y="6"/>
                  </a:lnTo>
                  <a:lnTo>
                    <a:pt x="101" y="6"/>
                  </a:lnTo>
                  <a:lnTo>
                    <a:pt x="105" y="6"/>
                  </a:lnTo>
                  <a:lnTo>
                    <a:pt x="109" y="6"/>
                  </a:lnTo>
                  <a:lnTo>
                    <a:pt x="115" y="6"/>
                  </a:lnTo>
                  <a:lnTo>
                    <a:pt x="119" y="4"/>
                  </a:lnTo>
                  <a:lnTo>
                    <a:pt x="120" y="0"/>
                  </a:lnTo>
                  <a:lnTo>
                    <a:pt x="142" y="0"/>
                  </a:lnTo>
                  <a:lnTo>
                    <a:pt x="143" y="2"/>
                  </a:lnTo>
                  <a:lnTo>
                    <a:pt x="143" y="2"/>
                  </a:lnTo>
                  <a:lnTo>
                    <a:pt x="143" y="2"/>
                  </a:lnTo>
                  <a:lnTo>
                    <a:pt x="145" y="4"/>
                  </a:lnTo>
                  <a:lnTo>
                    <a:pt x="145" y="4"/>
                  </a:lnTo>
                  <a:lnTo>
                    <a:pt x="147" y="4"/>
                  </a:lnTo>
                  <a:lnTo>
                    <a:pt x="147" y="4"/>
                  </a:lnTo>
                  <a:lnTo>
                    <a:pt x="149" y="4"/>
                  </a:lnTo>
                  <a:lnTo>
                    <a:pt x="143" y="8"/>
                  </a:lnTo>
                  <a:lnTo>
                    <a:pt x="138" y="12"/>
                  </a:lnTo>
                  <a:lnTo>
                    <a:pt x="132" y="14"/>
                  </a:lnTo>
                  <a:lnTo>
                    <a:pt x="124" y="18"/>
                  </a:lnTo>
                  <a:lnTo>
                    <a:pt x="117" y="20"/>
                  </a:lnTo>
                  <a:lnTo>
                    <a:pt x="109" y="23"/>
                  </a:lnTo>
                  <a:lnTo>
                    <a:pt x="103" y="23"/>
                  </a:lnTo>
                  <a:lnTo>
                    <a:pt x="97" y="25"/>
                  </a:lnTo>
                  <a:lnTo>
                    <a:pt x="90" y="25"/>
                  </a:lnTo>
                  <a:lnTo>
                    <a:pt x="84" y="27"/>
                  </a:lnTo>
                  <a:lnTo>
                    <a:pt x="78" y="31"/>
                  </a:lnTo>
                  <a:lnTo>
                    <a:pt x="72" y="35"/>
                  </a:lnTo>
                  <a:lnTo>
                    <a:pt x="69" y="37"/>
                  </a:lnTo>
                  <a:lnTo>
                    <a:pt x="63" y="39"/>
                  </a:lnTo>
                  <a:lnTo>
                    <a:pt x="59" y="41"/>
                  </a:lnTo>
                  <a:lnTo>
                    <a:pt x="51" y="39"/>
                  </a:lnTo>
                  <a:lnTo>
                    <a:pt x="51" y="39"/>
                  </a:lnTo>
                  <a:lnTo>
                    <a:pt x="51" y="41"/>
                  </a:lnTo>
                  <a:lnTo>
                    <a:pt x="51" y="41"/>
                  </a:lnTo>
                  <a:lnTo>
                    <a:pt x="51" y="41"/>
                  </a:lnTo>
                  <a:lnTo>
                    <a:pt x="49" y="43"/>
                  </a:lnTo>
                  <a:lnTo>
                    <a:pt x="49" y="43"/>
                  </a:lnTo>
                  <a:lnTo>
                    <a:pt x="49" y="43"/>
                  </a:lnTo>
                  <a:lnTo>
                    <a:pt x="48" y="45"/>
                  </a:lnTo>
                  <a:lnTo>
                    <a:pt x="48" y="45"/>
                  </a:lnTo>
                  <a:lnTo>
                    <a:pt x="49" y="45"/>
                  </a:lnTo>
                  <a:lnTo>
                    <a:pt x="49" y="45"/>
                  </a:lnTo>
                  <a:lnTo>
                    <a:pt x="49" y="45"/>
                  </a:lnTo>
                  <a:lnTo>
                    <a:pt x="49" y="46"/>
                  </a:lnTo>
                  <a:lnTo>
                    <a:pt x="51" y="46"/>
                  </a:lnTo>
                  <a:lnTo>
                    <a:pt x="51" y="46"/>
                  </a:lnTo>
                  <a:lnTo>
                    <a:pt x="51" y="46"/>
                  </a:lnTo>
                  <a:lnTo>
                    <a:pt x="51" y="48"/>
                  </a:lnTo>
                  <a:lnTo>
                    <a:pt x="51" y="48"/>
                  </a:lnTo>
                  <a:lnTo>
                    <a:pt x="49" y="50"/>
                  </a:lnTo>
                  <a:lnTo>
                    <a:pt x="49" y="50"/>
                  </a:lnTo>
                  <a:lnTo>
                    <a:pt x="48" y="52"/>
                  </a:lnTo>
                  <a:lnTo>
                    <a:pt x="48" y="52"/>
                  </a:lnTo>
                  <a:lnTo>
                    <a:pt x="48" y="54"/>
                  </a:lnTo>
                  <a:lnTo>
                    <a:pt x="48" y="54"/>
                  </a:lnTo>
                  <a:lnTo>
                    <a:pt x="48" y="56"/>
                  </a:lnTo>
                  <a:lnTo>
                    <a:pt x="46" y="58"/>
                  </a:lnTo>
                  <a:lnTo>
                    <a:pt x="44" y="60"/>
                  </a:lnTo>
                  <a:lnTo>
                    <a:pt x="42" y="60"/>
                  </a:lnTo>
                  <a:lnTo>
                    <a:pt x="40" y="62"/>
                  </a:lnTo>
                  <a:lnTo>
                    <a:pt x="40" y="62"/>
                  </a:lnTo>
                  <a:lnTo>
                    <a:pt x="38" y="64"/>
                  </a:lnTo>
                  <a:lnTo>
                    <a:pt x="38" y="66"/>
                  </a:lnTo>
                  <a:lnTo>
                    <a:pt x="40" y="70"/>
                  </a:lnTo>
                  <a:lnTo>
                    <a:pt x="44" y="73"/>
                  </a:lnTo>
                  <a:lnTo>
                    <a:pt x="48" y="77"/>
                  </a:lnTo>
                  <a:lnTo>
                    <a:pt x="53" y="81"/>
                  </a:lnTo>
                  <a:lnTo>
                    <a:pt x="59" y="85"/>
                  </a:lnTo>
                  <a:lnTo>
                    <a:pt x="65" y="89"/>
                  </a:lnTo>
                  <a:lnTo>
                    <a:pt x="71" y="91"/>
                  </a:lnTo>
                  <a:lnTo>
                    <a:pt x="76" y="93"/>
                  </a:lnTo>
                  <a:lnTo>
                    <a:pt x="71" y="94"/>
                  </a:lnTo>
                  <a:lnTo>
                    <a:pt x="67" y="94"/>
                  </a:lnTo>
                  <a:lnTo>
                    <a:pt x="63" y="94"/>
                  </a:lnTo>
                  <a:lnTo>
                    <a:pt x="59" y="94"/>
                  </a:lnTo>
                  <a:lnTo>
                    <a:pt x="55" y="94"/>
                  </a:lnTo>
                  <a:lnTo>
                    <a:pt x="51" y="94"/>
                  </a:lnTo>
                  <a:lnTo>
                    <a:pt x="49" y="94"/>
                  </a:lnTo>
                  <a:lnTo>
                    <a:pt x="46" y="94"/>
                  </a:lnTo>
                  <a:lnTo>
                    <a:pt x="44" y="94"/>
                  </a:lnTo>
                  <a:lnTo>
                    <a:pt x="40" y="94"/>
                  </a:lnTo>
                  <a:lnTo>
                    <a:pt x="38" y="94"/>
                  </a:lnTo>
                  <a:lnTo>
                    <a:pt x="36" y="93"/>
                  </a:lnTo>
                  <a:lnTo>
                    <a:pt x="34" y="93"/>
                  </a:lnTo>
                  <a:lnTo>
                    <a:pt x="34" y="91"/>
                  </a:lnTo>
                  <a:lnTo>
                    <a:pt x="32" y="89"/>
                  </a:lnTo>
                  <a:lnTo>
                    <a:pt x="32" y="85"/>
                  </a:lnTo>
                  <a:lnTo>
                    <a:pt x="32" y="85"/>
                  </a:lnTo>
                  <a:lnTo>
                    <a:pt x="32" y="85"/>
                  </a:lnTo>
                  <a:lnTo>
                    <a:pt x="30" y="85"/>
                  </a:lnTo>
                  <a:lnTo>
                    <a:pt x="28" y="83"/>
                  </a:lnTo>
                  <a:lnTo>
                    <a:pt x="28" y="83"/>
                  </a:lnTo>
                  <a:lnTo>
                    <a:pt x="26" y="83"/>
                  </a:lnTo>
                  <a:lnTo>
                    <a:pt x="24" y="83"/>
                  </a:lnTo>
                  <a:lnTo>
                    <a:pt x="23" y="83"/>
                  </a:lnTo>
                  <a:lnTo>
                    <a:pt x="23" y="85"/>
                  </a:lnTo>
                  <a:lnTo>
                    <a:pt x="23" y="85"/>
                  </a:lnTo>
                  <a:lnTo>
                    <a:pt x="23" y="85"/>
                  </a:lnTo>
                  <a:lnTo>
                    <a:pt x="23" y="87"/>
                  </a:lnTo>
                  <a:lnTo>
                    <a:pt x="23" y="87"/>
                  </a:lnTo>
                  <a:lnTo>
                    <a:pt x="23" y="89"/>
                  </a:lnTo>
                  <a:lnTo>
                    <a:pt x="23" y="89"/>
                  </a:lnTo>
                  <a:lnTo>
                    <a:pt x="23" y="89"/>
                  </a:lnTo>
                  <a:lnTo>
                    <a:pt x="19" y="89"/>
                  </a:lnTo>
                  <a:lnTo>
                    <a:pt x="15" y="87"/>
                  </a:lnTo>
                  <a:lnTo>
                    <a:pt x="13" y="85"/>
                  </a:lnTo>
                  <a:lnTo>
                    <a:pt x="9" y="85"/>
                  </a:lnTo>
                  <a:lnTo>
                    <a:pt x="7" y="83"/>
                  </a:lnTo>
                  <a:lnTo>
                    <a:pt x="5" y="79"/>
                  </a:lnTo>
                  <a:lnTo>
                    <a:pt x="1" y="77"/>
                  </a:lnTo>
                  <a:lnTo>
                    <a:pt x="0" y="75"/>
                  </a:lnTo>
                  <a:lnTo>
                    <a:pt x="1" y="75"/>
                  </a:lnTo>
                  <a:lnTo>
                    <a:pt x="3" y="73"/>
                  </a:lnTo>
                  <a:lnTo>
                    <a:pt x="3" y="73"/>
                  </a:lnTo>
                  <a:lnTo>
                    <a:pt x="5" y="73"/>
                  </a:lnTo>
                  <a:lnTo>
                    <a:pt x="7" y="71"/>
                  </a:lnTo>
                  <a:lnTo>
                    <a:pt x="7" y="70"/>
                  </a:lnTo>
                  <a:lnTo>
                    <a:pt x="9" y="70"/>
                  </a:lnTo>
                  <a:lnTo>
                    <a:pt x="9" y="68"/>
                  </a:lnTo>
                  <a:lnTo>
                    <a:pt x="7" y="66"/>
                  </a:lnTo>
                  <a:lnTo>
                    <a:pt x="7" y="64"/>
                  </a:lnTo>
                  <a:lnTo>
                    <a:pt x="7" y="64"/>
                  </a:lnTo>
                  <a:lnTo>
                    <a:pt x="9" y="62"/>
                  </a:lnTo>
                  <a:lnTo>
                    <a:pt x="9" y="60"/>
                  </a:lnTo>
                  <a:lnTo>
                    <a:pt x="11" y="58"/>
                  </a:lnTo>
                  <a:lnTo>
                    <a:pt x="11" y="56"/>
                  </a:lnTo>
                  <a:lnTo>
                    <a:pt x="9" y="54"/>
                  </a:lnTo>
                  <a:lnTo>
                    <a:pt x="15" y="54"/>
                  </a:lnTo>
                  <a:lnTo>
                    <a:pt x="21" y="54"/>
                  </a:lnTo>
                  <a:lnTo>
                    <a:pt x="24" y="54"/>
                  </a:lnTo>
                  <a:lnTo>
                    <a:pt x="28" y="54"/>
                  </a:lnTo>
                  <a:lnTo>
                    <a:pt x="32" y="54"/>
                  </a:lnTo>
                  <a:lnTo>
                    <a:pt x="38" y="54"/>
                  </a:lnTo>
                  <a:lnTo>
                    <a:pt x="42" y="54"/>
                  </a:lnTo>
                  <a:lnTo>
                    <a:pt x="46" y="54"/>
                  </a:lnTo>
                  <a:lnTo>
                    <a:pt x="42" y="54"/>
                  </a:lnTo>
                  <a:lnTo>
                    <a:pt x="36" y="54"/>
                  </a:lnTo>
                  <a:lnTo>
                    <a:pt x="32" y="52"/>
                  </a:lnTo>
                  <a:lnTo>
                    <a:pt x="28" y="52"/>
                  </a:lnTo>
                  <a:lnTo>
                    <a:pt x="24" y="50"/>
                  </a:lnTo>
                  <a:lnTo>
                    <a:pt x="23" y="48"/>
                  </a:lnTo>
                  <a:lnTo>
                    <a:pt x="19" y="46"/>
                  </a:lnTo>
                  <a:lnTo>
                    <a:pt x="15" y="45"/>
                  </a:lnTo>
                  <a:lnTo>
                    <a:pt x="19" y="43"/>
                  </a:lnTo>
                  <a:lnTo>
                    <a:pt x="21" y="43"/>
                  </a:lnTo>
                  <a:lnTo>
                    <a:pt x="23" y="41"/>
                  </a:lnTo>
                  <a:lnTo>
                    <a:pt x="24" y="41"/>
                  </a:lnTo>
                  <a:lnTo>
                    <a:pt x="26" y="39"/>
                  </a:lnTo>
                  <a:lnTo>
                    <a:pt x="28" y="37"/>
                  </a:lnTo>
                  <a:lnTo>
                    <a:pt x="30" y="37"/>
                  </a:lnTo>
                  <a:lnTo>
                    <a:pt x="32" y="35"/>
                  </a:lnTo>
                  <a:lnTo>
                    <a:pt x="32" y="35"/>
                  </a:lnTo>
                  <a:lnTo>
                    <a:pt x="30" y="33"/>
                  </a:lnTo>
                  <a:lnTo>
                    <a:pt x="30" y="31"/>
                  </a:lnTo>
                  <a:lnTo>
                    <a:pt x="28" y="31"/>
                  </a:lnTo>
                  <a:lnTo>
                    <a:pt x="28" y="29"/>
                  </a:lnTo>
                  <a:lnTo>
                    <a:pt x="26" y="27"/>
                  </a:lnTo>
                  <a:lnTo>
                    <a:pt x="26" y="25"/>
                  </a:lnTo>
                  <a:lnTo>
                    <a:pt x="26" y="25"/>
                  </a:lnTo>
                  <a:lnTo>
                    <a:pt x="32" y="23"/>
                  </a:lnTo>
                  <a:lnTo>
                    <a:pt x="38" y="23"/>
                  </a:lnTo>
                  <a:lnTo>
                    <a:pt x="44" y="22"/>
                  </a:lnTo>
                  <a:lnTo>
                    <a:pt x="51" y="18"/>
                  </a:lnTo>
                  <a:lnTo>
                    <a:pt x="57" y="16"/>
                  </a:lnTo>
                  <a:lnTo>
                    <a:pt x="65" y="14"/>
                  </a:lnTo>
                  <a:lnTo>
                    <a:pt x="71" y="10"/>
                  </a:lnTo>
                  <a:lnTo>
                    <a:pt x="76" y="8"/>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35" name="Freeform 289"/>
            <p:cNvSpPr>
              <a:spLocks/>
            </p:cNvSpPr>
            <p:nvPr/>
          </p:nvSpPr>
          <p:spPr bwMode="auto">
            <a:xfrm>
              <a:off x="3111" y="1265"/>
              <a:ext cx="21" cy="12"/>
            </a:xfrm>
            <a:custGeom>
              <a:avLst/>
              <a:gdLst>
                <a:gd name="T0" fmla="*/ 12 w 21"/>
                <a:gd name="T1" fmla="*/ 0 h 11"/>
                <a:gd name="T2" fmla="*/ 16 w 21"/>
                <a:gd name="T3" fmla="*/ 2 h 11"/>
                <a:gd name="T4" fmla="*/ 18 w 21"/>
                <a:gd name="T5" fmla="*/ 2 h 11"/>
                <a:gd name="T6" fmla="*/ 20 w 21"/>
                <a:gd name="T7" fmla="*/ 2 h 11"/>
                <a:gd name="T8" fmla="*/ 20 w 21"/>
                <a:gd name="T9" fmla="*/ 4 h 11"/>
                <a:gd name="T10" fmla="*/ 21 w 21"/>
                <a:gd name="T11" fmla="*/ 4 h 11"/>
                <a:gd name="T12" fmla="*/ 21 w 21"/>
                <a:gd name="T13" fmla="*/ 6 h 11"/>
                <a:gd name="T14" fmla="*/ 21 w 21"/>
                <a:gd name="T15" fmla="*/ 8 h 11"/>
                <a:gd name="T16" fmla="*/ 21 w 21"/>
                <a:gd name="T17" fmla="*/ 9 h 11"/>
                <a:gd name="T18" fmla="*/ 21 w 21"/>
                <a:gd name="T19" fmla="*/ 9 h 11"/>
                <a:gd name="T20" fmla="*/ 21 w 21"/>
                <a:gd name="T21" fmla="*/ 9 h 11"/>
                <a:gd name="T22" fmla="*/ 20 w 21"/>
                <a:gd name="T23" fmla="*/ 9 h 11"/>
                <a:gd name="T24" fmla="*/ 20 w 21"/>
                <a:gd name="T25" fmla="*/ 9 h 11"/>
                <a:gd name="T26" fmla="*/ 18 w 21"/>
                <a:gd name="T27" fmla="*/ 9 h 11"/>
                <a:gd name="T28" fmla="*/ 16 w 21"/>
                <a:gd name="T29" fmla="*/ 11 h 11"/>
                <a:gd name="T30" fmla="*/ 14 w 21"/>
                <a:gd name="T31" fmla="*/ 11 h 11"/>
                <a:gd name="T32" fmla="*/ 12 w 21"/>
                <a:gd name="T33" fmla="*/ 11 h 11"/>
                <a:gd name="T34" fmla="*/ 10 w 21"/>
                <a:gd name="T35" fmla="*/ 9 h 11"/>
                <a:gd name="T36" fmla="*/ 8 w 21"/>
                <a:gd name="T37" fmla="*/ 9 h 11"/>
                <a:gd name="T38" fmla="*/ 6 w 21"/>
                <a:gd name="T39" fmla="*/ 9 h 11"/>
                <a:gd name="T40" fmla="*/ 4 w 21"/>
                <a:gd name="T41" fmla="*/ 9 h 11"/>
                <a:gd name="T42" fmla="*/ 2 w 21"/>
                <a:gd name="T43" fmla="*/ 8 h 11"/>
                <a:gd name="T44" fmla="*/ 2 w 21"/>
                <a:gd name="T45" fmla="*/ 8 h 11"/>
                <a:gd name="T46" fmla="*/ 0 w 21"/>
                <a:gd name="T47" fmla="*/ 6 h 11"/>
                <a:gd name="T48" fmla="*/ 0 w 21"/>
                <a:gd name="T49" fmla="*/ 4 h 11"/>
                <a:gd name="T50" fmla="*/ 0 w 21"/>
                <a:gd name="T51" fmla="*/ 4 h 11"/>
                <a:gd name="T52" fmla="*/ 2 w 21"/>
                <a:gd name="T53" fmla="*/ 4 h 11"/>
                <a:gd name="T54" fmla="*/ 4 w 21"/>
                <a:gd name="T55" fmla="*/ 2 h 11"/>
                <a:gd name="T56" fmla="*/ 6 w 21"/>
                <a:gd name="T57" fmla="*/ 2 h 11"/>
                <a:gd name="T58" fmla="*/ 8 w 21"/>
                <a:gd name="T59" fmla="*/ 2 h 11"/>
                <a:gd name="T60" fmla="*/ 10 w 21"/>
                <a:gd name="T61" fmla="*/ 2 h 11"/>
                <a:gd name="T62" fmla="*/ 12 w 21"/>
                <a:gd name="T63" fmla="*/ 0 h 11"/>
                <a:gd name="T64" fmla="*/ 12 w 21"/>
                <a:gd name="T65"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1" h="11">
                  <a:moveTo>
                    <a:pt x="12" y="0"/>
                  </a:moveTo>
                  <a:lnTo>
                    <a:pt x="16" y="2"/>
                  </a:lnTo>
                  <a:lnTo>
                    <a:pt x="18" y="2"/>
                  </a:lnTo>
                  <a:lnTo>
                    <a:pt x="20" y="2"/>
                  </a:lnTo>
                  <a:lnTo>
                    <a:pt x="20" y="4"/>
                  </a:lnTo>
                  <a:lnTo>
                    <a:pt x="21" y="4"/>
                  </a:lnTo>
                  <a:lnTo>
                    <a:pt x="21" y="6"/>
                  </a:lnTo>
                  <a:lnTo>
                    <a:pt x="21" y="8"/>
                  </a:lnTo>
                  <a:lnTo>
                    <a:pt x="21" y="9"/>
                  </a:lnTo>
                  <a:lnTo>
                    <a:pt x="21" y="9"/>
                  </a:lnTo>
                  <a:lnTo>
                    <a:pt x="21" y="9"/>
                  </a:lnTo>
                  <a:lnTo>
                    <a:pt x="20" y="9"/>
                  </a:lnTo>
                  <a:lnTo>
                    <a:pt x="20" y="9"/>
                  </a:lnTo>
                  <a:lnTo>
                    <a:pt x="18" y="9"/>
                  </a:lnTo>
                  <a:lnTo>
                    <a:pt x="16" y="11"/>
                  </a:lnTo>
                  <a:lnTo>
                    <a:pt x="14" y="11"/>
                  </a:lnTo>
                  <a:lnTo>
                    <a:pt x="12" y="11"/>
                  </a:lnTo>
                  <a:lnTo>
                    <a:pt x="10" y="9"/>
                  </a:lnTo>
                  <a:lnTo>
                    <a:pt x="8" y="9"/>
                  </a:lnTo>
                  <a:lnTo>
                    <a:pt x="6" y="9"/>
                  </a:lnTo>
                  <a:lnTo>
                    <a:pt x="4" y="9"/>
                  </a:lnTo>
                  <a:lnTo>
                    <a:pt x="2" y="8"/>
                  </a:lnTo>
                  <a:lnTo>
                    <a:pt x="2" y="8"/>
                  </a:lnTo>
                  <a:lnTo>
                    <a:pt x="0" y="6"/>
                  </a:lnTo>
                  <a:lnTo>
                    <a:pt x="0" y="4"/>
                  </a:lnTo>
                  <a:lnTo>
                    <a:pt x="0" y="4"/>
                  </a:lnTo>
                  <a:lnTo>
                    <a:pt x="2" y="4"/>
                  </a:lnTo>
                  <a:lnTo>
                    <a:pt x="4" y="2"/>
                  </a:lnTo>
                  <a:lnTo>
                    <a:pt x="6" y="2"/>
                  </a:lnTo>
                  <a:lnTo>
                    <a:pt x="8" y="2"/>
                  </a:lnTo>
                  <a:lnTo>
                    <a:pt x="10" y="2"/>
                  </a:lnTo>
                  <a:lnTo>
                    <a:pt x="12" y="0"/>
                  </a:lnTo>
                  <a:lnTo>
                    <a:pt x="12"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36" name="Freeform 290"/>
            <p:cNvSpPr>
              <a:spLocks/>
            </p:cNvSpPr>
            <p:nvPr/>
          </p:nvSpPr>
          <p:spPr bwMode="auto">
            <a:xfrm>
              <a:off x="2574" y="1378"/>
              <a:ext cx="113" cy="171"/>
            </a:xfrm>
            <a:custGeom>
              <a:avLst/>
              <a:gdLst>
                <a:gd name="T0" fmla="*/ 8 w 113"/>
                <a:gd name="T1" fmla="*/ 1 h 157"/>
                <a:gd name="T2" fmla="*/ 27 w 113"/>
                <a:gd name="T3" fmla="*/ 5 h 157"/>
                <a:gd name="T4" fmla="*/ 23 w 113"/>
                <a:gd name="T5" fmla="*/ 15 h 157"/>
                <a:gd name="T6" fmla="*/ 38 w 113"/>
                <a:gd name="T7" fmla="*/ 23 h 157"/>
                <a:gd name="T8" fmla="*/ 62 w 113"/>
                <a:gd name="T9" fmla="*/ 26 h 157"/>
                <a:gd name="T10" fmla="*/ 62 w 113"/>
                <a:gd name="T11" fmla="*/ 30 h 157"/>
                <a:gd name="T12" fmla="*/ 56 w 113"/>
                <a:gd name="T13" fmla="*/ 36 h 157"/>
                <a:gd name="T14" fmla="*/ 42 w 113"/>
                <a:gd name="T15" fmla="*/ 40 h 157"/>
                <a:gd name="T16" fmla="*/ 46 w 113"/>
                <a:gd name="T17" fmla="*/ 44 h 157"/>
                <a:gd name="T18" fmla="*/ 56 w 113"/>
                <a:gd name="T19" fmla="*/ 44 h 157"/>
                <a:gd name="T20" fmla="*/ 63 w 113"/>
                <a:gd name="T21" fmla="*/ 53 h 157"/>
                <a:gd name="T22" fmla="*/ 73 w 113"/>
                <a:gd name="T23" fmla="*/ 63 h 157"/>
                <a:gd name="T24" fmla="*/ 75 w 113"/>
                <a:gd name="T25" fmla="*/ 71 h 157"/>
                <a:gd name="T26" fmla="*/ 75 w 113"/>
                <a:gd name="T27" fmla="*/ 74 h 157"/>
                <a:gd name="T28" fmla="*/ 81 w 113"/>
                <a:gd name="T29" fmla="*/ 82 h 157"/>
                <a:gd name="T30" fmla="*/ 85 w 113"/>
                <a:gd name="T31" fmla="*/ 88 h 157"/>
                <a:gd name="T32" fmla="*/ 88 w 113"/>
                <a:gd name="T33" fmla="*/ 96 h 157"/>
                <a:gd name="T34" fmla="*/ 96 w 113"/>
                <a:gd name="T35" fmla="*/ 99 h 157"/>
                <a:gd name="T36" fmla="*/ 96 w 113"/>
                <a:gd name="T37" fmla="*/ 101 h 157"/>
                <a:gd name="T38" fmla="*/ 96 w 113"/>
                <a:gd name="T39" fmla="*/ 103 h 157"/>
                <a:gd name="T40" fmla="*/ 104 w 113"/>
                <a:gd name="T41" fmla="*/ 103 h 157"/>
                <a:gd name="T42" fmla="*/ 111 w 113"/>
                <a:gd name="T43" fmla="*/ 105 h 157"/>
                <a:gd name="T44" fmla="*/ 111 w 113"/>
                <a:gd name="T45" fmla="*/ 113 h 157"/>
                <a:gd name="T46" fmla="*/ 111 w 113"/>
                <a:gd name="T47" fmla="*/ 119 h 157"/>
                <a:gd name="T48" fmla="*/ 108 w 113"/>
                <a:gd name="T49" fmla="*/ 122 h 157"/>
                <a:gd name="T50" fmla="*/ 102 w 113"/>
                <a:gd name="T51" fmla="*/ 126 h 157"/>
                <a:gd name="T52" fmla="*/ 104 w 113"/>
                <a:gd name="T53" fmla="*/ 130 h 157"/>
                <a:gd name="T54" fmla="*/ 108 w 113"/>
                <a:gd name="T55" fmla="*/ 132 h 157"/>
                <a:gd name="T56" fmla="*/ 104 w 113"/>
                <a:gd name="T57" fmla="*/ 136 h 157"/>
                <a:gd name="T58" fmla="*/ 102 w 113"/>
                <a:gd name="T59" fmla="*/ 144 h 157"/>
                <a:gd name="T60" fmla="*/ 40 w 113"/>
                <a:gd name="T61" fmla="*/ 147 h 157"/>
                <a:gd name="T62" fmla="*/ 40 w 113"/>
                <a:gd name="T63" fmla="*/ 151 h 157"/>
                <a:gd name="T64" fmla="*/ 33 w 113"/>
                <a:gd name="T65" fmla="*/ 151 h 157"/>
                <a:gd name="T66" fmla="*/ 19 w 113"/>
                <a:gd name="T67" fmla="*/ 155 h 157"/>
                <a:gd name="T68" fmla="*/ 19 w 113"/>
                <a:gd name="T69" fmla="*/ 145 h 157"/>
                <a:gd name="T70" fmla="*/ 44 w 113"/>
                <a:gd name="T71" fmla="*/ 136 h 157"/>
                <a:gd name="T72" fmla="*/ 50 w 113"/>
                <a:gd name="T73" fmla="*/ 130 h 157"/>
                <a:gd name="T74" fmla="*/ 46 w 113"/>
                <a:gd name="T75" fmla="*/ 134 h 157"/>
                <a:gd name="T76" fmla="*/ 38 w 113"/>
                <a:gd name="T77" fmla="*/ 134 h 157"/>
                <a:gd name="T78" fmla="*/ 23 w 113"/>
                <a:gd name="T79" fmla="*/ 130 h 157"/>
                <a:gd name="T80" fmla="*/ 21 w 113"/>
                <a:gd name="T81" fmla="*/ 122 h 157"/>
                <a:gd name="T82" fmla="*/ 27 w 113"/>
                <a:gd name="T83" fmla="*/ 119 h 157"/>
                <a:gd name="T84" fmla="*/ 23 w 113"/>
                <a:gd name="T85" fmla="*/ 107 h 157"/>
                <a:gd name="T86" fmla="*/ 37 w 113"/>
                <a:gd name="T87" fmla="*/ 97 h 157"/>
                <a:gd name="T88" fmla="*/ 50 w 113"/>
                <a:gd name="T89" fmla="*/ 90 h 157"/>
                <a:gd name="T90" fmla="*/ 42 w 113"/>
                <a:gd name="T91" fmla="*/ 82 h 157"/>
                <a:gd name="T92" fmla="*/ 38 w 113"/>
                <a:gd name="T93" fmla="*/ 74 h 157"/>
                <a:gd name="T94" fmla="*/ 27 w 113"/>
                <a:gd name="T95" fmla="*/ 72 h 157"/>
                <a:gd name="T96" fmla="*/ 21 w 113"/>
                <a:gd name="T97" fmla="*/ 65 h 157"/>
                <a:gd name="T98" fmla="*/ 25 w 113"/>
                <a:gd name="T99" fmla="*/ 57 h 157"/>
                <a:gd name="T100" fmla="*/ 29 w 113"/>
                <a:gd name="T101" fmla="*/ 49 h 157"/>
                <a:gd name="T102" fmla="*/ 21 w 113"/>
                <a:gd name="T103" fmla="*/ 57 h 157"/>
                <a:gd name="T104" fmla="*/ 15 w 113"/>
                <a:gd name="T105" fmla="*/ 65 h 157"/>
                <a:gd name="T106" fmla="*/ 6 w 113"/>
                <a:gd name="T107" fmla="*/ 49 h 157"/>
                <a:gd name="T108" fmla="*/ 6 w 113"/>
                <a:gd name="T109" fmla="*/ 44 h 157"/>
                <a:gd name="T110" fmla="*/ 4 w 113"/>
                <a:gd name="T111" fmla="*/ 34 h 157"/>
                <a:gd name="T112" fmla="*/ 6 w 113"/>
                <a:gd name="T113" fmla="*/ 21 h 157"/>
                <a:gd name="T114" fmla="*/ 4 w 113"/>
                <a:gd name="T115" fmla="*/ 13 h 157"/>
                <a:gd name="T116" fmla="*/ 2 w 113"/>
                <a:gd name="T117" fmla="*/ 11 h 157"/>
                <a:gd name="T118" fmla="*/ 4 w 113"/>
                <a:gd name="T119" fmla="*/ 9 h 157"/>
                <a:gd name="T120" fmla="*/ 6 w 113"/>
                <a:gd name="T121" fmla="*/ 7 h 157"/>
                <a:gd name="T122" fmla="*/ 2 w 113"/>
                <a:gd name="T123" fmla="*/ 3 h 157"/>
                <a:gd name="T124" fmla="*/ 0 w 113"/>
                <a:gd name="T125" fmla="*/ 1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3" h="157">
                  <a:moveTo>
                    <a:pt x="0" y="1"/>
                  </a:moveTo>
                  <a:lnTo>
                    <a:pt x="2" y="0"/>
                  </a:lnTo>
                  <a:lnTo>
                    <a:pt x="4" y="0"/>
                  </a:lnTo>
                  <a:lnTo>
                    <a:pt x="8" y="1"/>
                  </a:lnTo>
                  <a:lnTo>
                    <a:pt x="12" y="1"/>
                  </a:lnTo>
                  <a:lnTo>
                    <a:pt x="15" y="3"/>
                  </a:lnTo>
                  <a:lnTo>
                    <a:pt x="21" y="3"/>
                  </a:lnTo>
                  <a:lnTo>
                    <a:pt x="27" y="5"/>
                  </a:lnTo>
                  <a:lnTo>
                    <a:pt x="33" y="5"/>
                  </a:lnTo>
                  <a:lnTo>
                    <a:pt x="33" y="9"/>
                  </a:lnTo>
                  <a:lnTo>
                    <a:pt x="27" y="13"/>
                  </a:lnTo>
                  <a:lnTo>
                    <a:pt x="23" y="15"/>
                  </a:lnTo>
                  <a:lnTo>
                    <a:pt x="19" y="17"/>
                  </a:lnTo>
                  <a:lnTo>
                    <a:pt x="19" y="19"/>
                  </a:lnTo>
                  <a:lnTo>
                    <a:pt x="25" y="21"/>
                  </a:lnTo>
                  <a:lnTo>
                    <a:pt x="38" y="23"/>
                  </a:lnTo>
                  <a:lnTo>
                    <a:pt x="62" y="24"/>
                  </a:lnTo>
                  <a:lnTo>
                    <a:pt x="62" y="24"/>
                  </a:lnTo>
                  <a:lnTo>
                    <a:pt x="62" y="26"/>
                  </a:lnTo>
                  <a:lnTo>
                    <a:pt x="62" y="26"/>
                  </a:lnTo>
                  <a:lnTo>
                    <a:pt x="62" y="28"/>
                  </a:lnTo>
                  <a:lnTo>
                    <a:pt x="62" y="28"/>
                  </a:lnTo>
                  <a:lnTo>
                    <a:pt x="62" y="30"/>
                  </a:lnTo>
                  <a:lnTo>
                    <a:pt x="62" y="30"/>
                  </a:lnTo>
                  <a:lnTo>
                    <a:pt x="62" y="32"/>
                  </a:lnTo>
                  <a:lnTo>
                    <a:pt x="60" y="32"/>
                  </a:lnTo>
                  <a:lnTo>
                    <a:pt x="58" y="34"/>
                  </a:lnTo>
                  <a:lnTo>
                    <a:pt x="56" y="36"/>
                  </a:lnTo>
                  <a:lnTo>
                    <a:pt x="52" y="36"/>
                  </a:lnTo>
                  <a:lnTo>
                    <a:pt x="48" y="38"/>
                  </a:lnTo>
                  <a:lnTo>
                    <a:pt x="44" y="40"/>
                  </a:lnTo>
                  <a:lnTo>
                    <a:pt x="42" y="40"/>
                  </a:lnTo>
                  <a:lnTo>
                    <a:pt x="38" y="40"/>
                  </a:lnTo>
                  <a:lnTo>
                    <a:pt x="40" y="42"/>
                  </a:lnTo>
                  <a:lnTo>
                    <a:pt x="42" y="42"/>
                  </a:lnTo>
                  <a:lnTo>
                    <a:pt x="46" y="44"/>
                  </a:lnTo>
                  <a:lnTo>
                    <a:pt x="48" y="44"/>
                  </a:lnTo>
                  <a:lnTo>
                    <a:pt x="52" y="44"/>
                  </a:lnTo>
                  <a:lnTo>
                    <a:pt x="54" y="44"/>
                  </a:lnTo>
                  <a:lnTo>
                    <a:pt x="56" y="44"/>
                  </a:lnTo>
                  <a:lnTo>
                    <a:pt x="58" y="44"/>
                  </a:lnTo>
                  <a:lnTo>
                    <a:pt x="58" y="48"/>
                  </a:lnTo>
                  <a:lnTo>
                    <a:pt x="60" y="49"/>
                  </a:lnTo>
                  <a:lnTo>
                    <a:pt x="63" y="53"/>
                  </a:lnTo>
                  <a:lnTo>
                    <a:pt x="65" y="55"/>
                  </a:lnTo>
                  <a:lnTo>
                    <a:pt x="69" y="59"/>
                  </a:lnTo>
                  <a:lnTo>
                    <a:pt x="71" y="61"/>
                  </a:lnTo>
                  <a:lnTo>
                    <a:pt x="73" y="63"/>
                  </a:lnTo>
                  <a:lnTo>
                    <a:pt x="75" y="65"/>
                  </a:lnTo>
                  <a:lnTo>
                    <a:pt x="75" y="67"/>
                  </a:lnTo>
                  <a:lnTo>
                    <a:pt x="75" y="69"/>
                  </a:lnTo>
                  <a:lnTo>
                    <a:pt x="75" y="71"/>
                  </a:lnTo>
                  <a:lnTo>
                    <a:pt x="75" y="71"/>
                  </a:lnTo>
                  <a:lnTo>
                    <a:pt x="75" y="72"/>
                  </a:lnTo>
                  <a:lnTo>
                    <a:pt x="75" y="72"/>
                  </a:lnTo>
                  <a:lnTo>
                    <a:pt x="75" y="74"/>
                  </a:lnTo>
                  <a:lnTo>
                    <a:pt x="77" y="74"/>
                  </a:lnTo>
                  <a:lnTo>
                    <a:pt x="79" y="78"/>
                  </a:lnTo>
                  <a:lnTo>
                    <a:pt x="79" y="80"/>
                  </a:lnTo>
                  <a:lnTo>
                    <a:pt x="81" y="82"/>
                  </a:lnTo>
                  <a:lnTo>
                    <a:pt x="81" y="84"/>
                  </a:lnTo>
                  <a:lnTo>
                    <a:pt x="83" y="86"/>
                  </a:lnTo>
                  <a:lnTo>
                    <a:pt x="83" y="86"/>
                  </a:lnTo>
                  <a:lnTo>
                    <a:pt x="85" y="88"/>
                  </a:lnTo>
                  <a:lnTo>
                    <a:pt x="86" y="90"/>
                  </a:lnTo>
                  <a:lnTo>
                    <a:pt x="86" y="92"/>
                  </a:lnTo>
                  <a:lnTo>
                    <a:pt x="88" y="94"/>
                  </a:lnTo>
                  <a:lnTo>
                    <a:pt x="88" y="96"/>
                  </a:lnTo>
                  <a:lnTo>
                    <a:pt x="90" y="96"/>
                  </a:lnTo>
                  <a:lnTo>
                    <a:pt x="92" y="97"/>
                  </a:lnTo>
                  <a:lnTo>
                    <a:pt x="94" y="97"/>
                  </a:lnTo>
                  <a:lnTo>
                    <a:pt x="96" y="99"/>
                  </a:lnTo>
                  <a:lnTo>
                    <a:pt x="96" y="99"/>
                  </a:lnTo>
                  <a:lnTo>
                    <a:pt x="96" y="99"/>
                  </a:lnTo>
                  <a:lnTo>
                    <a:pt x="96" y="99"/>
                  </a:lnTo>
                  <a:lnTo>
                    <a:pt x="96" y="101"/>
                  </a:lnTo>
                  <a:lnTo>
                    <a:pt x="96" y="101"/>
                  </a:lnTo>
                  <a:lnTo>
                    <a:pt x="96" y="103"/>
                  </a:lnTo>
                  <a:lnTo>
                    <a:pt x="96" y="103"/>
                  </a:lnTo>
                  <a:lnTo>
                    <a:pt x="96" y="103"/>
                  </a:lnTo>
                  <a:lnTo>
                    <a:pt x="96" y="105"/>
                  </a:lnTo>
                  <a:lnTo>
                    <a:pt x="100" y="103"/>
                  </a:lnTo>
                  <a:lnTo>
                    <a:pt x="102" y="103"/>
                  </a:lnTo>
                  <a:lnTo>
                    <a:pt x="104" y="103"/>
                  </a:lnTo>
                  <a:lnTo>
                    <a:pt x="106" y="105"/>
                  </a:lnTo>
                  <a:lnTo>
                    <a:pt x="108" y="105"/>
                  </a:lnTo>
                  <a:lnTo>
                    <a:pt x="109" y="105"/>
                  </a:lnTo>
                  <a:lnTo>
                    <a:pt x="111" y="105"/>
                  </a:lnTo>
                  <a:lnTo>
                    <a:pt x="113" y="107"/>
                  </a:lnTo>
                  <a:lnTo>
                    <a:pt x="113" y="109"/>
                  </a:lnTo>
                  <a:lnTo>
                    <a:pt x="111" y="111"/>
                  </a:lnTo>
                  <a:lnTo>
                    <a:pt x="111" y="113"/>
                  </a:lnTo>
                  <a:lnTo>
                    <a:pt x="111" y="113"/>
                  </a:lnTo>
                  <a:lnTo>
                    <a:pt x="109" y="115"/>
                  </a:lnTo>
                  <a:lnTo>
                    <a:pt x="109" y="117"/>
                  </a:lnTo>
                  <a:lnTo>
                    <a:pt x="111" y="119"/>
                  </a:lnTo>
                  <a:lnTo>
                    <a:pt x="111" y="120"/>
                  </a:lnTo>
                  <a:lnTo>
                    <a:pt x="109" y="120"/>
                  </a:lnTo>
                  <a:lnTo>
                    <a:pt x="109" y="122"/>
                  </a:lnTo>
                  <a:lnTo>
                    <a:pt x="108" y="122"/>
                  </a:lnTo>
                  <a:lnTo>
                    <a:pt x="106" y="122"/>
                  </a:lnTo>
                  <a:lnTo>
                    <a:pt x="104" y="124"/>
                  </a:lnTo>
                  <a:lnTo>
                    <a:pt x="104" y="124"/>
                  </a:lnTo>
                  <a:lnTo>
                    <a:pt x="102" y="126"/>
                  </a:lnTo>
                  <a:lnTo>
                    <a:pt x="102" y="126"/>
                  </a:lnTo>
                  <a:lnTo>
                    <a:pt x="102" y="128"/>
                  </a:lnTo>
                  <a:lnTo>
                    <a:pt x="104" y="128"/>
                  </a:lnTo>
                  <a:lnTo>
                    <a:pt x="104" y="130"/>
                  </a:lnTo>
                  <a:lnTo>
                    <a:pt x="104" y="130"/>
                  </a:lnTo>
                  <a:lnTo>
                    <a:pt x="106" y="130"/>
                  </a:lnTo>
                  <a:lnTo>
                    <a:pt x="106" y="130"/>
                  </a:lnTo>
                  <a:lnTo>
                    <a:pt x="108" y="132"/>
                  </a:lnTo>
                  <a:lnTo>
                    <a:pt x="108" y="132"/>
                  </a:lnTo>
                  <a:lnTo>
                    <a:pt x="106" y="134"/>
                  </a:lnTo>
                  <a:lnTo>
                    <a:pt x="106" y="136"/>
                  </a:lnTo>
                  <a:lnTo>
                    <a:pt x="104" y="136"/>
                  </a:lnTo>
                  <a:lnTo>
                    <a:pt x="104" y="138"/>
                  </a:lnTo>
                  <a:lnTo>
                    <a:pt x="104" y="140"/>
                  </a:lnTo>
                  <a:lnTo>
                    <a:pt x="102" y="142"/>
                  </a:lnTo>
                  <a:lnTo>
                    <a:pt x="102" y="144"/>
                  </a:lnTo>
                  <a:lnTo>
                    <a:pt x="100" y="145"/>
                  </a:lnTo>
                  <a:lnTo>
                    <a:pt x="40" y="145"/>
                  </a:lnTo>
                  <a:lnTo>
                    <a:pt x="40" y="147"/>
                  </a:lnTo>
                  <a:lnTo>
                    <a:pt x="40" y="147"/>
                  </a:lnTo>
                  <a:lnTo>
                    <a:pt x="40" y="147"/>
                  </a:lnTo>
                  <a:lnTo>
                    <a:pt x="40" y="149"/>
                  </a:lnTo>
                  <a:lnTo>
                    <a:pt x="40" y="149"/>
                  </a:lnTo>
                  <a:lnTo>
                    <a:pt x="40" y="151"/>
                  </a:lnTo>
                  <a:lnTo>
                    <a:pt x="40" y="151"/>
                  </a:lnTo>
                  <a:lnTo>
                    <a:pt x="40" y="151"/>
                  </a:lnTo>
                  <a:lnTo>
                    <a:pt x="37" y="151"/>
                  </a:lnTo>
                  <a:lnTo>
                    <a:pt x="33" y="151"/>
                  </a:lnTo>
                  <a:lnTo>
                    <a:pt x="29" y="151"/>
                  </a:lnTo>
                  <a:lnTo>
                    <a:pt x="25" y="153"/>
                  </a:lnTo>
                  <a:lnTo>
                    <a:pt x="21" y="153"/>
                  </a:lnTo>
                  <a:lnTo>
                    <a:pt x="19" y="155"/>
                  </a:lnTo>
                  <a:lnTo>
                    <a:pt x="15" y="155"/>
                  </a:lnTo>
                  <a:lnTo>
                    <a:pt x="14" y="157"/>
                  </a:lnTo>
                  <a:lnTo>
                    <a:pt x="15" y="151"/>
                  </a:lnTo>
                  <a:lnTo>
                    <a:pt x="19" y="145"/>
                  </a:lnTo>
                  <a:lnTo>
                    <a:pt x="25" y="142"/>
                  </a:lnTo>
                  <a:lnTo>
                    <a:pt x="33" y="140"/>
                  </a:lnTo>
                  <a:lnTo>
                    <a:pt x="38" y="138"/>
                  </a:lnTo>
                  <a:lnTo>
                    <a:pt x="44" y="136"/>
                  </a:lnTo>
                  <a:lnTo>
                    <a:pt x="48" y="134"/>
                  </a:lnTo>
                  <a:lnTo>
                    <a:pt x="52" y="128"/>
                  </a:lnTo>
                  <a:lnTo>
                    <a:pt x="52" y="130"/>
                  </a:lnTo>
                  <a:lnTo>
                    <a:pt x="50" y="130"/>
                  </a:lnTo>
                  <a:lnTo>
                    <a:pt x="50" y="132"/>
                  </a:lnTo>
                  <a:lnTo>
                    <a:pt x="48" y="132"/>
                  </a:lnTo>
                  <a:lnTo>
                    <a:pt x="48" y="134"/>
                  </a:lnTo>
                  <a:lnTo>
                    <a:pt x="46" y="134"/>
                  </a:lnTo>
                  <a:lnTo>
                    <a:pt x="44" y="134"/>
                  </a:lnTo>
                  <a:lnTo>
                    <a:pt x="44" y="134"/>
                  </a:lnTo>
                  <a:lnTo>
                    <a:pt x="42" y="134"/>
                  </a:lnTo>
                  <a:lnTo>
                    <a:pt x="38" y="134"/>
                  </a:lnTo>
                  <a:lnTo>
                    <a:pt x="35" y="132"/>
                  </a:lnTo>
                  <a:lnTo>
                    <a:pt x="31" y="132"/>
                  </a:lnTo>
                  <a:lnTo>
                    <a:pt x="27" y="130"/>
                  </a:lnTo>
                  <a:lnTo>
                    <a:pt x="23" y="130"/>
                  </a:lnTo>
                  <a:lnTo>
                    <a:pt x="21" y="128"/>
                  </a:lnTo>
                  <a:lnTo>
                    <a:pt x="19" y="126"/>
                  </a:lnTo>
                  <a:lnTo>
                    <a:pt x="19" y="124"/>
                  </a:lnTo>
                  <a:lnTo>
                    <a:pt x="21" y="122"/>
                  </a:lnTo>
                  <a:lnTo>
                    <a:pt x="23" y="120"/>
                  </a:lnTo>
                  <a:lnTo>
                    <a:pt x="23" y="119"/>
                  </a:lnTo>
                  <a:lnTo>
                    <a:pt x="25" y="119"/>
                  </a:lnTo>
                  <a:lnTo>
                    <a:pt x="27" y="119"/>
                  </a:lnTo>
                  <a:lnTo>
                    <a:pt x="29" y="119"/>
                  </a:lnTo>
                  <a:lnTo>
                    <a:pt x="29" y="119"/>
                  </a:lnTo>
                  <a:lnTo>
                    <a:pt x="29" y="107"/>
                  </a:lnTo>
                  <a:lnTo>
                    <a:pt x="23" y="107"/>
                  </a:lnTo>
                  <a:lnTo>
                    <a:pt x="27" y="103"/>
                  </a:lnTo>
                  <a:lnTo>
                    <a:pt x="31" y="99"/>
                  </a:lnTo>
                  <a:lnTo>
                    <a:pt x="33" y="97"/>
                  </a:lnTo>
                  <a:lnTo>
                    <a:pt x="37" y="97"/>
                  </a:lnTo>
                  <a:lnTo>
                    <a:pt x="40" y="96"/>
                  </a:lnTo>
                  <a:lnTo>
                    <a:pt x="44" y="96"/>
                  </a:lnTo>
                  <a:lnTo>
                    <a:pt x="46" y="92"/>
                  </a:lnTo>
                  <a:lnTo>
                    <a:pt x="50" y="90"/>
                  </a:lnTo>
                  <a:lnTo>
                    <a:pt x="46" y="88"/>
                  </a:lnTo>
                  <a:lnTo>
                    <a:pt x="44" y="86"/>
                  </a:lnTo>
                  <a:lnTo>
                    <a:pt x="44" y="84"/>
                  </a:lnTo>
                  <a:lnTo>
                    <a:pt x="42" y="82"/>
                  </a:lnTo>
                  <a:lnTo>
                    <a:pt x="40" y="82"/>
                  </a:lnTo>
                  <a:lnTo>
                    <a:pt x="40" y="80"/>
                  </a:lnTo>
                  <a:lnTo>
                    <a:pt x="40" y="78"/>
                  </a:lnTo>
                  <a:lnTo>
                    <a:pt x="38" y="74"/>
                  </a:lnTo>
                  <a:lnTo>
                    <a:pt x="37" y="74"/>
                  </a:lnTo>
                  <a:lnTo>
                    <a:pt x="33" y="74"/>
                  </a:lnTo>
                  <a:lnTo>
                    <a:pt x="29" y="74"/>
                  </a:lnTo>
                  <a:lnTo>
                    <a:pt x="27" y="72"/>
                  </a:lnTo>
                  <a:lnTo>
                    <a:pt x="25" y="71"/>
                  </a:lnTo>
                  <a:lnTo>
                    <a:pt x="23" y="69"/>
                  </a:lnTo>
                  <a:lnTo>
                    <a:pt x="21" y="67"/>
                  </a:lnTo>
                  <a:lnTo>
                    <a:pt x="21" y="65"/>
                  </a:lnTo>
                  <a:lnTo>
                    <a:pt x="21" y="63"/>
                  </a:lnTo>
                  <a:lnTo>
                    <a:pt x="23" y="61"/>
                  </a:lnTo>
                  <a:lnTo>
                    <a:pt x="25" y="59"/>
                  </a:lnTo>
                  <a:lnTo>
                    <a:pt x="25" y="57"/>
                  </a:lnTo>
                  <a:lnTo>
                    <a:pt x="27" y="55"/>
                  </a:lnTo>
                  <a:lnTo>
                    <a:pt x="29" y="53"/>
                  </a:lnTo>
                  <a:lnTo>
                    <a:pt x="29" y="51"/>
                  </a:lnTo>
                  <a:lnTo>
                    <a:pt x="29" y="49"/>
                  </a:lnTo>
                  <a:lnTo>
                    <a:pt x="27" y="51"/>
                  </a:lnTo>
                  <a:lnTo>
                    <a:pt x="25" y="53"/>
                  </a:lnTo>
                  <a:lnTo>
                    <a:pt x="23" y="55"/>
                  </a:lnTo>
                  <a:lnTo>
                    <a:pt x="21" y="57"/>
                  </a:lnTo>
                  <a:lnTo>
                    <a:pt x="19" y="59"/>
                  </a:lnTo>
                  <a:lnTo>
                    <a:pt x="19" y="61"/>
                  </a:lnTo>
                  <a:lnTo>
                    <a:pt x="17" y="63"/>
                  </a:lnTo>
                  <a:lnTo>
                    <a:pt x="15" y="65"/>
                  </a:lnTo>
                  <a:lnTo>
                    <a:pt x="12" y="59"/>
                  </a:lnTo>
                  <a:lnTo>
                    <a:pt x="10" y="55"/>
                  </a:lnTo>
                  <a:lnTo>
                    <a:pt x="8" y="53"/>
                  </a:lnTo>
                  <a:lnTo>
                    <a:pt x="6" y="49"/>
                  </a:lnTo>
                  <a:lnTo>
                    <a:pt x="6" y="49"/>
                  </a:lnTo>
                  <a:lnTo>
                    <a:pt x="6" y="48"/>
                  </a:lnTo>
                  <a:lnTo>
                    <a:pt x="6" y="46"/>
                  </a:lnTo>
                  <a:lnTo>
                    <a:pt x="6" y="44"/>
                  </a:lnTo>
                  <a:lnTo>
                    <a:pt x="4" y="42"/>
                  </a:lnTo>
                  <a:lnTo>
                    <a:pt x="4" y="40"/>
                  </a:lnTo>
                  <a:lnTo>
                    <a:pt x="4" y="38"/>
                  </a:lnTo>
                  <a:lnTo>
                    <a:pt x="4" y="34"/>
                  </a:lnTo>
                  <a:lnTo>
                    <a:pt x="6" y="30"/>
                  </a:lnTo>
                  <a:lnTo>
                    <a:pt x="6" y="26"/>
                  </a:lnTo>
                  <a:lnTo>
                    <a:pt x="6" y="23"/>
                  </a:lnTo>
                  <a:lnTo>
                    <a:pt x="6" y="21"/>
                  </a:lnTo>
                  <a:lnTo>
                    <a:pt x="6" y="17"/>
                  </a:lnTo>
                  <a:lnTo>
                    <a:pt x="6" y="15"/>
                  </a:lnTo>
                  <a:lnTo>
                    <a:pt x="6" y="15"/>
                  </a:lnTo>
                  <a:lnTo>
                    <a:pt x="4" y="13"/>
                  </a:lnTo>
                  <a:lnTo>
                    <a:pt x="4" y="13"/>
                  </a:lnTo>
                  <a:lnTo>
                    <a:pt x="2" y="11"/>
                  </a:lnTo>
                  <a:lnTo>
                    <a:pt x="2" y="11"/>
                  </a:lnTo>
                  <a:lnTo>
                    <a:pt x="2" y="11"/>
                  </a:lnTo>
                  <a:lnTo>
                    <a:pt x="2" y="11"/>
                  </a:lnTo>
                  <a:lnTo>
                    <a:pt x="4" y="9"/>
                  </a:lnTo>
                  <a:lnTo>
                    <a:pt x="4" y="9"/>
                  </a:lnTo>
                  <a:lnTo>
                    <a:pt x="4" y="9"/>
                  </a:lnTo>
                  <a:lnTo>
                    <a:pt x="4" y="7"/>
                  </a:lnTo>
                  <a:lnTo>
                    <a:pt x="4" y="7"/>
                  </a:lnTo>
                  <a:lnTo>
                    <a:pt x="6" y="7"/>
                  </a:lnTo>
                  <a:lnTo>
                    <a:pt x="6" y="7"/>
                  </a:lnTo>
                  <a:lnTo>
                    <a:pt x="6" y="5"/>
                  </a:lnTo>
                  <a:lnTo>
                    <a:pt x="4" y="3"/>
                  </a:lnTo>
                  <a:lnTo>
                    <a:pt x="4" y="3"/>
                  </a:lnTo>
                  <a:lnTo>
                    <a:pt x="2" y="3"/>
                  </a:lnTo>
                  <a:lnTo>
                    <a:pt x="2" y="3"/>
                  </a:lnTo>
                  <a:lnTo>
                    <a:pt x="0" y="1"/>
                  </a:lnTo>
                  <a:lnTo>
                    <a:pt x="0" y="1"/>
                  </a:lnTo>
                  <a:lnTo>
                    <a:pt x="0" y="1"/>
                  </a:lnTo>
                  <a:lnTo>
                    <a:pt x="0" y="1"/>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37" name="Freeform 291"/>
            <p:cNvSpPr>
              <a:spLocks/>
            </p:cNvSpPr>
            <p:nvPr/>
          </p:nvSpPr>
          <p:spPr bwMode="auto">
            <a:xfrm>
              <a:off x="3159" y="1828"/>
              <a:ext cx="31" cy="25"/>
            </a:xfrm>
            <a:custGeom>
              <a:avLst/>
              <a:gdLst>
                <a:gd name="T0" fmla="*/ 0 w 31"/>
                <a:gd name="T1" fmla="*/ 14 h 23"/>
                <a:gd name="T2" fmla="*/ 4 w 31"/>
                <a:gd name="T3" fmla="*/ 23 h 23"/>
                <a:gd name="T4" fmla="*/ 8 w 31"/>
                <a:gd name="T5" fmla="*/ 21 h 23"/>
                <a:gd name="T6" fmla="*/ 12 w 31"/>
                <a:gd name="T7" fmla="*/ 19 h 23"/>
                <a:gd name="T8" fmla="*/ 16 w 31"/>
                <a:gd name="T9" fmla="*/ 17 h 23"/>
                <a:gd name="T10" fmla="*/ 20 w 31"/>
                <a:gd name="T11" fmla="*/ 16 h 23"/>
                <a:gd name="T12" fmla="*/ 21 w 31"/>
                <a:gd name="T13" fmla="*/ 14 h 23"/>
                <a:gd name="T14" fmla="*/ 23 w 31"/>
                <a:gd name="T15" fmla="*/ 12 h 23"/>
                <a:gd name="T16" fmla="*/ 25 w 31"/>
                <a:gd name="T17" fmla="*/ 8 h 23"/>
                <a:gd name="T18" fmla="*/ 25 w 31"/>
                <a:gd name="T19" fmla="*/ 4 h 23"/>
                <a:gd name="T20" fmla="*/ 25 w 31"/>
                <a:gd name="T21" fmla="*/ 4 h 23"/>
                <a:gd name="T22" fmla="*/ 27 w 31"/>
                <a:gd name="T23" fmla="*/ 4 h 23"/>
                <a:gd name="T24" fmla="*/ 27 w 31"/>
                <a:gd name="T25" fmla="*/ 4 h 23"/>
                <a:gd name="T26" fmla="*/ 29 w 31"/>
                <a:gd name="T27" fmla="*/ 4 h 23"/>
                <a:gd name="T28" fmla="*/ 29 w 31"/>
                <a:gd name="T29" fmla="*/ 2 h 23"/>
                <a:gd name="T30" fmla="*/ 31 w 31"/>
                <a:gd name="T31" fmla="*/ 2 h 23"/>
                <a:gd name="T32" fmla="*/ 31 w 31"/>
                <a:gd name="T33" fmla="*/ 2 h 23"/>
                <a:gd name="T34" fmla="*/ 31 w 31"/>
                <a:gd name="T35" fmla="*/ 0 h 23"/>
                <a:gd name="T36" fmla="*/ 27 w 31"/>
                <a:gd name="T37" fmla="*/ 2 h 23"/>
                <a:gd name="T38" fmla="*/ 21 w 31"/>
                <a:gd name="T39" fmla="*/ 4 h 23"/>
                <a:gd name="T40" fmla="*/ 18 w 31"/>
                <a:gd name="T41" fmla="*/ 4 h 23"/>
                <a:gd name="T42" fmla="*/ 14 w 31"/>
                <a:gd name="T43" fmla="*/ 6 h 23"/>
                <a:gd name="T44" fmla="*/ 10 w 31"/>
                <a:gd name="T45" fmla="*/ 10 h 23"/>
                <a:gd name="T46" fmla="*/ 6 w 31"/>
                <a:gd name="T47" fmla="*/ 12 h 23"/>
                <a:gd name="T48" fmla="*/ 2 w 31"/>
                <a:gd name="T49" fmla="*/ 14 h 23"/>
                <a:gd name="T50" fmla="*/ 0 w 31"/>
                <a:gd name="T5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1" h="23">
                  <a:moveTo>
                    <a:pt x="0" y="14"/>
                  </a:moveTo>
                  <a:lnTo>
                    <a:pt x="4" y="23"/>
                  </a:lnTo>
                  <a:lnTo>
                    <a:pt x="8" y="21"/>
                  </a:lnTo>
                  <a:lnTo>
                    <a:pt x="12" y="19"/>
                  </a:lnTo>
                  <a:lnTo>
                    <a:pt x="16" y="17"/>
                  </a:lnTo>
                  <a:lnTo>
                    <a:pt x="20" y="16"/>
                  </a:lnTo>
                  <a:lnTo>
                    <a:pt x="21" y="14"/>
                  </a:lnTo>
                  <a:lnTo>
                    <a:pt x="23" y="12"/>
                  </a:lnTo>
                  <a:lnTo>
                    <a:pt x="25" y="8"/>
                  </a:lnTo>
                  <a:lnTo>
                    <a:pt x="25" y="4"/>
                  </a:lnTo>
                  <a:lnTo>
                    <a:pt x="25" y="4"/>
                  </a:lnTo>
                  <a:lnTo>
                    <a:pt x="27" y="4"/>
                  </a:lnTo>
                  <a:lnTo>
                    <a:pt x="27" y="4"/>
                  </a:lnTo>
                  <a:lnTo>
                    <a:pt x="29" y="4"/>
                  </a:lnTo>
                  <a:lnTo>
                    <a:pt x="29" y="2"/>
                  </a:lnTo>
                  <a:lnTo>
                    <a:pt x="31" y="2"/>
                  </a:lnTo>
                  <a:lnTo>
                    <a:pt x="31" y="2"/>
                  </a:lnTo>
                  <a:lnTo>
                    <a:pt x="31" y="0"/>
                  </a:lnTo>
                  <a:lnTo>
                    <a:pt x="27" y="2"/>
                  </a:lnTo>
                  <a:lnTo>
                    <a:pt x="21" y="4"/>
                  </a:lnTo>
                  <a:lnTo>
                    <a:pt x="18" y="4"/>
                  </a:lnTo>
                  <a:lnTo>
                    <a:pt x="14" y="6"/>
                  </a:lnTo>
                  <a:lnTo>
                    <a:pt x="10" y="10"/>
                  </a:lnTo>
                  <a:lnTo>
                    <a:pt x="6" y="12"/>
                  </a:lnTo>
                  <a:lnTo>
                    <a:pt x="2" y="14"/>
                  </a:lnTo>
                  <a:lnTo>
                    <a:pt x="0" y="14"/>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38" name="Freeform 292"/>
            <p:cNvSpPr>
              <a:spLocks noEditPoints="1"/>
            </p:cNvSpPr>
            <p:nvPr/>
          </p:nvSpPr>
          <p:spPr bwMode="auto">
            <a:xfrm>
              <a:off x="2928" y="2976"/>
              <a:ext cx="253" cy="253"/>
            </a:xfrm>
            <a:custGeom>
              <a:avLst/>
              <a:gdLst>
                <a:gd name="T0" fmla="*/ 248 w 253"/>
                <a:gd name="T1" fmla="*/ 90 h 232"/>
                <a:gd name="T2" fmla="*/ 242 w 253"/>
                <a:gd name="T3" fmla="*/ 111 h 232"/>
                <a:gd name="T4" fmla="*/ 242 w 253"/>
                <a:gd name="T5" fmla="*/ 117 h 232"/>
                <a:gd name="T6" fmla="*/ 232 w 253"/>
                <a:gd name="T7" fmla="*/ 126 h 232"/>
                <a:gd name="T8" fmla="*/ 209 w 253"/>
                <a:gd name="T9" fmla="*/ 159 h 232"/>
                <a:gd name="T10" fmla="*/ 180 w 253"/>
                <a:gd name="T11" fmla="*/ 186 h 232"/>
                <a:gd name="T12" fmla="*/ 156 w 253"/>
                <a:gd name="T13" fmla="*/ 213 h 232"/>
                <a:gd name="T14" fmla="*/ 136 w 253"/>
                <a:gd name="T15" fmla="*/ 217 h 232"/>
                <a:gd name="T16" fmla="*/ 119 w 253"/>
                <a:gd name="T17" fmla="*/ 222 h 232"/>
                <a:gd name="T18" fmla="*/ 102 w 253"/>
                <a:gd name="T19" fmla="*/ 222 h 232"/>
                <a:gd name="T20" fmla="*/ 94 w 253"/>
                <a:gd name="T21" fmla="*/ 222 h 232"/>
                <a:gd name="T22" fmla="*/ 86 w 253"/>
                <a:gd name="T23" fmla="*/ 224 h 232"/>
                <a:gd name="T24" fmla="*/ 81 w 253"/>
                <a:gd name="T25" fmla="*/ 222 h 232"/>
                <a:gd name="T26" fmla="*/ 60 w 253"/>
                <a:gd name="T27" fmla="*/ 228 h 232"/>
                <a:gd name="T28" fmla="*/ 35 w 253"/>
                <a:gd name="T29" fmla="*/ 232 h 232"/>
                <a:gd name="T30" fmla="*/ 19 w 253"/>
                <a:gd name="T31" fmla="*/ 219 h 232"/>
                <a:gd name="T32" fmla="*/ 17 w 253"/>
                <a:gd name="T33" fmla="*/ 196 h 232"/>
                <a:gd name="T34" fmla="*/ 19 w 253"/>
                <a:gd name="T35" fmla="*/ 188 h 232"/>
                <a:gd name="T36" fmla="*/ 15 w 253"/>
                <a:gd name="T37" fmla="*/ 171 h 232"/>
                <a:gd name="T38" fmla="*/ 4 w 253"/>
                <a:gd name="T39" fmla="*/ 155 h 232"/>
                <a:gd name="T40" fmla="*/ 2 w 253"/>
                <a:gd name="T41" fmla="*/ 138 h 232"/>
                <a:gd name="T42" fmla="*/ 0 w 253"/>
                <a:gd name="T43" fmla="*/ 123 h 232"/>
                <a:gd name="T44" fmla="*/ 0 w 253"/>
                <a:gd name="T45" fmla="*/ 113 h 232"/>
                <a:gd name="T46" fmla="*/ 17 w 253"/>
                <a:gd name="T47" fmla="*/ 123 h 232"/>
                <a:gd name="T48" fmla="*/ 37 w 253"/>
                <a:gd name="T49" fmla="*/ 125 h 232"/>
                <a:gd name="T50" fmla="*/ 50 w 253"/>
                <a:gd name="T51" fmla="*/ 113 h 232"/>
                <a:gd name="T52" fmla="*/ 54 w 253"/>
                <a:gd name="T53" fmla="*/ 67 h 232"/>
                <a:gd name="T54" fmla="*/ 56 w 253"/>
                <a:gd name="T55" fmla="*/ 52 h 232"/>
                <a:gd name="T56" fmla="*/ 63 w 253"/>
                <a:gd name="T57" fmla="*/ 54 h 232"/>
                <a:gd name="T58" fmla="*/ 67 w 253"/>
                <a:gd name="T59" fmla="*/ 59 h 232"/>
                <a:gd name="T60" fmla="*/ 67 w 253"/>
                <a:gd name="T61" fmla="*/ 73 h 232"/>
                <a:gd name="T62" fmla="*/ 69 w 253"/>
                <a:gd name="T63" fmla="*/ 86 h 232"/>
                <a:gd name="T64" fmla="*/ 81 w 253"/>
                <a:gd name="T65" fmla="*/ 90 h 232"/>
                <a:gd name="T66" fmla="*/ 98 w 253"/>
                <a:gd name="T67" fmla="*/ 69 h 232"/>
                <a:gd name="T68" fmla="*/ 117 w 253"/>
                <a:gd name="T69" fmla="*/ 61 h 232"/>
                <a:gd name="T70" fmla="*/ 131 w 253"/>
                <a:gd name="T71" fmla="*/ 67 h 232"/>
                <a:gd name="T72" fmla="*/ 148 w 253"/>
                <a:gd name="T73" fmla="*/ 61 h 232"/>
                <a:gd name="T74" fmla="*/ 159 w 253"/>
                <a:gd name="T75" fmla="*/ 38 h 232"/>
                <a:gd name="T76" fmla="*/ 198 w 253"/>
                <a:gd name="T77" fmla="*/ 9 h 232"/>
                <a:gd name="T78" fmla="*/ 221 w 253"/>
                <a:gd name="T79" fmla="*/ 2 h 232"/>
                <a:gd name="T80" fmla="*/ 234 w 253"/>
                <a:gd name="T81" fmla="*/ 0 h 232"/>
                <a:gd name="T82" fmla="*/ 240 w 253"/>
                <a:gd name="T83" fmla="*/ 15 h 232"/>
                <a:gd name="T84" fmla="*/ 248 w 253"/>
                <a:gd name="T85" fmla="*/ 36 h 232"/>
                <a:gd name="T86" fmla="*/ 238 w 253"/>
                <a:gd name="T87" fmla="*/ 63 h 232"/>
                <a:gd name="T88" fmla="*/ 230 w 253"/>
                <a:gd name="T89" fmla="*/ 69 h 232"/>
                <a:gd name="T90" fmla="*/ 230 w 253"/>
                <a:gd name="T91" fmla="*/ 86 h 232"/>
                <a:gd name="T92" fmla="*/ 167 w 253"/>
                <a:gd name="T93" fmla="*/ 138 h 232"/>
                <a:gd name="T94" fmla="*/ 180 w 253"/>
                <a:gd name="T95" fmla="*/ 125 h 232"/>
                <a:gd name="T96" fmla="*/ 196 w 253"/>
                <a:gd name="T97" fmla="*/ 125 h 232"/>
                <a:gd name="T98" fmla="*/ 200 w 253"/>
                <a:gd name="T99" fmla="*/ 134 h 232"/>
                <a:gd name="T100" fmla="*/ 186 w 253"/>
                <a:gd name="T101" fmla="*/ 148 h 232"/>
                <a:gd name="T102" fmla="*/ 173 w 253"/>
                <a:gd name="T103" fmla="*/ 151 h 232"/>
                <a:gd name="T104" fmla="*/ 163 w 253"/>
                <a:gd name="T105" fmla="*/ 140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53" h="232">
                  <a:moveTo>
                    <a:pt x="244" y="90"/>
                  </a:moveTo>
                  <a:lnTo>
                    <a:pt x="244" y="90"/>
                  </a:lnTo>
                  <a:lnTo>
                    <a:pt x="246" y="90"/>
                  </a:lnTo>
                  <a:lnTo>
                    <a:pt x="248" y="90"/>
                  </a:lnTo>
                  <a:lnTo>
                    <a:pt x="248" y="90"/>
                  </a:lnTo>
                  <a:lnTo>
                    <a:pt x="250" y="90"/>
                  </a:lnTo>
                  <a:lnTo>
                    <a:pt x="251" y="88"/>
                  </a:lnTo>
                  <a:lnTo>
                    <a:pt x="253" y="88"/>
                  </a:lnTo>
                  <a:lnTo>
                    <a:pt x="253" y="88"/>
                  </a:lnTo>
                  <a:lnTo>
                    <a:pt x="242" y="111"/>
                  </a:lnTo>
                  <a:lnTo>
                    <a:pt x="242" y="111"/>
                  </a:lnTo>
                  <a:lnTo>
                    <a:pt x="242" y="113"/>
                  </a:lnTo>
                  <a:lnTo>
                    <a:pt x="242" y="113"/>
                  </a:lnTo>
                  <a:lnTo>
                    <a:pt x="242" y="115"/>
                  </a:lnTo>
                  <a:lnTo>
                    <a:pt x="242" y="117"/>
                  </a:lnTo>
                  <a:lnTo>
                    <a:pt x="242" y="117"/>
                  </a:lnTo>
                  <a:lnTo>
                    <a:pt x="242" y="119"/>
                  </a:lnTo>
                  <a:lnTo>
                    <a:pt x="242" y="121"/>
                  </a:lnTo>
                  <a:lnTo>
                    <a:pt x="238" y="123"/>
                  </a:lnTo>
                  <a:lnTo>
                    <a:pt x="232" y="126"/>
                  </a:lnTo>
                  <a:lnTo>
                    <a:pt x="227" y="132"/>
                  </a:lnTo>
                  <a:lnTo>
                    <a:pt x="223" y="140"/>
                  </a:lnTo>
                  <a:lnTo>
                    <a:pt x="217" y="148"/>
                  </a:lnTo>
                  <a:lnTo>
                    <a:pt x="213" y="153"/>
                  </a:lnTo>
                  <a:lnTo>
                    <a:pt x="209" y="159"/>
                  </a:lnTo>
                  <a:lnTo>
                    <a:pt x="209" y="163"/>
                  </a:lnTo>
                  <a:lnTo>
                    <a:pt x="202" y="171"/>
                  </a:lnTo>
                  <a:lnTo>
                    <a:pt x="194" y="176"/>
                  </a:lnTo>
                  <a:lnTo>
                    <a:pt x="188" y="182"/>
                  </a:lnTo>
                  <a:lnTo>
                    <a:pt x="180" y="186"/>
                  </a:lnTo>
                  <a:lnTo>
                    <a:pt x="175" y="190"/>
                  </a:lnTo>
                  <a:lnTo>
                    <a:pt x="167" y="196"/>
                  </a:lnTo>
                  <a:lnTo>
                    <a:pt x="161" y="203"/>
                  </a:lnTo>
                  <a:lnTo>
                    <a:pt x="157" y="211"/>
                  </a:lnTo>
                  <a:lnTo>
                    <a:pt x="156" y="213"/>
                  </a:lnTo>
                  <a:lnTo>
                    <a:pt x="152" y="213"/>
                  </a:lnTo>
                  <a:lnTo>
                    <a:pt x="148" y="215"/>
                  </a:lnTo>
                  <a:lnTo>
                    <a:pt x="144" y="215"/>
                  </a:lnTo>
                  <a:lnTo>
                    <a:pt x="140" y="215"/>
                  </a:lnTo>
                  <a:lnTo>
                    <a:pt x="136" y="217"/>
                  </a:lnTo>
                  <a:lnTo>
                    <a:pt x="134" y="219"/>
                  </a:lnTo>
                  <a:lnTo>
                    <a:pt x="134" y="222"/>
                  </a:lnTo>
                  <a:lnTo>
                    <a:pt x="129" y="222"/>
                  </a:lnTo>
                  <a:lnTo>
                    <a:pt x="123" y="222"/>
                  </a:lnTo>
                  <a:lnTo>
                    <a:pt x="119" y="222"/>
                  </a:lnTo>
                  <a:lnTo>
                    <a:pt x="115" y="222"/>
                  </a:lnTo>
                  <a:lnTo>
                    <a:pt x="111" y="222"/>
                  </a:lnTo>
                  <a:lnTo>
                    <a:pt x="109" y="222"/>
                  </a:lnTo>
                  <a:lnTo>
                    <a:pt x="106" y="222"/>
                  </a:lnTo>
                  <a:lnTo>
                    <a:pt x="102" y="222"/>
                  </a:lnTo>
                  <a:lnTo>
                    <a:pt x="102" y="222"/>
                  </a:lnTo>
                  <a:lnTo>
                    <a:pt x="100" y="222"/>
                  </a:lnTo>
                  <a:lnTo>
                    <a:pt x="98" y="222"/>
                  </a:lnTo>
                  <a:lnTo>
                    <a:pt x="96" y="222"/>
                  </a:lnTo>
                  <a:lnTo>
                    <a:pt x="94" y="222"/>
                  </a:lnTo>
                  <a:lnTo>
                    <a:pt x="94" y="224"/>
                  </a:lnTo>
                  <a:lnTo>
                    <a:pt x="92" y="224"/>
                  </a:lnTo>
                  <a:lnTo>
                    <a:pt x="90" y="226"/>
                  </a:lnTo>
                  <a:lnTo>
                    <a:pt x="88" y="224"/>
                  </a:lnTo>
                  <a:lnTo>
                    <a:pt x="86" y="224"/>
                  </a:lnTo>
                  <a:lnTo>
                    <a:pt x="85" y="222"/>
                  </a:lnTo>
                  <a:lnTo>
                    <a:pt x="85" y="222"/>
                  </a:lnTo>
                  <a:lnTo>
                    <a:pt x="83" y="222"/>
                  </a:lnTo>
                  <a:lnTo>
                    <a:pt x="81" y="222"/>
                  </a:lnTo>
                  <a:lnTo>
                    <a:pt x="81" y="222"/>
                  </a:lnTo>
                  <a:lnTo>
                    <a:pt x="79" y="222"/>
                  </a:lnTo>
                  <a:lnTo>
                    <a:pt x="77" y="224"/>
                  </a:lnTo>
                  <a:lnTo>
                    <a:pt x="73" y="224"/>
                  </a:lnTo>
                  <a:lnTo>
                    <a:pt x="65" y="226"/>
                  </a:lnTo>
                  <a:lnTo>
                    <a:pt x="60" y="228"/>
                  </a:lnTo>
                  <a:lnTo>
                    <a:pt x="52" y="230"/>
                  </a:lnTo>
                  <a:lnTo>
                    <a:pt x="46" y="230"/>
                  </a:lnTo>
                  <a:lnTo>
                    <a:pt x="40" y="232"/>
                  </a:lnTo>
                  <a:lnTo>
                    <a:pt x="38" y="232"/>
                  </a:lnTo>
                  <a:lnTo>
                    <a:pt x="35" y="232"/>
                  </a:lnTo>
                  <a:lnTo>
                    <a:pt x="31" y="230"/>
                  </a:lnTo>
                  <a:lnTo>
                    <a:pt x="27" y="228"/>
                  </a:lnTo>
                  <a:lnTo>
                    <a:pt x="23" y="226"/>
                  </a:lnTo>
                  <a:lnTo>
                    <a:pt x="21" y="222"/>
                  </a:lnTo>
                  <a:lnTo>
                    <a:pt x="19" y="219"/>
                  </a:lnTo>
                  <a:lnTo>
                    <a:pt x="19" y="217"/>
                  </a:lnTo>
                  <a:lnTo>
                    <a:pt x="19" y="213"/>
                  </a:lnTo>
                  <a:lnTo>
                    <a:pt x="15" y="199"/>
                  </a:lnTo>
                  <a:lnTo>
                    <a:pt x="17" y="197"/>
                  </a:lnTo>
                  <a:lnTo>
                    <a:pt x="17" y="196"/>
                  </a:lnTo>
                  <a:lnTo>
                    <a:pt x="17" y="194"/>
                  </a:lnTo>
                  <a:lnTo>
                    <a:pt x="19" y="192"/>
                  </a:lnTo>
                  <a:lnTo>
                    <a:pt x="19" y="192"/>
                  </a:lnTo>
                  <a:lnTo>
                    <a:pt x="19" y="190"/>
                  </a:lnTo>
                  <a:lnTo>
                    <a:pt x="19" y="188"/>
                  </a:lnTo>
                  <a:lnTo>
                    <a:pt x="19" y="186"/>
                  </a:lnTo>
                  <a:lnTo>
                    <a:pt x="19" y="182"/>
                  </a:lnTo>
                  <a:lnTo>
                    <a:pt x="19" y="178"/>
                  </a:lnTo>
                  <a:lnTo>
                    <a:pt x="17" y="174"/>
                  </a:lnTo>
                  <a:lnTo>
                    <a:pt x="15" y="171"/>
                  </a:lnTo>
                  <a:lnTo>
                    <a:pt x="14" y="169"/>
                  </a:lnTo>
                  <a:lnTo>
                    <a:pt x="12" y="165"/>
                  </a:lnTo>
                  <a:lnTo>
                    <a:pt x="8" y="163"/>
                  </a:lnTo>
                  <a:lnTo>
                    <a:pt x="6" y="159"/>
                  </a:lnTo>
                  <a:lnTo>
                    <a:pt x="4" y="155"/>
                  </a:lnTo>
                  <a:lnTo>
                    <a:pt x="4" y="151"/>
                  </a:lnTo>
                  <a:lnTo>
                    <a:pt x="2" y="148"/>
                  </a:lnTo>
                  <a:lnTo>
                    <a:pt x="2" y="144"/>
                  </a:lnTo>
                  <a:lnTo>
                    <a:pt x="2" y="142"/>
                  </a:lnTo>
                  <a:lnTo>
                    <a:pt x="2" y="138"/>
                  </a:lnTo>
                  <a:lnTo>
                    <a:pt x="2" y="134"/>
                  </a:lnTo>
                  <a:lnTo>
                    <a:pt x="0" y="130"/>
                  </a:lnTo>
                  <a:lnTo>
                    <a:pt x="0" y="128"/>
                  </a:lnTo>
                  <a:lnTo>
                    <a:pt x="0" y="126"/>
                  </a:lnTo>
                  <a:lnTo>
                    <a:pt x="0" y="123"/>
                  </a:lnTo>
                  <a:lnTo>
                    <a:pt x="0" y="121"/>
                  </a:lnTo>
                  <a:lnTo>
                    <a:pt x="0" y="117"/>
                  </a:lnTo>
                  <a:lnTo>
                    <a:pt x="0" y="115"/>
                  </a:lnTo>
                  <a:lnTo>
                    <a:pt x="0" y="113"/>
                  </a:lnTo>
                  <a:lnTo>
                    <a:pt x="0" y="113"/>
                  </a:lnTo>
                  <a:lnTo>
                    <a:pt x="8" y="113"/>
                  </a:lnTo>
                  <a:lnTo>
                    <a:pt x="10" y="115"/>
                  </a:lnTo>
                  <a:lnTo>
                    <a:pt x="12" y="119"/>
                  </a:lnTo>
                  <a:lnTo>
                    <a:pt x="15" y="121"/>
                  </a:lnTo>
                  <a:lnTo>
                    <a:pt x="17" y="123"/>
                  </a:lnTo>
                  <a:lnTo>
                    <a:pt x="21" y="125"/>
                  </a:lnTo>
                  <a:lnTo>
                    <a:pt x="25" y="125"/>
                  </a:lnTo>
                  <a:lnTo>
                    <a:pt x="29" y="126"/>
                  </a:lnTo>
                  <a:lnTo>
                    <a:pt x="31" y="126"/>
                  </a:lnTo>
                  <a:lnTo>
                    <a:pt x="37" y="125"/>
                  </a:lnTo>
                  <a:lnTo>
                    <a:pt x="40" y="125"/>
                  </a:lnTo>
                  <a:lnTo>
                    <a:pt x="42" y="123"/>
                  </a:lnTo>
                  <a:lnTo>
                    <a:pt x="46" y="119"/>
                  </a:lnTo>
                  <a:lnTo>
                    <a:pt x="48" y="117"/>
                  </a:lnTo>
                  <a:lnTo>
                    <a:pt x="50" y="113"/>
                  </a:lnTo>
                  <a:lnTo>
                    <a:pt x="52" y="109"/>
                  </a:lnTo>
                  <a:lnTo>
                    <a:pt x="54" y="105"/>
                  </a:lnTo>
                  <a:lnTo>
                    <a:pt x="54" y="73"/>
                  </a:lnTo>
                  <a:lnTo>
                    <a:pt x="54" y="69"/>
                  </a:lnTo>
                  <a:lnTo>
                    <a:pt x="54" y="67"/>
                  </a:lnTo>
                  <a:lnTo>
                    <a:pt x="54" y="63"/>
                  </a:lnTo>
                  <a:lnTo>
                    <a:pt x="54" y="59"/>
                  </a:lnTo>
                  <a:lnTo>
                    <a:pt x="54" y="57"/>
                  </a:lnTo>
                  <a:lnTo>
                    <a:pt x="56" y="54"/>
                  </a:lnTo>
                  <a:lnTo>
                    <a:pt x="56" y="52"/>
                  </a:lnTo>
                  <a:lnTo>
                    <a:pt x="58" y="52"/>
                  </a:lnTo>
                  <a:lnTo>
                    <a:pt x="60" y="52"/>
                  </a:lnTo>
                  <a:lnTo>
                    <a:pt x="60" y="54"/>
                  </a:lnTo>
                  <a:lnTo>
                    <a:pt x="61" y="54"/>
                  </a:lnTo>
                  <a:lnTo>
                    <a:pt x="63" y="54"/>
                  </a:lnTo>
                  <a:lnTo>
                    <a:pt x="63" y="55"/>
                  </a:lnTo>
                  <a:lnTo>
                    <a:pt x="65" y="55"/>
                  </a:lnTo>
                  <a:lnTo>
                    <a:pt x="65" y="55"/>
                  </a:lnTo>
                  <a:lnTo>
                    <a:pt x="67" y="55"/>
                  </a:lnTo>
                  <a:lnTo>
                    <a:pt x="67" y="59"/>
                  </a:lnTo>
                  <a:lnTo>
                    <a:pt x="67" y="61"/>
                  </a:lnTo>
                  <a:lnTo>
                    <a:pt x="67" y="65"/>
                  </a:lnTo>
                  <a:lnTo>
                    <a:pt x="67" y="67"/>
                  </a:lnTo>
                  <a:lnTo>
                    <a:pt x="67" y="71"/>
                  </a:lnTo>
                  <a:lnTo>
                    <a:pt x="67" y="73"/>
                  </a:lnTo>
                  <a:lnTo>
                    <a:pt x="67" y="77"/>
                  </a:lnTo>
                  <a:lnTo>
                    <a:pt x="67" y="78"/>
                  </a:lnTo>
                  <a:lnTo>
                    <a:pt x="67" y="82"/>
                  </a:lnTo>
                  <a:lnTo>
                    <a:pt x="67" y="84"/>
                  </a:lnTo>
                  <a:lnTo>
                    <a:pt x="69" y="86"/>
                  </a:lnTo>
                  <a:lnTo>
                    <a:pt x="71" y="88"/>
                  </a:lnTo>
                  <a:lnTo>
                    <a:pt x="73" y="90"/>
                  </a:lnTo>
                  <a:lnTo>
                    <a:pt x="75" y="90"/>
                  </a:lnTo>
                  <a:lnTo>
                    <a:pt x="79" y="90"/>
                  </a:lnTo>
                  <a:lnTo>
                    <a:pt x="81" y="90"/>
                  </a:lnTo>
                  <a:lnTo>
                    <a:pt x="86" y="90"/>
                  </a:lnTo>
                  <a:lnTo>
                    <a:pt x="90" y="86"/>
                  </a:lnTo>
                  <a:lnTo>
                    <a:pt x="92" y="80"/>
                  </a:lnTo>
                  <a:lnTo>
                    <a:pt x="96" y="75"/>
                  </a:lnTo>
                  <a:lnTo>
                    <a:pt x="98" y="69"/>
                  </a:lnTo>
                  <a:lnTo>
                    <a:pt x="102" y="63"/>
                  </a:lnTo>
                  <a:lnTo>
                    <a:pt x="106" y="61"/>
                  </a:lnTo>
                  <a:lnTo>
                    <a:pt x="109" y="59"/>
                  </a:lnTo>
                  <a:lnTo>
                    <a:pt x="113" y="59"/>
                  </a:lnTo>
                  <a:lnTo>
                    <a:pt x="117" y="61"/>
                  </a:lnTo>
                  <a:lnTo>
                    <a:pt x="121" y="61"/>
                  </a:lnTo>
                  <a:lnTo>
                    <a:pt x="123" y="63"/>
                  </a:lnTo>
                  <a:lnTo>
                    <a:pt x="125" y="65"/>
                  </a:lnTo>
                  <a:lnTo>
                    <a:pt x="127" y="65"/>
                  </a:lnTo>
                  <a:lnTo>
                    <a:pt x="131" y="67"/>
                  </a:lnTo>
                  <a:lnTo>
                    <a:pt x="134" y="67"/>
                  </a:lnTo>
                  <a:lnTo>
                    <a:pt x="140" y="67"/>
                  </a:lnTo>
                  <a:lnTo>
                    <a:pt x="144" y="65"/>
                  </a:lnTo>
                  <a:lnTo>
                    <a:pt x="146" y="63"/>
                  </a:lnTo>
                  <a:lnTo>
                    <a:pt x="148" y="61"/>
                  </a:lnTo>
                  <a:lnTo>
                    <a:pt x="150" y="57"/>
                  </a:lnTo>
                  <a:lnTo>
                    <a:pt x="152" y="54"/>
                  </a:lnTo>
                  <a:lnTo>
                    <a:pt x="154" y="48"/>
                  </a:lnTo>
                  <a:lnTo>
                    <a:pt x="156" y="44"/>
                  </a:lnTo>
                  <a:lnTo>
                    <a:pt x="159" y="38"/>
                  </a:lnTo>
                  <a:lnTo>
                    <a:pt x="165" y="32"/>
                  </a:lnTo>
                  <a:lnTo>
                    <a:pt x="173" y="27"/>
                  </a:lnTo>
                  <a:lnTo>
                    <a:pt x="180" y="19"/>
                  </a:lnTo>
                  <a:lnTo>
                    <a:pt x="190" y="13"/>
                  </a:lnTo>
                  <a:lnTo>
                    <a:pt x="198" y="9"/>
                  </a:lnTo>
                  <a:lnTo>
                    <a:pt x="205" y="4"/>
                  </a:lnTo>
                  <a:lnTo>
                    <a:pt x="211" y="0"/>
                  </a:lnTo>
                  <a:lnTo>
                    <a:pt x="213" y="0"/>
                  </a:lnTo>
                  <a:lnTo>
                    <a:pt x="217" y="0"/>
                  </a:lnTo>
                  <a:lnTo>
                    <a:pt x="221" y="2"/>
                  </a:lnTo>
                  <a:lnTo>
                    <a:pt x="223" y="2"/>
                  </a:lnTo>
                  <a:lnTo>
                    <a:pt x="225" y="2"/>
                  </a:lnTo>
                  <a:lnTo>
                    <a:pt x="228" y="2"/>
                  </a:lnTo>
                  <a:lnTo>
                    <a:pt x="230" y="2"/>
                  </a:lnTo>
                  <a:lnTo>
                    <a:pt x="234" y="0"/>
                  </a:lnTo>
                  <a:lnTo>
                    <a:pt x="234" y="2"/>
                  </a:lnTo>
                  <a:lnTo>
                    <a:pt x="238" y="2"/>
                  </a:lnTo>
                  <a:lnTo>
                    <a:pt x="238" y="7"/>
                  </a:lnTo>
                  <a:lnTo>
                    <a:pt x="240" y="13"/>
                  </a:lnTo>
                  <a:lnTo>
                    <a:pt x="240" y="15"/>
                  </a:lnTo>
                  <a:lnTo>
                    <a:pt x="242" y="19"/>
                  </a:lnTo>
                  <a:lnTo>
                    <a:pt x="244" y="23"/>
                  </a:lnTo>
                  <a:lnTo>
                    <a:pt x="246" y="25"/>
                  </a:lnTo>
                  <a:lnTo>
                    <a:pt x="248" y="30"/>
                  </a:lnTo>
                  <a:lnTo>
                    <a:pt x="248" y="36"/>
                  </a:lnTo>
                  <a:lnTo>
                    <a:pt x="248" y="63"/>
                  </a:lnTo>
                  <a:lnTo>
                    <a:pt x="246" y="63"/>
                  </a:lnTo>
                  <a:lnTo>
                    <a:pt x="244" y="63"/>
                  </a:lnTo>
                  <a:lnTo>
                    <a:pt x="240" y="63"/>
                  </a:lnTo>
                  <a:lnTo>
                    <a:pt x="238" y="63"/>
                  </a:lnTo>
                  <a:lnTo>
                    <a:pt x="236" y="63"/>
                  </a:lnTo>
                  <a:lnTo>
                    <a:pt x="234" y="63"/>
                  </a:lnTo>
                  <a:lnTo>
                    <a:pt x="232" y="63"/>
                  </a:lnTo>
                  <a:lnTo>
                    <a:pt x="232" y="63"/>
                  </a:lnTo>
                  <a:lnTo>
                    <a:pt x="230" y="69"/>
                  </a:lnTo>
                  <a:lnTo>
                    <a:pt x="230" y="73"/>
                  </a:lnTo>
                  <a:lnTo>
                    <a:pt x="230" y="77"/>
                  </a:lnTo>
                  <a:lnTo>
                    <a:pt x="230" y="80"/>
                  </a:lnTo>
                  <a:lnTo>
                    <a:pt x="230" y="82"/>
                  </a:lnTo>
                  <a:lnTo>
                    <a:pt x="230" y="86"/>
                  </a:lnTo>
                  <a:lnTo>
                    <a:pt x="230" y="88"/>
                  </a:lnTo>
                  <a:lnTo>
                    <a:pt x="232" y="90"/>
                  </a:lnTo>
                  <a:lnTo>
                    <a:pt x="244" y="90"/>
                  </a:lnTo>
                  <a:close/>
                  <a:moveTo>
                    <a:pt x="163" y="140"/>
                  </a:moveTo>
                  <a:lnTo>
                    <a:pt x="167" y="138"/>
                  </a:lnTo>
                  <a:lnTo>
                    <a:pt x="171" y="136"/>
                  </a:lnTo>
                  <a:lnTo>
                    <a:pt x="173" y="134"/>
                  </a:lnTo>
                  <a:lnTo>
                    <a:pt x="177" y="130"/>
                  </a:lnTo>
                  <a:lnTo>
                    <a:pt x="179" y="128"/>
                  </a:lnTo>
                  <a:lnTo>
                    <a:pt x="180" y="125"/>
                  </a:lnTo>
                  <a:lnTo>
                    <a:pt x="184" y="123"/>
                  </a:lnTo>
                  <a:lnTo>
                    <a:pt x="188" y="123"/>
                  </a:lnTo>
                  <a:lnTo>
                    <a:pt x="190" y="123"/>
                  </a:lnTo>
                  <a:lnTo>
                    <a:pt x="194" y="123"/>
                  </a:lnTo>
                  <a:lnTo>
                    <a:pt x="196" y="125"/>
                  </a:lnTo>
                  <a:lnTo>
                    <a:pt x="198" y="126"/>
                  </a:lnTo>
                  <a:lnTo>
                    <a:pt x="198" y="126"/>
                  </a:lnTo>
                  <a:lnTo>
                    <a:pt x="200" y="130"/>
                  </a:lnTo>
                  <a:lnTo>
                    <a:pt x="200" y="132"/>
                  </a:lnTo>
                  <a:lnTo>
                    <a:pt x="200" y="134"/>
                  </a:lnTo>
                  <a:lnTo>
                    <a:pt x="200" y="136"/>
                  </a:lnTo>
                  <a:lnTo>
                    <a:pt x="198" y="138"/>
                  </a:lnTo>
                  <a:lnTo>
                    <a:pt x="194" y="142"/>
                  </a:lnTo>
                  <a:lnTo>
                    <a:pt x="190" y="146"/>
                  </a:lnTo>
                  <a:lnTo>
                    <a:pt x="186" y="148"/>
                  </a:lnTo>
                  <a:lnTo>
                    <a:pt x="182" y="151"/>
                  </a:lnTo>
                  <a:lnTo>
                    <a:pt x="180" y="153"/>
                  </a:lnTo>
                  <a:lnTo>
                    <a:pt x="177" y="153"/>
                  </a:lnTo>
                  <a:lnTo>
                    <a:pt x="175" y="153"/>
                  </a:lnTo>
                  <a:lnTo>
                    <a:pt x="173" y="151"/>
                  </a:lnTo>
                  <a:lnTo>
                    <a:pt x="171" y="149"/>
                  </a:lnTo>
                  <a:lnTo>
                    <a:pt x="167" y="146"/>
                  </a:lnTo>
                  <a:lnTo>
                    <a:pt x="165" y="144"/>
                  </a:lnTo>
                  <a:lnTo>
                    <a:pt x="163" y="142"/>
                  </a:lnTo>
                  <a:lnTo>
                    <a:pt x="163" y="140"/>
                  </a:lnTo>
                  <a:lnTo>
                    <a:pt x="163" y="14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39" name="Freeform 293"/>
            <p:cNvSpPr>
              <a:spLocks/>
            </p:cNvSpPr>
            <p:nvPr/>
          </p:nvSpPr>
          <p:spPr bwMode="auto">
            <a:xfrm>
              <a:off x="2902" y="2328"/>
              <a:ext cx="209" cy="159"/>
            </a:xfrm>
            <a:custGeom>
              <a:avLst/>
              <a:gdLst>
                <a:gd name="T0" fmla="*/ 25 w 209"/>
                <a:gd name="T1" fmla="*/ 140 h 146"/>
                <a:gd name="T2" fmla="*/ 16 w 209"/>
                <a:gd name="T3" fmla="*/ 136 h 146"/>
                <a:gd name="T4" fmla="*/ 6 w 209"/>
                <a:gd name="T5" fmla="*/ 132 h 146"/>
                <a:gd name="T6" fmla="*/ 2 w 209"/>
                <a:gd name="T7" fmla="*/ 123 h 146"/>
                <a:gd name="T8" fmla="*/ 0 w 209"/>
                <a:gd name="T9" fmla="*/ 113 h 146"/>
                <a:gd name="T10" fmla="*/ 0 w 209"/>
                <a:gd name="T11" fmla="*/ 100 h 146"/>
                <a:gd name="T12" fmla="*/ 10 w 209"/>
                <a:gd name="T13" fmla="*/ 83 h 146"/>
                <a:gd name="T14" fmla="*/ 18 w 209"/>
                <a:gd name="T15" fmla="*/ 67 h 146"/>
                <a:gd name="T16" fmla="*/ 39 w 209"/>
                <a:gd name="T17" fmla="*/ 60 h 146"/>
                <a:gd name="T18" fmla="*/ 58 w 209"/>
                <a:gd name="T19" fmla="*/ 56 h 146"/>
                <a:gd name="T20" fmla="*/ 71 w 209"/>
                <a:gd name="T21" fmla="*/ 48 h 146"/>
                <a:gd name="T22" fmla="*/ 73 w 209"/>
                <a:gd name="T23" fmla="*/ 40 h 146"/>
                <a:gd name="T24" fmla="*/ 73 w 209"/>
                <a:gd name="T25" fmla="*/ 38 h 146"/>
                <a:gd name="T26" fmla="*/ 73 w 209"/>
                <a:gd name="T27" fmla="*/ 36 h 146"/>
                <a:gd name="T28" fmla="*/ 92 w 209"/>
                <a:gd name="T29" fmla="*/ 36 h 146"/>
                <a:gd name="T30" fmla="*/ 108 w 209"/>
                <a:gd name="T31" fmla="*/ 21 h 146"/>
                <a:gd name="T32" fmla="*/ 125 w 209"/>
                <a:gd name="T33" fmla="*/ 2 h 146"/>
                <a:gd name="T34" fmla="*/ 138 w 209"/>
                <a:gd name="T35" fmla="*/ 6 h 146"/>
                <a:gd name="T36" fmla="*/ 144 w 209"/>
                <a:gd name="T37" fmla="*/ 12 h 146"/>
                <a:gd name="T38" fmla="*/ 150 w 209"/>
                <a:gd name="T39" fmla="*/ 17 h 146"/>
                <a:gd name="T40" fmla="*/ 154 w 209"/>
                <a:gd name="T41" fmla="*/ 33 h 146"/>
                <a:gd name="T42" fmla="*/ 159 w 209"/>
                <a:gd name="T43" fmla="*/ 48 h 146"/>
                <a:gd name="T44" fmla="*/ 175 w 209"/>
                <a:gd name="T45" fmla="*/ 54 h 146"/>
                <a:gd name="T46" fmla="*/ 184 w 209"/>
                <a:gd name="T47" fmla="*/ 75 h 146"/>
                <a:gd name="T48" fmla="*/ 202 w 209"/>
                <a:gd name="T49" fmla="*/ 92 h 146"/>
                <a:gd name="T50" fmla="*/ 207 w 209"/>
                <a:gd name="T51" fmla="*/ 109 h 146"/>
                <a:gd name="T52" fmla="*/ 204 w 209"/>
                <a:gd name="T53" fmla="*/ 108 h 146"/>
                <a:gd name="T54" fmla="*/ 202 w 209"/>
                <a:gd name="T55" fmla="*/ 109 h 146"/>
                <a:gd name="T56" fmla="*/ 198 w 209"/>
                <a:gd name="T57" fmla="*/ 109 h 146"/>
                <a:gd name="T58" fmla="*/ 192 w 209"/>
                <a:gd name="T59" fmla="*/ 108 h 146"/>
                <a:gd name="T60" fmla="*/ 190 w 209"/>
                <a:gd name="T61" fmla="*/ 104 h 146"/>
                <a:gd name="T62" fmla="*/ 188 w 209"/>
                <a:gd name="T63" fmla="*/ 102 h 146"/>
                <a:gd name="T64" fmla="*/ 184 w 209"/>
                <a:gd name="T65" fmla="*/ 102 h 146"/>
                <a:gd name="T66" fmla="*/ 183 w 209"/>
                <a:gd name="T67" fmla="*/ 102 h 146"/>
                <a:gd name="T68" fmla="*/ 181 w 209"/>
                <a:gd name="T69" fmla="*/ 104 h 146"/>
                <a:gd name="T70" fmla="*/ 179 w 209"/>
                <a:gd name="T71" fmla="*/ 108 h 146"/>
                <a:gd name="T72" fmla="*/ 173 w 209"/>
                <a:gd name="T73" fmla="*/ 109 h 146"/>
                <a:gd name="T74" fmla="*/ 159 w 209"/>
                <a:gd name="T75" fmla="*/ 109 h 146"/>
                <a:gd name="T76" fmla="*/ 146 w 209"/>
                <a:gd name="T77" fmla="*/ 113 h 146"/>
                <a:gd name="T78" fmla="*/ 140 w 209"/>
                <a:gd name="T79" fmla="*/ 119 h 146"/>
                <a:gd name="T80" fmla="*/ 138 w 209"/>
                <a:gd name="T81" fmla="*/ 121 h 146"/>
                <a:gd name="T82" fmla="*/ 135 w 209"/>
                <a:gd name="T83" fmla="*/ 123 h 146"/>
                <a:gd name="T84" fmla="*/ 129 w 209"/>
                <a:gd name="T85" fmla="*/ 123 h 146"/>
                <a:gd name="T86" fmla="*/ 123 w 209"/>
                <a:gd name="T87" fmla="*/ 125 h 146"/>
                <a:gd name="T88" fmla="*/ 113 w 209"/>
                <a:gd name="T89" fmla="*/ 123 h 146"/>
                <a:gd name="T90" fmla="*/ 104 w 209"/>
                <a:gd name="T91" fmla="*/ 117 h 146"/>
                <a:gd name="T92" fmla="*/ 92 w 209"/>
                <a:gd name="T93" fmla="*/ 109 h 146"/>
                <a:gd name="T94" fmla="*/ 81 w 209"/>
                <a:gd name="T95" fmla="*/ 111 h 146"/>
                <a:gd name="T96" fmla="*/ 69 w 209"/>
                <a:gd name="T97" fmla="*/ 123 h 146"/>
                <a:gd name="T98" fmla="*/ 64 w 209"/>
                <a:gd name="T99" fmla="*/ 136 h 146"/>
                <a:gd name="T100" fmla="*/ 44 w 209"/>
                <a:gd name="T101" fmla="*/ 136 h 146"/>
                <a:gd name="T102" fmla="*/ 37 w 209"/>
                <a:gd name="T103" fmla="*/ 14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09" h="146">
                  <a:moveTo>
                    <a:pt x="31" y="146"/>
                  </a:moveTo>
                  <a:lnTo>
                    <a:pt x="29" y="142"/>
                  </a:lnTo>
                  <a:lnTo>
                    <a:pt x="25" y="140"/>
                  </a:lnTo>
                  <a:lnTo>
                    <a:pt x="23" y="138"/>
                  </a:lnTo>
                  <a:lnTo>
                    <a:pt x="19" y="138"/>
                  </a:lnTo>
                  <a:lnTo>
                    <a:pt x="16" y="136"/>
                  </a:lnTo>
                  <a:lnTo>
                    <a:pt x="12" y="136"/>
                  </a:lnTo>
                  <a:lnTo>
                    <a:pt x="8" y="134"/>
                  </a:lnTo>
                  <a:lnTo>
                    <a:pt x="6" y="132"/>
                  </a:lnTo>
                  <a:lnTo>
                    <a:pt x="4" y="131"/>
                  </a:lnTo>
                  <a:lnTo>
                    <a:pt x="2" y="127"/>
                  </a:lnTo>
                  <a:lnTo>
                    <a:pt x="2" y="123"/>
                  </a:lnTo>
                  <a:lnTo>
                    <a:pt x="0" y="119"/>
                  </a:lnTo>
                  <a:lnTo>
                    <a:pt x="0" y="117"/>
                  </a:lnTo>
                  <a:lnTo>
                    <a:pt x="0" y="113"/>
                  </a:lnTo>
                  <a:lnTo>
                    <a:pt x="0" y="111"/>
                  </a:lnTo>
                  <a:lnTo>
                    <a:pt x="0" y="109"/>
                  </a:lnTo>
                  <a:lnTo>
                    <a:pt x="0" y="100"/>
                  </a:lnTo>
                  <a:lnTo>
                    <a:pt x="2" y="94"/>
                  </a:lnTo>
                  <a:lnTo>
                    <a:pt x="6" y="88"/>
                  </a:lnTo>
                  <a:lnTo>
                    <a:pt x="10" y="83"/>
                  </a:lnTo>
                  <a:lnTo>
                    <a:pt x="12" y="79"/>
                  </a:lnTo>
                  <a:lnTo>
                    <a:pt x="16" y="73"/>
                  </a:lnTo>
                  <a:lnTo>
                    <a:pt x="18" y="67"/>
                  </a:lnTo>
                  <a:lnTo>
                    <a:pt x="19" y="61"/>
                  </a:lnTo>
                  <a:lnTo>
                    <a:pt x="33" y="61"/>
                  </a:lnTo>
                  <a:lnTo>
                    <a:pt x="39" y="60"/>
                  </a:lnTo>
                  <a:lnTo>
                    <a:pt x="46" y="58"/>
                  </a:lnTo>
                  <a:lnTo>
                    <a:pt x="52" y="58"/>
                  </a:lnTo>
                  <a:lnTo>
                    <a:pt x="58" y="56"/>
                  </a:lnTo>
                  <a:lnTo>
                    <a:pt x="64" y="54"/>
                  </a:lnTo>
                  <a:lnTo>
                    <a:pt x="69" y="52"/>
                  </a:lnTo>
                  <a:lnTo>
                    <a:pt x="71" y="48"/>
                  </a:lnTo>
                  <a:lnTo>
                    <a:pt x="73" y="42"/>
                  </a:lnTo>
                  <a:lnTo>
                    <a:pt x="73" y="42"/>
                  </a:lnTo>
                  <a:lnTo>
                    <a:pt x="73" y="40"/>
                  </a:lnTo>
                  <a:lnTo>
                    <a:pt x="73" y="40"/>
                  </a:lnTo>
                  <a:lnTo>
                    <a:pt x="73" y="38"/>
                  </a:lnTo>
                  <a:lnTo>
                    <a:pt x="73" y="38"/>
                  </a:lnTo>
                  <a:lnTo>
                    <a:pt x="73" y="38"/>
                  </a:lnTo>
                  <a:lnTo>
                    <a:pt x="73" y="36"/>
                  </a:lnTo>
                  <a:lnTo>
                    <a:pt x="73" y="36"/>
                  </a:lnTo>
                  <a:lnTo>
                    <a:pt x="81" y="36"/>
                  </a:lnTo>
                  <a:lnTo>
                    <a:pt x="87" y="36"/>
                  </a:lnTo>
                  <a:lnTo>
                    <a:pt x="92" y="36"/>
                  </a:lnTo>
                  <a:lnTo>
                    <a:pt x="96" y="35"/>
                  </a:lnTo>
                  <a:lnTo>
                    <a:pt x="104" y="29"/>
                  </a:lnTo>
                  <a:lnTo>
                    <a:pt x="108" y="21"/>
                  </a:lnTo>
                  <a:lnTo>
                    <a:pt x="113" y="13"/>
                  </a:lnTo>
                  <a:lnTo>
                    <a:pt x="119" y="8"/>
                  </a:lnTo>
                  <a:lnTo>
                    <a:pt x="125" y="2"/>
                  </a:lnTo>
                  <a:lnTo>
                    <a:pt x="135" y="0"/>
                  </a:lnTo>
                  <a:lnTo>
                    <a:pt x="136" y="2"/>
                  </a:lnTo>
                  <a:lnTo>
                    <a:pt x="138" y="6"/>
                  </a:lnTo>
                  <a:lnTo>
                    <a:pt x="140" y="8"/>
                  </a:lnTo>
                  <a:lnTo>
                    <a:pt x="142" y="10"/>
                  </a:lnTo>
                  <a:lnTo>
                    <a:pt x="144" y="12"/>
                  </a:lnTo>
                  <a:lnTo>
                    <a:pt x="146" y="13"/>
                  </a:lnTo>
                  <a:lnTo>
                    <a:pt x="148" y="15"/>
                  </a:lnTo>
                  <a:lnTo>
                    <a:pt x="150" y="17"/>
                  </a:lnTo>
                  <a:lnTo>
                    <a:pt x="152" y="21"/>
                  </a:lnTo>
                  <a:lnTo>
                    <a:pt x="154" y="27"/>
                  </a:lnTo>
                  <a:lnTo>
                    <a:pt x="154" y="33"/>
                  </a:lnTo>
                  <a:lnTo>
                    <a:pt x="156" y="38"/>
                  </a:lnTo>
                  <a:lnTo>
                    <a:pt x="158" y="44"/>
                  </a:lnTo>
                  <a:lnTo>
                    <a:pt x="159" y="48"/>
                  </a:lnTo>
                  <a:lnTo>
                    <a:pt x="163" y="52"/>
                  </a:lnTo>
                  <a:lnTo>
                    <a:pt x="167" y="54"/>
                  </a:lnTo>
                  <a:lnTo>
                    <a:pt x="175" y="54"/>
                  </a:lnTo>
                  <a:lnTo>
                    <a:pt x="175" y="61"/>
                  </a:lnTo>
                  <a:lnTo>
                    <a:pt x="179" y="69"/>
                  </a:lnTo>
                  <a:lnTo>
                    <a:pt x="184" y="75"/>
                  </a:lnTo>
                  <a:lnTo>
                    <a:pt x="190" y="83"/>
                  </a:lnTo>
                  <a:lnTo>
                    <a:pt x="196" y="88"/>
                  </a:lnTo>
                  <a:lnTo>
                    <a:pt x="202" y="92"/>
                  </a:lnTo>
                  <a:lnTo>
                    <a:pt x="207" y="98"/>
                  </a:lnTo>
                  <a:lnTo>
                    <a:pt x="209" y="102"/>
                  </a:lnTo>
                  <a:lnTo>
                    <a:pt x="207" y="109"/>
                  </a:lnTo>
                  <a:lnTo>
                    <a:pt x="206" y="108"/>
                  </a:lnTo>
                  <a:lnTo>
                    <a:pt x="206" y="108"/>
                  </a:lnTo>
                  <a:lnTo>
                    <a:pt x="204" y="108"/>
                  </a:lnTo>
                  <a:lnTo>
                    <a:pt x="204" y="108"/>
                  </a:lnTo>
                  <a:lnTo>
                    <a:pt x="202" y="108"/>
                  </a:lnTo>
                  <a:lnTo>
                    <a:pt x="202" y="109"/>
                  </a:lnTo>
                  <a:lnTo>
                    <a:pt x="200" y="109"/>
                  </a:lnTo>
                  <a:lnTo>
                    <a:pt x="200" y="109"/>
                  </a:lnTo>
                  <a:lnTo>
                    <a:pt x="198" y="109"/>
                  </a:lnTo>
                  <a:lnTo>
                    <a:pt x="196" y="108"/>
                  </a:lnTo>
                  <a:lnTo>
                    <a:pt x="194" y="108"/>
                  </a:lnTo>
                  <a:lnTo>
                    <a:pt x="192" y="108"/>
                  </a:lnTo>
                  <a:lnTo>
                    <a:pt x="192" y="106"/>
                  </a:lnTo>
                  <a:lnTo>
                    <a:pt x="190" y="106"/>
                  </a:lnTo>
                  <a:lnTo>
                    <a:pt x="190" y="104"/>
                  </a:lnTo>
                  <a:lnTo>
                    <a:pt x="190" y="102"/>
                  </a:lnTo>
                  <a:lnTo>
                    <a:pt x="190" y="102"/>
                  </a:lnTo>
                  <a:lnTo>
                    <a:pt x="188" y="102"/>
                  </a:lnTo>
                  <a:lnTo>
                    <a:pt x="188" y="102"/>
                  </a:lnTo>
                  <a:lnTo>
                    <a:pt x="186" y="102"/>
                  </a:lnTo>
                  <a:lnTo>
                    <a:pt x="184" y="102"/>
                  </a:lnTo>
                  <a:lnTo>
                    <a:pt x="184" y="102"/>
                  </a:lnTo>
                  <a:lnTo>
                    <a:pt x="183" y="102"/>
                  </a:lnTo>
                  <a:lnTo>
                    <a:pt x="183" y="102"/>
                  </a:lnTo>
                  <a:lnTo>
                    <a:pt x="183" y="102"/>
                  </a:lnTo>
                  <a:lnTo>
                    <a:pt x="181" y="104"/>
                  </a:lnTo>
                  <a:lnTo>
                    <a:pt x="181" y="104"/>
                  </a:lnTo>
                  <a:lnTo>
                    <a:pt x="181" y="106"/>
                  </a:lnTo>
                  <a:lnTo>
                    <a:pt x="181" y="108"/>
                  </a:lnTo>
                  <a:lnTo>
                    <a:pt x="179" y="108"/>
                  </a:lnTo>
                  <a:lnTo>
                    <a:pt x="179" y="109"/>
                  </a:lnTo>
                  <a:lnTo>
                    <a:pt x="179" y="109"/>
                  </a:lnTo>
                  <a:lnTo>
                    <a:pt x="173" y="109"/>
                  </a:lnTo>
                  <a:lnTo>
                    <a:pt x="169" y="109"/>
                  </a:lnTo>
                  <a:lnTo>
                    <a:pt x="163" y="109"/>
                  </a:lnTo>
                  <a:lnTo>
                    <a:pt x="159" y="109"/>
                  </a:lnTo>
                  <a:lnTo>
                    <a:pt x="154" y="109"/>
                  </a:lnTo>
                  <a:lnTo>
                    <a:pt x="150" y="111"/>
                  </a:lnTo>
                  <a:lnTo>
                    <a:pt x="146" y="113"/>
                  </a:lnTo>
                  <a:lnTo>
                    <a:pt x="140" y="117"/>
                  </a:lnTo>
                  <a:lnTo>
                    <a:pt x="140" y="117"/>
                  </a:lnTo>
                  <a:lnTo>
                    <a:pt x="140" y="119"/>
                  </a:lnTo>
                  <a:lnTo>
                    <a:pt x="138" y="119"/>
                  </a:lnTo>
                  <a:lnTo>
                    <a:pt x="138" y="121"/>
                  </a:lnTo>
                  <a:lnTo>
                    <a:pt x="138" y="121"/>
                  </a:lnTo>
                  <a:lnTo>
                    <a:pt x="136" y="121"/>
                  </a:lnTo>
                  <a:lnTo>
                    <a:pt x="136" y="123"/>
                  </a:lnTo>
                  <a:lnTo>
                    <a:pt x="135" y="123"/>
                  </a:lnTo>
                  <a:lnTo>
                    <a:pt x="133" y="123"/>
                  </a:lnTo>
                  <a:lnTo>
                    <a:pt x="131" y="123"/>
                  </a:lnTo>
                  <a:lnTo>
                    <a:pt x="129" y="123"/>
                  </a:lnTo>
                  <a:lnTo>
                    <a:pt x="127" y="123"/>
                  </a:lnTo>
                  <a:lnTo>
                    <a:pt x="125" y="125"/>
                  </a:lnTo>
                  <a:lnTo>
                    <a:pt x="123" y="125"/>
                  </a:lnTo>
                  <a:lnTo>
                    <a:pt x="121" y="125"/>
                  </a:lnTo>
                  <a:lnTo>
                    <a:pt x="117" y="125"/>
                  </a:lnTo>
                  <a:lnTo>
                    <a:pt x="113" y="123"/>
                  </a:lnTo>
                  <a:lnTo>
                    <a:pt x="110" y="123"/>
                  </a:lnTo>
                  <a:lnTo>
                    <a:pt x="106" y="119"/>
                  </a:lnTo>
                  <a:lnTo>
                    <a:pt x="104" y="117"/>
                  </a:lnTo>
                  <a:lnTo>
                    <a:pt x="100" y="113"/>
                  </a:lnTo>
                  <a:lnTo>
                    <a:pt x="96" y="111"/>
                  </a:lnTo>
                  <a:lnTo>
                    <a:pt x="92" y="109"/>
                  </a:lnTo>
                  <a:lnTo>
                    <a:pt x="88" y="109"/>
                  </a:lnTo>
                  <a:lnTo>
                    <a:pt x="85" y="109"/>
                  </a:lnTo>
                  <a:lnTo>
                    <a:pt x="81" y="111"/>
                  </a:lnTo>
                  <a:lnTo>
                    <a:pt x="77" y="115"/>
                  </a:lnTo>
                  <a:lnTo>
                    <a:pt x="73" y="119"/>
                  </a:lnTo>
                  <a:lnTo>
                    <a:pt x="69" y="123"/>
                  </a:lnTo>
                  <a:lnTo>
                    <a:pt x="67" y="127"/>
                  </a:lnTo>
                  <a:lnTo>
                    <a:pt x="65" y="132"/>
                  </a:lnTo>
                  <a:lnTo>
                    <a:pt x="64" y="136"/>
                  </a:lnTo>
                  <a:lnTo>
                    <a:pt x="54" y="136"/>
                  </a:lnTo>
                  <a:lnTo>
                    <a:pt x="48" y="136"/>
                  </a:lnTo>
                  <a:lnTo>
                    <a:pt x="44" y="136"/>
                  </a:lnTo>
                  <a:lnTo>
                    <a:pt x="41" y="136"/>
                  </a:lnTo>
                  <a:lnTo>
                    <a:pt x="39" y="138"/>
                  </a:lnTo>
                  <a:lnTo>
                    <a:pt x="37" y="140"/>
                  </a:lnTo>
                  <a:lnTo>
                    <a:pt x="35" y="142"/>
                  </a:lnTo>
                  <a:lnTo>
                    <a:pt x="31" y="146"/>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40" name="Freeform 294"/>
            <p:cNvSpPr>
              <a:spLocks/>
            </p:cNvSpPr>
            <p:nvPr/>
          </p:nvSpPr>
          <p:spPr bwMode="auto">
            <a:xfrm>
              <a:off x="2820" y="2501"/>
              <a:ext cx="36" cy="23"/>
            </a:xfrm>
            <a:custGeom>
              <a:avLst/>
              <a:gdLst>
                <a:gd name="T0" fmla="*/ 34 w 36"/>
                <a:gd name="T1" fmla="*/ 0 h 21"/>
                <a:gd name="T2" fmla="*/ 34 w 36"/>
                <a:gd name="T3" fmla="*/ 8 h 21"/>
                <a:gd name="T4" fmla="*/ 36 w 36"/>
                <a:gd name="T5" fmla="*/ 14 h 21"/>
                <a:gd name="T6" fmla="*/ 36 w 36"/>
                <a:gd name="T7" fmla="*/ 16 h 21"/>
                <a:gd name="T8" fmla="*/ 36 w 36"/>
                <a:gd name="T9" fmla="*/ 20 h 21"/>
                <a:gd name="T10" fmla="*/ 32 w 36"/>
                <a:gd name="T11" fmla="*/ 20 h 21"/>
                <a:gd name="T12" fmla="*/ 27 w 36"/>
                <a:gd name="T13" fmla="*/ 21 h 21"/>
                <a:gd name="T14" fmla="*/ 17 w 36"/>
                <a:gd name="T15" fmla="*/ 21 h 21"/>
                <a:gd name="T16" fmla="*/ 4 w 36"/>
                <a:gd name="T17" fmla="*/ 21 h 21"/>
                <a:gd name="T18" fmla="*/ 4 w 36"/>
                <a:gd name="T19" fmla="*/ 21 h 21"/>
                <a:gd name="T20" fmla="*/ 4 w 36"/>
                <a:gd name="T21" fmla="*/ 21 h 21"/>
                <a:gd name="T22" fmla="*/ 2 w 36"/>
                <a:gd name="T23" fmla="*/ 21 h 21"/>
                <a:gd name="T24" fmla="*/ 2 w 36"/>
                <a:gd name="T25" fmla="*/ 20 h 21"/>
                <a:gd name="T26" fmla="*/ 0 w 36"/>
                <a:gd name="T27" fmla="*/ 18 h 21"/>
                <a:gd name="T28" fmla="*/ 0 w 36"/>
                <a:gd name="T29" fmla="*/ 16 h 21"/>
                <a:gd name="T30" fmla="*/ 0 w 36"/>
                <a:gd name="T31" fmla="*/ 14 h 21"/>
                <a:gd name="T32" fmla="*/ 0 w 36"/>
                <a:gd name="T33" fmla="*/ 12 h 21"/>
                <a:gd name="T34" fmla="*/ 0 w 36"/>
                <a:gd name="T35" fmla="*/ 10 h 21"/>
                <a:gd name="T36" fmla="*/ 0 w 36"/>
                <a:gd name="T37" fmla="*/ 8 h 21"/>
                <a:gd name="T38" fmla="*/ 0 w 36"/>
                <a:gd name="T39" fmla="*/ 8 h 21"/>
                <a:gd name="T40" fmla="*/ 2 w 36"/>
                <a:gd name="T41" fmla="*/ 6 h 21"/>
                <a:gd name="T42" fmla="*/ 2 w 36"/>
                <a:gd name="T43" fmla="*/ 4 h 21"/>
                <a:gd name="T44" fmla="*/ 4 w 36"/>
                <a:gd name="T45" fmla="*/ 4 h 21"/>
                <a:gd name="T46" fmla="*/ 4 w 36"/>
                <a:gd name="T47" fmla="*/ 2 h 21"/>
                <a:gd name="T48" fmla="*/ 5 w 36"/>
                <a:gd name="T49" fmla="*/ 0 h 21"/>
                <a:gd name="T50" fmla="*/ 34 w 36"/>
                <a:gd name="T5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6" h="21">
                  <a:moveTo>
                    <a:pt x="34" y="0"/>
                  </a:moveTo>
                  <a:lnTo>
                    <a:pt x="34" y="8"/>
                  </a:lnTo>
                  <a:lnTo>
                    <a:pt x="36" y="14"/>
                  </a:lnTo>
                  <a:lnTo>
                    <a:pt x="36" y="16"/>
                  </a:lnTo>
                  <a:lnTo>
                    <a:pt x="36" y="20"/>
                  </a:lnTo>
                  <a:lnTo>
                    <a:pt x="32" y="20"/>
                  </a:lnTo>
                  <a:lnTo>
                    <a:pt x="27" y="21"/>
                  </a:lnTo>
                  <a:lnTo>
                    <a:pt x="17" y="21"/>
                  </a:lnTo>
                  <a:lnTo>
                    <a:pt x="4" y="21"/>
                  </a:lnTo>
                  <a:lnTo>
                    <a:pt x="4" y="21"/>
                  </a:lnTo>
                  <a:lnTo>
                    <a:pt x="4" y="21"/>
                  </a:lnTo>
                  <a:lnTo>
                    <a:pt x="2" y="21"/>
                  </a:lnTo>
                  <a:lnTo>
                    <a:pt x="2" y="20"/>
                  </a:lnTo>
                  <a:lnTo>
                    <a:pt x="0" y="18"/>
                  </a:lnTo>
                  <a:lnTo>
                    <a:pt x="0" y="16"/>
                  </a:lnTo>
                  <a:lnTo>
                    <a:pt x="0" y="14"/>
                  </a:lnTo>
                  <a:lnTo>
                    <a:pt x="0" y="12"/>
                  </a:lnTo>
                  <a:lnTo>
                    <a:pt x="0" y="10"/>
                  </a:lnTo>
                  <a:lnTo>
                    <a:pt x="0" y="8"/>
                  </a:lnTo>
                  <a:lnTo>
                    <a:pt x="0" y="8"/>
                  </a:lnTo>
                  <a:lnTo>
                    <a:pt x="2" y="6"/>
                  </a:lnTo>
                  <a:lnTo>
                    <a:pt x="2" y="4"/>
                  </a:lnTo>
                  <a:lnTo>
                    <a:pt x="4" y="4"/>
                  </a:lnTo>
                  <a:lnTo>
                    <a:pt x="4" y="2"/>
                  </a:lnTo>
                  <a:lnTo>
                    <a:pt x="5" y="0"/>
                  </a:lnTo>
                  <a:lnTo>
                    <a:pt x="34"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41" name="Freeform 295"/>
            <p:cNvSpPr>
              <a:spLocks/>
            </p:cNvSpPr>
            <p:nvPr/>
          </p:nvSpPr>
          <p:spPr bwMode="auto">
            <a:xfrm>
              <a:off x="2810" y="2499"/>
              <a:ext cx="98" cy="128"/>
            </a:xfrm>
            <a:custGeom>
              <a:avLst/>
              <a:gdLst>
                <a:gd name="T0" fmla="*/ 73 w 98"/>
                <a:gd name="T1" fmla="*/ 4 h 118"/>
                <a:gd name="T2" fmla="*/ 71 w 98"/>
                <a:gd name="T3" fmla="*/ 8 h 118"/>
                <a:gd name="T4" fmla="*/ 71 w 98"/>
                <a:gd name="T5" fmla="*/ 14 h 118"/>
                <a:gd name="T6" fmla="*/ 75 w 98"/>
                <a:gd name="T7" fmla="*/ 20 h 118"/>
                <a:gd name="T8" fmla="*/ 81 w 98"/>
                <a:gd name="T9" fmla="*/ 20 h 118"/>
                <a:gd name="T10" fmla="*/ 85 w 98"/>
                <a:gd name="T11" fmla="*/ 18 h 118"/>
                <a:gd name="T12" fmla="*/ 90 w 98"/>
                <a:gd name="T13" fmla="*/ 18 h 118"/>
                <a:gd name="T14" fmla="*/ 94 w 98"/>
                <a:gd name="T15" fmla="*/ 22 h 118"/>
                <a:gd name="T16" fmla="*/ 96 w 98"/>
                <a:gd name="T17" fmla="*/ 25 h 118"/>
                <a:gd name="T18" fmla="*/ 96 w 98"/>
                <a:gd name="T19" fmla="*/ 31 h 118"/>
                <a:gd name="T20" fmla="*/ 92 w 98"/>
                <a:gd name="T21" fmla="*/ 37 h 118"/>
                <a:gd name="T22" fmla="*/ 88 w 98"/>
                <a:gd name="T23" fmla="*/ 41 h 118"/>
                <a:gd name="T24" fmla="*/ 88 w 98"/>
                <a:gd name="T25" fmla="*/ 43 h 118"/>
                <a:gd name="T26" fmla="*/ 92 w 98"/>
                <a:gd name="T27" fmla="*/ 47 h 118"/>
                <a:gd name="T28" fmla="*/ 96 w 98"/>
                <a:gd name="T29" fmla="*/ 52 h 118"/>
                <a:gd name="T30" fmla="*/ 98 w 98"/>
                <a:gd name="T31" fmla="*/ 60 h 118"/>
                <a:gd name="T32" fmla="*/ 98 w 98"/>
                <a:gd name="T33" fmla="*/ 64 h 118"/>
                <a:gd name="T34" fmla="*/ 96 w 98"/>
                <a:gd name="T35" fmla="*/ 71 h 118"/>
                <a:gd name="T36" fmla="*/ 94 w 98"/>
                <a:gd name="T37" fmla="*/ 79 h 118"/>
                <a:gd name="T38" fmla="*/ 86 w 98"/>
                <a:gd name="T39" fmla="*/ 85 h 118"/>
                <a:gd name="T40" fmla="*/ 79 w 98"/>
                <a:gd name="T41" fmla="*/ 85 h 118"/>
                <a:gd name="T42" fmla="*/ 73 w 98"/>
                <a:gd name="T43" fmla="*/ 83 h 118"/>
                <a:gd name="T44" fmla="*/ 69 w 98"/>
                <a:gd name="T45" fmla="*/ 77 h 118"/>
                <a:gd name="T46" fmla="*/ 63 w 98"/>
                <a:gd name="T47" fmla="*/ 79 h 118"/>
                <a:gd name="T48" fmla="*/ 58 w 98"/>
                <a:gd name="T49" fmla="*/ 83 h 118"/>
                <a:gd name="T50" fmla="*/ 54 w 98"/>
                <a:gd name="T51" fmla="*/ 85 h 118"/>
                <a:gd name="T52" fmla="*/ 52 w 98"/>
                <a:gd name="T53" fmla="*/ 89 h 118"/>
                <a:gd name="T54" fmla="*/ 52 w 98"/>
                <a:gd name="T55" fmla="*/ 98 h 118"/>
                <a:gd name="T56" fmla="*/ 56 w 98"/>
                <a:gd name="T57" fmla="*/ 106 h 118"/>
                <a:gd name="T58" fmla="*/ 54 w 98"/>
                <a:gd name="T59" fmla="*/ 106 h 118"/>
                <a:gd name="T60" fmla="*/ 48 w 98"/>
                <a:gd name="T61" fmla="*/ 106 h 118"/>
                <a:gd name="T62" fmla="*/ 42 w 98"/>
                <a:gd name="T63" fmla="*/ 112 h 118"/>
                <a:gd name="T64" fmla="*/ 39 w 98"/>
                <a:gd name="T65" fmla="*/ 116 h 118"/>
                <a:gd name="T66" fmla="*/ 37 w 98"/>
                <a:gd name="T67" fmla="*/ 114 h 118"/>
                <a:gd name="T68" fmla="*/ 35 w 98"/>
                <a:gd name="T69" fmla="*/ 112 h 118"/>
                <a:gd name="T70" fmla="*/ 33 w 98"/>
                <a:gd name="T71" fmla="*/ 110 h 118"/>
                <a:gd name="T72" fmla="*/ 29 w 98"/>
                <a:gd name="T73" fmla="*/ 102 h 118"/>
                <a:gd name="T74" fmla="*/ 19 w 98"/>
                <a:gd name="T75" fmla="*/ 91 h 118"/>
                <a:gd name="T76" fmla="*/ 8 w 98"/>
                <a:gd name="T77" fmla="*/ 79 h 118"/>
                <a:gd name="T78" fmla="*/ 0 w 98"/>
                <a:gd name="T79" fmla="*/ 66 h 118"/>
                <a:gd name="T80" fmla="*/ 0 w 98"/>
                <a:gd name="T81" fmla="*/ 52 h 118"/>
                <a:gd name="T82" fmla="*/ 6 w 98"/>
                <a:gd name="T83" fmla="*/ 45 h 118"/>
                <a:gd name="T84" fmla="*/ 12 w 98"/>
                <a:gd name="T85" fmla="*/ 39 h 118"/>
                <a:gd name="T86" fmla="*/ 14 w 98"/>
                <a:gd name="T87" fmla="*/ 31 h 118"/>
                <a:gd name="T88" fmla="*/ 29 w 98"/>
                <a:gd name="T89" fmla="*/ 25 h 118"/>
                <a:gd name="T90" fmla="*/ 44 w 98"/>
                <a:gd name="T91" fmla="*/ 23 h 118"/>
                <a:gd name="T92" fmla="*/ 48 w 98"/>
                <a:gd name="T93" fmla="*/ 18 h 118"/>
                <a:gd name="T94" fmla="*/ 46 w 98"/>
                <a:gd name="T95" fmla="*/ 6 h 118"/>
                <a:gd name="T96" fmla="*/ 75 w 98"/>
                <a:gd name="T97" fmla="*/ 2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8" h="118">
                  <a:moveTo>
                    <a:pt x="75" y="2"/>
                  </a:moveTo>
                  <a:lnTo>
                    <a:pt x="73" y="4"/>
                  </a:lnTo>
                  <a:lnTo>
                    <a:pt x="73" y="6"/>
                  </a:lnTo>
                  <a:lnTo>
                    <a:pt x="71" y="8"/>
                  </a:lnTo>
                  <a:lnTo>
                    <a:pt x="71" y="10"/>
                  </a:lnTo>
                  <a:lnTo>
                    <a:pt x="71" y="14"/>
                  </a:lnTo>
                  <a:lnTo>
                    <a:pt x="73" y="18"/>
                  </a:lnTo>
                  <a:lnTo>
                    <a:pt x="75" y="20"/>
                  </a:lnTo>
                  <a:lnTo>
                    <a:pt x="81" y="20"/>
                  </a:lnTo>
                  <a:lnTo>
                    <a:pt x="81" y="20"/>
                  </a:lnTo>
                  <a:lnTo>
                    <a:pt x="83" y="20"/>
                  </a:lnTo>
                  <a:lnTo>
                    <a:pt x="85" y="18"/>
                  </a:lnTo>
                  <a:lnTo>
                    <a:pt x="88" y="18"/>
                  </a:lnTo>
                  <a:lnTo>
                    <a:pt x="90" y="18"/>
                  </a:lnTo>
                  <a:lnTo>
                    <a:pt x="92" y="20"/>
                  </a:lnTo>
                  <a:lnTo>
                    <a:pt x="94" y="22"/>
                  </a:lnTo>
                  <a:lnTo>
                    <a:pt x="94" y="23"/>
                  </a:lnTo>
                  <a:lnTo>
                    <a:pt x="96" y="25"/>
                  </a:lnTo>
                  <a:lnTo>
                    <a:pt x="96" y="29"/>
                  </a:lnTo>
                  <a:lnTo>
                    <a:pt x="96" y="31"/>
                  </a:lnTo>
                  <a:lnTo>
                    <a:pt x="94" y="35"/>
                  </a:lnTo>
                  <a:lnTo>
                    <a:pt x="92" y="37"/>
                  </a:lnTo>
                  <a:lnTo>
                    <a:pt x="90" y="41"/>
                  </a:lnTo>
                  <a:lnTo>
                    <a:pt x="88" y="41"/>
                  </a:lnTo>
                  <a:lnTo>
                    <a:pt x="88" y="43"/>
                  </a:lnTo>
                  <a:lnTo>
                    <a:pt x="88" y="43"/>
                  </a:lnTo>
                  <a:lnTo>
                    <a:pt x="90" y="45"/>
                  </a:lnTo>
                  <a:lnTo>
                    <a:pt x="92" y="47"/>
                  </a:lnTo>
                  <a:lnTo>
                    <a:pt x="94" y="48"/>
                  </a:lnTo>
                  <a:lnTo>
                    <a:pt x="96" y="52"/>
                  </a:lnTo>
                  <a:lnTo>
                    <a:pt x="98" y="56"/>
                  </a:lnTo>
                  <a:lnTo>
                    <a:pt x="98" y="60"/>
                  </a:lnTo>
                  <a:lnTo>
                    <a:pt x="98" y="64"/>
                  </a:lnTo>
                  <a:lnTo>
                    <a:pt x="98" y="64"/>
                  </a:lnTo>
                  <a:lnTo>
                    <a:pt x="98" y="68"/>
                  </a:lnTo>
                  <a:lnTo>
                    <a:pt x="96" y="71"/>
                  </a:lnTo>
                  <a:lnTo>
                    <a:pt x="96" y="75"/>
                  </a:lnTo>
                  <a:lnTo>
                    <a:pt x="94" y="79"/>
                  </a:lnTo>
                  <a:lnTo>
                    <a:pt x="90" y="83"/>
                  </a:lnTo>
                  <a:lnTo>
                    <a:pt x="86" y="85"/>
                  </a:lnTo>
                  <a:lnTo>
                    <a:pt x="83" y="83"/>
                  </a:lnTo>
                  <a:lnTo>
                    <a:pt x="79" y="85"/>
                  </a:lnTo>
                  <a:lnTo>
                    <a:pt x="75" y="85"/>
                  </a:lnTo>
                  <a:lnTo>
                    <a:pt x="73" y="83"/>
                  </a:lnTo>
                  <a:lnTo>
                    <a:pt x="71" y="81"/>
                  </a:lnTo>
                  <a:lnTo>
                    <a:pt x="69" y="77"/>
                  </a:lnTo>
                  <a:lnTo>
                    <a:pt x="65" y="77"/>
                  </a:lnTo>
                  <a:lnTo>
                    <a:pt x="63" y="79"/>
                  </a:lnTo>
                  <a:lnTo>
                    <a:pt x="58" y="83"/>
                  </a:lnTo>
                  <a:lnTo>
                    <a:pt x="58" y="83"/>
                  </a:lnTo>
                  <a:lnTo>
                    <a:pt x="56" y="83"/>
                  </a:lnTo>
                  <a:lnTo>
                    <a:pt x="54" y="85"/>
                  </a:lnTo>
                  <a:lnTo>
                    <a:pt x="52" y="87"/>
                  </a:lnTo>
                  <a:lnTo>
                    <a:pt x="52" y="89"/>
                  </a:lnTo>
                  <a:lnTo>
                    <a:pt x="52" y="93"/>
                  </a:lnTo>
                  <a:lnTo>
                    <a:pt x="52" y="98"/>
                  </a:lnTo>
                  <a:lnTo>
                    <a:pt x="56" y="106"/>
                  </a:lnTo>
                  <a:lnTo>
                    <a:pt x="56" y="106"/>
                  </a:lnTo>
                  <a:lnTo>
                    <a:pt x="56" y="106"/>
                  </a:lnTo>
                  <a:lnTo>
                    <a:pt x="54" y="106"/>
                  </a:lnTo>
                  <a:lnTo>
                    <a:pt x="52" y="106"/>
                  </a:lnTo>
                  <a:lnTo>
                    <a:pt x="48" y="106"/>
                  </a:lnTo>
                  <a:lnTo>
                    <a:pt x="46" y="108"/>
                  </a:lnTo>
                  <a:lnTo>
                    <a:pt x="42" y="112"/>
                  </a:lnTo>
                  <a:lnTo>
                    <a:pt x="39" y="118"/>
                  </a:lnTo>
                  <a:lnTo>
                    <a:pt x="39" y="116"/>
                  </a:lnTo>
                  <a:lnTo>
                    <a:pt x="37" y="116"/>
                  </a:lnTo>
                  <a:lnTo>
                    <a:pt x="37" y="114"/>
                  </a:lnTo>
                  <a:lnTo>
                    <a:pt x="35" y="112"/>
                  </a:lnTo>
                  <a:lnTo>
                    <a:pt x="35" y="112"/>
                  </a:lnTo>
                  <a:lnTo>
                    <a:pt x="33" y="110"/>
                  </a:lnTo>
                  <a:lnTo>
                    <a:pt x="33" y="110"/>
                  </a:lnTo>
                  <a:lnTo>
                    <a:pt x="31" y="108"/>
                  </a:lnTo>
                  <a:lnTo>
                    <a:pt x="29" y="102"/>
                  </a:lnTo>
                  <a:lnTo>
                    <a:pt x="23" y="95"/>
                  </a:lnTo>
                  <a:lnTo>
                    <a:pt x="19" y="91"/>
                  </a:lnTo>
                  <a:lnTo>
                    <a:pt x="14" y="85"/>
                  </a:lnTo>
                  <a:lnTo>
                    <a:pt x="8" y="79"/>
                  </a:lnTo>
                  <a:lnTo>
                    <a:pt x="4" y="73"/>
                  </a:lnTo>
                  <a:lnTo>
                    <a:pt x="0" y="66"/>
                  </a:lnTo>
                  <a:lnTo>
                    <a:pt x="0" y="58"/>
                  </a:lnTo>
                  <a:lnTo>
                    <a:pt x="0" y="52"/>
                  </a:lnTo>
                  <a:lnTo>
                    <a:pt x="2" y="48"/>
                  </a:lnTo>
                  <a:lnTo>
                    <a:pt x="6" y="45"/>
                  </a:lnTo>
                  <a:lnTo>
                    <a:pt x="8" y="43"/>
                  </a:lnTo>
                  <a:lnTo>
                    <a:pt x="12" y="39"/>
                  </a:lnTo>
                  <a:lnTo>
                    <a:pt x="14" y="35"/>
                  </a:lnTo>
                  <a:lnTo>
                    <a:pt x="14" y="31"/>
                  </a:lnTo>
                  <a:lnTo>
                    <a:pt x="14" y="23"/>
                  </a:lnTo>
                  <a:lnTo>
                    <a:pt x="29" y="25"/>
                  </a:lnTo>
                  <a:lnTo>
                    <a:pt x="39" y="25"/>
                  </a:lnTo>
                  <a:lnTo>
                    <a:pt x="44" y="23"/>
                  </a:lnTo>
                  <a:lnTo>
                    <a:pt x="48" y="22"/>
                  </a:lnTo>
                  <a:lnTo>
                    <a:pt x="48" y="18"/>
                  </a:lnTo>
                  <a:lnTo>
                    <a:pt x="46" y="12"/>
                  </a:lnTo>
                  <a:lnTo>
                    <a:pt x="46" y="6"/>
                  </a:lnTo>
                  <a:lnTo>
                    <a:pt x="44" y="0"/>
                  </a:lnTo>
                  <a:lnTo>
                    <a:pt x="75" y="2"/>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42" name="Freeform 296"/>
            <p:cNvSpPr>
              <a:spLocks/>
            </p:cNvSpPr>
            <p:nvPr/>
          </p:nvSpPr>
          <p:spPr bwMode="auto">
            <a:xfrm>
              <a:off x="3223" y="2455"/>
              <a:ext cx="128" cy="172"/>
            </a:xfrm>
            <a:custGeom>
              <a:avLst/>
              <a:gdLst>
                <a:gd name="T0" fmla="*/ 117 w 128"/>
                <a:gd name="T1" fmla="*/ 33 h 158"/>
                <a:gd name="T2" fmla="*/ 117 w 128"/>
                <a:gd name="T3" fmla="*/ 29 h 158"/>
                <a:gd name="T4" fmla="*/ 121 w 128"/>
                <a:gd name="T5" fmla="*/ 23 h 158"/>
                <a:gd name="T6" fmla="*/ 126 w 128"/>
                <a:gd name="T7" fmla="*/ 17 h 158"/>
                <a:gd name="T8" fmla="*/ 128 w 128"/>
                <a:gd name="T9" fmla="*/ 12 h 158"/>
                <a:gd name="T10" fmla="*/ 122 w 128"/>
                <a:gd name="T11" fmla="*/ 10 h 158"/>
                <a:gd name="T12" fmla="*/ 119 w 128"/>
                <a:gd name="T13" fmla="*/ 8 h 158"/>
                <a:gd name="T14" fmla="*/ 117 w 128"/>
                <a:gd name="T15" fmla="*/ 6 h 158"/>
                <a:gd name="T16" fmla="*/ 111 w 128"/>
                <a:gd name="T17" fmla="*/ 6 h 158"/>
                <a:gd name="T18" fmla="*/ 103 w 128"/>
                <a:gd name="T19" fmla="*/ 8 h 158"/>
                <a:gd name="T20" fmla="*/ 101 w 128"/>
                <a:gd name="T21" fmla="*/ 12 h 158"/>
                <a:gd name="T22" fmla="*/ 96 w 128"/>
                <a:gd name="T23" fmla="*/ 15 h 158"/>
                <a:gd name="T24" fmla="*/ 90 w 128"/>
                <a:gd name="T25" fmla="*/ 17 h 158"/>
                <a:gd name="T26" fmla="*/ 76 w 128"/>
                <a:gd name="T27" fmla="*/ 15 h 158"/>
                <a:gd name="T28" fmla="*/ 67 w 128"/>
                <a:gd name="T29" fmla="*/ 12 h 158"/>
                <a:gd name="T30" fmla="*/ 59 w 128"/>
                <a:gd name="T31" fmla="*/ 6 h 158"/>
                <a:gd name="T32" fmla="*/ 50 w 128"/>
                <a:gd name="T33" fmla="*/ 2 h 158"/>
                <a:gd name="T34" fmla="*/ 44 w 128"/>
                <a:gd name="T35" fmla="*/ 2 h 158"/>
                <a:gd name="T36" fmla="*/ 40 w 128"/>
                <a:gd name="T37" fmla="*/ 2 h 158"/>
                <a:gd name="T38" fmla="*/ 34 w 128"/>
                <a:gd name="T39" fmla="*/ 2 h 158"/>
                <a:gd name="T40" fmla="*/ 30 w 128"/>
                <a:gd name="T41" fmla="*/ 0 h 158"/>
                <a:gd name="T42" fmla="*/ 23 w 128"/>
                <a:gd name="T43" fmla="*/ 0 h 158"/>
                <a:gd name="T44" fmla="*/ 15 w 128"/>
                <a:gd name="T45" fmla="*/ 0 h 158"/>
                <a:gd name="T46" fmla="*/ 7 w 128"/>
                <a:gd name="T47" fmla="*/ 0 h 158"/>
                <a:gd name="T48" fmla="*/ 2 w 128"/>
                <a:gd name="T49" fmla="*/ 0 h 158"/>
                <a:gd name="T50" fmla="*/ 2 w 128"/>
                <a:gd name="T51" fmla="*/ 2 h 158"/>
                <a:gd name="T52" fmla="*/ 2 w 128"/>
                <a:gd name="T53" fmla="*/ 6 h 158"/>
                <a:gd name="T54" fmla="*/ 2 w 128"/>
                <a:gd name="T55" fmla="*/ 10 h 158"/>
                <a:gd name="T56" fmla="*/ 2 w 128"/>
                <a:gd name="T57" fmla="*/ 12 h 158"/>
                <a:gd name="T58" fmla="*/ 4 w 128"/>
                <a:gd name="T59" fmla="*/ 19 h 158"/>
                <a:gd name="T60" fmla="*/ 7 w 128"/>
                <a:gd name="T61" fmla="*/ 27 h 158"/>
                <a:gd name="T62" fmla="*/ 9 w 128"/>
                <a:gd name="T63" fmla="*/ 39 h 158"/>
                <a:gd name="T64" fmla="*/ 11 w 128"/>
                <a:gd name="T65" fmla="*/ 50 h 158"/>
                <a:gd name="T66" fmla="*/ 9 w 128"/>
                <a:gd name="T67" fmla="*/ 65 h 158"/>
                <a:gd name="T68" fmla="*/ 5 w 128"/>
                <a:gd name="T69" fmla="*/ 75 h 158"/>
                <a:gd name="T70" fmla="*/ 2 w 128"/>
                <a:gd name="T71" fmla="*/ 85 h 158"/>
                <a:gd name="T72" fmla="*/ 2 w 128"/>
                <a:gd name="T73" fmla="*/ 98 h 158"/>
                <a:gd name="T74" fmla="*/ 17 w 128"/>
                <a:gd name="T75" fmla="*/ 106 h 158"/>
                <a:gd name="T76" fmla="*/ 32 w 128"/>
                <a:gd name="T77" fmla="*/ 113 h 158"/>
                <a:gd name="T78" fmla="*/ 46 w 128"/>
                <a:gd name="T79" fmla="*/ 123 h 158"/>
                <a:gd name="T80" fmla="*/ 55 w 128"/>
                <a:gd name="T81" fmla="*/ 133 h 158"/>
                <a:gd name="T82" fmla="*/ 57 w 128"/>
                <a:gd name="T83" fmla="*/ 142 h 158"/>
                <a:gd name="T84" fmla="*/ 65 w 128"/>
                <a:gd name="T85" fmla="*/ 150 h 158"/>
                <a:gd name="T86" fmla="*/ 73 w 128"/>
                <a:gd name="T87" fmla="*/ 154 h 158"/>
                <a:gd name="T88" fmla="*/ 82 w 128"/>
                <a:gd name="T89" fmla="*/ 158 h 158"/>
                <a:gd name="T90" fmla="*/ 90 w 128"/>
                <a:gd name="T91" fmla="*/ 144 h 158"/>
                <a:gd name="T92" fmla="*/ 99 w 128"/>
                <a:gd name="T93" fmla="*/ 133 h 158"/>
                <a:gd name="T94" fmla="*/ 107 w 128"/>
                <a:gd name="T95" fmla="*/ 121 h 158"/>
                <a:gd name="T96" fmla="*/ 117 w 128"/>
                <a:gd name="T97" fmla="*/ 11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8" h="158">
                  <a:moveTo>
                    <a:pt x="117" y="110"/>
                  </a:moveTo>
                  <a:lnTo>
                    <a:pt x="117" y="33"/>
                  </a:lnTo>
                  <a:lnTo>
                    <a:pt x="115" y="31"/>
                  </a:lnTo>
                  <a:lnTo>
                    <a:pt x="117" y="29"/>
                  </a:lnTo>
                  <a:lnTo>
                    <a:pt x="117" y="27"/>
                  </a:lnTo>
                  <a:lnTo>
                    <a:pt x="121" y="23"/>
                  </a:lnTo>
                  <a:lnTo>
                    <a:pt x="122" y="21"/>
                  </a:lnTo>
                  <a:lnTo>
                    <a:pt x="126" y="17"/>
                  </a:lnTo>
                  <a:lnTo>
                    <a:pt x="128" y="15"/>
                  </a:lnTo>
                  <a:lnTo>
                    <a:pt x="128" y="12"/>
                  </a:lnTo>
                  <a:lnTo>
                    <a:pt x="124" y="12"/>
                  </a:lnTo>
                  <a:lnTo>
                    <a:pt x="122" y="10"/>
                  </a:lnTo>
                  <a:lnTo>
                    <a:pt x="121" y="10"/>
                  </a:lnTo>
                  <a:lnTo>
                    <a:pt x="119" y="8"/>
                  </a:lnTo>
                  <a:lnTo>
                    <a:pt x="119" y="8"/>
                  </a:lnTo>
                  <a:lnTo>
                    <a:pt x="117" y="6"/>
                  </a:lnTo>
                  <a:lnTo>
                    <a:pt x="113" y="6"/>
                  </a:lnTo>
                  <a:lnTo>
                    <a:pt x="111" y="6"/>
                  </a:lnTo>
                  <a:lnTo>
                    <a:pt x="107" y="6"/>
                  </a:lnTo>
                  <a:lnTo>
                    <a:pt x="103" y="8"/>
                  </a:lnTo>
                  <a:lnTo>
                    <a:pt x="101" y="10"/>
                  </a:lnTo>
                  <a:lnTo>
                    <a:pt x="101" y="12"/>
                  </a:lnTo>
                  <a:lnTo>
                    <a:pt x="99" y="14"/>
                  </a:lnTo>
                  <a:lnTo>
                    <a:pt x="96" y="15"/>
                  </a:lnTo>
                  <a:lnTo>
                    <a:pt x="94" y="17"/>
                  </a:lnTo>
                  <a:lnTo>
                    <a:pt x="90" y="17"/>
                  </a:lnTo>
                  <a:lnTo>
                    <a:pt x="82" y="17"/>
                  </a:lnTo>
                  <a:lnTo>
                    <a:pt x="76" y="15"/>
                  </a:lnTo>
                  <a:lnTo>
                    <a:pt x="71" y="14"/>
                  </a:lnTo>
                  <a:lnTo>
                    <a:pt x="67" y="12"/>
                  </a:lnTo>
                  <a:lnTo>
                    <a:pt x="63" y="8"/>
                  </a:lnTo>
                  <a:lnTo>
                    <a:pt x="59" y="6"/>
                  </a:lnTo>
                  <a:lnTo>
                    <a:pt x="55" y="4"/>
                  </a:lnTo>
                  <a:lnTo>
                    <a:pt x="50" y="2"/>
                  </a:lnTo>
                  <a:lnTo>
                    <a:pt x="48" y="2"/>
                  </a:lnTo>
                  <a:lnTo>
                    <a:pt x="44" y="2"/>
                  </a:lnTo>
                  <a:lnTo>
                    <a:pt x="42" y="2"/>
                  </a:lnTo>
                  <a:lnTo>
                    <a:pt x="40" y="2"/>
                  </a:lnTo>
                  <a:lnTo>
                    <a:pt x="36" y="2"/>
                  </a:lnTo>
                  <a:lnTo>
                    <a:pt x="34" y="2"/>
                  </a:lnTo>
                  <a:lnTo>
                    <a:pt x="32" y="0"/>
                  </a:lnTo>
                  <a:lnTo>
                    <a:pt x="30" y="0"/>
                  </a:lnTo>
                  <a:lnTo>
                    <a:pt x="27" y="0"/>
                  </a:lnTo>
                  <a:lnTo>
                    <a:pt x="23" y="0"/>
                  </a:lnTo>
                  <a:lnTo>
                    <a:pt x="19" y="0"/>
                  </a:lnTo>
                  <a:lnTo>
                    <a:pt x="15" y="0"/>
                  </a:lnTo>
                  <a:lnTo>
                    <a:pt x="11" y="0"/>
                  </a:lnTo>
                  <a:lnTo>
                    <a:pt x="7" y="0"/>
                  </a:lnTo>
                  <a:lnTo>
                    <a:pt x="4" y="0"/>
                  </a:lnTo>
                  <a:lnTo>
                    <a:pt x="2" y="0"/>
                  </a:lnTo>
                  <a:lnTo>
                    <a:pt x="2" y="0"/>
                  </a:lnTo>
                  <a:lnTo>
                    <a:pt x="2" y="2"/>
                  </a:lnTo>
                  <a:lnTo>
                    <a:pt x="2" y="4"/>
                  </a:lnTo>
                  <a:lnTo>
                    <a:pt x="2" y="6"/>
                  </a:lnTo>
                  <a:lnTo>
                    <a:pt x="2" y="8"/>
                  </a:lnTo>
                  <a:lnTo>
                    <a:pt x="2" y="10"/>
                  </a:lnTo>
                  <a:lnTo>
                    <a:pt x="2" y="10"/>
                  </a:lnTo>
                  <a:lnTo>
                    <a:pt x="2" y="12"/>
                  </a:lnTo>
                  <a:lnTo>
                    <a:pt x="4" y="15"/>
                  </a:lnTo>
                  <a:lnTo>
                    <a:pt x="4" y="19"/>
                  </a:lnTo>
                  <a:lnTo>
                    <a:pt x="5" y="23"/>
                  </a:lnTo>
                  <a:lnTo>
                    <a:pt x="7" y="27"/>
                  </a:lnTo>
                  <a:lnTo>
                    <a:pt x="7" y="33"/>
                  </a:lnTo>
                  <a:lnTo>
                    <a:pt x="9" y="39"/>
                  </a:lnTo>
                  <a:lnTo>
                    <a:pt x="9" y="44"/>
                  </a:lnTo>
                  <a:lnTo>
                    <a:pt x="11" y="50"/>
                  </a:lnTo>
                  <a:lnTo>
                    <a:pt x="11" y="60"/>
                  </a:lnTo>
                  <a:lnTo>
                    <a:pt x="9" y="65"/>
                  </a:lnTo>
                  <a:lnTo>
                    <a:pt x="7" y="71"/>
                  </a:lnTo>
                  <a:lnTo>
                    <a:pt x="5" y="75"/>
                  </a:lnTo>
                  <a:lnTo>
                    <a:pt x="4" y="79"/>
                  </a:lnTo>
                  <a:lnTo>
                    <a:pt x="2" y="85"/>
                  </a:lnTo>
                  <a:lnTo>
                    <a:pt x="0" y="90"/>
                  </a:lnTo>
                  <a:lnTo>
                    <a:pt x="2" y="98"/>
                  </a:lnTo>
                  <a:lnTo>
                    <a:pt x="7" y="102"/>
                  </a:lnTo>
                  <a:lnTo>
                    <a:pt x="17" y="106"/>
                  </a:lnTo>
                  <a:lnTo>
                    <a:pt x="25" y="110"/>
                  </a:lnTo>
                  <a:lnTo>
                    <a:pt x="32" y="113"/>
                  </a:lnTo>
                  <a:lnTo>
                    <a:pt x="40" y="119"/>
                  </a:lnTo>
                  <a:lnTo>
                    <a:pt x="46" y="123"/>
                  </a:lnTo>
                  <a:lnTo>
                    <a:pt x="51" y="129"/>
                  </a:lnTo>
                  <a:lnTo>
                    <a:pt x="55" y="133"/>
                  </a:lnTo>
                  <a:lnTo>
                    <a:pt x="55" y="138"/>
                  </a:lnTo>
                  <a:lnTo>
                    <a:pt x="57" y="142"/>
                  </a:lnTo>
                  <a:lnTo>
                    <a:pt x="61" y="146"/>
                  </a:lnTo>
                  <a:lnTo>
                    <a:pt x="65" y="150"/>
                  </a:lnTo>
                  <a:lnTo>
                    <a:pt x="69" y="152"/>
                  </a:lnTo>
                  <a:lnTo>
                    <a:pt x="73" y="154"/>
                  </a:lnTo>
                  <a:lnTo>
                    <a:pt x="78" y="156"/>
                  </a:lnTo>
                  <a:lnTo>
                    <a:pt x="82" y="158"/>
                  </a:lnTo>
                  <a:lnTo>
                    <a:pt x="86" y="150"/>
                  </a:lnTo>
                  <a:lnTo>
                    <a:pt x="90" y="144"/>
                  </a:lnTo>
                  <a:lnTo>
                    <a:pt x="96" y="138"/>
                  </a:lnTo>
                  <a:lnTo>
                    <a:pt x="99" y="133"/>
                  </a:lnTo>
                  <a:lnTo>
                    <a:pt x="103" y="127"/>
                  </a:lnTo>
                  <a:lnTo>
                    <a:pt x="107" y="121"/>
                  </a:lnTo>
                  <a:lnTo>
                    <a:pt x="113" y="115"/>
                  </a:lnTo>
                  <a:lnTo>
                    <a:pt x="117" y="11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43" name="Freeform 297"/>
            <p:cNvSpPr>
              <a:spLocks/>
            </p:cNvSpPr>
            <p:nvPr/>
          </p:nvSpPr>
          <p:spPr bwMode="auto">
            <a:xfrm>
              <a:off x="3152" y="2468"/>
              <a:ext cx="82" cy="100"/>
            </a:xfrm>
            <a:custGeom>
              <a:avLst/>
              <a:gdLst>
                <a:gd name="T0" fmla="*/ 75 w 82"/>
                <a:gd name="T1" fmla="*/ 3 h 92"/>
                <a:gd name="T2" fmla="*/ 76 w 82"/>
                <a:gd name="T3" fmla="*/ 11 h 92"/>
                <a:gd name="T4" fmla="*/ 78 w 82"/>
                <a:gd name="T5" fmla="*/ 21 h 92"/>
                <a:gd name="T6" fmla="*/ 80 w 82"/>
                <a:gd name="T7" fmla="*/ 32 h 92"/>
                <a:gd name="T8" fmla="*/ 82 w 82"/>
                <a:gd name="T9" fmla="*/ 48 h 92"/>
                <a:gd name="T10" fmla="*/ 78 w 82"/>
                <a:gd name="T11" fmla="*/ 57 h 92"/>
                <a:gd name="T12" fmla="*/ 73 w 82"/>
                <a:gd name="T13" fmla="*/ 67 h 92"/>
                <a:gd name="T14" fmla="*/ 71 w 82"/>
                <a:gd name="T15" fmla="*/ 78 h 92"/>
                <a:gd name="T16" fmla="*/ 17 w 82"/>
                <a:gd name="T17" fmla="*/ 86 h 92"/>
                <a:gd name="T18" fmla="*/ 15 w 82"/>
                <a:gd name="T19" fmla="*/ 88 h 92"/>
                <a:gd name="T20" fmla="*/ 13 w 82"/>
                <a:gd name="T21" fmla="*/ 90 h 92"/>
                <a:gd name="T22" fmla="*/ 11 w 82"/>
                <a:gd name="T23" fmla="*/ 92 h 92"/>
                <a:gd name="T24" fmla="*/ 9 w 82"/>
                <a:gd name="T25" fmla="*/ 92 h 92"/>
                <a:gd name="T26" fmla="*/ 7 w 82"/>
                <a:gd name="T27" fmla="*/ 92 h 92"/>
                <a:gd name="T28" fmla="*/ 5 w 82"/>
                <a:gd name="T29" fmla="*/ 90 h 92"/>
                <a:gd name="T30" fmla="*/ 4 w 82"/>
                <a:gd name="T31" fmla="*/ 90 h 92"/>
                <a:gd name="T32" fmla="*/ 2 w 82"/>
                <a:gd name="T33" fmla="*/ 90 h 92"/>
                <a:gd name="T34" fmla="*/ 2 w 82"/>
                <a:gd name="T35" fmla="*/ 84 h 92"/>
                <a:gd name="T36" fmla="*/ 2 w 82"/>
                <a:gd name="T37" fmla="*/ 78 h 92"/>
                <a:gd name="T38" fmla="*/ 0 w 82"/>
                <a:gd name="T39" fmla="*/ 73 h 92"/>
                <a:gd name="T40" fmla="*/ 0 w 82"/>
                <a:gd name="T41" fmla="*/ 69 h 92"/>
                <a:gd name="T42" fmla="*/ 4 w 82"/>
                <a:gd name="T43" fmla="*/ 55 h 92"/>
                <a:gd name="T44" fmla="*/ 11 w 82"/>
                <a:gd name="T45" fmla="*/ 48 h 92"/>
                <a:gd name="T46" fmla="*/ 21 w 82"/>
                <a:gd name="T47" fmla="*/ 40 h 92"/>
                <a:gd name="T48" fmla="*/ 28 w 82"/>
                <a:gd name="T49" fmla="*/ 30 h 92"/>
                <a:gd name="T50" fmla="*/ 25 w 82"/>
                <a:gd name="T51" fmla="*/ 28 h 92"/>
                <a:gd name="T52" fmla="*/ 23 w 82"/>
                <a:gd name="T53" fmla="*/ 23 h 92"/>
                <a:gd name="T54" fmla="*/ 21 w 82"/>
                <a:gd name="T55" fmla="*/ 15 h 92"/>
                <a:gd name="T56" fmla="*/ 21 w 82"/>
                <a:gd name="T57" fmla="*/ 7 h 92"/>
                <a:gd name="T58" fmla="*/ 25 w 82"/>
                <a:gd name="T59" fmla="*/ 5 h 92"/>
                <a:gd name="T60" fmla="*/ 28 w 82"/>
                <a:gd name="T61" fmla="*/ 5 h 92"/>
                <a:gd name="T62" fmla="*/ 32 w 82"/>
                <a:gd name="T63" fmla="*/ 7 h 92"/>
                <a:gd name="T64" fmla="*/ 38 w 82"/>
                <a:gd name="T65" fmla="*/ 7 h 92"/>
                <a:gd name="T66" fmla="*/ 48 w 82"/>
                <a:gd name="T67" fmla="*/ 5 h 92"/>
                <a:gd name="T68" fmla="*/ 59 w 82"/>
                <a:gd name="T69" fmla="*/ 3 h 92"/>
                <a:gd name="T70" fmla="*/ 69 w 82"/>
                <a:gd name="T71" fmla="*/ 2 h 92"/>
                <a:gd name="T72" fmla="*/ 75 w 82"/>
                <a:gd name="T73"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2" h="92">
                  <a:moveTo>
                    <a:pt x="75" y="0"/>
                  </a:moveTo>
                  <a:lnTo>
                    <a:pt x="75" y="3"/>
                  </a:lnTo>
                  <a:lnTo>
                    <a:pt x="76" y="7"/>
                  </a:lnTo>
                  <a:lnTo>
                    <a:pt x="76" y="11"/>
                  </a:lnTo>
                  <a:lnTo>
                    <a:pt x="78" y="15"/>
                  </a:lnTo>
                  <a:lnTo>
                    <a:pt x="78" y="21"/>
                  </a:lnTo>
                  <a:lnTo>
                    <a:pt x="80" y="27"/>
                  </a:lnTo>
                  <a:lnTo>
                    <a:pt x="80" y="32"/>
                  </a:lnTo>
                  <a:lnTo>
                    <a:pt x="82" y="38"/>
                  </a:lnTo>
                  <a:lnTo>
                    <a:pt x="82" y="48"/>
                  </a:lnTo>
                  <a:lnTo>
                    <a:pt x="80" y="53"/>
                  </a:lnTo>
                  <a:lnTo>
                    <a:pt x="78" y="57"/>
                  </a:lnTo>
                  <a:lnTo>
                    <a:pt x="75" y="63"/>
                  </a:lnTo>
                  <a:lnTo>
                    <a:pt x="73" y="67"/>
                  </a:lnTo>
                  <a:lnTo>
                    <a:pt x="71" y="71"/>
                  </a:lnTo>
                  <a:lnTo>
                    <a:pt x="71" y="78"/>
                  </a:lnTo>
                  <a:lnTo>
                    <a:pt x="73" y="86"/>
                  </a:lnTo>
                  <a:lnTo>
                    <a:pt x="17" y="86"/>
                  </a:lnTo>
                  <a:lnTo>
                    <a:pt x="17" y="86"/>
                  </a:lnTo>
                  <a:lnTo>
                    <a:pt x="15" y="88"/>
                  </a:lnTo>
                  <a:lnTo>
                    <a:pt x="15" y="88"/>
                  </a:lnTo>
                  <a:lnTo>
                    <a:pt x="13" y="90"/>
                  </a:lnTo>
                  <a:lnTo>
                    <a:pt x="13" y="90"/>
                  </a:lnTo>
                  <a:lnTo>
                    <a:pt x="11" y="92"/>
                  </a:lnTo>
                  <a:lnTo>
                    <a:pt x="9" y="92"/>
                  </a:lnTo>
                  <a:lnTo>
                    <a:pt x="9" y="92"/>
                  </a:lnTo>
                  <a:lnTo>
                    <a:pt x="7" y="92"/>
                  </a:lnTo>
                  <a:lnTo>
                    <a:pt x="7" y="92"/>
                  </a:lnTo>
                  <a:lnTo>
                    <a:pt x="5" y="92"/>
                  </a:lnTo>
                  <a:lnTo>
                    <a:pt x="5" y="90"/>
                  </a:lnTo>
                  <a:lnTo>
                    <a:pt x="4" y="90"/>
                  </a:lnTo>
                  <a:lnTo>
                    <a:pt x="4" y="90"/>
                  </a:lnTo>
                  <a:lnTo>
                    <a:pt x="2" y="90"/>
                  </a:lnTo>
                  <a:lnTo>
                    <a:pt x="2" y="90"/>
                  </a:lnTo>
                  <a:lnTo>
                    <a:pt x="2" y="86"/>
                  </a:lnTo>
                  <a:lnTo>
                    <a:pt x="2" y="84"/>
                  </a:lnTo>
                  <a:lnTo>
                    <a:pt x="2" y="80"/>
                  </a:lnTo>
                  <a:lnTo>
                    <a:pt x="2" y="78"/>
                  </a:lnTo>
                  <a:lnTo>
                    <a:pt x="2" y="75"/>
                  </a:lnTo>
                  <a:lnTo>
                    <a:pt x="0" y="73"/>
                  </a:lnTo>
                  <a:lnTo>
                    <a:pt x="0" y="71"/>
                  </a:lnTo>
                  <a:lnTo>
                    <a:pt x="0" y="69"/>
                  </a:lnTo>
                  <a:lnTo>
                    <a:pt x="0" y="61"/>
                  </a:lnTo>
                  <a:lnTo>
                    <a:pt x="4" y="55"/>
                  </a:lnTo>
                  <a:lnTo>
                    <a:pt x="7" y="51"/>
                  </a:lnTo>
                  <a:lnTo>
                    <a:pt x="11" y="48"/>
                  </a:lnTo>
                  <a:lnTo>
                    <a:pt x="17" y="44"/>
                  </a:lnTo>
                  <a:lnTo>
                    <a:pt x="21" y="40"/>
                  </a:lnTo>
                  <a:lnTo>
                    <a:pt x="25" y="36"/>
                  </a:lnTo>
                  <a:lnTo>
                    <a:pt x="28" y="30"/>
                  </a:lnTo>
                  <a:lnTo>
                    <a:pt x="27" y="30"/>
                  </a:lnTo>
                  <a:lnTo>
                    <a:pt x="25" y="28"/>
                  </a:lnTo>
                  <a:lnTo>
                    <a:pt x="23" y="25"/>
                  </a:lnTo>
                  <a:lnTo>
                    <a:pt x="23" y="23"/>
                  </a:lnTo>
                  <a:lnTo>
                    <a:pt x="21" y="19"/>
                  </a:lnTo>
                  <a:lnTo>
                    <a:pt x="21" y="15"/>
                  </a:lnTo>
                  <a:lnTo>
                    <a:pt x="21" y="11"/>
                  </a:lnTo>
                  <a:lnTo>
                    <a:pt x="21" y="7"/>
                  </a:lnTo>
                  <a:lnTo>
                    <a:pt x="23" y="5"/>
                  </a:lnTo>
                  <a:lnTo>
                    <a:pt x="25" y="5"/>
                  </a:lnTo>
                  <a:lnTo>
                    <a:pt x="27" y="5"/>
                  </a:lnTo>
                  <a:lnTo>
                    <a:pt x="28" y="5"/>
                  </a:lnTo>
                  <a:lnTo>
                    <a:pt x="30" y="5"/>
                  </a:lnTo>
                  <a:lnTo>
                    <a:pt x="32" y="7"/>
                  </a:lnTo>
                  <a:lnTo>
                    <a:pt x="36" y="7"/>
                  </a:lnTo>
                  <a:lnTo>
                    <a:pt x="38" y="7"/>
                  </a:lnTo>
                  <a:lnTo>
                    <a:pt x="42" y="7"/>
                  </a:lnTo>
                  <a:lnTo>
                    <a:pt x="48" y="5"/>
                  </a:lnTo>
                  <a:lnTo>
                    <a:pt x="53" y="5"/>
                  </a:lnTo>
                  <a:lnTo>
                    <a:pt x="59" y="3"/>
                  </a:lnTo>
                  <a:lnTo>
                    <a:pt x="65" y="2"/>
                  </a:lnTo>
                  <a:lnTo>
                    <a:pt x="69" y="2"/>
                  </a:lnTo>
                  <a:lnTo>
                    <a:pt x="73" y="0"/>
                  </a:lnTo>
                  <a:lnTo>
                    <a:pt x="75"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44" name="Freeform 298"/>
            <p:cNvSpPr>
              <a:spLocks/>
            </p:cNvSpPr>
            <p:nvPr/>
          </p:nvSpPr>
          <p:spPr bwMode="auto">
            <a:xfrm>
              <a:off x="3148" y="2562"/>
              <a:ext cx="176" cy="213"/>
            </a:xfrm>
            <a:custGeom>
              <a:avLst/>
              <a:gdLst>
                <a:gd name="T0" fmla="*/ 84 w 176"/>
                <a:gd name="T1" fmla="*/ 4 h 196"/>
                <a:gd name="T2" fmla="*/ 105 w 176"/>
                <a:gd name="T3" fmla="*/ 17 h 196"/>
                <a:gd name="T4" fmla="*/ 125 w 176"/>
                <a:gd name="T5" fmla="*/ 31 h 196"/>
                <a:gd name="T6" fmla="*/ 132 w 176"/>
                <a:gd name="T7" fmla="*/ 44 h 196"/>
                <a:gd name="T8" fmla="*/ 142 w 176"/>
                <a:gd name="T9" fmla="*/ 54 h 196"/>
                <a:gd name="T10" fmla="*/ 153 w 176"/>
                <a:gd name="T11" fmla="*/ 60 h 196"/>
                <a:gd name="T12" fmla="*/ 157 w 176"/>
                <a:gd name="T13" fmla="*/ 61 h 196"/>
                <a:gd name="T14" fmla="*/ 159 w 176"/>
                <a:gd name="T15" fmla="*/ 63 h 196"/>
                <a:gd name="T16" fmla="*/ 159 w 176"/>
                <a:gd name="T17" fmla="*/ 67 h 196"/>
                <a:gd name="T18" fmla="*/ 153 w 176"/>
                <a:gd name="T19" fmla="*/ 75 h 196"/>
                <a:gd name="T20" fmla="*/ 150 w 176"/>
                <a:gd name="T21" fmla="*/ 83 h 196"/>
                <a:gd name="T22" fmla="*/ 150 w 176"/>
                <a:gd name="T23" fmla="*/ 86 h 196"/>
                <a:gd name="T24" fmla="*/ 153 w 176"/>
                <a:gd name="T25" fmla="*/ 90 h 196"/>
                <a:gd name="T26" fmla="*/ 155 w 176"/>
                <a:gd name="T27" fmla="*/ 96 h 196"/>
                <a:gd name="T28" fmla="*/ 155 w 176"/>
                <a:gd name="T29" fmla="*/ 132 h 196"/>
                <a:gd name="T30" fmla="*/ 157 w 176"/>
                <a:gd name="T31" fmla="*/ 136 h 196"/>
                <a:gd name="T32" fmla="*/ 157 w 176"/>
                <a:gd name="T33" fmla="*/ 140 h 196"/>
                <a:gd name="T34" fmla="*/ 157 w 176"/>
                <a:gd name="T35" fmla="*/ 146 h 196"/>
                <a:gd name="T36" fmla="*/ 157 w 176"/>
                <a:gd name="T37" fmla="*/ 150 h 196"/>
                <a:gd name="T38" fmla="*/ 159 w 176"/>
                <a:gd name="T39" fmla="*/ 156 h 196"/>
                <a:gd name="T40" fmla="*/ 161 w 176"/>
                <a:gd name="T41" fmla="*/ 161 h 196"/>
                <a:gd name="T42" fmla="*/ 171 w 176"/>
                <a:gd name="T43" fmla="*/ 171 h 196"/>
                <a:gd name="T44" fmla="*/ 169 w 176"/>
                <a:gd name="T45" fmla="*/ 179 h 196"/>
                <a:gd name="T46" fmla="*/ 146 w 176"/>
                <a:gd name="T47" fmla="*/ 190 h 196"/>
                <a:gd name="T48" fmla="*/ 128 w 176"/>
                <a:gd name="T49" fmla="*/ 196 h 196"/>
                <a:gd name="T50" fmla="*/ 123 w 176"/>
                <a:gd name="T51" fmla="*/ 194 h 196"/>
                <a:gd name="T52" fmla="*/ 115 w 176"/>
                <a:gd name="T53" fmla="*/ 192 h 196"/>
                <a:gd name="T54" fmla="*/ 107 w 176"/>
                <a:gd name="T55" fmla="*/ 192 h 196"/>
                <a:gd name="T56" fmla="*/ 98 w 176"/>
                <a:gd name="T57" fmla="*/ 194 h 196"/>
                <a:gd name="T58" fmla="*/ 88 w 176"/>
                <a:gd name="T59" fmla="*/ 194 h 196"/>
                <a:gd name="T60" fmla="*/ 84 w 176"/>
                <a:gd name="T61" fmla="*/ 186 h 196"/>
                <a:gd name="T62" fmla="*/ 82 w 176"/>
                <a:gd name="T63" fmla="*/ 169 h 196"/>
                <a:gd name="T64" fmla="*/ 80 w 176"/>
                <a:gd name="T65" fmla="*/ 161 h 196"/>
                <a:gd name="T66" fmla="*/ 73 w 176"/>
                <a:gd name="T67" fmla="*/ 157 h 196"/>
                <a:gd name="T68" fmla="*/ 65 w 176"/>
                <a:gd name="T69" fmla="*/ 157 h 196"/>
                <a:gd name="T70" fmla="*/ 55 w 176"/>
                <a:gd name="T71" fmla="*/ 156 h 196"/>
                <a:gd name="T72" fmla="*/ 38 w 176"/>
                <a:gd name="T73" fmla="*/ 148 h 196"/>
                <a:gd name="T74" fmla="*/ 21 w 176"/>
                <a:gd name="T75" fmla="*/ 138 h 196"/>
                <a:gd name="T76" fmla="*/ 19 w 176"/>
                <a:gd name="T77" fmla="*/ 134 h 196"/>
                <a:gd name="T78" fmla="*/ 19 w 176"/>
                <a:gd name="T79" fmla="*/ 131 h 196"/>
                <a:gd name="T80" fmla="*/ 19 w 176"/>
                <a:gd name="T81" fmla="*/ 127 h 196"/>
                <a:gd name="T82" fmla="*/ 17 w 176"/>
                <a:gd name="T83" fmla="*/ 119 h 196"/>
                <a:gd name="T84" fmla="*/ 13 w 176"/>
                <a:gd name="T85" fmla="*/ 111 h 196"/>
                <a:gd name="T86" fmla="*/ 8 w 176"/>
                <a:gd name="T87" fmla="*/ 108 h 196"/>
                <a:gd name="T88" fmla="*/ 2 w 176"/>
                <a:gd name="T89" fmla="*/ 94 h 196"/>
                <a:gd name="T90" fmla="*/ 2 w 176"/>
                <a:gd name="T91" fmla="*/ 81 h 196"/>
                <a:gd name="T92" fmla="*/ 0 w 176"/>
                <a:gd name="T93" fmla="*/ 75 h 196"/>
                <a:gd name="T94" fmla="*/ 0 w 176"/>
                <a:gd name="T95" fmla="*/ 71 h 196"/>
                <a:gd name="T96" fmla="*/ 0 w 176"/>
                <a:gd name="T97" fmla="*/ 67 h 196"/>
                <a:gd name="T98" fmla="*/ 8 w 176"/>
                <a:gd name="T99" fmla="*/ 61 h 196"/>
                <a:gd name="T100" fmla="*/ 15 w 176"/>
                <a:gd name="T101" fmla="*/ 56 h 196"/>
                <a:gd name="T102" fmla="*/ 21 w 176"/>
                <a:gd name="T103" fmla="*/ 29 h 196"/>
                <a:gd name="T104" fmla="*/ 23 w 176"/>
                <a:gd name="T105" fmla="*/ 19 h 196"/>
                <a:gd name="T106" fmla="*/ 23 w 176"/>
                <a:gd name="T107" fmla="*/ 6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6" h="196">
                  <a:moveTo>
                    <a:pt x="23" y="0"/>
                  </a:moveTo>
                  <a:lnTo>
                    <a:pt x="77" y="0"/>
                  </a:lnTo>
                  <a:lnTo>
                    <a:pt x="84" y="4"/>
                  </a:lnTo>
                  <a:lnTo>
                    <a:pt x="92" y="8"/>
                  </a:lnTo>
                  <a:lnTo>
                    <a:pt x="100" y="12"/>
                  </a:lnTo>
                  <a:lnTo>
                    <a:pt x="105" y="17"/>
                  </a:lnTo>
                  <a:lnTo>
                    <a:pt x="111" y="21"/>
                  </a:lnTo>
                  <a:lnTo>
                    <a:pt x="119" y="27"/>
                  </a:lnTo>
                  <a:lnTo>
                    <a:pt x="125" y="31"/>
                  </a:lnTo>
                  <a:lnTo>
                    <a:pt x="130" y="35"/>
                  </a:lnTo>
                  <a:lnTo>
                    <a:pt x="130" y="40"/>
                  </a:lnTo>
                  <a:lnTo>
                    <a:pt x="132" y="44"/>
                  </a:lnTo>
                  <a:lnTo>
                    <a:pt x="134" y="48"/>
                  </a:lnTo>
                  <a:lnTo>
                    <a:pt x="138" y="52"/>
                  </a:lnTo>
                  <a:lnTo>
                    <a:pt x="142" y="54"/>
                  </a:lnTo>
                  <a:lnTo>
                    <a:pt x="146" y="56"/>
                  </a:lnTo>
                  <a:lnTo>
                    <a:pt x="150" y="58"/>
                  </a:lnTo>
                  <a:lnTo>
                    <a:pt x="153" y="60"/>
                  </a:lnTo>
                  <a:lnTo>
                    <a:pt x="155" y="60"/>
                  </a:lnTo>
                  <a:lnTo>
                    <a:pt x="155" y="60"/>
                  </a:lnTo>
                  <a:lnTo>
                    <a:pt x="157" y="61"/>
                  </a:lnTo>
                  <a:lnTo>
                    <a:pt x="157" y="61"/>
                  </a:lnTo>
                  <a:lnTo>
                    <a:pt x="157" y="61"/>
                  </a:lnTo>
                  <a:lnTo>
                    <a:pt x="159" y="63"/>
                  </a:lnTo>
                  <a:lnTo>
                    <a:pt x="159" y="63"/>
                  </a:lnTo>
                  <a:lnTo>
                    <a:pt x="159" y="65"/>
                  </a:lnTo>
                  <a:lnTo>
                    <a:pt x="159" y="67"/>
                  </a:lnTo>
                  <a:lnTo>
                    <a:pt x="157" y="71"/>
                  </a:lnTo>
                  <a:lnTo>
                    <a:pt x="155" y="73"/>
                  </a:lnTo>
                  <a:lnTo>
                    <a:pt x="153" y="75"/>
                  </a:lnTo>
                  <a:lnTo>
                    <a:pt x="151" y="79"/>
                  </a:lnTo>
                  <a:lnTo>
                    <a:pt x="150" y="81"/>
                  </a:lnTo>
                  <a:lnTo>
                    <a:pt x="150" y="83"/>
                  </a:lnTo>
                  <a:lnTo>
                    <a:pt x="148" y="85"/>
                  </a:lnTo>
                  <a:lnTo>
                    <a:pt x="148" y="86"/>
                  </a:lnTo>
                  <a:lnTo>
                    <a:pt x="150" y="86"/>
                  </a:lnTo>
                  <a:lnTo>
                    <a:pt x="150" y="88"/>
                  </a:lnTo>
                  <a:lnTo>
                    <a:pt x="151" y="90"/>
                  </a:lnTo>
                  <a:lnTo>
                    <a:pt x="153" y="90"/>
                  </a:lnTo>
                  <a:lnTo>
                    <a:pt x="153" y="92"/>
                  </a:lnTo>
                  <a:lnTo>
                    <a:pt x="155" y="94"/>
                  </a:lnTo>
                  <a:lnTo>
                    <a:pt x="155" y="96"/>
                  </a:lnTo>
                  <a:lnTo>
                    <a:pt x="155" y="129"/>
                  </a:lnTo>
                  <a:lnTo>
                    <a:pt x="155" y="131"/>
                  </a:lnTo>
                  <a:lnTo>
                    <a:pt x="155" y="132"/>
                  </a:lnTo>
                  <a:lnTo>
                    <a:pt x="155" y="134"/>
                  </a:lnTo>
                  <a:lnTo>
                    <a:pt x="157" y="134"/>
                  </a:lnTo>
                  <a:lnTo>
                    <a:pt x="157" y="136"/>
                  </a:lnTo>
                  <a:lnTo>
                    <a:pt x="157" y="138"/>
                  </a:lnTo>
                  <a:lnTo>
                    <a:pt x="157" y="140"/>
                  </a:lnTo>
                  <a:lnTo>
                    <a:pt x="157" y="140"/>
                  </a:lnTo>
                  <a:lnTo>
                    <a:pt x="157" y="144"/>
                  </a:lnTo>
                  <a:lnTo>
                    <a:pt x="157" y="146"/>
                  </a:lnTo>
                  <a:lnTo>
                    <a:pt x="157" y="146"/>
                  </a:lnTo>
                  <a:lnTo>
                    <a:pt x="157" y="148"/>
                  </a:lnTo>
                  <a:lnTo>
                    <a:pt x="157" y="148"/>
                  </a:lnTo>
                  <a:lnTo>
                    <a:pt x="157" y="150"/>
                  </a:lnTo>
                  <a:lnTo>
                    <a:pt x="157" y="152"/>
                  </a:lnTo>
                  <a:lnTo>
                    <a:pt x="157" y="154"/>
                  </a:lnTo>
                  <a:lnTo>
                    <a:pt x="159" y="156"/>
                  </a:lnTo>
                  <a:lnTo>
                    <a:pt x="159" y="157"/>
                  </a:lnTo>
                  <a:lnTo>
                    <a:pt x="159" y="159"/>
                  </a:lnTo>
                  <a:lnTo>
                    <a:pt x="161" y="161"/>
                  </a:lnTo>
                  <a:lnTo>
                    <a:pt x="165" y="165"/>
                  </a:lnTo>
                  <a:lnTo>
                    <a:pt x="167" y="167"/>
                  </a:lnTo>
                  <a:lnTo>
                    <a:pt x="171" y="171"/>
                  </a:lnTo>
                  <a:lnTo>
                    <a:pt x="176" y="175"/>
                  </a:lnTo>
                  <a:lnTo>
                    <a:pt x="173" y="177"/>
                  </a:lnTo>
                  <a:lnTo>
                    <a:pt x="169" y="179"/>
                  </a:lnTo>
                  <a:lnTo>
                    <a:pt x="161" y="182"/>
                  </a:lnTo>
                  <a:lnTo>
                    <a:pt x="153" y="186"/>
                  </a:lnTo>
                  <a:lnTo>
                    <a:pt x="146" y="190"/>
                  </a:lnTo>
                  <a:lnTo>
                    <a:pt x="138" y="194"/>
                  </a:lnTo>
                  <a:lnTo>
                    <a:pt x="132" y="196"/>
                  </a:lnTo>
                  <a:lnTo>
                    <a:pt x="128" y="196"/>
                  </a:lnTo>
                  <a:lnTo>
                    <a:pt x="126" y="196"/>
                  </a:lnTo>
                  <a:lnTo>
                    <a:pt x="125" y="196"/>
                  </a:lnTo>
                  <a:lnTo>
                    <a:pt x="123" y="194"/>
                  </a:lnTo>
                  <a:lnTo>
                    <a:pt x="121" y="194"/>
                  </a:lnTo>
                  <a:lnTo>
                    <a:pt x="117" y="194"/>
                  </a:lnTo>
                  <a:lnTo>
                    <a:pt x="115" y="192"/>
                  </a:lnTo>
                  <a:lnTo>
                    <a:pt x="113" y="192"/>
                  </a:lnTo>
                  <a:lnTo>
                    <a:pt x="111" y="192"/>
                  </a:lnTo>
                  <a:lnTo>
                    <a:pt x="107" y="192"/>
                  </a:lnTo>
                  <a:lnTo>
                    <a:pt x="103" y="192"/>
                  </a:lnTo>
                  <a:lnTo>
                    <a:pt x="102" y="194"/>
                  </a:lnTo>
                  <a:lnTo>
                    <a:pt x="98" y="194"/>
                  </a:lnTo>
                  <a:lnTo>
                    <a:pt x="96" y="194"/>
                  </a:lnTo>
                  <a:lnTo>
                    <a:pt x="92" y="194"/>
                  </a:lnTo>
                  <a:lnTo>
                    <a:pt x="88" y="194"/>
                  </a:lnTo>
                  <a:lnTo>
                    <a:pt x="86" y="192"/>
                  </a:lnTo>
                  <a:lnTo>
                    <a:pt x="84" y="190"/>
                  </a:lnTo>
                  <a:lnTo>
                    <a:pt x="84" y="186"/>
                  </a:lnTo>
                  <a:lnTo>
                    <a:pt x="84" y="180"/>
                  </a:lnTo>
                  <a:lnTo>
                    <a:pt x="82" y="175"/>
                  </a:lnTo>
                  <a:lnTo>
                    <a:pt x="82" y="169"/>
                  </a:lnTo>
                  <a:lnTo>
                    <a:pt x="82" y="165"/>
                  </a:lnTo>
                  <a:lnTo>
                    <a:pt x="80" y="161"/>
                  </a:lnTo>
                  <a:lnTo>
                    <a:pt x="80" y="161"/>
                  </a:lnTo>
                  <a:lnTo>
                    <a:pt x="77" y="159"/>
                  </a:lnTo>
                  <a:lnTo>
                    <a:pt x="75" y="159"/>
                  </a:lnTo>
                  <a:lnTo>
                    <a:pt x="73" y="157"/>
                  </a:lnTo>
                  <a:lnTo>
                    <a:pt x="71" y="157"/>
                  </a:lnTo>
                  <a:lnTo>
                    <a:pt x="69" y="157"/>
                  </a:lnTo>
                  <a:lnTo>
                    <a:pt x="65" y="157"/>
                  </a:lnTo>
                  <a:lnTo>
                    <a:pt x="61" y="157"/>
                  </a:lnTo>
                  <a:lnTo>
                    <a:pt x="57" y="157"/>
                  </a:lnTo>
                  <a:lnTo>
                    <a:pt x="55" y="156"/>
                  </a:lnTo>
                  <a:lnTo>
                    <a:pt x="52" y="154"/>
                  </a:lnTo>
                  <a:lnTo>
                    <a:pt x="46" y="152"/>
                  </a:lnTo>
                  <a:lnTo>
                    <a:pt x="38" y="148"/>
                  </a:lnTo>
                  <a:lnTo>
                    <a:pt x="32" y="146"/>
                  </a:lnTo>
                  <a:lnTo>
                    <a:pt x="25" y="142"/>
                  </a:lnTo>
                  <a:lnTo>
                    <a:pt x="21" y="138"/>
                  </a:lnTo>
                  <a:lnTo>
                    <a:pt x="19" y="136"/>
                  </a:lnTo>
                  <a:lnTo>
                    <a:pt x="19" y="136"/>
                  </a:lnTo>
                  <a:lnTo>
                    <a:pt x="19" y="134"/>
                  </a:lnTo>
                  <a:lnTo>
                    <a:pt x="19" y="134"/>
                  </a:lnTo>
                  <a:lnTo>
                    <a:pt x="19" y="132"/>
                  </a:lnTo>
                  <a:lnTo>
                    <a:pt x="19" y="131"/>
                  </a:lnTo>
                  <a:lnTo>
                    <a:pt x="19" y="129"/>
                  </a:lnTo>
                  <a:lnTo>
                    <a:pt x="19" y="129"/>
                  </a:lnTo>
                  <a:lnTo>
                    <a:pt x="19" y="127"/>
                  </a:lnTo>
                  <a:lnTo>
                    <a:pt x="19" y="125"/>
                  </a:lnTo>
                  <a:lnTo>
                    <a:pt x="17" y="121"/>
                  </a:lnTo>
                  <a:lnTo>
                    <a:pt x="17" y="119"/>
                  </a:lnTo>
                  <a:lnTo>
                    <a:pt x="15" y="115"/>
                  </a:lnTo>
                  <a:lnTo>
                    <a:pt x="15" y="113"/>
                  </a:lnTo>
                  <a:lnTo>
                    <a:pt x="13" y="111"/>
                  </a:lnTo>
                  <a:lnTo>
                    <a:pt x="13" y="109"/>
                  </a:lnTo>
                  <a:lnTo>
                    <a:pt x="13" y="108"/>
                  </a:lnTo>
                  <a:lnTo>
                    <a:pt x="8" y="108"/>
                  </a:lnTo>
                  <a:lnTo>
                    <a:pt x="6" y="104"/>
                  </a:lnTo>
                  <a:lnTo>
                    <a:pt x="4" y="100"/>
                  </a:lnTo>
                  <a:lnTo>
                    <a:pt x="2" y="94"/>
                  </a:lnTo>
                  <a:lnTo>
                    <a:pt x="2" y="90"/>
                  </a:lnTo>
                  <a:lnTo>
                    <a:pt x="2" y="85"/>
                  </a:lnTo>
                  <a:lnTo>
                    <a:pt x="2" y="81"/>
                  </a:lnTo>
                  <a:lnTo>
                    <a:pt x="2" y="77"/>
                  </a:lnTo>
                  <a:lnTo>
                    <a:pt x="2" y="75"/>
                  </a:lnTo>
                  <a:lnTo>
                    <a:pt x="0" y="75"/>
                  </a:lnTo>
                  <a:lnTo>
                    <a:pt x="0" y="73"/>
                  </a:lnTo>
                  <a:lnTo>
                    <a:pt x="0" y="73"/>
                  </a:lnTo>
                  <a:lnTo>
                    <a:pt x="0" y="71"/>
                  </a:lnTo>
                  <a:lnTo>
                    <a:pt x="0" y="69"/>
                  </a:lnTo>
                  <a:lnTo>
                    <a:pt x="0" y="67"/>
                  </a:lnTo>
                  <a:lnTo>
                    <a:pt x="0" y="67"/>
                  </a:lnTo>
                  <a:lnTo>
                    <a:pt x="2" y="65"/>
                  </a:lnTo>
                  <a:lnTo>
                    <a:pt x="6" y="63"/>
                  </a:lnTo>
                  <a:lnTo>
                    <a:pt x="8" y="61"/>
                  </a:lnTo>
                  <a:lnTo>
                    <a:pt x="11" y="60"/>
                  </a:lnTo>
                  <a:lnTo>
                    <a:pt x="13" y="58"/>
                  </a:lnTo>
                  <a:lnTo>
                    <a:pt x="15" y="56"/>
                  </a:lnTo>
                  <a:lnTo>
                    <a:pt x="19" y="54"/>
                  </a:lnTo>
                  <a:lnTo>
                    <a:pt x="21" y="52"/>
                  </a:lnTo>
                  <a:lnTo>
                    <a:pt x="21" y="29"/>
                  </a:lnTo>
                  <a:lnTo>
                    <a:pt x="23" y="27"/>
                  </a:lnTo>
                  <a:lnTo>
                    <a:pt x="23" y="23"/>
                  </a:lnTo>
                  <a:lnTo>
                    <a:pt x="23" y="19"/>
                  </a:lnTo>
                  <a:lnTo>
                    <a:pt x="25" y="15"/>
                  </a:lnTo>
                  <a:lnTo>
                    <a:pt x="25" y="10"/>
                  </a:lnTo>
                  <a:lnTo>
                    <a:pt x="23" y="6"/>
                  </a:lnTo>
                  <a:lnTo>
                    <a:pt x="23" y="4"/>
                  </a:lnTo>
                  <a:lnTo>
                    <a:pt x="23"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45" name="Freeform 299"/>
            <p:cNvSpPr>
              <a:spLocks noEditPoints="1"/>
            </p:cNvSpPr>
            <p:nvPr/>
          </p:nvSpPr>
          <p:spPr bwMode="auto">
            <a:xfrm>
              <a:off x="2854" y="2648"/>
              <a:ext cx="207" cy="252"/>
            </a:xfrm>
            <a:custGeom>
              <a:avLst/>
              <a:gdLst>
                <a:gd name="T0" fmla="*/ 18 w 207"/>
                <a:gd name="T1" fmla="*/ 222 h 232"/>
                <a:gd name="T2" fmla="*/ 25 w 207"/>
                <a:gd name="T3" fmla="*/ 219 h 232"/>
                <a:gd name="T4" fmla="*/ 42 w 207"/>
                <a:gd name="T5" fmla="*/ 219 h 232"/>
                <a:gd name="T6" fmla="*/ 69 w 207"/>
                <a:gd name="T7" fmla="*/ 228 h 232"/>
                <a:gd name="T8" fmla="*/ 113 w 207"/>
                <a:gd name="T9" fmla="*/ 232 h 232"/>
                <a:gd name="T10" fmla="*/ 175 w 207"/>
                <a:gd name="T11" fmla="*/ 230 h 232"/>
                <a:gd name="T12" fmla="*/ 184 w 207"/>
                <a:gd name="T13" fmla="*/ 228 h 232"/>
                <a:gd name="T14" fmla="*/ 183 w 207"/>
                <a:gd name="T15" fmla="*/ 221 h 232"/>
                <a:gd name="T16" fmla="*/ 173 w 207"/>
                <a:gd name="T17" fmla="*/ 209 h 232"/>
                <a:gd name="T18" fmla="*/ 177 w 207"/>
                <a:gd name="T19" fmla="*/ 146 h 232"/>
                <a:gd name="T20" fmla="*/ 194 w 207"/>
                <a:gd name="T21" fmla="*/ 146 h 232"/>
                <a:gd name="T22" fmla="*/ 204 w 207"/>
                <a:gd name="T23" fmla="*/ 136 h 232"/>
                <a:gd name="T24" fmla="*/ 207 w 207"/>
                <a:gd name="T25" fmla="*/ 113 h 232"/>
                <a:gd name="T26" fmla="*/ 202 w 207"/>
                <a:gd name="T27" fmla="*/ 105 h 232"/>
                <a:gd name="T28" fmla="*/ 198 w 207"/>
                <a:gd name="T29" fmla="*/ 105 h 232"/>
                <a:gd name="T30" fmla="*/ 192 w 207"/>
                <a:gd name="T31" fmla="*/ 103 h 232"/>
                <a:gd name="T32" fmla="*/ 186 w 207"/>
                <a:gd name="T33" fmla="*/ 105 h 232"/>
                <a:gd name="T34" fmla="*/ 177 w 207"/>
                <a:gd name="T35" fmla="*/ 103 h 232"/>
                <a:gd name="T36" fmla="*/ 171 w 207"/>
                <a:gd name="T37" fmla="*/ 96 h 232"/>
                <a:gd name="T38" fmla="*/ 171 w 207"/>
                <a:gd name="T39" fmla="*/ 84 h 232"/>
                <a:gd name="T40" fmla="*/ 167 w 207"/>
                <a:gd name="T41" fmla="*/ 77 h 232"/>
                <a:gd name="T42" fmla="*/ 167 w 207"/>
                <a:gd name="T43" fmla="*/ 69 h 232"/>
                <a:gd name="T44" fmla="*/ 171 w 207"/>
                <a:gd name="T45" fmla="*/ 61 h 232"/>
                <a:gd name="T46" fmla="*/ 171 w 207"/>
                <a:gd name="T47" fmla="*/ 55 h 232"/>
                <a:gd name="T48" fmla="*/ 169 w 207"/>
                <a:gd name="T49" fmla="*/ 44 h 232"/>
                <a:gd name="T50" fmla="*/ 165 w 207"/>
                <a:gd name="T51" fmla="*/ 38 h 232"/>
                <a:gd name="T52" fmla="*/ 138 w 207"/>
                <a:gd name="T53" fmla="*/ 34 h 232"/>
                <a:gd name="T54" fmla="*/ 133 w 207"/>
                <a:gd name="T55" fmla="*/ 38 h 232"/>
                <a:gd name="T56" fmla="*/ 123 w 207"/>
                <a:gd name="T57" fmla="*/ 52 h 232"/>
                <a:gd name="T58" fmla="*/ 102 w 207"/>
                <a:gd name="T59" fmla="*/ 50 h 232"/>
                <a:gd name="T60" fmla="*/ 89 w 207"/>
                <a:gd name="T61" fmla="*/ 25 h 232"/>
                <a:gd name="T62" fmla="*/ 6 w 207"/>
                <a:gd name="T63" fmla="*/ 17 h 232"/>
                <a:gd name="T64" fmla="*/ 10 w 207"/>
                <a:gd name="T65" fmla="*/ 21 h 232"/>
                <a:gd name="T66" fmla="*/ 16 w 207"/>
                <a:gd name="T67" fmla="*/ 29 h 232"/>
                <a:gd name="T68" fmla="*/ 27 w 207"/>
                <a:gd name="T69" fmla="*/ 46 h 232"/>
                <a:gd name="T70" fmla="*/ 31 w 207"/>
                <a:gd name="T71" fmla="*/ 65 h 232"/>
                <a:gd name="T72" fmla="*/ 27 w 207"/>
                <a:gd name="T73" fmla="*/ 71 h 232"/>
                <a:gd name="T74" fmla="*/ 27 w 207"/>
                <a:gd name="T75" fmla="*/ 80 h 232"/>
                <a:gd name="T76" fmla="*/ 33 w 207"/>
                <a:gd name="T77" fmla="*/ 98 h 232"/>
                <a:gd name="T78" fmla="*/ 35 w 207"/>
                <a:gd name="T79" fmla="*/ 117 h 232"/>
                <a:gd name="T80" fmla="*/ 23 w 207"/>
                <a:gd name="T81" fmla="*/ 146 h 232"/>
                <a:gd name="T82" fmla="*/ 10 w 207"/>
                <a:gd name="T83" fmla="*/ 192 h 232"/>
                <a:gd name="T84" fmla="*/ 4 w 207"/>
                <a:gd name="T85" fmla="*/ 203 h 232"/>
                <a:gd name="T86" fmla="*/ 0 w 207"/>
                <a:gd name="T87" fmla="*/ 222 h 232"/>
                <a:gd name="T88" fmla="*/ 14 w 207"/>
                <a:gd name="T89" fmla="*/ 7 h 232"/>
                <a:gd name="T90" fmla="*/ 19 w 207"/>
                <a:gd name="T91" fmla="*/ 7 h 232"/>
                <a:gd name="T92" fmla="*/ 18 w 207"/>
                <a:gd name="T93" fmla="*/ 0 h 232"/>
                <a:gd name="T94" fmla="*/ 12 w 207"/>
                <a:gd name="T95" fmla="*/ 0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07" h="232">
                  <a:moveTo>
                    <a:pt x="0" y="222"/>
                  </a:moveTo>
                  <a:lnTo>
                    <a:pt x="12" y="224"/>
                  </a:lnTo>
                  <a:lnTo>
                    <a:pt x="16" y="224"/>
                  </a:lnTo>
                  <a:lnTo>
                    <a:pt x="18" y="222"/>
                  </a:lnTo>
                  <a:lnTo>
                    <a:pt x="19" y="221"/>
                  </a:lnTo>
                  <a:lnTo>
                    <a:pt x="21" y="219"/>
                  </a:lnTo>
                  <a:lnTo>
                    <a:pt x="23" y="219"/>
                  </a:lnTo>
                  <a:lnTo>
                    <a:pt x="25" y="219"/>
                  </a:lnTo>
                  <a:lnTo>
                    <a:pt x="27" y="217"/>
                  </a:lnTo>
                  <a:lnTo>
                    <a:pt x="31" y="217"/>
                  </a:lnTo>
                  <a:lnTo>
                    <a:pt x="35" y="219"/>
                  </a:lnTo>
                  <a:lnTo>
                    <a:pt x="42" y="219"/>
                  </a:lnTo>
                  <a:lnTo>
                    <a:pt x="48" y="222"/>
                  </a:lnTo>
                  <a:lnTo>
                    <a:pt x="56" y="224"/>
                  </a:lnTo>
                  <a:lnTo>
                    <a:pt x="62" y="226"/>
                  </a:lnTo>
                  <a:lnTo>
                    <a:pt x="69" y="228"/>
                  </a:lnTo>
                  <a:lnTo>
                    <a:pt x="75" y="228"/>
                  </a:lnTo>
                  <a:lnTo>
                    <a:pt x="81" y="226"/>
                  </a:lnTo>
                  <a:lnTo>
                    <a:pt x="113" y="226"/>
                  </a:lnTo>
                  <a:lnTo>
                    <a:pt x="113" y="232"/>
                  </a:lnTo>
                  <a:lnTo>
                    <a:pt x="167" y="232"/>
                  </a:lnTo>
                  <a:lnTo>
                    <a:pt x="171" y="232"/>
                  </a:lnTo>
                  <a:lnTo>
                    <a:pt x="173" y="232"/>
                  </a:lnTo>
                  <a:lnTo>
                    <a:pt x="175" y="230"/>
                  </a:lnTo>
                  <a:lnTo>
                    <a:pt x="177" y="230"/>
                  </a:lnTo>
                  <a:lnTo>
                    <a:pt x="179" y="228"/>
                  </a:lnTo>
                  <a:lnTo>
                    <a:pt x="183" y="228"/>
                  </a:lnTo>
                  <a:lnTo>
                    <a:pt x="184" y="228"/>
                  </a:lnTo>
                  <a:lnTo>
                    <a:pt x="186" y="226"/>
                  </a:lnTo>
                  <a:lnTo>
                    <a:pt x="186" y="224"/>
                  </a:lnTo>
                  <a:lnTo>
                    <a:pt x="184" y="222"/>
                  </a:lnTo>
                  <a:lnTo>
                    <a:pt x="183" y="221"/>
                  </a:lnTo>
                  <a:lnTo>
                    <a:pt x="181" y="219"/>
                  </a:lnTo>
                  <a:lnTo>
                    <a:pt x="179" y="215"/>
                  </a:lnTo>
                  <a:lnTo>
                    <a:pt x="177" y="213"/>
                  </a:lnTo>
                  <a:lnTo>
                    <a:pt x="173" y="209"/>
                  </a:lnTo>
                  <a:lnTo>
                    <a:pt x="171" y="207"/>
                  </a:lnTo>
                  <a:lnTo>
                    <a:pt x="171" y="144"/>
                  </a:lnTo>
                  <a:lnTo>
                    <a:pt x="173" y="144"/>
                  </a:lnTo>
                  <a:lnTo>
                    <a:pt x="177" y="146"/>
                  </a:lnTo>
                  <a:lnTo>
                    <a:pt x="181" y="146"/>
                  </a:lnTo>
                  <a:lnTo>
                    <a:pt x="186" y="146"/>
                  </a:lnTo>
                  <a:lnTo>
                    <a:pt x="190" y="146"/>
                  </a:lnTo>
                  <a:lnTo>
                    <a:pt x="194" y="146"/>
                  </a:lnTo>
                  <a:lnTo>
                    <a:pt x="198" y="146"/>
                  </a:lnTo>
                  <a:lnTo>
                    <a:pt x="202" y="144"/>
                  </a:lnTo>
                  <a:lnTo>
                    <a:pt x="204" y="142"/>
                  </a:lnTo>
                  <a:lnTo>
                    <a:pt x="204" y="136"/>
                  </a:lnTo>
                  <a:lnTo>
                    <a:pt x="206" y="130"/>
                  </a:lnTo>
                  <a:lnTo>
                    <a:pt x="206" y="125"/>
                  </a:lnTo>
                  <a:lnTo>
                    <a:pt x="206" y="119"/>
                  </a:lnTo>
                  <a:lnTo>
                    <a:pt x="207" y="113"/>
                  </a:lnTo>
                  <a:lnTo>
                    <a:pt x="207" y="111"/>
                  </a:lnTo>
                  <a:lnTo>
                    <a:pt x="207" y="109"/>
                  </a:lnTo>
                  <a:lnTo>
                    <a:pt x="204" y="107"/>
                  </a:lnTo>
                  <a:lnTo>
                    <a:pt x="202" y="105"/>
                  </a:lnTo>
                  <a:lnTo>
                    <a:pt x="202" y="105"/>
                  </a:lnTo>
                  <a:lnTo>
                    <a:pt x="200" y="105"/>
                  </a:lnTo>
                  <a:lnTo>
                    <a:pt x="200" y="105"/>
                  </a:lnTo>
                  <a:lnTo>
                    <a:pt x="198" y="105"/>
                  </a:lnTo>
                  <a:lnTo>
                    <a:pt x="196" y="105"/>
                  </a:lnTo>
                  <a:lnTo>
                    <a:pt x="194" y="103"/>
                  </a:lnTo>
                  <a:lnTo>
                    <a:pt x="192" y="103"/>
                  </a:lnTo>
                  <a:lnTo>
                    <a:pt x="192" y="103"/>
                  </a:lnTo>
                  <a:lnTo>
                    <a:pt x="190" y="103"/>
                  </a:lnTo>
                  <a:lnTo>
                    <a:pt x="188" y="103"/>
                  </a:lnTo>
                  <a:lnTo>
                    <a:pt x="188" y="105"/>
                  </a:lnTo>
                  <a:lnTo>
                    <a:pt x="186" y="105"/>
                  </a:lnTo>
                  <a:lnTo>
                    <a:pt x="184" y="105"/>
                  </a:lnTo>
                  <a:lnTo>
                    <a:pt x="181" y="105"/>
                  </a:lnTo>
                  <a:lnTo>
                    <a:pt x="179" y="105"/>
                  </a:lnTo>
                  <a:lnTo>
                    <a:pt x="177" y="103"/>
                  </a:lnTo>
                  <a:lnTo>
                    <a:pt x="175" y="103"/>
                  </a:lnTo>
                  <a:lnTo>
                    <a:pt x="173" y="101"/>
                  </a:lnTo>
                  <a:lnTo>
                    <a:pt x="173" y="100"/>
                  </a:lnTo>
                  <a:lnTo>
                    <a:pt x="171" y="96"/>
                  </a:lnTo>
                  <a:lnTo>
                    <a:pt x="171" y="94"/>
                  </a:lnTo>
                  <a:lnTo>
                    <a:pt x="171" y="90"/>
                  </a:lnTo>
                  <a:lnTo>
                    <a:pt x="171" y="88"/>
                  </a:lnTo>
                  <a:lnTo>
                    <a:pt x="171" y="84"/>
                  </a:lnTo>
                  <a:lnTo>
                    <a:pt x="171" y="82"/>
                  </a:lnTo>
                  <a:lnTo>
                    <a:pt x="169" y="80"/>
                  </a:lnTo>
                  <a:lnTo>
                    <a:pt x="169" y="78"/>
                  </a:lnTo>
                  <a:lnTo>
                    <a:pt x="167" y="77"/>
                  </a:lnTo>
                  <a:lnTo>
                    <a:pt x="167" y="75"/>
                  </a:lnTo>
                  <a:lnTo>
                    <a:pt x="167" y="73"/>
                  </a:lnTo>
                  <a:lnTo>
                    <a:pt x="167" y="71"/>
                  </a:lnTo>
                  <a:lnTo>
                    <a:pt x="167" y="69"/>
                  </a:lnTo>
                  <a:lnTo>
                    <a:pt x="169" y="67"/>
                  </a:lnTo>
                  <a:lnTo>
                    <a:pt x="169" y="65"/>
                  </a:lnTo>
                  <a:lnTo>
                    <a:pt x="171" y="63"/>
                  </a:lnTo>
                  <a:lnTo>
                    <a:pt x="171" y="61"/>
                  </a:lnTo>
                  <a:lnTo>
                    <a:pt x="171" y="59"/>
                  </a:lnTo>
                  <a:lnTo>
                    <a:pt x="171" y="57"/>
                  </a:lnTo>
                  <a:lnTo>
                    <a:pt x="171" y="57"/>
                  </a:lnTo>
                  <a:lnTo>
                    <a:pt x="171" y="55"/>
                  </a:lnTo>
                  <a:lnTo>
                    <a:pt x="171" y="52"/>
                  </a:lnTo>
                  <a:lnTo>
                    <a:pt x="169" y="50"/>
                  </a:lnTo>
                  <a:lnTo>
                    <a:pt x="169" y="48"/>
                  </a:lnTo>
                  <a:lnTo>
                    <a:pt x="169" y="44"/>
                  </a:lnTo>
                  <a:lnTo>
                    <a:pt x="171" y="42"/>
                  </a:lnTo>
                  <a:lnTo>
                    <a:pt x="171" y="38"/>
                  </a:lnTo>
                  <a:lnTo>
                    <a:pt x="169" y="38"/>
                  </a:lnTo>
                  <a:lnTo>
                    <a:pt x="165" y="38"/>
                  </a:lnTo>
                  <a:lnTo>
                    <a:pt x="160" y="36"/>
                  </a:lnTo>
                  <a:lnTo>
                    <a:pt x="152" y="34"/>
                  </a:lnTo>
                  <a:lnTo>
                    <a:pt x="144" y="34"/>
                  </a:lnTo>
                  <a:lnTo>
                    <a:pt x="138" y="34"/>
                  </a:lnTo>
                  <a:lnTo>
                    <a:pt x="135" y="34"/>
                  </a:lnTo>
                  <a:lnTo>
                    <a:pt x="133" y="34"/>
                  </a:lnTo>
                  <a:lnTo>
                    <a:pt x="133" y="36"/>
                  </a:lnTo>
                  <a:lnTo>
                    <a:pt x="133" y="38"/>
                  </a:lnTo>
                  <a:lnTo>
                    <a:pt x="131" y="42"/>
                  </a:lnTo>
                  <a:lnTo>
                    <a:pt x="131" y="46"/>
                  </a:lnTo>
                  <a:lnTo>
                    <a:pt x="127" y="48"/>
                  </a:lnTo>
                  <a:lnTo>
                    <a:pt x="123" y="52"/>
                  </a:lnTo>
                  <a:lnTo>
                    <a:pt x="117" y="53"/>
                  </a:lnTo>
                  <a:lnTo>
                    <a:pt x="108" y="53"/>
                  </a:lnTo>
                  <a:lnTo>
                    <a:pt x="106" y="53"/>
                  </a:lnTo>
                  <a:lnTo>
                    <a:pt x="102" y="50"/>
                  </a:lnTo>
                  <a:lnTo>
                    <a:pt x="98" y="44"/>
                  </a:lnTo>
                  <a:lnTo>
                    <a:pt x="94" y="38"/>
                  </a:lnTo>
                  <a:lnTo>
                    <a:pt x="90" y="32"/>
                  </a:lnTo>
                  <a:lnTo>
                    <a:pt x="89" y="25"/>
                  </a:lnTo>
                  <a:lnTo>
                    <a:pt x="89" y="19"/>
                  </a:lnTo>
                  <a:lnTo>
                    <a:pt x="87" y="13"/>
                  </a:lnTo>
                  <a:lnTo>
                    <a:pt x="6" y="15"/>
                  </a:lnTo>
                  <a:lnTo>
                    <a:pt x="6" y="17"/>
                  </a:lnTo>
                  <a:lnTo>
                    <a:pt x="8" y="17"/>
                  </a:lnTo>
                  <a:lnTo>
                    <a:pt x="8" y="19"/>
                  </a:lnTo>
                  <a:lnTo>
                    <a:pt x="10" y="21"/>
                  </a:lnTo>
                  <a:lnTo>
                    <a:pt x="10" y="21"/>
                  </a:lnTo>
                  <a:lnTo>
                    <a:pt x="12" y="23"/>
                  </a:lnTo>
                  <a:lnTo>
                    <a:pt x="14" y="23"/>
                  </a:lnTo>
                  <a:lnTo>
                    <a:pt x="14" y="23"/>
                  </a:lnTo>
                  <a:lnTo>
                    <a:pt x="16" y="29"/>
                  </a:lnTo>
                  <a:lnTo>
                    <a:pt x="19" y="32"/>
                  </a:lnTo>
                  <a:lnTo>
                    <a:pt x="21" y="36"/>
                  </a:lnTo>
                  <a:lnTo>
                    <a:pt x="23" y="40"/>
                  </a:lnTo>
                  <a:lnTo>
                    <a:pt x="27" y="46"/>
                  </a:lnTo>
                  <a:lnTo>
                    <a:pt x="29" y="50"/>
                  </a:lnTo>
                  <a:lnTo>
                    <a:pt x="29" y="55"/>
                  </a:lnTo>
                  <a:lnTo>
                    <a:pt x="31" y="61"/>
                  </a:lnTo>
                  <a:lnTo>
                    <a:pt x="31" y="65"/>
                  </a:lnTo>
                  <a:lnTo>
                    <a:pt x="29" y="67"/>
                  </a:lnTo>
                  <a:lnTo>
                    <a:pt x="29" y="69"/>
                  </a:lnTo>
                  <a:lnTo>
                    <a:pt x="29" y="69"/>
                  </a:lnTo>
                  <a:lnTo>
                    <a:pt x="27" y="71"/>
                  </a:lnTo>
                  <a:lnTo>
                    <a:pt x="27" y="73"/>
                  </a:lnTo>
                  <a:lnTo>
                    <a:pt x="27" y="75"/>
                  </a:lnTo>
                  <a:lnTo>
                    <a:pt x="27" y="77"/>
                  </a:lnTo>
                  <a:lnTo>
                    <a:pt x="27" y="80"/>
                  </a:lnTo>
                  <a:lnTo>
                    <a:pt x="27" y="84"/>
                  </a:lnTo>
                  <a:lnTo>
                    <a:pt x="29" y="90"/>
                  </a:lnTo>
                  <a:lnTo>
                    <a:pt x="31" y="94"/>
                  </a:lnTo>
                  <a:lnTo>
                    <a:pt x="33" y="98"/>
                  </a:lnTo>
                  <a:lnTo>
                    <a:pt x="35" y="101"/>
                  </a:lnTo>
                  <a:lnTo>
                    <a:pt x="35" y="105"/>
                  </a:lnTo>
                  <a:lnTo>
                    <a:pt x="37" y="109"/>
                  </a:lnTo>
                  <a:lnTo>
                    <a:pt x="35" y="117"/>
                  </a:lnTo>
                  <a:lnTo>
                    <a:pt x="33" y="125"/>
                  </a:lnTo>
                  <a:lnTo>
                    <a:pt x="31" y="132"/>
                  </a:lnTo>
                  <a:lnTo>
                    <a:pt x="27" y="140"/>
                  </a:lnTo>
                  <a:lnTo>
                    <a:pt x="23" y="146"/>
                  </a:lnTo>
                  <a:lnTo>
                    <a:pt x="19" y="151"/>
                  </a:lnTo>
                  <a:lnTo>
                    <a:pt x="16" y="157"/>
                  </a:lnTo>
                  <a:lnTo>
                    <a:pt x="10" y="161"/>
                  </a:lnTo>
                  <a:lnTo>
                    <a:pt x="10" y="192"/>
                  </a:lnTo>
                  <a:lnTo>
                    <a:pt x="8" y="194"/>
                  </a:lnTo>
                  <a:lnTo>
                    <a:pt x="6" y="196"/>
                  </a:lnTo>
                  <a:lnTo>
                    <a:pt x="4" y="199"/>
                  </a:lnTo>
                  <a:lnTo>
                    <a:pt x="4" y="203"/>
                  </a:lnTo>
                  <a:lnTo>
                    <a:pt x="2" y="209"/>
                  </a:lnTo>
                  <a:lnTo>
                    <a:pt x="2" y="213"/>
                  </a:lnTo>
                  <a:lnTo>
                    <a:pt x="0" y="219"/>
                  </a:lnTo>
                  <a:lnTo>
                    <a:pt x="0" y="222"/>
                  </a:lnTo>
                  <a:close/>
                  <a:moveTo>
                    <a:pt x="8" y="9"/>
                  </a:moveTo>
                  <a:lnTo>
                    <a:pt x="10" y="9"/>
                  </a:lnTo>
                  <a:lnTo>
                    <a:pt x="12" y="7"/>
                  </a:lnTo>
                  <a:lnTo>
                    <a:pt x="14" y="7"/>
                  </a:lnTo>
                  <a:lnTo>
                    <a:pt x="16" y="7"/>
                  </a:lnTo>
                  <a:lnTo>
                    <a:pt x="16" y="7"/>
                  </a:lnTo>
                  <a:lnTo>
                    <a:pt x="18" y="7"/>
                  </a:lnTo>
                  <a:lnTo>
                    <a:pt x="19" y="7"/>
                  </a:lnTo>
                  <a:lnTo>
                    <a:pt x="19" y="7"/>
                  </a:lnTo>
                  <a:lnTo>
                    <a:pt x="19" y="0"/>
                  </a:lnTo>
                  <a:lnTo>
                    <a:pt x="18" y="0"/>
                  </a:lnTo>
                  <a:lnTo>
                    <a:pt x="18" y="0"/>
                  </a:lnTo>
                  <a:lnTo>
                    <a:pt x="16" y="0"/>
                  </a:lnTo>
                  <a:lnTo>
                    <a:pt x="14" y="0"/>
                  </a:lnTo>
                  <a:lnTo>
                    <a:pt x="14" y="0"/>
                  </a:lnTo>
                  <a:lnTo>
                    <a:pt x="12" y="0"/>
                  </a:lnTo>
                  <a:lnTo>
                    <a:pt x="12" y="0"/>
                  </a:lnTo>
                  <a:lnTo>
                    <a:pt x="10" y="0"/>
                  </a:lnTo>
                  <a:lnTo>
                    <a:pt x="8" y="9"/>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46" name="Freeform 300"/>
            <p:cNvSpPr>
              <a:spLocks/>
            </p:cNvSpPr>
            <p:nvPr/>
          </p:nvSpPr>
          <p:spPr bwMode="auto">
            <a:xfrm>
              <a:off x="3025" y="2710"/>
              <a:ext cx="188" cy="190"/>
            </a:xfrm>
            <a:custGeom>
              <a:avLst/>
              <a:gdLst>
                <a:gd name="T0" fmla="*/ 148 w 188"/>
                <a:gd name="T1" fmla="*/ 6 h 175"/>
                <a:gd name="T2" fmla="*/ 169 w 188"/>
                <a:gd name="T3" fmla="*/ 16 h 175"/>
                <a:gd name="T4" fmla="*/ 180 w 188"/>
                <a:gd name="T5" fmla="*/ 21 h 175"/>
                <a:gd name="T6" fmla="*/ 184 w 188"/>
                <a:gd name="T7" fmla="*/ 25 h 175"/>
                <a:gd name="T8" fmla="*/ 186 w 188"/>
                <a:gd name="T9" fmla="*/ 29 h 175"/>
                <a:gd name="T10" fmla="*/ 188 w 188"/>
                <a:gd name="T11" fmla="*/ 33 h 175"/>
                <a:gd name="T12" fmla="*/ 188 w 188"/>
                <a:gd name="T13" fmla="*/ 37 h 175"/>
                <a:gd name="T14" fmla="*/ 188 w 188"/>
                <a:gd name="T15" fmla="*/ 41 h 175"/>
                <a:gd name="T16" fmla="*/ 188 w 188"/>
                <a:gd name="T17" fmla="*/ 46 h 175"/>
                <a:gd name="T18" fmla="*/ 182 w 188"/>
                <a:gd name="T19" fmla="*/ 54 h 175"/>
                <a:gd name="T20" fmla="*/ 178 w 188"/>
                <a:gd name="T21" fmla="*/ 60 h 175"/>
                <a:gd name="T22" fmla="*/ 131 w 188"/>
                <a:gd name="T23" fmla="*/ 117 h 175"/>
                <a:gd name="T24" fmla="*/ 131 w 188"/>
                <a:gd name="T25" fmla="*/ 123 h 175"/>
                <a:gd name="T26" fmla="*/ 131 w 188"/>
                <a:gd name="T27" fmla="*/ 129 h 175"/>
                <a:gd name="T28" fmla="*/ 129 w 188"/>
                <a:gd name="T29" fmla="*/ 133 h 175"/>
                <a:gd name="T30" fmla="*/ 127 w 188"/>
                <a:gd name="T31" fmla="*/ 133 h 175"/>
                <a:gd name="T32" fmla="*/ 125 w 188"/>
                <a:gd name="T33" fmla="*/ 133 h 175"/>
                <a:gd name="T34" fmla="*/ 119 w 188"/>
                <a:gd name="T35" fmla="*/ 137 h 175"/>
                <a:gd name="T36" fmla="*/ 117 w 188"/>
                <a:gd name="T37" fmla="*/ 137 h 175"/>
                <a:gd name="T38" fmla="*/ 117 w 188"/>
                <a:gd name="T39" fmla="*/ 140 h 175"/>
                <a:gd name="T40" fmla="*/ 115 w 188"/>
                <a:gd name="T41" fmla="*/ 144 h 175"/>
                <a:gd name="T42" fmla="*/ 115 w 188"/>
                <a:gd name="T43" fmla="*/ 146 h 175"/>
                <a:gd name="T44" fmla="*/ 109 w 188"/>
                <a:gd name="T45" fmla="*/ 148 h 175"/>
                <a:gd name="T46" fmla="*/ 98 w 188"/>
                <a:gd name="T47" fmla="*/ 154 h 175"/>
                <a:gd name="T48" fmla="*/ 86 w 188"/>
                <a:gd name="T49" fmla="*/ 160 h 175"/>
                <a:gd name="T50" fmla="*/ 81 w 188"/>
                <a:gd name="T51" fmla="*/ 167 h 175"/>
                <a:gd name="T52" fmla="*/ 75 w 188"/>
                <a:gd name="T53" fmla="*/ 175 h 175"/>
                <a:gd name="T54" fmla="*/ 69 w 188"/>
                <a:gd name="T55" fmla="*/ 175 h 175"/>
                <a:gd name="T56" fmla="*/ 63 w 188"/>
                <a:gd name="T57" fmla="*/ 175 h 175"/>
                <a:gd name="T58" fmla="*/ 56 w 188"/>
                <a:gd name="T59" fmla="*/ 175 h 175"/>
                <a:gd name="T60" fmla="*/ 52 w 188"/>
                <a:gd name="T61" fmla="*/ 173 h 175"/>
                <a:gd name="T62" fmla="*/ 48 w 188"/>
                <a:gd name="T63" fmla="*/ 167 h 175"/>
                <a:gd name="T64" fmla="*/ 42 w 188"/>
                <a:gd name="T65" fmla="*/ 165 h 175"/>
                <a:gd name="T66" fmla="*/ 36 w 188"/>
                <a:gd name="T67" fmla="*/ 167 h 175"/>
                <a:gd name="T68" fmla="*/ 31 w 188"/>
                <a:gd name="T69" fmla="*/ 169 h 175"/>
                <a:gd name="T70" fmla="*/ 15 w 188"/>
                <a:gd name="T71" fmla="*/ 169 h 175"/>
                <a:gd name="T72" fmla="*/ 12 w 188"/>
                <a:gd name="T73" fmla="*/ 164 h 175"/>
                <a:gd name="T74" fmla="*/ 6 w 188"/>
                <a:gd name="T75" fmla="*/ 156 h 175"/>
                <a:gd name="T76" fmla="*/ 0 w 188"/>
                <a:gd name="T77" fmla="*/ 87 h 175"/>
                <a:gd name="T78" fmla="*/ 10 w 188"/>
                <a:gd name="T79" fmla="*/ 89 h 175"/>
                <a:gd name="T80" fmla="*/ 23 w 188"/>
                <a:gd name="T81" fmla="*/ 89 h 175"/>
                <a:gd name="T82" fmla="*/ 33 w 188"/>
                <a:gd name="T83" fmla="*/ 85 h 175"/>
                <a:gd name="T84" fmla="*/ 36 w 188"/>
                <a:gd name="T85" fmla="*/ 68 h 175"/>
                <a:gd name="T86" fmla="*/ 35 w 188"/>
                <a:gd name="T87" fmla="*/ 54 h 175"/>
                <a:gd name="T88" fmla="*/ 38 w 188"/>
                <a:gd name="T89" fmla="*/ 54 h 175"/>
                <a:gd name="T90" fmla="*/ 46 w 188"/>
                <a:gd name="T91" fmla="*/ 54 h 175"/>
                <a:gd name="T92" fmla="*/ 52 w 188"/>
                <a:gd name="T93" fmla="*/ 54 h 175"/>
                <a:gd name="T94" fmla="*/ 54 w 188"/>
                <a:gd name="T95" fmla="*/ 64 h 175"/>
                <a:gd name="T96" fmla="*/ 61 w 188"/>
                <a:gd name="T97" fmla="*/ 68 h 175"/>
                <a:gd name="T98" fmla="*/ 73 w 188"/>
                <a:gd name="T99" fmla="*/ 68 h 175"/>
                <a:gd name="T100" fmla="*/ 81 w 188"/>
                <a:gd name="T101" fmla="*/ 66 h 175"/>
                <a:gd name="T102" fmla="*/ 86 w 188"/>
                <a:gd name="T103" fmla="*/ 62 h 175"/>
                <a:gd name="T104" fmla="*/ 90 w 188"/>
                <a:gd name="T105" fmla="*/ 62 h 175"/>
                <a:gd name="T106" fmla="*/ 92 w 188"/>
                <a:gd name="T107" fmla="*/ 60 h 175"/>
                <a:gd name="T108" fmla="*/ 94 w 188"/>
                <a:gd name="T109" fmla="*/ 60 h 175"/>
                <a:gd name="T110" fmla="*/ 107 w 188"/>
                <a:gd name="T111" fmla="*/ 44 h 175"/>
                <a:gd name="T112" fmla="*/ 113 w 188"/>
                <a:gd name="T113" fmla="*/ 16 h 175"/>
                <a:gd name="T114" fmla="*/ 121 w 188"/>
                <a:gd name="T115" fmla="*/ 2 h 175"/>
                <a:gd name="T116" fmla="*/ 129 w 188"/>
                <a:gd name="T117" fmla="*/ 2 h 175"/>
                <a:gd name="T118" fmla="*/ 138 w 188"/>
                <a:gd name="T119" fmla="*/ 0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8" h="175">
                  <a:moveTo>
                    <a:pt x="142" y="0"/>
                  </a:moveTo>
                  <a:lnTo>
                    <a:pt x="144" y="2"/>
                  </a:lnTo>
                  <a:lnTo>
                    <a:pt x="148" y="6"/>
                  </a:lnTo>
                  <a:lnTo>
                    <a:pt x="155" y="10"/>
                  </a:lnTo>
                  <a:lnTo>
                    <a:pt x="161" y="12"/>
                  </a:lnTo>
                  <a:lnTo>
                    <a:pt x="169" y="16"/>
                  </a:lnTo>
                  <a:lnTo>
                    <a:pt x="175" y="18"/>
                  </a:lnTo>
                  <a:lnTo>
                    <a:pt x="178" y="20"/>
                  </a:lnTo>
                  <a:lnTo>
                    <a:pt x="180" y="21"/>
                  </a:lnTo>
                  <a:lnTo>
                    <a:pt x="182" y="21"/>
                  </a:lnTo>
                  <a:lnTo>
                    <a:pt x="182" y="23"/>
                  </a:lnTo>
                  <a:lnTo>
                    <a:pt x="184" y="25"/>
                  </a:lnTo>
                  <a:lnTo>
                    <a:pt x="184" y="27"/>
                  </a:lnTo>
                  <a:lnTo>
                    <a:pt x="184" y="27"/>
                  </a:lnTo>
                  <a:lnTo>
                    <a:pt x="186" y="29"/>
                  </a:lnTo>
                  <a:lnTo>
                    <a:pt x="188" y="31"/>
                  </a:lnTo>
                  <a:lnTo>
                    <a:pt x="188" y="31"/>
                  </a:lnTo>
                  <a:lnTo>
                    <a:pt x="188" y="33"/>
                  </a:lnTo>
                  <a:lnTo>
                    <a:pt x="188" y="35"/>
                  </a:lnTo>
                  <a:lnTo>
                    <a:pt x="188" y="35"/>
                  </a:lnTo>
                  <a:lnTo>
                    <a:pt x="188" y="37"/>
                  </a:lnTo>
                  <a:lnTo>
                    <a:pt x="188" y="39"/>
                  </a:lnTo>
                  <a:lnTo>
                    <a:pt x="188" y="39"/>
                  </a:lnTo>
                  <a:lnTo>
                    <a:pt x="188" y="41"/>
                  </a:lnTo>
                  <a:lnTo>
                    <a:pt x="188" y="43"/>
                  </a:lnTo>
                  <a:lnTo>
                    <a:pt x="188" y="44"/>
                  </a:lnTo>
                  <a:lnTo>
                    <a:pt x="188" y="46"/>
                  </a:lnTo>
                  <a:lnTo>
                    <a:pt x="186" y="48"/>
                  </a:lnTo>
                  <a:lnTo>
                    <a:pt x="184" y="50"/>
                  </a:lnTo>
                  <a:lnTo>
                    <a:pt x="182" y="54"/>
                  </a:lnTo>
                  <a:lnTo>
                    <a:pt x="182" y="56"/>
                  </a:lnTo>
                  <a:lnTo>
                    <a:pt x="180" y="58"/>
                  </a:lnTo>
                  <a:lnTo>
                    <a:pt x="178" y="60"/>
                  </a:lnTo>
                  <a:lnTo>
                    <a:pt x="178" y="108"/>
                  </a:lnTo>
                  <a:lnTo>
                    <a:pt x="132" y="117"/>
                  </a:lnTo>
                  <a:lnTo>
                    <a:pt x="131" y="117"/>
                  </a:lnTo>
                  <a:lnTo>
                    <a:pt x="131" y="119"/>
                  </a:lnTo>
                  <a:lnTo>
                    <a:pt x="131" y="121"/>
                  </a:lnTo>
                  <a:lnTo>
                    <a:pt x="131" y="123"/>
                  </a:lnTo>
                  <a:lnTo>
                    <a:pt x="131" y="125"/>
                  </a:lnTo>
                  <a:lnTo>
                    <a:pt x="131" y="127"/>
                  </a:lnTo>
                  <a:lnTo>
                    <a:pt x="131" y="129"/>
                  </a:lnTo>
                  <a:lnTo>
                    <a:pt x="132" y="133"/>
                  </a:lnTo>
                  <a:lnTo>
                    <a:pt x="131" y="133"/>
                  </a:lnTo>
                  <a:lnTo>
                    <a:pt x="129" y="133"/>
                  </a:lnTo>
                  <a:lnTo>
                    <a:pt x="129" y="133"/>
                  </a:lnTo>
                  <a:lnTo>
                    <a:pt x="127" y="133"/>
                  </a:lnTo>
                  <a:lnTo>
                    <a:pt x="127" y="133"/>
                  </a:lnTo>
                  <a:lnTo>
                    <a:pt x="125" y="133"/>
                  </a:lnTo>
                  <a:lnTo>
                    <a:pt x="125" y="133"/>
                  </a:lnTo>
                  <a:lnTo>
                    <a:pt x="125" y="133"/>
                  </a:lnTo>
                  <a:lnTo>
                    <a:pt x="123" y="135"/>
                  </a:lnTo>
                  <a:lnTo>
                    <a:pt x="121" y="137"/>
                  </a:lnTo>
                  <a:lnTo>
                    <a:pt x="119" y="137"/>
                  </a:lnTo>
                  <a:lnTo>
                    <a:pt x="117" y="137"/>
                  </a:lnTo>
                  <a:lnTo>
                    <a:pt x="117" y="137"/>
                  </a:lnTo>
                  <a:lnTo>
                    <a:pt x="117" y="137"/>
                  </a:lnTo>
                  <a:lnTo>
                    <a:pt x="117" y="139"/>
                  </a:lnTo>
                  <a:lnTo>
                    <a:pt x="117" y="140"/>
                  </a:lnTo>
                  <a:lnTo>
                    <a:pt x="117" y="140"/>
                  </a:lnTo>
                  <a:lnTo>
                    <a:pt x="115" y="142"/>
                  </a:lnTo>
                  <a:lnTo>
                    <a:pt x="115" y="142"/>
                  </a:lnTo>
                  <a:lnTo>
                    <a:pt x="115" y="144"/>
                  </a:lnTo>
                  <a:lnTo>
                    <a:pt x="115" y="144"/>
                  </a:lnTo>
                  <a:lnTo>
                    <a:pt x="115" y="146"/>
                  </a:lnTo>
                  <a:lnTo>
                    <a:pt x="115" y="146"/>
                  </a:lnTo>
                  <a:lnTo>
                    <a:pt x="117" y="146"/>
                  </a:lnTo>
                  <a:lnTo>
                    <a:pt x="113" y="148"/>
                  </a:lnTo>
                  <a:lnTo>
                    <a:pt x="109" y="148"/>
                  </a:lnTo>
                  <a:lnTo>
                    <a:pt x="106" y="150"/>
                  </a:lnTo>
                  <a:lnTo>
                    <a:pt x="102" y="152"/>
                  </a:lnTo>
                  <a:lnTo>
                    <a:pt x="98" y="154"/>
                  </a:lnTo>
                  <a:lnTo>
                    <a:pt x="94" y="156"/>
                  </a:lnTo>
                  <a:lnTo>
                    <a:pt x="90" y="158"/>
                  </a:lnTo>
                  <a:lnTo>
                    <a:pt x="86" y="160"/>
                  </a:lnTo>
                  <a:lnTo>
                    <a:pt x="84" y="162"/>
                  </a:lnTo>
                  <a:lnTo>
                    <a:pt x="83" y="165"/>
                  </a:lnTo>
                  <a:lnTo>
                    <a:pt x="81" y="167"/>
                  </a:lnTo>
                  <a:lnTo>
                    <a:pt x="79" y="169"/>
                  </a:lnTo>
                  <a:lnTo>
                    <a:pt x="77" y="173"/>
                  </a:lnTo>
                  <a:lnTo>
                    <a:pt x="75" y="175"/>
                  </a:lnTo>
                  <a:lnTo>
                    <a:pt x="71" y="175"/>
                  </a:lnTo>
                  <a:lnTo>
                    <a:pt x="69" y="175"/>
                  </a:lnTo>
                  <a:lnTo>
                    <a:pt x="69" y="175"/>
                  </a:lnTo>
                  <a:lnTo>
                    <a:pt x="67" y="175"/>
                  </a:lnTo>
                  <a:lnTo>
                    <a:pt x="65" y="175"/>
                  </a:lnTo>
                  <a:lnTo>
                    <a:pt x="63" y="175"/>
                  </a:lnTo>
                  <a:lnTo>
                    <a:pt x="61" y="175"/>
                  </a:lnTo>
                  <a:lnTo>
                    <a:pt x="60" y="175"/>
                  </a:lnTo>
                  <a:lnTo>
                    <a:pt x="56" y="175"/>
                  </a:lnTo>
                  <a:lnTo>
                    <a:pt x="54" y="175"/>
                  </a:lnTo>
                  <a:lnTo>
                    <a:pt x="54" y="175"/>
                  </a:lnTo>
                  <a:lnTo>
                    <a:pt x="52" y="173"/>
                  </a:lnTo>
                  <a:lnTo>
                    <a:pt x="52" y="171"/>
                  </a:lnTo>
                  <a:lnTo>
                    <a:pt x="50" y="169"/>
                  </a:lnTo>
                  <a:lnTo>
                    <a:pt x="48" y="167"/>
                  </a:lnTo>
                  <a:lnTo>
                    <a:pt x="46" y="167"/>
                  </a:lnTo>
                  <a:lnTo>
                    <a:pt x="44" y="165"/>
                  </a:lnTo>
                  <a:lnTo>
                    <a:pt x="42" y="165"/>
                  </a:lnTo>
                  <a:lnTo>
                    <a:pt x="40" y="165"/>
                  </a:lnTo>
                  <a:lnTo>
                    <a:pt x="38" y="165"/>
                  </a:lnTo>
                  <a:lnTo>
                    <a:pt x="36" y="167"/>
                  </a:lnTo>
                  <a:lnTo>
                    <a:pt x="35" y="167"/>
                  </a:lnTo>
                  <a:lnTo>
                    <a:pt x="33" y="167"/>
                  </a:lnTo>
                  <a:lnTo>
                    <a:pt x="31" y="169"/>
                  </a:lnTo>
                  <a:lnTo>
                    <a:pt x="29" y="169"/>
                  </a:lnTo>
                  <a:lnTo>
                    <a:pt x="27" y="169"/>
                  </a:lnTo>
                  <a:lnTo>
                    <a:pt x="15" y="169"/>
                  </a:lnTo>
                  <a:lnTo>
                    <a:pt x="15" y="167"/>
                  </a:lnTo>
                  <a:lnTo>
                    <a:pt x="13" y="165"/>
                  </a:lnTo>
                  <a:lnTo>
                    <a:pt x="12" y="164"/>
                  </a:lnTo>
                  <a:lnTo>
                    <a:pt x="10" y="162"/>
                  </a:lnTo>
                  <a:lnTo>
                    <a:pt x="8" y="158"/>
                  </a:lnTo>
                  <a:lnTo>
                    <a:pt x="6" y="156"/>
                  </a:lnTo>
                  <a:lnTo>
                    <a:pt x="2" y="152"/>
                  </a:lnTo>
                  <a:lnTo>
                    <a:pt x="0" y="150"/>
                  </a:lnTo>
                  <a:lnTo>
                    <a:pt x="0" y="87"/>
                  </a:lnTo>
                  <a:lnTo>
                    <a:pt x="2" y="87"/>
                  </a:lnTo>
                  <a:lnTo>
                    <a:pt x="6" y="89"/>
                  </a:lnTo>
                  <a:lnTo>
                    <a:pt x="10" y="89"/>
                  </a:lnTo>
                  <a:lnTo>
                    <a:pt x="15" y="89"/>
                  </a:lnTo>
                  <a:lnTo>
                    <a:pt x="19" y="89"/>
                  </a:lnTo>
                  <a:lnTo>
                    <a:pt x="23" y="89"/>
                  </a:lnTo>
                  <a:lnTo>
                    <a:pt x="27" y="89"/>
                  </a:lnTo>
                  <a:lnTo>
                    <a:pt x="31" y="87"/>
                  </a:lnTo>
                  <a:lnTo>
                    <a:pt x="33" y="85"/>
                  </a:lnTo>
                  <a:lnTo>
                    <a:pt x="35" y="79"/>
                  </a:lnTo>
                  <a:lnTo>
                    <a:pt x="36" y="73"/>
                  </a:lnTo>
                  <a:lnTo>
                    <a:pt x="36" y="68"/>
                  </a:lnTo>
                  <a:lnTo>
                    <a:pt x="36" y="62"/>
                  </a:lnTo>
                  <a:lnTo>
                    <a:pt x="35" y="58"/>
                  </a:lnTo>
                  <a:lnTo>
                    <a:pt x="35" y="54"/>
                  </a:lnTo>
                  <a:lnTo>
                    <a:pt x="36" y="50"/>
                  </a:lnTo>
                  <a:lnTo>
                    <a:pt x="36" y="52"/>
                  </a:lnTo>
                  <a:lnTo>
                    <a:pt x="38" y="54"/>
                  </a:lnTo>
                  <a:lnTo>
                    <a:pt x="42" y="54"/>
                  </a:lnTo>
                  <a:lnTo>
                    <a:pt x="44" y="54"/>
                  </a:lnTo>
                  <a:lnTo>
                    <a:pt x="46" y="54"/>
                  </a:lnTo>
                  <a:lnTo>
                    <a:pt x="48" y="54"/>
                  </a:lnTo>
                  <a:lnTo>
                    <a:pt x="50" y="54"/>
                  </a:lnTo>
                  <a:lnTo>
                    <a:pt x="52" y="54"/>
                  </a:lnTo>
                  <a:lnTo>
                    <a:pt x="52" y="58"/>
                  </a:lnTo>
                  <a:lnTo>
                    <a:pt x="54" y="62"/>
                  </a:lnTo>
                  <a:lnTo>
                    <a:pt x="54" y="64"/>
                  </a:lnTo>
                  <a:lnTo>
                    <a:pt x="56" y="66"/>
                  </a:lnTo>
                  <a:lnTo>
                    <a:pt x="60" y="68"/>
                  </a:lnTo>
                  <a:lnTo>
                    <a:pt x="61" y="68"/>
                  </a:lnTo>
                  <a:lnTo>
                    <a:pt x="65" y="68"/>
                  </a:lnTo>
                  <a:lnTo>
                    <a:pt x="69" y="68"/>
                  </a:lnTo>
                  <a:lnTo>
                    <a:pt x="73" y="68"/>
                  </a:lnTo>
                  <a:lnTo>
                    <a:pt x="75" y="68"/>
                  </a:lnTo>
                  <a:lnTo>
                    <a:pt x="77" y="66"/>
                  </a:lnTo>
                  <a:lnTo>
                    <a:pt x="81" y="66"/>
                  </a:lnTo>
                  <a:lnTo>
                    <a:pt x="83" y="64"/>
                  </a:lnTo>
                  <a:lnTo>
                    <a:pt x="84" y="62"/>
                  </a:lnTo>
                  <a:lnTo>
                    <a:pt x="86" y="62"/>
                  </a:lnTo>
                  <a:lnTo>
                    <a:pt x="88" y="60"/>
                  </a:lnTo>
                  <a:lnTo>
                    <a:pt x="88" y="60"/>
                  </a:lnTo>
                  <a:lnTo>
                    <a:pt x="90" y="62"/>
                  </a:lnTo>
                  <a:lnTo>
                    <a:pt x="90" y="62"/>
                  </a:lnTo>
                  <a:lnTo>
                    <a:pt x="90" y="60"/>
                  </a:lnTo>
                  <a:lnTo>
                    <a:pt x="92" y="60"/>
                  </a:lnTo>
                  <a:lnTo>
                    <a:pt x="92" y="60"/>
                  </a:lnTo>
                  <a:lnTo>
                    <a:pt x="94" y="60"/>
                  </a:lnTo>
                  <a:lnTo>
                    <a:pt x="94" y="60"/>
                  </a:lnTo>
                  <a:lnTo>
                    <a:pt x="100" y="58"/>
                  </a:lnTo>
                  <a:lnTo>
                    <a:pt x="104" y="52"/>
                  </a:lnTo>
                  <a:lnTo>
                    <a:pt x="107" y="44"/>
                  </a:lnTo>
                  <a:lnTo>
                    <a:pt x="109" y="35"/>
                  </a:lnTo>
                  <a:lnTo>
                    <a:pt x="111" y="25"/>
                  </a:lnTo>
                  <a:lnTo>
                    <a:pt x="113" y="16"/>
                  </a:lnTo>
                  <a:lnTo>
                    <a:pt x="115" y="6"/>
                  </a:lnTo>
                  <a:lnTo>
                    <a:pt x="119" y="0"/>
                  </a:lnTo>
                  <a:lnTo>
                    <a:pt x="121" y="2"/>
                  </a:lnTo>
                  <a:lnTo>
                    <a:pt x="125" y="4"/>
                  </a:lnTo>
                  <a:lnTo>
                    <a:pt x="127" y="2"/>
                  </a:lnTo>
                  <a:lnTo>
                    <a:pt x="129" y="2"/>
                  </a:lnTo>
                  <a:lnTo>
                    <a:pt x="132" y="2"/>
                  </a:lnTo>
                  <a:lnTo>
                    <a:pt x="134" y="0"/>
                  </a:lnTo>
                  <a:lnTo>
                    <a:pt x="138" y="0"/>
                  </a:lnTo>
                  <a:lnTo>
                    <a:pt x="142"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47" name="Freeform 301"/>
            <p:cNvSpPr>
              <a:spLocks/>
            </p:cNvSpPr>
            <p:nvPr/>
          </p:nvSpPr>
          <p:spPr bwMode="auto">
            <a:xfrm>
              <a:off x="3203" y="2733"/>
              <a:ext cx="48" cy="151"/>
            </a:xfrm>
            <a:custGeom>
              <a:avLst/>
              <a:gdLst>
                <a:gd name="T0" fmla="*/ 4 w 48"/>
                <a:gd name="T1" fmla="*/ 87 h 139"/>
                <a:gd name="T2" fmla="*/ 12 w 48"/>
                <a:gd name="T3" fmla="*/ 91 h 139"/>
                <a:gd name="T4" fmla="*/ 20 w 48"/>
                <a:gd name="T5" fmla="*/ 95 h 139"/>
                <a:gd name="T6" fmla="*/ 24 w 48"/>
                <a:gd name="T7" fmla="*/ 98 h 139"/>
                <a:gd name="T8" fmla="*/ 24 w 48"/>
                <a:gd name="T9" fmla="*/ 104 h 139"/>
                <a:gd name="T10" fmla="*/ 24 w 48"/>
                <a:gd name="T11" fmla="*/ 110 h 139"/>
                <a:gd name="T12" fmla="*/ 20 w 48"/>
                <a:gd name="T13" fmla="*/ 114 h 139"/>
                <a:gd name="T14" fmla="*/ 20 w 48"/>
                <a:gd name="T15" fmla="*/ 118 h 139"/>
                <a:gd name="T16" fmla="*/ 20 w 48"/>
                <a:gd name="T17" fmla="*/ 123 h 139"/>
                <a:gd name="T18" fmla="*/ 24 w 48"/>
                <a:gd name="T19" fmla="*/ 129 h 139"/>
                <a:gd name="T20" fmla="*/ 27 w 48"/>
                <a:gd name="T21" fmla="*/ 133 h 139"/>
                <a:gd name="T22" fmla="*/ 33 w 48"/>
                <a:gd name="T23" fmla="*/ 137 h 139"/>
                <a:gd name="T24" fmla="*/ 35 w 48"/>
                <a:gd name="T25" fmla="*/ 137 h 139"/>
                <a:gd name="T26" fmla="*/ 35 w 48"/>
                <a:gd name="T27" fmla="*/ 133 h 139"/>
                <a:gd name="T28" fmla="*/ 35 w 48"/>
                <a:gd name="T29" fmla="*/ 129 h 139"/>
                <a:gd name="T30" fmla="*/ 35 w 48"/>
                <a:gd name="T31" fmla="*/ 127 h 139"/>
                <a:gd name="T32" fmla="*/ 37 w 48"/>
                <a:gd name="T33" fmla="*/ 125 h 139"/>
                <a:gd name="T34" fmla="*/ 43 w 48"/>
                <a:gd name="T35" fmla="*/ 123 h 139"/>
                <a:gd name="T36" fmla="*/ 47 w 48"/>
                <a:gd name="T37" fmla="*/ 119 h 139"/>
                <a:gd name="T38" fmla="*/ 48 w 48"/>
                <a:gd name="T39" fmla="*/ 114 h 139"/>
                <a:gd name="T40" fmla="*/ 48 w 48"/>
                <a:gd name="T41" fmla="*/ 106 h 139"/>
                <a:gd name="T42" fmla="*/ 47 w 48"/>
                <a:gd name="T43" fmla="*/ 98 h 139"/>
                <a:gd name="T44" fmla="*/ 43 w 48"/>
                <a:gd name="T45" fmla="*/ 93 h 139"/>
                <a:gd name="T46" fmla="*/ 41 w 48"/>
                <a:gd name="T47" fmla="*/ 87 h 139"/>
                <a:gd name="T48" fmla="*/ 39 w 48"/>
                <a:gd name="T49" fmla="*/ 81 h 139"/>
                <a:gd name="T50" fmla="*/ 33 w 48"/>
                <a:gd name="T51" fmla="*/ 75 h 139"/>
                <a:gd name="T52" fmla="*/ 27 w 48"/>
                <a:gd name="T53" fmla="*/ 68 h 139"/>
                <a:gd name="T54" fmla="*/ 24 w 48"/>
                <a:gd name="T55" fmla="*/ 60 h 139"/>
                <a:gd name="T56" fmla="*/ 24 w 48"/>
                <a:gd name="T57" fmla="*/ 56 h 139"/>
                <a:gd name="T58" fmla="*/ 24 w 48"/>
                <a:gd name="T59" fmla="*/ 50 h 139"/>
                <a:gd name="T60" fmla="*/ 25 w 48"/>
                <a:gd name="T61" fmla="*/ 45 h 139"/>
                <a:gd name="T62" fmla="*/ 29 w 48"/>
                <a:gd name="T63" fmla="*/ 39 h 139"/>
                <a:gd name="T64" fmla="*/ 29 w 48"/>
                <a:gd name="T65" fmla="*/ 33 h 139"/>
                <a:gd name="T66" fmla="*/ 27 w 48"/>
                <a:gd name="T67" fmla="*/ 23 h 139"/>
                <a:gd name="T68" fmla="*/ 27 w 48"/>
                <a:gd name="T69" fmla="*/ 12 h 139"/>
                <a:gd name="T70" fmla="*/ 25 w 48"/>
                <a:gd name="T71" fmla="*/ 4 h 139"/>
                <a:gd name="T72" fmla="*/ 22 w 48"/>
                <a:gd name="T73" fmla="*/ 2 h 139"/>
                <a:gd name="T74" fmla="*/ 18 w 48"/>
                <a:gd name="T75" fmla="*/ 0 h 139"/>
                <a:gd name="T76" fmla="*/ 14 w 48"/>
                <a:gd name="T77" fmla="*/ 0 h 139"/>
                <a:gd name="T78" fmla="*/ 6 w 48"/>
                <a:gd name="T79" fmla="*/ 0 h 139"/>
                <a:gd name="T80" fmla="*/ 4 w 48"/>
                <a:gd name="T81" fmla="*/ 0 h 139"/>
                <a:gd name="T82" fmla="*/ 6 w 48"/>
                <a:gd name="T83" fmla="*/ 4 h 139"/>
                <a:gd name="T84" fmla="*/ 6 w 48"/>
                <a:gd name="T85" fmla="*/ 6 h 139"/>
                <a:gd name="T86" fmla="*/ 10 w 48"/>
                <a:gd name="T87" fmla="*/ 10 h 139"/>
                <a:gd name="T88" fmla="*/ 10 w 48"/>
                <a:gd name="T89" fmla="*/ 12 h 139"/>
                <a:gd name="T90" fmla="*/ 10 w 48"/>
                <a:gd name="T91" fmla="*/ 14 h 139"/>
                <a:gd name="T92" fmla="*/ 10 w 48"/>
                <a:gd name="T93" fmla="*/ 18 h 139"/>
                <a:gd name="T94" fmla="*/ 10 w 48"/>
                <a:gd name="T95" fmla="*/ 20 h 139"/>
                <a:gd name="T96" fmla="*/ 10 w 48"/>
                <a:gd name="T97" fmla="*/ 23 h 139"/>
                <a:gd name="T98" fmla="*/ 8 w 48"/>
                <a:gd name="T99" fmla="*/ 27 h 139"/>
                <a:gd name="T100" fmla="*/ 4 w 48"/>
                <a:gd name="T101" fmla="*/ 33 h 139"/>
                <a:gd name="T102" fmla="*/ 2 w 48"/>
                <a:gd name="T103" fmla="*/ 37 h 139"/>
                <a:gd name="T104" fmla="*/ 2 w 48"/>
                <a:gd name="T105" fmla="*/ 8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8" h="139">
                  <a:moveTo>
                    <a:pt x="2" y="85"/>
                  </a:moveTo>
                  <a:lnTo>
                    <a:pt x="4" y="87"/>
                  </a:lnTo>
                  <a:lnTo>
                    <a:pt x="8" y="89"/>
                  </a:lnTo>
                  <a:lnTo>
                    <a:pt x="12" y="91"/>
                  </a:lnTo>
                  <a:lnTo>
                    <a:pt x="16" y="93"/>
                  </a:lnTo>
                  <a:lnTo>
                    <a:pt x="20" y="95"/>
                  </a:lnTo>
                  <a:lnTo>
                    <a:pt x="22" y="95"/>
                  </a:lnTo>
                  <a:lnTo>
                    <a:pt x="24" y="98"/>
                  </a:lnTo>
                  <a:lnTo>
                    <a:pt x="25" y="102"/>
                  </a:lnTo>
                  <a:lnTo>
                    <a:pt x="24" y="104"/>
                  </a:lnTo>
                  <a:lnTo>
                    <a:pt x="24" y="108"/>
                  </a:lnTo>
                  <a:lnTo>
                    <a:pt x="24" y="110"/>
                  </a:lnTo>
                  <a:lnTo>
                    <a:pt x="22" y="112"/>
                  </a:lnTo>
                  <a:lnTo>
                    <a:pt x="20" y="114"/>
                  </a:lnTo>
                  <a:lnTo>
                    <a:pt x="20" y="116"/>
                  </a:lnTo>
                  <a:lnTo>
                    <a:pt x="20" y="118"/>
                  </a:lnTo>
                  <a:lnTo>
                    <a:pt x="18" y="119"/>
                  </a:lnTo>
                  <a:lnTo>
                    <a:pt x="20" y="123"/>
                  </a:lnTo>
                  <a:lnTo>
                    <a:pt x="20" y="125"/>
                  </a:lnTo>
                  <a:lnTo>
                    <a:pt x="24" y="129"/>
                  </a:lnTo>
                  <a:lnTo>
                    <a:pt x="25" y="131"/>
                  </a:lnTo>
                  <a:lnTo>
                    <a:pt x="27" y="133"/>
                  </a:lnTo>
                  <a:lnTo>
                    <a:pt x="31" y="135"/>
                  </a:lnTo>
                  <a:lnTo>
                    <a:pt x="33" y="137"/>
                  </a:lnTo>
                  <a:lnTo>
                    <a:pt x="35" y="139"/>
                  </a:lnTo>
                  <a:lnTo>
                    <a:pt x="35" y="137"/>
                  </a:lnTo>
                  <a:lnTo>
                    <a:pt x="35" y="135"/>
                  </a:lnTo>
                  <a:lnTo>
                    <a:pt x="35" y="133"/>
                  </a:lnTo>
                  <a:lnTo>
                    <a:pt x="35" y="131"/>
                  </a:lnTo>
                  <a:lnTo>
                    <a:pt x="35" y="129"/>
                  </a:lnTo>
                  <a:lnTo>
                    <a:pt x="35" y="127"/>
                  </a:lnTo>
                  <a:lnTo>
                    <a:pt x="35" y="127"/>
                  </a:lnTo>
                  <a:lnTo>
                    <a:pt x="35" y="125"/>
                  </a:lnTo>
                  <a:lnTo>
                    <a:pt x="37" y="125"/>
                  </a:lnTo>
                  <a:lnTo>
                    <a:pt x="41" y="123"/>
                  </a:lnTo>
                  <a:lnTo>
                    <a:pt x="43" y="123"/>
                  </a:lnTo>
                  <a:lnTo>
                    <a:pt x="45" y="121"/>
                  </a:lnTo>
                  <a:lnTo>
                    <a:pt x="47" y="119"/>
                  </a:lnTo>
                  <a:lnTo>
                    <a:pt x="47" y="116"/>
                  </a:lnTo>
                  <a:lnTo>
                    <a:pt x="48" y="114"/>
                  </a:lnTo>
                  <a:lnTo>
                    <a:pt x="48" y="110"/>
                  </a:lnTo>
                  <a:lnTo>
                    <a:pt x="48" y="106"/>
                  </a:lnTo>
                  <a:lnTo>
                    <a:pt x="47" y="102"/>
                  </a:lnTo>
                  <a:lnTo>
                    <a:pt x="47" y="98"/>
                  </a:lnTo>
                  <a:lnTo>
                    <a:pt x="45" y="96"/>
                  </a:lnTo>
                  <a:lnTo>
                    <a:pt x="43" y="93"/>
                  </a:lnTo>
                  <a:lnTo>
                    <a:pt x="41" y="91"/>
                  </a:lnTo>
                  <a:lnTo>
                    <a:pt x="41" y="87"/>
                  </a:lnTo>
                  <a:lnTo>
                    <a:pt x="41" y="83"/>
                  </a:lnTo>
                  <a:lnTo>
                    <a:pt x="39" y="81"/>
                  </a:lnTo>
                  <a:lnTo>
                    <a:pt x="37" y="79"/>
                  </a:lnTo>
                  <a:lnTo>
                    <a:pt x="33" y="75"/>
                  </a:lnTo>
                  <a:lnTo>
                    <a:pt x="31" y="71"/>
                  </a:lnTo>
                  <a:lnTo>
                    <a:pt x="27" y="68"/>
                  </a:lnTo>
                  <a:lnTo>
                    <a:pt x="25" y="64"/>
                  </a:lnTo>
                  <a:lnTo>
                    <a:pt x="24" y="60"/>
                  </a:lnTo>
                  <a:lnTo>
                    <a:pt x="24" y="58"/>
                  </a:lnTo>
                  <a:lnTo>
                    <a:pt x="24" y="56"/>
                  </a:lnTo>
                  <a:lnTo>
                    <a:pt x="24" y="54"/>
                  </a:lnTo>
                  <a:lnTo>
                    <a:pt x="24" y="50"/>
                  </a:lnTo>
                  <a:lnTo>
                    <a:pt x="25" y="48"/>
                  </a:lnTo>
                  <a:lnTo>
                    <a:pt x="25" y="45"/>
                  </a:lnTo>
                  <a:lnTo>
                    <a:pt x="27" y="41"/>
                  </a:lnTo>
                  <a:lnTo>
                    <a:pt x="29" y="39"/>
                  </a:lnTo>
                  <a:lnTo>
                    <a:pt x="31" y="37"/>
                  </a:lnTo>
                  <a:lnTo>
                    <a:pt x="29" y="33"/>
                  </a:lnTo>
                  <a:lnTo>
                    <a:pt x="29" y="29"/>
                  </a:lnTo>
                  <a:lnTo>
                    <a:pt x="27" y="23"/>
                  </a:lnTo>
                  <a:lnTo>
                    <a:pt x="27" y="18"/>
                  </a:lnTo>
                  <a:lnTo>
                    <a:pt x="27" y="12"/>
                  </a:lnTo>
                  <a:lnTo>
                    <a:pt x="27" y="8"/>
                  </a:lnTo>
                  <a:lnTo>
                    <a:pt x="25" y="4"/>
                  </a:lnTo>
                  <a:lnTo>
                    <a:pt x="25" y="4"/>
                  </a:lnTo>
                  <a:lnTo>
                    <a:pt x="22" y="2"/>
                  </a:lnTo>
                  <a:lnTo>
                    <a:pt x="20" y="2"/>
                  </a:lnTo>
                  <a:lnTo>
                    <a:pt x="18" y="0"/>
                  </a:lnTo>
                  <a:lnTo>
                    <a:pt x="16" y="0"/>
                  </a:lnTo>
                  <a:lnTo>
                    <a:pt x="14" y="0"/>
                  </a:lnTo>
                  <a:lnTo>
                    <a:pt x="10" y="0"/>
                  </a:lnTo>
                  <a:lnTo>
                    <a:pt x="6" y="0"/>
                  </a:lnTo>
                  <a:lnTo>
                    <a:pt x="2" y="0"/>
                  </a:lnTo>
                  <a:lnTo>
                    <a:pt x="4" y="0"/>
                  </a:lnTo>
                  <a:lnTo>
                    <a:pt x="4" y="2"/>
                  </a:lnTo>
                  <a:lnTo>
                    <a:pt x="6" y="4"/>
                  </a:lnTo>
                  <a:lnTo>
                    <a:pt x="6" y="6"/>
                  </a:lnTo>
                  <a:lnTo>
                    <a:pt x="6" y="6"/>
                  </a:lnTo>
                  <a:lnTo>
                    <a:pt x="8" y="8"/>
                  </a:lnTo>
                  <a:lnTo>
                    <a:pt x="10" y="10"/>
                  </a:lnTo>
                  <a:lnTo>
                    <a:pt x="10" y="10"/>
                  </a:lnTo>
                  <a:lnTo>
                    <a:pt x="10" y="12"/>
                  </a:lnTo>
                  <a:lnTo>
                    <a:pt x="10" y="14"/>
                  </a:lnTo>
                  <a:lnTo>
                    <a:pt x="10" y="14"/>
                  </a:lnTo>
                  <a:lnTo>
                    <a:pt x="10" y="16"/>
                  </a:lnTo>
                  <a:lnTo>
                    <a:pt x="10" y="18"/>
                  </a:lnTo>
                  <a:lnTo>
                    <a:pt x="10" y="18"/>
                  </a:lnTo>
                  <a:lnTo>
                    <a:pt x="10" y="20"/>
                  </a:lnTo>
                  <a:lnTo>
                    <a:pt x="10" y="22"/>
                  </a:lnTo>
                  <a:lnTo>
                    <a:pt x="10" y="23"/>
                  </a:lnTo>
                  <a:lnTo>
                    <a:pt x="10" y="25"/>
                  </a:lnTo>
                  <a:lnTo>
                    <a:pt x="8" y="27"/>
                  </a:lnTo>
                  <a:lnTo>
                    <a:pt x="6" y="29"/>
                  </a:lnTo>
                  <a:lnTo>
                    <a:pt x="4" y="33"/>
                  </a:lnTo>
                  <a:lnTo>
                    <a:pt x="4" y="35"/>
                  </a:lnTo>
                  <a:lnTo>
                    <a:pt x="2" y="37"/>
                  </a:lnTo>
                  <a:lnTo>
                    <a:pt x="0" y="39"/>
                  </a:lnTo>
                  <a:lnTo>
                    <a:pt x="2" y="85"/>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48" name="Freeform 302"/>
            <p:cNvSpPr>
              <a:spLocks/>
            </p:cNvSpPr>
            <p:nvPr/>
          </p:nvSpPr>
          <p:spPr bwMode="auto">
            <a:xfrm>
              <a:off x="3156" y="2755"/>
              <a:ext cx="168" cy="327"/>
            </a:xfrm>
            <a:custGeom>
              <a:avLst/>
              <a:gdLst>
                <a:gd name="T0" fmla="*/ 0 w 168"/>
                <a:gd name="T1" fmla="*/ 86 h 301"/>
                <a:gd name="T2" fmla="*/ 0 w 168"/>
                <a:gd name="T3" fmla="*/ 78 h 301"/>
                <a:gd name="T4" fmla="*/ 53 w 168"/>
                <a:gd name="T5" fmla="*/ 71 h 301"/>
                <a:gd name="T6" fmla="*/ 69 w 168"/>
                <a:gd name="T7" fmla="*/ 76 h 301"/>
                <a:gd name="T8" fmla="*/ 71 w 168"/>
                <a:gd name="T9" fmla="*/ 88 h 301"/>
                <a:gd name="T10" fmla="*/ 67 w 168"/>
                <a:gd name="T11" fmla="*/ 96 h 301"/>
                <a:gd name="T12" fmla="*/ 67 w 168"/>
                <a:gd name="T13" fmla="*/ 105 h 301"/>
                <a:gd name="T14" fmla="*/ 78 w 168"/>
                <a:gd name="T15" fmla="*/ 115 h 301"/>
                <a:gd name="T16" fmla="*/ 82 w 168"/>
                <a:gd name="T17" fmla="*/ 115 h 301"/>
                <a:gd name="T18" fmla="*/ 82 w 168"/>
                <a:gd name="T19" fmla="*/ 107 h 301"/>
                <a:gd name="T20" fmla="*/ 88 w 168"/>
                <a:gd name="T21" fmla="*/ 103 h 301"/>
                <a:gd name="T22" fmla="*/ 94 w 168"/>
                <a:gd name="T23" fmla="*/ 96 h 301"/>
                <a:gd name="T24" fmla="*/ 94 w 168"/>
                <a:gd name="T25" fmla="*/ 82 h 301"/>
                <a:gd name="T26" fmla="*/ 88 w 168"/>
                <a:gd name="T27" fmla="*/ 71 h 301"/>
                <a:gd name="T28" fmla="*/ 84 w 168"/>
                <a:gd name="T29" fmla="*/ 59 h 301"/>
                <a:gd name="T30" fmla="*/ 72 w 168"/>
                <a:gd name="T31" fmla="*/ 44 h 301"/>
                <a:gd name="T32" fmla="*/ 71 w 168"/>
                <a:gd name="T33" fmla="*/ 34 h 301"/>
                <a:gd name="T34" fmla="*/ 74 w 168"/>
                <a:gd name="T35" fmla="*/ 21 h 301"/>
                <a:gd name="T36" fmla="*/ 84 w 168"/>
                <a:gd name="T37" fmla="*/ 17 h 301"/>
                <a:gd name="T38" fmla="*/ 95 w 168"/>
                <a:gd name="T39" fmla="*/ 15 h 301"/>
                <a:gd name="T40" fmla="*/ 107 w 168"/>
                <a:gd name="T41" fmla="*/ 15 h 301"/>
                <a:gd name="T42" fmla="*/ 117 w 168"/>
                <a:gd name="T43" fmla="*/ 19 h 301"/>
                <a:gd name="T44" fmla="*/ 130 w 168"/>
                <a:gd name="T45" fmla="*/ 17 h 301"/>
                <a:gd name="T46" fmla="*/ 161 w 168"/>
                <a:gd name="T47" fmla="*/ 3 h 301"/>
                <a:gd name="T48" fmla="*/ 168 w 168"/>
                <a:gd name="T49" fmla="*/ 3 h 301"/>
                <a:gd name="T50" fmla="*/ 166 w 168"/>
                <a:gd name="T51" fmla="*/ 9 h 301"/>
                <a:gd name="T52" fmla="*/ 168 w 168"/>
                <a:gd name="T53" fmla="*/ 30 h 301"/>
                <a:gd name="T54" fmla="*/ 168 w 168"/>
                <a:gd name="T55" fmla="*/ 55 h 301"/>
                <a:gd name="T56" fmla="*/ 163 w 168"/>
                <a:gd name="T57" fmla="*/ 92 h 301"/>
                <a:gd name="T58" fmla="*/ 126 w 168"/>
                <a:gd name="T59" fmla="*/ 124 h 301"/>
                <a:gd name="T60" fmla="*/ 95 w 168"/>
                <a:gd name="T61" fmla="*/ 144 h 301"/>
                <a:gd name="T62" fmla="*/ 69 w 168"/>
                <a:gd name="T63" fmla="*/ 165 h 301"/>
                <a:gd name="T64" fmla="*/ 65 w 168"/>
                <a:gd name="T65" fmla="*/ 186 h 301"/>
                <a:gd name="T66" fmla="*/ 71 w 168"/>
                <a:gd name="T67" fmla="*/ 195 h 301"/>
                <a:gd name="T68" fmla="*/ 72 w 168"/>
                <a:gd name="T69" fmla="*/ 201 h 301"/>
                <a:gd name="T70" fmla="*/ 71 w 168"/>
                <a:gd name="T71" fmla="*/ 205 h 301"/>
                <a:gd name="T72" fmla="*/ 71 w 168"/>
                <a:gd name="T73" fmla="*/ 213 h 301"/>
                <a:gd name="T74" fmla="*/ 74 w 168"/>
                <a:gd name="T75" fmla="*/ 222 h 301"/>
                <a:gd name="T76" fmla="*/ 76 w 168"/>
                <a:gd name="T77" fmla="*/ 232 h 301"/>
                <a:gd name="T78" fmla="*/ 76 w 168"/>
                <a:gd name="T79" fmla="*/ 240 h 301"/>
                <a:gd name="T80" fmla="*/ 72 w 168"/>
                <a:gd name="T81" fmla="*/ 247 h 301"/>
                <a:gd name="T82" fmla="*/ 55 w 168"/>
                <a:gd name="T83" fmla="*/ 265 h 301"/>
                <a:gd name="T84" fmla="*/ 40 w 168"/>
                <a:gd name="T85" fmla="*/ 270 h 301"/>
                <a:gd name="T86" fmla="*/ 26 w 168"/>
                <a:gd name="T87" fmla="*/ 272 h 301"/>
                <a:gd name="T88" fmla="*/ 24 w 168"/>
                <a:gd name="T89" fmla="*/ 282 h 301"/>
                <a:gd name="T90" fmla="*/ 26 w 168"/>
                <a:gd name="T91" fmla="*/ 286 h 301"/>
                <a:gd name="T92" fmla="*/ 26 w 168"/>
                <a:gd name="T93" fmla="*/ 301 h 301"/>
                <a:gd name="T94" fmla="*/ 21 w 168"/>
                <a:gd name="T95" fmla="*/ 301 h 301"/>
                <a:gd name="T96" fmla="*/ 21 w 168"/>
                <a:gd name="T97" fmla="*/ 249 h 301"/>
                <a:gd name="T98" fmla="*/ 15 w 168"/>
                <a:gd name="T99" fmla="*/ 232 h 301"/>
                <a:gd name="T100" fmla="*/ 11 w 168"/>
                <a:gd name="T101" fmla="*/ 215 h 301"/>
                <a:gd name="T102" fmla="*/ 19 w 168"/>
                <a:gd name="T103" fmla="*/ 209 h 301"/>
                <a:gd name="T104" fmla="*/ 28 w 168"/>
                <a:gd name="T105" fmla="*/ 201 h 301"/>
                <a:gd name="T106" fmla="*/ 28 w 168"/>
                <a:gd name="T107" fmla="*/ 194 h 301"/>
                <a:gd name="T108" fmla="*/ 30 w 168"/>
                <a:gd name="T109" fmla="*/ 184 h 301"/>
                <a:gd name="T110" fmla="*/ 40 w 168"/>
                <a:gd name="T111" fmla="*/ 174 h 301"/>
                <a:gd name="T112" fmla="*/ 47 w 168"/>
                <a:gd name="T113" fmla="*/ 159 h 301"/>
                <a:gd name="T114" fmla="*/ 46 w 168"/>
                <a:gd name="T115" fmla="*/ 134 h 301"/>
                <a:gd name="T116" fmla="*/ 44 w 168"/>
                <a:gd name="T117" fmla="*/ 109 h 301"/>
                <a:gd name="T118" fmla="*/ 21 w 168"/>
                <a:gd name="T119" fmla="*/ 103 h 301"/>
                <a:gd name="T120" fmla="*/ 3 w 168"/>
                <a:gd name="T121" fmla="*/ 94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8" h="301">
                  <a:moveTo>
                    <a:pt x="3" y="94"/>
                  </a:moveTo>
                  <a:lnTo>
                    <a:pt x="1" y="90"/>
                  </a:lnTo>
                  <a:lnTo>
                    <a:pt x="1" y="88"/>
                  </a:lnTo>
                  <a:lnTo>
                    <a:pt x="0" y="86"/>
                  </a:lnTo>
                  <a:lnTo>
                    <a:pt x="0" y="84"/>
                  </a:lnTo>
                  <a:lnTo>
                    <a:pt x="0" y="80"/>
                  </a:lnTo>
                  <a:lnTo>
                    <a:pt x="0" y="78"/>
                  </a:lnTo>
                  <a:lnTo>
                    <a:pt x="0" y="78"/>
                  </a:lnTo>
                  <a:lnTo>
                    <a:pt x="1" y="76"/>
                  </a:lnTo>
                  <a:lnTo>
                    <a:pt x="47" y="67"/>
                  </a:lnTo>
                  <a:lnTo>
                    <a:pt x="49" y="69"/>
                  </a:lnTo>
                  <a:lnTo>
                    <a:pt x="53" y="71"/>
                  </a:lnTo>
                  <a:lnTo>
                    <a:pt x="57" y="71"/>
                  </a:lnTo>
                  <a:lnTo>
                    <a:pt x="61" y="73"/>
                  </a:lnTo>
                  <a:lnTo>
                    <a:pt x="65" y="75"/>
                  </a:lnTo>
                  <a:lnTo>
                    <a:pt x="69" y="76"/>
                  </a:lnTo>
                  <a:lnTo>
                    <a:pt x="71" y="78"/>
                  </a:lnTo>
                  <a:lnTo>
                    <a:pt x="72" y="82"/>
                  </a:lnTo>
                  <a:lnTo>
                    <a:pt x="71" y="84"/>
                  </a:lnTo>
                  <a:lnTo>
                    <a:pt x="71" y="88"/>
                  </a:lnTo>
                  <a:lnTo>
                    <a:pt x="71" y="90"/>
                  </a:lnTo>
                  <a:lnTo>
                    <a:pt x="69" y="92"/>
                  </a:lnTo>
                  <a:lnTo>
                    <a:pt x="67" y="94"/>
                  </a:lnTo>
                  <a:lnTo>
                    <a:pt x="67" y="96"/>
                  </a:lnTo>
                  <a:lnTo>
                    <a:pt x="67" y="98"/>
                  </a:lnTo>
                  <a:lnTo>
                    <a:pt x="65" y="99"/>
                  </a:lnTo>
                  <a:lnTo>
                    <a:pt x="67" y="103"/>
                  </a:lnTo>
                  <a:lnTo>
                    <a:pt x="67" y="105"/>
                  </a:lnTo>
                  <a:lnTo>
                    <a:pt x="71" y="109"/>
                  </a:lnTo>
                  <a:lnTo>
                    <a:pt x="72" y="111"/>
                  </a:lnTo>
                  <a:lnTo>
                    <a:pt x="74" y="113"/>
                  </a:lnTo>
                  <a:lnTo>
                    <a:pt x="78" y="115"/>
                  </a:lnTo>
                  <a:lnTo>
                    <a:pt x="80" y="117"/>
                  </a:lnTo>
                  <a:lnTo>
                    <a:pt x="82" y="119"/>
                  </a:lnTo>
                  <a:lnTo>
                    <a:pt x="82" y="117"/>
                  </a:lnTo>
                  <a:lnTo>
                    <a:pt x="82" y="115"/>
                  </a:lnTo>
                  <a:lnTo>
                    <a:pt x="82" y="113"/>
                  </a:lnTo>
                  <a:lnTo>
                    <a:pt x="82" y="111"/>
                  </a:lnTo>
                  <a:lnTo>
                    <a:pt x="82" y="109"/>
                  </a:lnTo>
                  <a:lnTo>
                    <a:pt x="82" y="107"/>
                  </a:lnTo>
                  <a:lnTo>
                    <a:pt x="82" y="107"/>
                  </a:lnTo>
                  <a:lnTo>
                    <a:pt x="82" y="105"/>
                  </a:lnTo>
                  <a:lnTo>
                    <a:pt x="84" y="105"/>
                  </a:lnTo>
                  <a:lnTo>
                    <a:pt x="88" y="103"/>
                  </a:lnTo>
                  <a:lnTo>
                    <a:pt x="90" y="103"/>
                  </a:lnTo>
                  <a:lnTo>
                    <a:pt x="92" y="101"/>
                  </a:lnTo>
                  <a:lnTo>
                    <a:pt x="94" y="99"/>
                  </a:lnTo>
                  <a:lnTo>
                    <a:pt x="94" y="96"/>
                  </a:lnTo>
                  <a:lnTo>
                    <a:pt x="95" y="94"/>
                  </a:lnTo>
                  <a:lnTo>
                    <a:pt x="95" y="90"/>
                  </a:lnTo>
                  <a:lnTo>
                    <a:pt x="95" y="86"/>
                  </a:lnTo>
                  <a:lnTo>
                    <a:pt x="94" y="82"/>
                  </a:lnTo>
                  <a:lnTo>
                    <a:pt x="94" y="78"/>
                  </a:lnTo>
                  <a:lnTo>
                    <a:pt x="92" y="76"/>
                  </a:lnTo>
                  <a:lnTo>
                    <a:pt x="90" y="73"/>
                  </a:lnTo>
                  <a:lnTo>
                    <a:pt x="88" y="71"/>
                  </a:lnTo>
                  <a:lnTo>
                    <a:pt x="88" y="67"/>
                  </a:lnTo>
                  <a:lnTo>
                    <a:pt x="88" y="63"/>
                  </a:lnTo>
                  <a:lnTo>
                    <a:pt x="86" y="61"/>
                  </a:lnTo>
                  <a:lnTo>
                    <a:pt x="84" y="59"/>
                  </a:lnTo>
                  <a:lnTo>
                    <a:pt x="80" y="55"/>
                  </a:lnTo>
                  <a:lnTo>
                    <a:pt x="78" y="51"/>
                  </a:lnTo>
                  <a:lnTo>
                    <a:pt x="74" y="48"/>
                  </a:lnTo>
                  <a:lnTo>
                    <a:pt x="72" y="44"/>
                  </a:lnTo>
                  <a:lnTo>
                    <a:pt x="71" y="40"/>
                  </a:lnTo>
                  <a:lnTo>
                    <a:pt x="71" y="38"/>
                  </a:lnTo>
                  <a:lnTo>
                    <a:pt x="71" y="36"/>
                  </a:lnTo>
                  <a:lnTo>
                    <a:pt x="71" y="34"/>
                  </a:lnTo>
                  <a:lnTo>
                    <a:pt x="71" y="30"/>
                  </a:lnTo>
                  <a:lnTo>
                    <a:pt x="72" y="28"/>
                  </a:lnTo>
                  <a:lnTo>
                    <a:pt x="72" y="25"/>
                  </a:lnTo>
                  <a:lnTo>
                    <a:pt x="74" y="21"/>
                  </a:lnTo>
                  <a:lnTo>
                    <a:pt x="76" y="19"/>
                  </a:lnTo>
                  <a:lnTo>
                    <a:pt x="78" y="17"/>
                  </a:lnTo>
                  <a:lnTo>
                    <a:pt x="80" y="17"/>
                  </a:lnTo>
                  <a:lnTo>
                    <a:pt x="84" y="17"/>
                  </a:lnTo>
                  <a:lnTo>
                    <a:pt x="88" y="17"/>
                  </a:lnTo>
                  <a:lnTo>
                    <a:pt x="90" y="17"/>
                  </a:lnTo>
                  <a:lnTo>
                    <a:pt x="94" y="17"/>
                  </a:lnTo>
                  <a:lnTo>
                    <a:pt x="95" y="15"/>
                  </a:lnTo>
                  <a:lnTo>
                    <a:pt x="99" y="15"/>
                  </a:lnTo>
                  <a:lnTo>
                    <a:pt x="103" y="15"/>
                  </a:lnTo>
                  <a:lnTo>
                    <a:pt x="105" y="15"/>
                  </a:lnTo>
                  <a:lnTo>
                    <a:pt x="107" y="15"/>
                  </a:lnTo>
                  <a:lnTo>
                    <a:pt x="109" y="17"/>
                  </a:lnTo>
                  <a:lnTo>
                    <a:pt x="113" y="17"/>
                  </a:lnTo>
                  <a:lnTo>
                    <a:pt x="115" y="17"/>
                  </a:lnTo>
                  <a:lnTo>
                    <a:pt x="117" y="19"/>
                  </a:lnTo>
                  <a:lnTo>
                    <a:pt x="118" y="19"/>
                  </a:lnTo>
                  <a:lnTo>
                    <a:pt x="120" y="19"/>
                  </a:lnTo>
                  <a:lnTo>
                    <a:pt x="124" y="19"/>
                  </a:lnTo>
                  <a:lnTo>
                    <a:pt x="130" y="17"/>
                  </a:lnTo>
                  <a:lnTo>
                    <a:pt x="138" y="13"/>
                  </a:lnTo>
                  <a:lnTo>
                    <a:pt x="145" y="11"/>
                  </a:lnTo>
                  <a:lnTo>
                    <a:pt x="153" y="7"/>
                  </a:lnTo>
                  <a:lnTo>
                    <a:pt x="161" y="3"/>
                  </a:lnTo>
                  <a:lnTo>
                    <a:pt x="165" y="2"/>
                  </a:lnTo>
                  <a:lnTo>
                    <a:pt x="168" y="0"/>
                  </a:lnTo>
                  <a:lnTo>
                    <a:pt x="168" y="2"/>
                  </a:lnTo>
                  <a:lnTo>
                    <a:pt x="168" y="3"/>
                  </a:lnTo>
                  <a:lnTo>
                    <a:pt x="166" y="5"/>
                  </a:lnTo>
                  <a:lnTo>
                    <a:pt x="166" y="5"/>
                  </a:lnTo>
                  <a:lnTo>
                    <a:pt x="166" y="7"/>
                  </a:lnTo>
                  <a:lnTo>
                    <a:pt x="166" y="9"/>
                  </a:lnTo>
                  <a:lnTo>
                    <a:pt x="166" y="11"/>
                  </a:lnTo>
                  <a:lnTo>
                    <a:pt x="168" y="13"/>
                  </a:lnTo>
                  <a:lnTo>
                    <a:pt x="168" y="23"/>
                  </a:lnTo>
                  <a:lnTo>
                    <a:pt x="168" y="30"/>
                  </a:lnTo>
                  <a:lnTo>
                    <a:pt x="168" y="38"/>
                  </a:lnTo>
                  <a:lnTo>
                    <a:pt x="168" y="44"/>
                  </a:lnTo>
                  <a:lnTo>
                    <a:pt x="168" y="50"/>
                  </a:lnTo>
                  <a:lnTo>
                    <a:pt x="168" y="55"/>
                  </a:lnTo>
                  <a:lnTo>
                    <a:pt x="168" y="63"/>
                  </a:lnTo>
                  <a:lnTo>
                    <a:pt x="168" y="71"/>
                  </a:lnTo>
                  <a:lnTo>
                    <a:pt x="166" y="82"/>
                  </a:lnTo>
                  <a:lnTo>
                    <a:pt x="163" y="92"/>
                  </a:lnTo>
                  <a:lnTo>
                    <a:pt x="155" y="103"/>
                  </a:lnTo>
                  <a:lnTo>
                    <a:pt x="147" y="111"/>
                  </a:lnTo>
                  <a:lnTo>
                    <a:pt x="138" y="119"/>
                  </a:lnTo>
                  <a:lnTo>
                    <a:pt x="126" y="124"/>
                  </a:lnTo>
                  <a:lnTo>
                    <a:pt x="115" y="128"/>
                  </a:lnTo>
                  <a:lnTo>
                    <a:pt x="105" y="128"/>
                  </a:lnTo>
                  <a:lnTo>
                    <a:pt x="101" y="138"/>
                  </a:lnTo>
                  <a:lnTo>
                    <a:pt x="95" y="144"/>
                  </a:lnTo>
                  <a:lnTo>
                    <a:pt x="90" y="149"/>
                  </a:lnTo>
                  <a:lnTo>
                    <a:pt x="82" y="155"/>
                  </a:lnTo>
                  <a:lnTo>
                    <a:pt x="74" y="159"/>
                  </a:lnTo>
                  <a:lnTo>
                    <a:pt x="69" y="165"/>
                  </a:lnTo>
                  <a:lnTo>
                    <a:pt x="65" y="172"/>
                  </a:lnTo>
                  <a:lnTo>
                    <a:pt x="63" y="182"/>
                  </a:lnTo>
                  <a:lnTo>
                    <a:pt x="65" y="184"/>
                  </a:lnTo>
                  <a:lnTo>
                    <a:pt x="65" y="186"/>
                  </a:lnTo>
                  <a:lnTo>
                    <a:pt x="67" y="188"/>
                  </a:lnTo>
                  <a:lnTo>
                    <a:pt x="67" y="190"/>
                  </a:lnTo>
                  <a:lnTo>
                    <a:pt x="69" y="194"/>
                  </a:lnTo>
                  <a:lnTo>
                    <a:pt x="71" y="195"/>
                  </a:lnTo>
                  <a:lnTo>
                    <a:pt x="72" y="197"/>
                  </a:lnTo>
                  <a:lnTo>
                    <a:pt x="74" y="197"/>
                  </a:lnTo>
                  <a:lnTo>
                    <a:pt x="72" y="199"/>
                  </a:lnTo>
                  <a:lnTo>
                    <a:pt x="72" y="201"/>
                  </a:lnTo>
                  <a:lnTo>
                    <a:pt x="72" y="201"/>
                  </a:lnTo>
                  <a:lnTo>
                    <a:pt x="72" y="203"/>
                  </a:lnTo>
                  <a:lnTo>
                    <a:pt x="71" y="205"/>
                  </a:lnTo>
                  <a:lnTo>
                    <a:pt x="71" y="205"/>
                  </a:lnTo>
                  <a:lnTo>
                    <a:pt x="71" y="207"/>
                  </a:lnTo>
                  <a:lnTo>
                    <a:pt x="71" y="207"/>
                  </a:lnTo>
                  <a:lnTo>
                    <a:pt x="71" y="211"/>
                  </a:lnTo>
                  <a:lnTo>
                    <a:pt x="71" y="213"/>
                  </a:lnTo>
                  <a:lnTo>
                    <a:pt x="71" y="215"/>
                  </a:lnTo>
                  <a:lnTo>
                    <a:pt x="72" y="217"/>
                  </a:lnTo>
                  <a:lnTo>
                    <a:pt x="74" y="219"/>
                  </a:lnTo>
                  <a:lnTo>
                    <a:pt x="74" y="222"/>
                  </a:lnTo>
                  <a:lnTo>
                    <a:pt x="74" y="224"/>
                  </a:lnTo>
                  <a:lnTo>
                    <a:pt x="76" y="226"/>
                  </a:lnTo>
                  <a:lnTo>
                    <a:pt x="76" y="230"/>
                  </a:lnTo>
                  <a:lnTo>
                    <a:pt x="76" y="232"/>
                  </a:lnTo>
                  <a:lnTo>
                    <a:pt x="76" y="234"/>
                  </a:lnTo>
                  <a:lnTo>
                    <a:pt x="76" y="236"/>
                  </a:lnTo>
                  <a:lnTo>
                    <a:pt x="76" y="238"/>
                  </a:lnTo>
                  <a:lnTo>
                    <a:pt x="76" y="240"/>
                  </a:lnTo>
                  <a:lnTo>
                    <a:pt x="76" y="240"/>
                  </a:lnTo>
                  <a:lnTo>
                    <a:pt x="76" y="242"/>
                  </a:lnTo>
                  <a:lnTo>
                    <a:pt x="74" y="243"/>
                  </a:lnTo>
                  <a:lnTo>
                    <a:pt x="72" y="247"/>
                  </a:lnTo>
                  <a:lnTo>
                    <a:pt x="69" y="251"/>
                  </a:lnTo>
                  <a:lnTo>
                    <a:pt x="65" y="257"/>
                  </a:lnTo>
                  <a:lnTo>
                    <a:pt x="61" y="261"/>
                  </a:lnTo>
                  <a:lnTo>
                    <a:pt x="55" y="265"/>
                  </a:lnTo>
                  <a:lnTo>
                    <a:pt x="51" y="267"/>
                  </a:lnTo>
                  <a:lnTo>
                    <a:pt x="47" y="268"/>
                  </a:lnTo>
                  <a:lnTo>
                    <a:pt x="44" y="268"/>
                  </a:lnTo>
                  <a:lnTo>
                    <a:pt x="40" y="270"/>
                  </a:lnTo>
                  <a:lnTo>
                    <a:pt x="36" y="270"/>
                  </a:lnTo>
                  <a:lnTo>
                    <a:pt x="32" y="270"/>
                  </a:lnTo>
                  <a:lnTo>
                    <a:pt x="30" y="272"/>
                  </a:lnTo>
                  <a:lnTo>
                    <a:pt x="26" y="272"/>
                  </a:lnTo>
                  <a:lnTo>
                    <a:pt x="24" y="274"/>
                  </a:lnTo>
                  <a:lnTo>
                    <a:pt x="24" y="278"/>
                  </a:lnTo>
                  <a:lnTo>
                    <a:pt x="24" y="280"/>
                  </a:lnTo>
                  <a:lnTo>
                    <a:pt x="24" y="282"/>
                  </a:lnTo>
                  <a:lnTo>
                    <a:pt x="24" y="284"/>
                  </a:lnTo>
                  <a:lnTo>
                    <a:pt x="26" y="284"/>
                  </a:lnTo>
                  <a:lnTo>
                    <a:pt x="26" y="286"/>
                  </a:lnTo>
                  <a:lnTo>
                    <a:pt x="26" y="286"/>
                  </a:lnTo>
                  <a:lnTo>
                    <a:pt x="28" y="288"/>
                  </a:lnTo>
                  <a:lnTo>
                    <a:pt x="28" y="288"/>
                  </a:lnTo>
                  <a:lnTo>
                    <a:pt x="26" y="301"/>
                  </a:lnTo>
                  <a:lnTo>
                    <a:pt x="26" y="301"/>
                  </a:lnTo>
                  <a:lnTo>
                    <a:pt x="24" y="301"/>
                  </a:lnTo>
                  <a:lnTo>
                    <a:pt x="24" y="301"/>
                  </a:lnTo>
                  <a:lnTo>
                    <a:pt x="23" y="301"/>
                  </a:lnTo>
                  <a:lnTo>
                    <a:pt x="21" y="301"/>
                  </a:lnTo>
                  <a:lnTo>
                    <a:pt x="21" y="299"/>
                  </a:lnTo>
                  <a:lnTo>
                    <a:pt x="21" y="299"/>
                  </a:lnTo>
                  <a:lnTo>
                    <a:pt x="21" y="299"/>
                  </a:lnTo>
                  <a:lnTo>
                    <a:pt x="21" y="249"/>
                  </a:lnTo>
                  <a:lnTo>
                    <a:pt x="21" y="243"/>
                  </a:lnTo>
                  <a:lnTo>
                    <a:pt x="19" y="238"/>
                  </a:lnTo>
                  <a:lnTo>
                    <a:pt x="17" y="236"/>
                  </a:lnTo>
                  <a:lnTo>
                    <a:pt x="15" y="232"/>
                  </a:lnTo>
                  <a:lnTo>
                    <a:pt x="13" y="228"/>
                  </a:lnTo>
                  <a:lnTo>
                    <a:pt x="13" y="226"/>
                  </a:lnTo>
                  <a:lnTo>
                    <a:pt x="11" y="220"/>
                  </a:lnTo>
                  <a:lnTo>
                    <a:pt x="11" y="215"/>
                  </a:lnTo>
                  <a:lnTo>
                    <a:pt x="11" y="215"/>
                  </a:lnTo>
                  <a:lnTo>
                    <a:pt x="13" y="213"/>
                  </a:lnTo>
                  <a:lnTo>
                    <a:pt x="17" y="211"/>
                  </a:lnTo>
                  <a:lnTo>
                    <a:pt x="19" y="209"/>
                  </a:lnTo>
                  <a:lnTo>
                    <a:pt x="23" y="207"/>
                  </a:lnTo>
                  <a:lnTo>
                    <a:pt x="26" y="205"/>
                  </a:lnTo>
                  <a:lnTo>
                    <a:pt x="28" y="203"/>
                  </a:lnTo>
                  <a:lnTo>
                    <a:pt x="28" y="201"/>
                  </a:lnTo>
                  <a:lnTo>
                    <a:pt x="28" y="199"/>
                  </a:lnTo>
                  <a:lnTo>
                    <a:pt x="28" y="197"/>
                  </a:lnTo>
                  <a:lnTo>
                    <a:pt x="28" y="195"/>
                  </a:lnTo>
                  <a:lnTo>
                    <a:pt x="28" y="194"/>
                  </a:lnTo>
                  <a:lnTo>
                    <a:pt x="28" y="190"/>
                  </a:lnTo>
                  <a:lnTo>
                    <a:pt x="28" y="188"/>
                  </a:lnTo>
                  <a:lnTo>
                    <a:pt x="28" y="186"/>
                  </a:lnTo>
                  <a:lnTo>
                    <a:pt x="30" y="184"/>
                  </a:lnTo>
                  <a:lnTo>
                    <a:pt x="32" y="182"/>
                  </a:lnTo>
                  <a:lnTo>
                    <a:pt x="34" y="180"/>
                  </a:lnTo>
                  <a:lnTo>
                    <a:pt x="38" y="176"/>
                  </a:lnTo>
                  <a:lnTo>
                    <a:pt x="40" y="174"/>
                  </a:lnTo>
                  <a:lnTo>
                    <a:pt x="44" y="171"/>
                  </a:lnTo>
                  <a:lnTo>
                    <a:pt x="46" y="167"/>
                  </a:lnTo>
                  <a:lnTo>
                    <a:pt x="47" y="163"/>
                  </a:lnTo>
                  <a:lnTo>
                    <a:pt x="47" y="159"/>
                  </a:lnTo>
                  <a:lnTo>
                    <a:pt x="47" y="151"/>
                  </a:lnTo>
                  <a:lnTo>
                    <a:pt x="47" y="146"/>
                  </a:lnTo>
                  <a:lnTo>
                    <a:pt x="47" y="140"/>
                  </a:lnTo>
                  <a:lnTo>
                    <a:pt x="46" y="134"/>
                  </a:lnTo>
                  <a:lnTo>
                    <a:pt x="46" y="128"/>
                  </a:lnTo>
                  <a:lnTo>
                    <a:pt x="46" y="123"/>
                  </a:lnTo>
                  <a:lnTo>
                    <a:pt x="44" y="117"/>
                  </a:lnTo>
                  <a:lnTo>
                    <a:pt x="44" y="109"/>
                  </a:lnTo>
                  <a:lnTo>
                    <a:pt x="38" y="109"/>
                  </a:lnTo>
                  <a:lnTo>
                    <a:pt x="32" y="107"/>
                  </a:lnTo>
                  <a:lnTo>
                    <a:pt x="26" y="105"/>
                  </a:lnTo>
                  <a:lnTo>
                    <a:pt x="21" y="103"/>
                  </a:lnTo>
                  <a:lnTo>
                    <a:pt x="15" y="99"/>
                  </a:lnTo>
                  <a:lnTo>
                    <a:pt x="11" y="98"/>
                  </a:lnTo>
                  <a:lnTo>
                    <a:pt x="7" y="96"/>
                  </a:lnTo>
                  <a:lnTo>
                    <a:pt x="3" y="94"/>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49" name="Freeform 303"/>
            <p:cNvSpPr>
              <a:spLocks/>
            </p:cNvSpPr>
            <p:nvPr/>
          </p:nvSpPr>
          <p:spPr bwMode="auto">
            <a:xfrm>
              <a:off x="3072" y="2832"/>
              <a:ext cx="144" cy="144"/>
            </a:xfrm>
            <a:custGeom>
              <a:avLst/>
              <a:gdLst>
                <a:gd name="T0" fmla="*/ 80 w 122"/>
                <a:gd name="T1" fmla="*/ 2 h 123"/>
                <a:gd name="T2" fmla="*/ 90 w 122"/>
                <a:gd name="T3" fmla="*/ 7 h 123"/>
                <a:gd name="T4" fmla="*/ 101 w 122"/>
                <a:gd name="T5" fmla="*/ 13 h 123"/>
                <a:gd name="T6" fmla="*/ 113 w 122"/>
                <a:gd name="T7" fmla="*/ 17 h 123"/>
                <a:gd name="T8" fmla="*/ 119 w 122"/>
                <a:gd name="T9" fmla="*/ 25 h 123"/>
                <a:gd name="T10" fmla="*/ 121 w 122"/>
                <a:gd name="T11" fmla="*/ 36 h 123"/>
                <a:gd name="T12" fmla="*/ 122 w 122"/>
                <a:gd name="T13" fmla="*/ 48 h 123"/>
                <a:gd name="T14" fmla="*/ 122 w 122"/>
                <a:gd name="T15" fmla="*/ 59 h 123"/>
                <a:gd name="T16" fmla="*/ 122 w 122"/>
                <a:gd name="T17" fmla="*/ 71 h 123"/>
                <a:gd name="T18" fmla="*/ 119 w 122"/>
                <a:gd name="T19" fmla="*/ 79 h 123"/>
                <a:gd name="T20" fmla="*/ 115 w 122"/>
                <a:gd name="T21" fmla="*/ 86 h 123"/>
                <a:gd name="T22" fmla="*/ 109 w 122"/>
                <a:gd name="T23" fmla="*/ 92 h 123"/>
                <a:gd name="T24" fmla="*/ 105 w 122"/>
                <a:gd name="T25" fmla="*/ 96 h 123"/>
                <a:gd name="T26" fmla="*/ 105 w 122"/>
                <a:gd name="T27" fmla="*/ 100 h 123"/>
                <a:gd name="T28" fmla="*/ 105 w 122"/>
                <a:gd name="T29" fmla="*/ 103 h 123"/>
                <a:gd name="T30" fmla="*/ 103 w 122"/>
                <a:gd name="T31" fmla="*/ 107 h 123"/>
                <a:gd name="T32" fmla="*/ 103 w 122"/>
                <a:gd name="T33" fmla="*/ 111 h 123"/>
                <a:gd name="T34" fmla="*/ 98 w 122"/>
                <a:gd name="T35" fmla="*/ 115 h 123"/>
                <a:gd name="T36" fmla="*/ 92 w 122"/>
                <a:gd name="T37" fmla="*/ 119 h 123"/>
                <a:gd name="T38" fmla="*/ 88 w 122"/>
                <a:gd name="T39" fmla="*/ 123 h 123"/>
                <a:gd name="T40" fmla="*/ 59 w 122"/>
                <a:gd name="T41" fmla="*/ 119 h 123"/>
                <a:gd name="T42" fmla="*/ 48 w 122"/>
                <a:gd name="T43" fmla="*/ 113 h 123"/>
                <a:gd name="T44" fmla="*/ 40 w 122"/>
                <a:gd name="T45" fmla="*/ 105 h 123"/>
                <a:gd name="T46" fmla="*/ 34 w 122"/>
                <a:gd name="T47" fmla="*/ 96 h 123"/>
                <a:gd name="T48" fmla="*/ 28 w 122"/>
                <a:gd name="T49" fmla="*/ 86 h 123"/>
                <a:gd name="T50" fmla="*/ 19 w 122"/>
                <a:gd name="T51" fmla="*/ 79 h 123"/>
                <a:gd name="T52" fmla="*/ 11 w 122"/>
                <a:gd name="T53" fmla="*/ 73 h 123"/>
                <a:gd name="T54" fmla="*/ 5 w 122"/>
                <a:gd name="T55" fmla="*/ 63 h 123"/>
                <a:gd name="T56" fmla="*/ 0 w 122"/>
                <a:gd name="T57" fmla="*/ 50 h 123"/>
                <a:gd name="T58" fmla="*/ 2 w 122"/>
                <a:gd name="T59" fmla="*/ 42 h 123"/>
                <a:gd name="T60" fmla="*/ 7 w 122"/>
                <a:gd name="T61" fmla="*/ 42 h 123"/>
                <a:gd name="T62" fmla="*/ 9 w 122"/>
                <a:gd name="T63" fmla="*/ 42 h 123"/>
                <a:gd name="T64" fmla="*/ 13 w 122"/>
                <a:gd name="T65" fmla="*/ 42 h 123"/>
                <a:gd name="T66" fmla="*/ 15 w 122"/>
                <a:gd name="T67" fmla="*/ 42 h 123"/>
                <a:gd name="T68" fmla="*/ 21 w 122"/>
                <a:gd name="T69" fmla="*/ 40 h 123"/>
                <a:gd name="T70" fmla="*/ 25 w 122"/>
                <a:gd name="T71" fmla="*/ 34 h 123"/>
                <a:gd name="T72" fmla="*/ 28 w 122"/>
                <a:gd name="T73" fmla="*/ 29 h 123"/>
                <a:gd name="T74" fmla="*/ 34 w 122"/>
                <a:gd name="T75" fmla="*/ 25 h 123"/>
                <a:gd name="T76" fmla="*/ 42 w 122"/>
                <a:gd name="T77" fmla="*/ 21 h 123"/>
                <a:gd name="T78" fmla="*/ 50 w 122"/>
                <a:gd name="T79" fmla="*/ 17 h 123"/>
                <a:gd name="T80" fmla="*/ 57 w 122"/>
                <a:gd name="T81" fmla="*/ 15 h 123"/>
                <a:gd name="T82" fmla="*/ 59 w 122"/>
                <a:gd name="T83" fmla="*/ 13 h 123"/>
                <a:gd name="T84" fmla="*/ 59 w 122"/>
                <a:gd name="T85" fmla="*/ 11 h 123"/>
                <a:gd name="T86" fmla="*/ 59 w 122"/>
                <a:gd name="T87" fmla="*/ 9 h 123"/>
                <a:gd name="T88" fmla="*/ 61 w 122"/>
                <a:gd name="T89" fmla="*/ 7 h 123"/>
                <a:gd name="T90" fmla="*/ 61 w 122"/>
                <a:gd name="T91" fmla="*/ 6 h 123"/>
                <a:gd name="T92" fmla="*/ 61 w 122"/>
                <a:gd name="T93" fmla="*/ 4 h 123"/>
                <a:gd name="T94" fmla="*/ 63 w 122"/>
                <a:gd name="T95" fmla="*/ 4 h 123"/>
                <a:gd name="T96" fmla="*/ 67 w 122"/>
                <a:gd name="T97" fmla="*/ 2 h 123"/>
                <a:gd name="T98" fmla="*/ 69 w 122"/>
                <a:gd name="T99" fmla="*/ 0 h 123"/>
                <a:gd name="T100" fmla="*/ 71 w 122"/>
                <a:gd name="T101" fmla="*/ 2 h 123"/>
                <a:gd name="T102" fmla="*/ 73 w 122"/>
                <a:gd name="T103" fmla="*/ 2 h 123"/>
                <a:gd name="T104" fmla="*/ 75 w 122"/>
                <a:gd name="T105" fmla="*/ 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2" h="123">
                  <a:moveTo>
                    <a:pt x="76" y="0"/>
                  </a:moveTo>
                  <a:lnTo>
                    <a:pt x="80" y="2"/>
                  </a:lnTo>
                  <a:lnTo>
                    <a:pt x="84" y="6"/>
                  </a:lnTo>
                  <a:lnTo>
                    <a:pt x="90" y="7"/>
                  </a:lnTo>
                  <a:lnTo>
                    <a:pt x="96" y="11"/>
                  </a:lnTo>
                  <a:lnTo>
                    <a:pt x="101" y="13"/>
                  </a:lnTo>
                  <a:lnTo>
                    <a:pt x="107" y="15"/>
                  </a:lnTo>
                  <a:lnTo>
                    <a:pt x="113" y="17"/>
                  </a:lnTo>
                  <a:lnTo>
                    <a:pt x="119" y="17"/>
                  </a:lnTo>
                  <a:lnTo>
                    <a:pt x="119" y="25"/>
                  </a:lnTo>
                  <a:lnTo>
                    <a:pt x="121" y="31"/>
                  </a:lnTo>
                  <a:lnTo>
                    <a:pt x="121" y="36"/>
                  </a:lnTo>
                  <a:lnTo>
                    <a:pt x="121" y="42"/>
                  </a:lnTo>
                  <a:lnTo>
                    <a:pt x="122" y="48"/>
                  </a:lnTo>
                  <a:lnTo>
                    <a:pt x="122" y="54"/>
                  </a:lnTo>
                  <a:lnTo>
                    <a:pt x="122" y="59"/>
                  </a:lnTo>
                  <a:lnTo>
                    <a:pt x="122" y="67"/>
                  </a:lnTo>
                  <a:lnTo>
                    <a:pt x="122" y="71"/>
                  </a:lnTo>
                  <a:lnTo>
                    <a:pt x="121" y="75"/>
                  </a:lnTo>
                  <a:lnTo>
                    <a:pt x="119" y="79"/>
                  </a:lnTo>
                  <a:lnTo>
                    <a:pt x="117" y="82"/>
                  </a:lnTo>
                  <a:lnTo>
                    <a:pt x="115" y="86"/>
                  </a:lnTo>
                  <a:lnTo>
                    <a:pt x="111" y="90"/>
                  </a:lnTo>
                  <a:lnTo>
                    <a:pt x="109" y="92"/>
                  </a:lnTo>
                  <a:lnTo>
                    <a:pt x="107" y="94"/>
                  </a:lnTo>
                  <a:lnTo>
                    <a:pt x="105" y="96"/>
                  </a:lnTo>
                  <a:lnTo>
                    <a:pt x="105" y="98"/>
                  </a:lnTo>
                  <a:lnTo>
                    <a:pt x="105" y="100"/>
                  </a:lnTo>
                  <a:lnTo>
                    <a:pt x="105" y="102"/>
                  </a:lnTo>
                  <a:lnTo>
                    <a:pt x="105" y="103"/>
                  </a:lnTo>
                  <a:lnTo>
                    <a:pt x="105" y="105"/>
                  </a:lnTo>
                  <a:lnTo>
                    <a:pt x="103" y="107"/>
                  </a:lnTo>
                  <a:lnTo>
                    <a:pt x="103" y="109"/>
                  </a:lnTo>
                  <a:lnTo>
                    <a:pt x="103" y="111"/>
                  </a:lnTo>
                  <a:lnTo>
                    <a:pt x="101" y="113"/>
                  </a:lnTo>
                  <a:lnTo>
                    <a:pt x="98" y="115"/>
                  </a:lnTo>
                  <a:lnTo>
                    <a:pt x="96" y="117"/>
                  </a:lnTo>
                  <a:lnTo>
                    <a:pt x="92" y="119"/>
                  </a:lnTo>
                  <a:lnTo>
                    <a:pt x="90" y="121"/>
                  </a:lnTo>
                  <a:lnTo>
                    <a:pt x="88" y="123"/>
                  </a:lnTo>
                  <a:lnTo>
                    <a:pt x="88" y="123"/>
                  </a:lnTo>
                  <a:lnTo>
                    <a:pt x="59" y="119"/>
                  </a:lnTo>
                  <a:lnTo>
                    <a:pt x="53" y="115"/>
                  </a:lnTo>
                  <a:lnTo>
                    <a:pt x="48" y="113"/>
                  </a:lnTo>
                  <a:lnTo>
                    <a:pt x="44" y="109"/>
                  </a:lnTo>
                  <a:lnTo>
                    <a:pt x="40" y="105"/>
                  </a:lnTo>
                  <a:lnTo>
                    <a:pt x="38" y="102"/>
                  </a:lnTo>
                  <a:lnTo>
                    <a:pt x="34" y="96"/>
                  </a:lnTo>
                  <a:lnTo>
                    <a:pt x="30" y="92"/>
                  </a:lnTo>
                  <a:lnTo>
                    <a:pt x="28" y="86"/>
                  </a:lnTo>
                  <a:lnTo>
                    <a:pt x="23" y="82"/>
                  </a:lnTo>
                  <a:lnTo>
                    <a:pt x="19" y="79"/>
                  </a:lnTo>
                  <a:lnTo>
                    <a:pt x="15" y="75"/>
                  </a:lnTo>
                  <a:lnTo>
                    <a:pt x="11" y="73"/>
                  </a:lnTo>
                  <a:lnTo>
                    <a:pt x="7" y="67"/>
                  </a:lnTo>
                  <a:lnTo>
                    <a:pt x="5" y="63"/>
                  </a:lnTo>
                  <a:lnTo>
                    <a:pt x="2" y="57"/>
                  </a:lnTo>
                  <a:lnTo>
                    <a:pt x="0" y="50"/>
                  </a:lnTo>
                  <a:lnTo>
                    <a:pt x="0" y="42"/>
                  </a:lnTo>
                  <a:lnTo>
                    <a:pt x="2" y="42"/>
                  </a:lnTo>
                  <a:lnTo>
                    <a:pt x="5" y="42"/>
                  </a:lnTo>
                  <a:lnTo>
                    <a:pt x="7" y="42"/>
                  </a:lnTo>
                  <a:lnTo>
                    <a:pt x="9" y="42"/>
                  </a:lnTo>
                  <a:lnTo>
                    <a:pt x="9" y="42"/>
                  </a:lnTo>
                  <a:lnTo>
                    <a:pt x="11" y="42"/>
                  </a:lnTo>
                  <a:lnTo>
                    <a:pt x="13" y="42"/>
                  </a:lnTo>
                  <a:lnTo>
                    <a:pt x="13" y="42"/>
                  </a:lnTo>
                  <a:lnTo>
                    <a:pt x="15" y="42"/>
                  </a:lnTo>
                  <a:lnTo>
                    <a:pt x="19" y="42"/>
                  </a:lnTo>
                  <a:lnTo>
                    <a:pt x="21" y="40"/>
                  </a:lnTo>
                  <a:lnTo>
                    <a:pt x="23" y="36"/>
                  </a:lnTo>
                  <a:lnTo>
                    <a:pt x="25" y="34"/>
                  </a:lnTo>
                  <a:lnTo>
                    <a:pt x="27" y="32"/>
                  </a:lnTo>
                  <a:lnTo>
                    <a:pt x="28" y="29"/>
                  </a:lnTo>
                  <a:lnTo>
                    <a:pt x="30" y="27"/>
                  </a:lnTo>
                  <a:lnTo>
                    <a:pt x="34" y="25"/>
                  </a:lnTo>
                  <a:lnTo>
                    <a:pt x="38" y="23"/>
                  </a:lnTo>
                  <a:lnTo>
                    <a:pt x="42" y="21"/>
                  </a:lnTo>
                  <a:lnTo>
                    <a:pt x="46" y="19"/>
                  </a:lnTo>
                  <a:lnTo>
                    <a:pt x="50" y="17"/>
                  </a:lnTo>
                  <a:lnTo>
                    <a:pt x="53" y="15"/>
                  </a:lnTo>
                  <a:lnTo>
                    <a:pt x="57" y="15"/>
                  </a:lnTo>
                  <a:lnTo>
                    <a:pt x="61" y="13"/>
                  </a:lnTo>
                  <a:lnTo>
                    <a:pt x="59" y="13"/>
                  </a:lnTo>
                  <a:lnTo>
                    <a:pt x="59" y="13"/>
                  </a:lnTo>
                  <a:lnTo>
                    <a:pt x="59" y="11"/>
                  </a:lnTo>
                  <a:lnTo>
                    <a:pt x="59" y="11"/>
                  </a:lnTo>
                  <a:lnTo>
                    <a:pt x="59" y="9"/>
                  </a:lnTo>
                  <a:lnTo>
                    <a:pt x="59" y="9"/>
                  </a:lnTo>
                  <a:lnTo>
                    <a:pt x="61" y="7"/>
                  </a:lnTo>
                  <a:lnTo>
                    <a:pt x="61" y="7"/>
                  </a:lnTo>
                  <a:lnTo>
                    <a:pt x="61" y="6"/>
                  </a:lnTo>
                  <a:lnTo>
                    <a:pt x="61" y="4"/>
                  </a:lnTo>
                  <a:lnTo>
                    <a:pt x="61" y="4"/>
                  </a:lnTo>
                  <a:lnTo>
                    <a:pt x="61" y="4"/>
                  </a:lnTo>
                  <a:lnTo>
                    <a:pt x="63" y="4"/>
                  </a:lnTo>
                  <a:lnTo>
                    <a:pt x="65" y="4"/>
                  </a:lnTo>
                  <a:lnTo>
                    <a:pt x="67" y="2"/>
                  </a:lnTo>
                  <a:lnTo>
                    <a:pt x="69" y="0"/>
                  </a:lnTo>
                  <a:lnTo>
                    <a:pt x="69" y="0"/>
                  </a:lnTo>
                  <a:lnTo>
                    <a:pt x="71" y="0"/>
                  </a:lnTo>
                  <a:lnTo>
                    <a:pt x="71" y="2"/>
                  </a:lnTo>
                  <a:lnTo>
                    <a:pt x="73" y="2"/>
                  </a:lnTo>
                  <a:lnTo>
                    <a:pt x="73" y="2"/>
                  </a:lnTo>
                  <a:lnTo>
                    <a:pt x="75" y="0"/>
                  </a:lnTo>
                  <a:lnTo>
                    <a:pt x="75" y="0"/>
                  </a:lnTo>
                  <a:lnTo>
                    <a:pt x="76"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50" name="Freeform 304"/>
            <p:cNvSpPr>
              <a:spLocks/>
            </p:cNvSpPr>
            <p:nvPr/>
          </p:nvSpPr>
          <p:spPr bwMode="auto">
            <a:xfrm>
              <a:off x="2983" y="2903"/>
              <a:ext cx="155" cy="181"/>
            </a:xfrm>
            <a:custGeom>
              <a:avLst/>
              <a:gdLst>
                <a:gd name="T0" fmla="*/ 6 w 155"/>
                <a:gd name="T1" fmla="*/ 129 h 167"/>
                <a:gd name="T2" fmla="*/ 7 w 155"/>
                <a:gd name="T3" fmla="*/ 131 h 167"/>
                <a:gd name="T4" fmla="*/ 9 w 155"/>
                <a:gd name="T5" fmla="*/ 132 h 167"/>
                <a:gd name="T6" fmla="*/ 11 w 155"/>
                <a:gd name="T7" fmla="*/ 132 h 167"/>
                <a:gd name="T8" fmla="*/ 13 w 155"/>
                <a:gd name="T9" fmla="*/ 136 h 167"/>
                <a:gd name="T10" fmla="*/ 13 w 155"/>
                <a:gd name="T11" fmla="*/ 142 h 167"/>
                <a:gd name="T12" fmla="*/ 13 w 155"/>
                <a:gd name="T13" fmla="*/ 148 h 167"/>
                <a:gd name="T14" fmla="*/ 13 w 155"/>
                <a:gd name="T15" fmla="*/ 154 h 167"/>
                <a:gd name="T16" fmla="*/ 13 w 155"/>
                <a:gd name="T17" fmla="*/ 159 h 167"/>
                <a:gd name="T18" fmla="*/ 15 w 155"/>
                <a:gd name="T19" fmla="*/ 163 h 167"/>
                <a:gd name="T20" fmla="*/ 19 w 155"/>
                <a:gd name="T21" fmla="*/ 167 h 167"/>
                <a:gd name="T22" fmla="*/ 25 w 155"/>
                <a:gd name="T23" fmla="*/ 167 h 167"/>
                <a:gd name="T24" fmla="*/ 32 w 155"/>
                <a:gd name="T25" fmla="*/ 167 h 167"/>
                <a:gd name="T26" fmla="*/ 38 w 155"/>
                <a:gd name="T27" fmla="*/ 157 h 167"/>
                <a:gd name="T28" fmla="*/ 44 w 155"/>
                <a:gd name="T29" fmla="*/ 146 h 167"/>
                <a:gd name="T30" fmla="*/ 52 w 155"/>
                <a:gd name="T31" fmla="*/ 138 h 167"/>
                <a:gd name="T32" fmla="*/ 59 w 155"/>
                <a:gd name="T33" fmla="*/ 136 h 167"/>
                <a:gd name="T34" fmla="*/ 67 w 155"/>
                <a:gd name="T35" fmla="*/ 138 h 167"/>
                <a:gd name="T36" fmla="*/ 71 w 155"/>
                <a:gd name="T37" fmla="*/ 142 h 167"/>
                <a:gd name="T38" fmla="*/ 77 w 155"/>
                <a:gd name="T39" fmla="*/ 144 h 167"/>
                <a:gd name="T40" fmla="*/ 86 w 155"/>
                <a:gd name="T41" fmla="*/ 144 h 167"/>
                <a:gd name="T42" fmla="*/ 92 w 155"/>
                <a:gd name="T43" fmla="*/ 140 h 167"/>
                <a:gd name="T44" fmla="*/ 96 w 155"/>
                <a:gd name="T45" fmla="*/ 134 h 167"/>
                <a:gd name="T46" fmla="*/ 100 w 155"/>
                <a:gd name="T47" fmla="*/ 125 h 167"/>
                <a:gd name="T48" fmla="*/ 105 w 155"/>
                <a:gd name="T49" fmla="*/ 115 h 167"/>
                <a:gd name="T50" fmla="*/ 117 w 155"/>
                <a:gd name="T51" fmla="*/ 104 h 167"/>
                <a:gd name="T52" fmla="*/ 134 w 155"/>
                <a:gd name="T53" fmla="*/ 90 h 167"/>
                <a:gd name="T54" fmla="*/ 149 w 155"/>
                <a:gd name="T55" fmla="*/ 81 h 167"/>
                <a:gd name="T56" fmla="*/ 151 w 155"/>
                <a:gd name="T57" fmla="*/ 71 h 167"/>
                <a:gd name="T58" fmla="*/ 142 w 155"/>
                <a:gd name="T59" fmla="*/ 65 h 167"/>
                <a:gd name="T60" fmla="*/ 136 w 155"/>
                <a:gd name="T61" fmla="*/ 58 h 167"/>
                <a:gd name="T62" fmla="*/ 128 w 155"/>
                <a:gd name="T63" fmla="*/ 48 h 167"/>
                <a:gd name="T64" fmla="*/ 121 w 155"/>
                <a:gd name="T65" fmla="*/ 38 h 167"/>
                <a:gd name="T66" fmla="*/ 113 w 155"/>
                <a:gd name="T67" fmla="*/ 33 h 167"/>
                <a:gd name="T68" fmla="*/ 105 w 155"/>
                <a:gd name="T69" fmla="*/ 23 h 167"/>
                <a:gd name="T70" fmla="*/ 100 w 155"/>
                <a:gd name="T71" fmla="*/ 13 h 167"/>
                <a:gd name="T72" fmla="*/ 98 w 155"/>
                <a:gd name="T73" fmla="*/ 0 h 167"/>
                <a:gd name="T74" fmla="*/ 82 w 155"/>
                <a:gd name="T75" fmla="*/ 0 h 167"/>
                <a:gd name="T76" fmla="*/ 69 w 155"/>
                <a:gd name="T77" fmla="*/ 2 h 167"/>
                <a:gd name="T78" fmla="*/ 55 w 155"/>
                <a:gd name="T79" fmla="*/ 4 h 167"/>
                <a:gd name="T80" fmla="*/ 42 w 155"/>
                <a:gd name="T81" fmla="*/ 6 h 167"/>
                <a:gd name="T82" fmla="*/ 34 w 155"/>
                <a:gd name="T83" fmla="*/ 8 h 167"/>
                <a:gd name="T84" fmla="*/ 27 w 155"/>
                <a:gd name="T85" fmla="*/ 8 h 167"/>
                <a:gd name="T86" fmla="*/ 21 w 155"/>
                <a:gd name="T87" fmla="*/ 8 h 167"/>
                <a:gd name="T88" fmla="*/ 19 w 155"/>
                <a:gd name="T89" fmla="*/ 13 h 167"/>
                <a:gd name="T90" fmla="*/ 19 w 155"/>
                <a:gd name="T91" fmla="*/ 17 h 167"/>
                <a:gd name="T92" fmla="*/ 21 w 155"/>
                <a:gd name="T93" fmla="*/ 21 h 167"/>
                <a:gd name="T94" fmla="*/ 25 w 155"/>
                <a:gd name="T95" fmla="*/ 23 h 167"/>
                <a:gd name="T96" fmla="*/ 25 w 155"/>
                <a:gd name="T97" fmla="*/ 27 h 167"/>
                <a:gd name="T98" fmla="*/ 23 w 155"/>
                <a:gd name="T99" fmla="*/ 38 h 167"/>
                <a:gd name="T100" fmla="*/ 21 w 155"/>
                <a:gd name="T101" fmla="*/ 52 h 167"/>
                <a:gd name="T102" fmla="*/ 19 w 155"/>
                <a:gd name="T103" fmla="*/ 65 h 167"/>
                <a:gd name="T104" fmla="*/ 17 w 155"/>
                <a:gd name="T105" fmla="*/ 79 h 167"/>
                <a:gd name="T106" fmla="*/ 9 w 155"/>
                <a:gd name="T107" fmla="*/ 83 h 167"/>
                <a:gd name="T108" fmla="*/ 4 w 155"/>
                <a:gd name="T109" fmla="*/ 88 h 167"/>
                <a:gd name="T110" fmla="*/ 0 w 155"/>
                <a:gd name="T111" fmla="*/ 94 h 167"/>
                <a:gd name="T112" fmla="*/ 0 w 155"/>
                <a:gd name="T113" fmla="*/ 100 h 167"/>
                <a:gd name="T114" fmla="*/ 0 w 155"/>
                <a:gd name="T115" fmla="*/ 106 h 167"/>
                <a:gd name="T116" fmla="*/ 2 w 155"/>
                <a:gd name="T117" fmla="*/ 113 h 167"/>
                <a:gd name="T118" fmla="*/ 2 w 155"/>
                <a:gd name="T119" fmla="*/ 117 h 167"/>
                <a:gd name="T120" fmla="*/ 0 w 155"/>
                <a:gd name="T121" fmla="*/ 125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5" h="167">
                  <a:moveTo>
                    <a:pt x="4" y="129"/>
                  </a:moveTo>
                  <a:lnTo>
                    <a:pt x="6" y="129"/>
                  </a:lnTo>
                  <a:lnTo>
                    <a:pt x="6" y="131"/>
                  </a:lnTo>
                  <a:lnTo>
                    <a:pt x="7" y="131"/>
                  </a:lnTo>
                  <a:lnTo>
                    <a:pt x="9" y="131"/>
                  </a:lnTo>
                  <a:lnTo>
                    <a:pt x="9" y="132"/>
                  </a:lnTo>
                  <a:lnTo>
                    <a:pt x="11" y="132"/>
                  </a:lnTo>
                  <a:lnTo>
                    <a:pt x="11" y="132"/>
                  </a:lnTo>
                  <a:lnTo>
                    <a:pt x="13" y="132"/>
                  </a:lnTo>
                  <a:lnTo>
                    <a:pt x="13" y="136"/>
                  </a:lnTo>
                  <a:lnTo>
                    <a:pt x="13" y="138"/>
                  </a:lnTo>
                  <a:lnTo>
                    <a:pt x="13" y="142"/>
                  </a:lnTo>
                  <a:lnTo>
                    <a:pt x="13" y="144"/>
                  </a:lnTo>
                  <a:lnTo>
                    <a:pt x="13" y="148"/>
                  </a:lnTo>
                  <a:lnTo>
                    <a:pt x="13" y="150"/>
                  </a:lnTo>
                  <a:lnTo>
                    <a:pt x="13" y="154"/>
                  </a:lnTo>
                  <a:lnTo>
                    <a:pt x="13" y="155"/>
                  </a:lnTo>
                  <a:lnTo>
                    <a:pt x="13" y="159"/>
                  </a:lnTo>
                  <a:lnTo>
                    <a:pt x="13" y="161"/>
                  </a:lnTo>
                  <a:lnTo>
                    <a:pt x="15" y="163"/>
                  </a:lnTo>
                  <a:lnTo>
                    <a:pt x="17" y="165"/>
                  </a:lnTo>
                  <a:lnTo>
                    <a:pt x="19" y="167"/>
                  </a:lnTo>
                  <a:lnTo>
                    <a:pt x="21" y="167"/>
                  </a:lnTo>
                  <a:lnTo>
                    <a:pt x="25" y="167"/>
                  </a:lnTo>
                  <a:lnTo>
                    <a:pt x="27" y="167"/>
                  </a:lnTo>
                  <a:lnTo>
                    <a:pt x="32" y="167"/>
                  </a:lnTo>
                  <a:lnTo>
                    <a:pt x="36" y="163"/>
                  </a:lnTo>
                  <a:lnTo>
                    <a:pt x="38" y="157"/>
                  </a:lnTo>
                  <a:lnTo>
                    <a:pt x="42" y="152"/>
                  </a:lnTo>
                  <a:lnTo>
                    <a:pt x="44" y="146"/>
                  </a:lnTo>
                  <a:lnTo>
                    <a:pt x="48" y="140"/>
                  </a:lnTo>
                  <a:lnTo>
                    <a:pt x="52" y="138"/>
                  </a:lnTo>
                  <a:lnTo>
                    <a:pt x="55" y="136"/>
                  </a:lnTo>
                  <a:lnTo>
                    <a:pt x="59" y="136"/>
                  </a:lnTo>
                  <a:lnTo>
                    <a:pt x="63" y="138"/>
                  </a:lnTo>
                  <a:lnTo>
                    <a:pt x="67" y="138"/>
                  </a:lnTo>
                  <a:lnTo>
                    <a:pt x="69" y="140"/>
                  </a:lnTo>
                  <a:lnTo>
                    <a:pt x="71" y="142"/>
                  </a:lnTo>
                  <a:lnTo>
                    <a:pt x="73" y="142"/>
                  </a:lnTo>
                  <a:lnTo>
                    <a:pt x="77" y="144"/>
                  </a:lnTo>
                  <a:lnTo>
                    <a:pt x="80" y="144"/>
                  </a:lnTo>
                  <a:lnTo>
                    <a:pt x="86" y="144"/>
                  </a:lnTo>
                  <a:lnTo>
                    <a:pt x="90" y="142"/>
                  </a:lnTo>
                  <a:lnTo>
                    <a:pt x="92" y="140"/>
                  </a:lnTo>
                  <a:lnTo>
                    <a:pt x="94" y="138"/>
                  </a:lnTo>
                  <a:lnTo>
                    <a:pt x="96" y="134"/>
                  </a:lnTo>
                  <a:lnTo>
                    <a:pt x="98" y="131"/>
                  </a:lnTo>
                  <a:lnTo>
                    <a:pt x="100" y="125"/>
                  </a:lnTo>
                  <a:lnTo>
                    <a:pt x="102" y="121"/>
                  </a:lnTo>
                  <a:lnTo>
                    <a:pt x="105" y="115"/>
                  </a:lnTo>
                  <a:lnTo>
                    <a:pt x="111" y="109"/>
                  </a:lnTo>
                  <a:lnTo>
                    <a:pt x="117" y="104"/>
                  </a:lnTo>
                  <a:lnTo>
                    <a:pt x="126" y="96"/>
                  </a:lnTo>
                  <a:lnTo>
                    <a:pt x="134" y="90"/>
                  </a:lnTo>
                  <a:lnTo>
                    <a:pt x="142" y="86"/>
                  </a:lnTo>
                  <a:lnTo>
                    <a:pt x="149" y="81"/>
                  </a:lnTo>
                  <a:lnTo>
                    <a:pt x="155" y="77"/>
                  </a:lnTo>
                  <a:lnTo>
                    <a:pt x="151" y="71"/>
                  </a:lnTo>
                  <a:lnTo>
                    <a:pt x="146" y="69"/>
                  </a:lnTo>
                  <a:lnTo>
                    <a:pt x="142" y="65"/>
                  </a:lnTo>
                  <a:lnTo>
                    <a:pt x="138" y="61"/>
                  </a:lnTo>
                  <a:lnTo>
                    <a:pt x="136" y="58"/>
                  </a:lnTo>
                  <a:lnTo>
                    <a:pt x="132" y="52"/>
                  </a:lnTo>
                  <a:lnTo>
                    <a:pt x="128" y="48"/>
                  </a:lnTo>
                  <a:lnTo>
                    <a:pt x="126" y="42"/>
                  </a:lnTo>
                  <a:lnTo>
                    <a:pt x="121" y="38"/>
                  </a:lnTo>
                  <a:lnTo>
                    <a:pt x="117" y="35"/>
                  </a:lnTo>
                  <a:lnTo>
                    <a:pt x="113" y="33"/>
                  </a:lnTo>
                  <a:lnTo>
                    <a:pt x="109" y="29"/>
                  </a:lnTo>
                  <a:lnTo>
                    <a:pt x="105" y="23"/>
                  </a:lnTo>
                  <a:lnTo>
                    <a:pt x="103" y="19"/>
                  </a:lnTo>
                  <a:lnTo>
                    <a:pt x="100" y="13"/>
                  </a:lnTo>
                  <a:lnTo>
                    <a:pt x="98" y="8"/>
                  </a:lnTo>
                  <a:lnTo>
                    <a:pt x="98" y="0"/>
                  </a:lnTo>
                  <a:lnTo>
                    <a:pt x="90" y="0"/>
                  </a:lnTo>
                  <a:lnTo>
                    <a:pt x="82" y="0"/>
                  </a:lnTo>
                  <a:lnTo>
                    <a:pt x="77" y="2"/>
                  </a:lnTo>
                  <a:lnTo>
                    <a:pt x="69" y="2"/>
                  </a:lnTo>
                  <a:lnTo>
                    <a:pt x="63" y="2"/>
                  </a:lnTo>
                  <a:lnTo>
                    <a:pt x="55" y="4"/>
                  </a:lnTo>
                  <a:lnTo>
                    <a:pt x="50" y="4"/>
                  </a:lnTo>
                  <a:lnTo>
                    <a:pt x="42" y="6"/>
                  </a:lnTo>
                  <a:lnTo>
                    <a:pt x="38" y="8"/>
                  </a:lnTo>
                  <a:lnTo>
                    <a:pt x="34" y="8"/>
                  </a:lnTo>
                  <a:lnTo>
                    <a:pt x="31" y="8"/>
                  </a:lnTo>
                  <a:lnTo>
                    <a:pt x="27" y="8"/>
                  </a:lnTo>
                  <a:lnTo>
                    <a:pt x="23" y="8"/>
                  </a:lnTo>
                  <a:lnTo>
                    <a:pt x="21" y="8"/>
                  </a:lnTo>
                  <a:lnTo>
                    <a:pt x="19" y="10"/>
                  </a:lnTo>
                  <a:lnTo>
                    <a:pt x="19" y="13"/>
                  </a:lnTo>
                  <a:lnTo>
                    <a:pt x="19" y="15"/>
                  </a:lnTo>
                  <a:lnTo>
                    <a:pt x="19" y="17"/>
                  </a:lnTo>
                  <a:lnTo>
                    <a:pt x="21" y="19"/>
                  </a:lnTo>
                  <a:lnTo>
                    <a:pt x="21" y="21"/>
                  </a:lnTo>
                  <a:lnTo>
                    <a:pt x="23" y="21"/>
                  </a:lnTo>
                  <a:lnTo>
                    <a:pt x="25" y="23"/>
                  </a:lnTo>
                  <a:lnTo>
                    <a:pt x="25" y="25"/>
                  </a:lnTo>
                  <a:lnTo>
                    <a:pt x="25" y="27"/>
                  </a:lnTo>
                  <a:lnTo>
                    <a:pt x="25" y="33"/>
                  </a:lnTo>
                  <a:lnTo>
                    <a:pt x="23" y="38"/>
                  </a:lnTo>
                  <a:lnTo>
                    <a:pt x="23" y="46"/>
                  </a:lnTo>
                  <a:lnTo>
                    <a:pt x="21" y="52"/>
                  </a:lnTo>
                  <a:lnTo>
                    <a:pt x="19" y="58"/>
                  </a:lnTo>
                  <a:lnTo>
                    <a:pt x="19" y="65"/>
                  </a:lnTo>
                  <a:lnTo>
                    <a:pt x="17" y="73"/>
                  </a:lnTo>
                  <a:lnTo>
                    <a:pt x="17" y="79"/>
                  </a:lnTo>
                  <a:lnTo>
                    <a:pt x="13" y="81"/>
                  </a:lnTo>
                  <a:lnTo>
                    <a:pt x="9" y="83"/>
                  </a:lnTo>
                  <a:lnTo>
                    <a:pt x="7" y="84"/>
                  </a:lnTo>
                  <a:lnTo>
                    <a:pt x="4" y="88"/>
                  </a:lnTo>
                  <a:lnTo>
                    <a:pt x="2" y="90"/>
                  </a:lnTo>
                  <a:lnTo>
                    <a:pt x="0" y="94"/>
                  </a:lnTo>
                  <a:lnTo>
                    <a:pt x="0" y="96"/>
                  </a:lnTo>
                  <a:lnTo>
                    <a:pt x="0" y="100"/>
                  </a:lnTo>
                  <a:lnTo>
                    <a:pt x="0" y="104"/>
                  </a:lnTo>
                  <a:lnTo>
                    <a:pt x="0" y="106"/>
                  </a:lnTo>
                  <a:lnTo>
                    <a:pt x="2" y="109"/>
                  </a:lnTo>
                  <a:lnTo>
                    <a:pt x="2" y="113"/>
                  </a:lnTo>
                  <a:lnTo>
                    <a:pt x="2" y="115"/>
                  </a:lnTo>
                  <a:lnTo>
                    <a:pt x="2" y="117"/>
                  </a:lnTo>
                  <a:lnTo>
                    <a:pt x="2" y="121"/>
                  </a:lnTo>
                  <a:lnTo>
                    <a:pt x="0" y="125"/>
                  </a:lnTo>
                  <a:lnTo>
                    <a:pt x="4" y="129"/>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51" name="Freeform 305"/>
            <p:cNvSpPr>
              <a:spLocks/>
            </p:cNvSpPr>
            <p:nvPr/>
          </p:nvSpPr>
          <p:spPr bwMode="auto">
            <a:xfrm>
              <a:off x="3355" y="2780"/>
              <a:ext cx="125" cy="275"/>
            </a:xfrm>
            <a:custGeom>
              <a:avLst/>
              <a:gdLst>
                <a:gd name="T0" fmla="*/ 31 w 125"/>
                <a:gd name="T1" fmla="*/ 78 h 253"/>
                <a:gd name="T2" fmla="*/ 38 w 125"/>
                <a:gd name="T3" fmla="*/ 75 h 253"/>
                <a:gd name="T4" fmla="*/ 46 w 125"/>
                <a:gd name="T5" fmla="*/ 73 h 253"/>
                <a:gd name="T6" fmla="*/ 52 w 125"/>
                <a:gd name="T7" fmla="*/ 71 h 253"/>
                <a:gd name="T8" fmla="*/ 60 w 125"/>
                <a:gd name="T9" fmla="*/ 65 h 253"/>
                <a:gd name="T10" fmla="*/ 65 w 125"/>
                <a:gd name="T11" fmla="*/ 61 h 253"/>
                <a:gd name="T12" fmla="*/ 65 w 125"/>
                <a:gd name="T13" fmla="*/ 57 h 253"/>
                <a:gd name="T14" fmla="*/ 65 w 125"/>
                <a:gd name="T15" fmla="*/ 55 h 253"/>
                <a:gd name="T16" fmla="*/ 67 w 125"/>
                <a:gd name="T17" fmla="*/ 55 h 253"/>
                <a:gd name="T18" fmla="*/ 69 w 125"/>
                <a:gd name="T19" fmla="*/ 55 h 253"/>
                <a:gd name="T20" fmla="*/ 73 w 125"/>
                <a:gd name="T21" fmla="*/ 55 h 253"/>
                <a:gd name="T22" fmla="*/ 90 w 125"/>
                <a:gd name="T23" fmla="*/ 40 h 253"/>
                <a:gd name="T24" fmla="*/ 102 w 125"/>
                <a:gd name="T25" fmla="*/ 13 h 253"/>
                <a:gd name="T26" fmla="*/ 108 w 125"/>
                <a:gd name="T27" fmla="*/ 4 h 253"/>
                <a:gd name="T28" fmla="*/ 115 w 125"/>
                <a:gd name="T29" fmla="*/ 15 h 253"/>
                <a:gd name="T30" fmla="*/ 123 w 125"/>
                <a:gd name="T31" fmla="*/ 23 h 253"/>
                <a:gd name="T32" fmla="*/ 123 w 125"/>
                <a:gd name="T33" fmla="*/ 30 h 253"/>
                <a:gd name="T34" fmla="*/ 125 w 125"/>
                <a:gd name="T35" fmla="*/ 42 h 253"/>
                <a:gd name="T36" fmla="*/ 125 w 125"/>
                <a:gd name="T37" fmla="*/ 57 h 253"/>
                <a:gd name="T38" fmla="*/ 123 w 125"/>
                <a:gd name="T39" fmla="*/ 67 h 253"/>
                <a:gd name="T40" fmla="*/ 115 w 125"/>
                <a:gd name="T41" fmla="*/ 76 h 253"/>
                <a:gd name="T42" fmla="*/ 113 w 125"/>
                <a:gd name="T43" fmla="*/ 86 h 253"/>
                <a:gd name="T44" fmla="*/ 111 w 125"/>
                <a:gd name="T45" fmla="*/ 92 h 253"/>
                <a:gd name="T46" fmla="*/ 108 w 125"/>
                <a:gd name="T47" fmla="*/ 96 h 253"/>
                <a:gd name="T48" fmla="*/ 104 w 125"/>
                <a:gd name="T49" fmla="*/ 109 h 253"/>
                <a:gd name="T50" fmla="*/ 94 w 125"/>
                <a:gd name="T51" fmla="*/ 128 h 253"/>
                <a:gd name="T52" fmla="*/ 88 w 125"/>
                <a:gd name="T53" fmla="*/ 149 h 253"/>
                <a:gd name="T54" fmla="*/ 85 w 125"/>
                <a:gd name="T55" fmla="*/ 169 h 253"/>
                <a:gd name="T56" fmla="*/ 73 w 125"/>
                <a:gd name="T57" fmla="*/ 194 h 253"/>
                <a:gd name="T58" fmla="*/ 63 w 125"/>
                <a:gd name="T59" fmla="*/ 213 h 253"/>
                <a:gd name="T60" fmla="*/ 56 w 125"/>
                <a:gd name="T61" fmla="*/ 240 h 253"/>
                <a:gd name="T62" fmla="*/ 35 w 125"/>
                <a:gd name="T63" fmla="*/ 253 h 253"/>
                <a:gd name="T64" fmla="*/ 23 w 125"/>
                <a:gd name="T65" fmla="*/ 253 h 253"/>
                <a:gd name="T66" fmla="*/ 21 w 125"/>
                <a:gd name="T67" fmla="*/ 251 h 253"/>
                <a:gd name="T68" fmla="*/ 19 w 125"/>
                <a:gd name="T69" fmla="*/ 247 h 253"/>
                <a:gd name="T70" fmla="*/ 6 w 125"/>
                <a:gd name="T71" fmla="*/ 242 h 253"/>
                <a:gd name="T72" fmla="*/ 0 w 125"/>
                <a:gd name="T73" fmla="*/ 226 h 253"/>
                <a:gd name="T74" fmla="*/ 0 w 125"/>
                <a:gd name="T75" fmla="*/ 213 h 253"/>
                <a:gd name="T76" fmla="*/ 2 w 125"/>
                <a:gd name="T77" fmla="*/ 209 h 253"/>
                <a:gd name="T78" fmla="*/ 4 w 125"/>
                <a:gd name="T79" fmla="*/ 205 h 253"/>
                <a:gd name="T80" fmla="*/ 2 w 125"/>
                <a:gd name="T81" fmla="*/ 203 h 253"/>
                <a:gd name="T82" fmla="*/ 0 w 125"/>
                <a:gd name="T83" fmla="*/ 201 h 253"/>
                <a:gd name="T84" fmla="*/ 0 w 125"/>
                <a:gd name="T85" fmla="*/ 197 h 253"/>
                <a:gd name="T86" fmla="*/ 2 w 125"/>
                <a:gd name="T87" fmla="*/ 190 h 253"/>
                <a:gd name="T88" fmla="*/ 2 w 125"/>
                <a:gd name="T89" fmla="*/ 184 h 253"/>
                <a:gd name="T90" fmla="*/ 6 w 125"/>
                <a:gd name="T91" fmla="*/ 178 h 253"/>
                <a:gd name="T92" fmla="*/ 17 w 125"/>
                <a:gd name="T93" fmla="*/ 163 h 253"/>
                <a:gd name="T94" fmla="*/ 23 w 125"/>
                <a:gd name="T95" fmla="*/ 146 h 253"/>
                <a:gd name="T96" fmla="*/ 21 w 125"/>
                <a:gd name="T97" fmla="*/ 132 h 253"/>
                <a:gd name="T98" fmla="*/ 17 w 125"/>
                <a:gd name="T99" fmla="*/ 121 h 253"/>
                <a:gd name="T100" fmla="*/ 14 w 125"/>
                <a:gd name="T101" fmla="*/ 109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25" h="253">
                  <a:moveTo>
                    <a:pt x="25" y="80"/>
                  </a:moveTo>
                  <a:lnTo>
                    <a:pt x="29" y="80"/>
                  </a:lnTo>
                  <a:lnTo>
                    <a:pt x="31" y="78"/>
                  </a:lnTo>
                  <a:lnTo>
                    <a:pt x="33" y="78"/>
                  </a:lnTo>
                  <a:lnTo>
                    <a:pt x="35" y="76"/>
                  </a:lnTo>
                  <a:lnTo>
                    <a:pt x="38" y="75"/>
                  </a:lnTo>
                  <a:lnTo>
                    <a:pt x="40" y="75"/>
                  </a:lnTo>
                  <a:lnTo>
                    <a:pt x="42" y="73"/>
                  </a:lnTo>
                  <a:lnTo>
                    <a:pt x="46" y="73"/>
                  </a:lnTo>
                  <a:lnTo>
                    <a:pt x="48" y="73"/>
                  </a:lnTo>
                  <a:lnTo>
                    <a:pt x="50" y="71"/>
                  </a:lnTo>
                  <a:lnTo>
                    <a:pt x="52" y="71"/>
                  </a:lnTo>
                  <a:lnTo>
                    <a:pt x="56" y="69"/>
                  </a:lnTo>
                  <a:lnTo>
                    <a:pt x="58" y="67"/>
                  </a:lnTo>
                  <a:lnTo>
                    <a:pt x="60" y="65"/>
                  </a:lnTo>
                  <a:lnTo>
                    <a:pt x="61" y="63"/>
                  </a:lnTo>
                  <a:lnTo>
                    <a:pt x="65" y="63"/>
                  </a:lnTo>
                  <a:lnTo>
                    <a:pt x="65" y="61"/>
                  </a:lnTo>
                  <a:lnTo>
                    <a:pt x="65" y="59"/>
                  </a:lnTo>
                  <a:lnTo>
                    <a:pt x="65" y="59"/>
                  </a:lnTo>
                  <a:lnTo>
                    <a:pt x="65" y="57"/>
                  </a:lnTo>
                  <a:lnTo>
                    <a:pt x="65" y="57"/>
                  </a:lnTo>
                  <a:lnTo>
                    <a:pt x="65" y="57"/>
                  </a:lnTo>
                  <a:lnTo>
                    <a:pt x="65" y="55"/>
                  </a:lnTo>
                  <a:lnTo>
                    <a:pt x="65" y="55"/>
                  </a:lnTo>
                  <a:lnTo>
                    <a:pt x="65" y="55"/>
                  </a:lnTo>
                  <a:lnTo>
                    <a:pt x="67" y="55"/>
                  </a:lnTo>
                  <a:lnTo>
                    <a:pt x="67" y="55"/>
                  </a:lnTo>
                  <a:lnTo>
                    <a:pt x="67" y="55"/>
                  </a:lnTo>
                  <a:lnTo>
                    <a:pt x="69" y="55"/>
                  </a:lnTo>
                  <a:lnTo>
                    <a:pt x="71" y="55"/>
                  </a:lnTo>
                  <a:lnTo>
                    <a:pt x="71" y="55"/>
                  </a:lnTo>
                  <a:lnTo>
                    <a:pt x="73" y="55"/>
                  </a:lnTo>
                  <a:lnTo>
                    <a:pt x="79" y="53"/>
                  </a:lnTo>
                  <a:lnTo>
                    <a:pt x="85" y="48"/>
                  </a:lnTo>
                  <a:lnTo>
                    <a:pt x="90" y="40"/>
                  </a:lnTo>
                  <a:lnTo>
                    <a:pt x="94" y="32"/>
                  </a:lnTo>
                  <a:lnTo>
                    <a:pt x="98" y="23"/>
                  </a:lnTo>
                  <a:lnTo>
                    <a:pt x="102" y="13"/>
                  </a:lnTo>
                  <a:lnTo>
                    <a:pt x="104" y="5"/>
                  </a:lnTo>
                  <a:lnTo>
                    <a:pt x="106" y="0"/>
                  </a:lnTo>
                  <a:lnTo>
                    <a:pt x="108" y="4"/>
                  </a:lnTo>
                  <a:lnTo>
                    <a:pt x="109" y="7"/>
                  </a:lnTo>
                  <a:lnTo>
                    <a:pt x="111" y="11"/>
                  </a:lnTo>
                  <a:lnTo>
                    <a:pt x="115" y="15"/>
                  </a:lnTo>
                  <a:lnTo>
                    <a:pt x="117" y="17"/>
                  </a:lnTo>
                  <a:lnTo>
                    <a:pt x="121" y="19"/>
                  </a:lnTo>
                  <a:lnTo>
                    <a:pt x="123" y="23"/>
                  </a:lnTo>
                  <a:lnTo>
                    <a:pt x="125" y="23"/>
                  </a:lnTo>
                  <a:lnTo>
                    <a:pt x="125" y="27"/>
                  </a:lnTo>
                  <a:lnTo>
                    <a:pt x="123" y="30"/>
                  </a:lnTo>
                  <a:lnTo>
                    <a:pt x="123" y="34"/>
                  </a:lnTo>
                  <a:lnTo>
                    <a:pt x="123" y="38"/>
                  </a:lnTo>
                  <a:lnTo>
                    <a:pt x="125" y="42"/>
                  </a:lnTo>
                  <a:lnTo>
                    <a:pt x="125" y="46"/>
                  </a:lnTo>
                  <a:lnTo>
                    <a:pt x="125" y="52"/>
                  </a:lnTo>
                  <a:lnTo>
                    <a:pt x="125" y="57"/>
                  </a:lnTo>
                  <a:lnTo>
                    <a:pt x="125" y="61"/>
                  </a:lnTo>
                  <a:lnTo>
                    <a:pt x="125" y="65"/>
                  </a:lnTo>
                  <a:lnTo>
                    <a:pt x="123" y="67"/>
                  </a:lnTo>
                  <a:lnTo>
                    <a:pt x="119" y="71"/>
                  </a:lnTo>
                  <a:lnTo>
                    <a:pt x="117" y="73"/>
                  </a:lnTo>
                  <a:lnTo>
                    <a:pt x="115" y="76"/>
                  </a:lnTo>
                  <a:lnTo>
                    <a:pt x="115" y="80"/>
                  </a:lnTo>
                  <a:lnTo>
                    <a:pt x="113" y="84"/>
                  </a:lnTo>
                  <a:lnTo>
                    <a:pt x="113" y="86"/>
                  </a:lnTo>
                  <a:lnTo>
                    <a:pt x="113" y="86"/>
                  </a:lnTo>
                  <a:lnTo>
                    <a:pt x="113" y="88"/>
                  </a:lnTo>
                  <a:lnTo>
                    <a:pt x="111" y="92"/>
                  </a:lnTo>
                  <a:lnTo>
                    <a:pt x="109" y="94"/>
                  </a:lnTo>
                  <a:lnTo>
                    <a:pt x="109" y="94"/>
                  </a:lnTo>
                  <a:lnTo>
                    <a:pt x="108" y="96"/>
                  </a:lnTo>
                  <a:lnTo>
                    <a:pt x="106" y="96"/>
                  </a:lnTo>
                  <a:lnTo>
                    <a:pt x="106" y="103"/>
                  </a:lnTo>
                  <a:lnTo>
                    <a:pt x="104" y="109"/>
                  </a:lnTo>
                  <a:lnTo>
                    <a:pt x="100" y="117"/>
                  </a:lnTo>
                  <a:lnTo>
                    <a:pt x="98" y="123"/>
                  </a:lnTo>
                  <a:lnTo>
                    <a:pt x="94" y="128"/>
                  </a:lnTo>
                  <a:lnTo>
                    <a:pt x="90" y="136"/>
                  </a:lnTo>
                  <a:lnTo>
                    <a:pt x="88" y="142"/>
                  </a:lnTo>
                  <a:lnTo>
                    <a:pt x="88" y="149"/>
                  </a:lnTo>
                  <a:lnTo>
                    <a:pt x="88" y="153"/>
                  </a:lnTo>
                  <a:lnTo>
                    <a:pt x="86" y="161"/>
                  </a:lnTo>
                  <a:lnTo>
                    <a:pt x="85" y="169"/>
                  </a:lnTo>
                  <a:lnTo>
                    <a:pt x="81" y="178"/>
                  </a:lnTo>
                  <a:lnTo>
                    <a:pt x="77" y="186"/>
                  </a:lnTo>
                  <a:lnTo>
                    <a:pt x="73" y="194"/>
                  </a:lnTo>
                  <a:lnTo>
                    <a:pt x="69" y="197"/>
                  </a:lnTo>
                  <a:lnTo>
                    <a:pt x="65" y="199"/>
                  </a:lnTo>
                  <a:lnTo>
                    <a:pt x="63" y="213"/>
                  </a:lnTo>
                  <a:lnTo>
                    <a:pt x="63" y="222"/>
                  </a:lnTo>
                  <a:lnTo>
                    <a:pt x="60" y="232"/>
                  </a:lnTo>
                  <a:lnTo>
                    <a:pt x="56" y="240"/>
                  </a:lnTo>
                  <a:lnTo>
                    <a:pt x="50" y="245"/>
                  </a:lnTo>
                  <a:lnTo>
                    <a:pt x="44" y="249"/>
                  </a:lnTo>
                  <a:lnTo>
                    <a:pt x="35" y="253"/>
                  </a:lnTo>
                  <a:lnTo>
                    <a:pt x="25" y="253"/>
                  </a:lnTo>
                  <a:lnTo>
                    <a:pt x="25" y="253"/>
                  </a:lnTo>
                  <a:lnTo>
                    <a:pt x="23" y="253"/>
                  </a:lnTo>
                  <a:lnTo>
                    <a:pt x="23" y="253"/>
                  </a:lnTo>
                  <a:lnTo>
                    <a:pt x="21" y="251"/>
                  </a:lnTo>
                  <a:lnTo>
                    <a:pt x="21" y="251"/>
                  </a:lnTo>
                  <a:lnTo>
                    <a:pt x="21" y="249"/>
                  </a:lnTo>
                  <a:lnTo>
                    <a:pt x="19" y="249"/>
                  </a:lnTo>
                  <a:lnTo>
                    <a:pt x="19" y="247"/>
                  </a:lnTo>
                  <a:lnTo>
                    <a:pt x="14" y="247"/>
                  </a:lnTo>
                  <a:lnTo>
                    <a:pt x="10" y="244"/>
                  </a:lnTo>
                  <a:lnTo>
                    <a:pt x="6" y="242"/>
                  </a:lnTo>
                  <a:lnTo>
                    <a:pt x="4" y="236"/>
                  </a:lnTo>
                  <a:lnTo>
                    <a:pt x="2" y="232"/>
                  </a:lnTo>
                  <a:lnTo>
                    <a:pt x="0" y="226"/>
                  </a:lnTo>
                  <a:lnTo>
                    <a:pt x="0" y="220"/>
                  </a:lnTo>
                  <a:lnTo>
                    <a:pt x="0" y="215"/>
                  </a:lnTo>
                  <a:lnTo>
                    <a:pt x="0" y="213"/>
                  </a:lnTo>
                  <a:lnTo>
                    <a:pt x="0" y="211"/>
                  </a:lnTo>
                  <a:lnTo>
                    <a:pt x="2" y="209"/>
                  </a:lnTo>
                  <a:lnTo>
                    <a:pt x="2" y="209"/>
                  </a:lnTo>
                  <a:lnTo>
                    <a:pt x="2" y="209"/>
                  </a:lnTo>
                  <a:lnTo>
                    <a:pt x="4" y="207"/>
                  </a:lnTo>
                  <a:lnTo>
                    <a:pt x="4" y="205"/>
                  </a:lnTo>
                  <a:lnTo>
                    <a:pt x="4" y="203"/>
                  </a:lnTo>
                  <a:lnTo>
                    <a:pt x="4" y="203"/>
                  </a:lnTo>
                  <a:lnTo>
                    <a:pt x="2" y="203"/>
                  </a:lnTo>
                  <a:lnTo>
                    <a:pt x="2" y="203"/>
                  </a:lnTo>
                  <a:lnTo>
                    <a:pt x="2" y="201"/>
                  </a:lnTo>
                  <a:lnTo>
                    <a:pt x="0" y="201"/>
                  </a:lnTo>
                  <a:lnTo>
                    <a:pt x="0" y="199"/>
                  </a:lnTo>
                  <a:lnTo>
                    <a:pt x="0" y="199"/>
                  </a:lnTo>
                  <a:lnTo>
                    <a:pt x="0" y="197"/>
                  </a:lnTo>
                  <a:lnTo>
                    <a:pt x="0" y="196"/>
                  </a:lnTo>
                  <a:lnTo>
                    <a:pt x="0" y="192"/>
                  </a:lnTo>
                  <a:lnTo>
                    <a:pt x="2" y="190"/>
                  </a:lnTo>
                  <a:lnTo>
                    <a:pt x="2" y="188"/>
                  </a:lnTo>
                  <a:lnTo>
                    <a:pt x="2" y="186"/>
                  </a:lnTo>
                  <a:lnTo>
                    <a:pt x="2" y="184"/>
                  </a:lnTo>
                  <a:lnTo>
                    <a:pt x="2" y="182"/>
                  </a:lnTo>
                  <a:lnTo>
                    <a:pt x="0" y="178"/>
                  </a:lnTo>
                  <a:lnTo>
                    <a:pt x="6" y="178"/>
                  </a:lnTo>
                  <a:lnTo>
                    <a:pt x="10" y="174"/>
                  </a:lnTo>
                  <a:lnTo>
                    <a:pt x="14" y="169"/>
                  </a:lnTo>
                  <a:lnTo>
                    <a:pt x="17" y="163"/>
                  </a:lnTo>
                  <a:lnTo>
                    <a:pt x="19" y="157"/>
                  </a:lnTo>
                  <a:lnTo>
                    <a:pt x="21" y="151"/>
                  </a:lnTo>
                  <a:lnTo>
                    <a:pt x="23" y="146"/>
                  </a:lnTo>
                  <a:lnTo>
                    <a:pt x="23" y="142"/>
                  </a:lnTo>
                  <a:lnTo>
                    <a:pt x="23" y="136"/>
                  </a:lnTo>
                  <a:lnTo>
                    <a:pt x="21" y="132"/>
                  </a:lnTo>
                  <a:lnTo>
                    <a:pt x="21" y="128"/>
                  </a:lnTo>
                  <a:lnTo>
                    <a:pt x="19" y="124"/>
                  </a:lnTo>
                  <a:lnTo>
                    <a:pt x="17" y="121"/>
                  </a:lnTo>
                  <a:lnTo>
                    <a:pt x="15" y="117"/>
                  </a:lnTo>
                  <a:lnTo>
                    <a:pt x="14" y="113"/>
                  </a:lnTo>
                  <a:lnTo>
                    <a:pt x="14" y="109"/>
                  </a:lnTo>
                  <a:lnTo>
                    <a:pt x="25" y="8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52" name="Freeform 306"/>
            <p:cNvSpPr>
              <a:spLocks/>
            </p:cNvSpPr>
            <p:nvPr/>
          </p:nvSpPr>
          <p:spPr bwMode="auto">
            <a:xfrm>
              <a:off x="3338" y="1745"/>
              <a:ext cx="326" cy="297"/>
            </a:xfrm>
            <a:custGeom>
              <a:avLst/>
              <a:gdLst>
                <a:gd name="T0" fmla="*/ 267 w 326"/>
                <a:gd name="T1" fmla="*/ 71 h 273"/>
                <a:gd name="T2" fmla="*/ 255 w 326"/>
                <a:gd name="T3" fmla="*/ 58 h 273"/>
                <a:gd name="T4" fmla="*/ 222 w 326"/>
                <a:gd name="T5" fmla="*/ 37 h 273"/>
                <a:gd name="T6" fmla="*/ 171 w 326"/>
                <a:gd name="T7" fmla="*/ 35 h 273"/>
                <a:gd name="T8" fmla="*/ 155 w 326"/>
                <a:gd name="T9" fmla="*/ 48 h 273"/>
                <a:gd name="T10" fmla="*/ 149 w 326"/>
                <a:gd name="T11" fmla="*/ 48 h 273"/>
                <a:gd name="T12" fmla="*/ 148 w 326"/>
                <a:gd name="T13" fmla="*/ 52 h 273"/>
                <a:gd name="T14" fmla="*/ 126 w 326"/>
                <a:gd name="T15" fmla="*/ 60 h 273"/>
                <a:gd name="T16" fmla="*/ 113 w 326"/>
                <a:gd name="T17" fmla="*/ 62 h 273"/>
                <a:gd name="T18" fmla="*/ 107 w 326"/>
                <a:gd name="T19" fmla="*/ 62 h 273"/>
                <a:gd name="T20" fmla="*/ 100 w 326"/>
                <a:gd name="T21" fmla="*/ 56 h 273"/>
                <a:gd name="T22" fmla="*/ 92 w 326"/>
                <a:gd name="T23" fmla="*/ 48 h 273"/>
                <a:gd name="T24" fmla="*/ 67 w 326"/>
                <a:gd name="T25" fmla="*/ 39 h 273"/>
                <a:gd name="T26" fmla="*/ 63 w 326"/>
                <a:gd name="T27" fmla="*/ 14 h 273"/>
                <a:gd name="T28" fmla="*/ 50 w 326"/>
                <a:gd name="T29" fmla="*/ 0 h 273"/>
                <a:gd name="T30" fmla="*/ 42 w 326"/>
                <a:gd name="T31" fmla="*/ 14 h 273"/>
                <a:gd name="T32" fmla="*/ 27 w 326"/>
                <a:gd name="T33" fmla="*/ 20 h 273"/>
                <a:gd name="T34" fmla="*/ 2 w 326"/>
                <a:gd name="T35" fmla="*/ 6 h 273"/>
                <a:gd name="T36" fmla="*/ 0 w 326"/>
                <a:gd name="T37" fmla="*/ 8 h 273"/>
                <a:gd name="T38" fmla="*/ 0 w 326"/>
                <a:gd name="T39" fmla="*/ 20 h 273"/>
                <a:gd name="T40" fmla="*/ 11 w 326"/>
                <a:gd name="T41" fmla="*/ 43 h 273"/>
                <a:gd name="T42" fmla="*/ 21 w 326"/>
                <a:gd name="T43" fmla="*/ 62 h 273"/>
                <a:gd name="T44" fmla="*/ 38 w 326"/>
                <a:gd name="T45" fmla="*/ 87 h 273"/>
                <a:gd name="T46" fmla="*/ 36 w 326"/>
                <a:gd name="T47" fmla="*/ 93 h 273"/>
                <a:gd name="T48" fmla="*/ 34 w 326"/>
                <a:gd name="T49" fmla="*/ 106 h 273"/>
                <a:gd name="T50" fmla="*/ 59 w 326"/>
                <a:gd name="T51" fmla="*/ 135 h 273"/>
                <a:gd name="T52" fmla="*/ 73 w 326"/>
                <a:gd name="T53" fmla="*/ 144 h 273"/>
                <a:gd name="T54" fmla="*/ 73 w 326"/>
                <a:gd name="T55" fmla="*/ 160 h 273"/>
                <a:gd name="T56" fmla="*/ 92 w 326"/>
                <a:gd name="T57" fmla="*/ 177 h 273"/>
                <a:gd name="T58" fmla="*/ 103 w 326"/>
                <a:gd name="T59" fmla="*/ 177 h 273"/>
                <a:gd name="T60" fmla="*/ 125 w 326"/>
                <a:gd name="T61" fmla="*/ 210 h 273"/>
                <a:gd name="T62" fmla="*/ 134 w 326"/>
                <a:gd name="T63" fmla="*/ 221 h 273"/>
                <a:gd name="T64" fmla="*/ 138 w 326"/>
                <a:gd name="T65" fmla="*/ 225 h 273"/>
                <a:gd name="T66" fmla="*/ 146 w 326"/>
                <a:gd name="T67" fmla="*/ 225 h 273"/>
                <a:gd name="T68" fmla="*/ 153 w 326"/>
                <a:gd name="T69" fmla="*/ 233 h 273"/>
                <a:gd name="T70" fmla="*/ 178 w 326"/>
                <a:gd name="T71" fmla="*/ 242 h 273"/>
                <a:gd name="T72" fmla="*/ 186 w 326"/>
                <a:gd name="T73" fmla="*/ 242 h 273"/>
                <a:gd name="T74" fmla="*/ 190 w 326"/>
                <a:gd name="T75" fmla="*/ 242 h 273"/>
                <a:gd name="T76" fmla="*/ 199 w 326"/>
                <a:gd name="T77" fmla="*/ 240 h 273"/>
                <a:gd name="T78" fmla="*/ 207 w 326"/>
                <a:gd name="T79" fmla="*/ 237 h 273"/>
                <a:gd name="T80" fmla="*/ 217 w 326"/>
                <a:gd name="T81" fmla="*/ 233 h 273"/>
                <a:gd name="T82" fmla="*/ 226 w 326"/>
                <a:gd name="T83" fmla="*/ 250 h 273"/>
                <a:gd name="T84" fmla="*/ 234 w 326"/>
                <a:gd name="T85" fmla="*/ 263 h 273"/>
                <a:gd name="T86" fmla="*/ 247 w 326"/>
                <a:gd name="T87" fmla="*/ 265 h 273"/>
                <a:gd name="T88" fmla="*/ 278 w 326"/>
                <a:gd name="T89" fmla="*/ 269 h 273"/>
                <a:gd name="T90" fmla="*/ 307 w 326"/>
                <a:gd name="T91" fmla="*/ 271 h 273"/>
                <a:gd name="T92" fmla="*/ 307 w 326"/>
                <a:gd name="T93" fmla="*/ 260 h 273"/>
                <a:gd name="T94" fmla="*/ 311 w 326"/>
                <a:gd name="T95" fmla="*/ 250 h 273"/>
                <a:gd name="T96" fmla="*/ 326 w 326"/>
                <a:gd name="T97" fmla="*/ 240 h 273"/>
                <a:gd name="T98" fmla="*/ 318 w 326"/>
                <a:gd name="T99" fmla="*/ 229 h 273"/>
                <a:gd name="T100" fmla="*/ 313 w 326"/>
                <a:gd name="T101" fmla="*/ 217 h 273"/>
                <a:gd name="T102" fmla="*/ 290 w 326"/>
                <a:gd name="T103" fmla="*/ 196 h 273"/>
                <a:gd name="T104" fmla="*/ 288 w 326"/>
                <a:gd name="T105" fmla="*/ 179 h 273"/>
                <a:gd name="T106" fmla="*/ 293 w 326"/>
                <a:gd name="T107" fmla="*/ 164 h 273"/>
                <a:gd name="T108" fmla="*/ 288 w 326"/>
                <a:gd name="T109" fmla="*/ 156 h 273"/>
                <a:gd name="T110" fmla="*/ 272 w 326"/>
                <a:gd name="T111" fmla="*/ 150 h 273"/>
                <a:gd name="T112" fmla="*/ 267 w 326"/>
                <a:gd name="T113" fmla="*/ 118 h 273"/>
                <a:gd name="T114" fmla="*/ 263 w 326"/>
                <a:gd name="T115" fmla="*/ 114 h 273"/>
                <a:gd name="T116" fmla="*/ 261 w 326"/>
                <a:gd name="T117" fmla="*/ 108 h 273"/>
                <a:gd name="T118" fmla="*/ 267 w 326"/>
                <a:gd name="T119" fmla="*/ 98 h 273"/>
                <a:gd name="T120" fmla="*/ 270 w 326"/>
                <a:gd name="T121" fmla="*/ 91 h 273"/>
                <a:gd name="T122" fmla="*/ 270 w 326"/>
                <a:gd name="T123" fmla="*/ 83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26" h="273">
                  <a:moveTo>
                    <a:pt x="270" y="83"/>
                  </a:moveTo>
                  <a:lnTo>
                    <a:pt x="268" y="81"/>
                  </a:lnTo>
                  <a:lnTo>
                    <a:pt x="268" y="77"/>
                  </a:lnTo>
                  <a:lnTo>
                    <a:pt x="267" y="75"/>
                  </a:lnTo>
                  <a:lnTo>
                    <a:pt x="267" y="71"/>
                  </a:lnTo>
                  <a:lnTo>
                    <a:pt x="267" y="70"/>
                  </a:lnTo>
                  <a:lnTo>
                    <a:pt x="265" y="66"/>
                  </a:lnTo>
                  <a:lnTo>
                    <a:pt x="265" y="64"/>
                  </a:lnTo>
                  <a:lnTo>
                    <a:pt x="265" y="60"/>
                  </a:lnTo>
                  <a:lnTo>
                    <a:pt x="255" y="58"/>
                  </a:lnTo>
                  <a:lnTo>
                    <a:pt x="247" y="56"/>
                  </a:lnTo>
                  <a:lnTo>
                    <a:pt x="242" y="50"/>
                  </a:lnTo>
                  <a:lnTo>
                    <a:pt x="236" y="46"/>
                  </a:lnTo>
                  <a:lnTo>
                    <a:pt x="230" y="41"/>
                  </a:lnTo>
                  <a:lnTo>
                    <a:pt x="222" y="37"/>
                  </a:lnTo>
                  <a:lnTo>
                    <a:pt x="213" y="33"/>
                  </a:lnTo>
                  <a:lnTo>
                    <a:pt x="199" y="33"/>
                  </a:lnTo>
                  <a:lnTo>
                    <a:pt x="174" y="33"/>
                  </a:lnTo>
                  <a:lnTo>
                    <a:pt x="173" y="33"/>
                  </a:lnTo>
                  <a:lnTo>
                    <a:pt x="171" y="35"/>
                  </a:lnTo>
                  <a:lnTo>
                    <a:pt x="167" y="37"/>
                  </a:lnTo>
                  <a:lnTo>
                    <a:pt x="165" y="41"/>
                  </a:lnTo>
                  <a:lnTo>
                    <a:pt x="161" y="43"/>
                  </a:lnTo>
                  <a:lnTo>
                    <a:pt x="157" y="46"/>
                  </a:lnTo>
                  <a:lnTo>
                    <a:pt x="155" y="48"/>
                  </a:lnTo>
                  <a:lnTo>
                    <a:pt x="155" y="48"/>
                  </a:lnTo>
                  <a:lnTo>
                    <a:pt x="153" y="48"/>
                  </a:lnTo>
                  <a:lnTo>
                    <a:pt x="151" y="48"/>
                  </a:lnTo>
                  <a:lnTo>
                    <a:pt x="149" y="48"/>
                  </a:lnTo>
                  <a:lnTo>
                    <a:pt x="149" y="48"/>
                  </a:lnTo>
                  <a:lnTo>
                    <a:pt x="148" y="48"/>
                  </a:lnTo>
                  <a:lnTo>
                    <a:pt x="146" y="48"/>
                  </a:lnTo>
                  <a:lnTo>
                    <a:pt x="146" y="48"/>
                  </a:lnTo>
                  <a:lnTo>
                    <a:pt x="144" y="48"/>
                  </a:lnTo>
                  <a:lnTo>
                    <a:pt x="148" y="52"/>
                  </a:lnTo>
                  <a:lnTo>
                    <a:pt x="142" y="54"/>
                  </a:lnTo>
                  <a:lnTo>
                    <a:pt x="138" y="56"/>
                  </a:lnTo>
                  <a:lnTo>
                    <a:pt x="134" y="58"/>
                  </a:lnTo>
                  <a:lnTo>
                    <a:pt x="130" y="60"/>
                  </a:lnTo>
                  <a:lnTo>
                    <a:pt x="126" y="60"/>
                  </a:lnTo>
                  <a:lnTo>
                    <a:pt x="123" y="62"/>
                  </a:lnTo>
                  <a:lnTo>
                    <a:pt x="119" y="62"/>
                  </a:lnTo>
                  <a:lnTo>
                    <a:pt x="115" y="62"/>
                  </a:lnTo>
                  <a:lnTo>
                    <a:pt x="115" y="62"/>
                  </a:lnTo>
                  <a:lnTo>
                    <a:pt x="113" y="62"/>
                  </a:lnTo>
                  <a:lnTo>
                    <a:pt x="113" y="62"/>
                  </a:lnTo>
                  <a:lnTo>
                    <a:pt x="111" y="62"/>
                  </a:lnTo>
                  <a:lnTo>
                    <a:pt x="111" y="62"/>
                  </a:lnTo>
                  <a:lnTo>
                    <a:pt x="109" y="62"/>
                  </a:lnTo>
                  <a:lnTo>
                    <a:pt x="107" y="62"/>
                  </a:lnTo>
                  <a:lnTo>
                    <a:pt x="107" y="62"/>
                  </a:lnTo>
                  <a:lnTo>
                    <a:pt x="105" y="62"/>
                  </a:lnTo>
                  <a:lnTo>
                    <a:pt x="103" y="60"/>
                  </a:lnTo>
                  <a:lnTo>
                    <a:pt x="102" y="58"/>
                  </a:lnTo>
                  <a:lnTo>
                    <a:pt x="100" y="56"/>
                  </a:lnTo>
                  <a:lnTo>
                    <a:pt x="100" y="54"/>
                  </a:lnTo>
                  <a:lnTo>
                    <a:pt x="98" y="52"/>
                  </a:lnTo>
                  <a:lnTo>
                    <a:pt x="96" y="50"/>
                  </a:lnTo>
                  <a:lnTo>
                    <a:pt x="94" y="48"/>
                  </a:lnTo>
                  <a:lnTo>
                    <a:pt x="92" y="48"/>
                  </a:lnTo>
                  <a:lnTo>
                    <a:pt x="88" y="46"/>
                  </a:lnTo>
                  <a:lnTo>
                    <a:pt x="82" y="45"/>
                  </a:lnTo>
                  <a:lnTo>
                    <a:pt x="77" y="45"/>
                  </a:lnTo>
                  <a:lnTo>
                    <a:pt x="73" y="43"/>
                  </a:lnTo>
                  <a:lnTo>
                    <a:pt x="67" y="39"/>
                  </a:lnTo>
                  <a:lnTo>
                    <a:pt x="63" y="37"/>
                  </a:lnTo>
                  <a:lnTo>
                    <a:pt x="63" y="35"/>
                  </a:lnTo>
                  <a:lnTo>
                    <a:pt x="63" y="27"/>
                  </a:lnTo>
                  <a:lnTo>
                    <a:pt x="63" y="20"/>
                  </a:lnTo>
                  <a:lnTo>
                    <a:pt x="63" y="14"/>
                  </a:lnTo>
                  <a:lnTo>
                    <a:pt x="61" y="10"/>
                  </a:lnTo>
                  <a:lnTo>
                    <a:pt x="59" y="6"/>
                  </a:lnTo>
                  <a:lnTo>
                    <a:pt x="57" y="4"/>
                  </a:lnTo>
                  <a:lnTo>
                    <a:pt x="54" y="2"/>
                  </a:lnTo>
                  <a:lnTo>
                    <a:pt x="50" y="0"/>
                  </a:lnTo>
                  <a:lnTo>
                    <a:pt x="48" y="2"/>
                  </a:lnTo>
                  <a:lnTo>
                    <a:pt x="46" y="4"/>
                  </a:lnTo>
                  <a:lnTo>
                    <a:pt x="44" y="8"/>
                  </a:lnTo>
                  <a:lnTo>
                    <a:pt x="42" y="12"/>
                  </a:lnTo>
                  <a:lnTo>
                    <a:pt x="42" y="14"/>
                  </a:lnTo>
                  <a:lnTo>
                    <a:pt x="40" y="18"/>
                  </a:lnTo>
                  <a:lnTo>
                    <a:pt x="38" y="20"/>
                  </a:lnTo>
                  <a:lnTo>
                    <a:pt x="36" y="22"/>
                  </a:lnTo>
                  <a:lnTo>
                    <a:pt x="32" y="20"/>
                  </a:lnTo>
                  <a:lnTo>
                    <a:pt x="27" y="20"/>
                  </a:lnTo>
                  <a:lnTo>
                    <a:pt x="21" y="18"/>
                  </a:lnTo>
                  <a:lnTo>
                    <a:pt x="15" y="14"/>
                  </a:lnTo>
                  <a:lnTo>
                    <a:pt x="11" y="12"/>
                  </a:lnTo>
                  <a:lnTo>
                    <a:pt x="6" y="8"/>
                  </a:lnTo>
                  <a:lnTo>
                    <a:pt x="2" y="6"/>
                  </a:lnTo>
                  <a:lnTo>
                    <a:pt x="0" y="2"/>
                  </a:lnTo>
                  <a:lnTo>
                    <a:pt x="0" y="4"/>
                  </a:lnTo>
                  <a:lnTo>
                    <a:pt x="0" y="6"/>
                  </a:lnTo>
                  <a:lnTo>
                    <a:pt x="0" y="6"/>
                  </a:lnTo>
                  <a:lnTo>
                    <a:pt x="0" y="8"/>
                  </a:lnTo>
                  <a:lnTo>
                    <a:pt x="0" y="10"/>
                  </a:lnTo>
                  <a:lnTo>
                    <a:pt x="0" y="10"/>
                  </a:lnTo>
                  <a:lnTo>
                    <a:pt x="0" y="12"/>
                  </a:lnTo>
                  <a:lnTo>
                    <a:pt x="0" y="14"/>
                  </a:lnTo>
                  <a:lnTo>
                    <a:pt x="0" y="20"/>
                  </a:lnTo>
                  <a:lnTo>
                    <a:pt x="2" y="25"/>
                  </a:lnTo>
                  <a:lnTo>
                    <a:pt x="4" y="31"/>
                  </a:lnTo>
                  <a:lnTo>
                    <a:pt x="6" y="35"/>
                  </a:lnTo>
                  <a:lnTo>
                    <a:pt x="9" y="39"/>
                  </a:lnTo>
                  <a:lnTo>
                    <a:pt x="11" y="43"/>
                  </a:lnTo>
                  <a:lnTo>
                    <a:pt x="13" y="48"/>
                  </a:lnTo>
                  <a:lnTo>
                    <a:pt x="15" y="54"/>
                  </a:lnTo>
                  <a:lnTo>
                    <a:pt x="17" y="54"/>
                  </a:lnTo>
                  <a:lnTo>
                    <a:pt x="19" y="58"/>
                  </a:lnTo>
                  <a:lnTo>
                    <a:pt x="21" y="62"/>
                  </a:lnTo>
                  <a:lnTo>
                    <a:pt x="23" y="68"/>
                  </a:lnTo>
                  <a:lnTo>
                    <a:pt x="27" y="73"/>
                  </a:lnTo>
                  <a:lnTo>
                    <a:pt x="31" y="79"/>
                  </a:lnTo>
                  <a:lnTo>
                    <a:pt x="34" y="83"/>
                  </a:lnTo>
                  <a:lnTo>
                    <a:pt x="38" y="87"/>
                  </a:lnTo>
                  <a:lnTo>
                    <a:pt x="40" y="87"/>
                  </a:lnTo>
                  <a:lnTo>
                    <a:pt x="40" y="89"/>
                  </a:lnTo>
                  <a:lnTo>
                    <a:pt x="38" y="91"/>
                  </a:lnTo>
                  <a:lnTo>
                    <a:pt x="38" y="91"/>
                  </a:lnTo>
                  <a:lnTo>
                    <a:pt x="36" y="93"/>
                  </a:lnTo>
                  <a:lnTo>
                    <a:pt x="34" y="94"/>
                  </a:lnTo>
                  <a:lnTo>
                    <a:pt x="34" y="96"/>
                  </a:lnTo>
                  <a:lnTo>
                    <a:pt x="32" y="98"/>
                  </a:lnTo>
                  <a:lnTo>
                    <a:pt x="32" y="102"/>
                  </a:lnTo>
                  <a:lnTo>
                    <a:pt x="34" y="106"/>
                  </a:lnTo>
                  <a:lnTo>
                    <a:pt x="36" y="114"/>
                  </a:lnTo>
                  <a:lnTo>
                    <a:pt x="40" y="119"/>
                  </a:lnTo>
                  <a:lnTo>
                    <a:pt x="46" y="125"/>
                  </a:lnTo>
                  <a:lnTo>
                    <a:pt x="52" y="131"/>
                  </a:lnTo>
                  <a:lnTo>
                    <a:pt x="59" y="135"/>
                  </a:lnTo>
                  <a:lnTo>
                    <a:pt x="65" y="137"/>
                  </a:lnTo>
                  <a:lnTo>
                    <a:pt x="73" y="139"/>
                  </a:lnTo>
                  <a:lnTo>
                    <a:pt x="73" y="141"/>
                  </a:lnTo>
                  <a:lnTo>
                    <a:pt x="73" y="142"/>
                  </a:lnTo>
                  <a:lnTo>
                    <a:pt x="73" y="144"/>
                  </a:lnTo>
                  <a:lnTo>
                    <a:pt x="73" y="146"/>
                  </a:lnTo>
                  <a:lnTo>
                    <a:pt x="75" y="150"/>
                  </a:lnTo>
                  <a:lnTo>
                    <a:pt x="75" y="152"/>
                  </a:lnTo>
                  <a:lnTo>
                    <a:pt x="73" y="156"/>
                  </a:lnTo>
                  <a:lnTo>
                    <a:pt x="73" y="160"/>
                  </a:lnTo>
                  <a:lnTo>
                    <a:pt x="84" y="175"/>
                  </a:lnTo>
                  <a:lnTo>
                    <a:pt x="86" y="175"/>
                  </a:lnTo>
                  <a:lnTo>
                    <a:pt x="88" y="177"/>
                  </a:lnTo>
                  <a:lnTo>
                    <a:pt x="90" y="177"/>
                  </a:lnTo>
                  <a:lnTo>
                    <a:pt x="92" y="177"/>
                  </a:lnTo>
                  <a:lnTo>
                    <a:pt x="94" y="177"/>
                  </a:lnTo>
                  <a:lnTo>
                    <a:pt x="96" y="177"/>
                  </a:lnTo>
                  <a:lnTo>
                    <a:pt x="100" y="177"/>
                  </a:lnTo>
                  <a:lnTo>
                    <a:pt x="102" y="175"/>
                  </a:lnTo>
                  <a:lnTo>
                    <a:pt x="103" y="177"/>
                  </a:lnTo>
                  <a:lnTo>
                    <a:pt x="105" y="183"/>
                  </a:lnTo>
                  <a:lnTo>
                    <a:pt x="109" y="189"/>
                  </a:lnTo>
                  <a:lnTo>
                    <a:pt x="115" y="196"/>
                  </a:lnTo>
                  <a:lnTo>
                    <a:pt x="119" y="204"/>
                  </a:lnTo>
                  <a:lnTo>
                    <a:pt x="125" y="210"/>
                  </a:lnTo>
                  <a:lnTo>
                    <a:pt x="128" y="215"/>
                  </a:lnTo>
                  <a:lnTo>
                    <a:pt x="130" y="217"/>
                  </a:lnTo>
                  <a:lnTo>
                    <a:pt x="132" y="217"/>
                  </a:lnTo>
                  <a:lnTo>
                    <a:pt x="132" y="219"/>
                  </a:lnTo>
                  <a:lnTo>
                    <a:pt x="134" y="221"/>
                  </a:lnTo>
                  <a:lnTo>
                    <a:pt x="134" y="221"/>
                  </a:lnTo>
                  <a:lnTo>
                    <a:pt x="136" y="223"/>
                  </a:lnTo>
                  <a:lnTo>
                    <a:pt x="136" y="223"/>
                  </a:lnTo>
                  <a:lnTo>
                    <a:pt x="138" y="225"/>
                  </a:lnTo>
                  <a:lnTo>
                    <a:pt x="138" y="225"/>
                  </a:lnTo>
                  <a:lnTo>
                    <a:pt x="140" y="225"/>
                  </a:lnTo>
                  <a:lnTo>
                    <a:pt x="142" y="225"/>
                  </a:lnTo>
                  <a:lnTo>
                    <a:pt x="144" y="225"/>
                  </a:lnTo>
                  <a:lnTo>
                    <a:pt x="144" y="225"/>
                  </a:lnTo>
                  <a:lnTo>
                    <a:pt x="146" y="225"/>
                  </a:lnTo>
                  <a:lnTo>
                    <a:pt x="148" y="225"/>
                  </a:lnTo>
                  <a:lnTo>
                    <a:pt x="148" y="225"/>
                  </a:lnTo>
                  <a:lnTo>
                    <a:pt x="149" y="225"/>
                  </a:lnTo>
                  <a:lnTo>
                    <a:pt x="149" y="229"/>
                  </a:lnTo>
                  <a:lnTo>
                    <a:pt x="153" y="233"/>
                  </a:lnTo>
                  <a:lnTo>
                    <a:pt x="157" y="237"/>
                  </a:lnTo>
                  <a:lnTo>
                    <a:pt x="163" y="238"/>
                  </a:lnTo>
                  <a:lnTo>
                    <a:pt x="169" y="240"/>
                  </a:lnTo>
                  <a:lnTo>
                    <a:pt x="174" y="242"/>
                  </a:lnTo>
                  <a:lnTo>
                    <a:pt x="178" y="242"/>
                  </a:lnTo>
                  <a:lnTo>
                    <a:pt x="184" y="242"/>
                  </a:lnTo>
                  <a:lnTo>
                    <a:pt x="184" y="242"/>
                  </a:lnTo>
                  <a:lnTo>
                    <a:pt x="184" y="242"/>
                  </a:lnTo>
                  <a:lnTo>
                    <a:pt x="186" y="242"/>
                  </a:lnTo>
                  <a:lnTo>
                    <a:pt x="186" y="242"/>
                  </a:lnTo>
                  <a:lnTo>
                    <a:pt x="186" y="242"/>
                  </a:lnTo>
                  <a:lnTo>
                    <a:pt x="188" y="242"/>
                  </a:lnTo>
                  <a:lnTo>
                    <a:pt x="188" y="242"/>
                  </a:lnTo>
                  <a:lnTo>
                    <a:pt x="188" y="242"/>
                  </a:lnTo>
                  <a:lnTo>
                    <a:pt x="190" y="242"/>
                  </a:lnTo>
                  <a:lnTo>
                    <a:pt x="192" y="242"/>
                  </a:lnTo>
                  <a:lnTo>
                    <a:pt x="194" y="242"/>
                  </a:lnTo>
                  <a:lnTo>
                    <a:pt x="196" y="242"/>
                  </a:lnTo>
                  <a:lnTo>
                    <a:pt x="197" y="242"/>
                  </a:lnTo>
                  <a:lnTo>
                    <a:pt x="199" y="240"/>
                  </a:lnTo>
                  <a:lnTo>
                    <a:pt x="201" y="240"/>
                  </a:lnTo>
                  <a:lnTo>
                    <a:pt x="203" y="238"/>
                  </a:lnTo>
                  <a:lnTo>
                    <a:pt x="205" y="238"/>
                  </a:lnTo>
                  <a:lnTo>
                    <a:pt x="205" y="238"/>
                  </a:lnTo>
                  <a:lnTo>
                    <a:pt x="207" y="237"/>
                  </a:lnTo>
                  <a:lnTo>
                    <a:pt x="209" y="237"/>
                  </a:lnTo>
                  <a:lnTo>
                    <a:pt x="211" y="235"/>
                  </a:lnTo>
                  <a:lnTo>
                    <a:pt x="213" y="235"/>
                  </a:lnTo>
                  <a:lnTo>
                    <a:pt x="215" y="233"/>
                  </a:lnTo>
                  <a:lnTo>
                    <a:pt x="217" y="233"/>
                  </a:lnTo>
                  <a:lnTo>
                    <a:pt x="220" y="235"/>
                  </a:lnTo>
                  <a:lnTo>
                    <a:pt x="222" y="237"/>
                  </a:lnTo>
                  <a:lnTo>
                    <a:pt x="224" y="240"/>
                  </a:lnTo>
                  <a:lnTo>
                    <a:pt x="226" y="244"/>
                  </a:lnTo>
                  <a:lnTo>
                    <a:pt x="226" y="250"/>
                  </a:lnTo>
                  <a:lnTo>
                    <a:pt x="228" y="254"/>
                  </a:lnTo>
                  <a:lnTo>
                    <a:pt x="228" y="260"/>
                  </a:lnTo>
                  <a:lnTo>
                    <a:pt x="230" y="261"/>
                  </a:lnTo>
                  <a:lnTo>
                    <a:pt x="232" y="263"/>
                  </a:lnTo>
                  <a:lnTo>
                    <a:pt x="234" y="263"/>
                  </a:lnTo>
                  <a:lnTo>
                    <a:pt x="236" y="263"/>
                  </a:lnTo>
                  <a:lnTo>
                    <a:pt x="240" y="265"/>
                  </a:lnTo>
                  <a:lnTo>
                    <a:pt x="242" y="265"/>
                  </a:lnTo>
                  <a:lnTo>
                    <a:pt x="245" y="265"/>
                  </a:lnTo>
                  <a:lnTo>
                    <a:pt x="247" y="265"/>
                  </a:lnTo>
                  <a:lnTo>
                    <a:pt x="251" y="265"/>
                  </a:lnTo>
                  <a:lnTo>
                    <a:pt x="259" y="267"/>
                  </a:lnTo>
                  <a:lnTo>
                    <a:pt x="267" y="267"/>
                  </a:lnTo>
                  <a:lnTo>
                    <a:pt x="272" y="269"/>
                  </a:lnTo>
                  <a:lnTo>
                    <a:pt x="278" y="269"/>
                  </a:lnTo>
                  <a:lnTo>
                    <a:pt x="284" y="271"/>
                  </a:lnTo>
                  <a:lnTo>
                    <a:pt x="291" y="273"/>
                  </a:lnTo>
                  <a:lnTo>
                    <a:pt x="299" y="273"/>
                  </a:lnTo>
                  <a:lnTo>
                    <a:pt x="307" y="273"/>
                  </a:lnTo>
                  <a:lnTo>
                    <a:pt x="307" y="271"/>
                  </a:lnTo>
                  <a:lnTo>
                    <a:pt x="307" y="267"/>
                  </a:lnTo>
                  <a:lnTo>
                    <a:pt x="307" y="265"/>
                  </a:lnTo>
                  <a:lnTo>
                    <a:pt x="307" y="263"/>
                  </a:lnTo>
                  <a:lnTo>
                    <a:pt x="307" y="261"/>
                  </a:lnTo>
                  <a:lnTo>
                    <a:pt x="307" y="260"/>
                  </a:lnTo>
                  <a:lnTo>
                    <a:pt x="307" y="260"/>
                  </a:lnTo>
                  <a:lnTo>
                    <a:pt x="307" y="258"/>
                  </a:lnTo>
                  <a:lnTo>
                    <a:pt x="309" y="256"/>
                  </a:lnTo>
                  <a:lnTo>
                    <a:pt x="309" y="252"/>
                  </a:lnTo>
                  <a:lnTo>
                    <a:pt x="311" y="250"/>
                  </a:lnTo>
                  <a:lnTo>
                    <a:pt x="315" y="248"/>
                  </a:lnTo>
                  <a:lnTo>
                    <a:pt x="316" y="246"/>
                  </a:lnTo>
                  <a:lnTo>
                    <a:pt x="320" y="244"/>
                  </a:lnTo>
                  <a:lnTo>
                    <a:pt x="322" y="242"/>
                  </a:lnTo>
                  <a:lnTo>
                    <a:pt x="326" y="240"/>
                  </a:lnTo>
                  <a:lnTo>
                    <a:pt x="326" y="235"/>
                  </a:lnTo>
                  <a:lnTo>
                    <a:pt x="322" y="235"/>
                  </a:lnTo>
                  <a:lnTo>
                    <a:pt x="320" y="233"/>
                  </a:lnTo>
                  <a:lnTo>
                    <a:pt x="318" y="231"/>
                  </a:lnTo>
                  <a:lnTo>
                    <a:pt x="318" y="229"/>
                  </a:lnTo>
                  <a:lnTo>
                    <a:pt x="318" y="227"/>
                  </a:lnTo>
                  <a:lnTo>
                    <a:pt x="318" y="223"/>
                  </a:lnTo>
                  <a:lnTo>
                    <a:pt x="316" y="221"/>
                  </a:lnTo>
                  <a:lnTo>
                    <a:pt x="316" y="219"/>
                  </a:lnTo>
                  <a:lnTo>
                    <a:pt x="313" y="217"/>
                  </a:lnTo>
                  <a:lnTo>
                    <a:pt x="309" y="215"/>
                  </a:lnTo>
                  <a:lnTo>
                    <a:pt x="303" y="212"/>
                  </a:lnTo>
                  <a:lnTo>
                    <a:pt x="299" y="206"/>
                  </a:lnTo>
                  <a:lnTo>
                    <a:pt x="293" y="200"/>
                  </a:lnTo>
                  <a:lnTo>
                    <a:pt x="290" y="196"/>
                  </a:lnTo>
                  <a:lnTo>
                    <a:pt x="288" y="190"/>
                  </a:lnTo>
                  <a:lnTo>
                    <a:pt x="286" y="189"/>
                  </a:lnTo>
                  <a:lnTo>
                    <a:pt x="286" y="185"/>
                  </a:lnTo>
                  <a:lnTo>
                    <a:pt x="288" y="181"/>
                  </a:lnTo>
                  <a:lnTo>
                    <a:pt x="288" y="179"/>
                  </a:lnTo>
                  <a:lnTo>
                    <a:pt x="290" y="175"/>
                  </a:lnTo>
                  <a:lnTo>
                    <a:pt x="291" y="173"/>
                  </a:lnTo>
                  <a:lnTo>
                    <a:pt x="293" y="171"/>
                  </a:lnTo>
                  <a:lnTo>
                    <a:pt x="293" y="167"/>
                  </a:lnTo>
                  <a:lnTo>
                    <a:pt x="293" y="164"/>
                  </a:lnTo>
                  <a:lnTo>
                    <a:pt x="293" y="162"/>
                  </a:lnTo>
                  <a:lnTo>
                    <a:pt x="293" y="158"/>
                  </a:lnTo>
                  <a:lnTo>
                    <a:pt x="291" y="158"/>
                  </a:lnTo>
                  <a:lnTo>
                    <a:pt x="290" y="156"/>
                  </a:lnTo>
                  <a:lnTo>
                    <a:pt x="288" y="156"/>
                  </a:lnTo>
                  <a:lnTo>
                    <a:pt x="284" y="156"/>
                  </a:lnTo>
                  <a:lnTo>
                    <a:pt x="282" y="156"/>
                  </a:lnTo>
                  <a:lnTo>
                    <a:pt x="280" y="156"/>
                  </a:lnTo>
                  <a:lnTo>
                    <a:pt x="276" y="154"/>
                  </a:lnTo>
                  <a:lnTo>
                    <a:pt x="272" y="150"/>
                  </a:lnTo>
                  <a:lnTo>
                    <a:pt x="270" y="144"/>
                  </a:lnTo>
                  <a:lnTo>
                    <a:pt x="268" y="139"/>
                  </a:lnTo>
                  <a:lnTo>
                    <a:pt x="268" y="131"/>
                  </a:lnTo>
                  <a:lnTo>
                    <a:pt x="267" y="123"/>
                  </a:lnTo>
                  <a:lnTo>
                    <a:pt x="267" y="118"/>
                  </a:lnTo>
                  <a:lnTo>
                    <a:pt x="267" y="116"/>
                  </a:lnTo>
                  <a:lnTo>
                    <a:pt x="265" y="116"/>
                  </a:lnTo>
                  <a:lnTo>
                    <a:pt x="265" y="114"/>
                  </a:lnTo>
                  <a:lnTo>
                    <a:pt x="263" y="114"/>
                  </a:lnTo>
                  <a:lnTo>
                    <a:pt x="263" y="114"/>
                  </a:lnTo>
                  <a:lnTo>
                    <a:pt x="263" y="112"/>
                  </a:lnTo>
                  <a:lnTo>
                    <a:pt x="261" y="112"/>
                  </a:lnTo>
                  <a:lnTo>
                    <a:pt x="261" y="110"/>
                  </a:lnTo>
                  <a:lnTo>
                    <a:pt x="261" y="110"/>
                  </a:lnTo>
                  <a:lnTo>
                    <a:pt x="261" y="108"/>
                  </a:lnTo>
                  <a:lnTo>
                    <a:pt x="261" y="106"/>
                  </a:lnTo>
                  <a:lnTo>
                    <a:pt x="263" y="104"/>
                  </a:lnTo>
                  <a:lnTo>
                    <a:pt x="265" y="102"/>
                  </a:lnTo>
                  <a:lnTo>
                    <a:pt x="267" y="100"/>
                  </a:lnTo>
                  <a:lnTo>
                    <a:pt x="267" y="98"/>
                  </a:lnTo>
                  <a:lnTo>
                    <a:pt x="268" y="96"/>
                  </a:lnTo>
                  <a:lnTo>
                    <a:pt x="268" y="94"/>
                  </a:lnTo>
                  <a:lnTo>
                    <a:pt x="268" y="93"/>
                  </a:lnTo>
                  <a:lnTo>
                    <a:pt x="270" y="91"/>
                  </a:lnTo>
                  <a:lnTo>
                    <a:pt x="270" y="91"/>
                  </a:lnTo>
                  <a:lnTo>
                    <a:pt x="270" y="89"/>
                  </a:lnTo>
                  <a:lnTo>
                    <a:pt x="270" y="89"/>
                  </a:lnTo>
                  <a:lnTo>
                    <a:pt x="270" y="87"/>
                  </a:lnTo>
                  <a:lnTo>
                    <a:pt x="270" y="87"/>
                  </a:lnTo>
                  <a:lnTo>
                    <a:pt x="270" y="83"/>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53" name="Freeform 307"/>
            <p:cNvSpPr>
              <a:spLocks/>
            </p:cNvSpPr>
            <p:nvPr/>
          </p:nvSpPr>
          <p:spPr bwMode="auto">
            <a:xfrm>
              <a:off x="3211" y="1899"/>
              <a:ext cx="346" cy="320"/>
            </a:xfrm>
            <a:custGeom>
              <a:avLst/>
              <a:gdLst>
                <a:gd name="T0" fmla="*/ 263 w 346"/>
                <a:gd name="T1" fmla="*/ 137 h 294"/>
                <a:gd name="T2" fmla="*/ 263 w 346"/>
                <a:gd name="T3" fmla="*/ 129 h 294"/>
                <a:gd name="T4" fmla="*/ 259 w 346"/>
                <a:gd name="T5" fmla="*/ 118 h 294"/>
                <a:gd name="T6" fmla="*/ 253 w 346"/>
                <a:gd name="T7" fmla="*/ 110 h 294"/>
                <a:gd name="T8" fmla="*/ 229 w 346"/>
                <a:gd name="T9" fmla="*/ 93 h 294"/>
                <a:gd name="T10" fmla="*/ 215 w 346"/>
                <a:gd name="T11" fmla="*/ 79 h 294"/>
                <a:gd name="T12" fmla="*/ 213 w 346"/>
                <a:gd name="T13" fmla="*/ 73 h 294"/>
                <a:gd name="T14" fmla="*/ 211 w 346"/>
                <a:gd name="T15" fmla="*/ 66 h 294"/>
                <a:gd name="T16" fmla="*/ 204 w 346"/>
                <a:gd name="T17" fmla="*/ 64 h 294"/>
                <a:gd name="T18" fmla="*/ 196 w 346"/>
                <a:gd name="T19" fmla="*/ 60 h 294"/>
                <a:gd name="T20" fmla="*/ 181 w 346"/>
                <a:gd name="T21" fmla="*/ 58 h 294"/>
                <a:gd name="T22" fmla="*/ 173 w 346"/>
                <a:gd name="T23" fmla="*/ 58 h 294"/>
                <a:gd name="T24" fmla="*/ 165 w 346"/>
                <a:gd name="T25" fmla="*/ 58 h 294"/>
                <a:gd name="T26" fmla="*/ 156 w 346"/>
                <a:gd name="T27" fmla="*/ 60 h 294"/>
                <a:gd name="T28" fmla="*/ 148 w 346"/>
                <a:gd name="T29" fmla="*/ 56 h 294"/>
                <a:gd name="T30" fmla="*/ 142 w 346"/>
                <a:gd name="T31" fmla="*/ 52 h 294"/>
                <a:gd name="T32" fmla="*/ 134 w 346"/>
                <a:gd name="T33" fmla="*/ 35 h 294"/>
                <a:gd name="T34" fmla="*/ 117 w 346"/>
                <a:gd name="T35" fmla="*/ 22 h 294"/>
                <a:gd name="T36" fmla="*/ 94 w 346"/>
                <a:gd name="T37" fmla="*/ 14 h 294"/>
                <a:gd name="T38" fmla="*/ 73 w 346"/>
                <a:gd name="T39" fmla="*/ 4 h 294"/>
                <a:gd name="T40" fmla="*/ 56 w 346"/>
                <a:gd name="T41" fmla="*/ 4 h 294"/>
                <a:gd name="T42" fmla="*/ 42 w 346"/>
                <a:gd name="T43" fmla="*/ 14 h 294"/>
                <a:gd name="T44" fmla="*/ 42 w 346"/>
                <a:gd name="T45" fmla="*/ 25 h 294"/>
                <a:gd name="T46" fmla="*/ 48 w 346"/>
                <a:gd name="T47" fmla="*/ 33 h 294"/>
                <a:gd name="T48" fmla="*/ 42 w 346"/>
                <a:gd name="T49" fmla="*/ 43 h 294"/>
                <a:gd name="T50" fmla="*/ 25 w 346"/>
                <a:gd name="T51" fmla="*/ 54 h 294"/>
                <a:gd name="T52" fmla="*/ 12 w 346"/>
                <a:gd name="T53" fmla="*/ 54 h 294"/>
                <a:gd name="T54" fmla="*/ 4 w 346"/>
                <a:gd name="T55" fmla="*/ 52 h 294"/>
                <a:gd name="T56" fmla="*/ 0 w 346"/>
                <a:gd name="T57" fmla="*/ 60 h 294"/>
                <a:gd name="T58" fmla="*/ 2 w 346"/>
                <a:gd name="T59" fmla="*/ 81 h 294"/>
                <a:gd name="T60" fmla="*/ 16 w 346"/>
                <a:gd name="T61" fmla="*/ 98 h 294"/>
                <a:gd name="T62" fmla="*/ 27 w 346"/>
                <a:gd name="T63" fmla="*/ 119 h 294"/>
                <a:gd name="T64" fmla="*/ 37 w 346"/>
                <a:gd name="T65" fmla="*/ 129 h 294"/>
                <a:gd name="T66" fmla="*/ 42 w 346"/>
                <a:gd name="T67" fmla="*/ 141 h 294"/>
                <a:gd name="T68" fmla="*/ 56 w 346"/>
                <a:gd name="T69" fmla="*/ 154 h 294"/>
                <a:gd name="T70" fmla="*/ 71 w 346"/>
                <a:gd name="T71" fmla="*/ 177 h 294"/>
                <a:gd name="T72" fmla="*/ 81 w 346"/>
                <a:gd name="T73" fmla="*/ 208 h 294"/>
                <a:gd name="T74" fmla="*/ 104 w 346"/>
                <a:gd name="T75" fmla="*/ 233 h 294"/>
                <a:gd name="T76" fmla="*/ 119 w 346"/>
                <a:gd name="T77" fmla="*/ 262 h 294"/>
                <a:gd name="T78" fmla="*/ 136 w 346"/>
                <a:gd name="T79" fmla="*/ 287 h 294"/>
                <a:gd name="T80" fmla="*/ 152 w 346"/>
                <a:gd name="T81" fmla="*/ 290 h 294"/>
                <a:gd name="T82" fmla="*/ 154 w 346"/>
                <a:gd name="T83" fmla="*/ 283 h 294"/>
                <a:gd name="T84" fmla="*/ 156 w 346"/>
                <a:gd name="T85" fmla="*/ 273 h 294"/>
                <a:gd name="T86" fmla="*/ 161 w 346"/>
                <a:gd name="T87" fmla="*/ 269 h 294"/>
                <a:gd name="T88" fmla="*/ 175 w 346"/>
                <a:gd name="T89" fmla="*/ 271 h 294"/>
                <a:gd name="T90" fmla="*/ 192 w 346"/>
                <a:gd name="T91" fmla="*/ 277 h 294"/>
                <a:gd name="T92" fmla="*/ 205 w 346"/>
                <a:gd name="T93" fmla="*/ 275 h 294"/>
                <a:gd name="T94" fmla="*/ 219 w 346"/>
                <a:gd name="T95" fmla="*/ 256 h 294"/>
                <a:gd name="T96" fmla="*/ 323 w 346"/>
                <a:gd name="T97" fmla="*/ 231 h 294"/>
                <a:gd name="T98" fmla="*/ 282 w 346"/>
                <a:gd name="T99" fmla="*/ 17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46" h="294">
                  <a:moveTo>
                    <a:pt x="265" y="141"/>
                  </a:moveTo>
                  <a:lnTo>
                    <a:pt x="265" y="139"/>
                  </a:lnTo>
                  <a:lnTo>
                    <a:pt x="263" y="139"/>
                  </a:lnTo>
                  <a:lnTo>
                    <a:pt x="263" y="137"/>
                  </a:lnTo>
                  <a:lnTo>
                    <a:pt x="263" y="137"/>
                  </a:lnTo>
                  <a:lnTo>
                    <a:pt x="263" y="133"/>
                  </a:lnTo>
                  <a:lnTo>
                    <a:pt x="263" y="131"/>
                  </a:lnTo>
                  <a:lnTo>
                    <a:pt x="263" y="129"/>
                  </a:lnTo>
                  <a:lnTo>
                    <a:pt x="263" y="125"/>
                  </a:lnTo>
                  <a:lnTo>
                    <a:pt x="263" y="123"/>
                  </a:lnTo>
                  <a:lnTo>
                    <a:pt x="261" y="121"/>
                  </a:lnTo>
                  <a:lnTo>
                    <a:pt x="259" y="118"/>
                  </a:lnTo>
                  <a:lnTo>
                    <a:pt x="257" y="116"/>
                  </a:lnTo>
                  <a:lnTo>
                    <a:pt x="255" y="114"/>
                  </a:lnTo>
                  <a:lnTo>
                    <a:pt x="253" y="112"/>
                  </a:lnTo>
                  <a:lnTo>
                    <a:pt x="253" y="110"/>
                  </a:lnTo>
                  <a:lnTo>
                    <a:pt x="253" y="108"/>
                  </a:lnTo>
                  <a:lnTo>
                    <a:pt x="244" y="102"/>
                  </a:lnTo>
                  <a:lnTo>
                    <a:pt x="236" y="96"/>
                  </a:lnTo>
                  <a:lnTo>
                    <a:pt x="229" y="93"/>
                  </a:lnTo>
                  <a:lnTo>
                    <a:pt x="225" y="89"/>
                  </a:lnTo>
                  <a:lnTo>
                    <a:pt x="221" y="85"/>
                  </a:lnTo>
                  <a:lnTo>
                    <a:pt x="219" y="81"/>
                  </a:lnTo>
                  <a:lnTo>
                    <a:pt x="215" y="79"/>
                  </a:lnTo>
                  <a:lnTo>
                    <a:pt x="213" y="77"/>
                  </a:lnTo>
                  <a:lnTo>
                    <a:pt x="213" y="77"/>
                  </a:lnTo>
                  <a:lnTo>
                    <a:pt x="213" y="75"/>
                  </a:lnTo>
                  <a:lnTo>
                    <a:pt x="213" y="73"/>
                  </a:lnTo>
                  <a:lnTo>
                    <a:pt x="213" y="71"/>
                  </a:lnTo>
                  <a:lnTo>
                    <a:pt x="213" y="70"/>
                  </a:lnTo>
                  <a:lnTo>
                    <a:pt x="211" y="68"/>
                  </a:lnTo>
                  <a:lnTo>
                    <a:pt x="211" y="66"/>
                  </a:lnTo>
                  <a:lnTo>
                    <a:pt x="211" y="64"/>
                  </a:lnTo>
                  <a:lnTo>
                    <a:pt x="209" y="64"/>
                  </a:lnTo>
                  <a:lnTo>
                    <a:pt x="205" y="64"/>
                  </a:lnTo>
                  <a:lnTo>
                    <a:pt x="204" y="64"/>
                  </a:lnTo>
                  <a:lnTo>
                    <a:pt x="202" y="64"/>
                  </a:lnTo>
                  <a:lnTo>
                    <a:pt x="200" y="62"/>
                  </a:lnTo>
                  <a:lnTo>
                    <a:pt x="198" y="62"/>
                  </a:lnTo>
                  <a:lnTo>
                    <a:pt x="196" y="60"/>
                  </a:lnTo>
                  <a:lnTo>
                    <a:pt x="194" y="60"/>
                  </a:lnTo>
                  <a:lnTo>
                    <a:pt x="188" y="58"/>
                  </a:lnTo>
                  <a:lnTo>
                    <a:pt x="182" y="58"/>
                  </a:lnTo>
                  <a:lnTo>
                    <a:pt x="181" y="58"/>
                  </a:lnTo>
                  <a:lnTo>
                    <a:pt x="179" y="58"/>
                  </a:lnTo>
                  <a:lnTo>
                    <a:pt x="177" y="58"/>
                  </a:lnTo>
                  <a:lnTo>
                    <a:pt x="175" y="58"/>
                  </a:lnTo>
                  <a:lnTo>
                    <a:pt x="173" y="58"/>
                  </a:lnTo>
                  <a:lnTo>
                    <a:pt x="169" y="60"/>
                  </a:lnTo>
                  <a:lnTo>
                    <a:pt x="169" y="58"/>
                  </a:lnTo>
                  <a:lnTo>
                    <a:pt x="167" y="58"/>
                  </a:lnTo>
                  <a:lnTo>
                    <a:pt x="165" y="58"/>
                  </a:lnTo>
                  <a:lnTo>
                    <a:pt x="163" y="58"/>
                  </a:lnTo>
                  <a:lnTo>
                    <a:pt x="161" y="58"/>
                  </a:lnTo>
                  <a:lnTo>
                    <a:pt x="158" y="60"/>
                  </a:lnTo>
                  <a:lnTo>
                    <a:pt x="156" y="60"/>
                  </a:lnTo>
                  <a:lnTo>
                    <a:pt x="154" y="60"/>
                  </a:lnTo>
                  <a:lnTo>
                    <a:pt x="152" y="58"/>
                  </a:lnTo>
                  <a:lnTo>
                    <a:pt x="150" y="56"/>
                  </a:lnTo>
                  <a:lnTo>
                    <a:pt x="148" y="56"/>
                  </a:lnTo>
                  <a:lnTo>
                    <a:pt x="146" y="54"/>
                  </a:lnTo>
                  <a:lnTo>
                    <a:pt x="144" y="54"/>
                  </a:lnTo>
                  <a:lnTo>
                    <a:pt x="144" y="52"/>
                  </a:lnTo>
                  <a:lnTo>
                    <a:pt x="142" y="52"/>
                  </a:lnTo>
                  <a:lnTo>
                    <a:pt x="142" y="50"/>
                  </a:lnTo>
                  <a:lnTo>
                    <a:pt x="140" y="45"/>
                  </a:lnTo>
                  <a:lnTo>
                    <a:pt x="138" y="39"/>
                  </a:lnTo>
                  <a:lnTo>
                    <a:pt x="134" y="35"/>
                  </a:lnTo>
                  <a:lnTo>
                    <a:pt x="133" y="31"/>
                  </a:lnTo>
                  <a:lnTo>
                    <a:pt x="129" y="27"/>
                  </a:lnTo>
                  <a:lnTo>
                    <a:pt x="125" y="24"/>
                  </a:lnTo>
                  <a:lnTo>
                    <a:pt x="117" y="22"/>
                  </a:lnTo>
                  <a:lnTo>
                    <a:pt x="110" y="20"/>
                  </a:lnTo>
                  <a:lnTo>
                    <a:pt x="102" y="18"/>
                  </a:lnTo>
                  <a:lnTo>
                    <a:pt x="98" y="16"/>
                  </a:lnTo>
                  <a:lnTo>
                    <a:pt x="94" y="14"/>
                  </a:lnTo>
                  <a:lnTo>
                    <a:pt x="90" y="12"/>
                  </a:lnTo>
                  <a:lnTo>
                    <a:pt x="85" y="10"/>
                  </a:lnTo>
                  <a:lnTo>
                    <a:pt x="81" y="6"/>
                  </a:lnTo>
                  <a:lnTo>
                    <a:pt x="73" y="4"/>
                  </a:lnTo>
                  <a:lnTo>
                    <a:pt x="65" y="0"/>
                  </a:lnTo>
                  <a:lnTo>
                    <a:pt x="63" y="2"/>
                  </a:lnTo>
                  <a:lnTo>
                    <a:pt x="60" y="2"/>
                  </a:lnTo>
                  <a:lnTo>
                    <a:pt x="56" y="4"/>
                  </a:lnTo>
                  <a:lnTo>
                    <a:pt x="52" y="6"/>
                  </a:lnTo>
                  <a:lnTo>
                    <a:pt x="48" y="8"/>
                  </a:lnTo>
                  <a:lnTo>
                    <a:pt x="44" y="10"/>
                  </a:lnTo>
                  <a:lnTo>
                    <a:pt x="42" y="14"/>
                  </a:lnTo>
                  <a:lnTo>
                    <a:pt x="42" y="18"/>
                  </a:lnTo>
                  <a:lnTo>
                    <a:pt x="42" y="20"/>
                  </a:lnTo>
                  <a:lnTo>
                    <a:pt x="42" y="24"/>
                  </a:lnTo>
                  <a:lnTo>
                    <a:pt x="42" y="25"/>
                  </a:lnTo>
                  <a:lnTo>
                    <a:pt x="44" y="27"/>
                  </a:lnTo>
                  <a:lnTo>
                    <a:pt x="44" y="29"/>
                  </a:lnTo>
                  <a:lnTo>
                    <a:pt x="46" y="31"/>
                  </a:lnTo>
                  <a:lnTo>
                    <a:pt x="48" y="33"/>
                  </a:lnTo>
                  <a:lnTo>
                    <a:pt x="50" y="33"/>
                  </a:lnTo>
                  <a:lnTo>
                    <a:pt x="48" y="37"/>
                  </a:lnTo>
                  <a:lnTo>
                    <a:pt x="46" y="39"/>
                  </a:lnTo>
                  <a:lnTo>
                    <a:pt x="42" y="43"/>
                  </a:lnTo>
                  <a:lnTo>
                    <a:pt x="39" y="47"/>
                  </a:lnTo>
                  <a:lnTo>
                    <a:pt x="33" y="50"/>
                  </a:lnTo>
                  <a:lnTo>
                    <a:pt x="29" y="52"/>
                  </a:lnTo>
                  <a:lnTo>
                    <a:pt x="25" y="54"/>
                  </a:lnTo>
                  <a:lnTo>
                    <a:pt x="21" y="56"/>
                  </a:lnTo>
                  <a:lnTo>
                    <a:pt x="17" y="56"/>
                  </a:lnTo>
                  <a:lnTo>
                    <a:pt x="16" y="54"/>
                  </a:lnTo>
                  <a:lnTo>
                    <a:pt x="12" y="54"/>
                  </a:lnTo>
                  <a:lnTo>
                    <a:pt x="10" y="54"/>
                  </a:lnTo>
                  <a:lnTo>
                    <a:pt x="8" y="54"/>
                  </a:lnTo>
                  <a:lnTo>
                    <a:pt x="6" y="52"/>
                  </a:lnTo>
                  <a:lnTo>
                    <a:pt x="4" y="52"/>
                  </a:lnTo>
                  <a:lnTo>
                    <a:pt x="2" y="52"/>
                  </a:lnTo>
                  <a:lnTo>
                    <a:pt x="2" y="52"/>
                  </a:lnTo>
                  <a:lnTo>
                    <a:pt x="2" y="56"/>
                  </a:lnTo>
                  <a:lnTo>
                    <a:pt x="0" y="60"/>
                  </a:lnTo>
                  <a:lnTo>
                    <a:pt x="0" y="66"/>
                  </a:lnTo>
                  <a:lnTo>
                    <a:pt x="0" y="71"/>
                  </a:lnTo>
                  <a:lnTo>
                    <a:pt x="0" y="77"/>
                  </a:lnTo>
                  <a:lnTo>
                    <a:pt x="2" y="81"/>
                  </a:lnTo>
                  <a:lnTo>
                    <a:pt x="6" y="83"/>
                  </a:lnTo>
                  <a:lnTo>
                    <a:pt x="10" y="89"/>
                  </a:lnTo>
                  <a:lnTo>
                    <a:pt x="12" y="93"/>
                  </a:lnTo>
                  <a:lnTo>
                    <a:pt x="16" y="98"/>
                  </a:lnTo>
                  <a:lnTo>
                    <a:pt x="19" y="102"/>
                  </a:lnTo>
                  <a:lnTo>
                    <a:pt x="23" y="108"/>
                  </a:lnTo>
                  <a:lnTo>
                    <a:pt x="25" y="114"/>
                  </a:lnTo>
                  <a:lnTo>
                    <a:pt x="27" y="119"/>
                  </a:lnTo>
                  <a:lnTo>
                    <a:pt x="29" y="125"/>
                  </a:lnTo>
                  <a:lnTo>
                    <a:pt x="33" y="127"/>
                  </a:lnTo>
                  <a:lnTo>
                    <a:pt x="35" y="127"/>
                  </a:lnTo>
                  <a:lnTo>
                    <a:pt x="37" y="129"/>
                  </a:lnTo>
                  <a:lnTo>
                    <a:pt x="39" y="131"/>
                  </a:lnTo>
                  <a:lnTo>
                    <a:pt x="39" y="133"/>
                  </a:lnTo>
                  <a:lnTo>
                    <a:pt x="40" y="137"/>
                  </a:lnTo>
                  <a:lnTo>
                    <a:pt x="42" y="141"/>
                  </a:lnTo>
                  <a:lnTo>
                    <a:pt x="44" y="144"/>
                  </a:lnTo>
                  <a:lnTo>
                    <a:pt x="48" y="146"/>
                  </a:lnTo>
                  <a:lnTo>
                    <a:pt x="52" y="150"/>
                  </a:lnTo>
                  <a:lnTo>
                    <a:pt x="56" y="154"/>
                  </a:lnTo>
                  <a:lnTo>
                    <a:pt x="62" y="160"/>
                  </a:lnTo>
                  <a:lnTo>
                    <a:pt x="65" y="166"/>
                  </a:lnTo>
                  <a:lnTo>
                    <a:pt x="69" y="171"/>
                  </a:lnTo>
                  <a:lnTo>
                    <a:pt x="71" y="177"/>
                  </a:lnTo>
                  <a:lnTo>
                    <a:pt x="71" y="183"/>
                  </a:lnTo>
                  <a:lnTo>
                    <a:pt x="73" y="192"/>
                  </a:lnTo>
                  <a:lnTo>
                    <a:pt x="75" y="200"/>
                  </a:lnTo>
                  <a:lnTo>
                    <a:pt x="81" y="208"/>
                  </a:lnTo>
                  <a:lnTo>
                    <a:pt x="87" y="214"/>
                  </a:lnTo>
                  <a:lnTo>
                    <a:pt x="92" y="219"/>
                  </a:lnTo>
                  <a:lnTo>
                    <a:pt x="98" y="225"/>
                  </a:lnTo>
                  <a:lnTo>
                    <a:pt x="104" y="233"/>
                  </a:lnTo>
                  <a:lnTo>
                    <a:pt x="108" y="240"/>
                  </a:lnTo>
                  <a:lnTo>
                    <a:pt x="110" y="248"/>
                  </a:lnTo>
                  <a:lnTo>
                    <a:pt x="113" y="254"/>
                  </a:lnTo>
                  <a:lnTo>
                    <a:pt x="119" y="262"/>
                  </a:lnTo>
                  <a:lnTo>
                    <a:pt x="123" y="267"/>
                  </a:lnTo>
                  <a:lnTo>
                    <a:pt x="129" y="273"/>
                  </a:lnTo>
                  <a:lnTo>
                    <a:pt x="133" y="279"/>
                  </a:lnTo>
                  <a:lnTo>
                    <a:pt x="136" y="287"/>
                  </a:lnTo>
                  <a:lnTo>
                    <a:pt x="140" y="294"/>
                  </a:lnTo>
                  <a:lnTo>
                    <a:pt x="148" y="294"/>
                  </a:lnTo>
                  <a:lnTo>
                    <a:pt x="150" y="292"/>
                  </a:lnTo>
                  <a:lnTo>
                    <a:pt x="152" y="290"/>
                  </a:lnTo>
                  <a:lnTo>
                    <a:pt x="152" y="288"/>
                  </a:lnTo>
                  <a:lnTo>
                    <a:pt x="154" y="287"/>
                  </a:lnTo>
                  <a:lnTo>
                    <a:pt x="154" y="285"/>
                  </a:lnTo>
                  <a:lnTo>
                    <a:pt x="154" y="283"/>
                  </a:lnTo>
                  <a:lnTo>
                    <a:pt x="154" y="281"/>
                  </a:lnTo>
                  <a:lnTo>
                    <a:pt x="154" y="277"/>
                  </a:lnTo>
                  <a:lnTo>
                    <a:pt x="154" y="275"/>
                  </a:lnTo>
                  <a:lnTo>
                    <a:pt x="156" y="273"/>
                  </a:lnTo>
                  <a:lnTo>
                    <a:pt x="156" y="271"/>
                  </a:lnTo>
                  <a:lnTo>
                    <a:pt x="158" y="271"/>
                  </a:lnTo>
                  <a:lnTo>
                    <a:pt x="159" y="271"/>
                  </a:lnTo>
                  <a:lnTo>
                    <a:pt x="161" y="269"/>
                  </a:lnTo>
                  <a:lnTo>
                    <a:pt x="161" y="269"/>
                  </a:lnTo>
                  <a:lnTo>
                    <a:pt x="163" y="269"/>
                  </a:lnTo>
                  <a:lnTo>
                    <a:pt x="171" y="269"/>
                  </a:lnTo>
                  <a:lnTo>
                    <a:pt x="175" y="271"/>
                  </a:lnTo>
                  <a:lnTo>
                    <a:pt x="181" y="271"/>
                  </a:lnTo>
                  <a:lnTo>
                    <a:pt x="184" y="273"/>
                  </a:lnTo>
                  <a:lnTo>
                    <a:pt x="188" y="275"/>
                  </a:lnTo>
                  <a:lnTo>
                    <a:pt x="192" y="277"/>
                  </a:lnTo>
                  <a:lnTo>
                    <a:pt x="196" y="281"/>
                  </a:lnTo>
                  <a:lnTo>
                    <a:pt x="200" y="283"/>
                  </a:lnTo>
                  <a:lnTo>
                    <a:pt x="202" y="279"/>
                  </a:lnTo>
                  <a:lnTo>
                    <a:pt x="205" y="275"/>
                  </a:lnTo>
                  <a:lnTo>
                    <a:pt x="209" y="269"/>
                  </a:lnTo>
                  <a:lnTo>
                    <a:pt x="213" y="263"/>
                  </a:lnTo>
                  <a:lnTo>
                    <a:pt x="217" y="260"/>
                  </a:lnTo>
                  <a:lnTo>
                    <a:pt x="219" y="256"/>
                  </a:lnTo>
                  <a:lnTo>
                    <a:pt x="223" y="252"/>
                  </a:lnTo>
                  <a:lnTo>
                    <a:pt x="223" y="252"/>
                  </a:lnTo>
                  <a:lnTo>
                    <a:pt x="292" y="239"/>
                  </a:lnTo>
                  <a:lnTo>
                    <a:pt x="323" y="231"/>
                  </a:lnTo>
                  <a:lnTo>
                    <a:pt x="346" y="183"/>
                  </a:lnTo>
                  <a:lnTo>
                    <a:pt x="338" y="169"/>
                  </a:lnTo>
                  <a:lnTo>
                    <a:pt x="330" y="177"/>
                  </a:lnTo>
                  <a:lnTo>
                    <a:pt x="282" y="171"/>
                  </a:lnTo>
                  <a:lnTo>
                    <a:pt x="265" y="144"/>
                  </a:lnTo>
                  <a:lnTo>
                    <a:pt x="265" y="141"/>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54" name="Freeform 308"/>
            <p:cNvSpPr>
              <a:spLocks/>
            </p:cNvSpPr>
            <p:nvPr/>
          </p:nvSpPr>
          <p:spPr bwMode="auto">
            <a:xfrm>
              <a:off x="3503" y="2037"/>
              <a:ext cx="111" cy="172"/>
            </a:xfrm>
            <a:custGeom>
              <a:avLst/>
              <a:gdLst>
                <a:gd name="T0" fmla="*/ 57 w 111"/>
                <a:gd name="T1" fmla="*/ 4 h 158"/>
                <a:gd name="T2" fmla="*/ 59 w 111"/>
                <a:gd name="T3" fmla="*/ 14 h 158"/>
                <a:gd name="T4" fmla="*/ 63 w 111"/>
                <a:gd name="T5" fmla="*/ 21 h 158"/>
                <a:gd name="T6" fmla="*/ 71 w 111"/>
                <a:gd name="T7" fmla="*/ 29 h 158"/>
                <a:gd name="T8" fmla="*/ 80 w 111"/>
                <a:gd name="T9" fmla="*/ 31 h 158"/>
                <a:gd name="T10" fmla="*/ 94 w 111"/>
                <a:gd name="T11" fmla="*/ 35 h 158"/>
                <a:gd name="T12" fmla="*/ 103 w 111"/>
                <a:gd name="T13" fmla="*/ 39 h 158"/>
                <a:gd name="T14" fmla="*/ 111 w 111"/>
                <a:gd name="T15" fmla="*/ 44 h 158"/>
                <a:gd name="T16" fmla="*/ 109 w 111"/>
                <a:gd name="T17" fmla="*/ 58 h 158"/>
                <a:gd name="T18" fmla="*/ 103 w 111"/>
                <a:gd name="T19" fmla="*/ 75 h 158"/>
                <a:gd name="T20" fmla="*/ 94 w 111"/>
                <a:gd name="T21" fmla="*/ 88 h 158"/>
                <a:gd name="T22" fmla="*/ 86 w 111"/>
                <a:gd name="T23" fmla="*/ 106 h 158"/>
                <a:gd name="T24" fmla="*/ 82 w 111"/>
                <a:gd name="T25" fmla="*/ 115 h 158"/>
                <a:gd name="T26" fmla="*/ 75 w 111"/>
                <a:gd name="T27" fmla="*/ 119 h 158"/>
                <a:gd name="T28" fmla="*/ 67 w 111"/>
                <a:gd name="T29" fmla="*/ 123 h 158"/>
                <a:gd name="T30" fmla="*/ 63 w 111"/>
                <a:gd name="T31" fmla="*/ 129 h 158"/>
                <a:gd name="T32" fmla="*/ 63 w 111"/>
                <a:gd name="T33" fmla="*/ 133 h 158"/>
                <a:gd name="T34" fmla="*/ 57 w 111"/>
                <a:gd name="T35" fmla="*/ 135 h 158"/>
                <a:gd name="T36" fmla="*/ 54 w 111"/>
                <a:gd name="T37" fmla="*/ 136 h 158"/>
                <a:gd name="T38" fmla="*/ 48 w 111"/>
                <a:gd name="T39" fmla="*/ 138 h 158"/>
                <a:gd name="T40" fmla="*/ 46 w 111"/>
                <a:gd name="T41" fmla="*/ 144 h 158"/>
                <a:gd name="T42" fmla="*/ 38 w 111"/>
                <a:gd name="T43" fmla="*/ 150 h 158"/>
                <a:gd name="T44" fmla="*/ 29 w 111"/>
                <a:gd name="T45" fmla="*/ 152 h 158"/>
                <a:gd name="T46" fmla="*/ 17 w 111"/>
                <a:gd name="T47" fmla="*/ 156 h 158"/>
                <a:gd name="T48" fmla="*/ 13 w 111"/>
                <a:gd name="T49" fmla="*/ 156 h 158"/>
                <a:gd name="T50" fmla="*/ 11 w 111"/>
                <a:gd name="T51" fmla="*/ 154 h 158"/>
                <a:gd name="T52" fmla="*/ 9 w 111"/>
                <a:gd name="T53" fmla="*/ 152 h 158"/>
                <a:gd name="T54" fmla="*/ 8 w 111"/>
                <a:gd name="T55" fmla="*/ 150 h 158"/>
                <a:gd name="T56" fmla="*/ 8 w 111"/>
                <a:gd name="T57" fmla="*/ 144 h 158"/>
                <a:gd name="T58" fmla="*/ 6 w 111"/>
                <a:gd name="T59" fmla="*/ 136 h 158"/>
                <a:gd name="T60" fmla="*/ 4 w 111"/>
                <a:gd name="T61" fmla="*/ 131 h 158"/>
                <a:gd name="T62" fmla="*/ 2 w 111"/>
                <a:gd name="T63" fmla="*/ 125 h 158"/>
                <a:gd name="T64" fmla="*/ 0 w 111"/>
                <a:gd name="T65" fmla="*/ 112 h 158"/>
                <a:gd name="T66" fmla="*/ 54 w 111"/>
                <a:gd name="T67" fmla="*/ 56 h 158"/>
                <a:gd name="T68" fmla="*/ 55 w 111"/>
                <a:gd name="T69"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1" h="158">
                  <a:moveTo>
                    <a:pt x="55" y="0"/>
                  </a:moveTo>
                  <a:lnTo>
                    <a:pt x="57" y="4"/>
                  </a:lnTo>
                  <a:lnTo>
                    <a:pt x="57" y="10"/>
                  </a:lnTo>
                  <a:lnTo>
                    <a:pt x="59" y="14"/>
                  </a:lnTo>
                  <a:lnTo>
                    <a:pt x="61" y="17"/>
                  </a:lnTo>
                  <a:lnTo>
                    <a:pt x="63" y="21"/>
                  </a:lnTo>
                  <a:lnTo>
                    <a:pt x="67" y="25"/>
                  </a:lnTo>
                  <a:lnTo>
                    <a:pt x="71" y="29"/>
                  </a:lnTo>
                  <a:lnTo>
                    <a:pt x="77" y="31"/>
                  </a:lnTo>
                  <a:lnTo>
                    <a:pt x="80" y="31"/>
                  </a:lnTo>
                  <a:lnTo>
                    <a:pt x="86" y="33"/>
                  </a:lnTo>
                  <a:lnTo>
                    <a:pt x="94" y="35"/>
                  </a:lnTo>
                  <a:lnTo>
                    <a:pt x="98" y="37"/>
                  </a:lnTo>
                  <a:lnTo>
                    <a:pt x="103" y="39"/>
                  </a:lnTo>
                  <a:lnTo>
                    <a:pt x="107" y="40"/>
                  </a:lnTo>
                  <a:lnTo>
                    <a:pt x="111" y="44"/>
                  </a:lnTo>
                  <a:lnTo>
                    <a:pt x="111" y="50"/>
                  </a:lnTo>
                  <a:lnTo>
                    <a:pt x="109" y="58"/>
                  </a:lnTo>
                  <a:lnTo>
                    <a:pt x="107" y="67"/>
                  </a:lnTo>
                  <a:lnTo>
                    <a:pt x="103" y="75"/>
                  </a:lnTo>
                  <a:lnTo>
                    <a:pt x="98" y="81"/>
                  </a:lnTo>
                  <a:lnTo>
                    <a:pt x="94" y="88"/>
                  </a:lnTo>
                  <a:lnTo>
                    <a:pt x="90" y="98"/>
                  </a:lnTo>
                  <a:lnTo>
                    <a:pt x="86" y="106"/>
                  </a:lnTo>
                  <a:lnTo>
                    <a:pt x="86" y="115"/>
                  </a:lnTo>
                  <a:lnTo>
                    <a:pt x="82" y="115"/>
                  </a:lnTo>
                  <a:lnTo>
                    <a:pt x="79" y="117"/>
                  </a:lnTo>
                  <a:lnTo>
                    <a:pt x="75" y="119"/>
                  </a:lnTo>
                  <a:lnTo>
                    <a:pt x="71" y="121"/>
                  </a:lnTo>
                  <a:lnTo>
                    <a:pt x="67" y="123"/>
                  </a:lnTo>
                  <a:lnTo>
                    <a:pt x="65" y="127"/>
                  </a:lnTo>
                  <a:lnTo>
                    <a:pt x="63" y="129"/>
                  </a:lnTo>
                  <a:lnTo>
                    <a:pt x="63" y="133"/>
                  </a:lnTo>
                  <a:lnTo>
                    <a:pt x="63" y="133"/>
                  </a:lnTo>
                  <a:lnTo>
                    <a:pt x="59" y="135"/>
                  </a:lnTo>
                  <a:lnTo>
                    <a:pt x="57" y="135"/>
                  </a:lnTo>
                  <a:lnTo>
                    <a:pt x="55" y="136"/>
                  </a:lnTo>
                  <a:lnTo>
                    <a:pt x="54" y="136"/>
                  </a:lnTo>
                  <a:lnTo>
                    <a:pt x="50" y="138"/>
                  </a:lnTo>
                  <a:lnTo>
                    <a:pt x="48" y="138"/>
                  </a:lnTo>
                  <a:lnTo>
                    <a:pt x="46" y="138"/>
                  </a:lnTo>
                  <a:lnTo>
                    <a:pt x="46" y="144"/>
                  </a:lnTo>
                  <a:lnTo>
                    <a:pt x="42" y="148"/>
                  </a:lnTo>
                  <a:lnTo>
                    <a:pt x="38" y="150"/>
                  </a:lnTo>
                  <a:lnTo>
                    <a:pt x="32" y="152"/>
                  </a:lnTo>
                  <a:lnTo>
                    <a:pt x="29" y="152"/>
                  </a:lnTo>
                  <a:lnTo>
                    <a:pt x="23" y="154"/>
                  </a:lnTo>
                  <a:lnTo>
                    <a:pt x="17" y="156"/>
                  </a:lnTo>
                  <a:lnTo>
                    <a:pt x="13" y="158"/>
                  </a:lnTo>
                  <a:lnTo>
                    <a:pt x="13" y="156"/>
                  </a:lnTo>
                  <a:lnTo>
                    <a:pt x="11" y="156"/>
                  </a:lnTo>
                  <a:lnTo>
                    <a:pt x="11" y="154"/>
                  </a:lnTo>
                  <a:lnTo>
                    <a:pt x="9" y="154"/>
                  </a:lnTo>
                  <a:lnTo>
                    <a:pt x="9" y="152"/>
                  </a:lnTo>
                  <a:lnTo>
                    <a:pt x="8" y="150"/>
                  </a:lnTo>
                  <a:lnTo>
                    <a:pt x="8" y="150"/>
                  </a:lnTo>
                  <a:lnTo>
                    <a:pt x="8" y="148"/>
                  </a:lnTo>
                  <a:lnTo>
                    <a:pt x="8" y="144"/>
                  </a:lnTo>
                  <a:lnTo>
                    <a:pt x="8" y="140"/>
                  </a:lnTo>
                  <a:lnTo>
                    <a:pt x="6" y="136"/>
                  </a:lnTo>
                  <a:lnTo>
                    <a:pt x="6" y="135"/>
                  </a:lnTo>
                  <a:lnTo>
                    <a:pt x="4" y="131"/>
                  </a:lnTo>
                  <a:lnTo>
                    <a:pt x="4" y="129"/>
                  </a:lnTo>
                  <a:lnTo>
                    <a:pt x="2" y="125"/>
                  </a:lnTo>
                  <a:lnTo>
                    <a:pt x="0" y="123"/>
                  </a:lnTo>
                  <a:lnTo>
                    <a:pt x="0" y="112"/>
                  </a:lnTo>
                  <a:lnTo>
                    <a:pt x="31" y="104"/>
                  </a:lnTo>
                  <a:lnTo>
                    <a:pt x="54" y="56"/>
                  </a:lnTo>
                  <a:lnTo>
                    <a:pt x="46" y="42"/>
                  </a:lnTo>
                  <a:lnTo>
                    <a:pt x="55"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55" name="Freeform 309"/>
            <p:cNvSpPr>
              <a:spLocks/>
            </p:cNvSpPr>
            <p:nvPr/>
          </p:nvSpPr>
          <p:spPr bwMode="auto">
            <a:xfrm>
              <a:off x="3351" y="2157"/>
              <a:ext cx="161" cy="146"/>
            </a:xfrm>
            <a:custGeom>
              <a:avLst/>
              <a:gdLst>
                <a:gd name="T0" fmla="*/ 8 w 161"/>
                <a:gd name="T1" fmla="*/ 57 h 134"/>
                <a:gd name="T2" fmla="*/ 12 w 161"/>
                <a:gd name="T3" fmla="*/ 53 h 134"/>
                <a:gd name="T4" fmla="*/ 14 w 161"/>
                <a:gd name="T5" fmla="*/ 50 h 134"/>
                <a:gd name="T6" fmla="*/ 14 w 161"/>
                <a:gd name="T7" fmla="*/ 46 h 134"/>
                <a:gd name="T8" fmla="*/ 14 w 161"/>
                <a:gd name="T9" fmla="*/ 40 h 134"/>
                <a:gd name="T10" fmla="*/ 16 w 161"/>
                <a:gd name="T11" fmla="*/ 36 h 134"/>
                <a:gd name="T12" fmla="*/ 18 w 161"/>
                <a:gd name="T13" fmla="*/ 34 h 134"/>
                <a:gd name="T14" fmla="*/ 21 w 161"/>
                <a:gd name="T15" fmla="*/ 32 h 134"/>
                <a:gd name="T16" fmla="*/ 23 w 161"/>
                <a:gd name="T17" fmla="*/ 32 h 134"/>
                <a:gd name="T18" fmla="*/ 35 w 161"/>
                <a:gd name="T19" fmla="*/ 34 h 134"/>
                <a:gd name="T20" fmla="*/ 44 w 161"/>
                <a:gd name="T21" fmla="*/ 36 h 134"/>
                <a:gd name="T22" fmla="*/ 52 w 161"/>
                <a:gd name="T23" fmla="*/ 40 h 134"/>
                <a:gd name="T24" fmla="*/ 60 w 161"/>
                <a:gd name="T25" fmla="*/ 46 h 134"/>
                <a:gd name="T26" fmla="*/ 65 w 161"/>
                <a:gd name="T27" fmla="*/ 38 h 134"/>
                <a:gd name="T28" fmla="*/ 73 w 161"/>
                <a:gd name="T29" fmla="*/ 26 h 134"/>
                <a:gd name="T30" fmla="*/ 79 w 161"/>
                <a:gd name="T31" fmla="*/ 19 h 134"/>
                <a:gd name="T32" fmla="*/ 83 w 161"/>
                <a:gd name="T33" fmla="*/ 15 h 134"/>
                <a:gd name="T34" fmla="*/ 152 w 161"/>
                <a:gd name="T35" fmla="*/ 13 h 134"/>
                <a:gd name="T36" fmla="*/ 156 w 161"/>
                <a:gd name="T37" fmla="*/ 19 h 134"/>
                <a:gd name="T38" fmla="*/ 158 w 161"/>
                <a:gd name="T39" fmla="*/ 25 h 134"/>
                <a:gd name="T40" fmla="*/ 160 w 161"/>
                <a:gd name="T41" fmla="*/ 30 h 134"/>
                <a:gd name="T42" fmla="*/ 160 w 161"/>
                <a:gd name="T43" fmla="*/ 38 h 134"/>
                <a:gd name="T44" fmla="*/ 160 w 161"/>
                <a:gd name="T45" fmla="*/ 42 h 134"/>
                <a:gd name="T46" fmla="*/ 160 w 161"/>
                <a:gd name="T47" fmla="*/ 46 h 134"/>
                <a:gd name="T48" fmla="*/ 161 w 161"/>
                <a:gd name="T49" fmla="*/ 50 h 134"/>
                <a:gd name="T50" fmla="*/ 161 w 161"/>
                <a:gd name="T51" fmla="*/ 53 h 134"/>
                <a:gd name="T52" fmla="*/ 160 w 161"/>
                <a:gd name="T53" fmla="*/ 55 h 134"/>
                <a:gd name="T54" fmla="*/ 160 w 161"/>
                <a:gd name="T55" fmla="*/ 55 h 134"/>
                <a:gd name="T56" fmla="*/ 160 w 161"/>
                <a:gd name="T57" fmla="*/ 55 h 134"/>
                <a:gd name="T58" fmla="*/ 160 w 161"/>
                <a:gd name="T59" fmla="*/ 55 h 134"/>
                <a:gd name="T60" fmla="*/ 152 w 161"/>
                <a:gd name="T61" fmla="*/ 69 h 134"/>
                <a:gd name="T62" fmla="*/ 140 w 161"/>
                <a:gd name="T63" fmla="*/ 76 h 134"/>
                <a:gd name="T64" fmla="*/ 127 w 161"/>
                <a:gd name="T65" fmla="*/ 82 h 134"/>
                <a:gd name="T66" fmla="*/ 115 w 161"/>
                <a:gd name="T67" fmla="*/ 86 h 134"/>
                <a:gd name="T68" fmla="*/ 100 w 161"/>
                <a:gd name="T69" fmla="*/ 94 h 134"/>
                <a:gd name="T70" fmla="*/ 85 w 161"/>
                <a:gd name="T71" fmla="*/ 99 h 134"/>
                <a:gd name="T72" fmla="*/ 71 w 161"/>
                <a:gd name="T73" fmla="*/ 105 h 134"/>
                <a:gd name="T74" fmla="*/ 54 w 161"/>
                <a:gd name="T75" fmla="*/ 111 h 134"/>
                <a:gd name="T76" fmla="*/ 42 w 161"/>
                <a:gd name="T77" fmla="*/ 115 h 134"/>
                <a:gd name="T78" fmla="*/ 35 w 161"/>
                <a:gd name="T79" fmla="*/ 122 h 134"/>
                <a:gd name="T80" fmla="*/ 27 w 161"/>
                <a:gd name="T81" fmla="*/ 128 h 134"/>
                <a:gd name="T82" fmla="*/ 21 w 161"/>
                <a:gd name="T83" fmla="*/ 134 h 134"/>
                <a:gd name="T84" fmla="*/ 14 w 161"/>
                <a:gd name="T85" fmla="*/ 117 h 134"/>
                <a:gd name="T86" fmla="*/ 8 w 161"/>
                <a:gd name="T87" fmla="*/ 98 h 134"/>
                <a:gd name="T88" fmla="*/ 4 w 161"/>
                <a:gd name="T89" fmla="*/ 78 h 134"/>
                <a:gd name="T90" fmla="*/ 0 w 161"/>
                <a:gd name="T91" fmla="*/ 59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1" h="134">
                  <a:moveTo>
                    <a:pt x="0" y="59"/>
                  </a:moveTo>
                  <a:lnTo>
                    <a:pt x="8" y="57"/>
                  </a:lnTo>
                  <a:lnTo>
                    <a:pt x="10" y="55"/>
                  </a:lnTo>
                  <a:lnTo>
                    <a:pt x="12" y="53"/>
                  </a:lnTo>
                  <a:lnTo>
                    <a:pt x="12" y="51"/>
                  </a:lnTo>
                  <a:lnTo>
                    <a:pt x="14" y="50"/>
                  </a:lnTo>
                  <a:lnTo>
                    <a:pt x="14" y="48"/>
                  </a:lnTo>
                  <a:lnTo>
                    <a:pt x="14" y="46"/>
                  </a:lnTo>
                  <a:lnTo>
                    <a:pt x="14" y="44"/>
                  </a:lnTo>
                  <a:lnTo>
                    <a:pt x="14" y="40"/>
                  </a:lnTo>
                  <a:lnTo>
                    <a:pt x="14" y="38"/>
                  </a:lnTo>
                  <a:lnTo>
                    <a:pt x="16" y="36"/>
                  </a:lnTo>
                  <a:lnTo>
                    <a:pt x="16" y="34"/>
                  </a:lnTo>
                  <a:lnTo>
                    <a:pt x="18" y="34"/>
                  </a:lnTo>
                  <a:lnTo>
                    <a:pt x="19" y="34"/>
                  </a:lnTo>
                  <a:lnTo>
                    <a:pt x="21" y="32"/>
                  </a:lnTo>
                  <a:lnTo>
                    <a:pt x="21" y="32"/>
                  </a:lnTo>
                  <a:lnTo>
                    <a:pt x="23" y="32"/>
                  </a:lnTo>
                  <a:lnTo>
                    <a:pt x="31" y="32"/>
                  </a:lnTo>
                  <a:lnTo>
                    <a:pt x="35" y="34"/>
                  </a:lnTo>
                  <a:lnTo>
                    <a:pt x="41" y="34"/>
                  </a:lnTo>
                  <a:lnTo>
                    <a:pt x="44" y="36"/>
                  </a:lnTo>
                  <a:lnTo>
                    <a:pt x="48" y="38"/>
                  </a:lnTo>
                  <a:lnTo>
                    <a:pt x="52" y="40"/>
                  </a:lnTo>
                  <a:lnTo>
                    <a:pt x="56" y="44"/>
                  </a:lnTo>
                  <a:lnTo>
                    <a:pt x="60" y="46"/>
                  </a:lnTo>
                  <a:lnTo>
                    <a:pt x="62" y="42"/>
                  </a:lnTo>
                  <a:lnTo>
                    <a:pt x="65" y="38"/>
                  </a:lnTo>
                  <a:lnTo>
                    <a:pt x="69" y="32"/>
                  </a:lnTo>
                  <a:lnTo>
                    <a:pt x="73" y="26"/>
                  </a:lnTo>
                  <a:lnTo>
                    <a:pt x="77" y="23"/>
                  </a:lnTo>
                  <a:lnTo>
                    <a:pt x="79" y="19"/>
                  </a:lnTo>
                  <a:lnTo>
                    <a:pt x="83" y="15"/>
                  </a:lnTo>
                  <a:lnTo>
                    <a:pt x="83" y="15"/>
                  </a:lnTo>
                  <a:lnTo>
                    <a:pt x="152" y="0"/>
                  </a:lnTo>
                  <a:lnTo>
                    <a:pt x="152" y="13"/>
                  </a:lnTo>
                  <a:lnTo>
                    <a:pt x="154" y="15"/>
                  </a:lnTo>
                  <a:lnTo>
                    <a:pt x="156" y="19"/>
                  </a:lnTo>
                  <a:lnTo>
                    <a:pt x="156" y="21"/>
                  </a:lnTo>
                  <a:lnTo>
                    <a:pt x="158" y="25"/>
                  </a:lnTo>
                  <a:lnTo>
                    <a:pt x="158" y="26"/>
                  </a:lnTo>
                  <a:lnTo>
                    <a:pt x="160" y="30"/>
                  </a:lnTo>
                  <a:lnTo>
                    <a:pt x="160" y="34"/>
                  </a:lnTo>
                  <a:lnTo>
                    <a:pt x="160" y="38"/>
                  </a:lnTo>
                  <a:lnTo>
                    <a:pt x="160" y="40"/>
                  </a:lnTo>
                  <a:lnTo>
                    <a:pt x="160" y="42"/>
                  </a:lnTo>
                  <a:lnTo>
                    <a:pt x="160" y="44"/>
                  </a:lnTo>
                  <a:lnTo>
                    <a:pt x="160" y="46"/>
                  </a:lnTo>
                  <a:lnTo>
                    <a:pt x="161" y="48"/>
                  </a:lnTo>
                  <a:lnTo>
                    <a:pt x="161" y="50"/>
                  </a:lnTo>
                  <a:lnTo>
                    <a:pt x="161" y="51"/>
                  </a:lnTo>
                  <a:lnTo>
                    <a:pt x="161" y="53"/>
                  </a:lnTo>
                  <a:lnTo>
                    <a:pt x="160" y="55"/>
                  </a:lnTo>
                  <a:lnTo>
                    <a:pt x="160" y="55"/>
                  </a:lnTo>
                  <a:lnTo>
                    <a:pt x="160" y="55"/>
                  </a:lnTo>
                  <a:lnTo>
                    <a:pt x="160" y="55"/>
                  </a:lnTo>
                  <a:lnTo>
                    <a:pt x="160" y="55"/>
                  </a:lnTo>
                  <a:lnTo>
                    <a:pt x="160" y="55"/>
                  </a:lnTo>
                  <a:lnTo>
                    <a:pt x="160" y="55"/>
                  </a:lnTo>
                  <a:lnTo>
                    <a:pt x="160" y="55"/>
                  </a:lnTo>
                  <a:lnTo>
                    <a:pt x="156" y="63"/>
                  </a:lnTo>
                  <a:lnTo>
                    <a:pt x="152" y="69"/>
                  </a:lnTo>
                  <a:lnTo>
                    <a:pt x="146" y="73"/>
                  </a:lnTo>
                  <a:lnTo>
                    <a:pt x="140" y="76"/>
                  </a:lnTo>
                  <a:lnTo>
                    <a:pt x="133" y="78"/>
                  </a:lnTo>
                  <a:lnTo>
                    <a:pt x="127" y="82"/>
                  </a:lnTo>
                  <a:lnTo>
                    <a:pt x="121" y="84"/>
                  </a:lnTo>
                  <a:lnTo>
                    <a:pt x="115" y="86"/>
                  </a:lnTo>
                  <a:lnTo>
                    <a:pt x="108" y="90"/>
                  </a:lnTo>
                  <a:lnTo>
                    <a:pt x="100" y="94"/>
                  </a:lnTo>
                  <a:lnTo>
                    <a:pt x="92" y="96"/>
                  </a:lnTo>
                  <a:lnTo>
                    <a:pt x="85" y="99"/>
                  </a:lnTo>
                  <a:lnTo>
                    <a:pt x="79" y="103"/>
                  </a:lnTo>
                  <a:lnTo>
                    <a:pt x="71" y="105"/>
                  </a:lnTo>
                  <a:lnTo>
                    <a:pt x="62" y="107"/>
                  </a:lnTo>
                  <a:lnTo>
                    <a:pt x="54" y="111"/>
                  </a:lnTo>
                  <a:lnTo>
                    <a:pt x="48" y="113"/>
                  </a:lnTo>
                  <a:lnTo>
                    <a:pt x="42" y="115"/>
                  </a:lnTo>
                  <a:lnTo>
                    <a:pt x="39" y="119"/>
                  </a:lnTo>
                  <a:lnTo>
                    <a:pt x="35" y="122"/>
                  </a:lnTo>
                  <a:lnTo>
                    <a:pt x="31" y="124"/>
                  </a:lnTo>
                  <a:lnTo>
                    <a:pt x="27" y="128"/>
                  </a:lnTo>
                  <a:lnTo>
                    <a:pt x="25" y="132"/>
                  </a:lnTo>
                  <a:lnTo>
                    <a:pt x="21" y="134"/>
                  </a:lnTo>
                  <a:lnTo>
                    <a:pt x="18" y="126"/>
                  </a:lnTo>
                  <a:lnTo>
                    <a:pt x="14" y="117"/>
                  </a:lnTo>
                  <a:lnTo>
                    <a:pt x="12" y="107"/>
                  </a:lnTo>
                  <a:lnTo>
                    <a:pt x="8" y="98"/>
                  </a:lnTo>
                  <a:lnTo>
                    <a:pt x="6" y="88"/>
                  </a:lnTo>
                  <a:lnTo>
                    <a:pt x="4" y="78"/>
                  </a:lnTo>
                  <a:lnTo>
                    <a:pt x="2" y="69"/>
                  </a:lnTo>
                  <a:lnTo>
                    <a:pt x="0" y="59"/>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56" name="Freeform 310"/>
            <p:cNvSpPr>
              <a:spLocks/>
            </p:cNvSpPr>
            <p:nvPr/>
          </p:nvSpPr>
          <p:spPr bwMode="auto">
            <a:xfrm>
              <a:off x="3476" y="2017"/>
              <a:ext cx="82" cy="75"/>
            </a:xfrm>
            <a:custGeom>
              <a:avLst/>
              <a:gdLst>
                <a:gd name="T0" fmla="*/ 0 w 82"/>
                <a:gd name="T1" fmla="*/ 35 h 69"/>
                <a:gd name="T2" fmla="*/ 4 w 82"/>
                <a:gd name="T3" fmla="*/ 33 h 69"/>
                <a:gd name="T4" fmla="*/ 4 w 82"/>
                <a:gd name="T5" fmla="*/ 35 h 69"/>
                <a:gd name="T6" fmla="*/ 4 w 82"/>
                <a:gd name="T7" fmla="*/ 35 h 69"/>
                <a:gd name="T8" fmla="*/ 4 w 82"/>
                <a:gd name="T9" fmla="*/ 36 h 69"/>
                <a:gd name="T10" fmla="*/ 6 w 82"/>
                <a:gd name="T11" fmla="*/ 38 h 69"/>
                <a:gd name="T12" fmla="*/ 8 w 82"/>
                <a:gd name="T13" fmla="*/ 40 h 69"/>
                <a:gd name="T14" fmla="*/ 11 w 82"/>
                <a:gd name="T15" fmla="*/ 40 h 69"/>
                <a:gd name="T16" fmla="*/ 19 w 82"/>
                <a:gd name="T17" fmla="*/ 40 h 69"/>
                <a:gd name="T18" fmla="*/ 29 w 82"/>
                <a:gd name="T19" fmla="*/ 38 h 69"/>
                <a:gd name="T20" fmla="*/ 38 w 82"/>
                <a:gd name="T21" fmla="*/ 36 h 69"/>
                <a:gd name="T22" fmla="*/ 46 w 82"/>
                <a:gd name="T23" fmla="*/ 35 h 69"/>
                <a:gd name="T24" fmla="*/ 52 w 82"/>
                <a:gd name="T25" fmla="*/ 31 h 69"/>
                <a:gd name="T26" fmla="*/ 58 w 82"/>
                <a:gd name="T27" fmla="*/ 27 h 69"/>
                <a:gd name="T28" fmla="*/ 63 w 82"/>
                <a:gd name="T29" fmla="*/ 19 h 69"/>
                <a:gd name="T30" fmla="*/ 69 w 82"/>
                <a:gd name="T31" fmla="*/ 11 h 69"/>
                <a:gd name="T32" fmla="*/ 77 w 82"/>
                <a:gd name="T33" fmla="*/ 0 h 69"/>
                <a:gd name="T34" fmla="*/ 79 w 82"/>
                <a:gd name="T35" fmla="*/ 2 h 69"/>
                <a:gd name="T36" fmla="*/ 79 w 82"/>
                <a:gd name="T37" fmla="*/ 4 h 69"/>
                <a:gd name="T38" fmla="*/ 79 w 82"/>
                <a:gd name="T39" fmla="*/ 6 h 69"/>
                <a:gd name="T40" fmla="*/ 81 w 82"/>
                <a:gd name="T41" fmla="*/ 8 h 69"/>
                <a:gd name="T42" fmla="*/ 81 w 82"/>
                <a:gd name="T43" fmla="*/ 10 h 69"/>
                <a:gd name="T44" fmla="*/ 82 w 82"/>
                <a:gd name="T45" fmla="*/ 13 h 69"/>
                <a:gd name="T46" fmla="*/ 82 w 82"/>
                <a:gd name="T47" fmla="*/ 15 h 69"/>
                <a:gd name="T48" fmla="*/ 82 w 82"/>
                <a:gd name="T49" fmla="*/ 17 h 69"/>
                <a:gd name="T50" fmla="*/ 71 w 82"/>
                <a:gd name="T51" fmla="*/ 59 h 69"/>
                <a:gd name="T52" fmla="*/ 65 w 82"/>
                <a:gd name="T53" fmla="*/ 69 h 69"/>
                <a:gd name="T54" fmla="*/ 17 w 82"/>
                <a:gd name="T55" fmla="*/ 63 h 69"/>
                <a:gd name="T56" fmla="*/ 0 w 82"/>
                <a:gd name="T57" fmla="*/ 3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2" h="69">
                  <a:moveTo>
                    <a:pt x="0" y="35"/>
                  </a:moveTo>
                  <a:lnTo>
                    <a:pt x="4" y="33"/>
                  </a:lnTo>
                  <a:lnTo>
                    <a:pt x="4" y="35"/>
                  </a:lnTo>
                  <a:lnTo>
                    <a:pt x="4" y="35"/>
                  </a:lnTo>
                  <a:lnTo>
                    <a:pt x="4" y="36"/>
                  </a:lnTo>
                  <a:lnTo>
                    <a:pt x="6" y="38"/>
                  </a:lnTo>
                  <a:lnTo>
                    <a:pt x="8" y="40"/>
                  </a:lnTo>
                  <a:lnTo>
                    <a:pt x="11" y="40"/>
                  </a:lnTo>
                  <a:lnTo>
                    <a:pt x="19" y="40"/>
                  </a:lnTo>
                  <a:lnTo>
                    <a:pt x="29" y="38"/>
                  </a:lnTo>
                  <a:lnTo>
                    <a:pt x="38" y="36"/>
                  </a:lnTo>
                  <a:lnTo>
                    <a:pt x="46" y="35"/>
                  </a:lnTo>
                  <a:lnTo>
                    <a:pt x="52" y="31"/>
                  </a:lnTo>
                  <a:lnTo>
                    <a:pt x="58" y="27"/>
                  </a:lnTo>
                  <a:lnTo>
                    <a:pt x="63" y="19"/>
                  </a:lnTo>
                  <a:lnTo>
                    <a:pt x="69" y="11"/>
                  </a:lnTo>
                  <a:lnTo>
                    <a:pt x="77" y="0"/>
                  </a:lnTo>
                  <a:lnTo>
                    <a:pt x="79" y="2"/>
                  </a:lnTo>
                  <a:lnTo>
                    <a:pt x="79" y="4"/>
                  </a:lnTo>
                  <a:lnTo>
                    <a:pt x="79" y="6"/>
                  </a:lnTo>
                  <a:lnTo>
                    <a:pt x="81" y="8"/>
                  </a:lnTo>
                  <a:lnTo>
                    <a:pt x="81" y="10"/>
                  </a:lnTo>
                  <a:lnTo>
                    <a:pt x="82" y="13"/>
                  </a:lnTo>
                  <a:lnTo>
                    <a:pt x="82" y="15"/>
                  </a:lnTo>
                  <a:lnTo>
                    <a:pt x="82" y="17"/>
                  </a:lnTo>
                  <a:lnTo>
                    <a:pt x="71" y="59"/>
                  </a:lnTo>
                  <a:lnTo>
                    <a:pt x="65" y="69"/>
                  </a:lnTo>
                  <a:lnTo>
                    <a:pt x="17" y="63"/>
                  </a:lnTo>
                  <a:lnTo>
                    <a:pt x="0" y="35"/>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57" name="Freeform 311"/>
            <p:cNvSpPr>
              <a:spLocks/>
            </p:cNvSpPr>
            <p:nvPr/>
          </p:nvSpPr>
          <p:spPr bwMode="auto">
            <a:xfrm>
              <a:off x="3274" y="1797"/>
              <a:ext cx="148" cy="167"/>
            </a:xfrm>
            <a:custGeom>
              <a:avLst/>
              <a:gdLst>
                <a:gd name="T0" fmla="*/ 137 w 148"/>
                <a:gd name="T1" fmla="*/ 112 h 154"/>
                <a:gd name="T2" fmla="*/ 139 w 148"/>
                <a:gd name="T3" fmla="*/ 104 h 154"/>
                <a:gd name="T4" fmla="*/ 137 w 148"/>
                <a:gd name="T5" fmla="*/ 98 h 154"/>
                <a:gd name="T6" fmla="*/ 137 w 148"/>
                <a:gd name="T7" fmla="*/ 94 h 154"/>
                <a:gd name="T8" fmla="*/ 137 w 148"/>
                <a:gd name="T9" fmla="*/ 91 h 154"/>
                <a:gd name="T10" fmla="*/ 123 w 148"/>
                <a:gd name="T11" fmla="*/ 87 h 154"/>
                <a:gd name="T12" fmla="*/ 110 w 148"/>
                <a:gd name="T13" fmla="*/ 77 h 154"/>
                <a:gd name="T14" fmla="*/ 100 w 148"/>
                <a:gd name="T15" fmla="*/ 66 h 154"/>
                <a:gd name="T16" fmla="*/ 96 w 148"/>
                <a:gd name="T17" fmla="*/ 54 h 154"/>
                <a:gd name="T18" fmla="*/ 98 w 148"/>
                <a:gd name="T19" fmla="*/ 48 h 154"/>
                <a:gd name="T20" fmla="*/ 100 w 148"/>
                <a:gd name="T21" fmla="*/ 45 h 154"/>
                <a:gd name="T22" fmla="*/ 102 w 148"/>
                <a:gd name="T23" fmla="*/ 43 h 154"/>
                <a:gd name="T24" fmla="*/ 104 w 148"/>
                <a:gd name="T25" fmla="*/ 39 h 154"/>
                <a:gd name="T26" fmla="*/ 98 w 148"/>
                <a:gd name="T27" fmla="*/ 35 h 154"/>
                <a:gd name="T28" fmla="*/ 91 w 148"/>
                <a:gd name="T29" fmla="*/ 25 h 154"/>
                <a:gd name="T30" fmla="*/ 85 w 148"/>
                <a:gd name="T31" fmla="*/ 14 h 154"/>
                <a:gd name="T32" fmla="*/ 81 w 148"/>
                <a:gd name="T33" fmla="*/ 6 h 154"/>
                <a:gd name="T34" fmla="*/ 75 w 148"/>
                <a:gd name="T35" fmla="*/ 6 h 154"/>
                <a:gd name="T36" fmla="*/ 70 w 148"/>
                <a:gd name="T37" fmla="*/ 4 h 154"/>
                <a:gd name="T38" fmla="*/ 64 w 148"/>
                <a:gd name="T39" fmla="*/ 2 h 154"/>
                <a:gd name="T40" fmla="*/ 58 w 148"/>
                <a:gd name="T41" fmla="*/ 0 h 154"/>
                <a:gd name="T42" fmla="*/ 52 w 148"/>
                <a:gd name="T43" fmla="*/ 0 h 154"/>
                <a:gd name="T44" fmla="*/ 50 w 148"/>
                <a:gd name="T45" fmla="*/ 0 h 154"/>
                <a:gd name="T46" fmla="*/ 48 w 148"/>
                <a:gd name="T47" fmla="*/ 0 h 154"/>
                <a:gd name="T48" fmla="*/ 47 w 148"/>
                <a:gd name="T49" fmla="*/ 0 h 154"/>
                <a:gd name="T50" fmla="*/ 45 w 148"/>
                <a:gd name="T51" fmla="*/ 0 h 154"/>
                <a:gd name="T52" fmla="*/ 39 w 148"/>
                <a:gd name="T53" fmla="*/ 6 h 154"/>
                <a:gd name="T54" fmla="*/ 33 w 148"/>
                <a:gd name="T55" fmla="*/ 12 h 154"/>
                <a:gd name="T56" fmla="*/ 27 w 148"/>
                <a:gd name="T57" fmla="*/ 18 h 154"/>
                <a:gd name="T58" fmla="*/ 25 w 148"/>
                <a:gd name="T59" fmla="*/ 23 h 154"/>
                <a:gd name="T60" fmla="*/ 27 w 148"/>
                <a:gd name="T61" fmla="*/ 33 h 154"/>
                <a:gd name="T62" fmla="*/ 27 w 148"/>
                <a:gd name="T63" fmla="*/ 41 h 154"/>
                <a:gd name="T64" fmla="*/ 27 w 148"/>
                <a:gd name="T65" fmla="*/ 48 h 154"/>
                <a:gd name="T66" fmla="*/ 25 w 148"/>
                <a:gd name="T67" fmla="*/ 54 h 154"/>
                <a:gd name="T68" fmla="*/ 20 w 148"/>
                <a:gd name="T69" fmla="*/ 60 h 154"/>
                <a:gd name="T70" fmla="*/ 12 w 148"/>
                <a:gd name="T71" fmla="*/ 64 h 154"/>
                <a:gd name="T72" fmla="*/ 4 w 148"/>
                <a:gd name="T73" fmla="*/ 70 h 154"/>
                <a:gd name="T74" fmla="*/ 2 w 148"/>
                <a:gd name="T75" fmla="*/ 77 h 154"/>
                <a:gd name="T76" fmla="*/ 0 w 148"/>
                <a:gd name="T77" fmla="*/ 85 h 154"/>
                <a:gd name="T78" fmla="*/ 4 w 148"/>
                <a:gd name="T79" fmla="*/ 93 h 154"/>
                <a:gd name="T80" fmla="*/ 25 w 148"/>
                <a:gd name="T81" fmla="*/ 104 h 154"/>
                <a:gd name="T82" fmla="*/ 58 w 148"/>
                <a:gd name="T83" fmla="*/ 116 h 154"/>
                <a:gd name="T84" fmla="*/ 71 w 148"/>
                <a:gd name="T85" fmla="*/ 123 h 154"/>
                <a:gd name="T86" fmla="*/ 77 w 148"/>
                <a:gd name="T87" fmla="*/ 135 h 154"/>
                <a:gd name="T88" fmla="*/ 79 w 148"/>
                <a:gd name="T89" fmla="*/ 142 h 154"/>
                <a:gd name="T90" fmla="*/ 79 w 148"/>
                <a:gd name="T91" fmla="*/ 146 h 154"/>
                <a:gd name="T92" fmla="*/ 83 w 148"/>
                <a:gd name="T93" fmla="*/ 148 h 154"/>
                <a:gd name="T94" fmla="*/ 85 w 148"/>
                <a:gd name="T95" fmla="*/ 150 h 154"/>
                <a:gd name="T96" fmla="*/ 91 w 148"/>
                <a:gd name="T97" fmla="*/ 152 h 154"/>
                <a:gd name="T98" fmla="*/ 95 w 148"/>
                <a:gd name="T99" fmla="*/ 152 h 154"/>
                <a:gd name="T100" fmla="*/ 98 w 148"/>
                <a:gd name="T101" fmla="*/ 152 h 154"/>
                <a:gd name="T102" fmla="*/ 104 w 148"/>
                <a:gd name="T103" fmla="*/ 152 h 154"/>
                <a:gd name="T104" fmla="*/ 106 w 148"/>
                <a:gd name="T105" fmla="*/ 154 h 154"/>
                <a:gd name="T106" fmla="*/ 108 w 148"/>
                <a:gd name="T107" fmla="*/ 154 h 154"/>
                <a:gd name="T108" fmla="*/ 112 w 148"/>
                <a:gd name="T109" fmla="*/ 154 h 154"/>
                <a:gd name="T110" fmla="*/ 119 w 148"/>
                <a:gd name="T111" fmla="*/ 154 h 154"/>
                <a:gd name="T112" fmla="*/ 127 w 148"/>
                <a:gd name="T113" fmla="*/ 154 h 154"/>
                <a:gd name="T114" fmla="*/ 133 w 148"/>
                <a:gd name="T115" fmla="*/ 135 h 154"/>
                <a:gd name="T116" fmla="*/ 135 w 148"/>
                <a:gd name="T117" fmla="*/ 135 h 154"/>
                <a:gd name="T118" fmla="*/ 137 w 148"/>
                <a:gd name="T119" fmla="*/ 135 h 154"/>
                <a:gd name="T120" fmla="*/ 139 w 148"/>
                <a:gd name="T121" fmla="*/ 133 h 154"/>
                <a:gd name="T122" fmla="*/ 141 w 148"/>
                <a:gd name="T123" fmla="*/ 131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8" h="154">
                  <a:moveTo>
                    <a:pt x="148" y="127"/>
                  </a:moveTo>
                  <a:lnTo>
                    <a:pt x="137" y="112"/>
                  </a:lnTo>
                  <a:lnTo>
                    <a:pt x="137" y="108"/>
                  </a:lnTo>
                  <a:lnTo>
                    <a:pt x="139" y="104"/>
                  </a:lnTo>
                  <a:lnTo>
                    <a:pt x="139" y="102"/>
                  </a:lnTo>
                  <a:lnTo>
                    <a:pt x="137" y="98"/>
                  </a:lnTo>
                  <a:lnTo>
                    <a:pt x="137" y="96"/>
                  </a:lnTo>
                  <a:lnTo>
                    <a:pt x="137" y="94"/>
                  </a:lnTo>
                  <a:lnTo>
                    <a:pt x="137" y="93"/>
                  </a:lnTo>
                  <a:lnTo>
                    <a:pt x="137" y="91"/>
                  </a:lnTo>
                  <a:lnTo>
                    <a:pt x="129" y="89"/>
                  </a:lnTo>
                  <a:lnTo>
                    <a:pt x="123" y="87"/>
                  </a:lnTo>
                  <a:lnTo>
                    <a:pt x="116" y="83"/>
                  </a:lnTo>
                  <a:lnTo>
                    <a:pt x="110" y="77"/>
                  </a:lnTo>
                  <a:lnTo>
                    <a:pt x="104" y="71"/>
                  </a:lnTo>
                  <a:lnTo>
                    <a:pt x="100" y="66"/>
                  </a:lnTo>
                  <a:lnTo>
                    <a:pt x="98" y="58"/>
                  </a:lnTo>
                  <a:lnTo>
                    <a:pt x="96" y="54"/>
                  </a:lnTo>
                  <a:lnTo>
                    <a:pt x="96" y="50"/>
                  </a:lnTo>
                  <a:lnTo>
                    <a:pt x="98" y="48"/>
                  </a:lnTo>
                  <a:lnTo>
                    <a:pt x="98" y="46"/>
                  </a:lnTo>
                  <a:lnTo>
                    <a:pt x="100" y="45"/>
                  </a:lnTo>
                  <a:lnTo>
                    <a:pt x="102" y="43"/>
                  </a:lnTo>
                  <a:lnTo>
                    <a:pt x="102" y="43"/>
                  </a:lnTo>
                  <a:lnTo>
                    <a:pt x="104" y="41"/>
                  </a:lnTo>
                  <a:lnTo>
                    <a:pt x="104" y="39"/>
                  </a:lnTo>
                  <a:lnTo>
                    <a:pt x="102" y="39"/>
                  </a:lnTo>
                  <a:lnTo>
                    <a:pt x="98" y="35"/>
                  </a:lnTo>
                  <a:lnTo>
                    <a:pt x="95" y="31"/>
                  </a:lnTo>
                  <a:lnTo>
                    <a:pt x="91" y="25"/>
                  </a:lnTo>
                  <a:lnTo>
                    <a:pt x="87" y="20"/>
                  </a:lnTo>
                  <a:lnTo>
                    <a:pt x="85" y="14"/>
                  </a:lnTo>
                  <a:lnTo>
                    <a:pt x="83" y="10"/>
                  </a:lnTo>
                  <a:lnTo>
                    <a:pt x="81" y="6"/>
                  </a:lnTo>
                  <a:lnTo>
                    <a:pt x="79" y="6"/>
                  </a:lnTo>
                  <a:lnTo>
                    <a:pt x="75" y="6"/>
                  </a:lnTo>
                  <a:lnTo>
                    <a:pt x="71" y="6"/>
                  </a:lnTo>
                  <a:lnTo>
                    <a:pt x="70" y="4"/>
                  </a:lnTo>
                  <a:lnTo>
                    <a:pt x="66" y="2"/>
                  </a:lnTo>
                  <a:lnTo>
                    <a:pt x="64" y="2"/>
                  </a:lnTo>
                  <a:lnTo>
                    <a:pt x="60" y="0"/>
                  </a:lnTo>
                  <a:lnTo>
                    <a:pt x="58" y="0"/>
                  </a:lnTo>
                  <a:lnTo>
                    <a:pt x="54" y="0"/>
                  </a:lnTo>
                  <a:lnTo>
                    <a:pt x="52" y="0"/>
                  </a:lnTo>
                  <a:lnTo>
                    <a:pt x="50" y="0"/>
                  </a:lnTo>
                  <a:lnTo>
                    <a:pt x="50" y="0"/>
                  </a:lnTo>
                  <a:lnTo>
                    <a:pt x="50" y="0"/>
                  </a:lnTo>
                  <a:lnTo>
                    <a:pt x="48" y="0"/>
                  </a:lnTo>
                  <a:lnTo>
                    <a:pt x="48" y="0"/>
                  </a:lnTo>
                  <a:lnTo>
                    <a:pt x="47" y="0"/>
                  </a:lnTo>
                  <a:lnTo>
                    <a:pt x="47" y="0"/>
                  </a:lnTo>
                  <a:lnTo>
                    <a:pt x="45" y="0"/>
                  </a:lnTo>
                  <a:lnTo>
                    <a:pt x="43" y="2"/>
                  </a:lnTo>
                  <a:lnTo>
                    <a:pt x="39" y="6"/>
                  </a:lnTo>
                  <a:lnTo>
                    <a:pt x="37" y="8"/>
                  </a:lnTo>
                  <a:lnTo>
                    <a:pt x="33" y="12"/>
                  </a:lnTo>
                  <a:lnTo>
                    <a:pt x="29" y="16"/>
                  </a:lnTo>
                  <a:lnTo>
                    <a:pt x="27" y="18"/>
                  </a:lnTo>
                  <a:lnTo>
                    <a:pt x="25" y="20"/>
                  </a:lnTo>
                  <a:lnTo>
                    <a:pt x="25" y="23"/>
                  </a:lnTo>
                  <a:lnTo>
                    <a:pt x="27" y="27"/>
                  </a:lnTo>
                  <a:lnTo>
                    <a:pt x="27" y="33"/>
                  </a:lnTo>
                  <a:lnTo>
                    <a:pt x="27" y="37"/>
                  </a:lnTo>
                  <a:lnTo>
                    <a:pt x="27" y="41"/>
                  </a:lnTo>
                  <a:lnTo>
                    <a:pt x="27" y="45"/>
                  </a:lnTo>
                  <a:lnTo>
                    <a:pt x="27" y="48"/>
                  </a:lnTo>
                  <a:lnTo>
                    <a:pt x="25" y="52"/>
                  </a:lnTo>
                  <a:lnTo>
                    <a:pt x="25" y="54"/>
                  </a:lnTo>
                  <a:lnTo>
                    <a:pt x="24" y="56"/>
                  </a:lnTo>
                  <a:lnTo>
                    <a:pt x="20" y="60"/>
                  </a:lnTo>
                  <a:lnTo>
                    <a:pt x="16" y="62"/>
                  </a:lnTo>
                  <a:lnTo>
                    <a:pt x="12" y="64"/>
                  </a:lnTo>
                  <a:lnTo>
                    <a:pt x="8" y="68"/>
                  </a:lnTo>
                  <a:lnTo>
                    <a:pt x="4" y="70"/>
                  </a:lnTo>
                  <a:lnTo>
                    <a:pt x="0" y="71"/>
                  </a:lnTo>
                  <a:lnTo>
                    <a:pt x="2" y="77"/>
                  </a:lnTo>
                  <a:lnTo>
                    <a:pt x="0" y="81"/>
                  </a:lnTo>
                  <a:lnTo>
                    <a:pt x="0" y="85"/>
                  </a:lnTo>
                  <a:lnTo>
                    <a:pt x="0" y="89"/>
                  </a:lnTo>
                  <a:lnTo>
                    <a:pt x="4" y="93"/>
                  </a:lnTo>
                  <a:lnTo>
                    <a:pt x="12" y="96"/>
                  </a:lnTo>
                  <a:lnTo>
                    <a:pt x="25" y="104"/>
                  </a:lnTo>
                  <a:lnTo>
                    <a:pt x="47" y="112"/>
                  </a:lnTo>
                  <a:lnTo>
                    <a:pt x="58" y="116"/>
                  </a:lnTo>
                  <a:lnTo>
                    <a:pt x="66" y="119"/>
                  </a:lnTo>
                  <a:lnTo>
                    <a:pt x="71" y="123"/>
                  </a:lnTo>
                  <a:lnTo>
                    <a:pt x="75" y="129"/>
                  </a:lnTo>
                  <a:lnTo>
                    <a:pt x="77" y="135"/>
                  </a:lnTo>
                  <a:lnTo>
                    <a:pt x="77" y="139"/>
                  </a:lnTo>
                  <a:lnTo>
                    <a:pt x="79" y="142"/>
                  </a:lnTo>
                  <a:lnTo>
                    <a:pt x="79" y="144"/>
                  </a:lnTo>
                  <a:lnTo>
                    <a:pt x="79" y="146"/>
                  </a:lnTo>
                  <a:lnTo>
                    <a:pt x="81" y="146"/>
                  </a:lnTo>
                  <a:lnTo>
                    <a:pt x="83" y="148"/>
                  </a:lnTo>
                  <a:lnTo>
                    <a:pt x="83" y="148"/>
                  </a:lnTo>
                  <a:lnTo>
                    <a:pt x="85" y="150"/>
                  </a:lnTo>
                  <a:lnTo>
                    <a:pt x="87" y="150"/>
                  </a:lnTo>
                  <a:lnTo>
                    <a:pt x="91" y="152"/>
                  </a:lnTo>
                  <a:lnTo>
                    <a:pt x="93" y="154"/>
                  </a:lnTo>
                  <a:lnTo>
                    <a:pt x="95" y="152"/>
                  </a:lnTo>
                  <a:lnTo>
                    <a:pt x="96" y="152"/>
                  </a:lnTo>
                  <a:lnTo>
                    <a:pt x="98" y="152"/>
                  </a:lnTo>
                  <a:lnTo>
                    <a:pt x="102" y="152"/>
                  </a:lnTo>
                  <a:lnTo>
                    <a:pt x="104" y="152"/>
                  </a:lnTo>
                  <a:lnTo>
                    <a:pt x="104" y="152"/>
                  </a:lnTo>
                  <a:lnTo>
                    <a:pt x="106" y="154"/>
                  </a:lnTo>
                  <a:lnTo>
                    <a:pt x="106" y="154"/>
                  </a:lnTo>
                  <a:lnTo>
                    <a:pt x="108" y="154"/>
                  </a:lnTo>
                  <a:lnTo>
                    <a:pt x="110" y="154"/>
                  </a:lnTo>
                  <a:lnTo>
                    <a:pt x="112" y="154"/>
                  </a:lnTo>
                  <a:lnTo>
                    <a:pt x="116" y="154"/>
                  </a:lnTo>
                  <a:lnTo>
                    <a:pt x="119" y="154"/>
                  </a:lnTo>
                  <a:lnTo>
                    <a:pt x="123" y="154"/>
                  </a:lnTo>
                  <a:lnTo>
                    <a:pt x="127" y="154"/>
                  </a:lnTo>
                  <a:lnTo>
                    <a:pt x="131" y="154"/>
                  </a:lnTo>
                  <a:lnTo>
                    <a:pt x="133" y="135"/>
                  </a:lnTo>
                  <a:lnTo>
                    <a:pt x="133" y="135"/>
                  </a:lnTo>
                  <a:lnTo>
                    <a:pt x="135" y="135"/>
                  </a:lnTo>
                  <a:lnTo>
                    <a:pt x="135" y="135"/>
                  </a:lnTo>
                  <a:lnTo>
                    <a:pt x="137" y="135"/>
                  </a:lnTo>
                  <a:lnTo>
                    <a:pt x="137" y="135"/>
                  </a:lnTo>
                  <a:lnTo>
                    <a:pt x="139" y="133"/>
                  </a:lnTo>
                  <a:lnTo>
                    <a:pt x="139" y="133"/>
                  </a:lnTo>
                  <a:lnTo>
                    <a:pt x="141" y="131"/>
                  </a:lnTo>
                  <a:lnTo>
                    <a:pt x="148" y="127"/>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58" name="Freeform 312"/>
            <p:cNvSpPr>
              <a:spLocks/>
            </p:cNvSpPr>
            <p:nvPr/>
          </p:nvSpPr>
          <p:spPr bwMode="auto">
            <a:xfrm>
              <a:off x="3599" y="1772"/>
              <a:ext cx="213" cy="184"/>
            </a:xfrm>
            <a:custGeom>
              <a:avLst/>
              <a:gdLst>
                <a:gd name="T0" fmla="*/ 15 w 213"/>
                <a:gd name="T1" fmla="*/ 60 h 169"/>
                <a:gd name="T2" fmla="*/ 21 w 213"/>
                <a:gd name="T3" fmla="*/ 58 h 169"/>
                <a:gd name="T4" fmla="*/ 36 w 213"/>
                <a:gd name="T5" fmla="*/ 56 h 169"/>
                <a:gd name="T6" fmla="*/ 50 w 213"/>
                <a:gd name="T7" fmla="*/ 46 h 169"/>
                <a:gd name="T8" fmla="*/ 55 w 213"/>
                <a:gd name="T9" fmla="*/ 33 h 169"/>
                <a:gd name="T10" fmla="*/ 57 w 213"/>
                <a:gd name="T11" fmla="*/ 21 h 169"/>
                <a:gd name="T12" fmla="*/ 67 w 213"/>
                <a:gd name="T13" fmla="*/ 18 h 169"/>
                <a:gd name="T14" fmla="*/ 77 w 213"/>
                <a:gd name="T15" fmla="*/ 20 h 169"/>
                <a:gd name="T16" fmla="*/ 92 w 213"/>
                <a:gd name="T17" fmla="*/ 23 h 169"/>
                <a:gd name="T18" fmla="*/ 101 w 213"/>
                <a:gd name="T19" fmla="*/ 29 h 169"/>
                <a:gd name="T20" fmla="*/ 117 w 213"/>
                <a:gd name="T21" fmla="*/ 25 h 169"/>
                <a:gd name="T22" fmla="*/ 128 w 213"/>
                <a:gd name="T23" fmla="*/ 18 h 169"/>
                <a:gd name="T24" fmla="*/ 134 w 213"/>
                <a:gd name="T25" fmla="*/ 10 h 169"/>
                <a:gd name="T26" fmla="*/ 140 w 213"/>
                <a:gd name="T27" fmla="*/ 2 h 169"/>
                <a:gd name="T28" fmla="*/ 146 w 213"/>
                <a:gd name="T29" fmla="*/ 4 h 169"/>
                <a:gd name="T30" fmla="*/ 151 w 213"/>
                <a:gd name="T31" fmla="*/ 8 h 169"/>
                <a:gd name="T32" fmla="*/ 155 w 213"/>
                <a:gd name="T33" fmla="*/ 21 h 169"/>
                <a:gd name="T34" fmla="*/ 161 w 213"/>
                <a:gd name="T35" fmla="*/ 31 h 169"/>
                <a:gd name="T36" fmla="*/ 169 w 213"/>
                <a:gd name="T37" fmla="*/ 29 h 169"/>
                <a:gd name="T38" fmla="*/ 174 w 213"/>
                <a:gd name="T39" fmla="*/ 21 h 169"/>
                <a:gd name="T40" fmla="*/ 209 w 213"/>
                <a:gd name="T41" fmla="*/ 20 h 169"/>
                <a:gd name="T42" fmla="*/ 211 w 213"/>
                <a:gd name="T43" fmla="*/ 25 h 169"/>
                <a:gd name="T44" fmla="*/ 207 w 213"/>
                <a:gd name="T45" fmla="*/ 29 h 169"/>
                <a:gd name="T46" fmla="*/ 172 w 213"/>
                <a:gd name="T47" fmla="*/ 35 h 169"/>
                <a:gd name="T48" fmla="*/ 161 w 213"/>
                <a:gd name="T49" fmla="*/ 46 h 169"/>
                <a:gd name="T50" fmla="*/ 167 w 213"/>
                <a:gd name="T51" fmla="*/ 52 h 169"/>
                <a:gd name="T52" fmla="*/ 171 w 213"/>
                <a:gd name="T53" fmla="*/ 60 h 169"/>
                <a:gd name="T54" fmla="*/ 163 w 213"/>
                <a:gd name="T55" fmla="*/ 68 h 169"/>
                <a:gd name="T56" fmla="*/ 155 w 213"/>
                <a:gd name="T57" fmla="*/ 79 h 169"/>
                <a:gd name="T58" fmla="*/ 142 w 213"/>
                <a:gd name="T59" fmla="*/ 106 h 169"/>
                <a:gd name="T60" fmla="*/ 138 w 213"/>
                <a:gd name="T61" fmla="*/ 129 h 169"/>
                <a:gd name="T62" fmla="*/ 132 w 213"/>
                <a:gd name="T63" fmla="*/ 125 h 169"/>
                <a:gd name="T64" fmla="*/ 126 w 213"/>
                <a:gd name="T65" fmla="*/ 123 h 169"/>
                <a:gd name="T66" fmla="*/ 119 w 213"/>
                <a:gd name="T67" fmla="*/ 131 h 169"/>
                <a:gd name="T68" fmla="*/ 109 w 213"/>
                <a:gd name="T69" fmla="*/ 137 h 169"/>
                <a:gd name="T70" fmla="*/ 103 w 213"/>
                <a:gd name="T71" fmla="*/ 150 h 169"/>
                <a:gd name="T72" fmla="*/ 100 w 213"/>
                <a:gd name="T73" fmla="*/ 160 h 169"/>
                <a:gd name="T74" fmla="*/ 75 w 213"/>
                <a:gd name="T75" fmla="*/ 165 h 169"/>
                <a:gd name="T76" fmla="*/ 54 w 213"/>
                <a:gd name="T77" fmla="*/ 167 h 169"/>
                <a:gd name="T78" fmla="*/ 34 w 213"/>
                <a:gd name="T79" fmla="*/ 165 h 169"/>
                <a:gd name="T80" fmla="*/ 25 w 213"/>
                <a:gd name="T81" fmla="*/ 160 h 169"/>
                <a:gd name="T82" fmla="*/ 30 w 213"/>
                <a:gd name="T83" fmla="*/ 148 h 169"/>
                <a:gd name="T84" fmla="*/ 32 w 213"/>
                <a:gd name="T85" fmla="*/ 137 h 169"/>
                <a:gd name="T86" fmla="*/ 27 w 213"/>
                <a:gd name="T87" fmla="*/ 131 h 169"/>
                <a:gd name="T88" fmla="*/ 15 w 213"/>
                <a:gd name="T89" fmla="*/ 129 h 169"/>
                <a:gd name="T90" fmla="*/ 7 w 213"/>
                <a:gd name="T91" fmla="*/ 106 h 169"/>
                <a:gd name="T92" fmla="*/ 4 w 213"/>
                <a:gd name="T93" fmla="*/ 91 h 169"/>
                <a:gd name="T94" fmla="*/ 2 w 213"/>
                <a:gd name="T95" fmla="*/ 87 h 169"/>
                <a:gd name="T96" fmla="*/ 0 w 213"/>
                <a:gd name="T97" fmla="*/ 83 h 169"/>
                <a:gd name="T98" fmla="*/ 6 w 213"/>
                <a:gd name="T99" fmla="*/ 75 h 169"/>
                <a:gd name="T100" fmla="*/ 7 w 213"/>
                <a:gd name="T101" fmla="*/ 68 h 169"/>
                <a:gd name="T102" fmla="*/ 9 w 213"/>
                <a:gd name="T103" fmla="*/ 6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13" h="169">
                  <a:moveTo>
                    <a:pt x="9" y="58"/>
                  </a:moveTo>
                  <a:lnTo>
                    <a:pt x="11" y="60"/>
                  </a:lnTo>
                  <a:lnTo>
                    <a:pt x="13" y="60"/>
                  </a:lnTo>
                  <a:lnTo>
                    <a:pt x="15" y="60"/>
                  </a:lnTo>
                  <a:lnTo>
                    <a:pt x="17" y="60"/>
                  </a:lnTo>
                  <a:lnTo>
                    <a:pt x="19" y="60"/>
                  </a:lnTo>
                  <a:lnTo>
                    <a:pt x="21" y="58"/>
                  </a:lnTo>
                  <a:lnTo>
                    <a:pt x="21" y="58"/>
                  </a:lnTo>
                  <a:lnTo>
                    <a:pt x="23" y="58"/>
                  </a:lnTo>
                  <a:lnTo>
                    <a:pt x="27" y="58"/>
                  </a:lnTo>
                  <a:lnTo>
                    <a:pt x="32" y="58"/>
                  </a:lnTo>
                  <a:lnTo>
                    <a:pt x="36" y="56"/>
                  </a:lnTo>
                  <a:lnTo>
                    <a:pt x="40" y="54"/>
                  </a:lnTo>
                  <a:lnTo>
                    <a:pt x="42" y="52"/>
                  </a:lnTo>
                  <a:lnTo>
                    <a:pt x="46" y="48"/>
                  </a:lnTo>
                  <a:lnTo>
                    <a:pt x="50" y="46"/>
                  </a:lnTo>
                  <a:lnTo>
                    <a:pt x="52" y="43"/>
                  </a:lnTo>
                  <a:lnTo>
                    <a:pt x="54" y="41"/>
                  </a:lnTo>
                  <a:lnTo>
                    <a:pt x="55" y="37"/>
                  </a:lnTo>
                  <a:lnTo>
                    <a:pt x="55" y="33"/>
                  </a:lnTo>
                  <a:lnTo>
                    <a:pt x="55" y="29"/>
                  </a:lnTo>
                  <a:lnTo>
                    <a:pt x="55" y="25"/>
                  </a:lnTo>
                  <a:lnTo>
                    <a:pt x="57" y="23"/>
                  </a:lnTo>
                  <a:lnTo>
                    <a:pt x="57" y="21"/>
                  </a:lnTo>
                  <a:lnTo>
                    <a:pt x="59" y="20"/>
                  </a:lnTo>
                  <a:lnTo>
                    <a:pt x="61" y="18"/>
                  </a:lnTo>
                  <a:lnTo>
                    <a:pt x="63" y="18"/>
                  </a:lnTo>
                  <a:lnTo>
                    <a:pt x="67" y="18"/>
                  </a:lnTo>
                  <a:lnTo>
                    <a:pt x="69" y="18"/>
                  </a:lnTo>
                  <a:lnTo>
                    <a:pt x="71" y="18"/>
                  </a:lnTo>
                  <a:lnTo>
                    <a:pt x="75" y="20"/>
                  </a:lnTo>
                  <a:lnTo>
                    <a:pt x="77" y="20"/>
                  </a:lnTo>
                  <a:lnTo>
                    <a:pt x="80" y="20"/>
                  </a:lnTo>
                  <a:lnTo>
                    <a:pt x="84" y="20"/>
                  </a:lnTo>
                  <a:lnTo>
                    <a:pt x="88" y="21"/>
                  </a:lnTo>
                  <a:lnTo>
                    <a:pt x="92" y="23"/>
                  </a:lnTo>
                  <a:lnTo>
                    <a:pt x="94" y="23"/>
                  </a:lnTo>
                  <a:lnTo>
                    <a:pt x="96" y="25"/>
                  </a:lnTo>
                  <a:lnTo>
                    <a:pt x="100" y="27"/>
                  </a:lnTo>
                  <a:lnTo>
                    <a:pt x="101" y="29"/>
                  </a:lnTo>
                  <a:lnTo>
                    <a:pt x="105" y="29"/>
                  </a:lnTo>
                  <a:lnTo>
                    <a:pt x="109" y="29"/>
                  </a:lnTo>
                  <a:lnTo>
                    <a:pt x="113" y="27"/>
                  </a:lnTo>
                  <a:lnTo>
                    <a:pt x="117" y="25"/>
                  </a:lnTo>
                  <a:lnTo>
                    <a:pt x="121" y="23"/>
                  </a:lnTo>
                  <a:lnTo>
                    <a:pt x="123" y="21"/>
                  </a:lnTo>
                  <a:lnTo>
                    <a:pt x="126" y="20"/>
                  </a:lnTo>
                  <a:lnTo>
                    <a:pt x="128" y="18"/>
                  </a:lnTo>
                  <a:lnTo>
                    <a:pt x="132" y="18"/>
                  </a:lnTo>
                  <a:lnTo>
                    <a:pt x="134" y="16"/>
                  </a:lnTo>
                  <a:lnTo>
                    <a:pt x="134" y="12"/>
                  </a:lnTo>
                  <a:lnTo>
                    <a:pt x="134" y="10"/>
                  </a:lnTo>
                  <a:lnTo>
                    <a:pt x="136" y="8"/>
                  </a:lnTo>
                  <a:lnTo>
                    <a:pt x="138" y="6"/>
                  </a:lnTo>
                  <a:lnTo>
                    <a:pt x="138" y="4"/>
                  </a:lnTo>
                  <a:lnTo>
                    <a:pt x="140" y="2"/>
                  </a:lnTo>
                  <a:lnTo>
                    <a:pt x="140" y="0"/>
                  </a:lnTo>
                  <a:lnTo>
                    <a:pt x="142" y="0"/>
                  </a:lnTo>
                  <a:lnTo>
                    <a:pt x="144" y="2"/>
                  </a:lnTo>
                  <a:lnTo>
                    <a:pt x="146" y="4"/>
                  </a:lnTo>
                  <a:lnTo>
                    <a:pt x="148" y="4"/>
                  </a:lnTo>
                  <a:lnTo>
                    <a:pt x="148" y="6"/>
                  </a:lnTo>
                  <a:lnTo>
                    <a:pt x="149" y="6"/>
                  </a:lnTo>
                  <a:lnTo>
                    <a:pt x="151" y="8"/>
                  </a:lnTo>
                  <a:lnTo>
                    <a:pt x="153" y="10"/>
                  </a:lnTo>
                  <a:lnTo>
                    <a:pt x="153" y="14"/>
                  </a:lnTo>
                  <a:lnTo>
                    <a:pt x="155" y="18"/>
                  </a:lnTo>
                  <a:lnTo>
                    <a:pt x="155" y="21"/>
                  </a:lnTo>
                  <a:lnTo>
                    <a:pt x="157" y="23"/>
                  </a:lnTo>
                  <a:lnTo>
                    <a:pt x="157" y="27"/>
                  </a:lnTo>
                  <a:lnTo>
                    <a:pt x="159" y="29"/>
                  </a:lnTo>
                  <a:lnTo>
                    <a:pt x="161" y="31"/>
                  </a:lnTo>
                  <a:lnTo>
                    <a:pt x="165" y="31"/>
                  </a:lnTo>
                  <a:lnTo>
                    <a:pt x="165" y="31"/>
                  </a:lnTo>
                  <a:lnTo>
                    <a:pt x="167" y="29"/>
                  </a:lnTo>
                  <a:lnTo>
                    <a:pt x="169" y="29"/>
                  </a:lnTo>
                  <a:lnTo>
                    <a:pt x="171" y="27"/>
                  </a:lnTo>
                  <a:lnTo>
                    <a:pt x="172" y="25"/>
                  </a:lnTo>
                  <a:lnTo>
                    <a:pt x="174" y="23"/>
                  </a:lnTo>
                  <a:lnTo>
                    <a:pt x="174" y="21"/>
                  </a:lnTo>
                  <a:lnTo>
                    <a:pt x="176" y="20"/>
                  </a:lnTo>
                  <a:lnTo>
                    <a:pt x="201" y="20"/>
                  </a:lnTo>
                  <a:lnTo>
                    <a:pt x="207" y="20"/>
                  </a:lnTo>
                  <a:lnTo>
                    <a:pt x="209" y="20"/>
                  </a:lnTo>
                  <a:lnTo>
                    <a:pt x="209" y="21"/>
                  </a:lnTo>
                  <a:lnTo>
                    <a:pt x="211" y="21"/>
                  </a:lnTo>
                  <a:lnTo>
                    <a:pt x="211" y="23"/>
                  </a:lnTo>
                  <a:lnTo>
                    <a:pt x="211" y="25"/>
                  </a:lnTo>
                  <a:lnTo>
                    <a:pt x="213" y="25"/>
                  </a:lnTo>
                  <a:lnTo>
                    <a:pt x="213" y="27"/>
                  </a:lnTo>
                  <a:lnTo>
                    <a:pt x="213" y="29"/>
                  </a:lnTo>
                  <a:lnTo>
                    <a:pt x="207" y="29"/>
                  </a:lnTo>
                  <a:lnTo>
                    <a:pt x="199" y="31"/>
                  </a:lnTo>
                  <a:lnTo>
                    <a:pt x="190" y="31"/>
                  </a:lnTo>
                  <a:lnTo>
                    <a:pt x="180" y="33"/>
                  </a:lnTo>
                  <a:lnTo>
                    <a:pt x="172" y="35"/>
                  </a:lnTo>
                  <a:lnTo>
                    <a:pt x="167" y="37"/>
                  </a:lnTo>
                  <a:lnTo>
                    <a:pt x="163" y="41"/>
                  </a:lnTo>
                  <a:lnTo>
                    <a:pt x="161" y="45"/>
                  </a:lnTo>
                  <a:lnTo>
                    <a:pt x="161" y="46"/>
                  </a:lnTo>
                  <a:lnTo>
                    <a:pt x="161" y="48"/>
                  </a:lnTo>
                  <a:lnTo>
                    <a:pt x="163" y="50"/>
                  </a:lnTo>
                  <a:lnTo>
                    <a:pt x="165" y="52"/>
                  </a:lnTo>
                  <a:lnTo>
                    <a:pt x="167" y="52"/>
                  </a:lnTo>
                  <a:lnTo>
                    <a:pt x="169" y="54"/>
                  </a:lnTo>
                  <a:lnTo>
                    <a:pt x="171" y="56"/>
                  </a:lnTo>
                  <a:lnTo>
                    <a:pt x="171" y="58"/>
                  </a:lnTo>
                  <a:lnTo>
                    <a:pt x="171" y="60"/>
                  </a:lnTo>
                  <a:lnTo>
                    <a:pt x="169" y="62"/>
                  </a:lnTo>
                  <a:lnTo>
                    <a:pt x="167" y="64"/>
                  </a:lnTo>
                  <a:lnTo>
                    <a:pt x="165" y="66"/>
                  </a:lnTo>
                  <a:lnTo>
                    <a:pt x="163" y="68"/>
                  </a:lnTo>
                  <a:lnTo>
                    <a:pt x="161" y="69"/>
                  </a:lnTo>
                  <a:lnTo>
                    <a:pt x="161" y="73"/>
                  </a:lnTo>
                  <a:lnTo>
                    <a:pt x="161" y="77"/>
                  </a:lnTo>
                  <a:lnTo>
                    <a:pt x="155" y="79"/>
                  </a:lnTo>
                  <a:lnTo>
                    <a:pt x="149" y="83"/>
                  </a:lnTo>
                  <a:lnTo>
                    <a:pt x="146" y="91"/>
                  </a:lnTo>
                  <a:lnTo>
                    <a:pt x="144" y="98"/>
                  </a:lnTo>
                  <a:lnTo>
                    <a:pt x="142" y="106"/>
                  </a:lnTo>
                  <a:lnTo>
                    <a:pt x="142" y="114"/>
                  </a:lnTo>
                  <a:lnTo>
                    <a:pt x="142" y="121"/>
                  </a:lnTo>
                  <a:lnTo>
                    <a:pt x="140" y="129"/>
                  </a:lnTo>
                  <a:lnTo>
                    <a:pt x="138" y="129"/>
                  </a:lnTo>
                  <a:lnTo>
                    <a:pt x="136" y="129"/>
                  </a:lnTo>
                  <a:lnTo>
                    <a:pt x="136" y="127"/>
                  </a:lnTo>
                  <a:lnTo>
                    <a:pt x="134" y="127"/>
                  </a:lnTo>
                  <a:lnTo>
                    <a:pt x="132" y="125"/>
                  </a:lnTo>
                  <a:lnTo>
                    <a:pt x="132" y="125"/>
                  </a:lnTo>
                  <a:lnTo>
                    <a:pt x="130" y="123"/>
                  </a:lnTo>
                  <a:lnTo>
                    <a:pt x="128" y="123"/>
                  </a:lnTo>
                  <a:lnTo>
                    <a:pt x="126" y="123"/>
                  </a:lnTo>
                  <a:lnTo>
                    <a:pt x="125" y="125"/>
                  </a:lnTo>
                  <a:lnTo>
                    <a:pt x="123" y="127"/>
                  </a:lnTo>
                  <a:lnTo>
                    <a:pt x="121" y="129"/>
                  </a:lnTo>
                  <a:lnTo>
                    <a:pt x="119" y="131"/>
                  </a:lnTo>
                  <a:lnTo>
                    <a:pt x="117" y="133"/>
                  </a:lnTo>
                  <a:lnTo>
                    <a:pt x="115" y="135"/>
                  </a:lnTo>
                  <a:lnTo>
                    <a:pt x="111" y="135"/>
                  </a:lnTo>
                  <a:lnTo>
                    <a:pt x="109" y="137"/>
                  </a:lnTo>
                  <a:lnTo>
                    <a:pt x="107" y="139"/>
                  </a:lnTo>
                  <a:lnTo>
                    <a:pt x="105" y="142"/>
                  </a:lnTo>
                  <a:lnTo>
                    <a:pt x="103" y="146"/>
                  </a:lnTo>
                  <a:lnTo>
                    <a:pt x="103" y="150"/>
                  </a:lnTo>
                  <a:lnTo>
                    <a:pt x="101" y="154"/>
                  </a:lnTo>
                  <a:lnTo>
                    <a:pt x="101" y="156"/>
                  </a:lnTo>
                  <a:lnTo>
                    <a:pt x="101" y="158"/>
                  </a:lnTo>
                  <a:lnTo>
                    <a:pt x="100" y="160"/>
                  </a:lnTo>
                  <a:lnTo>
                    <a:pt x="96" y="162"/>
                  </a:lnTo>
                  <a:lnTo>
                    <a:pt x="90" y="164"/>
                  </a:lnTo>
                  <a:lnTo>
                    <a:pt x="82" y="164"/>
                  </a:lnTo>
                  <a:lnTo>
                    <a:pt x="75" y="165"/>
                  </a:lnTo>
                  <a:lnTo>
                    <a:pt x="69" y="167"/>
                  </a:lnTo>
                  <a:lnTo>
                    <a:pt x="63" y="167"/>
                  </a:lnTo>
                  <a:lnTo>
                    <a:pt x="59" y="169"/>
                  </a:lnTo>
                  <a:lnTo>
                    <a:pt x="54" y="167"/>
                  </a:lnTo>
                  <a:lnTo>
                    <a:pt x="50" y="167"/>
                  </a:lnTo>
                  <a:lnTo>
                    <a:pt x="44" y="167"/>
                  </a:lnTo>
                  <a:lnTo>
                    <a:pt x="40" y="165"/>
                  </a:lnTo>
                  <a:lnTo>
                    <a:pt x="34" y="165"/>
                  </a:lnTo>
                  <a:lnTo>
                    <a:pt x="30" y="164"/>
                  </a:lnTo>
                  <a:lnTo>
                    <a:pt x="27" y="164"/>
                  </a:lnTo>
                  <a:lnTo>
                    <a:pt x="25" y="164"/>
                  </a:lnTo>
                  <a:lnTo>
                    <a:pt x="25" y="160"/>
                  </a:lnTo>
                  <a:lnTo>
                    <a:pt x="27" y="156"/>
                  </a:lnTo>
                  <a:lnTo>
                    <a:pt x="27" y="154"/>
                  </a:lnTo>
                  <a:lnTo>
                    <a:pt x="29" y="150"/>
                  </a:lnTo>
                  <a:lnTo>
                    <a:pt x="30" y="148"/>
                  </a:lnTo>
                  <a:lnTo>
                    <a:pt x="32" y="146"/>
                  </a:lnTo>
                  <a:lnTo>
                    <a:pt x="32" y="142"/>
                  </a:lnTo>
                  <a:lnTo>
                    <a:pt x="32" y="139"/>
                  </a:lnTo>
                  <a:lnTo>
                    <a:pt x="32" y="137"/>
                  </a:lnTo>
                  <a:lnTo>
                    <a:pt x="32" y="133"/>
                  </a:lnTo>
                  <a:lnTo>
                    <a:pt x="30" y="133"/>
                  </a:lnTo>
                  <a:lnTo>
                    <a:pt x="29" y="131"/>
                  </a:lnTo>
                  <a:lnTo>
                    <a:pt x="27" y="131"/>
                  </a:lnTo>
                  <a:lnTo>
                    <a:pt x="23" y="131"/>
                  </a:lnTo>
                  <a:lnTo>
                    <a:pt x="21" y="131"/>
                  </a:lnTo>
                  <a:lnTo>
                    <a:pt x="19" y="131"/>
                  </a:lnTo>
                  <a:lnTo>
                    <a:pt x="15" y="129"/>
                  </a:lnTo>
                  <a:lnTo>
                    <a:pt x="11" y="125"/>
                  </a:lnTo>
                  <a:lnTo>
                    <a:pt x="9" y="119"/>
                  </a:lnTo>
                  <a:lnTo>
                    <a:pt x="7" y="114"/>
                  </a:lnTo>
                  <a:lnTo>
                    <a:pt x="7" y="106"/>
                  </a:lnTo>
                  <a:lnTo>
                    <a:pt x="6" y="98"/>
                  </a:lnTo>
                  <a:lnTo>
                    <a:pt x="6" y="93"/>
                  </a:lnTo>
                  <a:lnTo>
                    <a:pt x="6" y="91"/>
                  </a:lnTo>
                  <a:lnTo>
                    <a:pt x="4" y="91"/>
                  </a:lnTo>
                  <a:lnTo>
                    <a:pt x="4" y="89"/>
                  </a:lnTo>
                  <a:lnTo>
                    <a:pt x="2" y="89"/>
                  </a:lnTo>
                  <a:lnTo>
                    <a:pt x="2" y="89"/>
                  </a:lnTo>
                  <a:lnTo>
                    <a:pt x="2" y="87"/>
                  </a:lnTo>
                  <a:lnTo>
                    <a:pt x="0" y="87"/>
                  </a:lnTo>
                  <a:lnTo>
                    <a:pt x="0" y="85"/>
                  </a:lnTo>
                  <a:lnTo>
                    <a:pt x="0" y="85"/>
                  </a:lnTo>
                  <a:lnTo>
                    <a:pt x="0" y="83"/>
                  </a:lnTo>
                  <a:lnTo>
                    <a:pt x="0" y="81"/>
                  </a:lnTo>
                  <a:lnTo>
                    <a:pt x="2" y="79"/>
                  </a:lnTo>
                  <a:lnTo>
                    <a:pt x="4" y="77"/>
                  </a:lnTo>
                  <a:lnTo>
                    <a:pt x="6" y="75"/>
                  </a:lnTo>
                  <a:lnTo>
                    <a:pt x="6" y="73"/>
                  </a:lnTo>
                  <a:lnTo>
                    <a:pt x="7" y="71"/>
                  </a:lnTo>
                  <a:lnTo>
                    <a:pt x="7" y="69"/>
                  </a:lnTo>
                  <a:lnTo>
                    <a:pt x="7" y="68"/>
                  </a:lnTo>
                  <a:lnTo>
                    <a:pt x="9" y="66"/>
                  </a:lnTo>
                  <a:lnTo>
                    <a:pt x="9" y="66"/>
                  </a:lnTo>
                  <a:lnTo>
                    <a:pt x="9" y="64"/>
                  </a:lnTo>
                  <a:lnTo>
                    <a:pt x="9" y="64"/>
                  </a:lnTo>
                  <a:lnTo>
                    <a:pt x="9" y="62"/>
                  </a:lnTo>
                  <a:lnTo>
                    <a:pt x="9" y="60"/>
                  </a:lnTo>
                  <a:lnTo>
                    <a:pt x="9" y="58"/>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59" name="Freeform 313"/>
            <p:cNvSpPr>
              <a:spLocks/>
            </p:cNvSpPr>
            <p:nvPr/>
          </p:nvSpPr>
          <p:spPr bwMode="auto">
            <a:xfrm>
              <a:off x="3622" y="1803"/>
              <a:ext cx="234" cy="268"/>
            </a:xfrm>
            <a:custGeom>
              <a:avLst/>
              <a:gdLst>
                <a:gd name="T0" fmla="*/ 213 w 234"/>
                <a:gd name="T1" fmla="*/ 21 h 246"/>
                <a:gd name="T2" fmla="*/ 196 w 234"/>
                <a:gd name="T3" fmla="*/ 4 h 246"/>
                <a:gd name="T4" fmla="*/ 167 w 234"/>
                <a:gd name="T5" fmla="*/ 2 h 246"/>
                <a:gd name="T6" fmla="*/ 140 w 234"/>
                <a:gd name="T7" fmla="*/ 12 h 246"/>
                <a:gd name="T8" fmla="*/ 140 w 234"/>
                <a:gd name="T9" fmla="*/ 21 h 246"/>
                <a:gd name="T10" fmla="*/ 148 w 234"/>
                <a:gd name="T11" fmla="*/ 27 h 246"/>
                <a:gd name="T12" fmla="*/ 144 w 234"/>
                <a:gd name="T13" fmla="*/ 35 h 246"/>
                <a:gd name="T14" fmla="*/ 138 w 234"/>
                <a:gd name="T15" fmla="*/ 44 h 246"/>
                <a:gd name="T16" fmla="*/ 123 w 234"/>
                <a:gd name="T17" fmla="*/ 62 h 246"/>
                <a:gd name="T18" fmla="*/ 119 w 234"/>
                <a:gd name="T19" fmla="*/ 92 h 246"/>
                <a:gd name="T20" fmla="*/ 113 w 234"/>
                <a:gd name="T21" fmla="*/ 98 h 246"/>
                <a:gd name="T22" fmla="*/ 107 w 234"/>
                <a:gd name="T23" fmla="*/ 94 h 246"/>
                <a:gd name="T24" fmla="*/ 100 w 234"/>
                <a:gd name="T25" fmla="*/ 98 h 246"/>
                <a:gd name="T26" fmla="*/ 92 w 234"/>
                <a:gd name="T27" fmla="*/ 106 h 246"/>
                <a:gd name="T28" fmla="*/ 82 w 234"/>
                <a:gd name="T29" fmla="*/ 113 h 246"/>
                <a:gd name="T30" fmla="*/ 78 w 234"/>
                <a:gd name="T31" fmla="*/ 127 h 246"/>
                <a:gd name="T32" fmla="*/ 67 w 234"/>
                <a:gd name="T33" fmla="*/ 135 h 246"/>
                <a:gd name="T34" fmla="*/ 40 w 234"/>
                <a:gd name="T35" fmla="*/ 138 h 246"/>
                <a:gd name="T36" fmla="*/ 21 w 234"/>
                <a:gd name="T37" fmla="*/ 138 h 246"/>
                <a:gd name="T38" fmla="*/ 4 w 234"/>
                <a:gd name="T39" fmla="*/ 135 h 246"/>
                <a:gd name="T40" fmla="*/ 9 w 234"/>
                <a:gd name="T41" fmla="*/ 146 h 246"/>
                <a:gd name="T42" fmla="*/ 29 w 234"/>
                <a:gd name="T43" fmla="*/ 163 h 246"/>
                <a:gd name="T44" fmla="*/ 34 w 234"/>
                <a:gd name="T45" fmla="*/ 173 h 246"/>
                <a:gd name="T46" fmla="*/ 38 w 234"/>
                <a:gd name="T47" fmla="*/ 181 h 246"/>
                <a:gd name="T48" fmla="*/ 36 w 234"/>
                <a:gd name="T49" fmla="*/ 190 h 246"/>
                <a:gd name="T50" fmla="*/ 25 w 234"/>
                <a:gd name="T51" fmla="*/ 198 h 246"/>
                <a:gd name="T52" fmla="*/ 23 w 234"/>
                <a:gd name="T53" fmla="*/ 206 h 246"/>
                <a:gd name="T54" fmla="*/ 23 w 234"/>
                <a:gd name="T55" fmla="*/ 211 h 246"/>
                <a:gd name="T56" fmla="*/ 36 w 234"/>
                <a:gd name="T57" fmla="*/ 217 h 246"/>
                <a:gd name="T58" fmla="*/ 63 w 234"/>
                <a:gd name="T59" fmla="*/ 215 h 246"/>
                <a:gd name="T60" fmla="*/ 78 w 234"/>
                <a:gd name="T61" fmla="*/ 213 h 246"/>
                <a:gd name="T62" fmla="*/ 86 w 234"/>
                <a:gd name="T63" fmla="*/ 213 h 246"/>
                <a:gd name="T64" fmla="*/ 96 w 234"/>
                <a:gd name="T65" fmla="*/ 223 h 246"/>
                <a:gd name="T66" fmla="*/ 115 w 234"/>
                <a:gd name="T67" fmla="*/ 236 h 246"/>
                <a:gd name="T68" fmla="*/ 126 w 234"/>
                <a:gd name="T69" fmla="*/ 242 h 246"/>
                <a:gd name="T70" fmla="*/ 126 w 234"/>
                <a:gd name="T71" fmla="*/ 246 h 246"/>
                <a:gd name="T72" fmla="*/ 134 w 234"/>
                <a:gd name="T73" fmla="*/ 234 h 246"/>
                <a:gd name="T74" fmla="*/ 163 w 234"/>
                <a:gd name="T75" fmla="*/ 229 h 246"/>
                <a:gd name="T76" fmla="*/ 169 w 234"/>
                <a:gd name="T77" fmla="*/ 215 h 246"/>
                <a:gd name="T78" fmla="*/ 153 w 234"/>
                <a:gd name="T79" fmla="*/ 198 h 246"/>
                <a:gd name="T80" fmla="*/ 149 w 234"/>
                <a:gd name="T81" fmla="*/ 190 h 246"/>
                <a:gd name="T82" fmla="*/ 146 w 234"/>
                <a:gd name="T83" fmla="*/ 186 h 246"/>
                <a:gd name="T84" fmla="*/ 151 w 234"/>
                <a:gd name="T85" fmla="*/ 175 h 246"/>
                <a:gd name="T86" fmla="*/ 176 w 234"/>
                <a:gd name="T87" fmla="*/ 158 h 246"/>
                <a:gd name="T88" fmla="*/ 199 w 234"/>
                <a:gd name="T89" fmla="*/ 117 h 246"/>
                <a:gd name="T90" fmla="*/ 203 w 234"/>
                <a:gd name="T91" fmla="*/ 100 h 246"/>
                <a:gd name="T92" fmla="*/ 207 w 234"/>
                <a:gd name="T93" fmla="*/ 88 h 246"/>
                <a:gd name="T94" fmla="*/ 199 w 234"/>
                <a:gd name="T95" fmla="*/ 75 h 246"/>
                <a:gd name="T96" fmla="*/ 188 w 234"/>
                <a:gd name="T97" fmla="*/ 62 h 246"/>
                <a:gd name="T98" fmla="*/ 205 w 234"/>
                <a:gd name="T99" fmla="*/ 42 h 246"/>
                <a:gd name="T100" fmla="*/ 226 w 234"/>
                <a:gd name="T101" fmla="*/ 37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34" h="246">
                  <a:moveTo>
                    <a:pt x="234" y="29"/>
                  </a:moveTo>
                  <a:lnTo>
                    <a:pt x="226" y="27"/>
                  </a:lnTo>
                  <a:lnTo>
                    <a:pt x="219" y="25"/>
                  </a:lnTo>
                  <a:lnTo>
                    <a:pt x="213" y="21"/>
                  </a:lnTo>
                  <a:lnTo>
                    <a:pt x="207" y="17"/>
                  </a:lnTo>
                  <a:lnTo>
                    <a:pt x="203" y="14"/>
                  </a:lnTo>
                  <a:lnTo>
                    <a:pt x="199" y="10"/>
                  </a:lnTo>
                  <a:lnTo>
                    <a:pt x="196" y="4"/>
                  </a:lnTo>
                  <a:lnTo>
                    <a:pt x="190" y="0"/>
                  </a:lnTo>
                  <a:lnTo>
                    <a:pt x="184" y="0"/>
                  </a:lnTo>
                  <a:lnTo>
                    <a:pt x="176" y="2"/>
                  </a:lnTo>
                  <a:lnTo>
                    <a:pt x="167" y="2"/>
                  </a:lnTo>
                  <a:lnTo>
                    <a:pt x="157" y="4"/>
                  </a:lnTo>
                  <a:lnTo>
                    <a:pt x="149" y="6"/>
                  </a:lnTo>
                  <a:lnTo>
                    <a:pt x="144" y="8"/>
                  </a:lnTo>
                  <a:lnTo>
                    <a:pt x="140" y="12"/>
                  </a:lnTo>
                  <a:lnTo>
                    <a:pt x="138" y="16"/>
                  </a:lnTo>
                  <a:lnTo>
                    <a:pt x="138" y="17"/>
                  </a:lnTo>
                  <a:lnTo>
                    <a:pt x="138" y="19"/>
                  </a:lnTo>
                  <a:lnTo>
                    <a:pt x="140" y="21"/>
                  </a:lnTo>
                  <a:lnTo>
                    <a:pt x="142" y="23"/>
                  </a:lnTo>
                  <a:lnTo>
                    <a:pt x="144" y="23"/>
                  </a:lnTo>
                  <a:lnTo>
                    <a:pt x="146" y="25"/>
                  </a:lnTo>
                  <a:lnTo>
                    <a:pt x="148" y="27"/>
                  </a:lnTo>
                  <a:lnTo>
                    <a:pt x="148" y="29"/>
                  </a:lnTo>
                  <a:lnTo>
                    <a:pt x="148" y="31"/>
                  </a:lnTo>
                  <a:lnTo>
                    <a:pt x="146" y="33"/>
                  </a:lnTo>
                  <a:lnTo>
                    <a:pt x="144" y="35"/>
                  </a:lnTo>
                  <a:lnTo>
                    <a:pt x="142" y="37"/>
                  </a:lnTo>
                  <a:lnTo>
                    <a:pt x="140" y="39"/>
                  </a:lnTo>
                  <a:lnTo>
                    <a:pt x="138" y="40"/>
                  </a:lnTo>
                  <a:lnTo>
                    <a:pt x="138" y="44"/>
                  </a:lnTo>
                  <a:lnTo>
                    <a:pt x="138" y="48"/>
                  </a:lnTo>
                  <a:lnTo>
                    <a:pt x="132" y="50"/>
                  </a:lnTo>
                  <a:lnTo>
                    <a:pt x="126" y="54"/>
                  </a:lnTo>
                  <a:lnTo>
                    <a:pt x="123" y="62"/>
                  </a:lnTo>
                  <a:lnTo>
                    <a:pt x="121" y="69"/>
                  </a:lnTo>
                  <a:lnTo>
                    <a:pt x="119" y="77"/>
                  </a:lnTo>
                  <a:lnTo>
                    <a:pt x="119" y="85"/>
                  </a:lnTo>
                  <a:lnTo>
                    <a:pt x="119" y="92"/>
                  </a:lnTo>
                  <a:lnTo>
                    <a:pt x="117" y="100"/>
                  </a:lnTo>
                  <a:lnTo>
                    <a:pt x="115" y="100"/>
                  </a:lnTo>
                  <a:lnTo>
                    <a:pt x="113" y="100"/>
                  </a:lnTo>
                  <a:lnTo>
                    <a:pt x="113" y="98"/>
                  </a:lnTo>
                  <a:lnTo>
                    <a:pt x="111" y="98"/>
                  </a:lnTo>
                  <a:lnTo>
                    <a:pt x="109" y="96"/>
                  </a:lnTo>
                  <a:lnTo>
                    <a:pt x="109" y="96"/>
                  </a:lnTo>
                  <a:lnTo>
                    <a:pt x="107" y="94"/>
                  </a:lnTo>
                  <a:lnTo>
                    <a:pt x="105" y="94"/>
                  </a:lnTo>
                  <a:lnTo>
                    <a:pt x="103" y="94"/>
                  </a:lnTo>
                  <a:lnTo>
                    <a:pt x="102" y="96"/>
                  </a:lnTo>
                  <a:lnTo>
                    <a:pt x="100" y="98"/>
                  </a:lnTo>
                  <a:lnTo>
                    <a:pt x="98" y="100"/>
                  </a:lnTo>
                  <a:lnTo>
                    <a:pt x="96" y="102"/>
                  </a:lnTo>
                  <a:lnTo>
                    <a:pt x="94" y="104"/>
                  </a:lnTo>
                  <a:lnTo>
                    <a:pt x="92" y="106"/>
                  </a:lnTo>
                  <a:lnTo>
                    <a:pt x="88" y="106"/>
                  </a:lnTo>
                  <a:lnTo>
                    <a:pt x="86" y="108"/>
                  </a:lnTo>
                  <a:lnTo>
                    <a:pt x="84" y="110"/>
                  </a:lnTo>
                  <a:lnTo>
                    <a:pt x="82" y="113"/>
                  </a:lnTo>
                  <a:lnTo>
                    <a:pt x="80" y="117"/>
                  </a:lnTo>
                  <a:lnTo>
                    <a:pt x="80" y="121"/>
                  </a:lnTo>
                  <a:lnTo>
                    <a:pt x="78" y="125"/>
                  </a:lnTo>
                  <a:lnTo>
                    <a:pt x="78" y="127"/>
                  </a:lnTo>
                  <a:lnTo>
                    <a:pt x="78" y="129"/>
                  </a:lnTo>
                  <a:lnTo>
                    <a:pt x="77" y="131"/>
                  </a:lnTo>
                  <a:lnTo>
                    <a:pt x="73" y="133"/>
                  </a:lnTo>
                  <a:lnTo>
                    <a:pt x="67" y="135"/>
                  </a:lnTo>
                  <a:lnTo>
                    <a:pt x="59" y="135"/>
                  </a:lnTo>
                  <a:lnTo>
                    <a:pt x="52" y="136"/>
                  </a:lnTo>
                  <a:lnTo>
                    <a:pt x="46" y="138"/>
                  </a:lnTo>
                  <a:lnTo>
                    <a:pt x="40" y="138"/>
                  </a:lnTo>
                  <a:lnTo>
                    <a:pt x="36" y="140"/>
                  </a:lnTo>
                  <a:lnTo>
                    <a:pt x="31" y="138"/>
                  </a:lnTo>
                  <a:lnTo>
                    <a:pt x="27" y="138"/>
                  </a:lnTo>
                  <a:lnTo>
                    <a:pt x="21" y="138"/>
                  </a:lnTo>
                  <a:lnTo>
                    <a:pt x="17" y="136"/>
                  </a:lnTo>
                  <a:lnTo>
                    <a:pt x="11" y="136"/>
                  </a:lnTo>
                  <a:lnTo>
                    <a:pt x="7" y="135"/>
                  </a:lnTo>
                  <a:lnTo>
                    <a:pt x="4" y="135"/>
                  </a:lnTo>
                  <a:lnTo>
                    <a:pt x="0" y="135"/>
                  </a:lnTo>
                  <a:lnTo>
                    <a:pt x="2" y="136"/>
                  </a:lnTo>
                  <a:lnTo>
                    <a:pt x="6" y="142"/>
                  </a:lnTo>
                  <a:lnTo>
                    <a:pt x="9" y="146"/>
                  </a:lnTo>
                  <a:lnTo>
                    <a:pt x="15" y="152"/>
                  </a:lnTo>
                  <a:lnTo>
                    <a:pt x="19" y="158"/>
                  </a:lnTo>
                  <a:lnTo>
                    <a:pt x="25" y="161"/>
                  </a:lnTo>
                  <a:lnTo>
                    <a:pt x="29" y="163"/>
                  </a:lnTo>
                  <a:lnTo>
                    <a:pt x="32" y="165"/>
                  </a:lnTo>
                  <a:lnTo>
                    <a:pt x="32" y="167"/>
                  </a:lnTo>
                  <a:lnTo>
                    <a:pt x="34" y="169"/>
                  </a:lnTo>
                  <a:lnTo>
                    <a:pt x="34" y="173"/>
                  </a:lnTo>
                  <a:lnTo>
                    <a:pt x="34" y="175"/>
                  </a:lnTo>
                  <a:lnTo>
                    <a:pt x="34" y="177"/>
                  </a:lnTo>
                  <a:lnTo>
                    <a:pt x="36" y="179"/>
                  </a:lnTo>
                  <a:lnTo>
                    <a:pt x="38" y="181"/>
                  </a:lnTo>
                  <a:lnTo>
                    <a:pt x="42" y="181"/>
                  </a:lnTo>
                  <a:lnTo>
                    <a:pt x="42" y="186"/>
                  </a:lnTo>
                  <a:lnTo>
                    <a:pt x="38" y="188"/>
                  </a:lnTo>
                  <a:lnTo>
                    <a:pt x="36" y="190"/>
                  </a:lnTo>
                  <a:lnTo>
                    <a:pt x="32" y="192"/>
                  </a:lnTo>
                  <a:lnTo>
                    <a:pt x="31" y="194"/>
                  </a:lnTo>
                  <a:lnTo>
                    <a:pt x="27" y="196"/>
                  </a:lnTo>
                  <a:lnTo>
                    <a:pt x="25" y="198"/>
                  </a:lnTo>
                  <a:lnTo>
                    <a:pt x="25" y="202"/>
                  </a:lnTo>
                  <a:lnTo>
                    <a:pt x="23" y="204"/>
                  </a:lnTo>
                  <a:lnTo>
                    <a:pt x="23" y="206"/>
                  </a:lnTo>
                  <a:lnTo>
                    <a:pt x="23" y="206"/>
                  </a:lnTo>
                  <a:lnTo>
                    <a:pt x="23" y="207"/>
                  </a:lnTo>
                  <a:lnTo>
                    <a:pt x="23" y="207"/>
                  </a:lnTo>
                  <a:lnTo>
                    <a:pt x="23" y="209"/>
                  </a:lnTo>
                  <a:lnTo>
                    <a:pt x="23" y="211"/>
                  </a:lnTo>
                  <a:lnTo>
                    <a:pt x="23" y="215"/>
                  </a:lnTo>
                  <a:lnTo>
                    <a:pt x="23" y="217"/>
                  </a:lnTo>
                  <a:lnTo>
                    <a:pt x="31" y="217"/>
                  </a:lnTo>
                  <a:lnTo>
                    <a:pt x="36" y="217"/>
                  </a:lnTo>
                  <a:lnTo>
                    <a:pt x="44" y="217"/>
                  </a:lnTo>
                  <a:lnTo>
                    <a:pt x="50" y="215"/>
                  </a:lnTo>
                  <a:lnTo>
                    <a:pt x="55" y="215"/>
                  </a:lnTo>
                  <a:lnTo>
                    <a:pt x="63" y="215"/>
                  </a:lnTo>
                  <a:lnTo>
                    <a:pt x="69" y="215"/>
                  </a:lnTo>
                  <a:lnTo>
                    <a:pt x="75" y="213"/>
                  </a:lnTo>
                  <a:lnTo>
                    <a:pt x="77" y="213"/>
                  </a:lnTo>
                  <a:lnTo>
                    <a:pt x="78" y="213"/>
                  </a:lnTo>
                  <a:lnTo>
                    <a:pt x="80" y="213"/>
                  </a:lnTo>
                  <a:lnTo>
                    <a:pt x="82" y="213"/>
                  </a:lnTo>
                  <a:lnTo>
                    <a:pt x="84" y="213"/>
                  </a:lnTo>
                  <a:lnTo>
                    <a:pt x="86" y="213"/>
                  </a:lnTo>
                  <a:lnTo>
                    <a:pt x="90" y="213"/>
                  </a:lnTo>
                  <a:lnTo>
                    <a:pt x="92" y="213"/>
                  </a:lnTo>
                  <a:lnTo>
                    <a:pt x="94" y="217"/>
                  </a:lnTo>
                  <a:lnTo>
                    <a:pt x="96" y="223"/>
                  </a:lnTo>
                  <a:lnTo>
                    <a:pt x="100" y="227"/>
                  </a:lnTo>
                  <a:lnTo>
                    <a:pt x="103" y="231"/>
                  </a:lnTo>
                  <a:lnTo>
                    <a:pt x="109" y="234"/>
                  </a:lnTo>
                  <a:lnTo>
                    <a:pt x="115" y="236"/>
                  </a:lnTo>
                  <a:lnTo>
                    <a:pt x="121" y="238"/>
                  </a:lnTo>
                  <a:lnTo>
                    <a:pt x="126" y="240"/>
                  </a:lnTo>
                  <a:lnTo>
                    <a:pt x="126" y="240"/>
                  </a:lnTo>
                  <a:lnTo>
                    <a:pt x="126" y="242"/>
                  </a:lnTo>
                  <a:lnTo>
                    <a:pt x="126" y="244"/>
                  </a:lnTo>
                  <a:lnTo>
                    <a:pt x="126" y="244"/>
                  </a:lnTo>
                  <a:lnTo>
                    <a:pt x="126" y="244"/>
                  </a:lnTo>
                  <a:lnTo>
                    <a:pt x="126" y="246"/>
                  </a:lnTo>
                  <a:lnTo>
                    <a:pt x="128" y="246"/>
                  </a:lnTo>
                  <a:lnTo>
                    <a:pt x="128" y="246"/>
                  </a:lnTo>
                  <a:lnTo>
                    <a:pt x="128" y="238"/>
                  </a:lnTo>
                  <a:lnTo>
                    <a:pt x="134" y="234"/>
                  </a:lnTo>
                  <a:lnTo>
                    <a:pt x="140" y="232"/>
                  </a:lnTo>
                  <a:lnTo>
                    <a:pt x="148" y="232"/>
                  </a:lnTo>
                  <a:lnTo>
                    <a:pt x="155" y="231"/>
                  </a:lnTo>
                  <a:lnTo>
                    <a:pt x="163" y="229"/>
                  </a:lnTo>
                  <a:lnTo>
                    <a:pt x="171" y="227"/>
                  </a:lnTo>
                  <a:lnTo>
                    <a:pt x="174" y="219"/>
                  </a:lnTo>
                  <a:lnTo>
                    <a:pt x="173" y="219"/>
                  </a:lnTo>
                  <a:lnTo>
                    <a:pt x="169" y="215"/>
                  </a:lnTo>
                  <a:lnTo>
                    <a:pt x="165" y="211"/>
                  </a:lnTo>
                  <a:lnTo>
                    <a:pt x="161" y="207"/>
                  </a:lnTo>
                  <a:lnTo>
                    <a:pt x="157" y="204"/>
                  </a:lnTo>
                  <a:lnTo>
                    <a:pt x="153" y="198"/>
                  </a:lnTo>
                  <a:lnTo>
                    <a:pt x="151" y="194"/>
                  </a:lnTo>
                  <a:lnTo>
                    <a:pt x="151" y="190"/>
                  </a:lnTo>
                  <a:lnTo>
                    <a:pt x="149" y="190"/>
                  </a:lnTo>
                  <a:lnTo>
                    <a:pt x="149" y="190"/>
                  </a:lnTo>
                  <a:lnTo>
                    <a:pt x="148" y="188"/>
                  </a:lnTo>
                  <a:lnTo>
                    <a:pt x="148" y="188"/>
                  </a:lnTo>
                  <a:lnTo>
                    <a:pt x="146" y="186"/>
                  </a:lnTo>
                  <a:lnTo>
                    <a:pt x="146" y="186"/>
                  </a:lnTo>
                  <a:lnTo>
                    <a:pt x="144" y="184"/>
                  </a:lnTo>
                  <a:lnTo>
                    <a:pt x="144" y="183"/>
                  </a:lnTo>
                  <a:lnTo>
                    <a:pt x="144" y="175"/>
                  </a:lnTo>
                  <a:lnTo>
                    <a:pt x="151" y="175"/>
                  </a:lnTo>
                  <a:lnTo>
                    <a:pt x="157" y="173"/>
                  </a:lnTo>
                  <a:lnTo>
                    <a:pt x="163" y="171"/>
                  </a:lnTo>
                  <a:lnTo>
                    <a:pt x="169" y="167"/>
                  </a:lnTo>
                  <a:lnTo>
                    <a:pt x="176" y="158"/>
                  </a:lnTo>
                  <a:lnTo>
                    <a:pt x="182" y="148"/>
                  </a:lnTo>
                  <a:lnTo>
                    <a:pt x="188" y="138"/>
                  </a:lnTo>
                  <a:lnTo>
                    <a:pt x="194" y="127"/>
                  </a:lnTo>
                  <a:lnTo>
                    <a:pt x="199" y="117"/>
                  </a:lnTo>
                  <a:lnTo>
                    <a:pt x="209" y="110"/>
                  </a:lnTo>
                  <a:lnTo>
                    <a:pt x="205" y="106"/>
                  </a:lnTo>
                  <a:lnTo>
                    <a:pt x="205" y="102"/>
                  </a:lnTo>
                  <a:lnTo>
                    <a:pt x="203" y="100"/>
                  </a:lnTo>
                  <a:lnTo>
                    <a:pt x="203" y="96"/>
                  </a:lnTo>
                  <a:lnTo>
                    <a:pt x="205" y="92"/>
                  </a:lnTo>
                  <a:lnTo>
                    <a:pt x="205" y="90"/>
                  </a:lnTo>
                  <a:lnTo>
                    <a:pt x="207" y="88"/>
                  </a:lnTo>
                  <a:lnTo>
                    <a:pt x="211" y="87"/>
                  </a:lnTo>
                  <a:lnTo>
                    <a:pt x="205" y="83"/>
                  </a:lnTo>
                  <a:lnTo>
                    <a:pt x="203" y="79"/>
                  </a:lnTo>
                  <a:lnTo>
                    <a:pt x="199" y="75"/>
                  </a:lnTo>
                  <a:lnTo>
                    <a:pt x="196" y="73"/>
                  </a:lnTo>
                  <a:lnTo>
                    <a:pt x="194" y="69"/>
                  </a:lnTo>
                  <a:lnTo>
                    <a:pt x="192" y="65"/>
                  </a:lnTo>
                  <a:lnTo>
                    <a:pt x="188" y="62"/>
                  </a:lnTo>
                  <a:lnTo>
                    <a:pt x="184" y="58"/>
                  </a:lnTo>
                  <a:lnTo>
                    <a:pt x="184" y="42"/>
                  </a:lnTo>
                  <a:lnTo>
                    <a:pt x="196" y="42"/>
                  </a:lnTo>
                  <a:lnTo>
                    <a:pt x="205" y="42"/>
                  </a:lnTo>
                  <a:lnTo>
                    <a:pt x="213" y="40"/>
                  </a:lnTo>
                  <a:lnTo>
                    <a:pt x="219" y="40"/>
                  </a:lnTo>
                  <a:lnTo>
                    <a:pt x="222" y="39"/>
                  </a:lnTo>
                  <a:lnTo>
                    <a:pt x="226" y="37"/>
                  </a:lnTo>
                  <a:lnTo>
                    <a:pt x="230" y="33"/>
                  </a:lnTo>
                  <a:lnTo>
                    <a:pt x="234" y="29"/>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60" name="Freeform 314"/>
            <p:cNvSpPr>
              <a:spLocks/>
            </p:cNvSpPr>
            <p:nvPr/>
          </p:nvSpPr>
          <p:spPr bwMode="auto">
            <a:xfrm>
              <a:off x="4134" y="1971"/>
              <a:ext cx="142" cy="373"/>
            </a:xfrm>
            <a:custGeom>
              <a:avLst/>
              <a:gdLst>
                <a:gd name="T0" fmla="*/ 123 w 142"/>
                <a:gd name="T1" fmla="*/ 324 h 343"/>
                <a:gd name="T2" fmla="*/ 123 w 142"/>
                <a:gd name="T3" fmla="*/ 311 h 343"/>
                <a:gd name="T4" fmla="*/ 115 w 142"/>
                <a:gd name="T5" fmla="*/ 311 h 343"/>
                <a:gd name="T6" fmla="*/ 111 w 142"/>
                <a:gd name="T7" fmla="*/ 301 h 343"/>
                <a:gd name="T8" fmla="*/ 111 w 142"/>
                <a:gd name="T9" fmla="*/ 293 h 343"/>
                <a:gd name="T10" fmla="*/ 117 w 142"/>
                <a:gd name="T11" fmla="*/ 286 h 343"/>
                <a:gd name="T12" fmla="*/ 117 w 142"/>
                <a:gd name="T13" fmla="*/ 282 h 343"/>
                <a:gd name="T14" fmla="*/ 117 w 142"/>
                <a:gd name="T15" fmla="*/ 276 h 343"/>
                <a:gd name="T16" fmla="*/ 111 w 142"/>
                <a:gd name="T17" fmla="*/ 270 h 343"/>
                <a:gd name="T18" fmla="*/ 108 w 142"/>
                <a:gd name="T19" fmla="*/ 255 h 343"/>
                <a:gd name="T20" fmla="*/ 90 w 142"/>
                <a:gd name="T21" fmla="*/ 219 h 343"/>
                <a:gd name="T22" fmla="*/ 83 w 142"/>
                <a:gd name="T23" fmla="*/ 215 h 343"/>
                <a:gd name="T24" fmla="*/ 75 w 142"/>
                <a:gd name="T25" fmla="*/ 219 h 343"/>
                <a:gd name="T26" fmla="*/ 63 w 142"/>
                <a:gd name="T27" fmla="*/ 226 h 343"/>
                <a:gd name="T28" fmla="*/ 56 w 142"/>
                <a:gd name="T29" fmla="*/ 222 h 343"/>
                <a:gd name="T30" fmla="*/ 46 w 142"/>
                <a:gd name="T31" fmla="*/ 224 h 343"/>
                <a:gd name="T32" fmla="*/ 37 w 142"/>
                <a:gd name="T33" fmla="*/ 171 h 343"/>
                <a:gd name="T34" fmla="*/ 29 w 142"/>
                <a:gd name="T35" fmla="*/ 161 h 343"/>
                <a:gd name="T36" fmla="*/ 23 w 142"/>
                <a:gd name="T37" fmla="*/ 155 h 343"/>
                <a:gd name="T38" fmla="*/ 19 w 142"/>
                <a:gd name="T39" fmla="*/ 153 h 343"/>
                <a:gd name="T40" fmla="*/ 8 w 142"/>
                <a:gd name="T41" fmla="*/ 148 h 343"/>
                <a:gd name="T42" fmla="*/ 8 w 142"/>
                <a:gd name="T43" fmla="*/ 136 h 343"/>
                <a:gd name="T44" fmla="*/ 14 w 142"/>
                <a:gd name="T45" fmla="*/ 117 h 343"/>
                <a:gd name="T46" fmla="*/ 17 w 142"/>
                <a:gd name="T47" fmla="*/ 100 h 343"/>
                <a:gd name="T48" fmla="*/ 17 w 142"/>
                <a:gd name="T49" fmla="*/ 82 h 343"/>
                <a:gd name="T50" fmla="*/ 29 w 142"/>
                <a:gd name="T51" fmla="*/ 80 h 343"/>
                <a:gd name="T52" fmla="*/ 37 w 142"/>
                <a:gd name="T53" fmla="*/ 65 h 343"/>
                <a:gd name="T54" fmla="*/ 39 w 142"/>
                <a:gd name="T55" fmla="*/ 36 h 343"/>
                <a:gd name="T56" fmla="*/ 50 w 142"/>
                <a:gd name="T57" fmla="*/ 27 h 343"/>
                <a:gd name="T58" fmla="*/ 62 w 142"/>
                <a:gd name="T59" fmla="*/ 21 h 343"/>
                <a:gd name="T60" fmla="*/ 65 w 142"/>
                <a:gd name="T61" fmla="*/ 2 h 343"/>
                <a:gd name="T62" fmla="*/ 75 w 142"/>
                <a:gd name="T63" fmla="*/ 9 h 343"/>
                <a:gd name="T64" fmla="*/ 88 w 142"/>
                <a:gd name="T65" fmla="*/ 17 h 343"/>
                <a:gd name="T66" fmla="*/ 92 w 142"/>
                <a:gd name="T67" fmla="*/ 34 h 343"/>
                <a:gd name="T68" fmla="*/ 92 w 142"/>
                <a:gd name="T69" fmla="*/ 53 h 343"/>
                <a:gd name="T70" fmla="*/ 83 w 142"/>
                <a:gd name="T71" fmla="*/ 69 h 343"/>
                <a:gd name="T72" fmla="*/ 88 w 142"/>
                <a:gd name="T73" fmla="*/ 80 h 343"/>
                <a:gd name="T74" fmla="*/ 102 w 142"/>
                <a:gd name="T75" fmla="*/ 86 h 343"/>
                <a:gd name="T76" fmla="*/ 108 w 142"/>
                <a:gd name="T77" fmla="*/ 98 h 343"/>
                <a:gd name="T78" fmla="*/ 115 w 142"/>
                <a:gd name="T79" fmla="*/ 115 h 343"/>
                <a:gd name="T80" fmla="*/ 133 w 142"/>
                <a:gd name="T81" fmla="*/ 128 h 343"/>
                <a:gd name="T82" fmla="*/ 138 w 142"/>
                <a:gd name="T83" fmla="*/ 128 h 343"/>
                <a:gd name="T84" fmla="*/ 140 w 142"/>
                <a:gd name="T85" fmla="*/ 132 h 343"/>
                <a:gd name="T86" fmla="*/ 134 w 142"/>
                <a:gd name="T87" fmla="*/ 151 h 343"/>
                <a:gd name="T88" fmla="*/ 115 w 142"/>
                <a:gd name="T89" fmla="*/ 157 h 343"/>
                <a:gd name="T90" fmla="*/ 100 w 142"/>
                <a:gd name="T91" fmla="*/ 180 h 343"/>
                <a:gd name="T92" fmla="*/ 115 w 142"/>
                <a:gd name="T93" fmla="*/ 211 h 343"/>
                <a:gd name="T94" fmla="*/ 121 w 142"/>
                <a:gd name="T95" fmla="*/ 236 h 343"/>
                <a:gd name="T96" fmla="*/ 115 w 142"/>
                <a:gd name="T97" fmla="*/ 242 h 343"/>
                <a:gd name="T98" fmla="*/ 125 w 142"/>
                <a:gd name="T99" fmla="*/ 265 h 343"/>
                <a:gd name="T100" fmla="*/ 134 w 142"/>
                <a:gd name="T101" fmla="*/ 293 h 343"/>
                <a:gd name="T102" fmla="*/ 127 w 142"/>
                <a:gd name="T103" fmla="*/ 338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2" h="343">
                  <a:moveTo>
                    <a:pt x="125" y="343"/>
                  </a:moveTo>
                  <a:lnTo>
                    <a:pt x="125" y="338"/>
                  </a:lnTo>
                  <a:lnTo>
                    <a:pt x="125" y="332"/>
                  </a:lnTo>
                  <a:lnTo>
                    <a:pt x="125" y="328"/>
                  </a:lnTo>
                  <a:lnTo>
                    <a:pt x="123" y="324"/>
                  </a:lnTo>
                  <a:lnTo>
                    <a:pt x="123" y="322"/>
                  </a:lnTo>
                  <a:lnTo>
                    <a:pt x="123" y="318"/>
                  </a:lnTo>
                  <a:lnTo>
                    <a:pt x="125" y="315"/>
                  </a:lnTo>
                  <a:lnTo>
                    <a:pt x="125" y="311"/>
                  </a:lnTo>
                  <a:lnTo>
                    <a:pt x="123" y="311"/>
                  </a:lnTo>
                  <a:lnTo>
                    <a:pt x="119" y="311"/>
                  </a:lnTo>
                  <a:lnTo>
                    <a:pt x="117" y="311"/>
                  </a:lnTo>
                  <a:lnTo>
                    <a:pt x="117" y="311"/>
                  </a:lnTo>
                  <a:lnTo>
                    <a:pt x="115" y="311"/>
                  </a:lnTo>
                  <a:lnTo>
                    <a:pt x="115" y="311"/>
                  </a:lnTo>
                  <a:lnTo>
                    <a:pt x="113" y="311"/>
                  </a:lnTo>
                  <a:lnTo>
                    <a:pt x="111" y="311"/>
                  </a:lnTo>
                  <a:lnTo>
                    <a:pt x="111" y="307"/>
                  </a:lnTo>
                  <a:lnTo>
                    <a:pt x="111" y="305"/>
                  </a:lnTo>
                  <a:lnTo>
                    <a:pt x="111" y="301"/>
                  </a:lnTo>
                  <a:lnTo>
                    <a:pt x="111" y="301"/>
                  </a:lnTo>
                  <a:lnTo>
                    <a:pt x="111" y="299"/>
                  </a:lnTo>
                  <a:lnTo>
                    <a:pt x="111" y="297"/>
                  </a:lnTo>
                  <a:lnTo>
                    <a:pt x="111" y="295"/>
                  </a:lnTo>
                  <a:lnTo>
                    <a:pt x="111" y="293"/>
                  </a:lnTo>
                  <a:lnTo>
                    <a:pt x="113" y="292"/>
                  </a:lnTo>
                  <a:lnTo>
                    <a:pt x="115" y="292"/>
                  </a:lnTo>
                  <a:lnTo>
                    <a:pt x="115" y="290"/>
                  </a:lnTo>
                  <a:lnTo>
                    <a:pt x="117" y="288"/>
                  </a:lnTo>
                  <a:lnTo>
                    <a:pt x="117" y="286"/>
                  </a:lnTo>
                  <a:lnTo>
                    <a:pt x="117" y="286"/>
                  </a:lnTo>
                  <a:lnTo>
                    <a:pt x="117" y="284"/>
                  </a:lnTo>
                  <a:lnTo>
                    <a:pt x="117" y="284"/>
                  </a:lnTo>
                  <a:lnTo>
                    <a:pt x="117" y="282"/>
                  </a:lnTo>
                  <a:lnTo>
                    <a:pt x="117" y="282"/>
                  </a:lnTo>
                  <a:lnTo>
                    <a:pt x="117" y="280"/>
                  </a:lnTo>
                  <a:lnTo>
                    <a:pt x="117" y="278"/>
                  </a:lnTo>
                  <a:lnTo>
                    <a:pt x="117" y="278"/>
                  </a:lnTo>
                  <a:lnTo>
                    <a:pt x="117" y="276"/>
                  </a:lnTo>
                  <a:lnTo>
                    <a:pt x="117" y="276"/>
                  </a:lnTo>
                  <a:lnTo>
                    <a:pt x="117" y="274"/>
                  </a:lnTo>
                  <a:lnTo>
                    <a:pt x="115" y="274"/>
                  </a:lnTo>
                  <a:lnTo>
                    <a:pt x="113" y="272"/>
                  </a:lnTo>
                  <a:lnTo>
                    <a:pt x="111" y="272"/>
                  </a:lnTo>
                  <a:lnTo>
                    <a:pt x="111" y="270"/>
                  </a:lnTo>
                  <a:lnTo>
                    <a:pt x="111" y="270"/>
                  </a:lnTo>
                  <a:lnTo>
                    <a:pt x="111" y="269"/>
                  </a:lnTo>
                  <a:lnTo>
                    <a:pt x="111" y="267"/>
                  </a:lnTo>
                  <a:lnTo>
                    <a:pt x="110" y="265"/>
                  </a:lnTo>
                  <a:lnTo>
                    <a:pt x="108" y="255"/>
                  </a:lnTo>
                  <a:lnTo>
                    <a:pt x="104" y="247"/>
                  </a:lnTo>
                  <a:lnTo>
                    <a:pt x="100" y="240"/>
                  </a:lnTo>
                  <a:lnTo>
                    <a:pt x="96" y="232"/>
                  </a:lnTo>
                  <a:lnTo>
                    <a:pt x="94" y="226"/>
                  </a:lnTo>
                  <a:lnTo>
                    <a:pt x="90" y="219"/>
                  </a:lnTo>
                  <a:lnTo>
                    <a:pt x="86" y="213"/>
                  </a:lnTo>
                  <a:lnTo>
                    <a:pt x="83" y="205"/>
                  </a:lnTo>
                  <a:lnTo>
                    <a:pt x="83" y="209"/>
                  </a:lnTo>
                  <a:lnTo>
                    <a:pt x="83" y="211"/>
                  </a:lnTo>
                  <a:lnTo>
                    <a:pt x="83" y="215"/>
                  </a:lnTo>
                  <a:lnTo>
                    <a:pt x="81" y="217"/>
                  </a:lnTo>
                  <a:lnTo>
                    <a:pt x="81" y="217"/>
                  </a:lnTo>
                  <a:lnTo>
                    <a:pt x="79" y="219"/>
                  </a:lnTo>
                  <a:lnTo>
                    <a:pt x="77" y="219"/>
                  </a:lnTo>
                  <a:lnTo>
                    <a:pt x="75" y="219"/>
                  </a:lnTo>
                  <a:lnTo>
                    <a:pt x="69" y="228"/>
                  </a:lnTo>
                  <a:lnTo>
                    <a:pt x="67" y="228"/>
                  </a:lnTo>
                  <a:lnTo>
                    <a:pt x="67" y="228"/>
                  </a:lnTo>
                  <a:lnTo>
                    <a:pt x="65" y="226"/>
                  </a:lnTo>
                  <a:lnTo>
                    <a:pt x="63" y="226"/>
                  </a:lnTo>
                  <a:lnTo>
                    <a:pt x="62" y="224"/>
                  </a:lnTo>
                  <a:lnTo>
                    <a:pt x="60" y="224"/>
                  </a:lnTo>
                  <a:lnTo>
                    <a:pt x="58" y="222"/>
                  </a:lnTo>
                  <a:lnTo>
                    <a:pt x="58" y="222"/>
                  </a:lnTo>
                  <a:lnTo>
                    <a:pt x="56" y="222"/>
                  </a:lnTo>
                  <a:lnTo>
                    <a:pt x="52" y="222"/>
                  </a:lnTo>
                  <a:lnTo>
                    <a:pt x="50" y="224"/>
                  </a:lnTo>
                  <a:lnTo>
                    <a:pt x="48" y="224"/>
                  </a:lnTo>
                  <a:lnTo>
                    <a:pt x="46" y="224"/>
                  </a:lnTo>
                  <a:lnTo>
                    <a:pt x="46" y="224"/>
                  </a:lnTo>
                  <a:lnTo>
                    <a:pt x="44" y="224"/>
                  </a:lnTo>
                  <a:lnTo>
                    <a:pt x="44" y="222"/>
                  </a:lnTo>
                  <a:lnTo>
                    <a:pt x="48" y="197"/>
                  </a:lnTo>
                  <a:lnTo>
                    <a:pt x="37" y="174"/>
                  </a:lnTo>
                  <a:lnTo>
                    <a:pt x="37" y="171"/>
                  </a:lnTo>
                  <a:lnTo>
                    <a:pt x="35" y="169"/>
                  </a:lnTo>
                  <a:lnTo>
                    <a:pt x="33" y="167"/>
                  </a:lnTo>
                  <a:lnTo>
                    <a:pt x="31" y="165"/>
                  </a:lnTo>
                  <a:lnTo>
                    <a:pt x="29" y="163"/>
                  </a:lnTo>
                  <a:lnTo>
                    <a:pt x="29" y="161"/>
                  </a:lnTo>
                  <a:lnTo>
                    <a:pt x="27" y="159"/>
                  </a:lnTo>
                  <a:lnTo>
                    <a:pt x="27" y="157"/>
                  </a:lnTo>
                  <a:lnTo>
                    <a:pt x="27" y="155"/>
                  </a:lnTo>
                  <a:lnTo>
                    <a:pt x="25" y="155"/>
                  </a:lnTo>
                  <a:lnTo>
                    <a:pt x="23" y="155"/>
                  </a:lnTo>
                  <a:lnTo>
                    <a:pt x="23" y="155"/>
                  </a:lnTo>
                  <a:lnTo>
                    <a:pt x="21" y="155"/>
                  </a:lnTo>
                  <a:lnTo>
                    <a:pt x="21" y="155"/>
                  </a:lnTo>
                  <a:lnTo>
                    <a:pt x="21" y="155"/>
                  </a:lnTo>
                  <a:lnTo>
                    <a:pt x="19" y="153"/>
                  </a:lnTo>
                  <a:lnTo>
                    <a:pt x="17" y="153"/>
                  </a:lnTo>
                  <a:lnTo>
                    <a:pt x="14" y="153"/>
                  </a:lnTo>
                  <a:lnTo>
                    <a:pt x="12" y="151"/>
                  </a:lnTo>
                  <a:lnTo>
                    <a:pt x="10" y="149"/>
                  </a:lnTo>
                  <a:lnTo>
                    <a:pt x="8" y="148"/>
                  </a:lnTo>
                  <a:lnTo>
                    <a:pt x="4" y="146"/>
                  </a:lnTo>
                  <a:lnTo>
                    <a:pt x="2" y="144"/>
                  </a:lnTo>
                  <a:lnTo>
                    <a:pt x="0" y="140"/>
                  </a:lnTo>
                  <a:lnTo>
                    <a:pt x="4" y="138"/>
                  </a:lnTo>
                  <a:lnTo>
                    <a:pt x="8" y="136"/>
                  </a:lnTo>
                  <a:lnTo>
                    <a:pt x="10" y="132"/>
                  </a:lnTo>
                  <a:lnTo>
                    <a:pt x="12" y="128"/>
                  </a:lnTo>
                  <a:lnTo>
                    <a:pt x="12" y="125"/>
                  </a:lnTo>
                  <a:lnTo>
                    <a:pt x="12" y="121"/>
                  </a:lnTo>
                  <a:lnTo>
                    <a:pt x="14" y="117"/>
                  </a:lnTo>
                  <a:lnTo>
                    <a:pt x="14" y="113"/>
                  </a:lnTo>
                  <a:lnTo>
                    <a:pt x="15" y="111"/>
                  </a:lnTo>
                  <a:lnTo>
                    <a:pt x="15" y="107"/>
                  </a:lnTo>
                  <a:lnTo>
                    <a:pt x="17" y="103"/>
                  </a:lnTo>
                  <a:lnTo>
                    <a:pt x="17" y="100"/>
                  </a:lnTo>
                  <a:lnTo>
                    <a:pt x="17" y="96"/>
                  </a:lnTo>
                  <a:lnTo>
                    <a:pt x="17" y="92"/>
                  </a:lnTo>
                  <a:lnTo>
                    <a:pt x="17" y="88"/>
                  </a:lnTo>
                  <a:lnTo>
                    <a:pt x="17" y="84"/>
                  </a:lnTo>
                  <a:lnTo>
                    <a:pt x="17" y="82"/>
                  </a:lnTo>
                  <a:lnTo>
                    <a:pt x="19" y="82"/>
                  </a:lnTo>
                  <a:lnTo>
                    <a:pt x="21" y="80"/>
                  </a:lnTo>
                  <a:lnTo>
                    <a:pt x="23" y="80"/>
                  </a:lnTo>
                  <a:lnTo>
                    <a:pt x="27" y="80"/>
                  </a:lnTo>
                  <a:lnTo>
                    <a:pt x="29" y="80"/>
                  </a:lnTo>
                  <a:lnTo>
                    <a:pt x="31" y="80"/>
                  </a:lnTo>
                  <a:lnTo>
                    <a:pt x="31" y="80"/>
                  </a:lnTo>
                  <a:lnTo>
                    <a:pt x="35" y="77"/>
                  </a:lnTo>
                  <a:lnTo>
                    <a:pt x="37" y="71"/>
                  </a:lnTo>
                  <a:lnTo>
                    <a:pt x="37" y="65"/>
                  </a:lnTo>
                  <a:lnTo>
                    <a:pt x="39" y="59"/>
                  </a:lnTo>
                  <a:lnTo>
                    <a:pt x="39" y="52"/>
                  </a:lnTo>
                  <a:lnTo>
                    <a:pt x="39" y="46"/>
                  </a:lnTo>
                  <a:lnTo>
                    <a:pt x="39" y="40"/>
                  </a:lnTo>
                  <a:lnTo>
                    <a:pt x="39" y="36"/>
                  </a:lnTo>
                  <a:lnTo>
                    <a:pt x="40" y="34"/>
                  </a:lnTo>
                  <a:lnTo>
                    <a:pt x="42" y="32"/>
                  </a:lnTo>
                  <a:lnTo>
                    <a:pt x="44" y="30"/>
                  </a:lnTo>
                  <a:lnTo>
                    <a:pt x="48" y="29"/>
                  </a:lnTo>
                  <a:lnTo>
                    <a:pt x="50" y="27"/>
                  </a:lnTo>
                  <a:lnTo>
                    <a:pt x="54" y="27"/>
                  </a:lnTo>
                  <a:lnTo>
                    <a:pt x="56" y="25"/>
                  </a:lnTo>
                  <a:lnTo>
                    <a:pt x="58" y="25"/>
                  </a:lnTo>
                  <a:lnTo>
                    <a:pt x="60" y="23"/>
                  </a:lnTo>
                  <a:lnTo>
                    <a:pt x="62" y="21"/>
                  </a:lnTo>
                  <a:lnTo>
                    <a:pt x="62" y="17"/>
                  </a:lnTo>
                  <a:lnTo>
                    <a:pt x="63" y="13"/>
                  </a:lnTo>
                  <a:lnTo>
                    <a:pt x="65" y="9"/>
                  </a:lnTo>
                  <a:lnTo>
                    <a:pt x="65" y="5"/>
                  </a:lnTo>
                  <a:lnTo>
                    <a:pt x="65" y="2"/>
                  </a:lnTo>
                  <a:lnTo>
                    <a:pt x="67" y="0"/>
                  </a:lnTo>
                  <a:lnTo>
                    <a:pt x="67" y="2"/>
                  </a:lnTo>
                  <a:lnTo>
                    <a:pt x="71" y="4"/>
                  </a:lnTo>
                  <a:lnTo>
                    <a:pt x="73" y="5"/>
                  </a:lnTo>
                  <a:lnTo>
                    <a:pt x="75" y="9"/>
                  </a:lnTo>
                  <a:lnTo>
                    <a:pt x="77" y="11"/>
                  </a:lnTo>
                  <a:lnTo>
                    <a:pt x="81" y="13"/>
                  </a:lnTo>
                  <a:lnTo>
                    <a:pt x="83" y="15"/>
                  </a:lnTo>
                  <a:lnTo>
                    <a:pt x="85" y="17"/>
                  </a:lnTo>
                  <a:lnTo>
                    <a:pt x="88" y="17"/>
                  </a:lnTo>
                  <a:lnTo>
                    <a:pt x="88" y="21"/>
                  </a:lnTo>
                  <a:lnTo>
                    <a:pt x="90" y="25"/>
                  </a:lnTo>
                  <a:lnTo>
                    <a:pt x="90" y="27"/>
                  </a:lnTo>
                  <a:lnTo>
                    <a:pt x="92" y="30"/>
                  </a:lnTo>
                  <a:lnTo>
                    <a:pt x="92" y="34"/>
                  </a:lnTo>
                  <a:lnTo>
                    <a:pt x="94" y="38"/>
                  </a:lnTo>
                  <a:lnTo>
                    <a:pt x="94" y="42"/>
                  </a:lnTo>
                  <a:lnTo>
                    <a:pt x="94" y="46"/>
                  </a:lnTo>
                  <a:lnTo>
                    <a:pt x="94" y="50"/>
                  </a:lnTo>
                  <a:lnTo>
                    <a:pt x="92" y="53"/>
                  </a:lnTo>
                  <a:lnTo>
                    <a:pt x="90" y="57"/>
                  </a:lnTo>
                  <a:lnTo>
                    <a:pt x="88" y="59"/>
                  </a:lnTo>
                  <a:lnTo>
                    <a:pt x="86" y="63"/>
                  </a:lnTo>
                  <a:lnTo>
                    <a:pt x="85" y="67"/>
                  </a:lnTo>
                  <a:lnTo>
                    <a:pt x="83" y="69"/>
                  </a:lnTo>
                  <a:lnTo>
                    <a:pt x="83" y="75"/>
                  </a:lnTo>
                  <a:lnTo>
                    <a:pt x="83" y="77"/>
                  </a:lnTo>
                  <a:lnTo>
                    <a:pt x="85" y="78"/>
                  </a:lnTo>
                  <a:lnTo>
                    <a:pt x="86" y="80"/>
                  </a:lnTo>
                  <a:lnTo>
                    <a:pt x="88" y="80"/>
                  </a:lnTo>
                  <a:lnTo>
                    <a:pt x="92" y="82"/>
                  </a:lnTo>
                  <a:lnTo>
                    <a:pt x="94" y="82"/>
                  </a:lnTo>
                  <a:lnTo>
                    <a:pt x="98" y="82"/>
                  </a:lnTo>
                  <a:lnTo>
                    <a:pt x="100" y="84"/>
                  </a:lnTo>
                  <a:lnTo>
                    <a:pt x="102" y="86"/>
                  </a:lnTo>
                  <a:lnTo>
                    <a:pt x="104" y="88"/>
                  </a:lnTo>
                  <a:lnTo>
                    <a:pt x="106" y="90"/>
                  </a:lnTo>
                  <a:lnTo>
                    <a:pt x="106" y="92"/>
                  </a:lnTo>
                  <a:lnTo>
                    <a:pt x="108" y="94"/>
                  </a:lnTo>
                  <a:lnTo>
                    <a:pt x="108" y="98"/>
                  </a:lnTo>
                  <a:lnTo>
                    <a:pt x="110" y="100"/>
                  </a:lnTo>
                  <a:lnTo>
                    <a:pt x="110" y="101"/>
                  </a:lnTo>
                  <a:lnTo>
                    <a:pt x="111" y="105"/>
                  </a:lnTo>
                  <a:lnTo>
                    <a:pt x="113" y="109"/>
                  </a:lnTo>
                  <a:lnTo>
                    <a:pt x="115" y="115"/>
                  </a:lnTo>
                  <a:lnTo>
                    <a:pt x="117" y="119"/>
                  </a:lnTo>
                  <a:lnTo>
                    <a:pt x="121" y="123"/>
                  </a:lnTo>
                  <a:lnTo>
                    <a:pt x="123" y="126"/>
                  </a:lnTo>
                  <a:lnTo>
                    <a:pt x="127" y="128"/>
                  </a:lnTo>
                  <a:lnTo>
                    <a:pt x="133" y="128"/>
                  </a:lnTo>
                  <a:lnTo>
                    <a:pt x="133" y="128"/>
                  </a:lnTo>
                  <a:lnTo>
                    <a:pt x="134" y="128"/>
                  </a:lnTo>
                  <a:lnTo>
                    <a:pt x="134" y="128"/>
                  </a:lnTo>
                  <a:lnTo>
                    <a:pt x="136" y="128"/>
                  </a:lnTo>
                  <a:lnTo>
                    <a:pt x="138" y="128"/>
                  </a:lnTo>
                  <a:lnTo>
                    <a:pt x="140" y="128"/>
                  </a:lnTo>
                  <a:lnTo>
                    <a:pt x="140" y="128"/>
                  </a:lnTo>
                  <a:lnTo>
                    <a:pt x="142" y="126"/>
                  </a:lnTo>
                  <a:lnTo>
                    <a:pt x="140" y="130"/>
                  </a:lnTo>
                  <a:lnTo>
                    <a:pt x="140" y="132"/>
                  </a:lnTo>
                  <a:lnTo>
                    <a:pt x="138" y="136"/>
                  </a:lnTo>
                  <a:lnTo>
                    <a:pt x="136" y="140"/>
                  </a:lnTo>
                  <a:lnTo>
                    <a:pt x="136" y="144"/>
                  </a:lnTo>
                  <a:lnTo>
                    <a:pt x="134" y="148"/>
                  </a:lnTo>
                  <a:lnTo>
                    <a:pt x="134" y="151"/>
                  </a:lnTo>
                  <a:lnTo>
                    <a:pt x="134" y="153"/>
                  </a:lnTo>
                  <a:lnTo>
                    <a:pt x="134" y="151"/>
                  </a:lnTo>
                  <a:lnTo>
                    <a:pt x="127" y="153"/>
                  </a:lnTo>
                  <a:lnTo>
                    <a:pt x="121" y="155"/>
                  </a:lnTo>
                  <a:lnTo>
                    <a:pt x="115" y="157"/>
                  </a:lnTo>
                  <a:lnTo>
                    <a:pt x="111" y="159"/>
                  </a:lnTo>
                  <a:lnTo>
                    <a:pt x="108" y="161"/>
                  </a:lnTo>
                  <a:lnTo>
                    <a:pt x="104" y="167"/>
                  </a:lnTo>
                  <a:lnTo>
                    <a:pt x="102" y="173"/>
                  </a:lnTo>
                  <a:lnTo>
                    <a:pt x="100" y="180"/>
                  </a:lnTo>
                  <a:lnTo>
                    <a:pt x="102" y="188"/>
                  </a:lnTo>
                  <a:lnTo>
                    <a:pt x="104" y="194"/>
                  </a:lnTo>
                  <a:lnTo>
                    <a:pt x="108" y="199"/>
                  </a:lnTo>
                  <a:lnTo>
                    <a:pt x="111" y="205"/>
                  </a:lnTo>
                  <a:lnTo>
                    <a:pt x="115" y="211"/>
                  </a:lnTo>
                  <a:lnTo>
                    <a:pt x="119" y="217"/>
                  </a:lnTo>
                  <a:lnTo>
                    <a:pt x="121" y="224"/>
                  </a:lnTo>
                  <a:lnTo>
                    <a:pt x="121" y="232"/>
                  </a:lnTo>
                  <a:lnTo>
                    <a:pt x="121" y="234"/>
                  </a:lnTo>
                  <a:lnTo>
                    <a:pt x="121" y="236"/>
                  </a:lnTo>
                  <a:lnTo>
                    <a:pt x="119" y="236"/>
                  </a:lnTo>
                  <a:lnTo>
                    <a:pt x="119" y="238"/>
                  </a:lnTo>
                  <a:lnTo>
                    <a:pt x="117" y="240"/>
                  </a:lnTo>
                  <a:lnTo>
                    <a:pt x="117" y="242"/>
                  </a:lnTo>
                  <a:lnTo>
                    <a:pt x="115" y="242"/>
                  </a:lnTo>
                  <a:lnTo>
                    <a:pt x="115" y="245"/>
                  </a:lnTo>
                  <a:lnTo>
                    <a:pt x="117" y="249"/>
                  </a:lnTo>
                  <a:lnTo>
                    <a:pt x="119" y="255"/>
                  </a:lnTo>
                  <a:lnTo>
                    <a:pt x="121" y="261"/>
                  </a:lnTo>
                  <a:lnTo>
                    <a:pt x="125" y="265"/>
                  </a:lnTo>
                  <a:lnTo>
                    <a:pt x="127" y="270"/>
                  </a:lnTo>
                  <a:lnTo>
                    <a:pt x="131" y="276"/>
                  </a:lnTo>
                  <a:lnTo>
                    <a:pt x="134" y="280"/>
                  </a:lnTo>
                  <a:lnTo>
                    <a:pt x="136" y="286"/>
                  </a:lnTo>
                  <a:lnTo>
                    <a:pt x="134" y="293"/>
                  </a:lnTo>
                  <a:lnTo>
                    <a:pt x="134" y="303"/>
                  </a:lnTo>
                  <a:lnTo>
                    <a:pt x="133" y="313"/>
                  </a:lnTo>
                  <a:lnTo>
                    <a:pt x="131" y="322"/>
                  </a:lnTo>
                  <a:lnTo>
                    <a:pt x="129" y="330"/>
                  </a:lnTo>
                  <a:lnTo>
                    <a:pt x="127" y="338"/>
                  </a:lnTo>
                  <a:lnTo>
                    <a:pt x="127" y="341"/>
                  </a:lnTo>
                  <a:lnTo>
                    <a:pt x="125" y="343"/>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61" name="Freeform 315"/>
            <p:cNvSpPr>
              <a:spLocks/>
            </p:cNvSpPr>
            <p:nvPr/>
          </p:nvSpPr>
          <p:spPr bwMode="auto">
            <a:xfrm>
              <a:off x="2584" y="2246"/>
              <a:ext cx="113" cy="105"/>
            </a:xfrm>
            <a:custGeom>
              <a:avLst/>
              <a:gdLst>
                <a:gd name="T0" fmla="*/ 2 w 113"/>
                <a:gd name="T1" fmla="*/ 79 h 96"/>
                <a:gd name="T2" fmla="*/ 4 w 113"/>
                <a:gd name="T3" fmla="*/ 71 h 96"/>
                <a:gd name="T4" fmla="*/ 5 w 113"/>
                <a:gd name="T5" fmla="*/ 65 h 96"/>
                <a:gd name="T6" fmla="*/ 5 w 113"/>
                <a:gd name="T7" fmla="*/ 58 h 96"/>
                <a:gd name="T8" fmla="*/ 7 w 113"/>
                <a:gd name="T9" fmla="*/ 50 h 96"/>
                <a:gd name="T10" fmla="*/ 13 w 113"/>
                <a:gd name="T11" fmla="*/ 46 h 96"/>
                <a:gd name="T12" fmla="*/ 21 w 113"/>
                <a:gd name="T13" fmla="*/ 42 h 96"/>
                <a:gd name="T14" fmla="*/ 27 w 113"/>
                <a:gd name="T15" fmla="*/ 40 h 96"/>
                <a:gd name="T16" fmla="*/ 32 w 113"/>
                <a:gd name="T17" fmla="*/ 37 h 96"/>
                <a:gd name="T18" fmla="*/ 34 w 113"/>
                <a:gd name="T19" fmla="*/ 29 h 96"/>
                <a:gd name="T20" fmla="*/ 38 w 113"/>
                <a:gd name="T21" fmla="*/ 21 h 96"/>
                <a:gd name="T22" fmla="*/ 42 w 113"/>
                <a:gd name="T23" fmla="*/ 16 h 96"/>
                <a:gd name="T24" fmla="*/ 52 w 113"/>
                <a:gd name="T25" fmla="*/ 16 h 96"/>
                <a:gd name="T26" fmla="*/ 61 w 113"/>
                <a:gd name="T27" fmla="*/ 10 h 96"/>
                <a:gd name="T28" fmla="*/ 71 w 113"/>
                <a:gd name="T29" fmla="*/ 4 h 96"/>
                <a:gd name="T30" fmla="*/ 82 w 113"/>
                <a:gd name="T31" fmla="*/ 0 h 96"/>
                <a:gd name="T32" fmla="*/ 94 w 113"/>
                <a:gd name="T33" fmla="*/ 8 h 96"/>
                <a:gd name="T34" fmla="*/ 98 w 113"/>
                <a:gd name="T35" fmla="*/ 17 h 96"/>
                <a:gd name="T36" fmla="*/ 103 w 113"/>
                <a:gd name="T37" fmla="*/ 23 h 96"/>
                <a:gd name="T38" fmla="*/ 107 w 113"/>
                <a:gd name="T39" fmla="*/ 27 h 96"/>
                <a:gd name="T40" fmla="*/ 111 w 113"/>
                <a:gd name="T41" fmla="*/ 35 h 96"/>
                <a:gd name="T42" fmla="*/ 111 w 113"/>
                <a:gd name="T43" fmla="*/ 44 h 96"/>
                <a:gd name="T44" fmla="*/ 111 w 113"/>
                <a:gd name="T45" fmla="*/ 52 h 96"/>
                <a:gd name="T46" fmla="*/ 113 w 113"/>
                <a:gd name="T47" fmla="*/ 60 h 96"/>
                <a:gd name="T48" fmla="*/ 111 w 113"/>
                <a:gd name="T49" fmla="*/ 65 h 96"/>
                <a:gd name="T50" fmla="*/ 109 w 113"/>
                <a:gd name="T51" fmla="*/ 67 h 96"/>
                <a:gd name="T52" fmla="*/ 107 w 113"/>
                <a:gd name="T53" fmla="*/ 69 h 96"/>
                <a:gd name="T54" fmla="*/ 105 w 113"/>
                <a:gd name="T55" fmla="*/ 71 h 96"/>
                <a:gd name="T56" fmla="*/ 101 w 113"/>
                <a:gd name="T57" fmla="*/ 71 h 96"/>
                <a:gd name="T58" fmla="*/ 99 w 113"/>
                <a:gd name="T59" fmla="*/ 71 h 96"/>
                <a:gd name="T60" fmla="*/ 96 w 113"/>
                <a:gd name="T61" fmla="*/ 69 h 96"/>
                <a:gd name="T62" fmla="*/ 90 w 113"/>
                <a:gd name="T63" fmla="*/ 69 h 96"/>
                <a:gd name="T64" fmla="*/ 88 w 113"/>
                <a:gd name="T65" fmla="*/ 67 h 96"/>
                <a:gd name="T66" fmla="*/ 44 w 113"/>
                <a:gd name="T67" fmla="*/ 71 h 96"/>
                <a:gd name="T68" fmla="*/ 42 w 113"/>
                <a:gd name="T69" fmla="*/ 79 h 96"/>
                <a:gd name="T70" fmla="*/ 42 w 113"/>
                <a:gd name="T71" fmla="*/ 85 h 96"/>
                <a:gd name="T72" fmla="*/ 42 w 113"/>
                <a:gd name="T73" fmla="*/ 88 h 96"/>
                <a:gd name="T74" fmla="*/ 44 w 113"/>
                <a:gd name="T75" fmla="*/ 96 h 96"/>
                <a:gd name="T76" fmla="*/ 38 w 113"/>
                <a:gd name="T77" fmla="*/ 94 h 96"/>
                <a:gd name="T78" fmla="*/ 36 w 113"/>
                <a:gd name="T79" fmla="*/ 92 h 96"/>
                <a:gd name="T80" fmla="*/ 32 w 113"/>
                <a:gd name="T81" fmla="*/ 90 h 96"/>
                <a:gd name="T82" fmla="*/ 27 w 113"/>
                <a:gd name="T83" fmla="*/ 90 h 96"/>
                <a:gd name="T84" fmla="*/ 27 w 113"/>
                <a:gd name="T85" fmla="*/ 92 h 96"/>
                <a:gd name="T86" fmla="*/ 25 w 113"/>
                <a:gd name="T87" fmla="*/ 94 h 96"/>
                <a:gd name="T88" fmla="*/ 23 w 113"/>
                <a:gd name="T89" fmla="*/ 94 h 96"/>
                <a:gd name="T90" fmla="*/ 21 w 113"/>
                <a:gd name="T91" fmla="*/ 96 h 96"/>
                <a:gd name="T92" fmla="*/ 17 w 113"/>
                <a:gd name="T93" fmla="*/ 94 h 96"/>
                <a:gd name="T94" fmla="*/ 13 w 113"/>
                <a:gd name="T95" fmla="*/ 92 h 96"/>
                <a:gd name="T96" fmla="*/ 7 w 113"/>
                <a:gd name="T97" fmla="*/ 88 h 96"/>
                <a:gd name="T98" fmla="*/ 0 w 113"/>
                <a:gd name="T99" fmla="*/ 8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3" h="96">
                  <a:moveTo>
                    <a:pt x="0" y="85"/>
                  </a:moveTo>
                  <a:lnTo>
                    <a:pt x="2" y="79"/>
                  </a:lnTo>
                  <a:lnTo>
                    <a:pt x="4" y="75"/>
                  </a:lnTo>
                  <a:lnTo>
                    <a:pt x="4" y="71"/>
                  </a:lnTo>
                  <a:lnTo>
                    <a:pt x="4" y="67"/>
                  </a:lnTo>
                  <a:lnTo>
                    <a:pt x="5" y="65"/>
                  </a:lnTo>
                  <a:lnTo>
                    <a:pt x="5" y="62"/>
                  </a:lnTo>
                  <a:lnTo>
                    <a:pt x="5" y="58"/>
                  </a:lnTo>
                  <a:lnTo>
                    <a:pt x="5" y="54"/>
                  </a:lnTo>
                  <a:lnTo>
                    <a:pt x="7" y="50"/>
                  </a:lnTo>
                  <a:lnTo>
                    <a:pt x="11" y="48"/>
                  </a:lnTo>
                  <a:lnTo>
                    <a:pt x="13" y="46"/>
                  </a:lnTo>
                  <a:lnTo>
                    <a:pt x="17" y="44"/>
                  </a:lnTo>
                  <a:lnTo>
                    <a:pt x="21" y="42"/>
                  </a:lnTo>
                  <a:lnTo>
                    <a:pt x="25" y="40"/>
                  </a:lnTo>
                  <a:lnTo>
                    <a:pt x="27" y="40"/>
                  </a:lnTo>
                  <a:lnTo>
                    <a:pt x="28" y="39"/>
                  </a:lnTo>
                  <a:lnTo>
                    <a:pt x="32" y="37"/>
                  </a:lnTo>
                  <a:lnTo>
                    <a:pt x="32" y="33"/>
                  </a:lnTo>
                  <a:lnTo>
                    <a:pt x="34" y="29"/>
                  </a:lnTo>
                  <a:lnTo>
                    <a:pt x="36" y="25"/>
                  </a:lnTo>
                  <a:lnTo>
                    <a:pt x="38" y="21"/>
                  </a:lnTo>
                  <a:lnTo>
                    <a:pt x="40" y="17"/>
                  </a:lnTo>
                  <a:lnTo>
                    <a:pt x="42" y="16"/>
                  </a:lnTo>
                  <a:lnTo>
                    <a:pt x="46" y="16"/>
                  </a:lnTo>
                  <a:lnTo>
                    <a:pt x="52" y="16"/>
                  </a:lnTo>
                  <a:lnTo>
                    <a:pt x="55" y="14"/>
                  </a:lnTo>
                  <a:lnTo>
                    <a:pt x="61" y="10"/>
                  </a:lnTo>
                  <a:lnTo>
                    <a:pt x="65" y="8"/>
                  </a:lnTo>
                  <a:lnTo>
                    <a:pt x="71" y="4"/>
                  </a:lnTo>
                  <a:lnTo>
                    <a:pt x="76" y="2"/>
                  </a:lnTo>
                  <a:lnTo>
                    <a:pt x="82" y="0"/>
                  </a:lnTo>
                  <a:lnTo>
                    <a:pt x="92" y="0"/>
                  </a:lnTo>
                  <a:lnTo>
                    <a:pt x="94" y="8"/>
                  </a:lnTo>
                  <a:lnTo>
                    <a:pt x="94" y="14"/>
                  </a:lnTo>
                  <a:lnTo>
                    <a:pt x="98" y="17"/>
                  </a:lnTo>
                  <a:lnTo>
                    <a:pt x="99" y="19"/>
                  </a:lnTo>
                  <a:lnTo>
                    <a:pt x="103" y="23"/>
                  </a:lnTo>
                  <a:lnTo>
                    <a:pt x="105" y="25"/>
                  </a:lnTo>
                  <a:lnTo>
                    <a:pt x="107" y="27"/>
                  </a:lnTo>
                  <a:lnTo>
                    <a:pt x="109" y="31"/>
                  </a:lnTo>
                  <a:lnTo>
                    <a:pt x="111" y="35"/>
                  </a:lnTo>
                  <a:lnTo>
                    <a:pt x="111" y="39"/>
                  </a:lnTo>
                  <a:lnTo>
                    <a:pt x="111" y="44"/>
                  </a:lnTo>
                  <a:lnTo>
                    <a:pt x="111" y="48"/>
                  </a:lnTo>
                  <a:lnTo>
                    <a:pt x="111" y="52"/>
                  </a:lnTo>
                  <a:lnTo>
                    <a:pt x="113" y="56"/>
                  </a:lnTo>
                  <a:lnTo>
                    <a:pt x="113" y="60"/>
                  </a:lnTo>
                  <a:lnTo>
                    <a:pt x="113" y="64"/>
                  </a:lnTo>
                  <a:lnTo>
                    <a:pt x="111" y="65"/>
                  </a:lnTo>
                  <a:lnTo>
                    <a:pt x="111" y="67"/>
                  </a:lnTo>
                  <a:lnTo>
                    <a:pt x="109" y="67"/>
                  </a:lnTo>
                  <a:lnTo>
                    <a:pt x="107" y="67"/>
                  </a:lnTo>
                  <a:lnTo>
                    <a:pt x="107" y="69"/>
                  </a:lnTo>
                  <a:lnTo>
                    <a:pt x="105" y="69"/>
                  </a:lnTo>
                  <a:lnTo>
                    <a:pt x="105" y="71"/>
                  </a:lnTo>
                  <a:lnTo>
                    <a:pt x="103" y="71"/>
                  </a:lnTo>
                  <a:lnTo>
                    <a:pt x="101" y="71"/>
                  </a:lnTo>
                  <a:lnTo>
                    <a:pt x="101" y="71"/>
                  </a:lnTo>
                  <a:lnTo>
                    <a:pt x="99" y="71"/>
                  </a:lnTo>
                  <a:lnTo>
                    <a:pt x="98" y="69"/>
                  </a:lnTo>
                  <a:lnTo>
                    <a:pt x="96" y="69"/>
                  </a:lnTo>
                  <a:lnTo>
                    <a:pt x="92" y="69"/>
                  </a:lnTo>
                  <a:lnTo>
                    <a:pt x="90" y="69"/>
                  </a:lnTo>
                  <a:lnTo>
                    <a:pt x="88" y="67"/>
                  </a:lnTo>
                  <a:lnTo>
                    <a:pt x="88" y="67"/>
                  </a:lnTo>
                  <a:lnTo>
                    <a:pt x="82" y="71"/>
                  </a:lnTo>
                  <a:lnTo>
                    <a:pt x="44" y="71"/>
                  </a:lnTo>
                  <a:lnTo>
                    <a:pt x="42" y="75"/>
                  </a:lnTo>
                  <a:lnTo>
                    <a:pt x="42" y="79"/>
                  </a:lnTo>
                  <a:lnTo>
                    <a:pt x="42" y="81"/>
                  </a:lnTo>
                  <a:lnTo>
                    <a:pt x="42" y="85"/>
                  </a:lnTo>
                  <a:lnTo>
                    <a:pt x="42" y="87"/>
                  </a:lnTo>
                  <a:lnTo>
                    <a:pt x="42" y="88"/>
                  </a:lnTo>
                  <a:lnTo>
                    <a:pt x="44" y="92"/>
                  </a:lnTo>
                  <a:lnTo>
                    <a:pt x="44" y="96"/>
                  </a:lnTo>
                  <a:lnTo>
                    <a:pt x="42" y="96"/>
                  </a:lnTo>
                  <a:lnTo>
                    <a:pt x="38" y="94"/>
                  </a:lnTo>
                  <a:lnTo>
                    <a:pt x="36" y="94"/>
                  </a:lnTo>
                  <a:lnTo>
                    <a:pt x="36" y="92"/>
                  </a:lnTo>
                  <a:lnTo>
                    <a:pt x="34" y="92"/>
                  </a:lnTo>
                  <a:lnTo>
                    <a:pt x="32" y="90"/>
                  </a:lnTo>
                  <a:lnTo>
                    <a:pt x="30" y="90"/>
                  </a:lnTo>
                  <a:lnTo>
                    <a:pt x="27" y="90"/>
                  </a:lnTo>
                  <a:lnTo>
                    <a:pt x="27" y="90"/>
                  </a:lnTo>
                  <a:lnTo>
                    <a:pt x="27" y="92"/>
                  </a:lnTo>
                  <a:lnTo>
                    <a:pt x="27" y="92"/>
                  </a:lnTo>
                  <a:lnTo>
                    <a:pt x="25" y="94"/>
                  </a:lnTo>
                  <a:lnTo>
                    <a:pt x="25" y="94"/>
                  </a:lnTo>
                  <a:lnTo>
                    <a:pt x="23" y="94"/>
                  </a:lnTo>
                  <a:lnTo>
                    <a:pt x="23" y="96"/>
                  </a:lnTo>
                  <a:lnTo>
                    <a:pt x="21" y="96"/>
                  </a:lnTo>
                  <a:lnTo>
                    <a:pt x="19" y="94"/>
                  </a:lnTo>
                  <a:lnTo>
                    <a:pt x="17" y="94"/>
                  </a:lnTo>
                  <a:lnTo>
                    <a:pt x="15" y="92"/>
                  </a:lnTo>
                  <a:lnTo>
                    <a:pt x="13" y="92"/>
                  </a:lnTo>
                  <a:lnTo>
                    <a:pt x="11" y="90"/>
                  </a:lnTo>
                  <a:lnTo>
                    <a:pt x="7" y="88"/>
                  </a:lnTo>
                  <a:lnTo>
                    <a:pt x="5" y="88"/>
                  </a:lnTo>
                  <a:lnTo>
                    <a:pt x="0" y="88"/>
                  </a:lnTo>
                  <a:lnTo>
                    <a:pt x="0" y="85"/>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62" name="Freeform 316"/>
            <p:cNvSpPr>
              <a:spLocks/>
            </p:cNvSpPr>
            <p:nvPr/>
          </p:nvSpPr>
          <p:spPr bwMode="auto">
            <a:xfrm>
              <a:off x="2676" y="2073"/>
              <a:ext cx="245" cy="243"/>
            </a:xfrm>
            <a:custGeom>
              <a:avLst/>
              <a:gdLst>
                <a:gd name="T0" fmla="*/ 69 w 245"/>
                <a:gd name="T1" fmla="*/ 80 h 223"/>
                <a:gd name="T2" fmla="*/ 75 w 245"/>
                <a:gd name="T3" fmla="*/ 79 h 223"/>
                <a:gd name="T4" fmla="*/ 80 w 245"/>
                <a:gd name="T5" fmla="*/ 84 h 223"/>
                <a:gd name="T6" fmla="*/ 190 w 245"/>
                <a:gd name="T7" fmla="*/ 0 h 223"/>
                <a:gd name="T8" fmla="*/ 197 w 245"/>
                <a:gd name="T9" fmla="*/ 2 h 223"/>
                <a:gd name="T10" fmla="*/ 207 w 245"/>
                <a:gd name="T11" fmla="*/ 6 h 223"/>
                <a:gd name="T12" fmla="*/ 211 w 245"/>
                <a:gd name="T13" fmla="*/ 11 h 223"/>
                <a:gd name="T14" fmla="*/ 219 w 245"/>
                <a:gd name="T15" fmla="*/ 15 h 223"/>
                <a:gd name="T16" fmla="*/ 226 w 245"/>
                <a:gd name="T17" fmla="*/ 17 h 223"/>
                <a:gd name="T18" fmla="*/ 230 w 245"/>
                <a:gd name="T19" fmla="*/ 15 h 223"/>
                <a:gd name="T20" fmla="*/ 236 w 245"/>
                <a:gd name="T21" fmla="*/ 13 h 223"/>
                <a:gd name="T22" fmla="*/ 242 w 245"/>
                <a:gd name="T23" fmla="*/ 46 h 223"/>
                <a:gd name="T24" fmla="*/ 245 w 245"/>
                <a:gd name="T25" fmla="*/ 63 h 223"/>
                <a:gd name="T26" fmla="*/ 244 w 245"/>
                <a:gd name="T27" fmla="*/ 75 h 223"/>
                <a:gd name="T28" fmla="*/ 244 w 245"/>
                <a:gd name="T29" fmla="*/ 102 h 223"/>
                <a:gd name="T30" fmla="*/ 240 w 245"/>
                <a:gd name="T31" fmla="*/ 123 h 223"/>
                <a:gd name="T32" fmla="*/ 226 w 245"/>
                <a:gd name="T33" fmla="*/ 144 h 223"/>
                <a:gd name="T34" fmla="*/ 219 w 245"/>
                <a:gd name="T35" fmla="*/ 161 h 223"/>
                <a:gd name="T36" fmla="*/ 217 w 245"/>
                <a:gd name="T37" fmla="*/ 180 h 223"/>
                <a:gd name="T38" fmla="*/ 203 w 245"/>
                <a:gd name="T39" fmla="*/ 194 h 223"/>
                <a:gd name="T40" fmla="*/ 186 w 245"/>
                <a:gd name="T41" fmla="*/ 192 h 223"/>
                <a:gd name="T42" fmla="*/ 169 w 245"/>
                <a:gd name="T43" fmla="*/ 190 h 223"/>
                <a:gd name="T44" fmla="*/ 155 w 245"/>
                <a:gd name="T45" fmla="*/ 198 h 223"/>
                <a:gd name="T46" fmla="*/ 149 w 245"/>
                <a:gd name="T47" fmla="*/ 203 h 223"/>
                <a:gd name="T48" fmla="*/ 144 w 245"/>
                <a:gd name="T49" fmla="*/ 205 h 223"/>
                <a:gd name="T50" fmla="*/ 136 w 245"/>
                <a:gd name="T51" fmla="*/ 201 h 223"/>
                <a:gd name="T52" fmla="*/ 132 w 245"/>
                <a:gd name="T53" fmla="*/ 194 h 223"/>
                <a:gd name="T54" fmla="*/ 123 w 245"/>
                <a:gd name="T55" fmla="*/ 192 h 223"/>
                <a:gd name="T56" fmla="*/ 119 w 245"/>
                <a:gd name="T57" fmla="*/ 194 h 223"/>
                <a:gd name="T58" fmla="*/ 113 w 245"/>
                <a:gd name="T59" fmla="*/ 196 h 223"/>
                <a:gd name="T60" fmla="*/ 103 w 245"/>
                <a:gd name="T61" fmla="*/ 194 h 223"/>
                <a:gd name="T62" fmla="*/ 94 w 245"/>
                <a:gd name="T63" fmla="*/ 186 h 223"/>
                <a:gd name="T64" fmla="*/ 80 w 245"/>
                <a:gd name="T65" fmla="*/ 182 h 223"/>
                <a:gd name="T66" fmla="*/ 67 w 245"/>
                <a:gd name="T67" fmla="*/ 190 h 223"/>
                <a:gd name="T68" fmla="*/ 57 w 245"/>
                <a:gd name="T69" fmla="*/ 205 h 223"/>
                <a:gd name="T70" fmla="*/ 54 w 245"/>
                <a:gd name="T71" fmla="*/ 217 h 223"/>
                <a:gd name="T72" fmla="*/ 46 w 245"/>
                <a:gd name="T73" fmla="*/ 213 h 223"/>
                <a:gd name="T74" fmla="*/ 40 w 245"/>
                <a:gd name="T75" fmla="*/ 209 h 223"/>
                <a:gd name="T76" fmla="*/ 21 w 245"/>
                <a:gd name="T77" fmla="*/ 223 h 223"/>
                <a:gd name="T78" fmla="*/ 19 w 245"/>
                <a:gd name="T79" fmla="*/ 211 h 223"/>
                <a:gd name="T80" fmla="*/ 19 w 245"/>
                <a:gd name="T81" fmla="*/ 198 h 223"/>
                <a:gd name="T82" fmla="*/ 15 w 245"/>
                <a:gd name="T83" fmla="*/ 186 h 223"/>
                <a:gd name="T84" fmla="*/ 7 w 245"/>
                <a:gd name="T85" fmla="*/ 178 h 223"/>
                <a:gd name="T86" fmla="*/ 2 w 245"/>
                <a:gd name="T87" fmla="*/ 165 h 223"/>
                <a:gd name="T88" fmla="*/ 19 w 245"/>
                <a:gd name="T89" fmla="*/ 155 h 223"/>
                <a:gd name="T90" fmla="*/ 31 w 245"/>
                <a:gd name="T91" fmla="*/ 153 h 223"/>
                <a:gd name="T92" fmla="*/ 44 w 245"/>
                <a:gd name="T93" fmla="*/ 151 h 223"/>
                <a:gd name="T94" fmla="*/ 59 w 245"/>
                <a:gd name="T95" fmla="*/ 142 h 223"/>
                <a:gd name="T96" fmla="*/ 65 w 245"/>
                <a:gd name="T97" fmla="*/ 119 h 223"/>
                <a:gd name="T98" fmla="*/ 63 w 245"/>
                <a:gd name="T99" fmla="*/ 96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45" h="223">
                  <a:moveTo>
                    <a:pt x="65" y="84"/>
                  </a:moveTo>
                  <a:lnTo>
                    <a:pt x="67" y="80"/>
                  </a:lnTo>
                  <a:lnTo>
                    <a:pt x="69" y="80"/>
                  </a:lnTo>
                  <a:lnTo>
                    <a:pt x="71" y="79"/>
                  </a:lnTo>
                  <a:lnTo>
                    <a:pt x="73" y="79"/>
                  </a:lnTo>
                  <a:lnTo>
                    <a:pt x="75" y="79"/>
                  </a:lnTo>
                  <a:lnTo>
                    <a:pt x="77" y="80"/>
                  </a:lnTo>
                  <a:lnTo>
                    <a:pt x="78" y="82"/>
                  </a:lnTo>
                  <a:lnTo>
                    <a:pt x="80" y="84"/>
                  </a:lnTo>
                  <a:lnTo>
                    <a:pt x="184" y="2"/>
                  </a:lnTo>
                  <a:lnTo>
                    <a:pt x="188" y="0"/>
                  </a:lnTo>
                  <a:lnTo>
                    <a:pt x="190" y="0"/>
                  </a:lnTo>
                  <a:lnTo>
                    <a:pt x="192" y="0"/>
                  </a:lnTo>
                  <a:lnTo>
                    <a:pt x="196" y="0"/>
                  </a:lnTo>
                  <a:lnTo>
                    <a:pt x="197" y="2"/>
                  </a:lnTo>
                  <a:lnTo>
                    <a:pt x="199" y="4"/>
                  </a:lnTo>
                  <a:lnTo>
                    <a:pt x="203" y="4"/>
                  </a:lnTo>
                  <a:lnTo>
                    <a:pt x="207" y="6"/>
                  </a:lnTo>
                  <a:lnTo>
                    <a:pt x="207" y="7"/>
                  </a:lnTo>
                  <a:lnTo>
                    <a:pt x="209" y="9"/>
                  </a:lnTo>
                  <a:lnTo>
                    <a:pt x="211" y="11"/>
                  </a:lnTo>
                  <a:lnTo>
                    <a:pt x="213" y="13"/>
                  </a:lnTo>
                  <a:lnTo>
                    <a:pt x="215" y="15"/>
                  </a:lnTo>
                  <a:lnTo>
                    <a:pt x="219" y="15"/>
                  </a:lnTo>
                  <a:lnTo>
                    <a:pt x="220" y="17"/>
                  </a:lnTo>
                  <a:lnTo>
                    <a:pt x="224" y="17"/>
                  </a:lnTo>
                  <a:lnTo>
                    <a:pt x="226" y="17"/>
                  </a:lnTo>
                  <a:lnTo>
                    <a:pt x="226" y="17"/>
                  </a:lnTo>
                  <a:lnTo>
                    <a:pt x="228" y="17"/>
                  </a:lnTo>
                  <a:lnTo>
                    <a:pt x="230" y="15"/>
                  </a:lnTo>
                  <a:lnTo>
                    <a:pt x="232" y="15"/>
                  </a:lnTo>
                  <a:lnTo>
                    <a:pt x="234" y="13"/>
                  </a:lnTo>
                  <a:lnTo>
                    <a:pt x="236" y="13"/>
                  </a:lnTo>
                  <a:lnTo>
                    <a:pt x="238" y="11"/>
                  </a:lnTo>
                  <a:lnTo>
                    <a:pt x="236" y="36"/>
                  </a:lnTo>
                  <a:lnTo>
                    <a:pt x="242" y="46"/>
                  </a:lnTo>
                  <a:lnTo>
                    <a:pt x="244" y="54"/>
                  </a:lnTo>
                  <a:lnTo>
                    <a:pt x="245" y="59"/>
                  </a:lnTo>
                  <a:lnTo>
                    <a:pt x="245" y="63"/>
                  </a:lnTo>
                  <a:lnTo>
                    <a:pt x="245" y="67"/>
                  </a:lnTo>
                  <a:lnTo>
                    <a:pt x="245" y="71"/>
                  </a:lnTo>
                  <a:lnTo>
                    <a:pt x="244" y="75"/>
                  </a:lnTo>
                  <a:lnTo>
                    <a:pt x="244" y="79"/>
                  </a:lnTo>
                  <a:lnTo>
                    <a:pt x="244" y="90"/>
                  </a:lnTo>
                  <a:lnTo>
                    <a:pt x="244" y="102"/>
                  </a:lnTo>
                  <a:lnTo>
                    <a:pt x="244" y="109"/>
                  </a:lnTo>
                  <a:lnTo>
                    <a:pt x="242" y="117"/>
                  </a:lnTo>
                  <a:lnTo>
                    <a:pt x="240" y="123"/>
                  </a:lnTo>
                  <a:lnTo>
                    <a:pt x="238" y="130"/>
                  </a:lnTo>
                  <a:lnTo>
                    <a:pt x="232" y="136"/>
                  </a:lnTo>
                  <a:lnTo>
                    <a:pt x="226" y="144"/>
                  </a:lnTo>
                  <a:lnTo>
                    <a:pt x="222" y="150"/>
                  </a:lnTo>
                  <a:lnTo>
                    <a:pt x="220" y="155"/>
                  </a:lnTo>
                  <a:lnTo>
                    <a:pt x="219" y="161"/>
                  </a:lnTo>
                  <a:lnTo>
                    <a:pt x="217" y="169"/>
                  </a:lnTo>
                  <a:lnTo>
                    <a:pt x="217" y="175"/>
                  </a:lnTo>
                  <a:lnTo>
                    <a:pt x="217" y="180"/>
                  </a:lnTo>
                  <a:lnTo>
                    <a:pt x="215" y="184"/>
                  </a:lnTo>
                  <a:lnTo>
                    <a:pt x="215" y="186"/>
                  </a:lnTo>
                  <a:lnTo>
                    <a:pt x="203" y="194"/>
                  </a:lnTo>
                  <a:lnTo>
                    <a:pt x="196" y="196"/>
                  </a:lnTo>
                  <a:lnTo>
                    <a:pt x="190" y="196"/>
                  </a:lnTo>
                  <a:lnTo>
                    <a:pt x="186" y="192"/>
                  </a:lnTo>
                  <a:lnTo>
                    <a:pt x="180" y="190"/>
                  </a:lnTo>
                  <a:lnTo>
                    <a:pt x="174" y="188"/>
                  </a:lnTo>
                  <a:lnTo>
                    <a:pt x="169" y="190"/>
                  </a:lnTo>
                  <a:lnTo>
                    <a:pt x="159" y="194"/>
                  </a:lnTo>
                  <a:lnTo>
                    <a:pt x="157" y="196"/>
                  </a:lnTo>
                  <a:lnTo>
                    <a:pt x="155" y="198"/>
                  </a:lnTo>
                  <a:lnTo>
                    <a:pt x="153" y="199"/>
                  </a:lnTo>
                  <a:lnTo>
                    <a:pt x="151" y="201"/>
                  </a:lnTo>
                  <a:lnTo>
                    <a:pt x="149" y="203"/>
                  </a:lnTo>
                  <a:lnTo>
                    <a:pt x="148" y="203"/>
                  </a:lnTo>
                  <a:lnTo>
                    <a:pt x="146" y="205"/>
                  </a:lnTo>
                  <a:lnTo>
                    <a:pt x="144" y="205"/>
                  </a:lnTo>
                  <a:lnTo>
                    <a:pt x="140" y="205"/>
                  </a:lnTo>
                  <a:lnTo>
                    <a:pt x="138" y="203"/>
                  </a:lnTo>
                  <a:lnTo>
                    <a:pt x="136" y="201"/>
                  </a:lnTo>
                  <a:lnTo>
                    <a:pt x="134" y="199"/>
                  </a:lnTo>
                  <a:lnTo>
                    <a:pt x="134" y="196"/>
                  </a:lnTo>
                  <a:lnTo>
                    <a:pt x="132" y="194"/>
                  </a:lnTo>
                  <a:lnTo>
                    <a:pt x="128" y="192"/>
                  </a:lnTo>
                  <a:lnTo>
                    <a:pt x="125" y="192"/>
                  </a:lnTo>
                  <a:lnTo>
                    <a:pt x="123" y="192"/>
                  </a:lnTo>
                  <a:lnTo>
                    <a:pt x="121" y="192"/>
                  </a:lnTo>
                  <a:lnTo>
                    <a:pt x="119" y="194"/>
                  </a:lnTo>
                  <a:lnTo>
                    <a:pt x="119" y="194"/>
                  </a:lnTo>
                  <a:lnTo>
                    <a:pt x="117" y="194"/>
                  </a:lnTo>
                  <a:lnTo>
                    <a:pt x="115" y="196"/>
                  </a:lnTo>
                  <a:lnTo>
                    <a:pt x="113" y="196"/>
                  </a:lnTo>
                  <a:lnTo>
                    <a:pt x="111" y="196"/>
                  </a:lnTo>
                  <a:lnTo>
                    <a:pt x="107" y="196"/>
                  </a:lnTo>
                  <a:lnTo>
                    <a:pt x="103" y="194"/>
                  </a:lnTo>
                  <a:lnTo>
                    <a:pt x="100" y="192"/>
                  </a:lnTo>
                  <a:lnTo>
                    <a:pt x="98" y="188"/>
                  </a:lnTo>
                  <a:lnTo>
                    <a:pt x="94" y="186"/>
                  </a:lnTo>
                  <a:lnTo>
                    <a:pt x="90" y="184"/>
                  </a:lnTo>
                  <a:lnTo>
                    <a:pt x="86" y="182"/>
                  </a:lnTo>
                  <a:lnTo>
                    <a:pt x="80" y="182"/>
                  </a:lnTo>
                  <a:lnTo>
                    <a:pt x="75" y="182"/>
                  </a:lnTo>
                  <a:lnTo>
                    <a:pt x="71" y="186"/>
                  </a:lnTo>
                  <a:lnTo>
                    <a:pt x="67" y="190"/>
                  </a:lnTo>
                  <a:lnTo>
                    <a:pt x="63" y="194"/>
                  </a:lnTo>
                  <a:lnTo>
                    <a:pt x="59" y="199"/>
                  </a:lnTo>
                  <a:lnTo>
                    <a:pt x="57" y="205"/>
                  </a:lnTo>
                  <a:lnTo>
                    <a:pt x="55" y="211"/>
                  </a:lnTo>
                  <a:lnTo>
                    <a:pt x="55" y="217"/>
                  </a:lnTo>
                  <a:lnTo>
                    <a:pt x="54" y="217"/>
                  </a:lnTo>
                  <a:lnTo>
                    <a:pt x="52" y="217"/>
                  </a:lnTo>
                  <a:lnTo>
                    <a:pt x="48" y="215"/>
                  </a:lnTo>
                  <a:lnTo>
                    <a:pt x="46" y="213"/>
                  </a:lnTo>
                  <a:lnTo>
                    <a:pt x="44" y="211"/>
                  </a:lnTo>
                  <a:lnTo>
                    <a:pt x="42" y="209"/>
                  </a:lnTo>
                  <a:lnTo>
                    <a:pt x="40" y="209"/>
                  </a:lnTo>
                  <a:lnTo>
                    <a:pt x="38" y="207"/>
                  </a:lnTo>
                  <a:lnTo>
                    <a:pt x="31" y="223"/>
                  </a:lnTo>
                  <a:lnTo>
                    <a:pt x="21" y="223"/>
                  </a:lnTo>
                  <a:lnTo>
                    <a:pt x="21" y="219"/>
                  </a:lnTo>
                  <a:lnTo>
                    <a:pt x="21" y="215"/>
                  </a:lnTo>
                  <a:lnTo>
                    <a:pt x="19" y="211"/>
                  </a:lnTo>
                  <a:lnTo>
                    <a:pt x="19" y="207"/>
                  </a:lnTo>
                  <a:lnTo>
                    <a:pt x="19" y="203"/>
                  </a:lnTo>
                  <a:lnTo>
                    <a:pt x="19" y="198"/>
                  </a:lnTo>
                  <a:lnTo>
                    <a:pt x="19" y="194"/>
                  </a:lnTo>
                  <a:lnTo>
                    <a:pt x="17" y="190"/>
                  </a:lnTo>
                  <a:lnTo>
                    <a:pt x="15" y="186"/>
                  </a:lnTo>
                  <a:lnTo>
                    <a:pt x="13" y="184"/>
                  </a:lnTo>
                  <a:lnTo>
                    <a:pt x="11" y="180"/>
                  </a:lnTo>
                  <a:lnTo>
                    <a:pt x="7" y="178"/>
                  </a:lnTo>
                  <a:lnTo>
                    <a:pt x="6" y="175"/>
                  </a:lnTo>
                  <a:lnTo>
                    <a:pt x="2" y="171"/>
                  </a:lnTo>
                  <a:lnTo>
                    <a:pt x="2" y="165"/>
                  </a:lnTo>
                  <a:lnTo>
                    <a:pt x="0" y="159"/>
                  </a:lnTo>
                  <a:lnTo>
                    <a:pt x="15" y="159"/>
                  </a:lnTo>
                  <a:lnTo>
                    <a:pt x="19" y="155"/>
                  </a:lnTo>
                  <a:lnTo>
                    <a:pt x="23" y="155"/>
                  </a:lnTo>
                  <a:lnTo>
                    <a:pt x="27" y="153"/>
                  </a:lnTo>
                  <a:lnTo>
                    <a:pt x="31" y="153"/>
                  </a:lnTo>
                  <a:lnTo>
                    <a:pt x="36" y="153"/>
                  </a:lnTo>
                  <a:lnTo>
                    <a:pt x="40" y="151"/>
                  </a:lnTo>
                  <a:lnTo>
                    <a:pt x="44" y="151"/>
                  </a:lnTo>
                  <a:lnTo>
                    <a:pt x="50" y="151"/>
                  </a:lnTo>
                  <a:lnTo>
                    <a:pt x="54" y="148"/>
                  </a:lnTo>
                  <a:lnTo>
                    <a:pt x="59" y="142"/>
                  </a:lnTo>
                  <a:lnTo>
                    <a:pt x="61" y="136"/>
                  </a:lnTo>
                  <a:lnTo>
                    <a:pt x="63" y="127"/>
                  </a:lnTo>
                  <a:lnTo>
                    <a:pt x="65" y="119"/>
                  </a:lnTo>
                  <a:lnTo>
                    <a:pt x="65" y="111"/>
                  </a:lnTo>
                  <a:lnTo>
                    <a:pt x="65" y="102"/>
                  </a:lnTo>
                  <a:lnTo>
                    <a:pt x="63" y="96"/>
                  </a:lnTo>
                  <a:lnTo>
                    <a:pt x="65" y="84"/>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63" name="Freeform 317"/>
            <p:cNvSpPr>
              <a:spLocks/>
            </p:cNvSpPr>
            <p:nvPr/>
          </p:nvSpPr>
          <p:spPr bwMode="auto">
            <a:xfrm>
              <a:off x="2891" y="2080"/>
              <a:ext cx="165" cy="314"/>
            </a:xfrm>
            <a:custGeom>
              <a:avLst/>
              <a:gdLst>
                <a:gd name="T0" fmla="*/ 27 w 165"/>
                <a:gd name="T1" fmla="*/ 40 h 289"/>
                <a:gd name="T2" fmla="*/ 30 w 165"/>
                <a:gd name="T3" fmla="*/ 57 h 289"/>
                <a:gd name="T4" fmla="*/ 29 w 165"/>
                <a:gd name="T5" fmla="*/ 69 h 289"/>
                <a:gd name="T6" fmla="*/ 29 w 165"/>
                <a:gd name="T7" fmla="*/ 96 h 289"/>
                <a:gd name="T8" fmla="*/ 27 w 165"/>
                <a:gd name="T9" fmla="*/ 119 h 289"/>
                <a:gd name="T10" fmla="*/ 13 w 165"/>
                <a:gd name="T11" fmla="*/ 138 h 289"/>
                <a:gd name="T12" fmla="*/ 4 w 165"/>
                <a:gd name="T13" fmla="*/ 155 h 289"/>
                <a:gd name="T14" fmla="*/ 2 w 165"/>
                <a:gd name="T15" fmla="*/ 172 h 289"/>
                <a:gd name="T16" fmla="*/ 0 w 165"/>
                <a:gd name="T17" fmla="*/ 180 h 289"/>
                <a:gd name="T18" fmla="*/ 4 w 165"/>
                <a:gd name="T19" fmla="*/ 184 h 289"/>
                <a:gd name="T20" fmla="*/ 7 w 165"/>
                <a:gd name="T21" fmla="*/ 188 h 289"/>
                <a:gd name="T22" fmla="*/ 7 w 165"/>
                <a:gd name="T23" fmla="*/ 190 h 289"/>
                <a:gd name="T24" fmla="*/ 15 w 165"/>
                <a:gd name="T25" fmla="*/ 192 h 289"/>
                <a:gd name="T26" fmla="*/ 23 w 165"/>
                <a:gd name="T27" fmla="*/ 193 h 289"/>
                <a:gd name="T28" fmla="*/ 21 w 165"/>
                <a:gd name="T29" fmla="*/ 197 h 289"/>
                <a:gd name="T30" fmla="*/ 23 w 165"/>
                <a:gd name="T31" fmla="*/ 201 h 289"/>
                <a:gd name="T32" fmla="*/ 23 w 165"/>
                <a:gd name="T33" fmla="*/ 211 h 289"/>
                <a:gd name="T34" fmla="*/ 25 w 165"/>
                <a:gd name="T35" fmla="*/ 228 h 289"/>
                <a:gd name="T36" fmla="*/ 30 w 165"/>
                <a:gd name="T37" fmla="*/ 241 h 289"/>
                <a:gd name="T38" fmla="*/ 27 w 165"/>
                <a:gd name="T39" fmla="*/ 241 h 289"/>
                <a:gd name="T40" fmla="*/ 17 w 165"/>
                <a:gd name="T41" fmla="*/ 241 h 289"/>
                <a:gd name="T42" fmla="*/ 11 w 165"/>
                <a:gd name="T43" fmla="*/ 247 h 289"/>
                <a:gd name="T44" fmla="*/ 17 w 165"/>
                <a:gd name="T45" fmla="*/ 263 h 289"/>
                <a:gd name="T46" fmla="*/ 27 w 165"/>
                <a:gd name="T47" fmla="*/ 276 h 289"/>
                <a:gd name="T48" fmla="*/ 44 w 165"/>
                <a:gd name="T49" fmla="*/ 289 h 289"/>
                <a:gd name="T50" fmla="*/ 63 w 165"/>
                <a:gd name="T51" fmla="*/ 286 h 289"/>
                <a:gd name="T52" fmla="*/ 80 w 165"/>
                <a:gd name="T53" fmla="*/ 280 h 289"/>
                <a:gd name="T54" fmla="*/ 84 w 165"/>
                <a:gd name="T55" fmla="*/ 270 h 289"/>
                <a:gd name="T56" fmla="*/ 84 w 165"/>
                <a:gd name="T57" fmla="*/ 266 h 289"/>
                <a:gd name="T58" fmla="*/ 84 w 165"/>
                <a:gd name="T59" fmla="*/ 264 h 289"/>
                <a:gd name="T60" fmla="*/ 98 w 165"/>
                <a:gd name="T61" fmla="*/ 264 h 289"/>
                <a:gd name="T62" fmla="*/ 115 w 165"/>
                <a:gd name="T63" fmla="*/ 257 h 289"/>
                <a:gd name="T64" fmla="*/ 130 w 165"/>
                <a:gd name="T65" fmla="*/ 236 h 289"/>
                <a:gd name="T66" fmla="*/ 146 w 165"/>
                <a:gd name="T67" fmla="*/ 226 h 289"/>
                <a:gd name="T68" fmla="*/ 140 w 165"/>
                <a:gd name="T69" fmla="*/ 213 h 289"/>
                <a:gd name="T70" fmla="*/ 136 w 165"/>
                <a:gd name="T71" fmla="*/ 199 h 289"/>
                <a:gd name="T72" fmla="*/ 132 w 165"/>
                <a:gd name="T73" fmla="*/ 188 h 289"/>
                <a:gd name="T74" fmla="*/ 136 w 165"/>
                <a:gd name="T75" fmla="*/ 180 h 289"/>
                <a:gd name="T76" fmla="*/ 138 w 165"/>
                <a:gd name="T77" fmla="*/ 169 h 289"/>
                <a:gd name="T78" fmla="*/ 144 w 165"/>
                <a:gd name="T79" fmla="*/ 155 h 289"/>
                <a:gd name="T80" fmla="*/ 153 w 165"/>
                <a:gd name="T81" fmla="*/ 145 h 289"/>
                <a:gd name="T82" fmla="*/ 165 w 165"/>
                <a:gd name="T83" fmla="*/ 138 h 289"/>
                <a:gd name="T84" fmla="*/ 36 w 165"/>
                <a:gd name="T85" fmla="*/ 0 h 289"/>
                <a:gd name="T86" fmla="*/ 32 w 165"/>
                <a:gd name="T87" fmla="*/ 0 h 289"/>
                <a:gd name="T88" fmla="*/ 29 w 165"/>
                <a:gd name="T89" fmla="*/ 1 h 289"/>
                <a:gd name="T90" fmla="*/ 27 w 165"/>
                <a:gd name="T91" fmla="*/ 1 h 289"/>
                <a:gd name="T92" fmla="*/ 23 w 165"/>
                <a:gd name="T93" fmla="*/ 5 h 289"/>
                <a:gd name="T94" fmla="*/ 23 w 165"/>
                <a:gd name="T95" fmla="*/ 7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5" h="289">
                  <a:moveTo>
                    <a:pt x="23" y="7"/>
                  </a:moveTo>
                  <a:lnTo>
                    <a:pt x="21" y="30"/>
                  </a:lnTo>
                  <a:lnTo>
                    <a:pt x="27" y="40"/>
                  </a:lnTo>
                  <a:lnTo>
                    <a:pt x="29" y="48"/>
                  </a:lnTo>
                  <a:lnTo>
                    <a:pt x="30" y="53"/>
                  </a:lnTo>
                  <a:lnTo>
                    <a:pt x="30" y="57"/>
                  </a:lnTo>
                  <a:lnTo>
                    <a:pt x="30" y="61"/>
                  </a:lnTo>
                  <a:lnTo>
                    <a:pt x="30" y="65"/>
                  </a:lnTo>
                  <a:lnTo>
                    <a:pt x="29" y="69"/>
                  </a:lnTo>
                  <a:lnTo>
                    <a:pt x="29" y="73"/>
                  </a:lnTo>
                  <a:lnTo>
                    <a:pt x="29" y="84"/>
                  </a:lnTo>
                  <a:lnTo>
                    <a:pt x="29" y="96"/>
                  </a:lnTo>
                  <a:lnTo>
                    <a:pt x="29" y="103"/>
                  </a:lnTo>
                  <a:lnTo>
                    <a:pt x="29" y="111"/>
                  </a:lnTo>
                  <a:lnTo>
                    <a:pt x="27" y="119"/>
                  </a:lnTo>
                  <a:lnTo>
                    <a:pt x="23" y="124"/>
                  </a:lnTo>
                  <a:lnTo>
                    <a:pt x="19" y="132"/>
                  </a:lnTo>
                  <a:lnTo>
                    <a:pt x="13" y="138"/>
                  </a:lnTo>
                  <a:lnTo>
                    <a:pt x="9" y="144"/>
                  </a:lnTo>
                  <a:lnTo>
                    <a:pt x="5" y="149"/>
                  </a:lnTo>
                  <a:lnTo>
                    <a:pt x="4" y="155"/>
                  </a:lnTo>
                  <a:lnTo>
                    <a:pt x="4" y="163"/>
                  </a:lnTo>
                  <a:lnTo>
                    <a:pt x="2" y="169"/>
                  </a:lnTo>
                  <a:lnTo>
                    <a:pt x="2" y="172"/>
                  </a:lnTo>
                  <a:lnTo>
                    <a:pt x="0" y="176"/>
                  </a:lnTo>
                  <a:lnTo>
                    <a:pt x="0" y="178"/>
                  </a:lnTo>
                  <a:lnTo>
                    <a:pt x="0" y="180"/>
                  </a:lnTo>
                  <a:lnTo>
                    <a:pt x="2" y="182"/>
                  </a:lnTo>
                  <a:lnTo>
                    <a:pt x="4" y="184"/>
                  </a:lnTo>
                  <a:lnTo>
                    <a:pt x="4" y="184"/>
                  </a:lnTo>
                  <a:lnTo>
                    <a:pt x="5" y="186"/>
                  </a:lnTo>
                  <a:lnTo>
                    <a:pt x="5" y="188"/>
                  </a:lnTo>
                  <a:lnTo>
                    <a:pt x="7" y="188"/>
                  </a:lnTo>
                  <a:lnTo>
                    <a:pt x="7" y="190"/>
                  </a:lnTo>
                  <a:lnTo>
                    <a:pt x="7" y="190"/>
                  </a:lnTo>
                  <a:lnTo>
                    <a:pt x="7" y="190"/>
                  </a:lnTo>
                  <a:lnTo>
                    <a:pt x="9" y="192"/>
                  </a:lnTo>
                  <a:lnTo>
                    <a:pt x="11" y="192"/>
                  </a:lnTo>
                  <a:lnTo>
                    <a:pt x="15" y="192"/>
                  </a:lnTo>
                  <a:lnTo>
                    <a:pt x="17" y="193"/>
                  </a:lnTo>
                  <a:lnTo>
                    <a:pt x="19" y="193"/>
                  </a:lnTo>
                  <a:lnTo>
                    <a:pt x="23" y="193"/>
                  </a:lnTo>
                  <a:lnTo>
                    <a:pt x="23" y="193"/>
                  </a:lnTo>
                  <a:lnTo>
                    <a:pt x="21" y="195"/>
                  </a:lnTo>
                  <a:lnTo>
                    <a:pt x="21" y="197"/>
                  </a:lnTo>
                  <a:lnTo>
                    <a:pt x="23" y="197"/>
                  </a:lnTo>
                  <a:lnTo>
                    <a:pt x="23" y="199"/>
                  </a:lnTo>
                  <a:lnTo>
                    <a:pt x="23" y="201"/>
                  </a:lnTo>
                  <a:lnTo>
                    <a:pt x="23" y="203"/>
                  </a:lnTo>
                  <a:lnTo>
                    <a:pt x="23" y="205"/>
                  </a:lnTo>
                  <a:lnTo>
                    <a:pt x="23" y="211"/>
                  </a:lnTo>
                  <a:lnTo>
                    <a:pt x="23" y="217"/>
                  </a:lnTo>
                  <a:lnTo>
                    <a:pt x="25" y="222"/>
                  </a:lnTo>
                  <a:lnTo>
                    <a:pt x="25" y="228"/>
                  </a:lnTo>
                  <a:lnTo>
                    <a:pt x="27" y="234"/>
                  </a:lnTo>
                  <a:lnTo>
                    <a:pt x="29" y="238"/>
                  </a:lnTo>
                  <a:lnTo>
                    <a:pt x="30" y="241"/>
                  </a:lnTo>
                  <a:lnTo>
                    <a:pt x="32" y="243"/>
                  </a:lnTo>
                  <a:lnTo>
                    <a:pt x="30" y="243"/>
                  </a:lnTo>
                  <a:lnTo>
                    <a:pt x="27" y="241"/>
                  </a:lnTo>
                  <a:lnTo>
                    <a:pt x="25" y="241"/>
                  </a:lnTo>
                  <a:lnTo>
                    <a:pt x="21" y="241"/>
                  </a:lnTo>
                  <a:lnTo>
                    <a:pt x="17" y="241"/>
                  </a:lnTo>
                  <a:lnTo>
                    <a:pt x="13" y="243"/>
                  </a:lnTo>
                  <a:lnTo>
                    <a:pt x="11" y="243"/>
                  </a:lnTo>
                  <a:lnTo>
                    <a:pt x="11" y="247"/>
                  </a:lnTo>
                  <a:lnTo>
                    <a:pt x="11" y="253"/>
                  </a:lnTo>
                  <a:lnTo>
                    <a:pt x="13" y="259"/>
                  </a:lnTo>
                  <a:lnTo>
                    <a:pt x="17" y="263"/>
                  </a:lnTo>
                  <a:lnTo>
                    <a:pt x="21" y="266"/>
                  </a:lnTo>
                  <a:lnTo>
                    <a:pt x="25" y="270"/>
                  </a:lnTo>
                  <a:lnTo>
                    <a:pt x="27" y="276"/>
                  </a:lnTo>
                  <a:lnTo>
                    <a:pt x="30" y="282"/>
                  </a:lnTo>
                  <a:lnTo>
                    <a:pt x="30" y="289"/>
                  </a:lnTo>
                  <a:lnTo>
                    <a:pt x="44" y="289"/>
                  </a:lnTo>
                  <a:lnTo>
                    <a:pt x="50" y="288"/>
                  </a:lnTo>
                  <a:lnTo>
                    <a:pt x="57" y="286"/>
                  </a:lnTo>
                  <a:lnTo>
                    <a:pt x="63" y="286"/>
                  </a:lnTo>
                  <a:lnTo>
                    <a:pt x="69" y="284"/>
                  </a:lnTo>
                  <a:lnTo>
                    <a:pt x="75" y="282"/>
                  </a:lnTo>
                  <a:lnTo>
                    <a:pt x="80" y="280"/>
                  </a:lnTo>
                  <a:lnTo>
                    <a:pt x="82" y="276"/>
                  </a:lnTo>
                  <a:lnTo>
                    <a:pt x="84" y="270"/>
                  </a:lnTo>
                  <a:lnTo>
                    <a:pt x="84" y="270"/>
                  </a:lnTo>
                  <a:lnTo>
                    <a:pt x="84" y="268"/>
                  </a:lnTo>
                  <a:lnTo>
                    <a:pt x="84" y="268"/>
                  </a:lnTo>
                  <a:lnTo>
                    <a:pt x="84" y="266"/>
                  </a:lnTo>
                  <a:lnTo>
                    <a:pt x="84" y="266"/>
                  </a:lnTo>
                  <a:lnTo>
                    <a:pt x="84" y="266"/>
                  </a:lnTo>
                  <a:lnTo>
                    <a:pt x="84" y="264"/>
                  </a:lnTo>
                  <a:lnTo>
                    <a:pt x="84" y="264"/>
                  </a:lnTo>
                  <a:lnTo>
                    <a:pt x="92" y="264"/>
                  </a:lnTo>
                  <a:lnTo>
                    <a:pt x="98" y="264"/>
                  </a:lnTo>
                  <a:lnTo>
                    <a:pt x="103" y="264"/>
                  </a:lnTo>
                  <a:lnTo>
                    <a:pt x="107" y="263"/>
                  </a:lnTo>
                  <a:lnTo>
                    <a:pt x="115" y="257"/>
                  </a:lnTo>
                  <a:lnTo>
                    <a:pt x="119" y="249"/>
                  </a:lnTo>
                  <a:lnTo>
                    <a:pt x="124" y="241"/>
                  </a:lnTo>
                  <a:lnTo>
                    <a:pt x="130" y="236"/>
                  </a:lnTo>
                  <a:lnTo>
                    <a:pt x="136" y="230"/>
                  </a:lnTo>
                  <a:lnTo>
                    <a:pt x="146" y="228"/>
                  </a:lnTo>
                  <a:lnTo>
                    <a:pt x="146" y="226"/>
                  </a:lnTo>
                  <a:lnTo>
                    <a:pt x="144" y="222"/>
                  </a:lnTo>
                  <a:lnTo>
                    <a:pt x="142" y="217"/>
                  </a:lnTo>
                  <a:lnTo>
                    <a:pt x="140" y="213"/>
                  </a:lnTo>
                  <a:lnTo>
                    <a:pt x="140" y="207"/>
                  </a:lnTo>
                  <a:lnTo>
                    <a:pt x="138" y="203"/>
                  </a:lnTo>
                  <a:lnTo>
                    <a:pt x="136" y="199"/>
                  </a:lnTo>
                  <a:lnTo>
                    <a:pt x="134" y="195"/>
                  </a:lnTo>
                  <a:lnTo>
                    <a:pt x="130" y="192"/>
                  </a:lnTo>
                  <a:lnTo>
                    <a:pt x="132" y="188"/>
                  </a:lnTo>
                  <a:lnTo>
                    <a:pt x="134" y="186"/>
                  </a:lnTo>
                  <a:lnTo>
                    <a:pt x="136" y="182"/>
                  </a:lnTo>
                  <a:lnTo>
                    <a:pt x="136" y="180"/>
                  </a:lnTo>
                  <a:lnTo>
                    <a:pt x="138" y="176"/>
                  </a:lnTo>
                  <a:lnTo>
                    <a:pt x="138" y="172"/>
                  </a:lnTo>
                  <a:lnTo>
                    <a:pt x="138" y="169"/>
                  </a:lnTo>
                  <a:lnTo>
                    <a:pt x="138" y="165"/>
                  </a:lnTo>
                  <a:lnTo>
                    <a:pt x="140" y="159"/>
                  </a:lnTo>
                  <a:lnTo>
                    <a:pt x="144" y="155"/>
                  </a:lnTo>
                  <a:lnTo>
                    <a:pt x="146" y="151"/>
                  </a:lnTo>
                  <a:lnTo>
                    <a:pt x="149" y="147"/>
                  </a:lnTo>
                  <a:lnTo>
                    <a:pt x="153" y="145"/>
                  </a:lnTo>
                  <a:lnTo>
                    <a:pt x="157" y="142"/>
                  </a:lnTo>
                  <a:lnTo>
                    <a:pt x="161" y="140"/>
                  </a:lnTo>
                  <a:lnTo>
                    <a:pt x="165" y="138"/>
                  </a:lnTo>
                  <a:lnTo>
                    <a:pt x="165" y="73"/>
                  </a:lnTo>
                  <a:lnTo>
                    <a:pt x="38" y="0"/>
                  </a:lnTo>
                  <a:lnTo>
                    <a:pt x="36" y="0"/>
                  </a:lnTo>
                  <a:lnTo>
                    <a:pt x="34" y="0"/>
                  </a:lnTo>
                  <a:lnTo>
                    <a:pt x="32" y="0"/>
                  </a:lnTo>
                  <a:lnTo>
                    <a:pt x="32" y="0"/>
                  </a:lnTo>
                  <a:lnTo>
                    <a:pt x="30" y="1"/>
                  </a:lnTo>
                  <a:lnTo>
                    <a:pt x="29" y="1"/>
                  </a:lnTo>
                  <a:lnTo>
                    <a:pt x="29" y="1"/>
                  </a:lnTo>
                  <a:lnTo>
                    <a:pt x="27" y="1"/>
                  </a:lnTo>
                  <a:lnTo>
                    <a:pt x="27" y="1"/>
                  </a:lnTo>
                  <a:lnTo>
                    <a:pt x="27" y="1"/>
                  </a:lnTo>
                  <a:lnTo>
                    <a:pt x="25" y="3"/>
                  </a:lnTo>
                  <a:lnTo>
                    <a:pt x="25" y="3"/>
                  </a:lnTo>
                  <a:lnTo>
                    <a:pt x="23" y="5"/>
                  </a:lnTo>
                  <a:lnTo>
                    <a:pt x="23" y="5"/>
                  </a:lnTo>
                  <a:lnTo>
                    <a:pt x="23" y="7"/>
                  </a:lnTo>
                  <a:lnTo>
                    <a:pt x="23" y="7"/>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64" name="Freeform 318"/>
            <p:cNvSpPr>
              <a:spLocks/>
            </p:cNvSpPr>
            <p:nvPr/>
          </p:nvSpPr>
          <p:spPr bwMode="auto">
            <a:xfrm>
              <a:off x="2386" y="2211"/>
              <a:ext cx="104" cy="88"/>
            </a:xfrm>
            <a:custGeom>
              <a:avLst/>
              <a:gdLst>
                <a:gd name="T0" fmla="*/ 54 w 104"/>
                <a:gd name="T1" fmla="*/ 74 h 80"/>
                <a:gd name="T2" fmla="*/ 37 w 104"/>
                <a:gd name="T3" fmla="*/ 74 h 80"/>
                <a:gd name="T4" fmla="*/ 19 w 104"/>
                <a:gd name="T5" fmla="*/ 78 h 80"/>
                <a:gd name="T6" fmla="*/ 6 w 104"/>
                <a:gd name="T7" fmla="*/ 78 h 80"/>
                <a:gd name="T8" fmla="*/ 8 w 104"/>
                <a:gd name="T9" fmla="*/ 74 h 80"/>
                <a:gd name="T10" fmla="*/ 10 w 104"/>
                <a:gd name="T11" fmla="*/ 69 h 80"/>
                <a:gd name="T12" fmla="*/ 23 w 104"/>
                <a:gd name="T13" fmla="*/ 67 h 80"/>
                <a:gd name="T14" fmla="*/ 35 w 104"/>
                <a:gd name="T15" fmla="*/ 65 h 80"/>
                <a:gd name="T16" fmla="*/ 46 w 104"/>
                <a:gd name="T17" fmla="*/ 65 h 80"/>
                <a:gd name="T18" fmla="*/ 54 w 104"/>
                <a:gd name="T19" fmla="*/ 65 h 80"/>
                <a:gd name="T20" fmla="*/ 60 w 104"/>
                <a:gd name="T21" fmla="*/ 65 h 80"/>
                <a:gd name="T22" fmla="*/ 61 w 104"/>
                <a:gd name="T23" fmla="*/ 61 h 80"/>
                <a:gd name="T24" fmla="*/ 56 w 104"/>
                <a:gd name="T25" fmla="*/ 57 h 80"/>
                <a:gd name="T26" fmla="*/ 44 w 104"/>
                <a:gd name="T27" fmla="*/ 57 h 80"/>
                <a:gd name="T28" fmla="*/ 31 w 104"/>
                <a:gd name="T29" fmla="*/ 57 h 80"/>
                <a:gd name="T30" fmla="*/ 19 w 104"/>
                <a:gd name="T31" fmla="*/ 57 h 80"/>
                <a:gd name="T32" fmla="*/ 10 w 104"/>
                <a:gd name="T33" fmla="*/ 59 h 80"/>
                <a:gd name="T34" fmla="*/ 12 w 104"/>
                <a:gd name="T35" fmla="*/ 55 h 80"/>
                <a:gd name="T36" fmla="*/ 13 w 104"/>
                <a:gd name="T37" fmla="*/ 51 h 80"/>
                <a:gd name="T38" fmla="*/ 12 w 104"/>
                <a:gd name="T39" fmla="*/ 49 h 80"/>
                <a:gd name="T40" fmla="*/ 8 w 104"/>
                <a:gd name="T41" fmla="*/ 48 h 80"/>
                <a:gd name="T42" fmla="*/ 4 w 104"/>
                <a:gd name="T43" fmla="*/ 48 h 80"/>
                <a:gd name="T44" fmla="*/ 2 w 104"/>
                <a:gd name="T45" fmla="*/ 44 h 80"/>
                <a:gd name="T46" fmla="*/ 0 w 104"/>
                <a:gd name="T47" fmla="*/ 42 h 80"/>
                <a:gd name="T48" fmla="*/ 0 w 104"/>
                <a:gd name="T49" fmla="*/ 36 h 80"/>
                <a:gd name="T50" fmla="*/ 6 w 104"/>
                <a:gd name="T51" fmla="*/ 26 h 80"/>
                <a:gd name="T52" fmla="*/ 12 w 104"/>
                <a:gd name="T53" fmla="*/ 17 h 80"/>
                <a:gd name="T54" fmla="*/ 15 w 104"/>
                <a:gd name="T55" fmla="*/ 11 h 80"/>
                <a:gd name="T56" fmla="*/ 15 w 104"/>
                <a:gd name="T57" fmla="*/ 15 h 80"/>
                <a:gd name="T58" fmla="*/ 15 w 104"/>
                <a:gd name="T59" fmla="*/ 9 h 80"/>
                <a:gd name="T60" fmla="*/ 27 w 104"/>
                <a:gd name="T61" fmla="*/ 7 h 80"/>
                <a:gd name="T62" fmla="*/ 44 w 104"/>
                <a:gd name="T63" fmla="*/ 1 h 80"/>
                <a:gd name="T64" fmla="*/ 52 w 104"/>
                <a:gd name="T65" fmla="*/ 1 h 80"/>
                <a:gd name="T66" fmla="*/ 58 w 104"/>
                <a:gd name="T67" fmla="*/ 5 h 80"/>
                <a:gd name="T68" fmla="*/ 65 w 104"/>
                <a:gd name="T69" fmla="*/ 7 h 80"/>
                <a:gd name="T70" fmla="*/ 71 w 104"/>
                <a:gd name="T71" fmla="*/ 19 h 80"/>
                <a:gd name="T72" fmla="*/ 79 w 104"/>
                <a:gd name="T73" fmla="*/ 30 h 80"/>
                <a:gd name="T74" fmla="*/ 88 w 104"/>
                <a:gd name="T75" fmla="*/ 38 h 80"/>
                <a:gd name="T76" fmla="*/ 102 w 104"/>
                <a:gd name="T77" fmla="*/ 72 h 80"/>
                <a:gd name="T78" fmla="*/ 102 w 104"/>
                <a:gd name="T79" fmla="*/ 76 h 80"/>
                <a:gd name="T80" fmla="*/ 104 w 104"/>
                <a:gd name="T81" fmla="*/ 80 h 80"/>
                <a:gd name="T82" fmla="*/ 100 w 104"/>
                <a:gd name="T83" fmla="*/ 80 h 80"/>
                <a:gd name="T84" fmla="*/ 84 w 104"/>
                <a:gd name="T85" fmla="*/ 76 h 80"/>
                <a:gd name="T86" fmla="*/ 63 w 104"/>
                <a:gd name="T87" fmla="*/ 7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04" h="80">
                  <a:moveTo>
                    <a:pt x="63" y="76"/>
                  </a:moveTo>
                  <a:lnTo>
                    <a:pt x="58" y="74"/>
                  </a:lnTo>
                  <a:lnTo>
                    <a:pt x="54" y="74"/>
                  </a:lnTo>
                  <a:lnTo>
                    <a:pt x="48" y="74"/>
                  </a:lnTo>
                  <a:lnTo>
                    <a:pt x="42" y="74"/>
                  </a:lnTo>
                  <a:lnTo>
                    <a:pt x="37" y="74"/>
                  </a:lnTo>
                  <a:lnTo>
                    <a:pt x="29" y="74"/>
                  </a:lnTo>
                  <a:lnTo>
                    <a:pt x="25" y="76"/>
                  </a:lnTo>
                  <a:lnTo>
                    <a:pt x="19" y="78"/>
                  </a:lnTo>
                  <a:lnTo>
                    <a:pt x="10" y="80"/>
                  </a:lnTo>
                  <a:lnTo>
                    <a:pt x="8" y="80"/>
                  </a:lnTo>
                  <a:lnTo>
                    <a:pt x="6" y="78"/>
                  </a:lnTo>
                  <a:lnTo>
                    <a:pt x="6" y="78"/>
                  </a:lnTo>
                  <a:lnTo>
                    <a:pt x="6" y="76"/>
                  </a:lnTo>
                  <a:lnTo>
                    <a:pt x="8" y="74"/>
                  </a:lnTo>
                  <a:lnTo>
                    <a:pt x="8" y="72"/>
                  </a:lnTo>
                  <a:lnTo>
                    <a:pt x="10" y="71"/>
                  </a:lnTo>
                  <a:lnTo>
                    <a:pt x="10" y="69"/>
                  </a:lnTo>
                  <a:lnTo>
                    <a:pt x="13" y="69"/>
                  </a:lnTo>
                  <a:lnTo>
                    <a:pt x="19" y="69"/>
                  </a:lnTo>
                  <a:lnTo>
                    <a:pt x="23" y="67"/>
                  </a:lnTo>
                  <a:lnTo>
                    <a:pt x="27" y="67"/>
                  </a:lnTo>
                  <a:lnTo>
                    <a:pt x="31" y="67"/>
                  </a:lnTo>
                  <a:lnTo>
                    <a:pt x="35" y="65"/>
                  </a:lnTo>
                  <a:lnTo>
                    <a:pt x="38" y="65"/>
                  </a:lnTo>
                  <a:lnTo>
                    <a:pt x="42" y="65"/>
                  </a:lnTo>
                  <a:lnTo>
                    <a:pt x="46" y="65"/>
                  </a:lnTo>
                  <a:lnTo>
                    <a:pt x="48" y="65"/>
                  </a:lnTo>
                  <a:lnTo>
                    <a:pt x="52" y="65"/>
                  </a:lnTo>
                  <a:lnTo>
                    <a:pt x="54" y="65"/>
                  </a:lnTo>
                  <a:lnTo>
                    <a:pt x="56" y="65"/>
                  </a:lnTo>
                  <a:lnTo>
                    <a:pt x="58" y="65"/>
                  </a:lnTo>
                  <a:lnTo>
                    <a:pt x="60" y="65"/>
                  </a:lnTo>
                  <a:lnTo>
                    <a:pt x="63" y="65"/>
                  </a:lnTo>
                  <a:lnTo>
                    <a:pt x="61" y="63"/>
                  </a:lnTo>
                  <a:lnTo>
                    <a:pt x="61" y="61"/>
                  </a:lnTo>
                  <a:lnTo>
                    <a:pt x="60" y="59"/>
                  </a:lnTo>
                  <a:lnTo>
                    <a:pt x="58" y="57"/>
                  </a:lnTo>
                  <a:lnTo>
                    <a:pt x="56" y="57"/>
                  </a:lnTo>
                  <a:lnTo>
                    <a:pt x="52" y="57"/>
                  </a:lnTo>
                  <a:lnTo>
                    <a:pt x="48" y="57"/>
                  </a:lnTo>
                  <a:lnTo>
                    <a:pt x="44" y="57"/>
                  </a:lnTo>
                  <a:lnTo>
                    <a:pt x="40" y="57"/>
                  </a:lnTo>
                  <a:lnTo>
                    <a:pt x="35" y="57"/>
                  </a:lnTo>
                  <a:lnTo>
                    <a:pt x="31" y="57"/>
                  </a:lnTo>
                  <a:lnTo>
                    <a:pt x="27" y="57"/>
                  </a:lnTo>
                  <a:lnTo>
                    <a:pt x="23" y="57"/>
                  </a:lnTo>
                  <a:lnTo>
                    <a:pt x="19" y="57"/>
                  </a:lnTo>
                  <a:lnTo>
                    <a:pt x="15" y="59"/>
                  </a:lnTo>
                  <a:lnTo>
                    <a:pt x="10" y="61"/>
                  </a:lnTo>
                  <a:lnTo>
                    <a:pt x="10" y="59"/>
                  </a:lnTo>
                  <a:lnTo>
                    <a:pt x="12" y="57"/>
                  </a:lnTo>
                  <a:lnTo>
                    <a:pt x="12" y="55"/>
                  </a:lnTo>
                  <a:lnTo>
                    <a:pt x="12" y="55"/>
                  </a:lnTo>
                  <a:lnTo>
                    <a:pt x="12" y="53"/>
                  </a:lnTo>
                  <a:lnTo>
                    <a:pt x="12" y="53"/>
                  </a:lnTo>
                  <a:lnTo>
                    <a:pt x="13" y="51"/>
                  </a:lnTo>
                  <a:lnTo>
                    <a:pt x="13" y="51"/>
                  </a:lnTo>
                  <a:lnTo>
                    <a:pt x="13" y="49"/>
                  </a:lnTo>
                  <a:lnTo>
                    <a:pt x="12" y="49"/>
                  </a:lnTo>
                  <a:lnTo>
                    <a:pt x="10" y="49"/>
                  </a:lnTo>
                  <a:lnTo>
                    <a:pt x="10" y="48"/>
                  </a:lnTo>
                  <a:lnTo>
                    <a:pt x="8" y="48"/>
                  </a:lnTo>
                  <a:lnTo>
                    <a:pt x="6" y="48"/>
                  </a:lnTo>
                  <a:lnTo>
                    <a:pt x="6" y="48"/>
                  </a:lnTo>
                  <a:lnTo>
                    <a:pt x="4" y="48"/>
                  </a:lnTo>
                  <a:lnTo>
                    <a:pt x="4" y="46"/>
                  </a:lnTo>
                  <a:lnTo>
                    <a:pt x="4" y="44"/>
                  </a:lnTo>
                  <a:lnTo>
                    <a:pt x="2" y="44"/>
                  </a:lnTo>
                  <a:lnTo>
                    <a:pt x="2" y="42"/>
                  </a:lnTo>
                  <a:lnTo>
                    <a:pt x="0" y="42"/>
                  </a:lnTo>
                  <a:lnTo>
                    <a:pt x="0" y="42"/>
                  </a:lnTo>
                  <a:lnTo>
                    <a:pt x="0" y="40"/>
                  </a:lnTo>
                  <a:lnTo>
                    <a:pt x="0" y="40"/>
                  </a:lnTo>
                  <a:lnTo>
                    <a:pt x="0" y="36"/>
                  </a:lnTo>
                  <a:lnTo>
                    <a:pt x="2" y="34"/>
                  </a:lnTo>
                  <a:lnTo>
                    <a:pt x="4" y="30"/>
                  </a:lnTo>
                  <a:lnTo>
                    <a:pt x="6" y="26"/>
                  </a:lnTo>
                  <a:lnTo>
                    <a:pt x="8" y="24"/>
                  </a:lnTo>
                  <a:lnTo>
                    <a:pt x="10" y="21"/>
                  </a:lnTo>
                  <a:lnTo>
                    <a:pt x="12" y="17"/>
                  </a:lnTo>
                  <a:lnTo>
                    <a:pt x="13" y="13"/>
                  </a:lnTo>
                  <a:lnTo>
                    <a:pt x="15" y="11"/>
                  </a:lnTo>
                  <a:lnTo>
                    <a:pt x="15" y="11"/>
                  </a:lnTo>
                  <a:lnTo>
                    <a:pt x="15" y="13"/>
                  </a:lnTo>
                  <a:lnTo>
                    <a:pt x="15" y="13"/>
                  </a:lnTo>
                  <a:lnTo>
                    <a:pt x="15" y="15"/>
                  </a:lnTo>
                  <a:lnTo>
                    <a:pt x="15" y="15"/>
                  </a:lnTo>
                  <a:lnTo>
                    <a:pt x="15" y="13"/>
                  </a:lnTo>
                  <a:lnTo>
                    <a:pt x="15" y="9"/>
                  </a:lnTo>
                  <a:lnTo>
                    <a:pt x="17" y="9"/>
                  </a:lnTo>
                  <a:lnTo>
                    <a:pt x="23" y="9"/>
                  </a:lnTo>
                  <a:lnTo>
                    <a:pt x="27" y="7"/>
                  </a:lnTo>
                  <a:lnTo>
                    <a:pt x="33" y="5"/>
                  </a:lnTo>
                  <a:lnTo>
                    <a:pt x="38" y="3"/>
                  </a:lnTo>
                  <a:lnTo>
                    <a:pt x="44" y="1"/>
                  </a:lnTo>
                  <a:lnTo>
                    <a:pt x="48" y="0"/>
                  </a:lnTo>
                  <a:lnTo>
                    <a:pt x="48" y="0"/>
                  </a:lnTo>
                  <a:lnTo>
                    <a:pt x="52" y="1"/>
                  </a:lnTo>
                  <a:lnTo>
                    <a:pt x="54" y="3"/>
                  </a:lnTo>
                  <a:lnTo>
                    <a:pt x="56" y="5"/>
                  </a:lnTo>
                  <a:lnTo>
                    <a:pt x="58" y="5"/>
                  </a:lnTo>
                  <a:lnTo>
                    <a:pt x="60" y="7"/>
                  </a:lnTo>
                  <a:lnTo>
                    <a:pt x="63" y="7"/>
                  </a:lnTo>
                  <a:lnTo>
                    <a:pt x="65" y="7"/>
                  </a:lnTo>
                  <a:lnTo>
                    <a:pt x="69" y="7"/>
                  </a:lnTo>
                  <a:lnTo>
                    <a:pt x="69" y="13"/>
                  </a:lnTo>
                  <a:lnTo>
                    <a:pt x="71" y="19"/>
                  </a:lnTo>
                  <a:lnTo>
                    <a:pt x="73" y="23"/>
                  </a:lnTo>
                  <a:lnTo>
                    <a:pt x="77" y="26"/>
                  </a:lnTo>
                  <a:lnTo>
                    <a:pt x="79" y="30"/>
                  </a:lnTo>
                  <a:lnTo>
                    <a:pt x="83" y="32"/>
                  </a:lnTo>
                  <a:lnTo>
                    <a:pt x="86" y="34"/>
                  </a:lnTo>
                  <a:lnTo>
                    <a:pt x="88" y="38"/>
                  </a:lnTo>
                  <a:lnTo>
                    <a:pt x="88" y="63"/>
                  </a:lnTo>
                  <a:lnTo>
                    <a:pt x="102" y="71"/>
                  </a:lnTo>
                  <a:lnTo>
                    <a:pt x="102" y="72"/>
                  </a:lnTo>
                  <a:lnTo>
                    <a:pt x="102" y="72"/>
                  </a:lnTo>
                  <a:lnTo>
                    <a:pt x="102" y="74"/>
                  </a:lnTo>
                  <a:lnTo>
                    <a:pt x="102" y="76"/>
                  </a:lnTo>
                  <a:lnTo>
                    <a:pt x="102" y="78"/>
                  </a:lnTo>
                  <a:lnTo>
                    <a:pt x="104" y="78"/>
                  </a:lnTo>
                  <a:lnTo>
                    <a:pt x="104" y="80"/>
                  </a:lnTo>
                  <a:lnTo>
                    <a:pt x="104" y="80"/>
                  </a:lnTo>
                  <a:lnTo>
                    <a:pt x="104" y="80"/>
                  </a:lnTo>
                  <a:lnTo>
                    <a:pt x="100" y="80"/>
                  </a:lnTo>
                  <a:lnTo>
                    <a:pt x="96" y="78"/>
                  </a:lnTo>
                  <a:lnTo>
                    <a:pt x="92" y="78"/>
                  </a:lnTo>
                  <a:lnTo>
                    <a:pt x="84" y="76"/>
                  </a:lnTo>
                  <a:lnTo>
                    <a:pt x="79" y="76"/>
                  </a:lnTo>
                  <a:lnTo>
                    <a:pt x="71" y="76"/>
                  </a:lnTo>
                  <a:lnTo>
                    <a:pt x="63" y="76"/>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65" name="Freeform 319"/>
            <p:cNvSpPr>
              <a:spLocks/>
            </p:cNvSpPr>
            <p:nvPr/>
          </p:nvSpPr>
          <p:spPr bwMode="auto">
            <a:xfrm>
              <a:off x="2399" y="2294"/>
              <a:ext cx="52" cy="36"/>
            </a:xfrm>
            <a:custGeom>
              <a:avLst/>
              <a:gdLst>
                <a:gd name="T0" fmla="*/ 52 w 52"/>
                <a:gd name="T1" fmla="*/ 2 h 33"/>
                <a:gd name="T2" fmla="*/ 48 w 52"/>
                <a:gd name="T3" fmla="*/ 6 h 33"/>
                <a:gd name="T4" fmla="*/ 47 w 52"/>
                <a:gd name="T5" fmla="*/ 12 h 33"/>
                <a:gd name="T6" fmla="*/ 43 w 52"/>
                <a:gd name="T7" fmla="*/ 16 h 33"/>
                <a:gd name="T8" fmla="*/ 41 w 52"/>
                <a:gd name="T9" fmla="*/ 20 h 33"/>
                <a:gd name="T10" fmla="*/ 37 w 52"/>
                <a:gd name="T11" fmla="*/ 23 h 33"/>
                <a:gd name="T12" fmla="*/ 33 w 52"/>
                <a:gd name="T13" fmla="*/ 27 h 33"/>
                <a:gd name="T14" fmla="*/ 29 w 52"/>
                <a:gd name="T15" fmla="*/ 31 h 33"/>
                <a:gd name="T16" fmla="*/ 24 w 52"/>
                <a:gd name="T17" fmla="*/ 33 h 33"/>
                <a:gd name="T18" fmla="*/ 24 w 52"/>
                <a:gd name="T19" fmla="*/ 31 h 33"/>
                <a:gd name="T20" fmla="*/ 22 w 52"/>
                <a:gd name="T21" fmla="*/ 29 h 33"/>
                <a:gd name="T22" fmla="*/ 22 w 52"/>
                <a:gd name="T23" fmla="*/ 27 h 33"/>
                <a:gd name="T24" fmla="*/ 20 w 52"/>
                <a:gd name="T25" fmla="*/ 25 h 33"/>
                <a:gd name="T26" fmla="*/ 20 w 52"/>
                <a:gd name="T27" fmla="*/ 23 h 33"/>
                <a:gd name="T28" fmla="*/ 18 w 52"/>
                <a:gd name="T29" fmla="*/ 21 h 33"/>
                <a:gd name="T30" fmla="*/ 18 w 52"/>
                <a:gd name="T31" fmla="*/ 20 h 33"/>
                <a:gd name="T32" fmla="*/ 16 w 52"/>
                <a:gd name="T33" fmla="*/ 18 h 33"/>
                <a:gd name="T34" fmla="*/ 12 w 52"/>
                <a:gd name="T35" fmla="*/ 14 h 33"/>
                <a:gd name="T36" fmla="*/ 8 w 52"/>
                <a:gd name="T37" fmla="*/ 12 h 33"/>
                <a:gd name="T38" fmla="*/ 8 w 52"/>
                <a:gd name="T39" fmla="*/ 10 h 33"/>
                <a:gd name="T40" fmla="*/ 6 w 52"/>
                <a:gd name="T41" fmla="*/ 8 h 33"/>
                <a:gd name="T42" fmla="*/ 4 w 52"/>
                <a:gd name="T43" fmla="*/ 8 h 33"/>
                <a:gd name="T44" fmla="*/ 4 w 52"/>
                <a:gd name="T45" fmla="*/ 8 h 33"/>
                <a:gd name="T46" fmla="*/ 2 w 52"/>
                <a:gd name="T47" fmla="*/ 8 h 33"/>
                <a:gd name="T48" fmla="*/ 0 w 52"/>
                <a:gd name="T49" fmla="*/ 6 h 33"/>
                <a:gd name="T50" fmla="*/ 6 w 52"/>
                <a:gd name="T51" fmla="*/ 4 h 33"/>
                <a:gd name="T52" fmla="*/ 10 w 52"/>
                <a:gd name="T53" fmla="*/ 2 h 33"/>
                <a:gd name="T54" fmla="*/ 14 w 52"/>
                <a:gd name="T55" fmla="*/ 0 h 33"/>
                <a:gd name="T56" fmla="*/ 20 w 52"/>
                <a:gd name="T57" fmla="*/ 0 h 33"/>
                <a:gd name="T58" fmla="*/ 25 w 52"/>
                <a:gd name="T59" fmla="*/ 0 h 33"/>
                <a:gd name="T60" fmla="*/ 31 w 52"/>
                <a:gd name="T61" fmla="*/ 0 h 33"/>
                <a:gd name="T62" fmla="*/ 37 w 52"/>
                <a:gd name="T63" fmla="*/ 0 h 33"/>
                <a:gd name="T64" fmla="*/ 45 w 52"/>
                <a:gd name="T65" fmla="*/ 0 h 33"/>
                <a:gd name="T66" fmla="*/ 52 w 52"/>
                <a:gd name="T67" fmla="*/ 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2" h="33">
                  <a:moveTo>
                    <a:pt x="52" y="2"/>
                  </a:moveTo>
                  <a:lnTo>
                    <a:pt x="48" y="6"/>
                  </a:lnTo>
                  <a:lnTo>
                    <a:pt x="47" y="12"/>
                  </a:lnTo>
                  <a:lnTo>
                    <a:pt x="43" y="16"/>
                  </a:lnTo>
                  <a:lnTo>
                    <a:pt x="41" y="20"/>
                  </a:lnTo>
                  <a:lnTo>
                    <a:pt x="37" y="23"/>
                  </a:lnTo>
                  <a:lnTo>
                    <a:pt x="33" y="27"/>
                  </a:lnTo>
                  <a:lnTo>
                    <a:pt x="29" y="31"/>
                  </a:lnTo>
                  <a:lnTo>
                    <a:pt x="24" y="33"/>
                  </a:lnTo>
                  <a:lnTo>
                    <a:pt x="24" y="31"/>
                  </a:lnTo>
                  <a:lnTo>
                    <a:pt x="22" y="29"/>
                  </a:lnTo>
                  <a:lnTo>
                    <a:pt x="22" y="27"/>
                  </a:lnTo>
                  <a:lnTo>
                    <a:pt x="20" y="25"/>
                  </a:lnTo>
                  <a:lnTo>
                    <a:pt x="20" y="23"/>
                  </a:lnTo>
                  <a:lnTo>
                    <a:pt x="18" y="21"/>
                  </a:lnTo>
                  <a:lnTo>
                    <a:pt x="18" y="20"/>
                  </a:lnTo>
                  <a:lnTo>
                    <a:pt x="16" y="18"/>
                  </a:lnTo>
                  <a:lnTo>
                    <a:pt x="12" y="14"/>
                  </a:lnTo>
                  <a:lnTo>
                    <a:pt x="8" y="12"/>
                  </a:lnTo>
                  <a:lnTo>
                    <a:pt x="8" y="10"/>
                  </a:lnTo>
                  <a:lnTo>
                    <a:pt x="6" y="8"/>
                  </a:lnTo>
                  <a:lnTo>
                    <a:pt x="4" y="8"/>
                  </a:lnTo>
                  <a:lnTo>
                    <a:pt x="4" y="8"/>
                  </a:lnTo>
                  <a:lnTo>
                    <a:pt x="2" y="8"/>
                  </a:lnTo>
                  <a:lnTo>
                    <a:pt x="0" y="6"/>
                  </a:lnTo>
                  <a:lnTo>
                    <a:pt x="6" y="4"/>
                  </a:lnTo>
                  <a:lnTo>
                    <a:pt x="10" y="2"/>
                  </a:lnTo>
                  <a:lnTo>
                    <a:pt x="14" y="0"/>
                  </a:lnTo>
                  <a:lnTo>
                    <a:pt x="20" y="0"/>
                  </a:lnTo>
                  <a:lnTo>
                    <a:pt x="25" y="0"/>
                  </a:lnTo>
                  <a:lnTo>
                    <a:pt x="31" y="0"/>
                  </a:lnTo>
                  <a:lnTo>
                    <a:pt x="37" y="0"/>
                  </a:lnTo>
                  <a:lnTo>
                    <a:pt x="45" y="0"/>
                  </a:lnTo>
                  <a:lnTo>
                    <a:pt x="52" y="2"/>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66" name="Freeform 320"/>
            <p:cNvSpPr>
              <a:spLocks/>
            </p:cNvSpPr>
            <p:nvPr/>
          </p:nvSpPr>
          <p:spPr bwMode="auto">
            <a:xfrm>
              <a:off x="2423" y="2294"/>
              <a:ext cx="120" cy="99"/>
            </a:xfrm>
            <a:custGeom>
              <a:avLst/>
              <a:gdLst>
                <a:gd name="T0" fmla="*/ 55 w 120"/>
                <a:gd name="T1" fmla="*/ 4 h 91"/>
                <a:gd name="T2" fmla="*/ 61 w 120"/>
                <a:gd name="T3" fmla="*/ 6 h 91"/>
                <a:gd name="T4" fmla="*/ 65 w 120"/>
                <a:gd name="T5" fmla="*/ 6 h 91"/>
                <a:gd name="T6" fmla="*/ 65 w 120"/>
                <a:gd name="T7" fmla="*/ 8 h 91"/>
                <a:gd name="T8" fmla="*/ 69 w 120"/>
                <a:gd name="T9" fmla="*/ 10 h 91"/>
                <a:gd name="T10" fmla="*/ 74 w 120"/>
                <a:gd name="T11" fmla="*/ 10 h 91"/>
                <a:gd name="T12" fmla="*/ 78 w 120"/>
                <a:gd name="T13" fmla="*/ 12 h 91"/>
                <a:gd name="T14" fmla="*/ 80 w 120"/>
                <a:gd name="T15" fmla="*/ 12 h 91"/>
                <a:gd name="T16" fmla="*/ 82 w 120"/>
                <a:gd name="T17" fmla="*/ 12 h 91"/>
                <a:gd name="T18" fmla="*/ 86 w 120"/>
                <a:gd name="T19" fmla="*/ 12 h 91"/>
                <a:gd name="T20" fmla="*/ 90 w 120"/>
                <a:gd name="T21" fmla="*/ 10 h 91"/>
                <a:gd name="T22" fmla="*/ 94 w 120"/>
                <a:gd name="T23" fmla="*/ 8 h 91"/>
                <a:gd name="T24" fmla="*/ 101 w 120"/>
                <a:gd name="T25" fmla="*/ 6 h 91"/>
                <a:gd name="T26" fmla="*/ 105 w 120"/>
                <a:gd name="T27" fmla="*/ 14 h 91"/>
                <a:gd name="T28" fmla="*/ 109 w 120"/>
                <a:gd name="T29" fmla="*/ 21 h 91"/>
                <a:gd name="T30" fmla="*/ 113 w 120"/>
                <a:gd name="T31" fmla="*/ 25 h 91"/>
                <a:gd name="T32" fmla="*/ 120 w 120"/>
                <a:gd name="T33" fmla="*/ 27 h 91"/>
                <a:gd name="T34" fmla="*/ 120 w 120"/>
                <a:gd name="T35" fmla="*/ 33 h 91"/>
                <a:gd name="T36" fmla="*/ 120 w 120"/>
                <a:gd name="T37" fmla="*/ 35 h 91"/>
                <a:gd name="T38" fmla="*/ 120 w 120"/>
                <a:gd name="T39" fmla="*/ 39 h 91"/>
                <a:gd name="T40" fmla="*/ 120 w 120"/>
                <a:gd name="T41" fmla="*/ 43 h 91"/>
                <a:gd name="T42" fmla="*/ 117 w 120"/>
                <a:gd name="T43" fmla="*/ 50 h 91"/>
                <a:gd name="T44" fmla="*/ 117 w 120"/>
                <a:gd name="T45" fmla="*/ 56 h 91"/>
                <a:gd name="T46" fmla="*/ 118 w 120"/>
                <a:gd name="T47" fmla="*/ 64 h 91"/>
                <a:gd name="T48" fmla="*/ 120 w 120"/>
                <a:gd name="T49" fmla="*/ 75 h 91"/>
                <a:gd name="T50" fmla="*/ 120 w 120"/>
                <a:gd name="T51" fmla="*/ 79 h 91"/>
                <a:gd name="T52" fmla="*/ 120 w 120"/>
                <a:gd name="T53" fmla="*/ 83 h 91"/>
                <a:gd name="T54" fmla="*/ 118 w 120"/>
                <a:gd name="T55" fmla="*/ 87 h 91"/>
                <a:gd name="T56" fmla="*/ 117 w 120"/>
                <a:gd name="T57" fmla="*/ 91 h 91"/>
                <a:gd name="T58" fmla="*/ 107 w 120"/>
                <a:gd name="T59" fmla="*/ 91 h 91"/>
                <a:gd name="T60" fmla="*/ 99 w 120"/>
                <a:gd name="T61" fmla="*/ 89 h 91"/>
                <a:gd name="T62" fmla="*/ 95 w 120"/>
                <a:gd name="T63" fmla="*/ 85 h 91"/>
                <a:gd name="T64" fmla="*/ 92 w 120"/>
                <a:gd name="T65" fmla="*/ 79 h 91"/>
                <a:gd name="T66" fmla="*/ 88 w 120"/>
                <a:gd name="T67" fmla="*/ 77 h 91"/>
                <a:gd name="T68" fmla="*/ 86 w 120"/>
                <a:gd name="T69" fmla="*/ 77 h 91"/>
                <a:gd name="T70" fmla="*/ 84 w 120"/>
                <a:gd name="T71" fmla="*/ 77 h 91"/>
                <a:gd name="T72" fmla="*/ 80 w 120"/>
                <a:gd name="T73" fmla="*/ 75 h 91"/>
                <a:gd name="T74" fmla="*/ 78 w 120"/>
                <a:gd name="T75" fmla="*/ 71 h 91"/>
                <a:gd name="T76" fmla="*/ 76 w 120"/>
                <a:gd name="T77" fmla="*/ 62 h 91"/>
                <a:gd name="T78" fmla="*/ 72 w 120"/>
                <a:gd name="T79" fmla="*/ 54 h 91"/>
                <a:gd name="T80" fmla="*/ 65 w 120"/>
                <a:gd name="T81" fmla="*/ 50 h 91"/>
                <a:gd name="T82" fmla="*/ 53 w 120"/>
                <a:gd name="T83" fmla="*/ 50 h 91"/>
                <a:gd name="T84" fmla="*/ 46 w 120"/>
                <a:gd name="T85" fmla="*/ 54 h 91"/>
                <a:gd name="T86" fmla="*/ 40 w 120"/>
                <a:gd name="T87" fmla="*/ 58 h 91"/>
                <a:gd name="T88" fmla="*/ 32 w 120"/>
                <a:gd name="T89" fmla="*/ 66 h 91"/>
                <a:gd name="T90" fmla="*/ 28 w 120"/>
                <a:gd name="T91" fmla="*/ 64 h 91"/>
                <a:gd name="T92" fmla="*/ 23 w 120"/>
                <a:gd name="T93" fmla="*/ 54 h 91"/>
                <a:gd name="T94" fmla="*/ 15 w 120"/>
                <a:gd name="T95" fmla="*/ 46 h 91"/>
                <a:gd name="T96" fmla="*/ 5 w 120"/>
                <a:gd name="T97" fmla="*/ 39 h 91"/>
                <a:gd name="T98" fmla="*/ 5 w 120"/>
                <a:gd name="T99" fmla="*/ 31 h 91"/>
                <a:gd name="T100" fmla="*/ 13 w 120"/>
                <a:gd name="T101" fmla="*/ 23 h 91"/>
                <a:gd name="T102" fmla="*/ 21 w 120"/>
                <a:gd name="T103" fmla="*/ 14 h 91"/>
                <a:gd name="T104" fmla="*/ 26 w 120"/>
                <a:gd name="T105" fmla="*/ 4 h 91"/>
                <a:gd name="T106" fmla="*/ 49 w 120"/>
                <a:gd name="T107" fmla="*/ 2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0" h="91">
                  <a:moveTo>
                    <a:pt x="49" y="2"/>
                  </a:moveTo>
                  <a:lnTo>
                    <a:pt x="55" y="4"/>
                  </a:lnTo>
                  <a:lnTo>
                    <a:pt x="59" y="4"/>
                  </a:lnTo>
                  <a:lnTo>
                    <a:pt x="61" y="6"/>
                  </a:lnTo>
                  <a:lnTo>
                    <a:pt x="63" y="6"/>
                  </a:lnTo>
                  <a:lnTo>
                    <a:pt x="65" y="6"/>
                  </a:lnTo>
                  <a:lnTo>
                    <a:pt x="65" y="8"/>
                  </a:lnTo>
                  <a:lnTo>
                    <a:pt x="65" y="8"/>
                  </a:lnTo>
                  <a:lnTo>
                    <a:pt x="65" y="8"/>
                  </a:lnTo>
                  <a:lnTo>
                    <a:pt x="69" y="10"/>
                  </a:lnTo>
                  <a:lnTo>
                    <a:pt x="71" y="10"/>
                  </a:lnTo>
                  <a:lnTo>
                    <a:pt x="74" y="10"/>
                  </a:lnTo>
                  <a:lnTo>
                    <a:pt x="76" y="12"/>
                  </a:lnTo>
                  <a:lnTo>
                    <a:pt x="78" y="12"/>
                  </a:lnTo>
                  <a:lnTo>
                    <a:pt x="78" y="12"/>
                  </a:lnTo>
                  <a:lnTo>
                    <a:pt x="80" y="12"/>
                  </a:lnTo>
                  <a:lnTo>
                    <a:pt x="80" y="12"/>
                  </a:lnTo>
                  <a:lnTo>
                    <a:pt x="82" y="12"/>
                  </a:lnTo>
                  <a:lnTo>
                    <a:pt x="84" y="12"/>
                  </a:lnTo>
                  <a:lnTo>
                    <a:pt x="86" y="12"/>
                  </a:lnTo>
                  <a:lnTo>
                    <a:pt x="88" y="10"/>
                  </a:lnTo>
                  <a:lnTo>
                    <a:pt x="90" y="10"/>
                  </a:lnTo>
                  <a:lnTo>
                    <a:pt x="92" y="10"/>
                  </a:lnTo>
                  <a:lnTo>
                    <a:pt x="94" y="8"/>
                  </a:lnTo>
                  <a:lnTo>
                    <a:pt x="94" y="6"/>
                  </a:lnTo>
                  <a:lnTo>
                    <a:pt x="101" y="6"/>
                  </a:lnTo>
                  <a:lnTo>
                    <a:pt x="103" y="10"/>
                  </a:lnTo>
                  <a:lnTo>
                    <a:pt x="105" y="14"/>
                  </a:lnTo>
                  <a:lnTo>
                    <a:pt x="105" y="18"/>
                  </a:lnTo>
                  <a:lnTo>
                    <a:pt x="109" y="21"/>
                  </a:lnTo>
                  <a:lnTo>
                    <a:pt x="111" y="23"/>
                  </a:lnTo>
                  <a:lnTo>
                    <a:pt x="113" y="25"/>
                  </a:lnTo>
                  <a:lnTo>
                    <a:pt x="117" y="27"/>
                  </a:lnTo>
                  <a:lnTo>
                    <a:pt x="120" y="27"/>
                  </a:lnTo>
                  <a:lnTo>
                    <a:pt x="120" y="31"/>
                  </a:lnTo>
                  <a:lnTo>
                    <a:pt x="120" y="33"/>
                  </a:lnTo>
                  <a:lnTo>
                    <a:pt x="120" y="33"/>
                  </a:lnTo>
                  <a:lnTo>
                    <a:pt x="120" y="35"/>
                  </a:lnTo>
                  <a:lnTo>
                    <a:pt x="120" y="37"/>
                  </a:lnTo>
                  <a:lnTo>
                    <a:pt x="120" y="39"/>
                  </a:lnTo>
                  <a:lnTo>
                    <a:pt x="120" y="41"/>
                  </a:lnTo>
                  <a:lnTo>
                    <a:pt x="120" y="43"/>
                  </a:lnTo>
                  <a:lnTo>
                    <a:pt x="117" y="46"/>
                  </a:lnTo>
                  <a:lnTo>
                    <a:pt x="117" y="50"/>
                  </a:lnTo>
                  <a:lnTo>
                    <a:pt x="117" y="54"/>
                  </a:lnTo>
                  <a:lnTo>
                    <a:pt x="117" y="56"/>
                  </a:lnTo>
                  <a:lnTo>
                    <a:pt x="118" y="60"/>
                  </a:lnTo>
                  <a:lnTo>
                    <a:pt x="118" y="64"/>
                  </a:lnTo>
                  <a:lnTo>
                    <a:pt x="120" y="69"/>
                  </a:lnTo>
                  <a:lnTo>
                    <a:pt x="120" y="75"/>
                  </a:lnTo>
                  <a:lnTo>
                    <a:pt x="120" y="77"/>
                  </a:lnTo>
                  <a:lnTo>
                    <a:pt x="120" y="79"/>
                  </a:lnTo>
                  <a:lnTo>
                    <a:pt x="120" y="81"/>
                  </a:lnTo>
                  <a:lnTo>
                    <a:pt x="120" y="83"/>
                  </a:lnTo>
                  <a:lnTo>
                    <a:pt x="120" y="85"/>
                  </a:lnTo>
                  <a:lnTo>
                    <a:pt x="118" y="87"/>
                  </a:lnTo>
                  <a:lnTo>
                    <a:pt x="118" y="89"/>
                  </a:lnTo>
                  <a:lnTo>
                    <a:pt x="117" y="91"/>
                  </a:lnTo>
                  <a:lnTo>
                    <a:pt x="111" y="91"/>
                  </a:lnTo>
                  <a:lnTo>
                    <a:pt x="107" y="91"/>
                  </a:lnTo>
                  <a:lnTo>
                    <a:pt x="103" y="91"/>
                  </a:lnTo>
                  <a:lnTo>
                    <a:pt x="99" y="89"/>
                  </a:lnTo>
                  <a:lnTo>
                    <a:pt x="97" y="87"/>
                  </a:lnTo>
                  <a:lnTo>
                    <a:pt x="95" y="85"/>
                  </a:lnTo>
                  <a:lnTo>
                    <a:pt x="94" y="83"/>
                  </a:lnTo>
                  <a:lnTo>
                    <a:pt x="92" y="79"/>
                  </a:lnTo>
                  <a:lnTo>
                    <a:pt x="90" y="77"/>
                  </a:lnTo>
                  <a:lnTo>
                    <a:pt x="88" y="77"/>
                  </a:lnTo>
                  <a:lnTo>
                    <a:pt x="86" y="77"/>
                  </a:lnTo>
                  <a:lnTo>
                    <a:pt x="86" y="77"/>
                  </a:lnTo>
                  <a:lnTo>
                    <a:pt x="84" y="77"/>
                  </a:lnTo>
                  <a:lnTo>
                    <a:pt x="84" y="77"/>
                  </a:lnTo>
                  <a:lnTo>
                    <a:pt x="82" y="77"/>
                  </a:lnTo>
                  <a:lnTo>
                    <a:pt x="80" y="75"/>
                  </a:lnTo>
                  <a:lnTo>
                    <a:pt x="78" y="75"/>
                  </a:lnTo>
                  <a:lnTo>
                    <a:pt x="78" y="71"/>
                  </a:lnTo>
                  <a:lnTo>
                    <a:pt x="78" y="66"/>
                  </a:lnTo>
                  <a:lnTo>
                    <a:pt x="76" y="62"/>
                  </a:lnTo>
                  <a:lnTo>
                    <a:pt x="74" y="58"/>
                  </a:lnTo>
                  <a:lnTo>
                    <a:pt x="72" y="54"/>
                  </a:lnTo>
                  <a:lnTo>
                    <a:pt x="69" y="52"/>
                  </a:lnTo>
                  <a:lnTo>
                    <a:pt x="65" y="50"/>
                  </a:lnTo>
                  <a:lnTo>
                    <a:pt x="59" y="50"/>
                  </a:lnTo>
                  <a:lnTo>
                    <a:pt x="53" y="50"/>
                  </a:lnTo>
                  <a:lnTo>
                    <a:pt x="49" y="52"/>
                  </a:lnTo>
                  <a:lnTo>
                    <a:pt x="46" y="54"/>
                  </a:lnTo>
                  <a:lnTo>
                    <a:pt x="44" y="56"/>
                  </a:lnTo>
                  <a:lnTo>
                    <a:pt x="40" y="58"/>
                  </a:lnTo>
                  <a:lnTo>
                    <a:pt x="36" y="62"/>
                  </a:lnTo>
                  <a:lnTo>
                    <a:pt x="32" y="66"/>
                  </a:lnTo>
                  <a:lnTo>
                    <a:pt x="30" y="69"/>
                  </a:lnTo>
                  <a:lnTo>
                    <a:pt x="28" y="64"/>
                  </a:lnTo>
                  <a:lnTo>
                    <a:pt x="26" y="58"/>
                  </a:lnTo>
                  <a:lnTo>
                    <a:pt x="23" y="54"/>
                  </a:lnTo>
                  <a:lnTo>
                    <a:pt x="19" y="50"/>
                  </a:lnTo>
                  <a:lnTo>
                    <a:pt x="15" y="46"/>
                  </a:lnTo>
                  <a:lnTo>
                    <a:pt x="9" y="43"/>
                  </a:lnTo>
                  <a:lnTo>
                    <a:pt x="5" y="39"/>
                  </a:lnTo>
                  <a:lnTo>
                    <a:pt x="0" y="33"/>
                  </a:lnTo>
                  <a:lnTo>
                    <a:pt x="5" y="31"/>
                  </a:lnTo>
                  <a:lnTo>
                    <a:pt x="9" y="27"/>
                  </a:lnTo>
                  <a:lnTo>
                    <a:pt x="13" y="23"/>
                  </a:lnTo>
                  <a:lnTo>
                    <a:pt x="17" y="20"/>
                  </a:lnTo>
                  <a:lnTo>
                    <a:pt x="21" y="14"/>
                  </a:lnTo>
                  <a:lnTo>
                    <a:pt x="24" y="10"/>
                  </a:lnTo>
                  <a:lnTo>
                    <a:pt x="26" y="4"/>
                  </a:lnTo>
                  <a:lnTo>
                    <a:pt x="30" y="0"/>
                  </a:lnTo>
                  <a:lnTo>
                    <a:pt x="49" y="2"/>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67" name="Freeform 321"/>
            <p:cNvSpPr>
              <a:spLocks/>
            </p:cNvSpPr>
            <p:nvPr/>
          </p:nvSpPr>
          <p:spPr bwMode="auto">
            <a:xfrm>
              <a:off x="2534" y="2330"/>
              <a:ext cx="100" cy="134"/>
            </a:xfrm>
            <a:custGeom>
              <a:avLst/>
              <a:gdLst>
                <a:gd name="T0" fmla="*/ 13 w 100"/>
                <a:gd name="T1" fmla="*/ 121 h 123"/>
                <a:gd name="T2" fmla="*/ 13 w 100"/>
                <a:gd name="T3" fmla="*/ 117 h 123"/>
                <a:gd name="T4" fmla="*/ 13 w 100"/>
                <a:gd name="T5" fmla="*/ 113 h 123"/>
                <a:gd name="T6" fmla="*/ 13 w 100"/>
                <a:gd name="T7" fmla="*/ 109 h 123"/>
                <a:gd name="T8" fmla="*/ 11 w 100"/>
                <a:gd name="T9" fmla="*/ 100 h 123"/>
                <a:gd name="T10" fmla="*/ 9 w 100"/>
                <a:gd name="T11" fmla="*/ 88 h 123"/>
                <a:gd name="T12" fmla="*/ 4 w 100"/>
                <a:gd name="T13" fmla="*/ 79 h 123"/>
                <a:gd name="T14" fmla="*/ 0 w 100"/>
                <a:gd name="T15" fmla="*/ 71 h 123"/>
                <a:gd name="T16" fmla="*/ 0 w 100"/>
                <a:gd name="T17" fmla="*/ 58 h 123"/>
                <a:gd name="T18" fmla="*/ 7 w 100"/>
                <a:gd name="T19" fmla="*/ 56 h 123"/>
                <a:gd name="T20" fmla="*/ 9 w 100"/>
                <a:gd name="T21" fmla="*/ 52 h 123"/>
                <a:gd name="T22" fmla="*/ 9 w 100"/>
                <a:gd name="T23" fmla="*/ 48 h 123"/>
                <a:gd name="T24" fmla="*/ 9 w 100"/>
                <a:gd name="T25" fmla="*/ 44 h 123"/>
                <a:gd name="T26" fmla="*/ 9 w 100"/>
                <a:gd name="T27" fmla="*/ 38 h 123"/>
                <a:gd name="T28" fmla="*/ 7 w 100"/>
                <a:gd name="T29" fmla="*/ 29 h 123"/>
                <a:gd name="T30" fmla="*/ 6 w 100"/>
                <a:gd name="T31" fmla="*/ 21 h 123"/>
                <a:gd name="T32" fmla="*/ 7 w 100"/>
                <a:gd name="T33" fmla="*/ 11 h 123"/>
                <a:gd name="T34" fmla="*/ 31 w 100"/>
                <a:gd name="T35" fmla="*/ 10 h 123"/>
                <a:gd name="T36" fmla="*/ 31 w 100"/>
                <a:gd name="T37" fmla="*/ 6 h 123"/>
                <a:gd name="T38" fmla="*/ 32 w 100"/>
                <a:gd name="T39" fmla="*/ 4 h 123"/>
                <a:gd name="T40" fmla="*/ 34 w 100"/>
                <a:gd name="T41" fmla="*/ 2 h 123"/>
                <a:gd name="T42" fmla="*/ 36 w 100"/>
                <a:gd name="T43" fmla="*/ 0 h 123"/>
                <a:gd name="T44" fmla="*/ 36 w 100"/>
                <a:gd name="T45" fmla="*/ 2 h 123"/>
                <a:gd name="T46" fmla="*/ 36 w 100"/>
                <a:gd name="T47" fmla="*/ 6 h 123"/>
                <a:gd name="T48" fmla="*/ 36 w 100"/>
                <a:gd name="T49" fmla="*/ 8 h 123"/>
                <a:gd name="T50" fmla="*/ 36 w 100"/>
                <a:gd name="T51" fmla="*/ 11 h 123"/>
                <a:gd name="T52" fmla="*/ 40 w 100"/>
                <a:gd name="T53" fmla="*/ 11 h 123"/>
                <a:gd name="T54" fmla="*/ 44 w 100"/>
                <a:gd name="T55" fmla="*/ 11 h 123"/>
                <a:gd name="T56" fmla="*/ 48 w 100"/>
                <a:gd name="T57" fmla="*/ 11 h 123"/>
                <a:gd name="T58" fmla="*/ 50 w 100"/>
                <a:gd name="T59" fmla="*/ 11 h 123"/>
                <a:gd name="T60" fmla="*/ 57 w 100"/>
                <a:gd name="T61" fmla="*/ 11 h 123"/>
                <a:gd name="T62" fmla="*/ 63 w 100"/>
                <a:gd name="T63" fmla="*/ 15 h 123"/>
                <a:gd name="T64" fmla="*/ 67 w 100"/>
                <a:gd name="T65" fmla="*/ 17 h 123"/>
                <a:gd name="T66" fmla="*/ 71 w 100"/>
                <a:gd name="T67" fmla="*/ 19 h 123"/>
                <a:gd name="T68" fmla="*/ 73 w 100"/>
                <a:gd name="T69" fmla="*/ 17 h 123"/>
                <a:gd name="T70" fmla="*/ 75 w 100"/>
                <a:gd name="T71" fmla="*/ 17 h 123"/>
                <a:gd name="T72" fmla="*/ 77 w 100"/>
                <a:gd name="T73" fmla="*/ 15 h 123"/>
                <a:gd name="T74" fmla="*/ 77 w 100"/>
                <a:gd name="T75" fmla="*/ 13 h 123"/>
                <a:gd name="T76" fmla="*/ 82 w 100"/>
                <a:gd name="T77" fmla="*/ 13 h 123"/>
                <a:gd name="T78" fmla="*/ 86 w 100"/>
                <a:gd name="T79" fmla="*/ 15 h 123"/>
                <a:gd name="T80" fmla="*/ 88 w 100"/>
                <a:gd name="T81" fmla="*/ 17 h 123"/>
                <a:gd name="T82" fmla="*/ 94 w 100"/>
                <a:gd name="T83" fmla="*/ 19 h 123"/>
                <a:gd name="T84" fmla="*/ 98 w 100"/>
                <a:gd name="T85" fmla="*/ 50 h 123"/>
                <a:gd name="T86" fmla="*/ 94 w 100"/>
                <a:gd name="T87" fmla="*/ 58 h 123"/>
                <a:gd name="T88" fmla="*/ 88 w 100"/>
                <a:gd name="T89" fmla="*/ 63 h 123"/>
                <a:gd name="T90" fmla="*/ 86 w 100"/>
                <a:gd name="T91" fmla="*/ 73 h 123"/>
                <a:gd name="T92" fmla="*/ 86 w 100"/>
                <a:gd name="T93" fmla="*/ 81 h 123"/>
                <a:gd name="T94" fmla="*/ 88 w 100"/>
                <a:gd name="T95" fmla="*/ 84 h 123"/>
                <a:gd name="T96" fmla="*/ 90 w 100"/>
                <a:gd name="T97" fmla="*/ 90 h 123"/>
                <a:gd name="T98" fmla="*/ 92 w 100"/>
                <a:gd name="T99" fmla="*/ 96 h 123"/>
                <a:gd name="T100" fmla="*/ 94 w 100"/>
                <a:gd name="T101" fmla="*/ 98 h 123"/>
                <a:gd name="T102" fmla="*/ 92 w 100"/>
                <a:gd name="T103" fmla="*/ 102 h 123"/>
                <a:gd name="T104" fmla="*/ 90 w 100"/>
                <a:gd name="T105" fmla="*/ 106 h 123"/>
                <a:gd name="T106" fmla="*/ 90 w 100"/>
                <a:gd name="T107" fmla="*/ 109 h 123"/>
                <a:gd name="T108" fmla="*/ 86 w 100"/>
                <a:gd name="T109" fmla="*/ 111 h 123"/>
                <a:gd name="T110" fmla="*/ 82 w 100"/>
                <a:gd name="T111" fmla="*/ 107 h 123"/>
                <a:gd name="T112" fmla="*/ 78 w 100"/>
                <a:gd name="T113" fmla="*/ 106 h 123"/>
                <a:gd name="T114" fmla="*/ 75 w 100"/>
                <a:gd name="T115" fmla="*/ 104 h 123"/>
                <a:gd name="T116" fmla="*/ 63 w 100"/>
                <a:gd name="T117" fmla="*/ 104 h 123"/>
                <a:gd name="T118" fmla="*/ 48 w 100"/>
                <a:gd name="T119" fmla="*/ 106 h 123"/>
                <a:gd name="T120" fmla="*/ 34 w 100"/>
                <a:gd name="T121" fmla="*/ 111 h 123"/>
                <a:gd name="T122" fmla="*/ 21 w 100"/>
                <a:gd name="T123" fmla="*/ 117 h 123"/>
                <a:gd name="T124" fmla="*/ 13 w 100"/>
                <a:gd name="T125" fmla="*/ 12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0" h="123">
                  <a:moveTo>
                    <a:pt x="13" y="123"/>
                  </a:moveTo>
                  <a:lnTo>
                    <a:pt x="13" y="121"/>
                  </a:lnTo>
                  <a:lnTo>
                    <a:pt x="13" y="119"/>
                  </a:lnTo>
                  <a:lnTo>
                    <a:pt x="13" y="117"/>
                  </a:lnTo>
                  <a:lnTo>
                    <a:pt x="13" y="115"/>
                  </a:lnTo>
                  <a:lnTo>
                    <a:pt x="13" y="113"/>
                  </a:lnTo>
                  <a:lnTo>
                    <a:pt x="13" y="111"/>
                  </a:lnTo>
                  <a:lnTo>
                    <a:pt x="13" y="109"/>
                  </a:lnTo>
                  <a:lnTo>
                    <a:pt x="13" y="107"/>
                  </a:lnTo>
                  <a:lnTo>
                    <a:pt x="11" y="100"/>
                  </a:lnTo>
                  <a:lnTo>
                    <a:pt x="11" y="94"/>
                  </a:lnTo>
                  <a:lnTo>
                    <a:pt x="9" y="88"/>
                  </a:lnTo>
                  <a:lnTo>
                    <a:pt x="7" y="84"/>
                  </a:lnTo>
                  <a:lnTo>
                    <a:pt x="4" y="79"/>
                  </a:lnTo>
                  <a:lnTo>
                    <a:pt x="2" y="75"/>
                  </a:lnTo>
                  <a:lnTo>
                    <a:pt x="0" y="71"/>
                  </a:lnTo>
                  <a:lnTo>
                    <a:pt x="0" y="67"/>
                  </a:lnTo>
                  <a:lnTo>
                    <a:pt x="0" y="58"/>
                  </a:lnTo>
                  <a:lnTo>
                    <a:pt x="6" y="58"/>
                  </a:lnTo>
                  <a:lnTo>
                    <a:pt x="7" y="56"/>
                  </a:lnTo>
                  <a:lnTo>
                    <a:pt x="7" y="54"/>
                  </a:lnTo>
                  <a:lnTo>
                    <a:pt x="9" y="52"/>
                  </a:lnTo>
                  <a:lnTo>
                    <a:pt x="9" y="50"/>
                  </a:lnTo>
                  <a:lnTo>
                    <a:pt x="9" y="48"/>
                  </a:lnTo>
                  <a:lnTo>
                    <a:pt x="9" y="46"/>
                  </a:lnTo>
                  <a:lnTo>
                    <a:pt x="9" y="44"/>
                  </a:lnTo>
                  <a:lnTo>
                    <a:pt x="9" y="42"/>
                  </a:lnTo>
                  <a:lnTo>
                    <a:pt x="9" y="38"/>
                  </a:lnTo>
                  <a:lnTo>
                    <a:pt x="7" y="34"/>
                  </a:lnTo>
                  <a:lnTo>
                    <a:pt x="7" y="29"/>
                  </a:lnTo>
                  <a:lnTo>
                    <a:pt x="7" y="25"/>
                  </a:lnTo>
                  <a:lnTo>
                    <a:pt x="6" y="21"/>
                  </a:lnTo>
                  <a:lnTo>
                    <a:pt x="6" y="15"/>
                  </a:lnTo>
                  <a:lnTo>
                    <a:pt x="7" y="11"/>
                  </a:lnTo>
                  <a:lnTo>
                    <a:pt x="9" y="10"/>
                  </a:lnTo>
                  <a:lnTo>
                    <a:pt x="31" y="10"/>
                  </a:lnTo>
                  <a:lnTo>
                    <a:pt x="31" y="8"/>
                  </a:lnTo>
                  <a:lnTo>
                    <a:pt x="31" y="6"/>
                  </a:lnTo>
                  <a:lnTo>
                    <a:pt x="32" y="4"/>
                  </a:lnTo>
                  <a:lnTo>
                    <a:pt x="32" y="4"/>
                  </a:lnTo>
                  <a:lnTo>
                    <a:pt x="34" y="2"/>
                  </a:lnTo>
                  <a:lnTo>
                    <a:pt x="34" y="2"/>
                  </a:lnTo>
                  <a:lnTo>
                    <a:pt x="36" y="2"/>
                  </a:lnTo>
                  <a:lnTo>
                    <a:pt x="36" y="0"/>
                  </a:lnTo>
                  <a:lnTo>
                    <a:pt x="36" y="2"/>
                  </a:lnTo>
                  <a:lnTo>
                    <a:pt x="36" y="2"/>
                  </a:lnTo>
                  <a:lnTo>
                    <a:pt x="36" y="4"/>
                  </a:lnTo>
                  <a:lnTo>
                    <a:pt x="36" y="6"/>
                  </a:lnTo>
                  <a:lnTo>
                    <a:pt x="36" y="6"/>
                  </a:lnTo>
                  <a:lnTo>
                    <a:pt x="36" y="8"/>
                  </a:lnTo>
                  <a:lnTo>
                    <a:pt x="36" y="10"/>
                  </a:lnTo>
                  <a:lnTo>
                    <a:pt x="36" y="11"/>
                  </a:lnTo>
                  <a:lnTo>
                    <a:pt x="38" y="11"/>
                  </a:lnTo>
                  <a:lnTo>
                    <a:pt x="40" y="11"/>
                  </a:lnTo>
                  <a:lnTo>
                    <a:pt x="42" y="11"/>
                  </a:lnTo>
                  <a:lnTo>
                    <a:pt x="44" y="11"/>
                  </a:lnTo>
                  <a:lnTo>
                    <a:pt x="46" y="11"/>
                  </a:lnTo>
                  <a:lnTo>
                    <a:pt x="48" y="11"/>
                  </a:lnTo>
                  <a:lnTo>
                    <a:pt x="50" y="11"/>
                  </a:lnTo>
                  <a:lnTo>
                    <a:pt x="50" y="11"/>
                  </a:lnTo>
                  <a:lnTo>
                    <a:pt x="55" y="11"/>
                  </a:lnTo>
                  <a:lnTo>
                    <a:pt x="57" y="11"/>
                  </a:lnTo>
                  <a:lnTo>
                    <a:pt x="61" y="13"/>
                  </a:lnTo>
                  <a:lnTo>
                    <a:pt x="63" y="15"/>
                  </a:lnTo>
                  <a:lnTo>
                    <a:pt x="65" y="15"/>
                  </a:lnTo>
                  <a:lnTo>
                    <a:pt x="67" y="17"/>
                  </a:lnTo>
                  <a:lnTo>
                    <a:pt x="69" y="17"/>
                  </a:lnTo>
                  <a:lnTo>
                    <a:pt x="71" y="19"/>
                  </a:lnTo>
                  <a:lnTo>
                    <a:pt x="73" y="19"/>
                  </a:lnTo>
                  <a:lnTo>
                    <a:pt x="73" y="17"/>
                  </a:lnTo>
                  <a:lnTo>
                    <a:pt x="75" y="17"/>
                  </a:lnTo>
                  <a:lnTo>
                    <a:pt x="75" y="17"/>
                  </a:lnTo>
                  <a:lnTo>
                    <a:pt x="77" y="15"/>
                  </a:lnTo>
                  <a:lnTo>
                    <a:pt x="77" y="15"/>
                  </a:lnTo>
                  <a:lnTo>
                    <a:pt x="77" y="13"/>
                  </a:lnTo>
                  <a:lnTo>
                    <a:pt x="77" y="13"/>
                  </a:lnTo>
                  <a:lnTo>
                    <a:pt x="80" y="13"/>
                  </a:lnTo>
                  <a:lnTo>
                    <a:pt x="82" y="13"/>
                  </a:lnTo>
                  <a:lnTo>
                    <a:pt x="84" y="15"/>
                  </a:lnTo>
                  <a:lnTo>
                    <a:pt x="86" y="15"/>
                  </a:lnTo>
                  <a:lnTo>
                    <a:pt x="86" y="17"/>
                  </a:lnTo>
                  <a:lnTo>
                    <a:pt x="88" y="17"/>
                  </a:lnTo>
                  <a:lnTo>
                    <a:pt x="92" y="19"/>
                  </a:lnTo>
                  <a:lnTo>
                    <a:pt x="94" y="19"/>
                  </a:lnTo>
                  <a:lnTo>
                    <a:pt x="100" y="46"/>
                  </a:lnTo>
                  <a:lnTo>
                    <a:pt x="98" y="50"/>
                  </a:lnTo>
                  <a:lnTo>
                    <a:pt x="96" y="54"/>
                  </a:lnTo>
                  <a:lnTo>
                    <a:pt x="94" y="58"/>
                  </a:lnTo>
                  <a:lnTo>
                    <a:pt x="90" y="59"/>
                  </a:lnTo>
                  <a:lnTo>
                    <a:pt x="88" y="63"/>
                  </a:lnTo>
                  <a:lnTo>
                    <a:pt x="86" y="67"/>
                  </a:lnTo>
                  <a:lnTo>
                    <a:pt x="86" y="73"/>
                  </a:lnTo>
                  <a:lnTo>
                    <a:pt x="86" y="77"/>
                  </a:lnTo>
                  <a:lnTo>
                    <a:pt x="86" y="81"/>
                  </a:lnTo>
                  <a:lnTo>
                    <a:pt x="86" y="82"/>
                  </a:lnTo>
                  <a:lnTo>
                    <a:pt x="88" y="84"/>
                  </a:lnTo>
                  <a:lnTo>
                    <a:pt x="90" y="88"/>
                  </a:lnTo>
                  <a:lnTo>
                    <a:pt x="90" y="90"/>
                  </a:lnTo>
                  <a:lnTo>
                    <a:pt x="92" y="94"/>
                  </a:lnTo>
                  <a:lnTo>
                    <a:pt x="92" y="96"/>
                  </a:lnTo>
                  <a:lnTo>
                    <a:pt x="94" y="98"/>
                  </a:lnTo>
                  <a:lnTo>
                    <a:pt x="94" y="98"/>
                  </a:lnTo>
                  <a:lnTo>
                    <a:pt x="92" y="100"/>
                  </a:lnTo>
                  <a:lnTo>
                    <a:pt x="92" y="102"/>
                  </a:lnTo>
                  <a:lnTo>
                    <a:pt x="92" y="104"/>
                  </a:lnTo>
                  <a:lnTo>
                    <a:pt x="90" y="106"/>
                  </a:lnTo>
                  <a:lnTo>
                    <a:pt x="90" y="107"/>
                  </a:lnTo>
                  <a:lnTo>
                    <a:pt x="90" y="109"/>
                  </a:lnTo>
                  <a:lnTo>
                    <a:pt x="90" y="111"/>
                  </a:lnTo>
                  <a:lnTo>
                    <a:pt x="86" y="111"/>
                  </a:lnTo>
                  <a:lnTo>
                    <a:pt x="84" y="109"/>
                  </a:lnTo>
                  <a:lnTo>
                    <a:pt x="82" y="107"/>
                  </a:lnTo>
                  <a:lnTo>
                    <a:pt x="80" y="107"/>
                  </a:lnTo>
                  <a:lnTo>
                    <a:pt x="78" y="106"/>
                  </a:lnTo>
                  <a:lnTo>
                    <a:pt x="77" y="104"/>
                  </a:lnTo>
                  <a:lnTo>
                    <a:pt x="75" y="104"/>
                  </a:lnTo>
                  <a:lnTo>
                    <a:pt x="71" y="104"/>
                  </a:lnTo>
                  <a:lnTo>
                    <a:pt x="63" y="104"/>
                  </a:lnTo>
                  <a:lnTo>
                    <a:pt x="55" y="104"/>
                  </a:lnTo>
                  <a:lnTo>
                    <a:pt x="48" y="106"/>
                  </a:lnTo>
                  <a:lnTo>
                    <a:pt x="42" y="109"/>
                  </a:lnTo>
                  <a:lnTo>
                    <a:pt x="34" y="111"/>
                  </a:lnTo>
                  <a:lnTo>
                    <a:pt x="27" y="113"/>
                  </a:lnTo>
                  <a:lnTo>
                    <a:pt x="21" y="117"/>
                  </a:lnTo>
                  <a:lnTo>
                    <a:pt x="17" y="119"/>
                  </a:lnTo>
                  <a:lnTo>
                    <a:pt x="13" y="123"/>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68" name="Freeform 322"/>
            <p:cNvSpPr>
              <a:spLocks/>
            </p:cNvSpPr>
            <p:nvPr/>
          </p:nvSpPr>
          <p:spPr bwMode="auto">
            <a:xfrm>
              <a:off x="2396" y="2274"/>
              <a:ext cx="53" cy="13"/>
            </a:xfrm>
            <a:custGeom>
              <a:avLst/>
              <a:gdLst>
                <a:gd name="T0" fmla="*/ 0 w 53"/>
                <a:gd name="T1" fmla="*/ 6 h 12"/>
                <a:gd name="T2" fmla="*/ 5 w 53"/>
                <a:gd name="T3" fmla="*/ 4 h 12"/>
                <a:gd name="T4" fmla="*/ 9 w 53"/>
                <a:gd name="T5" fmla="*/ 4 h 12"/>
                <a:gd name="T6" fmla="*/ 13 w 53"/>
                <a:gd name="T7" fmla="*/ 2 h 12"/>
                <a:gd name="T8" fmla="*/ 17 w 53"/>
                <a:gd name="T9" fmla="*/ 2 h 12"/>
                <a:gd name="T10" fmla="*/ 21 w 53"/>
                <a:gd name="T11" fmla="*/ 0 h 12"/>
                <a:gd name="T12" fmla="*/ 25 w 53"/>
                <a:gd name="T13" fmla="*/ 0 h 12"/>
                <a:gd name="T14" fmla="*/ 30 w 53"/>
                <a:gd name="T15" fmla="*/ 0 h 12"/>
                <a:gd name="T16" fmla="*/ 34 w 53"/>
                <a:gd name="T17" fmla="*/ 0 h 12"/>
                <a:gd name="T18" fmla="*/ 38 w 53"/>
                <a:gd name="T19" fmla="*/ 0 h 12"/>
                <a:gd name="T20" fmla="*/ 42 w 53"/>
                <a:gd name="T21" fmla="*/ 0 h 12"/>
                <a:gd name="T22" fmla="*/ 46 w 53"/>
                <a:gd name="T23" fmla="*/ 0 h 12"/>
                <a:gd name="T24" fmla="*/ 48 w 53"/>
                <a:gd name="T25" fmla="*/ 0 h 12"/>
                <a:gd name="T26" fmla="*/ 50 w 53"/>
                <a:gd name="T27" fmla="*/ 2 h 12"/>
                <a:gd name="T28" fmla="*/ 51 w 53"/>
                <a:gd name="T29" fmla="*/ 4 h 12"/>
                <a:gd name="T30" fmla="*/ 51 w 53"/>
                <a:gd name="T31" fmla="*/ 6 h 12"/>
                <a:gd name="T32" fmla="*/ 53 w 53"/>
                <a:gd name="T33" fmla="*/ 8 h 12"/>
                <a:gd name="T34" fmla="*/ 50 w 53"/>
                <a:gd name="T35" fmla="*/ 8 h 12"/>
                <a:gd name="T36" fmla="*/ 48 w 53"/>
                <a:gd name="T37" fmla="*/ 8 h 12"/>
                <a:gd name="T38" fmla="*/ 46 w 53"/>
                <a:gd name="T39" fmla="*/ 8 h 12"/>
                <a:gd name="T40" fmla="*/ 44 w 53"/>
                <a:gd name="T41" fmla="*/ 8 h 12"/>
                <a:gd name="T42" fmla="*/ 42 w 53"/>
                <a:gd name="T43" fmla="*/ 8 h 12"/>
                <a:gd name="T44" fmla="*/ 38 w 53"/>
                <a:gd name="T45" fmla="*/ 8 h 12"/>
                <a:gd name="T46" fmla="*/ 36 w 53"/>
                <a:gd name="T47" fmla="*/ 8 h 12"/>
                <a:gd name="T48" fmla="*/ 32 w 53"/>
                <a:gd name="T49" fmla="*/ 8 h 12"/>
                <a:gd name="T50" fmla="*/ 28 w 53"/>
                <a:gd name="T51" fmla="*/ 8 h 12"/>
                <a:gd name="T52" fmla="*/ 25 w 53"/>
                <a:gd name="T53" fmla="*/ 8 h 12"/>
                <a:gd name="T54" fmla="*/ 21 w 53"/>
                <a:gd name="T55" fmla="*/ 10 h 12"/>
                <a:gd name="T56" fmla="*/ 17 w 53"/>
                <a:gd name="T57" fmla="*/ 10 h 12"/>
                <a:gd name="T58" fmla="*/ 13 w 53"/>
                <a:gd name="T59" fmla="*/ 10 h 12"/>
                <a:gd name="T60" fmla="*/ 9 w 53"/>
                <a:gd name="T61" fmla="*/ 12 h 12"/>
                <a:gd name="T62" fmla="*/ 3 w 53"/>
                <a:gd name="T63" fmla="*/ 12 h 12"/>
                <a:gd name="T64" fmla="*/ 0 w 53"/>
                <a:gd name="T65" fmla="*/ 12 h 12"/>
                <a:gd name="T66" fmla="*/ 0 w 53"/>
                <a:gd name="T67" fmla="*/ 12 h 12"/>
                <a:gd name="T68" fmla="*/ 0 w 53"/>
                <a:gd name="T69" fmla="*/ 10 h 12"/>
                <a:gd name="T70" fmla="*/ 0 w 53"/>
                <a:gd name="T71" fmla="*/ 10 h 12"/>
                <a:gd name="T72" fmla="*/ 0 w 53"/>
                <a:gd name="T73" fmla="*/ 8 h 12"/>
                <a:gd name="T74" fmla="*/ 0 w 53"/>
                <a:gd name="T75" fmla="*/ 8 h 12"/>
                <a:gd name="T76" fmla="*/ 0 w 53"/>
                <a:gd name="T77" fmla="*/ 8 h 12"/>
                <a:gd name="T78" fmla="*/ 0 w 53"/>
                <a:gd name="T79" fmla="*/ 6 h 12"/>
                <a:gd name="T80" fmla="*/ 0 w 53"/>
                <a:gd name="T81"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3" h="12">
                  <a:moveTo>
                    <a:pt x="0" y="6"/>
                  </a:moveTo>
                  <a:lnTo>
                    <a:pt x="5" y="4"/>
                  </a:lnTo>
                  <a:lnTo>
                    <a:pt x="9" y="4"/>
                  </a:lnTo>
                  <a:lnTo>
                    <a:pt x="13" y="2"/>
                  </a:lnTo>
                  <a:lnTo>
                    <a:pt x="17" y="2"/>
                  </a:lnTo>
                  <a:lnTo>
                    <a:pt x="21" y="0"/>
                  </a:lnTo>
                  <a:lnTo>
                    <a:pt x="25" y="0"/>
                  </a:lnTo>
                  <a:lnTo>
                    <a:pt x="30" y="0"/>
                  </a:lnTo>
                  <a:lnTo>
                    <a:pt x="34" y="0"/>
                  </a:lnTo>
                  <a:lnTo>
                    <a:pt x="38" y="0"/>
                  </a:lnTo>
                  <a:lnTo>
                    <a:pt x="42" y="0"/>
                  </a:lnTo>
                  <a:lnTo>
                    <a:pt x="46" y="0"/>
                  </a:lnTo>
                  <a:lnTo>
                    <a:pt x="48" y="0"/>
                  </a:lnTo>
                  <a:lnTo>
                    <a:pt x="50" y="2"/>
                  </a:lnTo>
                  <a:lnTo>
                    <a:pt x="51" y="4"/>
                  </a:lnTo>
                  <a:lnTo>
                    <a:pt x="51" y="6"/>
                  </a:lnTo>
                  <a:lnTo>
                    <a:pt x="53" y="8"/>
                  </a:lnTo>
                  <a:lnTo>
                    <a:pt x="50" y="8"/>
                  </a:lnTo>
                  <a:lnTo>
                    <a:pt x="48" y="8"/>
                  </a:lnTo>
                  <a:lnTo>
                    <a:pt x="46" y="8"/>
                  </a:lnTo>
                  <a:lnTo>
                    <a:pt x="44" y="8"/>
                  </a:lnTo>
                  <a:lnTo>
                    <a:pt x="42" y="8"/>
                  </a:lnTo>
                  <a:lnTo>
                    <a:pt x="38" y="8"/>
                  </a:lnTo>
                  <a:lnTo>
                    <a:pt x="36" y="8"/>
                  </a:lnTo>
                  <a:lnTo>
                    <a:pt x="32" y="8"/>
                  </a:lnTo>
                  <a:lnTo>
                    <a:pt x="28" y="8"/>
                  </a:lnTo>
                  <a:lnTo>
                    <a:pt x="25" y="8"/>
                  </a:lnTo>
                  <a:lnTo>
                    <a:pt x="21" y="10"/>
                  </a:lnTo>
                  <a:lnTo>
                    <a:pt x="17" y="10"/>
                  </a:lnTo>
                  <a:lnTo>
                    <a:pt x="13" y="10"/>
                  </a:lnTo>
                  <a:lnTo>
                    <a:pt x="9" y="12"/>
                  </a:lnTo>
                  <a:lnTo>
                    <a:pt x="3" y="12"/>
                  </a:lnTo>
                  <a:lnTo>
                    <a:pt x="0" y="12"/>
                  </a:lnTo>
                  <a:lnTo>
                    <a:pt x="0" y="12"/>
                  </a:lnTo>
                  <a:lnTo>
                    <a:pt x="0" y="10"/>
                  </a:lnTo>
                  <a:lnTo>
                    <a:pt x="0" y="10"/>
                  </a:lnTo>
                  <a:lnTo>
                    <a:pt x="0" y="8"/>
                  </a:lnTo>
                  <a:lnTo>
                    <a:pt x="0" y="8"/>
                  </a:lnTo>
                  <a:lnTo>
                    <a:pt x="0" y="8"/>
                  </a:lnTo>
                  <a:lnTo>
                    <a:pt x="0" y="6"/>
                  </a:lnTo>
                  <a:lnTo>
                    <a:pt x="0" y="6"/>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69" name="Freeform 323"/>
            <p:cNvSpPr>
              <a:spLocks/>
            </p:cNvSpPr>
            <p:nvPr/>
          </p:nvSpPr>
          <p:spPr bwMode="auto">
            <a:xfrm>
              <a:off x="2670" y="2319"/>
              <a:ext cx="29" cy="103"/>
            </a:xfrm>
            <a:custGeom>
              <a:avLst/>
              <a:gdLst>
                <a:gd name="T0" fmla="*/ 15 w 29"/>
                <a:gd name="T1" fmla="*/ 6 h 94"/>
                <a:gd name="T2" fmla="*/ 17 w 29"/>
                <a:gd name="T3" fmla="*/ 10 h 94"/>
                <a:gd name="T4" fmla="*/ 17 w 29"/>
                <a:gd name="T5" fmla="*/ 16 h 94"/>
                <a:gd name="T6" fmla="*/ 19 w 29"/>
                <a:gd name="T7" fmla="*/ 20 h 94"/>
                <a:gd name="T8" fmla="*/ 21 w 29"/>
                <a:gd name="T9" fmla="*/ 25 h 94"/>
                <a:gd name="T10" fmla="*/ 23 w 29"/>
                <a:gd name="T11" fmla="*/ 31 h 94"/>
                <a:gd name="T12" fmla="*/ 25 w 29"/>
                <a:gd name="T13" fmla="*/ 37 h 94"/>
                <a:gd name="T14" fmla="*/ 27 w 29"/>
                <a:gd name="T15" fmla="*/ 43 h 94"/>
                <a:gd name="T16" fmla="*/ 27 w 29"/>
                <a:gd name="T17" fmla="*/ 48 h 94"/>
                <a:gd name="T18" fmla="*/ 29 w 29"/>
                <a:gd name="T19" fmla="*/ 92 h 94"/>
                <a:gd name="T20" fmla="*/ 29 w 29"/>
                <a:gd name="T21" fmla="*/ 92 h 94"/>
                <a:gd name="T22" fmla="*/ 27 w 29"/>
                <a:gd name="T23" fmla="*/ 94 h 94"/>
                <a:gd name="T24" fmla="*/ 25 w 29"/>
                <a:gd name="T25" fmla="*/ 94 h 94"/>
                <a:gd name="T26" fmla="*/ 23 w 29"/>
                <a:gd name="T27" fmla="*/ 94 h 94"/>
                <a:gd name="T28" fmla="*/ 23 w 29"/>
                <a:gd name="T29" fmla="*/ 94 h 94"/>
                <a:gd name="T30" fmla="*/ 21 w 29"/>
                <a:gd name="T31" fmla="*/ 94 h 94"/>
                <a:gd name="T32" fmla="*/ 19 w 29"/>
                <a:gd name="T33" fmla="*/ 94 h 94"/>
                <a:gd name="T34" fmla="*/ 17 w 29"/>
                <a:gd name="T35" fmla="*/ 94 h 94"/>
                <a:gd name="T36" fmla="*/ 17 w 29"/>
                <a:gd name="T37" fmla="*/ 92 h 94"/>
                <a:gd name="T38" fmla="*/ 15 w 29"/>
                <a:gd name="T39" fmla="*/ 89 h 94"/>
                <a:gd name="T40" fmla="*/ 13 w 29"/>
                <a:gd name="T41" fmla="*/ 87 h 94"/>
                <a:gd name="T42" fmla="*/ 13 w 29"/>
                <a:gd name="T43" fmla="*/ 83 h 94"/>
                <a:gd name="T44" fmla="*/ 12 w 29"/>
                <a:gd name="T45" fmla="*/ 81 h 94"/>
                <a:gd name="T46" fmla="*/ 12 w 29"/>
                <a:gd name="T47" fmla="*/ 77 h 94"/>
                <a:gd name="T48" fmla="*/ 12 w 29"/>
                <a:gd name="T49" fmla="*/ 73 h 94"/>
                <a:gd name="T50" fmla="*/ 10 w 29"/>
                <a:gd name="T51" fmla="*/ 69 h 94"/>
                <a:gd name="T52" fmla="*/ 10 w 29"/>
                <a:gd name="T53" fmla="*/ 46 h 94"/>
                <a:gd name="T54" fmla="*/ 0 w 29"/>
                <a:gd name="T55" fmla="*/ 4 h 94"/>
                <a:gd name="T56" fmla="*/ 0 w 29"/>
                <a:gd name="T57" fmla="*/ 4 h 94"/>
                <a:gd name="T58" fmla="*/ 2 w 29"/>
                <a:gd name="T59" fmla="*/ 4 h 94"/>
                <a:gd name="T60" fmla="*/ 2 w 29"/>
                <a:gd name="T61" fmla="*/ 2 h 94"/>
                <a:gd name="T62" fmla="*/ 2 w 29"/>
                <a:gd name="T63" fmla="*/ 2 h 94"/>
                <a:gd name="T64" fmla="*/ 4 w 29"/>
                <a:gd name="T65" fmla="*/ 2 h 94"/>
                <a:gd name="T66" fmla="*/ 4 w 29"/>
                <a:gd name="T67" fmla="*/ 2 h 94"/>
                <a:gd name="T68" fmla="*/ 6 w 29"/>
                <a:gd name="T69" fmla="*/ 0 h 94"/>
                <a:gd name="T70" fmla="*/ 6 w 29"/>
                <a:gd name="T71" fmla="*/ 0 h 94"/>
                <a:gd name="T72" fmla="*/ 8 w 29"/>
                <a:gd name="T73" fmla="*/ 0 h 94"/>
                <a:gd name="T74" fmla="*/ 10 w 29"/>
                <a:gd name="T75" fmla="*/ 2 h 94"/>
                <a:gd name="T76" fmla="*/ 12 w 29"/>
                <a:gd name="T77" fmla="*/ 2 h 94"/>
                <a:gd name="T78" fmla="*/ 12 w 29"/>
                <a:gd name="T79" fmla="*/ 4 h 94"/>
                <a:gd name="T80" fmla="*/ 13 w 29"/>
                <a:gd name="T81" fmla="*/ 4 h 94"/>
                <a:gd name="T82" fmla="*/ 13 w 29"/>
                <a:gd name="T83" fmla="*/ 6 h 94"/>
                <a:gd name="T84" fmla="*/ 15 w 29"/>
                <a:gd name="T85" fmla="*/ 6 h 94"/>
                <a:gd name="T86" fmla="*/ 15 w 29"/>
                <a:gd name="T87" fmla="*/ 6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9" h="94">
                  <a:moveTo>
                    <a:pt x="15" y="6"/>
                  </a:moveTo>
                  <a:lnTo>
                    <a:pt x="17" y="10"/>
                  </a:lnTo>
                  <a:lnTo>
                    <a:pt x="17" y="16"/>
                  </a:lnTo>
                  <a:lnTo>
                    <a:pt x="19" y="20"/>
                  </a:lnTo>
                  <a:lnTo>
                    <a:pt x="21" y="25"/>
                  </a:lnTo>
                  <a:lnTo>
                    <a:pt x="23" y="31"/>
                  </a:lnTo>
                  <a:lnTo>
                    <a:pt x="25" y="37"/>
                  </a:lnTo>
                  <a:lnTo>
                    <a:pt x="27" y="43"/>
                  </a:lnTo>
                  <a:lnTo>
                    <a:pt x="27" y="48"/>
                  </a:lnTo>
                  <a:lnTo>
                    <a:pt x="29" y="92"/>
                  </a:lnTo>
                  <a:lnTo>
                    <a:pt x="29" y="92"/>
                  </a:lnTo>
                  <a:lnTo>
                    <a:pt x="27" y="94"/>
                  </a:lnTo>
                  <a:lnTo>
                    <a:pt x="25" y="94"/>
                  </a:lnTo>
                  <a:lnTo>
                    <a:pt x="23" y="94"/>
                  </a:lnTo>
                  <a:lnTo>
                    <a:pt x="23" y="94"/>
                  </a:lnTo>
                  <a:lnTo>
                    <a:pt x="21" y="94"/>
                  </a:lnTo>
                  <a:lnTo>
                    <a:pt x="19" y="94"/>
                  </a:lnTo>
                  <a:lnTo>
                    <a:pt x="17" y="94"/>
                  </a:lnTo>
                  <a:lnTo>
                    <a:pt x="17" y="92"/>
                  </a:lnTo>
                  <a:lnTo>
                    <a:pt x="15" y="89"/>
                  </a:lnTo>
                  <a:lnTo>
                    <a:pt x="13" y="87"/>
                  </a:lnTo>
                  <a:lnTo>
                    <a:pt x="13" y="83"/>
                  </a:lnTo>
                  <a:lnTo>
                    <a:pt x="12" y="81"/>
                  </a:lnTo>
                  <a:lnTo>
                    <a:pt x="12" y="77"/>
                  </a:lnTo>
                  <a:lnTo>
                    <a:pt x="12" y="73"/>
                  </a:lnTo>
                  <a:lnTo>
                    <a:pt x="10" y="69"/>
                  </a:lnTo>
                  <a:lnTo>
                    <a:pt x="10" y="46"/>
                  </a:lnTo>
                  <a:lnTo>
                    <a:pt x="0" y="4"/>
                  </a:lnTo>
                  <a:lnTo>
                    <a:pt x="0" y="4"/>
                  </a:lnTo>
                  <a:lnTo>
                    <a:pt x="2" y="4"/>
                  </a:lnTo>
                  <a:lnTo>
                    <a:pt x="2" y="2"/>
                  </a:lnTo>
                  <a:lnTo>
                    <a:pt x="2" y="2"/>
                  </a:lnTo>
                  <a:lnTo>
                    <a:pt x="4" y="2"/>
                  </a:lnTo>
                  <a:lnTo>
                    <a:pt x="4" y="2"/>
                  </a:lnTo>
                  <a:lnTo>
                    <a:pt x="6" y="0"/>
                  </a:lnTo>
                  <a:lnTo>
                    <a:pt x="6" y="0"/>
                  </a:lnTo>
                  <a:lnTo>
                    <a:pt x="8" y="0"/>
                  </a:lnTo>
                  <a:lnTo>
                    <a:pt x="10" y="2"/>
                  </a:lnTo>
                  <a:lnTo>
                    <a:pt x="12" y="2"/>
                  </a:lnTo>
                  <a:lnTo>
                    <a:pt x="12" y="4"/>
                  </a:lnTo>
                  <a:lnTo>
                    <a:pt x="13" y="4"/>
                  </a:lnTo>
                  <a:lnTo>
                    <a:pt x="13" y="6"/>
                  </a:lnTo>
                  <a:lnTo>
                    <a:pt x="15" y="6"/>
                  </a:lnTo>
                  <a:lnTo>
                    <a:pt x="15" y="6"/>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70" name="Freeform 324"/>
            <p:cNvSpPr>
              <a:spLocks/>
            </p:cNvSpPr>
            <p:nvPr/>
          </p:nvSpPr>
          <p:spPr bwMode="auto">
            <a:xfrm>
              <a:off x="2685" y="2299"/>
              <a:ext cx="50" cy="120"/>
            </a:xfrm>
            <a:custGeom>
              <a:avLst/>
              <a:gdLst>
                <a:gd name="T0" fmla="*/ 2 w 50"/>
                <a:gd name="T1" fmla="*/ 25 h 111"/>
                <a:gd name="T2" fmla="*/ 4 w 50"/>
                <a:gd name="T3" fmla="*/ 23 h 111"/>
                <a:gd name="T4" fmla="*/ 6 w 50"/>
                <a:gd name="T5" fmla="*/ 21 h 111"/>
                <a:gd name="T6" fmla="*/ 10 w 50"/>
                <a:gd name="T7" fmla="*/ 19 h 111"/>
                <a:gd name="T8" fmla="*/ 12 w 50"/>
                <a:gd name="T9" fmla="*/ 16 h 111"/>
                <a:gd name="T10" fmla="*/ 29 w 50"/>
                <a:gd name="T11" fmla="*/ 0 h 111"/>
                <a:gd name="T12" fmla="*/ 33 w 50"/>
                <a:gd name="T13" fmla="*/ 2 h 111"/>
                <a:gd name="T14" fmla="*/ 37 w 50"/>
                <a:gd name="T15" fmla="*/ 6 h 111"/>
                <a:gd name="T16" fmla="*/ 43 w 50"/>
                <a:gd name="T17" fmla="*/ 10 h 111"/>
                <a:gd name="T18" fmla="*/ 46 w 50"/>
                <a:gd name="T19" fmla="*/ 10 h 111"/>
                <a:gd name="T20" fmla="*/ 46 w 50"/>
                <a:gd name="T21" fmla="*/ 12 h 111"/>
                <a:gd name="T22" fmla="*/ 48 w 50"/>
                <a:gd name="T23" fmla="*/ 14 h 111"/>
                <a:gd name="T24" fmla="*/ 50 w 50"/>
                <a:gd name="T25" fmla="*/ 16 h 111"/>
                <a:gd name="T26" fmla="*/ 50 w 50"/>
                <a:gd name="T27" fmla="*/ 16 h 111"/>
                <a:gd name="T28" fmla="*/ 50 w 50"/>
                <a:gd name="T29" fmla="*/ 19 h 111"/>
                <a:gd name="T30" fmla="*/ 50 w 50"/>
                <a:gd name="T31" fmla="*/ 23 h 111"/>
                <a:gd name="T32" fmla="*/ 50 w 50"/>
                <a:gd name="T33" fmla="*/ 25 h 111"/>
                <a:gd name="T34" fmla="*/ 50 w 50"/>
                <a:gd name="T35" fmla="*/ 29 h 111"/>
                <a:gd name="T36" fmla="*/ 46 w 50"/>
                <a:gd name="T37" fmla="*/ 42 h 111"/>
                <a:gd name="T38" fmla="*/ 41 w 50"/>
                <a:gd name="T39" fmla="*/ 54 h 111"/>
                <a:gd name="T40" fmla="*/ 33 w 50"/>
                <a:gd name="T41" fmla="*/ 63 h 111"/>
                <a:gd name="T42" fmla="*/ 31 w 50"/>
                <a:gd name="T43" fmla="*/ 75 h 111"/>
                <a:gd name="T44" fmla="*/ 31 w 50"/>
                <a:gd name="T45" fmla="*/ 85 h 111"/>
                <a:gd name="T46" fmla="*/ 31 w 50"/>
                <a:gd name="T47" fmla="*/ 90 h 111"/>
                <a:gd name="T48" fmla="*/ 33 w 50"/>
                <a:gd name="T49" fmla="*/ 96 h 111"/>
                <a:gd name="T50" fmla="*/ 31 w 50"/>
                <a:gd name="T51" fmla="*/ 108 h 111"/>
                <a:gd name="T52" fmla="*/ 25 w 50"/>
                <a:gd name="T53" fmla="*/ 110 h 111"/>
                <a:gd name="T54" fmla="*/ 22 w 50"/>
                <a:gd name="T55" fmla="*/ 110 h 111"/>
                <a:gd name="T56" fmla="*/ 18 w 50"/>
                <a:gd name="T57" fmla="*/ 111 h 111"/>
                <a:gd name="T58" fmla="*/ 14 w 50"/>
                <a:gd name="T59" fmla="*/ 111 h 111"/>
                <a:gd name="T60" fmla="*/ 12 w 50"/>
                <a:gd name="T61" fmla="*/ 62 h 111"/>
                <a:gd name="T62" fmla="*/ 8 w 50"/>
                <a:gd name="T63" fmla="*/ 50 h 111"/>
                <a:gd name="T64" fmla="*/ 4 w 50"/>
                <a:gd name="T65" fmla="*/ 39 h 111"/>
                <a:gd name="T66" fmla="*/ 2 w 50"/>
                <a:gd name="T67" fmla="*/ 29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0" h="111">
                  <a:moveTo>
                    <a:pt x="0" y="25"/>
                  </a:moveTo>
                  <a:lnTo>
                    <a:pt x="2" y="25"/>
                  </a:lnTo>
                  <a:lnTo>
                    <a:pt x="4" y="23"/>
                  </a:lnTo>
                  <a:lnTo>
                    <a:pt x="4" y="23"/>
                  </a:lnTo>
                  <a:lnTo>
                    <a:pt x="6" y="21"/>
                  </a:lnTo>
                  <a:lnTo>
                    <a:pt x="6" y="21"/>
                  </a:lnTo>
                  <a:lnTo>
                    <a:pt x="8" y="19"/>
                  </a:lnTo>
                  <a:lnTo>
                    <a:pt x="10" y="19"/>
                  </a:lnTo>
                  <a:lnTo>
                    <a:pt x="10" y="17"/>
                  </a:lnTo>
                  <a:lnTo>
                    <a:pt x="12" y="16"/>
                  </a:lnTo>
                  <a:lnTo>
                    <a:pt x="22" y="16"/>
                  </a:lnTo>
                  <a:lnTo>
                    <a:pt x="29" y="0"/>
                  </a:lnTo>
                  <a:lnTo>
                    <a:pt x="31" y="2"/>
                  </a:lnTo>
                  <a:lnTo>
                    <a:pt x="33" y="2"/>
                  </a:lnTo>
                  <a:lnTo>
                    <a:pt x="35" y="4"/>
                  </a:lnTo>
                  <a:lnTo>
                    <a:pt x="37" y="6"/>
                  </a:lnTo>
                  <a:lnTo>
                    <a:pt x="39" y="8"/>
                  </a:lnTo>
                  <a:lnTo>
                    <a:pt x="43" y="10"/>
                  </a:lnTo>
                  <a:lnTo>
                    <a:pt x="45" y="10"/>
                  </a:lnTo>
                  <a:lnTo>
                    <a:pt x="46" y="10"/>
                  </a:lnTo>
                  <a:lnTo>
                    <a:pt x="46" y="12"/>
                  </a:lnTo>
                  <a:lnTo>
                    <a:pt x="46" y="12"/>
                  </a:lnTo>
                  <a:lnTo>
                    <a:pt x="46" y="12"/>
                  </a:lnTo>
                  <a:lnTo>
                    <a:pt x="48" y="14"/>
                  </a:lnTo>
                  <a:lnTo>
                    <a:pt x="48" y="14"/>
                  </a:lnTo>
                  <a:lnTo>
                    <a:pt x="50" y="16"/>
                  </a:lnTo>
                  <a:lnTo>
                    <a:pt x="50" y="16"/>
                  </a:lnTo>
                  <a:lnTo>
                    <a:pt x="50" y="16"/>
                  </a:lnTo>
                  <a:lnTo>
                    <a:pt x="50" y="17"/>
                  </a:lnTo>
                  <a:lnTo>
                    <a:pt x="50" y="19"/>
                  </a:lnTo>
                  <a:lnTo>
                    <a:pt x="50" y="21"/>
                  </a:lnTo>
                  <a:lnTo>
                    <a:pt x="50" y="23"/>
                  </a:lnTo>
                  <a:lnTo>
                    <a:pt x="50" y="23"/>
                  </a:lnTo>
                  <a:lnTo>
                    <a:pt x="50" y="25"/>
                  </a:lnTo>
                  <a:lnTo>
                    <a:pt x="50" y="27"/>
                  </a:lnTo>
                  <a:lnTo>
                    <a:pt x="50" y="29"/>
                  </a:lnTo>
                  <a:lnTo>
                    <a:pt x="48" y="37"/>
                  </a:lnTo>
                  <a:lnTo>
                    <a:pt x="46" y="42"/>
                  </a:lnTo>
                  <a:lnTo>
                    <a:pt x="45" y="48"/>
                  </a:lnTo>
                  <a:lnTo>
                    <a:pt x="41" y="54"/>
                  </a:lnTo>
                  <a:lnTo>
                    <a:pt x="37" y="58"/>
                  </a:lnTo>
                  <a:lnTo>
                    <a:pt x="33" y="63"/>
                  </a:lnTo>
                  <a:lnTo>
                    <a:pt x="31" y="69"/>
                  </a:lnTo>
                  <a:lnTo>
                    <a:pt x="31" y="75"/>
                  </a:lnTo>
                  <a:lnTo>
                    <a:pt x="31" y="81"/>
                  </a:lnTo>
                  <a:lnTo>
                    <a:pt x="31" y="85"/>
                  </a:lnTo>
                  <a:lnTo>
                    <a:pt x="31" y="87"/>
                  </a:lnTo>
                  <a:lnTo>
                    <a:pt x="31" y="90"/>
                  </a:lnTo>
                  <a:lnTo>
                    <a:pt x="33" y="94"/>
                  </a:lnTo>
                  <a:lnTo>
                    <a:pt x="33" y="96"/>
                  </a:lnTo>
                  <a:lnTo>
                    <a:pt x="31" y="102"/>
                  </a:lnTo>
                  <a:lnTo>
                    <a:pt x="31" y="108"/>
                  </a:lnTo>
                  <a:lnTo>
                    <a:pt x="27" y="108"/>
                  </a:lnTo>
                  <a:lnTo>
                    <a:pt x="25" y="110"/>
                  </a:lnTo>
                  <a:lnTo>
                    <a:pt x="23" y="110"/>
                  </a:lnTo>
                  <a:lnTo>
                    <a:pt x="22" y="110"/>
                  </a:lnTo>
                  <a:lnTo>
                    <a:pt x="20" y="110"/>
                  </a:lnTo>
                  <a:lnTo>
                    <a:pt x="18" y="111"/>
                  </a:lnTo>
                  <a:lnTo>
                    <a:pt x="16" y="111"/>
                  </a:lnTo>
                  <a:lnTo>
                    <a:pt x="14" y="111"/>
                  </a:lnTo>
                  <a:lnTo>
                    <a:pt x="12" y="67"/>
                  </a:lnTo>
                  <a:lnTo>
                    <a:pt x="12" y="62"/>
                  </a:lnTo>
                  <a:lnTo>
                    <a:pt x="10" y="56"/>
                  </a:lnTo>
                  <a:lnTo>
                    <a:pt x="8" y="50"/>
                  </a:lnTo>
                  <a:lnTo>
                    <a:pt x="6" y="44"/>
                  </a:lnTo>
                  <a:lnTo>
                    <a:pt x="4" y="39"/>
                  </a:lnTo>
                  <a:lnTo>
                    <a:pt x="2" y="35"/>
                  </a:lnTo>
                  <a:lnTo>
                    <a:pt x="2" y="29"/>
                  </a:lnTo>
                  <a:lnTo>
                    <a:pt x="0" y="25"/>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71" name="Freeform 325"/>
            <p:cNvSpPr>
              <a:spLocks/>
            </p:cNvSpPr>
            <p:nvPr/>
          </p:nvSpPr>
          <p:spPr bwMode="auto">
            <a:xfrm>
              <a:off x="3161" y="3057"/>
              <a:ext cx="14" cy="25"/>
            </a:xfrm>
            <a:custGeom>
              <a:avLst/>
              <a:gdLst>
                <a:gd name="T0" fmla="*/ 2 w 14"/>
                <a:gd name="T1" fmla="*/ 0 h 23"/>
                <a:gd name="T2" fmla="*/ 0 w 14"/>
                <a:gd name="T3" fmla="*/ 4 h 23"/>
                <a:gd name="T4" fmla="*/ 0 w 14"/>
                <a:gd name="T5" fmla="*/ 8 h 23"/>
                <a:gd name="T6" fmla="*/ 0 w 14"/>
                <a:gd name="T7" fmla="*/ 12 h 23"/>
                <a:gd name="T8" fmla="*/ 0 w 14"/>
                <a:gd name="T9" fmla="*/ 13 h 23"/>
                <a:gd name="T10" fmla="*/ 0 w 14"/>
                <a:gd name="T11" fmla="*/ 15 h 23"/>
                <a:gd name="T12" fmla="*/ 0 w 14"/>
                <a:gd name="T13" fmla="*/ 17 h 23"/>
                <a:gd name="T14" fmla="*/ 0 w 14"/>
                <a:gd name="T15" fmla="*/ 19 h 23"/>
                <a:gd name="T16" fmla="*/ 2 w 14"/>
                <a:gd name="T17" fmla="*/ 21 h 23"/>
                <a:gd name="T18" fmla="*/ 14 w 14"/>
                <a:gd name="T19" fmla="*/ 23 h 23"/>
                <a:gd name="T20" fmla="*/ 14 w 14"/>
                <a:gd name="T21" fmla="*/ 19 h 23"/>
                <a:gd name="T22" fmla="*/ 14 w 14"/>
                <a:gd name="T23" fmla="*/ 15 h 23"/>
                <a:gd name="T24" fmla="*/ 14 w 14"/>
                <a:gd name="T25" fmla="*/ 13 h 23"/>
                <a:gd name="T26" fmla="*/ 14 w 14"/>
                <a:gd name="T27" fmla="*/ 12 h 23"/>
                <a:gd name="T28" fmla="*/ 14 w 14"/>
                <a:gd name="T29" fmla="*/ 10 h 23"/>
                <a:gd name="T30" fmla="*/ 14 w 14"/>
                <a:gd name="T31" fmla="*/ 6 h 23"/>
                <a:gd name="T32" fmla="*/ 14 w 14"/>
                <a:gd name="T33" fmla="*/ 4 h 23"/>
                <a:gd name="T34" fmla="*/ 14 w 14"/>
                <a:gd name="T35" fmla="*/ 0 h 23"/>
                <a:gd name="T36" fmla="*/ 12 w 14"/>
                <a:gd name="T37" fmla="*/ 0 h 23"/>
                <a:gd name="T38" fmla="*/ 10 w 14"/>
                <a:gd name="T39" fmla="*/ 0 h 23"/>
                <a:gd name="T40" fmla="*/ 8 w 14"/>
                <a:gd name="T41" fmla="*/ 0 h 23"/>
                <a:gd name="T42" fmla="*/ 6 w 14"/>
                <a:gd name="T43" fmla="*/ 0 h 23"/>
                <a:gd name="T44" fmla="*/ 4 w 14"/>
                <a:gd name="T45" fmla="*/ 0 h 23"/>
                <a:gd name="T46" fmla="*/ 2 w 14"/>
                <a:gd name="T47" fmla="*/ 0 h 23"/>
                <a:gd name="T48" fmla="*/ 2 w 14"/>
                <a:gd name="T49" fmla="*/ 0 h 23"/>
                <a:gd name="T50" fmla="*/ 2 w 14"/>
                <a:gd name="T51"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 h="23">
                  <a:moveTo>
                    <a:pt x="2" y="0"/>
                  </a:moveTo>
                  <a:lnTo>
                    <a:pt x="0" y="4"/>
                  </a:lnTo>
                  <a:lnTo>
                    <a:pt x="0" y="8"/>
                  </a:lnTo>
                  <a:lnTo>
                    <a:pt x="0" y="12"/>
                  </a:lnTo>
                  <a:lnTo>
                    <a:pt x="0" y="13"/>
                  </a:lnTo>
                  <a:lnTo>
                    <a:pt x="0" y="15"/>
                  </a:lnTo>
                  <a:lnTo>
                    <a:pt x="0" y="17"/>
                  </a:lnTo>
                  <a:lnTo>
                    <a:pt x="0" y="19"/>
                  </a:lnTo>
                  <a:lnTo>
                    <a:pt x="2" y="21"/>
                  </a:lnTo>
                  <a:lnTo>
                    <a:pt x="14" y="23"/>
                  </a:lnTo>
                  <a:lnTo>
                    <a:pt x="14" y="19"/>
                  </a:lnTo>
                  <a:lnTo>
                    <a:pt x="14" y="15"/>
                  </a:lnTo>
                  <a:lnTo>
                    <a:pt x="14" y="13"/>
                  </a:lnTo>
                  <a:lnTo>
                    <a:pt x="14" y="12"/>
                  </a:lnTo>
                  <a:lnTo>
                    <a:pt x="14" y="10"/>
                  </a:lnTo>
                  <a:lnTo>
                    <a:pt x="14" y="6"/>
                  </a:lnTo>
                  <a:lnTo>
                    <a:pt x="14" y="4"/>
                  </a:lnTo>
                  <a:lnTo>
                    <a:pt x="14" y="0"/>
                  </a:lnTo>
                  <a:lnTo>
                    <a:pt x="12" y="0"/>
                  </a:lnTo>
                  <a:lnTo>
                    <a:pt x="10" y="0"/>
                  </a:lnTo>
                  <a:lnTo>
                    <a:pt x="8" y="0"/>
                  </a:lnTo>
                  <a:lnTo>
                    <a:pt x="6" y="0"/>
                  </a:lnTo>
                  <a:lnTo>
                    <a:pt x="4" y="0"/>
                  </a:lnTo>
                  <a:lnTo>
                    <a:pt x="2" y="0"/>
                  </a:lnTo>
                  <a:lnTo>
                    <a:pt x="2" y="0"/>
                  </a:lnTo>
                  <a:lnTo>
                    <a:pt x="2"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72" name="Freeform 326"/>
            <p:cNvSpPr>
              <a:spLocks/>
            </p:cNvSpPr>
            <p:nvPr/>
          </p:nvSpPr>
          <p:spPr bwMode="auto">
            <a:xfrm>
              <a:off x="3072" y="3120"/>
              <a:ext cx="48" cy="47"/>
            </a:xfrm>
            <a:custGeom>
              <a:avLst/>
              <a:gdLst>
                <a:gd name="T0" fmla="*/ 0 w 37"/>
                <a:gd name="T1" fmla="*/ 17 h 30"/>
                <a:gd name="T2" fmla="*/ 4 w 37"/>
                <a:gd name="T3" fmla="*/ 15 h 30"/>
                <a:gd name="T4" fmla="*/ 8 w 37"/>
                <a:gd name="T5" fmla="*/ 13 h 30"/>
                <a:gd name="T6" fmla="*/ 10 w 37"/>
                <a:gd name="T7" fmla="*/ 11 h 30"/>
                <a:gd name="T8" fmla="*/ 14 w 37"/>
                <a:gd name="T9" fmla="*/ 7 h 30"/>
                <a:gd name="T10" fmla="*/ 16 w 37"/>
                <a:gd name="T11" fmla="*/ 5 h 30"/>
                <a:gd name="T12" fmla="*/ 17 w 37"/>
                <a:gd name="T13" fmla="*/ 2 h 30"/>
                <a:gd name="T14" fmla="*/ 21 w 37"/>
                <a:gd name="T15" fmla="*/ 0 h 30"/>
                <a:gd name="T16" fmla="*/ 25 w 37"/>
                <a:gd name="T17" fmla="*/ 0 h 30"/>
                <a:gd name="T18" fmla="*/ 27 w 37"/>
                <a:gd name="T19" fmla="*/ 0 h 30"/>
                <a:gd name="T20" fmla="*/ 31 w 37"/>
                <a:gd name="T21" fmla="*/ 0 h 30"/>
                <a:gd name="T22" fmla="*/ 33 w 37"/>
                <a:gd name="T23" fmla="*/ 2 h 30"/>
                <a:gd name="T24" fmla="*/ 35 w 37"/>
                <a:gd name="T25" fmla="*/ 3 h 30"/>
                <a:gd name="T26" fmla="*/ 35 w 37"/>
                <a:gd name="T27" fmla="*/ 3 h 30"/>
                <a:gd name="T28" fmla="*/ 37 w 37"/>
                <a:gd name="T29" fmla="*/ 7 h 30"/>
                <a:gd name="T30" fmla="*/ 37 w 37"/>
                <a:gd name="T31" fmla="*/ 9 h 30"/>
                <a:gd name="T32" fmla="*/ 37 w 37"/>
                <a:gd name="T33" fmla="*/ 11 h 30"/>
                <a:gd name="T34" fmla="*/ 37 w 37"/>
                <a:gd name="T35" fmla="*/ 13 h 30"/>
                <a:gd name="T36" fmla="*/ 35 w 37"/>
                <a:gd name="T37" fmla="*/ 15 h 30"/>
                <a:gd name="T38" fmla="*/ 31 w 37"/>
                <a:gd name="T39" fmla="*/ 19 h 30"/>
                <a:gd name="T40" fmla="*/ 27 w 37"/>
                <a:gd name="T41" fmla="*/ 23 h 30"/>
                <a:gd name="T42" fmla="*/ 23 w 37"/>
                <a:gd name="T43" fmla="*/ 25 h 30"/>
                <a:gd name="T44" fmla="*/ 19 w 37"/>
                <a:gd name="T45" fmla="*/ 28 h 30"/>
                <a:gd name="T46" fmla="*/ 17 w 37"/>
                <a:gd name="T47" fmla="*/ 30 h 30"/>
                <a:gd name="T48" fmla="*/ 14 w 37"/>
                <a:gd name="T49" fmla="*/ 30 h 30"/>
                <a:gd name="T50" fmla="*/ 12 w 37"/>
                <a:gd name="T51" fmla="*/ 30 h 30"/>
                <a:gd name="T52" fmla="*/ 10 w 37"/>
                <a:gd name="T53" fmla="*/ 28 h 30"/>
                <a:gd name="T54" fmla="*/ 8 w 37"/>
                <a:gd name="T55" fmla="*/ 26 h 30"/>
                <a:gd name="T56" fmla="*/ 4 w 37"/>
                <a:gd name="T57" fmla="*/ 23 h 30"/>
                <a:gd name="T58" fmla="*/ 2 w 37"/>
                <a:gd name="T59" fmla="*/ 21 h 30"/>
                <a:gd name="T60" fmla="*/ 0 w 37"/>
                <a:gd name="T61" fmla="*/ 19 h 30"/>
                <a:gd name="T62" fmla="*/ 0 w 37"/>
                <a:gd name="T63" fmla="*/ 17 h 30"/>
                <a:gd name="T64" fmla="*/ 0 w 37"/>
                <a:gd name="T65" fmla="*/ 1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7" h="30">
                  <a:moveTo>
                    <a:pt x="0" y="17"/>
                  </a:moveTo>
                  <a:lnTo>
                    <a:pt x="4" y="15"/>
                  </a:lnTo>
                  <a:lnTo>
                    <a:pt x="8" y="13"/>
                  </a:lnTo>
                  <a:lnTo>
                    <a:pt x="10" y="11"/>
                  </a:lnTo>
                  <a:lnTo>
                    <a:pt x="14" y="7"/>
                  </a:lnTo>
                  <a:lnTo>
                    <a:pt x="16" y="5"/>
                  </a:lnTo>
                  <a:lnTo>
                    <a:pt x="17" y="2"/>
                  </a:lnTo>
                  <a:lnTo>
                    <a:pt x="21" y="0"/>
                  </a:lnTo>
                  <a:lnTo>
                    <a:pt x="25" y="0"/>
                  </a:lnTo>
                  <a:lnTo>
                    <a:pt x="27" y="0"/>
                  </a:lnTo>
                  <a:lnTo>
                    <a:pt x="31" y="0"/>
                  </a:lnTo>
                  <a:lnTo>
                    <a:pt x="33" y="2"/>
                  </a:lnTo>
                  <a:lnTo>
                    <a:pt x="35" y="3"/>
                  </a:lnTo>
                  <a:lnTo>
                    <a:pt x="35" y="3"/>
                  </a:lnTo>
                  <a:lnTo>
                    <a:pt x="37" y="7"/>
                  </a:lnTo>
                  <a:lnTo>
                    <a:pt x="37" y="9"/>
                  </a:lnTo>
                  <a:lnTo>
                    <a:pt x="37" y="11"/>
                  </a:lnTo>
                  <a:lnTo>
                    <a:pt x="37" y="13"/>
                  </a:lnTo>
                  <a:lnTo>
                    <a:pt x="35" y="15"/>
                  </a:lnTo>
                  <a:lnTo>
                    <a:pt x="31" y="19"/>
                  </a:lnTo>
                  <a:lnTo>
                    <a:pt x="27" y="23"/>
                  </a:lnTo>
                  <a:lnTo>
                    <a:pt x="23" y="25"/>
                  </a:lnTo>
                  <a:lnTo>
                    <a:pt x="19" y="28"/>
                  </a:lnTo>
                  <a:lnTo>
                    <a:pt x="17" y="30"/>
                  </a:lnTo>
                  <a:lnTo>
                    <a:pt x="14" y="30"/>
                  </a:lnTo>
                  <a:lnTo>
                    <a:pt x="12" y="30"/>
                  </a:lnTo>
                  <a:lnTo>
                    <a:pt x="10" y="28"/>
                  </a:lnTo>
                  <a:lnTo>
                    <a:pt x="8" y="26"/>
                  </a:lnTo>
                  <a:lnTo>
                    <a:pt x="4" y="23"/>
                  </a:lnTo>
                  <a:lnTo>
                    <a:pt x="2" y="21"/>
                  </a:lnTo>
                  <a:lnTo>
                    <a:pt x="0" y="19"/>
                  </a:lnTo>
                  <a:lnTo>
                    <a:pt x="0" y="17"/>
                  </a:lnTo>
                  <a:lnTo>
                    <a:pt x="0" y="17"/>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73" name="Freeform 327"/>
            <p:cNvSpPr>
              <a:spLocks/>
            </p:cNvSpPr>
            <p:nvPr/>
          </p:nvSpPr>
          <p:spPr bwMode="auto">
            <a:xfrm>
              <a:off x="4531" y="1678"/>
              <a:ext cx="73" cy="109"/>
            </a:xfrm>
            <a:custGeom>
              <a:avLst/>
              <a:gdLst>
                <a:gd name="T0" fmla="*/ 68 w 73"/>
                <a:gd name="T1" fmla="*/ 0 h 100"/>
                <a:gd name="T2" fmla="*/ 68 w 73"/>
                <a:gd name="T3" fmla="*/ 4 h 100"/>
                <a:gd name="T4" fmla="*/ 68 w 73"/>
                <a:gd name="T5" fmla="*/ 8 h 100"/>
                <a:gd name="T6" fmla="*/ 69 w 73"/>
                <a:gd name="T7" fmla="*/ 11 h 100"/>
                <a:gd name="T8" fmla="*/ 73 w 73"/>
                <a:gd name="T9" fmla="*/ 15 h 100"/>
                <a:gd name="T10" fmla="*/ 71 w 73"/>
                <a:gd name="T11" fmla="*/ 17 h 100"/>
                <a:gd name="T12" fmla="*/ 66 w 73"/>
                <a:gd name="T13" fmla="*/ 17 h 100"/>
                <a:gd name="T14" fmla="*/ 62 w 73"/>
                <a:gd name="T15" fmla="*/ 15 h 100"/>
                <a:gd name="T16" fmla="*/ 58 w 73"/>
                <a:gd name="T17" fmla="*/ 15 h 100"/>
                <a:gd name="T18" fmla="*/ 56 w 73"/>
                <a:gd name="T19" fmla="*/ 19 h 100"/>
                <a:gd name="T20" fmla="*/ 54 w 73"/>
                <a:gd name="T21" fmla="*/ 23 h 100"/>
                <a:gd name="T22" fmla="*/ 58 w 73"/>
                <a:gd name="T23" fmla="*/ 29 h 100"/>
                <a:gd name="T24" fmla="*/ 62 w 73"/>
                <a:gd name="T25" fmla="*/ 35 h 100"/>
                <a:gd name="T26" fmla="*/ 62 w 73"/>
                <a:gd name="T27" fmla="*/ 40 h 100"/>
                <a:gd name="T28" fmla="*/ 60 w 73"/>
                <a:gd name="T29" fmla="*/ 46 h 100"/>
                <a:gd name="T30" fmla="*/ 56 w 73"/>
                <a:gd name="T31" fmla="*/ 48 h 100"/>
                <a:gd name="T32" fmla="*/ 52 w 73"/>
                <a:gd name="T33" fmla="*/ 50 h 100"/>
                <a:gd name="T34" fmla="*/ 46 w 73"/>
                <a:gd name="T35" fmla="*/ 54 h 100"/>
                <a:gd name="T36" fmla="*/ 44 w 73"/>
                <a:gd name="T37" fmla="*/ 56 h 100"/>
                <a:gd name="T38" fmla="*/ 46 w 73"/>
                <a:gd name="T39" fmla="*/ 61 h 100"/>
                <a:gd name="T40" fmla="*/ 52 w 73"/>
                <a:gd name="T41" fmla="*/ 65 h 100"/>
                <a:gd name="T42" fmla="*/ 58 w 73"/>
                <a:gd name="T43" fmla="*/ 67 h 100"/>
                <a:gd name="T44" fmla="*/ 66 w 73"/>
                <a:gd name="T45" fmla="*/ 73 h 100"/>
                <a:gd name="T46" fmla="*/ 71 w 73"/>
                <a:gd name="T47" fmla="*/ 81 h 100"/>
                <a:gd name="T48" fmla="*/ 69 w 73"/>
                <a:gd name="T49" fmla="*/ 86 h 100"/>
                <a:gd name="T50" fmla="*/ 62 w 73"/>
                <a:gd name="T51" fmla="*/ 88 h 100"/>
                <a:gd name="T52" fmla="*/ 54 w 73"/>
                <a:gd name="T53" fmla="*/ 96 h 100"/>
                <a:gd name="T54" fmla="*/ 52 w 73"/>
                <a:gd name="T55" fmla="*/ 100 h 100"/>
                <a:gd name="T56" fmla="*/ 48 w 73"/>
                <a:gd name="T57" fmla="*/ 98 h 100"/>
                <a:gd name="T58" fmla="*/ 46 w 73"/>
                <a:gd name="T59" fmla="*/ 96 h 100"/>
                <a:gd name="T60" fmla="*/ 41 w 73"/>
                <a:gd name="T61" fmla="*/ 94 h 100"/>
                <a:gd name="T62" fmla="*/ 37 w 73"/>
                <a:gd name="T63" fmla="*/ 90 h 100"/>
                <a:gd name="T64" fmla="*/ 33 w 73"/>
                <a:gd name="T65" fmla="*/ 90 h 100"/>
                <a:gd name="T66" fmla="*/ 23 w 73"/>
                <a:gd name="T67" fmla="*/ 86 h 100"/>
                <a:gd name="T68" fmla="*/ 14 w 73"/>
                <a:gd name="T69" fmla="*/ 83 h 100"/>
                <a:gd name="T70" fmla="*/ 14 w 73"/>
                <a:gd name="T71" fmla="*/ 79 h 100"/>
                <a:gd name="T72" fmla="*/ 18 w 73"/>
                <a:gd name="T73" fmla="*/ 75 h 100"/>
                <a:gd name="T74" fmla="*/ 21 w 73"/>
                <a:gd name="T75" fmla="*/ 73 h 100"/>
                <a:gd name="T76" fmla="*/ 14 w 73"/>
                <a:gd name="T77" fmla="*/ 63 h 100"/>
                <a:gd name="T78" fmla="*/ 6 w 73"/>
                <a:gd name="T79" fmla="*/ 58 h 100"/>
                <a:gd name="T80" fmla="*/ 2 w 73"/>
                <a:gd name="T81" fmla="*/ 50 h 100"/>
                <a:gd name="T82" fmla="*/ 12 w 73"/>
                <a:gd name="T83" fmla="*/ 40 h 100"/>
                <a:gd name="T84" fmla="*/ 20 w 73"/>
                <a:gd name="T85" fmla="*/ 31 h 100"/>
                <a:gd name="T86" fmla="*/ 37 w 73"/>
                <a:gd name="T87" fmla="*/ 23 h 100"/>
                <a:gd name="T88" fmla="*/ 52 w 73"/>
                <a:gd name="T89" fmla="*/ 8 h 100"/>
                <a:gd name="T90" fmla="*/ 69 w 73"/>
                <a:gd name="T91"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 h="100">
                  <a:moveTo>
                    <a:pt x="69" y="0"/>
                  </a:moveTo>
                  <a:lnTo>
                    <a:pt x="69" y="0"/>
                  </a:lnTo>
                  <a:lnTo>
                    <a:pt x="68" y="0"/>
                  </a:lnTo>
                  <a:lnTo>
                    <a:pt x="68" y="2"/>
                  </a:lnTo>
                  <a:lnTo>
                    <a:pt x="68" y="2"/>
                  </a:lnTo>
                  <a:lnTo>
                    <a:pt x="68" y="4"/>
                  </a:lnTo>
                  <a:lnTo>
                    <a:pt x="68" y="4"/>
                  </a:lnTo>
                  <a:lnTo>
                    <a:pt x="68" y="6"/>
                  </a:lnTo>
                  <a:lnTo>
                    <a:pt x="68" y="8"/>
                  </a:lnTo>
                  <a:lnTo>
                    <a:pt x="69" y="10"/>
                  </a:lnTo>
                  <a:lnTo>
                    <a:pt x="69" y="10"/>
                  </a:lnTo>
                  <a:lnTo>
                    <a:pt x="69" y="11"/>
                  </a:lnTo>
                  <a:lnTo>
                    <a:pt x="71" y="13"/>
                  </a:lnTo>
                  <a:lnTo>
                    <a:pt x="71" y="13"/>
                  </a:lnTo>
                  <a:lnTo>
                    <a:pt x="73" y="15"/>
                  </a:lnTo>
                  <a:lnTo>
                    <a:pt x="73" y="15"/>
                  </a:lnTo>
                  <a:lnTo>
                    <a:pt x="73" y="17"/>
                  </a:lnTo>
                  <a:lnTo>
                    <a:pt x="71" y="17"/>
                  </a:lnTo>
                  <a:lnTo>
                    <a:pt x="69" y="17"/>
                  </a:lnTo>
                  <a:lnTo>
                    <a:pt x="68" y="17"/>
                  </a:lnTo>
                  <a:lnTo>
                    <a:pt x="66" y="17"/>
                  </a:lnTo>
                  <a:lnTo>
                    <a:pt x="66" y="15"/>
                  </a:lnTo>
                  <a:lnTo>
                    <a:pt x="64" y="15"/>
                  </a:lnTo>
                  <a:lnTo>
                    <a:pt x="62" y="15"/>
                  </a:lnTo>
                  <a:lnTo>
                    <a:pt x="60" y="13"/>
                  </a:lnTo>
                  <a:lnTo>
                    <a:pt x="60" y="15"/>
                  </a:lnTo>
                  <a:lnTo>
                    <a:pt x="58" y="15"/>
                  </a:lnTo>
                  <a:lnTo>
                    <a:pt x="58" y="17"/>
                  </a:lnTo>
                  <a:lnTo>
                    <a:pt x="56" y="17"/>
                  </a:lnTo>
                  <a:lnTo>
                    <a:pt x="56" y="19"/>
                  </a:lnTo>
                  <a:lnTo>
                    <a:pt x="56" y="21"/>
                  </a:lnTo>
                  <a:lnTo>
                    <a:pt x="54" y="21"/>
                  </a:lnTo>
                  <a:lnTo>
                    <a:pt x="54" y="23"/>
                  </a:lnTo>
                  <a:lnTo>
                    <a:pt x="54" y="25"/>
                  </a:lnTo>
                  <a:lnTo>
                    <a:pt x="56" y="27"/>
                  </a:lnTo>
                  <a:lnTo>
                    <a:pt x="58" y="29"/>
                  </a:lnTo>
                  <a:lnTo>
                    <a:pt x="58" y="31"/>
                  </a:lnTo>
                  <a:lnTo>
                    <a:pt x="60" y="33"/>
                  </a:lnTo>
                  <a:lnTo>
                    <a:pt x="62" y="35"/>
                  </a:lnTo>
                  <a:lnTo>
                    <a:pt x="62" y="36"/>
                  </a:lnTo>
                  <a:lnTo>
                    <a:pt x="62" y="38"/>
                  </a:lnTo>
                  <a:lnTo>
                    <a:pt x="62" y="40"/>
                  </a:lnTo>
                  <a:lnTo>
                    <a:pt x="62" y="44"/>
                  </a:lnTo>
                  <a:lnTo>
                    <a:pt x="60" y="44"/>
                  </a:lnTo>
                  <a:lnTo>
                    <a:pt x="60" y="46"/>
                  </a:lnTo>
                  <a:lnTo>
                    <a:pt x="58" y="46"/>
                  </a:lnTo>
                  <a:lnTo>
                    <a:pt x="56" y="48"/>
                  </a:lnTo>
                  <a:lnTo>
                    <a:pt x="56" y="48"/>
                  </a:lnTo>
                  <a:lnTo>
                    <a:pt x="54" y="48"/>
                  </a:lnTo>
                  <a:lnTo>
                    <a:pt x="52" y="48"/>
                  </a:lnTo>
                  <a:lnTo>
                    <a:pt x="52" y="50"/>
                  </a:lnTo>
                  <a:lnTo>
                    <a:pt x="50" y="50"/>
                  </a:lnTo>
                  <a:lnTo>
                    <a:pt x="48" y="52"/>
                  </a:lnTo>
                  <a:lnTo>
                    <a:pt x="46" y="54"/>
                  </a:lnTo>
                  <a:lnTo>
                    <a:pt x="46" y="54"/>
                  </a:lnTo>
                  <a:lnTo>
                    <a:pt x="44" y="56"/>
                  </a:lnTo>
                  <a:lnTo>
                    <a:pt x="44" y="56"/>
                  </a:lnTo>
                  <a:lnTo>
                    <a:pt x="44" y="58"/>
                  </a:lnTo>
                  <a:lnTo>
                    <a:pt x="46" y="59"/>
                  </a:lnTo>
                  <a:lnTo>
                    <a:pt x="46" y="61"/>
                  </a:lnTo>
                  <a:lnTo>
                    <a:pt x="48" y="61"/>
                  </a:lnTo>
                  <a:lnTo>
                    <a:pt x="50" y="63"/>
                  </a:lnTo>
                  <a:lnTo>
                    <a:pt x="52" y="65"/>
                  </a:lnTo>
                  <a:lnTo>
                    <a:pt x="52" y="65"/>
                  </a:lnTo>
                  <a:lnTo>
                    <a:pt x="54" y="65"/>
                  </a:lnTo>
                  <a:lnTo>
                    <a:pt x="58" y="67"/>
                  </a:lnTo>
                  <a:lnTo>
                    <a:pt x="60" y="69"/>
                  </a:lnTo>
                  <a:lnTo>
                    <a:pt x="62" y="71"/>
                  </a:lnTo>
                  <a:lnTo>
                    <a:pt x="66" y="73"/>
                  </a:lnTo>
                  <a:lnTo>
                    <a:pt x="68" y="75"/>
                  </a:lnTo>
                  <a:lnTo>
                    <a:pt x="69" y="79"/>
                  </a:lnTo>
                  <a:lnTo>
                    <a:pt x="71" y="81"/>
                  </a:lnTo>
                  <a:lnTo>
                    <a:pt x="71" y="84"/>
                  </a:lnTo>
                  <a:lnTo>
                    <a:pt x="73" y="86"/>
                  </a:lnTo>
                  <a:lnTo>
                    <a:pt x="69" y="86"/>
                  </a:lnTo>
                  <a:lnTo>
                    <a:pt x="68" y="86"/>
                  </a:lnTo>
                  <a:lnTo>
                    <a:pt x="64" y="88"/>
                  </a:lnTo>
                  <a:lnTo>
                    <a:pt x="62" y="88"/>
                  </a:lnTo>
                  <a:lnTo>
                    <a:pt x="58" y="90"/>
                  </a:lnTo>
                  <a:lnTo>
                    <a:pt x="56" y="92"/>
                  </a:lnTo>
                  <a:lnTo>
                    <a:pt x="54" y="96"/>
                  </a:lnTo>
                  <a:lnTo>
                    <a:pt x="52" y="100"/>
                  </a:lnTo>
                  <a:lnTo>
                    <a:pt x="52" y="100"/>
                  </a:lnTo>
                  <a:lnTo>
                    <a:pt x="52" y="100"/>
                  </a:lnTo>
                  <a:lnTo>
                    <a:pt x="50" y="98"/>
                  </a:lnTo>
                  <a:lnTo>
                    <a:pt x="50" y="98"/>
                  </a:lnTo>
                  <a:lnTo>
                    <a:pt x="48" y="98"/>
                  </a:lnTo>
                  <a:lnTo>
                    <a:pt x="48" y="98"/>
                  </a:lnTo>
                  <a:lnTo>
                    <a:pt x="46" y="96"/>
                  </a:lnTo>
                  <a:lnTo>
                    <a:pt x="46" y="96"/>
                  </a:lnTo>
                  <a:lnTo>
                    <a:pt x="44" y="96"/>
                  </a:lnTo>
                  <a:lnTo>
                    <a:pt x="43" y="94"/>
                  </a:lnTo>
                  <a:lnTo>
                    <a:pt x="41" y="94"/>
                  </a:lnTo>
                  <a:lnTo>
                    <a:pt x="41" y="92"/>
                  </a:lnTo>
                  <a:lnTo>
                    <a:pt x="39" y="92"/>
                  </a:lnTo>
                  <a:lnTo>
                    <a:pt x="37" y="90"/>
                  </a:lnTo>
                  <a:lnTo>
                    <a:pt x="37" y="90"/>
                  </a:lnTo>
                  <a:lnTo>
                    <a:pt x="35" y="90"/>
                  </a:lnTo>
                  <a:lnTo>
                    <a:pt x="33" y="90"/>
                  </a:lnTo>
                  <a:lnTo>
                    <a:pt x="29" y="88"/>
                  </a:lnTo>
                  <a:lnTo>
                    <a:pt x="27" y="88"/>
                  </a:lnTo>
                  <a:lnTo>
                    <a:pt x="23" y="86"/>
                  </a:lnTo>
                  <a:lnTo>
                    <a:pt x="20" y="86"/>
                  </a:lnTo>
                  <a:lnTo>
                    <a:pt x="16" y="84"/>
                  </a:lnTo>
                  <a:lnTo>
                    <a:pt x="14" y="83"/>
                  </a:lnTo>
                  <a:lnTo>
                    <a:pt x="14" y="81"/>
                  </a:lnTo>
                  <a:lnTo>
                    <a:pt x="14" y="79"/>
                  </a:lnTo>
                  <a:lnTo>
                    <a:pt x="14" y="79"/>
                  </a:lnTo>
                  <a:lnTo>
                    <a:pt x="16" y="77"/>
                  </a:lnTo>
                  <a:lnTo>
                    <a:pt x="16" y="77"/>
                  </a:lnTo>
                  <a:lnTo>
                    <a:pt x="18" y="75"/>
                  </a:lnTo>
                  <a:lnTo>
                    <a:pt x="20" y="73"/>
                  </a:lnTo>
                  <a:lnTo>
                    <a:pt x="20" y="73"/>
                  </a:lnTo>
                  <a:lnTo>
                    <a:pt x="21" y="73"/>
                  </a:lnTo>
                  <a:lnTo>
                    <a:pt x="18" y="69"/>
                  </a:lnTo>
                  <a:lnTo>
                    <a:pt x="16" y="65"/>
                  </a:lnTo>
                  <a:lnTo>
                    <a:pt x="14" y="63"/>
                  </a:lnTo>
                  <a:lnTo>
                    <a:pt x="12" y="61"/>
                  </a:lnTo>
                  <a:lnTo>
                    <a:pt x="10" y="59"/>
                  </a:lnTo>
                  <a:lnTo>
                    <a:pt x="6" y="58"/>
                  </a:lnTo>
                  <a:lnTo>
                    <a:pt x="4" y="56"/>
                  </a:lnTo>
                  <a:lnTo>
                    <a:pt x="0" y="54"/>
                  </a:lnTo>
                  <a:lnTo>
                    <a:pt x="2" y="50"/>
                  </a:lnTo>
                  <a:lnTo>
                    <a:pt x="4" y="46"/>
                  </a:lnTo>
                  <a:lnTo>
                    <a:pt x="8" y="42"/>
                  </a:lnTo>
                  <a:lnTo>
                    <a:pt x="12" y="40"/>
                  </a:lnTo>
                  <a:lnTo>
                    <a:pt x="14" y="36"/>
                  </a:lnTo>
                  <a:lnTo>
                    <a:pt x="18" y="35"/>
                  </a:lnTo>
                  <a:lnTo>
                    <a:pt x="20" y="31"/>
                  </a:lnTo>
                  <a:lnTo>
                    <a:pt x="21" y="27"/>
                  </a:lnTo>
                  <a:lnTo>
                    <a:pt x="31" y="25"/>
                  </a:lnTo>
                  <a:lnTo>
                    <a:pt x="37" y="23"/>
                  </a:lnTo>
                  <a:lnTo>
                    <a:pt x="43" y="17"/>
                  </a:lnTo>
                  <a:lnTo>
                    <a:pt x="46" y="13"/>
                  </a:lnTo>
                  <a:lnTo>
                    <a:pt x="52" y="8"/>
                  </a:lnTo>
                  <a:lnTo>
                    <a:pt x="56" y="4"/>
                  </a:lnTo>
                  <a:lnTo>
                    <a:pt x="62" y="0"/>
                  </a:lnTo>
                  <a:lnTo>
                    <a:pt x="69"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74" name="Freeform 328"/>
            <p:cNvSpPr>
              <a:spLocks/>
            </p:cNvSpPr>
            <p:nvPr/>
          </p:nvSpPr>
          <p:spPr bwMode="auto">
            <a:xfrm>
              <a:off x="3929" y="1937"/>
              <a:ext cx="132" cy="80"/>
            </a:xfrm>
            <a:custGeom>
              <a:avLst/>
              <a:gdLst>
                <a:gd name="T0" fmla="*/ 2 w 132"/>
                <a:gd name="T1" fmla="*/ 0 h 73"/>
                <a:gd name="T2" fmla="*/ 23 w 132"/>
                <a:gd name="T3" fmla="*/ 2 h 73"/>
                <a:gd name="T4" fmla="*/ 25 w 132"/>
                <a:gd name="T5" fmla="*/ 4 h 73"/>
                <a:gd name="T6" fmla="*/ 27 w 132"/>
                <a:gd name="T7" fmla="*/ 6 h 73"/>
                <a:gd name="T8" fmla="*/ 31 w 132"/>
                <a:gd name="T9" fmla="*/ 8 h 73"/>
                <a:gd name="T10" fmla="*/ 32 w 132"/>
                <a:gd name="T11" fmla="*/ 8 h 73"/>
                <a:gd name="T12" fmla="*/ 36 w 132"/>
                <a:gd name="T13" fmla="*/ 10 h 73"/>
                <a:gd name="T14" fmla="*/ 38 w 132"/>
                <a:gd name="T15" fmla="*/ 12 h 73"/>
                <a:gd name="T16" fmla="*/ 40 w 132"/>
                <a:gd name="T17" fmla="*/ 12 h 73"/>
                <a:gd name="T18" fmla="*/ 42 w 132"/>
                <a:gd name="T19" fmla="*/ 13 h 73"/>
                <a:gd name="T20" fmla="*/ 52 w 132"/>
                <a:gd name="T21" fmla="*/ 19 h 73"/>
                <a:gd name="T22" fmla="*/ 61 w 132"/>
                <a:gd name="T23" fmla="*/ 25 h 73"/>
                <a:gd name="T24" fmla="*/ 69 w 132"/>
                <a:gd name="T25" fmla="*/ 31 h 73"/>
                <a:gd name="T26" fmla="*/ 79 w 132"/>
                <a:gd name="T27" fmla="*/ 36 h 73"/>
                <a:gd name="T28" fmla="*/ 88 w 132"/>
                <a:gd name="T29" fmla="*/ 40 h 73"/>
                <a:gd name="T30" fmla="*/ 98 w 132"/>
                <a:gd name="T31" fmla="*/ 42 h 73"/>
                <a:gd name="T32" fmla="*/ 111 w 132"/>
                <a:gd name="T33" fmla="*/ 46 h 73"/>
                <a:gd name="T34" fmla="*/ 125 w 132"/>
                <a:gd name="T35" fmla="*/ 46 h 73"/>
                <a:gd name="T36" fmla="*/ 125 w 132"/>
                <a:gd name="T37" fmla="*/ 56 h 73"/>
                <a:gd name="T38" fmla="*/ 125 w 132"/>
                <a:gd name="T39" fmla="*/ 58 h 73"/>
                <a:gd name="T40" fmla="*/ 126 w 132"/>
                <a:gd name="T41" fmla="*/ 58 h 73"/>
                <a:gd name="T42" fmla="*/ 126 w 132"/>
                <a:gd name="T43" fmla="*/ 61 h 73"/>
                <a:gd name="T44" fmla="*/ 128 w 132"/>
                <a:gd name="T45" fmla="*/ 63 h 73"/>
                <a:gd name="T46" fmla="*/ 128 w 132"/>
                <a:gd name="T47" fmla="*/ 65 h 73"/>
                <a:gd name="T48" fmla="*/ 130 w 132"/>
                <a:gd name="T49" fmla="*/ 67 h 73"/>
                <a:gd name="T50" fmla="*/ 130 w 132"/>
                <a:gd name="T51" fmla="*/ 69 h 73"/>
                <a:gd name="T52" fmla="*/ 132 w 132"/>
                <a:gd name="T53" fmla="*/ 71 h 73"/>
                <a:gd name="T54" fmla="*/ 128 w 132"/>
                <a:gd name="T55" fmla="*/ 73 h 73"/>
                <a:gd name="T56" fmla="*/ 123 w 132"/>
                <a:gd name="T57" fmla="*/ 73 h 73"/>
                <a:gd name="T58" fmla="*/ 115 w 132"/>
                <a:gd name="T59" fmla="*/ 71 h 73"/>
                <a:gd name="T60" fmla="*/ 107 w 132"/>
                <a:gd name="T61" fmla="*/ 69 h 73"/>
                <a:gd name="T62" fmla="*/ 100 w 132"/>
                <a:gd name="T63" fmla="*/ 67 h 73"/>
                <a:gd name="T64" fmla="*/ 94 w 132"/>
                <a:gd name="T65" fmla="*/ 65 h 73"/>
                <a:gd name="T66" fmla="*/ 88 w 132"/>
                <a:gd name="T67" fmla="*/ 65 h 73"/>
                <a:gd name="T68" fmla="*/ 84 w 132"/>
                <a:gd name="T69" fmla="*/ 63 h 73"/>
                <a:gd name="T70" fmla="*/ 80 w 132"/>
                <a:gd name="T71" fmla="*/ 63 h 73"/>
                <a:gd name="T72" fmla="*/ 79 w 132"/>
                <a:gd name="T73" fmla="*/ 61 h 73"/>
                <a:gd name="T74" fmla="*/ 77 w 132"/>
                <a:gd name="T75" fmla="*/ 60 h 73"/>
                <a:gd name="T76" fmla="*/ 77 w 132"/>
                <a:gd name="T77" fmla="*/ 58 h 73"/>
                <a:gd name="T78" fmla="*/ 75 w 132"/>
                <a:gd name="T79" fmla="*/ 56 h 73"/>
                <a:gd name="T80" fmla="*/ 73 w 132"/>
                <a:gd name="T81" fmla="*/ 54 h 73"/>
                <a:gd name="T82" fmla="*/ 71 w 132"/>
                <a:gd name="T83" fmla="*/ 52 h 73"/>
                <a:gd name="T84" fmla="*/ 67 w 132"/>
                <a:gd name="T85" fmla="*/ 50 h 73"/>
                <a:gd name="T86" fmla="*/ 65 w 132"/>
                <a:gd name="T87" fmla="*/ 50 h 73"/>
                <a:gd name="T88" fmla="*/ 61 w 132"/>
                <a:gd name="T89" fmla="*/ 50 h 73"/>
                <a:gd name="T90" fmla="*/ 55 w 132"/>
                <a:gd name="T91" fmla="*/ 50 h 73"/>
                <a:gd name="T92" fmla="*/ 52 w 132"/>
                <a:gd name="T93" fmla="*/ 52 h 73"/>
                <a:gd name="T94" fmla="*/ 48 w 132"/>
                <a:gd name="T95" fmla="*/ 52 h 73"/>
                <a:gd name="T96" fmla="*/ 44 w 132"/>
                <a:gd name="T97" fmla="*/ 52 h 73"/>
                <a:gd name="T98" fmla="*/ 42 w 132"/>
                <a:gd name="T99" fmla="*/ 50 h 73"/>
                <a:gd name="T100" fmla="*/ 40 w 132"/>
                <a:gd name="T101" fmla="*/ 46 h 73"/>
                <a:gd name="T102" fmla="*/ 36 w 132"/>
                <a:gd name="T103" fmla="*/ 46 h 73"/>
                <a:gd name="T104" fmla="*/ 31 w 132"/>
                <a:gd name="T105" fmla="*/ 44 h 73"/>
                <a:gd name="T106" fmla="*/ 25 w 132"/>
                <a:gd name="T107" fmla="*/ 42 h 73"/>
                <a:gd name="T108" fmla="*/ 19 w 132"/>
                <a:gd name="T109" fmla="*/ 38 h 73"/>
                <a:gd name="T110" fmla="*/ 13 w 132"/>
                <a:gd name="T111" fmla="*/ 36 h 73"/>
                <a:gd name="T112" fmla="*/ 8 w 132"/>
                <a:gd name="T113" fmla="*/ 33 h 73"/>
                <a:gd name="T114" fmla="*/ 4 w 132"/>
                <a:gd name="T115" fmla="*/ 29 h 73"/>
                <a:gd name="T116" fmla="*/ 0 w 132"/>
                <a:gd name="T117" fmla="*/ 27 h 73"/>
                <a:gd name="T118" fmla="*/ 2 w 132"/>
                <a:gd name="T119"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2" h="73">
                  <a:moveTo>
                    <a:pt x="2" y="0"/>
                  </a:moveTo>
                  <a:lnTo>
                    <a:pt x="23" y="2"/>
                  </a:lnTo>
                  <a:lnTo>
                    <a:pt x="25" y="4"/>
                  </a:lnTo>
                  <a:lnTo>
                    <a:pt x="27" y="6"/>
                  </a:lnTo>
                  <a:lnTo>
                    <a:pt x="31" y="8"/>
                  </a:lnTo>
                  <a:lnTo>
                    <a:pt x="32" y="8"/>
                  </a:lnTo>
                  <a:lnTo>
                    <a:pt x="36" y="10"/>
                  </a:lnTo>
                  <a:lnTo>
                    <a:pt x="38" y="12"/>
                  </a:lnTo>
                  <a:lnTo>
                    <a:pt x="40" y="12"/>
                  </a:lnTo>
                  <a:lnTo>
                    <a:pt x="42" y="13"/>
                  </a:lnTo>
                  <a:lnTo>
                    <a:pt x="52" y="19"/>
                  </a:lnTo>
                  <a:lnTo>
                    <a:pt x="61" y="25"/>
                  </a:lnTo>
                  <a:lnTo>
                    <a:pt x="69" y="31"/>
                  </a:lnTo>
                  <a:lnTo>
                    <a:pt x="79" y="36"/>
                  </a:lnTo>
                  <a:lnTo>
                    <a:pt x="88" y="40"/>
                  </a:lnTo>
                  <a:lnTo>
                    <a:pt x="98" y="42"/>
                  </a:lnTo>
                  <a:lnTo>
                    <a:pt x="111" y="46"/>
                  </a:lnTo>
                  <a:lnTo>
                    <a:pt x="125" y="46"/>
                  </a:lnTo>
                  <a:lnTo>
                    <a:pt x="125" y="56"/>
                  </a:lnTo>
                  <a:lnTo>
                    <a:pt x="125" y="58"/>
                  </a:lnTo>
                  <a:lnTo>
                    <a:pt x="126" y="58"/>
                  </a:lnTo>
                  <a:lnTo>
                    <a:pt x="126" y="61"/>
                  </a:lnTo>
                  <a:lnTo>
                    <a:pt x="128" y="63"/>
                  </a:lnTo>
                  <a:lnTo>
                    <a:pt x="128" y="65"/>
                  </a:lnTo>
                  <a:lnTo>
                    <a:pt x="130" y="67"/>
                  </a:lnTo>
                  <a:lnTo>
                    <a:pt x="130" y="69"/>
                  </a:lnTo>
                  <a:lnTo>
                    <a:pt x="132" y="71"/>
                  </a:lnTo>
                  <a:lnTo>
                    <a:pt x="128" y="73"/>
                  </a:lnTo>
                  <a:lnTo>
                    <a:pt x="123" y="73"/>
                  </a:lnTo>
                  <a:lnTo>
                    <a:pt x="115" y="71"/>
                  </a:lnTo>
                  <a:lnTo>
                    <a:pt x="107" y="69"/>
                  </a:lnTo>
                  <a:lnTo>
                    <a:pt x="100" y="67"/>
                  </a:lnTo>
                  <a:lnTo>
                    <a:pt x="94" y="65"/>
                  </a:lnTo>
                  <a:lnTo>
                    <a:pt x="88" y="65"/>
                  </a:lnTo>
                  <a:lnTo>
                    <a:pt x="84" y="63"/>
                  </a:lnTo>
                  <a:lnTo>
                    <a:pt x="80" y="63"/>
                  </a:lnTo>
                  <a:lnTo>
                    <a:pt x="79" y="61"/>
                  </a:lnTo>
                  <a:lnTo>
                    <a:pt x="77" y="60"/>
                  </a:lnTo>
                  <a:lnTo>
                    <a:pt x="77" y="58"/>
                  </a:lnTo>
                  <a:lnTo>
                    <a:pt x="75" y="56"/>
                  </a:lnTo>
                  <a:lnTo>
                    <a:pt x="73" y="54"/>
                  </a:lnTo>
                  <a:lnTo>
                    <a:pt x="71" y="52"/>
                  </a:lnTo>
                  <a:lnTo>
                    <a:pt x="67" y="50"/>
                  </a:lnTo>
                  <a:lnTo>
                    <a:pt x="65" y="50"/>
                  </a:lnTo>
                  <a:lnTo>
                    <a:pt x="61" y="50"/>
                  </a:lnTo>
                  <a:lnTo>
                    <a:pt x="55" y="50"/>
                  </a:lnTo>
                  <a:lnTo>
                    <a:pt x="52" y="52"/>
                  </a:lnTo>
                  <a:lnTo>
                    <a:pt x="48" y="52"/>
                  </a:lnTo>
                  <a:lnTo>
                    <a:pt x="44" y="52"/>
                  </a:lnTo>
                  <a:lnTo>
                    <a:pt x="42" y="50"/>
                  </a:lnTo>
                  <a:lnTo>
                    <a:pt x="40" y="46"/>
                  </a:lnTo>
                  <a:lnTo>
                    <a:pt x="36" y="46"/>
                  </a:lnTo>
                  <a:lnTo>
                    <a:pt x="31" y="44"/>
                  </a:lnTo>
                  <a:lnTo>
                    <a:pt x="25" y="42"/>
                  </a:lnTo>
                  <a:lnTo>
                    <a:pt x="19" y="38"/>
                  </a:lnTo>
                  <a:lnTo>
                    <a:pt x="13" y="36"/>
                  </a:lnTo>
                  <a:lnTo>
                    <a:pt x="8" y="33"/>
                  </a:lnTo>
                  <a:lnTo>
                    <a:pt x="4" y="29"/>
                  </a:lnTo>
                  <a:lnTo>
                    <a:pt x="0" y="27"/>
                  </a:lnTo>
                  <a:lnTo>
                    <a:pt x="2"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75" name="Freeform 329"/>
            <p:cNvSpPr>
              <a:spLocks/>
            </p:cNvSpPr>
            <p:nvPr/>
          </p:nvSpPr>
          <p:spPr bwMode="auto">
            <a:xfrm>
              <a:off x="4067" y="1973"/>
              <a:ext cx="48" cy="42"/>
            </a:xfrm>
            <a:custGeom>
              <a:avLst/>
              <a:gdLst>
                <a:gd name="T0" fmla="*/ 48 w 48"/>
                <a:gd name="T1" fmla="*/ 13 h 38"/>
                <a:gd name="T2" fmla="*/ 46 w 48"/>
                <a:gd name="T3" fmla="*/ 17 h 38"/>
                <a:gd name="T4" fmla="*/ 46 w 48"/>
                <a:gd name="T5" fmla="*/ 21 h 38"/>
                <a:gd name="T6" fmla="*/ 44 w 48"/>
                <a:gd name="T7" fmla="*/ 25 h 38"/>
                <a:gd name="T8" fmla="*/ 42 w 48"/>
                <a:gd name="T9" fmla="*/ 28 h 38"/>
                <a:gd name="T10" fmla="*/ 40 w 48"/>
                <a:gd name="T11" fmla="*/ 32 h 38"/>
                <a:gd name="T12" fmla="*/ 38 w 48"/>
                <a:gd name="T13" fmla="*/ 36 h 38"/>
                <a:gd name="T14" fmla="*/ 35 w 48"/>
                <a:gd name="T15" fmla="*/ 38 h 38"/>
                <a:gd name="T16" fmla="*/ 33 w 48"/>
                <a:gd name="T17" fmla="*/ 38 h 38"/>
                <a:gd name="T18" fmla="*/ 31 w 48"/>
                <a:gd name="T19" fmla="*/ 38 h 38"/>
                <a:gd name="T20" fmla="*/ 29 w 48"/>
                <a:gd name="T21" fmla="*/ 38 h 38"/>
                <a:gd name="T22" fmla="*/ 27 w 48"/>
                <a:gd name="T23" fmla="*/ 38 h 38"/>
                <a:gd name="T24" fmla="*/ 27 w 48"/>
                <a:gd name="T25" fmla="*/ 36 h 38"/>
                <a:gd name="T26" fmla="*/ 25 w 48"/>
                <a:gd name="T27" fmla="*/ 36 h 38"/>
                <a:gd name="T28" fmla="*/ 25 w 48"/>
                <a:gd name="T29" fmla="*/ 34 h 38"/>
                <a:gd name="T30" fmla="*/ 25 w 48"/>
                <a:gd name="T31" fmla="*/ 34 h 38"/>
                <a:gd name="T32" fmla="*/ 25 w 48"/>
                <a:gd name="T33" fmla="*/ 32 h 38"/>
                <a:gd name="T34" fmla="*/ 21 w 48"/>
                <a:gd name="T35" fmla="*/ 32 h 38"/>
                <a:gd name="T36" fmla="*/ 17 w 48"/>
                <a:gd name="T37" fmla="*/ 32 h 38"/>
                <a:gd name="T38" fmla="*/ 15 w 48"/>
                <a:gd name="T39" fmla="*/ 30 h 38"/>
                <a:gd name="T40" fmla="*/ 11 w 48"/>
                <a:gd name="T41" fmla="*/ 30 h 38"/>
                <a:gd name="T42" fmla="*/ 10 w 48"/>
                <a:gd name="T43" fmla="*/ 28 h 38"/>
                <a:gd name="T44" fmla="*/ 6 w 48"/>
                <a:gd name="T45" fmla="*/ 28 h 38"/>
                <a:gd name="T46" fmla="*/ 4 w 48"/>
                <a:gd name="T47" fmla="*/ 27 h 38"/>
                <a:gd name="T48" fmla="*/ 0 w 48"/>
                <a:gd name="T49" fmla="*/ 27 h 38"/>
                <a:gd name="T50" fmla="*/ 0 w 48"/>
                <a:gd name="T51" fmla="*/ 25 h 38"/>
                <a:gd name="T52" fmla="*/ 0 w 48"/>
                <a:gd name="T53" fmla="*/ 25 h 38"/>
                <a:gd name="T54" fmla="*/ 2 w 48"/>
                <a:gd name="T55" fmla="*/ 23 h 38"/>
                <a:gd name="T56" fmla="*/ 2 w 48"/>
                <a:gd name="T57" fmla="*/ 21 h 38"/>
                <a:gd name="T58" fmla="*/ 2 w 48"/>
                <a:gd name="T59" fmla="*/ 19 h 38"/>
                <a:gd name="T60" fmla="*/ 4 w 48"/>
                <a:gd name="T61" fmla="*/ 17 h 38"/>
                <a:gd name="T62" fmla="*/ 4 w 48"/>
                <a:gd name="T63" fmla="*/ 15 h 38"/>
                <a:gd name="T64" fmla="*/ 4 w 48"/>
                <a:gd name="T65" fmla="*/ 13 h 38"/>
                <a:gd name="T66" fmla="*/ 8 w 48"/>
                <a:gd name="T67" fmla="*/ 13 h 38"/>
                <a:gd name="T68" fmla="*/ 10 w 48"/>
                <a:gd name="T69" fmla="*/ 11 h 38"/>
                <a:gd name="T70" fmla="*/ 11 w 48"/>
                <a:gd name="T71" fmla="*/ 9 h 38"/>
                <a:gd name="T72" fmla="*/ 13 w 48"/>
                <a:gd name="T73" fmla="*/ 7 h 38"/>
                <a:gd name="T74" fmla="*/ 15 w 48"/>
                <a:gd name="T75" fmla="*/ 5 h 38"/>
                <a:gd name="T76" fmla="*/ 15 w 48"/>
                <a:gd name="T77" fmla="*/ 3 h 38"/>
                <a:gd name="T78" fmla="*/ 17 w 48"/>
                <a:gd name="T79" fmla="*/ 2 h 38"/>
                <a:gd name="T80" fmla="*/ 17 w 48"/>
                <a:gd name="T81" fmla="*/ 0 h 38"/>
                <a:gd name="T82" fmla="*/ 21 w 48"/>
                <a:gd name="T83" fmla="*/ 2 h 38"/>
                <a:gd name="T84" fmla="*/ 23 w 48"/>
                <a:gd name="T85" fmla="*/ 3 h 38"/>
                <a:gd name="T86" fmla="*/ 27 w 48"/>
                <a:gd name="T87" fmla="*/ 5 h 38"/>
                <a:gd name="T88" fmla="*/ 31 w 48"/>
                <a:gd name="T89" fmla="*/ 7 h 38"/>
                <a:gd name="T90" fmla="*/ 36 w 48"/>
                <a:gd name="T91" fmla="*/ 9 h 38"/>
                <a:gd name="T92" fmla="*/ 40 w 48"/>
                <a:gd name="T93" fmla="*/ 11 h 38"/>
                <a:gd name="T94" fmla="*/ 44 w 48"/>
                <a:gd name="T95" fmla="*/ 13 h 38"/>
                <a:gd name="T96" fmla="*/ 48 w 48"/>
                <a:gd name="T97" fmla="*/ 13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8" h="38">
                  <a:moveTo>
                    <a:pt x="48" y="13"/>
                  </a:moveTo>
                  <a:lnTo>
                    <a:pt x="46" y="17"/>
                  </a:lnTo>
                  <a:lnTo>
                    <a:pt x="46" y="21"/>
                  </a:lnTo>
                  <a:lnTo>
                    <a:pt x="44" y="25"/>
                  </a:lnTo>
                  <a:lnTo>
                    <a:pt x="42" y="28"/>
                  </a:lnTo>
                  <a:lnTo>
                    <a:pt x="40" y="32"/>
                  </a:lnTo>
                  <a:lnTo>
                    <a:pt x="38" y="36"/>
                  </a:lnTo>
                  <a:lnTo>
                    <a:pt x="35" y="38"/>
                  </a:lnTo>
                  <a:lnTo>
                    <a:pt x="33" y="38"/>
                  </a:lnTo>
                  <a:lnTo>
                    <a:pt x="31" y="38"/>
                  </a:lnTo>
                  <a:lnTo>
                    <a:pt x="29" y="38"/>
                  </a:lnTo>
                  <a:lnTo>
                    <a:pt x="27" y="38"/>
                  </a:lnTo>
                  <a:lnTo>
                    <a:pt x="27" y="36"/>
                  </a:lnTo>
                  <a:lnTo>
                    <a:pt x="25" y="36"/>
                  </a:lnTo>
                  <a:lnTo>
                    <a:pt x="25" y="34"/>
                  </a:lnTo>
                  <a:lnTo>
                    <a:pt x="25" y="34"/>
                  </a:lnTo>
                  <a:lnTo>
                    <a:pt x="25" y="32"/>
                  </a:lnTo>
                  <a:lnTo>
                    <a:pt x="21" y="32"/>
                  </a:lnTo>
                  <a:lnTo>
                    <a:pt x="17" y="32"/>
                  </a:lnTo>
                  <a:lnTo>
                    <a:pt x="15" y="30"/>
                  </a:lnTo>
                  <a:lnTo>
                    <a:pt x="11" y="30"/>
                  </a:lnTo>
                  <a:lnTo>
                    <a:pt x="10" y="28"/>
                  </a:lnTo>
                  <a:lnTo>
                    <a:pt x="6" y="28"/>
                  </a:lnTo>
                  <a:lnTo>
                    <a:pt x="4" y="27"/>
                  </a:lnTo>
                  <a:lnTo>
                    <a:pt x="0" y="27"/>
                  </a:lnTo>
                  <a:lnTo>
                    <a:pt x="0" y="25"/>
                  </a:lnTo>
                  <a:lnTo>
                    <a:pt x="0" y="25"/>
                  </a:lnTo>
                  <a:lnTo>
                    <a:pt x="2" y="23"/>
                  </a:lnTo>
                  <a:lnTo>
                    <a:pt x="2" y="21"/>
                  </a:lnTo>
                  <a:lnTo>
                    <a:pt x="2" y="19"/>
                  </a:lnTo>
                  <a:lnTo>
                    <a:pt x="4" y="17"/>
                  </a:lnTo>
                  <a:lnTo>
                    <a:pt x="4" y="15"/>
                  </a:lnTo>
                  <a:lnTo>
                    <a:pt x="4" y="13"/>
                  </a:lnTo>
                  <a:lnTo>
                    <a:pt x="8" y="13"/>
                  </a:lnTo>
                  <a:lnTo>
                    <a:pt x="10" y="11"/>
                  </a:lnTo>
                  <a:lnTo>
                    <a:pt x="11" y="9"/>
                  </a:lnTo>
                  <a:lnTo>
                    <a:pt x="13" y="7"/>
                  </a:lnTo>
                  <a:lnTo>
                    <a:pt x="15" y="5"/>
                  </a:lnTo>
                  <a:lnTo>
                    <a:pt x="15" y="3"/>
                  </a:lnTo>
                  <a:lnTo>
                    <a:pt x="17" y="2"/>
                  </a:lnTo>
                  <a:lnTo>
                    <a:pt x="17" y="0"/>
                  </a:lnTo>
                  <a:lnTo>
                    <a:pt x="21" y="2"/>
                  </a:lnTo>
                  <a:lnTo>
                    <a:pt x="23" y="3"/>
                  </a:lnTo>
                  <a:lnTo>
                    <a:pt x="27" y="5"/>
                  </a:lnTo>
                  <a:lnTo>
                    <a:pt x="31" y="7"/>
                  </a:lnTo>
                  <a:lnTo>
                    <a:pt x="36" y="9"/>
                  </a:lnTo>
                  <a:lnTo>
                    <a:pt x="40" y="11"/>
                  </a:lnTo>
                  <a:lnTo>
                    <a:pt x="44" y="13"/>
                  </a:lnTo>
                  <a:lnTo>
                    <a:pt x="48" y="13"/>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76" name="Freeform 330"/>
            <p:cNvSpPr>
              <a:spLocks/>
            </p:cNvSpPr>
            <p:nvPr/>
          </p:nvSpPr>
          <p:spPr bwMode="auto">
            <a:xfrm>
              <a:off x="4061" y="2019"/>
              <a:ext cx="85" cy="104"/>
            </a:xfrm>
            <a:custGeom>
              <a:avLst/>
              <a:gdLst>
                <a:gd name="T0" fmla="*/ 71 w 85"/>
                <a:gd name="T1" fmla="*/ 48 h 96"/>
                <a:gd name="T2" fmla="*/ 71 w 85"/>
                <a:gd name="T3" fmla="*/ 48 h 96"/>
                <a:gd name="T4" fmla="*/ 69 w 85"/>
                <a:gd name="T5" fmla="*/ 52 h 96"/>
                <a:gd name="T6" fmla="*/ 65 w 85"/>
                <a:gd name="T7" fmla="*/ 54 h 96"/>
                <a:gd name="T8" fmla="*/ 64 w 85"/>
                <a:gd name="T9" fmla="*/ 56 h 96"/>
                <a:gd name="T10" fmla="*/ 62 w 85"/>
                <a:gd name="T11" fmla="*/ 56 h 96"/>
                <a:gd name="T12" fmla="*/ 60 w 85"/>
                <a:gd name="T13" fmla="*/ 54 h 96"/>
                <a:gd name="T14" fmla="*/ 58 w 85"/>
                <a:gd name="T15" fmla="*/ 50 h 96"/>
                <a:gd name="T16" fmla="*/ 58 w 85"/>
                <a:gd name="T17" fmla="*/ 48 h 96"/>
                <a:gd name="T18" fmla="*/ 60 w 85"/>
                <a:gd name="T19" fmla="*/ 40 h 96"/>
                <a:gd name="T20" fmla="*/ 64 w 85"/>
                <a:gd name="T21" fmla="*/ 34 h 96"/>
                <a:gd name="T22" fmla="*/ 69 w 85"/>
                <a:gd name="T23" fmla="*/ 27 h 96"/>
                <a:gd name="T24" fmla="*/ 71 w 85"/>
                <a:gd name="T25" fmla="*/ 19 h 96"/>
                <a:gd name="T26" fmla="*/ 35 w 85"/>
                <a:gd name="T27" fmla="*/ 19 h 96"/>
                <a:gd name="T28" fmla="*/ 33 w 85"/>
                <a:gd name="T29" fmla="*/ 17 h 96"/>
                <a:gd name="T30" fmla="*/ 29 w 85"/>
                <a:gd name="T31" fmla="*/ 13 h 96"/>
                <a:gd name="T32" fmla="*/ 29 w 85"/>
                <a:gd name="T33" fmla="*/ 9 h 96"/>
                <a:gd name="T34" fmla="*/ 27 w 85"/>
                <a:gd name="T35" fmla="*/ 6 h 96"/>
                <a:gd name="T36" fmla="*/ 25 w 85"/>
                <a:gd name="T37" fmla="*/ 6 h 96"/>
                <a:gd name="T38" fmla="*/ 21 w 85"/>
                <a:gd name="T39" fmla="*/ 4 h 96"/>
                <a:gd name="T40" fmla="*/ 21 w 85"/>
                <a:gd name="T41" fmla="*/ 2 h 96"/>
                <a:gd name="T42" fmla="*/ 19 w 85"/>
                <a:gd name="T43" fmla="*/ 0 h 96"/>
                <a:gd name="T44" fmla="*/ 16 w 85"/>
                <a:gd name="T45" fmla="*/ 0 h 96"/>
                <a:gd name="T46" fmla="*/ 14 w 85"/>
                <a:gd name="T47" fmla="*/ 0 h 96"/>
                <a:gd name="T48" fmla="*/ 12 w 85"/>
                <a:gd name="T49" fmla="*/ 0 h 96"/>
                <a:gd name="T50" fmla="*/ 8 w 85"/>
                <a:gd name="T51" fmla="*/ 0 h 96"/>
                <a:gd name="T52" fmla="*/ 6 w 85"/>
                <a:gd name="T53" fmla="*/ 2 h 96"/>
                <a:gd name="T54" fmla="*/ 2 w 85"/>
                <a:gd name="T55" fmla="*/ 4 h 96"/>
                <a:gd name="T56" fmla="*/ 0 w 85"/>
                <a:gd name="T57" fmla="*/ 6 h 96"/>
                <a:gd name="T58" fmla="*/ 0 w 85"/>
                <a:gd name="T59" fmla="*/ 9 h 96"/>
                <a:gd name="T60" fmla="*/ 4 w 85"/>
                <a:gd name="T61" fmla="*/ 13 h 96"/>
                <a:gd name="T62" fmla="*/ 10 w 85"/>
                <a:gd name="T63" fmla="*/ 17 h 96"/>
                <a:gd name="T64" fmla="*/ 14 w 85"/>
                <a:gd name="T65" fmla="*/ 21 h 96"/>
                <a:gd name="T66" fmla="*/ 14 w 85"/>
                <a:gd name="T67" fmla="*/ 23 h 96"/>
                <a:gd name="T68" fmla="*/ 10 w 85"/>
                <a:gd name="T69" fmla="*/ 25 h 96"/>
                <a:gd name="T70" fmla="*/ 6 w 85"/>
                <a:gd name="T71" fmla="*/ 29 h 96"/>
                <a:gd name="T72" fmla="*/ 2 w 85"/>
                <a:gd name="T73" fmla="*/ 33 h 96"/>
                <a:gd name="T74" fmla="*/ 2 w 85"/>
                <a:gd name="T75" fmla="*/ 38 h 96"/>
                <a:gd name="T76" fmla="*/ 6 w 85"/>
                <a:gd name="T77" fmla="*/ 42 h 96"/>
                <a:gd name="T78" fmla="*/ 12 w 85"/>
                <a:gd name="T79" fmla="*/ 46 h 96"/>
                <a:gd name="T80" fmla="*/ 19 w 85"/>
                <a:gd name="T81" fmla="*/ 50 h 96"/>
                <a:gd name="T82" fmla="*/ 31 w 85"/>
                <a:gd name="T83" fmla="*/ 81 h 96"/>
                <a:gd name="T84" fmla="*/ 31 w 85"/>
                <a:gd name="T85" fmla="*/ 77 h 96"/>
                <a:gd name="T86" fmla="*/ 35 w 85"/>
                <a:gd name="T87" fmla="*/ 73 h 96"/>
                <a:gd name="T88" fmla="*/ 41 w 85"/>
                <a:gd name="T89" fmla="*/ 73 h 96"/>
                <a:gd name="T90" fmla="*/ 48 w 85"/>
                <a:gd name="T91" fmla="*/ 71 h 96"/>
                <a:gd name="T92" fmla="*/ 48 w 85"/>
                <a:gd name="T93" fmla="*/ 69 h 96"/>
                <a:gd name="T94" fmla="*/ 48 w 85"/>
                <a:gd name="T95" fmla="*/ 67 h 96"/>
                <a:gd name="T96" fmla="*/ 48 w 85"/>
                <a:gd name="T97" fmla="*/ 65 h 96"/>
                <a:gd name="T98" fmla="*/ 48 w 85"/>
                <a:gd name="T99" fmla="*/ 63 h 96"/>
                <a:gd name="T100" fmla="*/ 50 w 85"/>
                <a:gd name="T101" fmla="*/ 63 h 96"/>
                <a:gd name="T102" fmla="*/ 54 w 85"/>
                <a:gd name="T103" fmla="*/ 63 h 96"/>
                <a:gd name="T104" fmla="*/ 56 w 85"/>
                <a:gd name="T105" fmla="*/ 63 h 96"/>
                <a:gd name="T106" fmla="*/ 60 w 85"/>
                <a:gd name="T107" fmla="*/ 63 h 96"/>
                <a:gd name="T108" fmla="*/ 62 w 85"/>
                <a:gd name="T109" fmla="*/ 71 h 96"/>
                <a:gd name="T110" fmla="*/ 64 w 85"/>
                <a:gd name="T111" fmla="*/ 79 h 96"/>
                <a:gd name="T112" fmla="*/ 67 w 85"/>
                <a:gd name="T113" fmla="*/ 88 h 96"/>
                <a:gd name="T114" fmla="*/ 73 w 85"/>
                <a:gd name="T115" fmla="*/ 96 h 96"/>
                <a:gd name="T116" fmla="*/ 79 w 85"/>
                <a:gd name="T117" fmla="*/ 92 h 96"/>
                <a:gd name="T118" fmla="*/ 83 w 85"/>
                <a:gd name="T119" fmla="*/ 84 h 96"/>
                <a:gd name="T120" fmla="*/ 83 w 85"/>
                <a:gd name="T121" fmla="*/ 77 h 96"/>
                <a:gd name="T122" fmla="*/ 85 w 85"/>
                <a:gd name="T123" fmla="*/ 69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5" h="96">
                  <a:moveTo>
                    <a:pt x="85" y="69"/>
                  </a:moveTo>
                  <a:lnTo>
                    <a:pt x="71" y="48"/>
                  </a:lnTo>
                  <a:lnTo>
                    <a:pt x="71" y="48"/>
                  </a:lnTo>
                  <a:lnTo>
                    <a:pt x="71" y="48"/>
                  </a:lnTo>
                  <a:lnTo>
                    <a:pt x="69" y="50"/>
                  </a:lnTo>
                  <a:lnTo>
                    <a:pt x="69" y="52"/>
                  </a:lnTo>
                  <a:lnTo>
                    <a:pt x="67" y="54"/>
                  </a:lnTo>
                  <a:lnTo>
                    <a:pt x="65" y="54"/>
                  </a:lnTo>
                  <a:lnTo>
                    <a:pt x="65" y="56"/>
                  </a:lnTo>
                  <a:lnTo>
                    <a:pt x="64" y="56"/>
                  </a:lnTo>
                  <a:lnTo>
                    <a:pt x="62" y="56"/>
                  </a:lnTo>
                  <a:lnTo>
                    <a:pt x="62" y="56"/>
                  </a:lnTo>
                  <a:lnTo>
                    <a:pt x="60" y="54"/>
                  </a:lnTo>
                  <a:lnTo>
                    <a:pt x="60" y="54"/>
                  </a:lnTo>
                  <a:lnTo>
                    <a:pt x="60" y="52"/>
                  </a:lnTo>
                  <a:lnTo>
                    <a:pt x="58" y="50"/>
                  </a:lnTo>
                  <a:lnTo>
                    <a:pt x="58" y="50"/>
                  </a:lnTo>
                  <a:lnTo>
                    <a:pt x="58" y="48"/>
                  </a:lnTo>
                  <a:lnTo>
                    <a:pt x="58" y="44"/>
                  </a:lnTo>
                  <a:lnTo>
                    <a:pt x="60" y="40"/>
                  </a:lnTo>
                  <a:lnTo>
                    <a:pt x="62" y="36"/>
                  </a:lnTo>
                  <a:lnTo>
                    <a:pt x="64" y="34"/>
                  </a:lnTo>
                  <a:lnTo>
                    <a:pt x="67" y="31"/>
                  </a:lnTo>
                  <a:lnTo>
                    <a:pt x="69" y="27"/>
                  </a:lnTo>
                  <a:lnTo>
                    <a:pt x="71" y="25"/>
                  </a:lnTo>
                  <a:lnTo>
                    <a:pt x="71" y="19"/>
                  </a:lnTo>
                  <a:lnTo>
                    <a:pt x="39" y="19"/>
                  </a:lnTo>
                  <a:lnTo>
                    <a:pt x="35" y="19"/>
                  </a:lnTo>
                  <a:lnTo>
                    <a:pt x="35" y="19"/>
                  </a:lnTo>
                  <a:lnTo>
                    <a:pt x="33" y="17"/>
                  </a:lnTo>
                  <a:lnTo>
                    <a:pt x="31" y="15"/>
                  </a:lnTo>
                  <a:lnTo>
                    <a:pt x="29" y="13"/>
                  </a:lnTo>
                  <a:lnTo>
                    <a:pt x="29" y="11"/>
                  </a:lnTo>
                  <a:lnTo>
                    <a:pt x="29" y="9"/>
                  </a:lnTo>
                  <a:lnTo>
                    <a:pt x="27" y="6"/>
                  </a:lnTo>
                  <a:lnTo>
                    <a:pt x="27" y="6"/>
                  </a:lnTo>
                  <a:lnTo>
                    <a:pt x="25" y="6"/>
                  </a:lnTo>
                  <a:lnTo>
                    <a:pt x="25" y="6"/>
                  </a:lnTo>
                  <a:lnTo>
                    <a:pt x="23" y="4"/>
                  </a:lnTo>
                  <a:lnTo>
                    <a:pt x="21" y="4"/>
                  </a:lnTo>
                  <a:lnTo>
                    <a:pt x="21" y="2"/>
                  </a:lnTo>
                  <a:lnTo>
                    <a:pt x="21" y="2"/>
                  </a:lnTo>
                  <a:lnTo>
                    <a:pt x="19" y="0"/>
                  </a:lnTo>
                  <a:lnTo>
                    <a:pt x="19" y="0"/>
                  </a:lnTo>
                  <a:lnTo>
                    <a:pt x="17" y="0"/>
                  </a:lnTo>
                  <a:lnTo>
                    <a:pt x="16" y="0"/>
                  </a:lnTo>
                  <a:lnTo>
                    <a:pt x="16" y="0"/>
                  </a:lnTo>
                  <a:lnTo>
                    <a:pt x="14" y="0"/>
                  </a:lnTo>
                  <a:lnTo>
                    <a:pt x="14" y="0"/>
                  </a:lnTo>
                  <a:lnTo>
                    <a:pt x="12" y="0"/>
                  </a:lnTo>
                  <a:lnTo>
                    <a:pt x="10" y="0"/>
                  </a:lnTo>
                  <a:lnTo>
                    <a:pt x="8" y="0"/>
                  </a:lnTo>
                  <a:lnTo>
                    <a:pt x="8" y="0"/>
                  </a:lnTo>
                  <a:lnTo>
                    <a:pt x="6" y="2"/>
                  </a:lnTo>
                  <a:lnTo>
                    <a:pt x="4" y="2"/>
                  </a:lnTo>
                  <a:lnTo>
                    <a:pt x="2" y="4"/>
                  </a:lnTo>
                  <a:lnTo>
                    <a:pt x="2" y="4"/>
                  </a:lnTo>
                  <a:lnTo>
                    <a:pt x="0" y="6"/>
                  </a:lnTo>
                  <a:lnTo>
                    <a:pt x="0" y="8"/>
                  </a:lnTo>
                  <a:lnTo>
                    <a:pt x="0" y="9"/>
                  </a:lnTo>
                  <a:lnTo>
                    <a:pt x="2" y="11"/>
                  </a:lnTo>
                  <a:lnTo>
                    <a:pt x="4" y="13"/>
                  </a:lnTo>
                  <a:lnTo>
                    <a:pt x="6" y="15"/>
                  </a:lnTo>
                  <a:lnTo>
                    <a:pt x="10" y="17"/>
                  </a:lnTo>
                  <a:lnTo>
                    <a:pt x="12" y="19"/>
                  </a:lnTo>
                  <a:lnTo>
                    <a:pt x="14" y="21"/>
                  </a:lnTo>
                  <a:lnTo>
                    <a:pt x="16" y="21"/>
                  </a:lnTo>
                  <a:lnTo>
                    <a:pt x="14" y="23"/>
                  </a:lnTo>
                  <a:lnTo>
                    <a:pt x="12" y="25"/>
                  </a:lnTo>
                  <a:lnTo>
                    <a:pt x="10" y="25"/>
                  </a:lnTo>
                  <a:lnTo>
                    <a:pt x="8" y="27"/>
                  </a:lnTo>
                  <a:lnTo>
                    <a:pt x="6" y="29"/>
                  </a:lnTo>
                  <a:lnTo>
                    <a:pt x="4" y="31"/>
                  </a:lnTo>
                  <a:lnTo>
                    <a:pt x="2" y="33"/>
                  </a:lnTo>
                  <a:lnTo>
                    <a:pt x="2" y="36"/>
                  </a:lnTo>
                  <a:lnTo>
                    <a:pt x="2" y="38"/>
                  </a:lnTo>
                  <a:lnTo>
                    <a:pt x="4" y="40"/>
                  </a:lnTo>
                  <a:lnTo>
                    <a:pt x="6" y="42"/>
                  </a:lnTo>
                  <a:lnTo>
                    <a:pt x="10" y="44"/>
                  </a:lnTo>
                  <a:lnTo>
                    <a:pt x="12" y="46"/>
                  </a:lnTo>
                  <a:lnTo>
                    <a:pt x="16" y="48"/>
                  </a:lnTo>
                  <a:lnTo>
                    <a:pt x="19" y="50"/>
                  </a:lnTo>
                  <a:lnTo>
                    <a:pt x="21" y="50"/>
                  </a:lnTo>
                  <a:lnTo>
                    <a:pt x="31" y="81"/>
                  </a:lnTo>
                  <a:lnTo>
                    <a:pt x="31" y="79"/>
                  </a:lnTo>
                  <a:lnTo>
                    <a:pt x="31" y="77"/>
                  </a:lnTo>
                  <a:lnTo>
                    <a:pt x="33" y="75"/>
                  </a:lnTo>
                  <a:lnTo>
                    <a:pt x="35" y="73"/>
                  </a:lnTo>
                  <a:lnTo>
                    <a:pt x="39" y="73"/>
                  </a:lnTo>
                  <a:lnTo>
                    <a:pt x="41" y="73"/>
                  </a:lnTo>
                  <a:lnTo>
                    <a:pt x="44" y="71"/>
                  </a:lnTo>
                  <a:lnTo>
                    <a:pt x="48" y="71"/>
                  </a:lnTo>
                  <a:lnTo>
                    <a:pt x="48" y="71"/>
                  </a:lnTo>
                  <a:lnTo>
                    <a:pt x="48" y="69"/>
                  </a:lnTo>
                  <a:lnTo>
                    <a:pt x="48" y="69"/>
                  </a:lnTo>
                  <a:lnTo>
                    <a:pt x="48" y="67"/>
                  </a:lnTo>
                  <a:lnTo>
                    <a:pt x="48" y="65"/>
                  </a:lnTo>
                  <a:lnTo>
                    <a:pt x="48" y="65"/>
                  </a:lnTo>
                  <a:lnTo>
                    <a:pt x="48" y="63"/>
                  </a:lnTo>
                  <a:lnTo>
                    <a:pt x="48" y="63"/>
                  </a:lnTo>
                  <a:lnTo>
                    <a:pt x="48" y="63"/>
                  </a:lnTo>
                  <a:lnTo>
                    <a:pt x="50" y="63"/>
                  </a:lnTo>
                  <a:lnTo>
                    <a:pt x="52" y="63"/>
                  </a:lnTo>
                  <a:lnTo>
                    <a:pt x="54" y="63"/>
                  </a:lnTo>
                  <a:lnTo>
                    <a:pt x="56" y="63"/>
                  </a:lnTo>
                  <a:lnTo>
                    <a:pt x="56" y="63"/>
                  </a:lnTo>
                  <a:lnTo>
                    <a:pt x="58" y="63"/>
                  </a:lnTo>
                  <a:lnTo>
                    <a:pt x="60" y="63"/>
                  </a:lnTo>
                  <a:lnTo>
                    <a:pt x="60" y="67"/>
                  </a:lnTo>
                  <a:lnTo>
                    <a:pt x="62" y="71"/>
                  </a:lnTo>
                  <a:lnTo>
                    <a:pt x="62" y="75"/>
                  </a:lnTo>
                  <a:lnTo>
                    <a:pt x="64" y="79"/>
                  </a:lnTo>
                  <a:lnTo>
                    <a:pt x="65" y="82"/>
                  </a:lnTo>
                  <a:lnTo>
                    <a:pt x="67" y="88"/>
                  </a:lnTo>
                  <a:lnTo>
                    <a:pt x="71" y="92"/>
                  </a:lnTo>
                  <a:lnTo>
                    <a:pt x="73" y="96"/>
                  </a:lnTo>
                  <a:lnTo>
                    <a:pt x="77" y="94"/>
                  </a:lnTo>
                  <a:lnTo>
                    <a:pt x="79" y="92"/>
                  </a:lnTo>
                  <a:lnTo>
                    <a:pt x="81" y="88"/>
                  </a:lnTo>
                  <a:lnTo>
                    <a:pt x="83" y="84"/>
                  </a:lnTo>
                  <a:lnTo>
                    <a:pt x="83" y="81"/>
                  </a:lnTo>
                  <a:lnTo>
                    <a:pt x="83" y="77"/>
                  </a:lnTo>
                  <a:lnTo>
                    <a:pt x="85" y="73"/>
                  </a:lnTo>
                  <a:lnTo>
                    <a:pt x="85" y="69"/>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77" name="Freeform 331"/>
            <p:cNvSpPr>
              <a:spLocks/>
            </p:cNvSpPr>
            <p:nvPr/>
          </p:nvSpPr>
          <p:spPr bwMode="auto">
            <a:xfrm>
              <a:off x="4322" y="2253"/>
              <a:ext cx="83" cy="79"/>
            </a:xfrm>
            <a:custGeom>
              <a:avLst/>
              <a:gdLst>
                <a:gd name="T0" fmla="*/ 40 w 83"/>
                <a:gd name="T1" fmla="*/ 2 h 73"/>
                <a:gd name="T2" fmla="*/ 46 w 83"/>
                <a:gd name="T3" fmla="*/ 4 h 73"/>
                <a:gd name="T4" fmla="*/ 50 w 83"/>
                <a:gd name="T5" fmla="*/ 6 h 73"/>
                <a:gd name="T6" fmla="*/ 54 w 83"/>
                <a:gd name="T7" fmla="*/ 8 h 73"/>
                <a:gd name="T8" fmla="*/ 58 w 83"/>
                <a:gd name="T9" fmla="*/ 6 h 73"/>
                <a:gd name="T10" fmla="*/ 62 w 83"/>
                <a:gd name="T11" fmla="*/ 0 h 73"/>
                <a:gd name="T12" fmla="*/ 67 w 83"/>
                <a:gd name="T13" fmla="*/ 0 h 73"/>
                <a:gd name="T14" fmla="*/ 73 w 83"/>
                <a:gd name="T15" fmla="*/ 0 h 73"/>
                <a:gd name="T16" fmla="*/ 83 w 83"/>
                <a:gd name="T17" fmla="*/ 23 h 73"/>
                <a:gd name="T18" fmla="*/ 75 w 83"/>
                <a:gd name="T19" fmla="*/ 31 h 73"/>
                <a:gd name="T20" fmla="*/ 67 w 83"/>
                <a:gd name="T21" fmla="*/ 40 h 73"/>
                <a:gd name="T22" fmla="*/ 60 w 83"/>
                <a:gd name="T23" fmla="*/ 52 h 73"/>
                <a:gd name="T24" fmla="*/ 58 w 83"/>
                <a:gd name="T25" fmla="*/ 61 h 73"/>
                <a:gd name="T26" fmla="*/ 52 w 83"/>
                <a:gd name="T27" fmla="*/ 65 h 73"/>
                <a:gd name="T28" fmla="*/ 48 w 83"/>
                <a:gd name="T29" fmla="*/ 67 h 73"/>
                <a:gd name="T30" fmla="*/ 44 w 83"/>
                <a:gd name="T31" fmla="*/ 71 h 73"/>
                <a:gd name="T32" fmla="*/ 39 w 83"/>
                <a:gd name="T33" fmla="*/ 73 h 73"/>
                <a:gd name="T34" fmla="*/ 29 w 83"/>
                <a:gd name="T35" fmla="*/ 73 h 73"/>
                <a:gd name="T36" fmla="*/ 21 w 83"/>
                <a:gd name="T37" fmla="*/ 69 h 73"/>
                <a:gd name="T38" fmla="*/ 16 w 83"/>
                <a:gd name="T39" fmla="*/ 65 h 73"/>
                <a:gd name="T40" fmla="*/ 12 w 83"/>
                <a:gd name="T41" fmla="*/ 59 h 73"/>
                <a:gd name="T42" fmla="*/ 12 w 83"/>
                <a:gd name="T43" fmla="*/ 59 h 73"/>
                <a:gd name="T44" fmla="*/ 12 w 83"/>
                <a:gd name="T45" fmla="*/ 58 h 73"/>
                <a:gd name="T46" fmla="*/ 14 w 83"/>
                <a:gd name="T47" fmla="*/ 54 h 73"/>
                <a:gd name="T48" fmla="*/ 14 w 83"/>
                <a:gd name="T49" fmla="*/ 52 h 73"/>
                <a:gd name="T50" fmla="*/ 12 w 83"/>
                <a:gd name="T51" fmla="*/ 42 h 73"/>
                <a:gd name="T52" fmla="*/ 8 w 83"/>
                <a:gd name="T53" fmla="*/ 34 h 73"/>
                <a:gd name="T54" fmla="*/ 2 w 83"/>
                <a:gd name="T55" fmla="*/ 25 h 73"/>
                <a:gd name="T56" fmla="*/ 0 w 83"/>
                <a:gd name="T57" fmla="*/ 15 h 73"/>
                <a:gd name="T58" fmla="*/ 2 w 83"/>
                <a:gd name="T59" fmla="*/ 10 h 73"/>
                <a:gd name="T60" fmla="*/ 8 w 83"/>
                <a:gd name="T61" fmla="*/ 6 h 73"/>
                <a:gd name="T62" fmla="*/ 16 w 83"/>
                <a:gd name="T63" fmla="*/ 4 h 73"/>
                <a:gd name="T64" fmla="*/ 19 w 83"/>
                <a:gd name="T65" fmla="*/ 4 h 73"/>
                <a:gd name="T66" fmla="*/ 23 w 83"/>
                <a:gd name="T67" fmla="*/ 4 h 73"/>
                <a:gd name="T68" fmla="*/ 27 w 83"/>
                <a:gd name="T69" fmla="*/ 2 h 73"/>
                <a:gd name="T70" fmla="*/ 33 w 83"/>
                <a:gd name="T71" fmla="*/ 2 h 73"/>
                <a:gd name="T72" fmla="*/ 39 w 83"/>
                <a:gd name="T73" fmla="*/ 2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3" h="73">
                  <a:moveTo>
                    <a:pt x="39" y="2"/>
                  </a:moveTo>
                  <a:lnTo>
                    <a:pt x="40" y="2"/>
                  </a:lnTo>
                  <a:lnTo>
                    <a:pt x="42" y="4"/>
                  </a:lnTo>
                  <a:lnTo>
                    <a:pt x="46" y="4"/>
                  </a:lnTo>
                  <a:lnTo>
                    <a:pt x="48" y="6"/>
                  </a:lnTo>
                  <a:lnTo>
                    <a:pt x="50" y="6"/>
                  </a:lnTo>
                  <a:lnTo>
                    <a:pt x="52" y="8"/>
                  </a:lnTo>
                  <a:lnTo>
                    <a:pt x="54" y="8"/>
                  </a:lnTo>
                  <a:lnTo>
                    <a:pt x="56" y="10"/>
                  </a:lnTo>
                  <a:lnTo>
                    <a:pt x="58" y="6"/>
                  </a:lnTo>
                  <a:lnTo>
                    <a:pt x="60" y="2"/>
                  </a:lnTo>
                  <a:lnTo>
                    <a:pt x="62" y="0"/>
                  </a:lnTo>
                  <a:lnTo>
                    <a:pt x="64" y="0"/>
                  </a:lnTo>
                  <a:lnTo>
                    <a:pt x="67" y="0"/>
                  </a:lnTo>
                  <a:lnTo>
                    <a:pt x="69" y="0"/>
                  </a:lnTo>
                  <a:lnTo>
                    <a:pt x="73" y="0"/>
                  </a:lnTo>
                  <a:lnTo>
                    <a:pt x="77" y="0"/>
                  </a:lnTo>
                  <a:lnTo>
                    <a:pt x="83" y="23"/>
                  </a:lnTo>
                  <a:lnTo>
                    <a:pt x="79" y="27"/>
                  </a:lnTo>
                  <a:lnTo>
                    <a:pt x="75" y="31"/>
                  </a:lnTo>
                  <a:lnTo>
                    <a:pt x="71" y="34"/>
                  </a:lnTo>
                  <a:lnTo>
                    <a:pt x="67" y="40"/>
                  </a:lnTo>
                  <a:lnTo>
                    <a:pt x="64" y="46"/>
                  </a:lnTo>
                  <a:lnTo>
                    <a:pt x="60" y="52"/>
                  </a:lnTo>
                  <a:lnTo>
                    <a:pt x="58" y="58"/>
                  </a:lnTo>
                  <a:lnTo>
                    <a:pt x="58" y="61"/>
                  </a:lnTo>
                  <a:lnTo>
                    <a:pt x="54" y="63"/>
                  </a:lnTo>
                  <a:lnTo>
                    <a:pt x="52" y="65"/>
                  </a:lnTo>
                  <a:lnTo>
                    <a:pt x="50" y="65"/>
                  </a:lnTo>
                  <a:lnTo>
                    <a:pt x="48" y="67"/>
                  </a:lnTo>
                  <a:lnTo>
                    <a:pt x="46" y="69"/>
                  </a:lnTo>
                  <a:lnTo>
                    <a:pt x="44" y="71"/>
                  </a:lnTo>
                  <a:lnTo>
                    <a:pt x="40" y="73"/>
                  </a:lnTo>
                  <a:lnTo>
                    <a:pt x="39" y="73"/>
                  </a:lnTo>
                  <a:lnTo>
                    <a:pt x="33" y="73"/>
                  </a:lnTo>
                  <a:lnTo>
                    <a:pt x="29" y="73"/>
                  </a:lnTo>
                  <a:lnTo>
                    <a:pt x="25" y="71"/>
                  </a:lnTo>
                  <a:lnTo>
                    <a:pt x="21" y="69"/>
                  </a:lnTo>
                  <a:lnTo>
                    <a:pt x="17" y="67"/>
                  </a:lnTo>
                  <a:lnTo>
                    <a:pt x="16" y="65"/>
                  </a:lnTo>
                  <a:lnTo>
                    <a:pt x="14" y="63"/>
                  </a:lnTo>
                  <a:lnTo>
                    <a:pt x="12" y="59"/>
                  </a:lnTo>
                  <a:lnTo>
                    <a:pt x="12" y="59"/>
                  </a:lnTo>
                  <a:lnTo>
                    <a:pt x="12" y="59"/>
                  </a:lnTo>
                  <a:lnTo>
                    <a:pt x="12" y="58"/>
                  </a:lnTo>
                  <a:lnTo>
                    <a:pt x="12" y="58"/>
                  </a:lnTo>
                  <a:lnTo>
                    <a:pt x="14" y="56"/>
                  </a:lnTo>
                  <a:lnTo>
                    <a:pt x="14" y="54"/>
                  </a:lnTo>
                  <a:lnTo>
                    <a:pt x="14" y="54"/>
                  </a:lnTo>
                  <a:lnTo>
                    <a:pt x="14" y="52"/>
                  </a:lnTo>
                  <a:lnTo>
                    <a:pt x="14" y="46"/>
                  </a:lnTo>
                  <a:lnTo>
                    <a:pt x="12" y="42"/>
                  </a:lnTo>
                  <a:lnTo>
                    <a:pt x="10" y="38"/>
                  </a:lnTo>
                  <a:lnTo>
                    <a:pt x="8" y="34"/>
                  </a:lnTo>
                  <a:lnTo>
                    <a:pt x="4" y="29"/>
                  </a:lnTo>
                  <a:lnTo>
                    <a:pt x="2" y="25"/>
                  </a:lnTo>
                  <a:lnTo>
                    <a:pt x="0" y="21"/>
                  </a:lnTo>
                  <a:lnTo>
                    <a:pt x="0" y="15"/>
                  </a:lnTo>
                  <a:lnTo>
                    <a:pt x="0" y="11"/>
                  </a:lnTo>
                  <a:lnTo>
                    <a:pt x="2" y="10"/>
                  </a:lnTo>
                  <a:lnTo>
                    <a:pt x="6" y="8"/>
                  </a:lnTo>
                  <a:lnTo>
                    <a:pt x="8" y="6"/>
                  </a:lnTo>
                  <a:lnTo>
                    <a:pt x="12" y="4"/>
                  </a:lnTo>
                  <a:lnTo>
                    <a:pt x="16" y="4"/>
                  </a:lnTo>
                  <a:lnTo>
                    <a:pt x="17" y="4"/>
                  </a:lnTo>
                  <a:lnTo>
                    <a:pt x="19" y="4"/>
                  </a:lnTo>
                  <a:lnTo>
                    <a:pt x="21" y="4"/>
                  </a:lnTo>
                  <a:lnTo>
                    <a:pt x="23" y="4"/>
                  </a:lnTo>
                  <a:lnTo>
                    <a:pt x="25" y="2"/>
                  </a:lnTo>
                  <a:lnTo>
                    <a:pt x="27" y="2"/>
                  </a:lnTo>
                  <a:lnTo>
                    <a:pt x="29" y="2"/>
                  </a:lnTo>
                  <a:lnTo>
                    <a:pt x="33" y="2"/>
                  </a:lnTo>
                  <a:lnTo>
                    <a:pt x="35" y="2"/>
                  </a:lnTo>
                  <a:lnTo>
                    <a:pt x="39" y="2"/>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78" name="Freeform 332"/>
            <p:cNvSpPr>
              <a:spLocks/>
            </p:cNvSpPr>
            <p:nvPr/>
          </p:nvSpPr>
          <p:spPr bwMode="auto">
            <a:xfrm>
              <a:off x="4579" y="1770"/>
              <a:ext cx="58" cy="79"/>
            </a:xfrm>
            <a:custGeom>
              <a:avLst/>
              <a:gdLst>
                <a:gd name="T0" fmla="*/ 4 w 58"/>
                <a:gd name="T1" fmla="*/ 16 h 73"/>
                <a:gd name="T2" fmla="*/ 8 w 58"/>
                <a:gd name="T3" fmla="*/ 10 h 73"/>
                <a:gd name="T4" fmla="*/ 10 w 58"/>
                <a:gd name="T5" fmla="*/ 8 h 73"/>
                <a:gd name="T6" fmla="*/ 14 w 58"/>
                <a:gd name="T7" fmla="*/ 4 h 73"/>
                <a:gd name="T8" fmla="*/ 16 w 58"/>
                <a:gd name="T9" fmla="*/ 2 h 73"/>
                <a:gd name="T10" fmla="*/ 20 w 58"/>
                <a:gd name="T11" fmla="*/ 0 h 73"/>
                <a:gd name="T12" fmla="*/ 21 w 58"/>
                <a:gd name="T13" fmla="*/ 0 h 73"/>
                <a:gd name="T14" fmla="*/ 23 w 58"/>
                <a:gd name="T15" fmla="*/ 0 h 73"/>
                <a:gd name="T16" fmla="*/ 23 w 58"/>
                <a:gd name="T17" fmla="*/ 0 h 73"/>
                <a:gd name="T18" fmla="*/ 27 w 58"/>
                <a:gd name="T19" fmla="*/ 4 h 73"/>
                <a:gd name="T20" fmla="*/ 29 w 58"/>
                <a:gd name="T21" fmla="*/ 8 h 73"/>
                <a:gd name="T22" fmla="*/ 33 w 58"/>
                <a:gd name="T23" fmla="*/ 10 h 73"/>
                <a:gd name="T24" fmla="*/ 35 w 58"/>
                <a:gd name="T25" fmla="*/ 14 h 73"/>
                <a:gd name="T26" fmla="*/ 39 w 58"/>
                <a:gd name="T27" fmla="*/ 18 h 73"/>
                <a:gd name="T28" fmla="*/ 43 w 58"/>
                <a:gd name="T29" fmla="*/ 20 h 73"/>
                <a:gd name="T30" fmla="*/ 46 w 58"/>
                <a:gd name="T31" fmla="*/ 22 h 73"/>
                <a:gd name="T32" fmla="*/ 50 w 58"/>
                <a:gd name="T33" fmla="*/ 22 h 73"/>
                <a:gd name="T34" fmla="*/ 50 w 58"/>
                <a:gd name="T35" fmla="*/ 25 h 73"/>
                <a:gd name="T36" fmla="*/ 52 w 58"/>
                <a:gd name="T37" fmla="*/ 29 h 73"/>
                <a:gd name="T38" fmla="*/ 52 w 58"/>
                <a:gd name="T39" fmla="*/ 33 h 73"/>
                <a:gd name="T40" fmla="*/ 54 w 58"/>
                <a:gd name="T41" fmla="*/ 39 h 73"/>
                <a:gd name="T42" fmla="*/ 56 w 58"/>
                <a:gd name="T43" fmla="*/ 43 h 73"/>
                <a:gd name="T44" fmla="*/ 56 w 58"/>
                <a:gd name="T45" fmla="*/ 47 h 73"/>
                <a:gd name="T46" fmla="*/ 58 w 58"/>
                <a:gd name="T47" fmla="*/ 50 h 73"/>
                <a:gd name="T48" fmla="*/ 58 w 58"/>
                <a:gd name="T49" fmla="*/ 54 h 73"/>
                <a:gd name="T50" fmla="*/ 56 w 58"/>
                <a:gd name="T51" fmla="*/ 62 h 73"/>
                <a:gd name="T52" fmla="*/ 54 w 58"/>
                <a:gd name="T53" fmla="*/ 66 h 73"/>
                <a:gd name="T54" fmla="*/ 50 w 58"/>
                <a:gd name="T55" fmla="*/ 68 h 73"/>
                <a:gd name="T56" fmla="*/ 44 w 58"/>
                <a:gd name="T57" fmla="*/ 68 h 73"/>
                <a:gd name="T58" fmla="*/ 39 w 58"/>
                <a:gd name="T59" fmla="*/ 68 h 73"/>
                <a:gd name="T60" fmla="*/ 35 w 58"/>
                <a:gd name="T61" fmla="*/ 68 h 73"/>
                <a:gd name="T62" fmla="*/ 31 w 58"/>
                <a:gd name="T63" fmla="*/ 70 h 73"/>
                <a:gd name="T64" fmla="*/ 29 w 58"/>
                <a:gd name="T65" fmla="*/ 73 h 73"/>
                <a:gd name="T66" fmla="*/ 25 w 58"/>
                <a:gd name="T67" fmla="*/ 73 h 73"/>
                <a:gd name="T68" fmla="*/ 23 w 58"/>
                <a:gd name="T69" fmla="*/ 71 h 73"/>
                <a:gd name="T70" fmla="*/ 21 w 58"/>
                <a:gd name="T71" fmla="*/ 68 h 73"/>
                <a:gd name="T72" fmla="*/ 21 w 58"/>
                <a:gd name="T73" fmla="*/ 64 h 73"/>
                <a:gd name="T74" fmla="*/ 21 w 58"/>
                <a:gd name="T75" fmla="*/ 58 h 73"/>
                <a:gd name="T76" fmla="*/ 21 w 58"/>
                <a:gd name="T77" fmla="*/ 54 h 73"/>
                <a:gd name="T78" fmla="*/ 21 w 58"/>
                <a:gd name="T79" fmla="*/ 48 h 73"/>
                <a:gd name="T80" fmla="*/ 20 w 58"/>
                <a:gd name="T81" fmla="*/ 45 h 73"/>
                <a:gd name="T82" fmla="*/ 18 w 58"/>
                <a:gd name="T83" fmla="*/ 43 h 73"/>
                <a:gd name="T84" fmla="*/ 14 w 58"/>
                <a:gd name="T85" fmla="*/ 39 h 73"/>
                <a:gd name="T86" fmla="*/ 12 w 58"/>
                <a:gd name="T87" fmla="*/ 39 h 73"/>
                <a:gd name="T88" fmla="*/ 8 w 58"/>
                <a:gd name="T89" fmla="*/ 37 h 73"/>
                <a:gd name="T90" fmla="*/ 6 w 58"/>
                <a:gd name="T91" fmla="*/ 35 h 73"/>
                <a:gd name="T92" fmla="*/ 2 w 58"/>
                <a:gd name="T93" fmla="*/ 35 h 73"/>
                <a:gd name="T94" fmla="*/ 0 w 58"/>
                <a:gd name="T95" fmla="*/ 33 h 73"/>
                <a:gd name="T96" fmla="*/ 0 w 58"/>
                <a:gd name="T97" fmla="*/ 29 h 73"/>
                <a:gd name="T98" fmla="*/ 0 w 58"/>
                <a:gd name="T99" fmla="*/ 27 h 73"/>
                <a:gd name="T100" fmla="*/ 0 w 58"/>
                <a:gd name="T101" fmla="*/ 25 h 73"/>
                <a:gd name="T102" fmla="*/ 2 w 58"/>
                <a:gd name="T103" fmla="*/ 25 h 73"/>
                <a:gd name="T104" fmla="*/ 2 w 58"/>
                <a:gd name="T105" fmla="*/ 23 h 73"/>
                <a:gd name="T106" fmla="*/ 4 w 58"/>
                <a:gd name="T107" fmla="*/ 22 h 73"/>
                <a:gd name="T108" fmla="*/ 4 w 58"/>
                <a:gd name="T109" fmla="*/ 20 h 73"/>
                <a:gd name="T110" fmla="*/ 4 w 58"/>
                <a:gd name="T111" fmla="*/ 18 h 73"/>
                <a:gd name="T112" fmla="*/ 4 w 58"/>
                <a:gd name="T113" fmla="*/ 16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8" h="73">
                  <a:moveTo>
                    <a:pt x="4" y="16"/>
                  </a:moveTo>
                  <a:lnTo>
                    <a:pt x="8" y="10"/>
                  </a:lnTo>
                  <a:lnTo>
                    <a:pt x="10" y="8"/>
                  </a:lnTo>
                  <a:lnTo>
                    <a:pt x="14" y="4"/>
                  </a:lnTo>
                  <a:lnTo>
                    <a:pt x="16" y="2"/>
                  </a:lnTo>
                  <a:lnTo>
                    <a:pt x="20" y="0"/>
                  </a:lnTo>
                  <a:lnTo>
                    <a:pt x="21" y="0"/>
                  </a:lnTo>
                  <a:lnTo>
                    <a:pt x="23" y="0"/>
                  </a:lnTo>
                  <a:lnTo>
                    <a:pt x="23" y="0"/>
                  </a:lnTo>
                  <a:lnTo>
                    <a:pt x="27" y="4"/>
                  </a:lnTo>
                  <a:lnTo>
                    <a:pt x="29" y="8"/>
                  </a:lnTo>
                  <a:lnTo>
                    <a:pt x="33" y="10"/>
                  </a:lnTo>
                  <a:lnTo>
                    <a:pt x="35" y="14"/>
                  </a:lnTo>
                  <a:lnTo>
                    <a:pt x="39" y="18"/>
                  </a:lnTo>
                  <a:lnTo>
                    <a:pt x="43" y="20"/>
                  </a:lnTo>
                  <a:lnTo>
                    <a:pt x="46" y="22"/>
                  </a:lnTo>
                  <a:lnTo>
                    <a:pt x="50" y="22"/>
                  </a:lnTo>
                  <a:lnTo>
                    <a:pt x="50" y="25"/>
                  </a:lnTo>
                  <a:lnTo>
                    <a:pt x="52" y="29"/>
                  </a:lnTo>
                  <a:lnTo>
                    <a:pt x="52" y="33"/>
                  </a:lnTo>
                  <a:lnTo>
                    <a:pt x="54" y="39"/>
                  </a:lnTo>
                  <a:lnTo>
                    <a:pt x="56" y="43"/>
                  </a:lnTo>
                  <a:lnTo>
                    <a:pt x="56" y="47"/>
                  </a:lnTo>
                  <a:lnTo>
                    <a:pt x="58" y="50"/>
                  </a:lnTo>
                  <a:lnTo>
                    <a:pt x="58" y="54"/>
                  </a:lnTo>
                  <a:lnTo>
                    <a:pt x="56" y="62"/>
                  </a:lnTo>
                  <a:lnTo>
                    <a:pt x="54" y="66"/>
                  </a:lnTo>
                  <a:lnTo>
                    <a:pt x="50" y="68"/>
                  </a:lnTo>
                  <a:lnTo>
                    <a:pt x="44" y="68"/>
                  </a:lnTo>
                  <a:lnTo>
                    <a:pt x="39" y="68"/>
                  </a:lnTo>
                  <a:lnTo>
                    <a:pt x="35" y="68"/>
                  </a:lnTo>
                  <a:lnTo>
                    <a:pt x="31" y="70"/>
                  </a:lnTo>
                  <a:lnTo>
                    <a:pt x="29" y="73"/>
                  </a:lnTo>
                  <a:lnTo>
                    <a:pt x="25" y="73"/>
                  </a:lnTo>
                  <a:lnTo>
                    <a:pt x="23" y="71"/>
                  </a:lnTo>
                  <a:lnTo>
                    <a:pt x="21" y="68"/>
                  </a:lnTo>
                  <a:lnTo>
                    <a:pt x="21" y="64"/>
                  </a:lnTo>
                  <a:lnTo>
                    <a:pt x="21" y="58"/>
                  </a:lnTo>
                  <a:lnTo>
                    <a:pt x="21" y="54"/>
                  </a:lnTo>
                  <a:lnTo>
                    <a:pt x="21" y="48"/>
                  </a:lnTo>
                  <a:lnTo>
                    <a:pt x="20" y="45"/>
                  </a:lnTo>
                  <a:lnTo>
                    <a:pt x="18" y="43"/>
                  </a:lnTo>
                  <a:lnTo>
                    <a:pt x="14" y="39"/>
                  </a:lnTo>
                  <a:lnTo>
                    <a:pt x="12" y="39"/>
                  </a:lnTo>
                  <a:lnTo>
                    <a:pt x="8" y="37"/>
                  </a:lnTo>
                  <a:lnTo>
                    <a:pt x="6" y="35"/>
                  </a:lnTo>
                  <a:lnTo>
                    <a:pt x="2" y="35"/>
                  </a:lnTo>
                  <a:lnTo>
                    <a:pt x="0" y="33"/>
                  </a:lnTo>
                  <a:lnTo>
                    <a:pt x="0" y="29"/>
                  </a:lnTo>
                  <a:lnTo>
                    <a:pt x="0" y="27"/>
                  </a:lnTo>
                  <a:lnTo>
                    <a:pt x="0" y="25"/>
                  </a:lnTo>
                  <a:lnTo>
                    <a:pt x="2" y="25"/>
                  </a:lnTo>
                  <a:lnTo>
                    <a:pt x="2" y="23"/>
                  </a:lnTo>
                  <a:lnTo>
                    <a:pt x="4" y="22"/>
                  </a:lnTo>
                  <a:lnTo>
                    <a:pt x="4" y="20"/>
                  </a:lnTo>
                  <a:lnTo>
                    <a:pt x="4" y="18"/>
                  </a:lnTo>
                  <a:lnTo>
                    <a:pt x="4" y="16"/>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79" name="Freeform 333"/>
            <p:cNvSpPr>
              <a:spLocks/>
            </p:cNvSpPr>
            <p:nvPr/>
          </p:nvSpPr>
          <p:spPr bwMode="auto">
            <a:xfrm>
              <a:off x="4451" y="2389"/>
              <a:ext cx="142" cy="135"/>
            </a:xfrm>
            <a:custGeom>
              <a:avLst/>
              <a:gdLst>
                <a:gd name="T0" fmla="*/ 124 w 142"/>
                <a:gd name="T1" fmla="*/ 61 h 124"/>
                <a:gd name="T2" fmla="*/ 115 w 142"/>
                <a:gd name="T3" fmla="*/ 59 h 124"/>
                <a:gd name="T4" fmla="*/ 109 w 142"/>
                <a:gd name="T5" fmla="*/ 59 h 124"/>
                <a:gd name="T6" fmla="*/ 103 w 142"/>
                <a:gd name="T7" fmla="*/ 61 h 124"/>
                <a:gd name="T8" fmla="*/ 100 w 142"/>
                <a:gd name="T9" fmla="*/ 65 h 124"/>
                <a:gd name="T10" fmla="*/ 100 w 142"/>
                <a:gd name="T11" fmla="*/ 73 h 124"/>
                <a:gd name="T12" fmla="*/ 94 w 142"/>
                <a:gd name="T13" fmla="*/ 88 h 124"/>
                <a:gd name="T14" fmla="*/ 84 w 142"/>
                <a:gd name="T15" fmla="*/ 103 h 124"/>
                <a:gd name="T16" fmla="*/ 78 w 142"/>
                <a:gd name="T17" fmla="*/ 109 h 124"/>
                <a:gd name="T18" fmla="*/ 73 w 142"/>
                <a:gd name="T19" fmla="*/ 111 h 124"/>
                <a:gd name="T20" fmla="*/ 69 w 142"/>
                <a:gd name="T21" fmla="*/ 115 h 124"/>
                <a:gd name="T22" fmla="*/ 61 w 142"/>
                <a:gd name="T23" fmla="*/ 113 h 124"/>
                <a:gd name="T24" fmla="*/ 53 w 142"/>
                <a:gd name="T25" fmla="*/ 113 h 124"/>
                <a:gd name="T26" fmla="*/ 44 w 142"/>
                <a:gd name="T27" fmla="*/ 111 h 124"/>
                <a:gd name="T28" fmla="*/ 38 w 142"/>
                <a:gd name="T29" fmla="*/ 119 h 124"/>
                <a:gd name="T30" fmla="*/ 27 w 142"/>
                <a:gd name="T31" fmla="*/ 124 h 124"/>
                <a:gd name="T32" fmla="*/ 15 w 142"/>
                <a:gd name="T33" fmla="*/ 124 h 124"/>
                <a:gd name="T34" fmla="*/ 6 w 142"/>
                <a:gd name="T35" fmla="*/ 117 h 124"/>
                <a:gd name="T36" fmla="*/ 0 w 142"/>
                <a:gd name="T37" fmla="*/ 105 h 124"/>
                <a:gd name="T38" fmla="*/ 2 w 142"/>
                <a:gd name="T39" fmla="*/ 103 h 124"/>
                <a:gd name="T40" fmla="*/ 6 w 142"/>
                <a:gd name="T41" fmla="*/ 105 h 124"/>
                <a:gd name="T42" fmla="*/ 13 w 142"/>
                <a:gd name="T43" fmla="*/ 107 h 124"/>
                <a:gd name="T44" fmla="*/ 13 w 142"/>
                <a:gd name="T45" fmla="*/ 100 h 124"/>
                <a:gd name="T46" fmla="*/ 17 w 142"/>
                <a:gd name="T47" fmla="*/ 94 h 124"/>
                <a:gd name="T48" fmla="*/ 23 w 142"/>
                <a:gd name="T49" fmla="*/ 86 h 124"/>
                <a:gd name="T50" fmla="*/ 42 w 142"/>
                <a:gd name="T51" fmla="*/ 75 h 124"/>
                <a:gd name="T52" fmla="*/ 59 w 142"/>
                <a:gd name="T53" fmla="*/ 63 h 124"/>
                <a:gd name="T54" fmla="*/ 63 w 142"/>
                <a:gd name="T55" fmla="*/ 53 h 124"/>
                <a:gd name="T56" fmla="*/ 65 w 142"/>
                <a:gd name="T57" fmla="*/ 48 h 124"/>
                <a:gd name="T58" fmla="*/ 63 w 142"/>
                <a:gd name="T59" fmla="*/ 46 h 124"/>
                <a:gd name="T60" fmla="*/ 63 w 142"/>
                <a:gd name="T61" fmla="*/ 48 h 124"/>
                <a:gd name="T62" fmla="*/ 65 w 142"/>
                <a:gd name="T63" fmla="*/ 46 h 124"/>
                <a:gd name="T64" fmla="*/ 65 w 142"/>
                <a:gd name="T65" fmla="*/ 46 h 124"/>
                <a:gd name="T66" fmla="*/ 67 w 142"/>
                <a:gd name="T67" fmla="*/ 55 h 124"/>
                <a:gd name="T68" fmla="*/ 78 w 142"/>
                <a:gd name="T69" fmla="*/ 63 h 124"/>
                <a:gd name="T70" fmla="*/ 90 w 142"/>
                <a:gd name="T71" fmla="*/ 63 h 124"/>
                <a:gd name="T72" fmla="*/ 92 w 142"/>
                <a:gd name="T73" fmla="*/ 55 h 124"/>
                <a:gd name="T74" fmla="*/ 84 w 142"/>
                <a:gd name="T75" fmla="*/ 42 h 124"/>
                <a:gd name="T76" fmla="*/ 94 w 142"/>
                <a:gd name="T77" fmla="*/ 27 h 124"/>
                <a:gd name="T78" fmla="*/ 101 w 142"/>
                <a:gd name="T79" fmla="*/ 7 h 124"/>
                <a:gd name="T80" fmla="*/ 113 w 142"/>
                <a:gd name="T81" fmla="*/ 9 h 124"/>
                <a:gd name="T82" fmla="*/ 124 w 142"/>
                <a:gd name="T83" fmla="*/ 25 h 124"/>
                <a:gd name="T84" fmla="*/ 140 w 142"/>
                <a:gd name="T85" fmla="*/ 38 h 124"/>
                <a:gd name="T86" fmla="*/ 138 w 142"/>
                <a:gd name="T87" fmla="*/ 46 h 124"/>
                <a:gd name="T88" fmla="*/ 134 w 142"/>
                <a:gd name="T89" fmla="*/ 48 h 124"/>
                <a:gd name="T90" fmla="*/ 130 w 142"/>
                <a:gd name="T91" fmla="*/ 50 h 124"/>
                <a:gd name="T92" fmla="*/ 130 w 142"/>
                <a:gd name="T93" fmla="*/ 53 h 124"/>
                <a:gd name="T94" fmla="*/ 126 w 142"/>
                <a:gd name="T95" fmla="*/ 59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42" h="124">
                  <a:moveTo>
                    <a:pt x="126" y="61"/>
                  </a:moveTo>
                  <a:lnTo>
                    <a:pt x="126" y="61"/>
                  </a:lnTo>
                  <a:lnTo>
                    <a:pt x="124" y="61"/>
                  </a:lnTo>
                  <a:lnTo>
                    <a:pt x="121" y="59"/>
                  </a:lnTo>
                  <a:lnTo>
                    <a:pt x="119" y="59"/>
                  </a:lnTo>
                  <a:lnTo>
                    <a:pt x="115" y="59"/>
                  </a:lnTo>
                  <a:lnTo>
                    <a:pt x="113" y="59"/>
                  </a:lnTo>
                  <a:lnTo>
                    <a:pt x="111" y="59"/>
                  </a:lnTo>
                  <a:lnTo>
                    <a:pt x="109" y="59"/>
                  </a:lnTo>
                  <a:lnTo>
                    <a:pt x="107" y="59"/>
                  </a:lnTo>
                  <a:lnTo>
                    <a:pt x="105" y="59"/>
                  </a:lnTo>
                  <a:lnTo>
                    <a:pt x="103" y="61"/>
                  </a:lnTo>
                  <a:lnTo>
                    <a:pt x="103" y="63"/>
                  </a:lnTo>
                  <a:lnTo>
                    <a:pt x="101" y="63"/>
                  </a:lnTo>
                  <a:lnTo>
                    <a:pt x="100" y="65"/>
                  </a:lnTo>
                  <a:lnTo>
                    <a:pt x="100" y="67"/>
                  </a:lnTo>
                  <a:lnTo>
                    <a:pt x="100" y="69"/>
                  </a:lnTo>
                  <a:lnTo>
                    <a:pt x="100" y="73"/>
                  </a:lnTo>
                  <a:lnTo>
                    <a:pt x="98" y="78"/>
                  </a:lnTo>
                  <a:lnTo>
                    <a:pt x="96" y="84"/>
                  </a:lnTo>
                  <a:lnTo>
                    <a:pt x="94" y="88"/>
                  </a:lnTo>
                  <a:lnTo>
                    <a:pt x="90" y="94"/>
                  </a:lnTo>
                  <a:lnTo>
                    <a:pt x="88" y="100"/>
                  </a:lnTo>
                  <a:lnTo>
                    <a:pt x="84" y="103"/>
                  </a:lnTo>
                  <a:lnTo>
                    <a:pt x="82" y="107"/>
                  </a:lnTo>
                  <a:lnTo>
                    <a:pt x="80" y="109"/>
                  </a:lnTo>
                  <a:lnTo>
                    <a:pt x="78" y="109"/>
                  </a:lnTo>
                  <a:lnTo>
                    <a:pt x="77" y="109"/>
                  </a:lnTo>
                  <a:lnTo>
                    <a:pt x="75" y="111"/>
                  </a:lnTo>
                  <a:lnTo>
                    <a:pt x="73" y="111"/>
                  </a:lnTo>
                  <a:lnTo>
                    <a:pt x="71" y="113"/>
                  </a:lnTo>
                  <a:lnTo>
                    <a:pt x="71" y="113"/>
                  </a:lnTo>
                  <a:lnTo>
                    <a:pt x="69" y="115"/>
                  </a:lnTo>
                  <a:lnTo>
                    <a:pt x="63" y="115"/>
                  </a:lnTo>
                  <a:lnTo>
                    <a:pt x="63" y="115"/>
                  </a:lnTo>
                  <a:lnTo>
                    <a:pt x="61" y="113"/>
                  </a:lnTo>
                  <a:lnTo>
                    <a:pt x="57" y="113"/>
                  </a:lnTo>
                  <a:lnTo>
                    <a:pt x="55" y="113"/>
                  </a:lnTo>
                  <a:lnTo>
                    <a:pt x="53" y="113"/>
                  </a:lnTo>
                  <a:lnTo>
                    <a:pt x="50" y="113"/>
                  </a:lnTo>
                  <a:lnTo>
                    <a:pt x="48" y="113"/>
                  </a:lnTo>
                  <a:lnTo>
                    <a:pt x="44" y="111"/>
                  </a:lnTo>
                  <a:lnTo>
                    <a:pt x="44" y="115"/>
                  </a:lnTo>
                  <a:lnTo>
                    <a:pt x="40" y="117"/>
                  </a:lnTo>
                  <a:lnTo>
                    <a:pt x="38" y="119"/>
                  </a:lnTo>
                  <a:lnTo>
                    <a:pt x="34" y="121"/>
                  </a:lnTo>
                  <a:lnTo>
                    <a:pt x="30" y="123"/>
                  </a:lnTo>
                  <a:lnTo>
                    <a:pt x="27" y="124"/>
                  </a:lnTo>
                  <a:lnTo>
                    <a:pt x="23" y="124"/>
                  </a:lnTo>
                  <a:lnTo>
                    <a:pt x="19" y="124"/>
                  </a:lnTo>
                  <a:lnTo>
                    <a:pt x="15" y="124"/>
                  </a:lnTo>
                  <a:lnTo>
                    <a:pt x="11" y="123"/>
                  </a:lnTo>
                  <a:lnTo>
                    <a:pt x="7" y="121"/>
                  </a:lnTo>
                  <a:lnTo>
                    <a:pt x="6" y="117"/>
                  </a:lnTo>
                  <a:lnTo>
                    <a:pt x="4" y="113"/>
                  </a:lnTo>
                  <a:lnTo>
                    <a:pt x="2" y="109"/>
                  </a:lnTo>
                  <a:lnTo>
                    <a:pt x="0" y="105"/>
                  </a:lnTo>
                  <a:lnTo>
                    <a:pt x="0" y="101"/>
                  </a:lnTo>
                  <a:lnTo>
                    <a:pt x="0" y="101"/>
                  </a:lnTo>
                  <a:lnTo>
                    <a:pt x="2" y="103"/>
                  </a:lnTo>
                  <a:lnTo>
                    <a:pt x="4" y="103"/>
                  </a:lnTo>
                  <a:lnTo>
                    <a:pt x="4" y="105"/>
                  </a:lnTo>
                  <a:lnTo>
                    <a:pt x="6" y="105"/>
                  </a:lnTo>
                  <a:lnTo>
                    <a:pt x="9" y="107"/>
                  </a:lnTo>
                  <a:lnTo>
                    <a:pt x="11" y="107"/>
                  </a:lnTo>
                  <a:lnTo>
                    <a:pt x="13" y="107"/>
                  </a:lnTo>
                  <a:lnTo>
                    <a:pt x="13" y="105"/>
                  </a:lnTo>
                  <a:lnTo>
                    <a:pt x="13" y="101"/>
                  </a:lnTo>
                  <a:lnTo>
                    <a:pt x="13" y="100"/>
                  </a:lnTo>
                  <a:lnTo>
                    <a:pt x="15" y="98"/>
                  </a:lnTo>
                  <a:lnTo>
                    <a:pt x="15" y="96"/>
                  </a:lnTo>
                  <a:lnTo>
                    <a:pt x="17" y="94"/>
                  </a:lnTo>
                  <a:lnTo>
                    <a:pt x="19" y="92"/>
                  </a:lnTo>
                  <a:lnTo>
                    <a:pt x="21" y="92"/>
                  </a:lnTo>
                  <a:lnTo>
                    <a:pt x="23" y="86"/>
                  </a:lnTo>
                  <a:lnTo>
                    <a:pt x="27" y="80"/>
                  </a:lnTo>
                  <a:lnTo>
                    <a:pt x="34" y="76"/>
                  </a:lnTo>
                  <a:lnTo>
                    <a:pt x="42" y="75"/>
                  </a:lnTo>
                  <a:lnTo>
                    <a:pt x="50" y="71"/>
                  </a:lnTo>
                  <a:lnTo>
                    <a:pt x="55" y="67"/>
                  </a:lnTo>
                  <a:lnTo>
                    <a:pt x="59" y="63"/>
                  </a:lnTo>
                  <a:lnTo>
                    <a:pt x="61" y="57"/>
                  </a:lnTo>
                  <a:lnTo>
                    <a:pt x="61" y="55"/>
                  </a:lnTo>
                  <a:lnTo>
                    <a:pt x="63" y="53"/>
                  </a:lnTo>
                  <a:lnTo>
                    <a:pt x="63" y="52"/>
                  </a:lnTo>
                  <a:lnTo>
                    <a:pt x="63" y="50"/>
                  </a:lnTo>
                  <a:lnTo>
                    <a:pt x="65" y="48"/>
                  </a:lnTo>
                  <a:lnTo>
                    <a:pt x="65" y="46"/>
                  </a:lnTo>
                  <a:lnTo>
                    <a:pt x="65" y="46"/>
                  </a:lnTo>
                  <a:lnTo>
                    <a:pt x="63" y="46"/>
                  </a:lnTo>
                  <a:lnTo>
                    <a:pt x="63" y="46"/>
                  </a:lnTo>
                  <a:lnTo>
                    <a:pt x="63" y="48"/>
                  </a:lnTo>
                  <a:lnTo>
                    <a:pt x="63" y="48"/>
                  </a:lnTo>
                  <a:lnTo>
                    <a:pt x="65" y="48"/>
                  </a:lnTo>
                  <a:lnTo>
                    <a:pt x="65" y="46"/>
                  </a:lnTo>
                  <a:lnTo>
                    <a:pt x="65" y="46"/>
                  </a:lnTo>
                  <a:lnTo>
                    <a:pt x="65" y="46"/>
                  </a:lnTo>
                  <a:lnTo>
                    <a:pt x="65" y="46"/>
                  </a:lnTo>
                  <a:lnTo>
                    <a:pt x="65" y="46"/>
                  </a:lnTo>
                  <a:lnTo>
                    <a:pt x="65" y="48"/>
                  </a:lnTo>
                  <a:lnTo>
                    <a:pt x="65" y="52"/>
                  </a:lnTo>
                  <a:lnTo>
                    <a:pt x="67" y="55"/>
                  </a:lnTo>
                  <a:lnTo>
                    <a:pt x="69" y="59"/>
                  </a:lnTo>
                  <a:lnTo>
                    <a:pt x="73" y="61"/>
                  </a:lnTo>
                  <a:lnTo>
                    <a:pt x="78" y="63"/>
                  </a:lnTo>
                  <a:lnTo>
                    <a:pt x="86" y="63"/>
                  </a:lnTo>
                  <a:lnTo>
                    <a:pt x="88" y="63"/>
                  </a:lnTo>
                  <a:lnTo>
                    <a:pt x="90" y="63"/>
                  </a:lnTo>
                  <a:lnTo>
                    <a:pt x="92" y="61"/>
                  </a:lnTo>
                  <a:lnTo>
                    <a:pt x="92" y="59"/>
                  </a:lnTo>
                  <a:lnTo>
                    <a:pt x="92" y="55"/>
                  </a:lnTo>
                  <a:lnTo>
                    <a:pt x="90" y="52"/>
                  </a:lnTo>
                  <a:lnTo>
                    <a:pt x="86" y="46"/>
                  </a:lnTo>
                  <a:lnTo>
                    <a:pt x="84" y="42"/>
                  </a:lnTo>
                  <a:lnTo>
                    <a:pt x="88" y="36"/>
                  </a:lnTo>
                  <a:lnTo>
                    <a:pt x="90" y="32"/>
                  </a:lnTo>
                  <a:lnTo>
                    <a:pt x="94" y="27"/>
                  </a:lnTo>
                  <a:lnTo>
                    <a:pt x="96" y="19"/>
                  </a:lnTo>
                  <a:lnTo>
                    <a:pt x="98" y="13"/>
                  </a:lnTo>
                  <a:lnTo>
                    <a:pt x="101" y="7"/>
                  </a:lnTo>
                  <a:lnTo>
                    <a:pt x="105" y="4"/>
                  </a:lnTo>
                  <a:lnTo>
                    <a:pt x="111" y="0"/>
                  </a:lnTo>
                  <a:lnTo>
                    <a:pt x="113" y="9"/>
                  </a:lnTo>
                  <a:lnTo>
                    <a:pt x="115" y="15"/>
                  </a:lnTo>
                  <a:lnTo>
                    <a:pt x="119" y="21"/>
                  </a:lnTo>
                  <a:lnTo>
                    <a:pt x="124" y="25"/>
                  </a:lnTo>
                  <a:lnTo>
                    <a:pt x="130" y="28"/>
                  </a:lnTo>
                  <a:lnTo>
                    <a:pt x="134" y="34"/>
                  </a:lnTo>
                  <a:lnTo>
                    <a:pt x="140" y="38"/>
                  </a:lnTo>
                  <a:lnTo>
                    <a:pt x="142" y="46"/>
                  </a:lnTo>
                  <a:lnTo>
                    <a:pt x="140" y="46"/>
                  </a:lnTo>
                  <a:lnTo>
                    <a:pt x="138" y="46"/>
                  </a:lnTo>
                  <a:lnTo>
                    <a:pt x="138" y="46"/>
                  </a:lnTo>
                  <a:lnTo>
                    <a:pt x="136" y="48"/>
                  </a:lnTo>
                  <a:lnTo>
                    <a:pt x="134" y="48"/>
                  </a:lnTo>
                  <a:lnTo>
                    <a:pt x="134" y="48"/>
                  </a:lnTo>
                  <a:lnTo>
                    <a:pt x="132" y="48"/>
                  </a:lnTo>
                  <a:lnTo>
                    <a:pt x="130" y="50"/>
                  </a:lnTo>
                  <a:lnTo>
                    <a:pt x="130" y="50"/>
                  </a:lnTo>
                  <a:lnTo>
                    <a:pt x="130" y="52"/>
                  </a:lnTo>
                  <a:lnTo>
                    <a:pt x="130" y="53"/>
                  </a:lnTo>
                  <a:lnTo>
                    <a:pt x="128" y="55"/>
                  </a:lnTo>
                  <a:lnTo>
                    <a:pt x="128" y="57"/>
                  </a:lnTo>
                  <a:lnTo>
                    <a:pt x="126" y="59"/>
                  </a:lnTo>
                  <a:lnTo>
                    <a:pt x="126" y="61"/>
                  </a:lnTo>
                  <a:lnTo>
                    <a:pt x="126" y="61"/>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80" name="Freeform 334"/>
            <p:cNvSpPr>
              <a:spLocks/>
            </p:cNvSpPr>
            <p:nvPr/>
          </p:nvSpPr>
          <p:spPr bwMode="auto">
            <a:xfrm>
              <a:off x="4564" y="2314"/>
              <a:ext cx="35" cy="55"/>
            </a:xfrm>
            <a:custGeom>
              <a:avLst/>
              <a:gdLst>
                <a:gd name="T0" fmla="*/ 33 w 35"/>
                <a:gd name="T1" fmla="*/ 0 h 51"/>
                <a:gd name="T2" fmla="*/ 33 w 35"/>
                <a:gd name="T3" fmla="*/ 2 h 51"/>
                <a:gd name="T4" fmla="*/ 35 w 35"/>
                <a:gd name="T5" fmla="*/ 2 h 51"/>
                <a:gd name="T6" fmla="*/ 35 w 35"/>
                <a:gd name="T7" fmla="*/ 2 h 51"/>
                <a:gd name="T8" fmla="*/ 35 w 35"/>
                <a:gd name="T9" fmla="*/ 3 h 51"/>
                <a:gd name="T10" fmla="*/ 35 w 35"/>
                <a:gd name="T11" fmla="*/ 3 h 51"/>
                <a:gd name="T12" fmla="*/ 35 w 35"/>
                <a:gd name="T13" fmla="*/ 5 h 51"/>
                <a:gd name="T14" fmla="*/ 35 w 35"/>
                <a:gd name="T15" fmla="*/ 5 h 51"/>
                <a:gd name="T16" fmla="*/ 35 w 35"/>
                <a:gd name="T17" fmla="*/ 5 h 51"/>
                <a:gd name="T18" fmla="*/ 35 w 35"/>
                <a:gd name="T19" fmla="*/ 11 h 51"/>
                <a:gd name="T20" fmla="*/ 31 w 35"/>
                <a:gd name="T21" fmla="*/ 17 h 51"/>
                <a:gd name="T22" fmla="*/ 27 w 35"/>
                <a:gd name="T23" fmla="*/ 25 h 51"/>
                <a:gd name="T24" fmla="*/ 21 w 35"/>
                <a:gd name="T25" fmla="*/ 32 h 51"/>
                <a:gd name="T26" fmla="*/ 15 w 35"/>
                <a:gd name="T27" fmla="*/ 38 h 51"/>
                <a:gd name="T28" fmla="*/ 10 w 35"/>
                <a:gd name="T29" fmla="*/ 44 h 51"/>
                <a:gd name="T30" fmla="*/ 4 w 35"/>
                <a:gd name="T31" fmla="*/ 49 h 51"/>
                <a:gd name="T32" fmla="*/ 0 w 35"/>
                <a:gd name="T33" fmla="*/ 51 h 51"/>
                <a:gd name="T34" fmla="*/ 0 w 35"/>
                <a:gd name="T35" fmla="*/ 49 h 51"/>
                <a:gd name="T36" fmla="*/ 0 w 35"/>
                <a:gd name="T37" fmla="*/ 49 h 51"/>
                <a:gd name="T38" fmla="*/ 0 w 35"/>
                <a:gd name="T39" fmla="*/ 48 h 51"/>
                <a:gd name="T40" fmla="*/ 0 w 35"/>
                <a:gd name="T41" fmla="*/ 48 h 51"/>
                <a:gd name="T42" fmla="*/ 0 w 35"/>
                <a:gd name="T43" fmla="*/ 46 h 51"/>
                <a:gd name="T44" fmla="*/ 0 w 35"/>
                <a:gd name="T45" fmla="*/ 44 h 51"/>
                <a:gd name="T46" fmla="*/ 0 w 35"/>
                <a:gd name="T47" fmla="*/ 44 h 51"/>
                <a:gd name="T48" fmla="*/ 0 w 35"/>
                <a:gd name="T49" fmla="*/ 42 h 51"/>
                <a:gd name="T50" fmla="*/ 0 w 35"/>
                <a:gd name="T51" fmla="*/ 40 h 51"/>
                <a:gd name="T52" fmla="*/ 2 w 35"/>
                <a:gd name="T53" fmla="*/ 38 h 51"/>
                <a:gd name="T54" fmla="*/ 4 w 35"/>
                <a:gd name="T55" fmla="*/ 38 h 51"/>
                <a:gd name="T56" fmla="*/ 6 w 35"/>
                <a:gd name="T57" fmla="*/ 36 h 51"/>
                <a:gd name="T58" fmla="*/ 6 w 35"/>
                <a:gd name="T59" fmla="*/ 36 h 51"/>
                <a:gd name="T60" fmla="*/ 8 w 35"/>
                <a:gd name="T61" fmla="*/ 34 h 51"/>
                <a:gd name="T62" fmla="*/ 10 w 35"/>
                <a:gd name="T63" fmla="*/ 34 h 51"/>
                <a:gd name="T64" fmla="*/ 10 w 35"/>
                <a:gd name="T65" fmla="*/ 34 h 51"/>
                <a:gd name="T66" fmla="*/ 13 w 35"/>
                <a:gd name="T67" fmla="*/ 28 h 51"/>
                <a:gd name="T68" fmla="*/ 15 w 35"/>
                <a:gd name="T69" fmla="*/ 25 h 51"/>
                <a:gd name="T70" fmla="*/ 17 w 35"/>
                <a:gd name="T71" fmla="*/ 19 h 51"/>
                <a:gd name="T72" fmla="*/ 19 w 35"/>
                <a:gd name="T73" fmla="*/ 15 h 51"/>
                <a:gd name="T74" fmla="*/ 21 w 35"/>
                <a:gd name="T75" fmla="*/ 11 h 51"/>
                <a:gd name="T76" fmla="*/ 25 w 35"/>
                <a:gd name="T77" fmla="*/ 5 h 51"/>
                <a:gd name="T78" fmla="*/ 29 w 35"/>
                <a:gd name="T79" fmla="*/ 3 h 51"/>
                <a:gd name="T80" fmla="*/ 33 w 35"/>
                <a:gd name="T81"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5" h="51">
                  <a:moveTo>
                    <a:pt x="33" y="0"/>
                  </a:moveTo>
                  <a:lnTo>
                    <a:pt x="33" y="2"/>
                  </a:lnTo>
                  <a:lnTo>
                    <a:pt x="35" y="2"/>
                  </a:lnTo>
                  <a:lnTo>
                    <a:pt x="35" y="2"/>
                  </a:lnTo>
                  <a:lnTo>
                    <a:pt x="35" y="3"/>
                  </a:lnTo>
                  <a:lnTo>
                    <a:pt x="35" y="3"/>
                  </a:lnTo>
                  <a:lnTo>
                    <a:pt x="35" y="5"/>
                  </a:lnTo>
                  <a:lnTo>
                    <a:pt x="35" y="5"/>
                  </a:lnTo>
                  <a:lnTo>
                    <a:pt x="35" y="5"/>
                  </a:lnTo>
                  <a:lnTo>
                    <a:pt x="35" y="11"/>
                  </a:lnTo>
                  <a:lnTo>
                    <a:pt x="31" y="17"/>
                  </a:lnTo>
                  <a:lnTo>
                    <a:pt x="27" y="25"/>
                  </a:lnTo>
                  <a:lnTo>
                    <a:pt x="21" y="32"/>
                  </a:lnTo>
                  <a:lnTo>
                    <a:pt x="15" y="38"/>
                  </a:lnTo>
                  <a:lnTo>
                    <a:pt x="10" y="44"/>
                  </a:lnTo>
                  <a:lnTo>
                    <a:pt x="4" y="49"/>
                  </a:lnTo>
                  <a:lnTo>
                    <a:pt x="0" y="51"/>
                  </a:lnTo>
                  <a:lnTo>
                    <a:pt x="0" y="49"/>
                  </a:lnTo>
                  <a:lnTo>
                    <a:pt x="0" y="49"/>
                  </a:lnTo>
                  <a:lnTo>
                    <a:pt x="0" y="48"/>
                  </a:lnTo>
                  <a:lnTo>
                    <a:pt x="0" y="48"/>
                  </a:lnTo>
                  <a:lnTo>
                    <a:pt x="0" y="46"/>
                  </a:lnTo>
                  <a:lnTo>
                    <a:pt x="0" y="44"/>
                  </a:lnTo>
                  <a:lnTo>
                    <a:pt x="0" y="44"/>
                  </a:lnTo>
                  <a:lnTo>
                    <a:pt x="0" y="42"/>
                  </a:lnTo>
                  <a:lnTo>
                    <a:pt x="0" y="40"/>
                  </a:lnTo>
                  <a:lnTo>
                    <a:pt x="2" y="38"/>
                  </a:lnTo>
                  <a:lnTo>
                    <a:pt x="4" y="38"/>
                  </a:lnTo>
                  <a:lnTo>
                    <a:pt x="6" y="36"/>
                  </a:lnTo>
                  <a:lnTo>
                    <a:pt x="6" y="36"/>
                  </a:lnTo>
                  <a:lnTo>
                    <a:pt x="8" y="34"/>
                  </a:lnTo>
                  <a:lnTo>
                    <a:pt x="10" y="34"/>
                  </a:lnTo>
                  <a:lnTo>
                    <a:pt x="10" y="34"/>
                  </a:lnTo>
                  <a:lnTo>
                    <a:pt x="13" y="28"/>
                  </a:lnTo>
                  <a:lnTo>
                    <a:pt x="15" y="25"/>
                  </a:lnTo>
                  <a:lnTo>
                    <a:pt x="17" y="19"/>
                  </a:lnTo>
                  <a:lnTo>
                    <a:pt x="19" y="15"/>
                  </a:lnTo>
                  <a:lnTo>
                    <a:pt x="21" y="11"/>
                  </a:lnTo>
                  <a:lnTo>
                    <a:pt x="25" y="5"/>
                  </a:lnTo>
                  <a:lnTo>
                    <a:pt x="29" y="3"/>
                  </a:lnTo>
                  <a:lnTo>
                    <a:pt x="33"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81" name="Freeform 335"/>
            <p:cNvSpPr>
              <a:spLocks/>
            </p:cNvSpPr>
            <p:nvPr/>
          </p:nvSpPr>
          <p:spPr bwMode="auto">
            <a:xfrm>
              <a:off x="4643" y="2332"/>
              <a:ext cx="74" cy="87"/>
            </a:xfrm>
            <a:custGeom>
              <a:avLst/>
              <a:gdLst>
                <a:gd name="T0" fmla="*/ 2 w 74"/>
                <a:gd name="T1" fmla="*/ 56 h 80"/>
                <a:gd name="T2" fmla="*/ 0 w 74"/>
                <a:gd name="T3" fmla="*/ 52 h 80"/>
                <a:gd name="T4" fmla="*/ 0 w 74"/>
                <a:gd name="T5" fmla="*/ 48 h 80"/>
                <a:gd name="T6" fmla="*/ 0 w 74"/>
                <a:gd name="T7" fmla="*/ 46 h 80"/>
                <a:gd name="T8" fmla="*/ 0 w 74"/>
                <a:gd name="T9" fmla="*/ 42 h 80"/>
                <a:gd name="T10" fmla="*/ 3 w 74"/>
                <a:gd name="T11" fmla="*/ 40 h 80"/>
                <a:gd name="T12" fmla="*/ 11 w 74"/>
                <a:gd name="T13" fmla="*/ 32 h 80"/>
                <a:gd name="T14" fmla="*/ 19 w 74"/>
                <a:gd name="T15" fmla="*/ 27 h 80"/>
                <a:gd name="T16" fmla="*/ 21 w 74"/>
                <a:gd name="T17" fmla="*/ 27 h 80"/>
                <a:gd name="T18" fmla="*/ 25 w 74"/>
                <a:gd name="T19" fmla="*/ 27 h 80"/>
                <a:gd name="T20" fmla="*/ 25 w 74"/>
                <a:gd name="T21" fmla="*/ 27 h 80"/>
                <a:gd name="T22" fmla="*/ 27 w 74"/>
                <a:gd name="T23" fmla="*/ 31 h 80"/>
                <a:gd name="T24" fmla="*/ 28 w 74"/>
                <a:gd name="T25" fmla="*/ 34 h 80"/>
                <a:gd name="T26" fmla="*/ 36 w 74"/>
                <a:gd name="T27" fmla="*/ 32 h 80"/>
                <a:gd name="T28" fmla="*/ 48 w 74"/>
                <a:gd name="T29" fmla="*/ 21 h 80"/>
                <a:gd name="T30" fmla="*/ 53 w 74"/>
                <a:gd name="T31" fmla="*/ 6 h 80"/>
                <a:gd name="T32" fmla="*/ 55 w 74"/>
                <a:gd name="T33" fmla="*/ 2 h 80"/>
                <a:gd name="T34" fmla="*/ 59 w 74"/>
                <a:gd name="T35" fmla="*/ 4 h 80"/>
                <a:gd name="T36" fmla="*/ 63 w 74"/>
                <a:gd name="T37" fmla="*/ 6 h 80"/>
                <a:gd name="T38" fmla="*/ 63 w 74"/>
                <a:gd name="T39" fmla="*/ 11 h 80"/>
                <a:gd name="T40" fmla="*/ 63 w 74"/>
                <a:gd name="T41" fmla="*/ 15 h 80"/>
                <a:gd name="T42" fmla="*/ 63 w 74"/>
                <a:gd name="T43" fmla="*/ 17 h 80"/>
                <a:gd name="T44" fmla="*/ 65 w 74"/>
                <a:gd name="T45" fmla="*/ 21 h 80"/>
                <a:gd name="T46" fmla="*/ 67 w 74"/>
                <a:gd name="T47" fmla="*/ 23 h 80"/>
                <a:gd name="T48" fmla="*/ 67 w 74"/>
                <a:gd name="T49" fmla="*/ 27 h 80"/>
                <a:gd name="T50" fmla="*/ 65 w 74"/>
                <a:gd name="T51" fmla="*/ 32 h 80"/>
                <a:gd name="T52" fmla="*/ 69 w 74"/>
                <a:gd name="T53" fmla="*/ 34 h 80"/>
                <a:gd name="T54" fmla="*/ 71 w 74"/>
                <a:gd name="T55" fmla="*/ 42 h 80"/>
                <a:gd name="T56" fmla="*/ 73 w 74"/>
                <a:gd name="T57" fmla="*/ 50 h 80"/>
                <a:gd name="T58" fmla="*/ 71 w 74"/>
                <a:gd name="T59" fmla="*/ 71 h 80"/>
                <a:gd name="T60" fmla="*/ 67 w 74"/>
                <a:gd name="T61" fmla="*/ 65 h 80"/>
                <a:gd name="T62" fmla="*/ 69 w 74"/>
                <a:gd name="T63" fmla="*/ 59 h 80"/>
                <a:gd name="T64" fmla="*/ 67 w 74"/>
                <a:gd name="T65" fmla="*/ 57 h 80"/>
                <a:gd name="T66" fmla="*/ 63 w 74"/>
                <a:gd name="T67" fmla="*/ 57 h 80"/>
                <a:gd name="T68" fmla="*/ 59 w 74"/>
                <a:gd name="T69" fmla="*/ 56 h 80"/>
                <a:gd name="T70" fmla="*/ 55 w 74"/>
                <a:gd name="T71" fmla="*/ 59 h 80"/>
                <a:gd name="T72" fmla="*/ 53 w 74"/>
                <a:gd name="T73" fmla="*/ 71 h 80"/>
                <a:gd name="T74" fmla="*/ 51 w 74"/>
                <a:gd name="T75" fmla="*/ 80 h 80"/>
                <a:gd name="T76" fmla="*/ 34 w 74"/>
                <a:gd name="T77" fmla="*/ 75 h 80"/>
                <a:gd name="T78" fmla="*/ 30 w 74"/>
                <a:gd name="T79" fmla="*/ 67 h 80"/>
                <a:gd name="T80" fmla="*/ 27 w 74"/>
                <a:gd name="T81" fmla="*/ 61 h 80"/>
                <a:gd name="T82" fmla="*/ 30 w 74"/>
                <a:gd name="T83" fmla="*/ 57 h 80"/>
                <a:gd name="T84" fmla="*/ 32 w 74"/>
                <a:gd name="T85" fmla="*/ 56 h 80"/>
                <a:gd name="T86" fmla="*/ 25 w 74"/>
                <a:gd name="T87" fmla="*/ 48 h 80"/>
                <a:gd name="T88" fmla="*/ 7 w 74"/>
                <a:gd name="T89" fmla="*/ 50 h 80"/>
                <a:gd name="T90" fmla="*/ 3 w 74"/>
                <a:gd name="T91" fmla="*/ 54 h 80"/>
                <a:gd name="T92" fmla="*/ 3 w 74"/>
                <a:gd name="T93" fmla="*/ 57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4" h="80">
                  <a:moveTo>
                    <a:pt x="3" y="57"/>
                  </a:moveTo>
                  <a:lnTo>
                    <a:pt x="3" y="56"/>
                  </a:lnTo>
                  <a:lnTo>
                    <a:pt x="2" y="56"/>
                  </a:lnTo>
                  <a:lnTo>
                    <a:pt x="2" y="54"/>
                  </a:lnTo>
                  <a:lnTo>
                    <a:pt x="2" y="54"/>
                  </a:lnTo>
                  <a:lnTo>
                    <a:pt x="0" y="52"/>
                  </a:lnTo>
                  <a:lnTo>
                    <a:pt x="0" y="50"/>
                  </a:lnTo>
                  <a:lnTo>
                    <a:pt x="0" y="50"/>
                  </a:lnTo>
                  <a:lnTo>
                    <a:pt x="0" y="48"/>
                  </a:lnTo>
                  <a:lnTo>
                    <a:pt x="0" y="48"/>
                  </a:lnTo>
                  <a:lnTo>
                    <a:pt x="0" y="46"/>
                  </a:lnTo>
                  <a:lnTo>
                    <a:pt x="0" y="46"/>
                  </a:lnTo>
                  <a:lnTo>
                    <a:pt x="0" y="44"/>
                  </a:lnTo>
                  <a:lnTo>
                    <a:pt x="0" y="42"/>
                  </a:lnTo>
                  <a:lnTo>
                    <a:pt x="0" y="42"/>
                  </a:lnTo>
                  <a:lnTo>
                    <a:pt x="0" y="40"/>
                  </a:lnTo>
                  <a:lnTo>
                    <a:pt x="0" y="40"/>
                  </a:lnTo>
                  <a:lnTo>
                    <a:pt x="3" y="40"/>
                  </a:lnTo>
                  <a:lnTo>
                    <a:pt x="7" y="38"/>
                  </a:lnTo>
                  <a:lnTo>
                    <a:pt x="9" y="36"/>
                  </a:lnTo>
                  <a:lnTo>
                    <a:pt x="11" y="32"/>
                  </a:lnTo>
                  <a:lnTo>
                    <a:pt x="13" y="31"/>
                  </a:lnTo>
                  <a:lnTo>
                    <a:pt x="15" y="29"/>
                  </a:lnTo>
                  <a:lnTo>
                    <a:pt x="19" y="27"/>
                  </a:lnTo>
                  <a:lnTo>
                    <a:pt x="21" y="27"/>
                  </a:lnTo>
                  <a:lnTo>
                    <a:pt x="21" y="27"/>
                  </a:lnTo>
                  <a:lnTo>
                    <a:pt x="21" y="27"/>
                  </a:lnTo>
                  <a:lnTo>
                    <a:pt x="23" y="27"/>
                  </a:lnTo>
                  <a:lnTo>
                    <a:pt x="23" y="27"/>
                  </a:lnTo>
                  <a:lnTo>
                    <a:pt x="25" y="27"/>
                  </a:lnTo>
                  <a:lnTo>
                    <a:pt x="25" y="27"/>
                  </a:lnTo>
                  <a:lnTo>
                    <a:pt x="25" y="27"/>
                  </a:lnTo>
                  <a:lnTo>
                    <a:pt x="25" y="27"/>
                  </a:lnTo>
                  <a:lnTo>
                    <a:pt x="25" y="29"/>
                  </a:lnTo>
                  <a:lnTo>
                    <a:pt x="25" y="29"/>
                  </a:lnTo>
                  <a:lnTo>
                    <a:pt x="27" y="31"/>
                  </a:lnTo>
                  <a:lnTo>
                    <a:pt x="27" y="32"/>
                  </a:lnTo>
                  <a:lnTo>
                    <a:pt x="28" y="32"/>
                  </a:lnTo>
                  <a:lnTo>
                    <a:pt x="28" y="34"/>
                  </a:lnTo>
                  <a:lnTo>
                    <a:pt x="30" y="34"/>
                  </a:lnTo>
                  <a:lnTo>
                    <a:pt x="30" y="34"/>
                  </a:lnTo>
                  <a:lnTo>
                    <a:pt x="36" y="32"/>
                  </a:lnTo>
                  <a:lnTo>
                    <a:pt x="40" y="31"/>
                  </a:lnTo>
                  <a:lnTo>
                    <a:pt x="44" y="27"/>
                  </a:lnTo>
                  <a:lnTo>
                    <a:pt x="48" y="21"/>
                  </a:lnTo>
                  <a:lnTo>
                    <a:pt x="50" y="17"/>
                  </a:lnTo>
                  <a:lnTo>
                    <a:pt x="51" y="11"/>
                  </a:lnTo>
                  <a:lnTo>
                    <a:pt x="53" y="6"/>
                  </a:lnTo>
                  <a:lnTo>
                    <a:pt x="55" y="0"/>
                  </a:lnTo>
                  <a:lnTo>
                    <a:pt x="55" y="2"/>
                  </a:lnTo>
                  <a:lnTo>
                    <a:pt x="55" y="2"/>
                  </a:lnTo>
                  <a:lnTo>
                    <a:pt x="57" y="4"/>
                  </a:lnTo>
                  <a:lnTo>
                    <a:pt x="59" y="4"/>
                  </a:lnTo>
                  <a:lnTo>
                    <a:pt x="59" y="4"/>
                  </a:lnTo>
                  <a:lnTo>
                    <a:pt x="61" y="4"/>
                  </a:lnTo>
                  <a:lnTo>
                    <a:pt x="61" y="4"/>
                  </a:lnTo>
                  <a:lnTo>
                    <a:pt x="63" y="6"/>
                  </a:lnTo>
                  <a:lnTo>
                    <a:pt x="63" y="8"/>
                  </a:lnTo>
                  <a:lnTo>
                    <a:pt x="63" y="9"/>
                  </a:lnTo>
                  <a:lnTo>
                    <a:pt x="63" y="11"/>
                  </a:lnTo>
                  <a:lnTo>
                    <a:pt x="63" y="13"/>
                  </a:lnTo>
                  <a:lnTo>
                    <a:pt x="63" y="15"/>
                  </a:lnTo>
                  <a:lnTo>
                    <a:pt x="63" y="15"/>
                  </a:lnTo>
                  <a:lnTo>
                    <a:pt x="63" y="17"/>
                  </a:lnTo>
                  <a:lnTo>
                    <a:pt x="63" y="17"/>
                  </a:lnTo>
                  <a:lnTo>
                    <a:pt x="63" y="17"/>
                  </a:lnTo>
                  <a:lnTo>
                    <a:pt x="63" y="19"/>
                  </a:lnTo>
                  <a:lnTo>
                    <a:pt x="65" y="19"/>
                  </a:lnTo>
                  <a:lnTo>
                    <a:pt x="65" y="21"/>
                  </a:lnTo>
                  <a:lnTo>
                    <a:pt x="67" y="21"/>
                  </a:lnTo>
                  <a:lnTo>
                    <a:pt x="67" y="21"/>
                  </a:lnTo>
                  <a:lnTo>
                    <a:pt x="67" y="23"/>
                  </a:lnTo>
                  <a:lnTo>
                    <a:pt x="69" y="23"/>
                  </a:lnTo>
                  <a:lnTo>
                    <a:pt x="67" y="25"/>
                  </a:lnTo>
                  <a:lnTo>
                    <a:pt x="67" y="27"/>
                  </a:lnTo>
                  <a:lnTo>
                    <a:pt x="65" y="29"/>
                  </a:lnTo>
                  <a:lnTo>
                    <a:pt x="65" y="31"/>
                  </a:lnTo>
                  <a:lnTo>
                    <a:pt x="65" y="32"/>
                  </a:lnTo>
                  <a:lnTo>
                    <a:pt x="67" y="32"/>
                  </a:lnTo>
                  <a:lnTo>
                    <a:pt x="67" y="34"/>
                  </a:lnTo>
                  <a:lnTo>
                    <a:pt x="69" y="34"/>
                  </a:lnTo>
                  <a:lnTo>
                    <a:pt x="69" y="36"/>
                  </a:lnTo>
                  <a:lnTo>
                    <a:pt x="69" y="40"/>
                  </a:lnTo>
                  <a:lnTo>
                    <a:pt x="71" y="42"/>
                  </a:lnTo>
                  <a:lnTo>
                    <a:pt x="71" y="44"/>
                  </a:lnTo>
                  <a:lnTo>
                    <a:pt x="73" y="48"/>
                  </a:lnTo>
                  <a:lnTo>
                    <a:pt x="73" y="50"/>
                  </a:lnTo>
                  <a:lnTo>
                    <a:pt x="73" y="54"/>
                  </a:lnTo>
                  <a:lnTo>
                    <a:pt x="74" y="56"/>
                  </a:lnTo>
                  <a:lnTo>
                    <a:pt x="71" y="71"/>
                  </a:lnTo>
                  <a:lnTo>
                    <a:pt x="69" y="69"/>
                  </a:lnTo>
                  <a:lnTo>
                    <a:pt x="69" y="67"/>
                  </a:lnTo>
                  <a:lnTo>
                    <a:pt x="67" y="65"/>
                  </a:lnTo>
                  <a:lnTo>
                    <a:pt x="67" y="63"/>
                  </a:lnTo>
                  <a:lnTo>
                    <a:pt x="67" y="61"/>
                  </a:lnTo>
                  <a:lnTo>
                    <a:pt x="69" y="59"/>
                  </a:lnTo>
                  <a:lnTo>
                    <a:pt x="69" y="57"/>
                  </a:lnTo>
                  <a:lnTo>
                    <a:pt x="69" y="57"/>
                  </a:lnTo>
                  <a:lnTo>
                    <a:pt x="67" y="57"/>
                  </a:lnTo>
                  <a:lnTo>
                    <a:pt x="65" y="57"/>
                  </a:lnTo>
                  <a:lnTo>
                    <a:pt x="63" y="57"/>
                  </a:lnTo>
                  <a:lnTo>
                    <a:pt x="63" y="57"/>
                  </a:lnTo>
                  <a:lnTo>
                    <a:pt x="61" y="57"/>
                  </a:lnTo>
                  <a:lnTo>
                    <a:pt x="59" y="56"/>
                  </a:lnTo>
                  <a:lnTo>
                    <a:pt x="59" y="56"/>
                  </a:lnTo>
                  <a:lnTo>
                    <a:pt x="59" y="54"/>
                  </a:lnTo>
                  <a:lnTo>
                    <a:pt x="57" y="57"/>
                  </a:lnTo>
                  <a:lnTo>
                    <a:pt x="55" y="59"/>
                  </a:lnTo>
                  <a:lnTo>
                    <a:pt x="53" y="63"/>
                  </a:lnTo>
                  <a:lnTo>
                    <a:pt x="53" y="67"/>
                  </a:lnTo>
                  <a:lnTo>
                    <a:pt x="53" y="71"/>
                  </a:lnTo>
                  <a:lnTo>
                    <a:pt x="53" y="75"/>
                  </a:lnTo>
                  <a:lnTo>
                    <a:pt x="51" y="77"/>
                  </a:lnTo>
                  <a:lnTo>
                    <a:pt x="51" y="80"/>
                  </a:lnTo>
                  <a:lnTo>
                    <a:pt x="38" y="80"/>
                  </a:lnTo>
                  <a:lnTo>
                    <a:pt x="36" y="79"/>
                  </a:lnTo>
                  <a:lnTo>
                    <a:pt x="34" y="75"/>
                  </a:lnTo>
                  <a:lnTo>
                    <a:pt x="34" y="73"/>
                  </a:lnTo>
                  <a:lnTo>
                    <a:pt x="32" y="71"/>
                  </a:lnTo>
                  <a:lnTo>
                    <a:pt x="30" y="67"/>
                  </a:lnTo>
                  <a:lnTo>
                    <a:pt x="30" y="65"/>
                  </a:lnTo>
                  <a:lnTo>
                    <a:pt x="28" y="63"/>
                  </a:lnTo>
                  <a:lnTo>
                    <a:pt x="27" y="61"/>
                  </a:lnTo>
                  <a:lnTo>
                    <a:pt x="28" y="59"/>
                  </a:lnTo>
                  <a:lnTo>
                    <a:pt x="28" y="59"/>
                  </a:lnTo>
                  <a:lnTo>
                    <a:pt x="30" y="57"/>
                  </a:lnTo>
                  <a:lnTo>
                    <a:pt x="30" y="57"/>
                  </a:lnTo>
                  <a:lnTo>
                    <a:pt x="30" y="56"/>
                  </a:lnTo>
                  <a:lnTo>
                    <a:pt x="32" y="56"/>
                  </a:lnTo>
                  <a:lnTo>
                    <a:pt x="32" y="54"/>
                  </a:lnTo>
                  <a:lnTo>
                    <a:pt x="32" y="52"/>
                  </a:lnTo>
                  <a:lnTo>
                    <a:pt x="25" y="48"/>
                  </a:lnTo>
                  <a:lnTo>
                    <a:pt x="9" y="48"/>
                  </a:lnTo>
                  <a:lnTo>
                    <a:pt x="7" y="48"/>
                  </a:lnTo>
                  <a:lnTo>
                    <a:pt x="7" y="50"/>
                  </a:lnTo>
                  <a:lnTo>
                    <a:pt x="5" y="50"/>
                  </a:lnTo>
                  <a:lnTo>
                    <a:pt x="5" y="52"/>
                  </a:lnTo>
                  <a:lnTo>
                    <a:pt x="3" y="54"/>
                  </a:lnTo>
                  <a:lnTo>
                    <a:pt x="3" y="54"/>
                  </a:lnTo>
                  <a:lnTo>
                    <a:pt x="3" y="56"/>
                  </a:lnTo>
                  <a:lnTo>
                    <a:pt x="3" y="57"/>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82" name="Freeform 336"/>
            <p:cNvSpPr>
              <a:spLocks/>
            </p:cNvSpPr>
            <p:nvPr/>
          </p:nvSpPr>
          <p:spPr bwMode="auto">
            <a:xfrm>
              <a:off x="4600" y="2265"/>
              <a:ext cx="22" cy="27"/>
            </a:xfrm>
            <a:custGeom>
              <a:avLst/>
              <a:gdLst>
                <a:gd name="T0" fmla="*/ 22 w 22"/>
                <a:gd name="T1" fmla="*/ 12 h 25"/>
                <a:gd name="T2" fmla="*/ 22 w 22"/>
                <a:gd name="T3" fmla="*/ 25 h 25"/>
                <a:gd name="T4" fmla="*/ 18 w 22"/>
                <a:gd name="T5" fmla="*/ 23 h 25"/>
                <a:gd name="T6" fmla="*/ 14 w 22"/>
                <a:gd name="T7" fmla="*/ 20 h 25"/>
                <a:gd name="T8" fmla="*/ 12 w 22"/>
                <a:gd name="T9" fmla="*/ 16 h 25"/>
                <a:gd name="T10" fmla="*/ 10 w 22"/>
                <a:gd name="T11" fmla="*/ 12 h 25"/>
                <a:gd name="T12" fmla="*/ 8 w 22"/>
                <a:gd name="T13" fmla="*/ 10 h 25"/>
                <a:gd name="T14" fmla="*/ 6 w 22"/>
                <a:gd name="T15" fmla="*/ 6 h 25"/>
                <a:gd name="T16" fmla="*/ 4 w 22"/>
                <a:gd name="T17" fmla="*/ 2 h 25"/>
                <a:gd name="T18" fmla="*/ 0 w 22"/>
                <a:gd name="T19" fmla="*/ 0 h 25"/>
                <a:gd name="T20" fmla="*/ 4 w 22"/>
                <a:gd name="T21" fmla="*/ 2 h 25"/>
                <a:gd name="T22" fmla="*/ 8 w 22"/>
                <a:gd name="T23" fmla="*/ 2 h 25"/>
                <a:gd name="T24" fmla="*/ 10 w 22"/>
                <a:gd name="T25" fmla="*/ 4 h 25"/>
                <a:gd name="T26" fmla="*/ 12 w 22"/>
                <a:gd name="T27" fmla="*/ 4 h 25"/>
                <a:gd name="T28" fmla="*/ 14 w 22"/>
                <a:gd name="T29" fmla="*/ 6 h 25"/>
                <a:gd name="T30" fmla="*/ 16 w 22"/>
                <a:gd name="T31" fmla="*/ 8 h 25"/>
                <a:gd name="T32" fmla="*/ 20 w 22"/>
                <a:gd name="T33" fmla="*/ 10 h 25"/>
                <a:gd name="T34" fmla="*/ 22 w 22"/>
                <a:gd name="T35" fmla="*/ 1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 h="25">
                  <a:moveTo>
                    <a:pt x="22" y="12"/>
                  </a:moveTo>
                  <a:lnTo>
                    <a:pt x="22" y="25"/>
                  </a:lnTo>
                  <a:lnTo>
                    <a:pt x="18" y="23"/>
                  </a:lnTo>
                  <a:lnTo>
                    <a:pt x="14" y="20"/>
                  </a:lnTo>
                  <a:lnTo>
                    <a:pt x="12" y="16"/>
                  </a:lnTo>
                  <a:lnTo>
                    <a:pt x="10" y="12"/>
                  </a:lnTo>
                  <a:lnTo>
                    <a:pt x="8" y="10"/>
                  </a:lnTo>
                  <a:lnTo>
                    <a:pt x="6" y="6"/>
                  </a:lnTo>
                  <a:lnTo>
                    <a:pt x="4" y="2"/>
                  </a:lnTo>
                  <a:lnTo>
                    <a:pt x="0" y="0"/>
                  </a:lnTo>
                  <a:lnTo>
                    <a:pt x="4" y="2"/>
                  </a:lnTo>
                  <a:lnTo>
                    <a:pt x="8" y="2"/>
                  </a:lnTo>
                  <a:lnTo>
                    <a:pt x="10" y="4"/>
                  </a:lnTo>
                  <a:lnTo>
                    <a:pt x="12" y="4"/>
                  </a:lnTo>
                  <a:lnTo>
                    <a:pt x="14" y="6"/>
                  </a:lnTo>
                  <a:lnTo>
                    <a:pt x="16" y="8"/>
                  </a:lnTo>
                  <a:lnTo>
                    <a:pt x="20" y="10"/>
                  </a:lnTo>
                  <a:lnTo>
                    <a:pt x="22" y="12"/>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83" name="Freeform 337"/>
            <p:cNvSpPr>
              <a:spLocks/>
            </p:cNvSpPr>
            <p:nvPr/>
          </p:nvSpPr>
          <p:spPr bwMode="auto">
            <a:xfrm>
              <a:off x="4633" y="2303"/>
              <a:ext cx="13" cy="21"/>
            </a:xfrm>
            <a:custGeom>
              <a:avLst/>
              <a:gdLst>
                <a:gd name="T0" fmla="*/ 2 w 13"/>
                <a:gd name="T1" fmla="*/ 2 h 19"/>
                <a:gd name="T2" fmla="*/ 4 w 13"/>
                <a:gd name="T3" fmla="*/ 2 h 19"/>
                <a:gd name="T4" fmla="*/ 6 w 13"/>
                <a:gd name="T5" fmla="*/ 2 h 19"/>
                <a:gd name="T6" fmla="*/ 8 w 13"/>
                <a:gd name="T7" fmla="*/ 2 h 19"/>
                <a:gd name="T8" fmla="*/ 10 w 13"/>
                <a:gd name="T9" fmla="*/ 2 h 19"/>
                <a:gd name="T10" fmla="*/ 10 w 13"/>
                <a:gd name="T11" fmla="*/ 2 h 19"/>
                <a:gd name="T12" fmla="*/ 12 w 13"/>
                <a:gd name="T13" fmla="*/ 0 h 19"/>
                <a:gd name="T14" fmla="*/ 12 w 13"/>
                <a:gd name="T15" fmla="*/ 0 h 19"/>
                <a:gd name="T16" fmla="*/ 13 w 13"/>
                <a:gd name="T17" fmla="*/ 0 h 19"/>
                <a:gd name="T18" fmla="*/ 13 w 13"/>
                <a:gd name="T19" fmla="*/ 2 h 19"/>
                <a:gd name="T20" fmla="*/ 13 w 13"/>
                <a:gd name="T21" fmla="*/ 4 h 19"/>
                <a:gd name="T22" fmla="*/ 13 w 13"/>
                <a:gd name="T23" fmla="*/ 4 h 19"/>
                <a:gd name="T24" fmla="*/ 13 w 13"/>
                <a:gd name="T25" fmla="*/ 6 h 19"/>
                <a:gd name="T26" fmla="*/ 13 w 13"/>
                <a:gd name="T27" fmla="*/ 8 h 19"/>
                <a:gd name="T28" fmla="*/ 13 w 13"/>
                <a:gd name="T29" fmla="*/ 10 h 19"/>
                <a:gd name="T30" fmla="*/ 13 w 13"/>
                <a:gd name="T31" fmla="*/ 12 h 19"/>
                <a:gd name="T32" fmla="*/ 13 w 13"/>
                <a:gd name="T33" fmla="*/ 12 h 19"/>
                <a:gd name="T34" fmla="*/ 13 w 13"/>
                <a:gd name="T35" fmla="*/ 13 h 19"/>
                <a:gd name="T36" fmla="*/ 13 w 13"/>
                <a:gd name="T37" fmla="*/ 15 h 19"/>
                <a:gd name="T38" fmla="*/ 13 w 13"/>
                <a:gd name="T39" fmla="*/ 17 h 19"/>
                <a:gd name="T40" fmla="*/ 12 w 13"/>
                <a:gd name="T41" fmla="*/ 17 h 19"/>
                <a:gd name="T42" fmla="*/ 12 w 13"/>
                <a:gd name="T43" fmla="*/ 19 h 19"/>
                <a:gd name="T44" fmla="*/ 12 w 13"/>
                <a:gd name="T45" fmla="*/ 19 h 19"/>
                <a:gd name="T46" fmla="*/ 10 w 13"/>
                <a:gd name="T47" fmla="*/ 19 h 19"/>
                <a:gd name="T48" fmla="*/ 10 w 13"/>
                <a:gd name="T49" fmla="*/ 19 h 19"/>
                <a:gd name="T50" fmla="*/ 6 w 13"/>
                <a:gd name="T51" fmla="*/ 19 h 19"/>
                <a:gd name="T52" fmla="*/ 4 w 13"/>
                <a:gd name="T53" fmla="*/ 19 h 19"/>
                <a:gd name="T54" fmla="*/ 2 w 13"/>
                <a:gd name="T55" fmla="*/ 17 h 19"/>
                <a:gd name="T56" fmla="*/ 2 w 13"/>
                <a:gd name="T57" fmla="*/ 13 h 19"/>
                <a:gd name="T58" fmla="*/ 0 w 13"/>
                <a:gd name="T59" fmla="*/ 12 h 19"/>
                <a:gd name="T60" fmla="*/ 0 w 13"/>
                <a:gd name="T61" fmla="*/ 8 h 19"/>
                <a:gd name="T62" fmla="*/ 0 w 13"/>
                <a:gd name="T63" fmla="*/ 6 h 19"/>
                <a:gd name="T64" fmla="*/ 0 w 13"/>
                <a:gd name="T65" fmla="*/ 2 h 19"/>
                <a:gd name="T66" fmla="*/ 2 w 13"/>
                <a:gd name="T67"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3" h="19">
                  <a:moveTo>
                    <a:pt x="2" y="2"/>
                  </a:moveTo>
                  <a:lnTo>
                    <a:pt x="4" y="2"/>
                  </a:lnTo>
                  <a:lnTo>
                    <a:pt x="6" y="2"/>
                  </a:lnTo>
                  <a:lnTo>
                    <a:pt x="8" y="2"/>
                  </a:lnTo>
                  <a:lnTo>
                    <a:pt x="10" y="2"/>
                  </a:lnTo>
                  <a:lnTo>
                    <a:pt x="10" y="2"/>
                  </a:lnTo>
                  <a:lnTo>
                    <a:pt x="12" y="0"/>
                  </a:lnTo>
                  <a:lnTo>
                    <a:pt x="12" y="0"/>
                  </a:lnTo>
                  <a:lnTo>
                    <a:pt x="13" y="0"/>
                  </a:lnTo>
                  <a:lnTo>
                    <a:pt x="13" y="2"/>
                  </a:lnTo>
                  <a:lnTo>
                    <a:pt x="13" y="4"/>
                  </a:lnTo>
                  <a:lnTo>
                    <a:pt x="13" y="4"/>
                  </a:lnTo>
                  <a:lnTo>
                    <a:pt x="13" y="6"/>
                  </a:lnTo>
                  <a:lnTo>
                    <a:pt x="13" y="8"/>
                  </a:lnTo>
                  <a:lnTo>
                    <a:pt x="13" y="10"/>
                  </a:lnTo>
                  <a:lnTo>
                    <a:pt x="13" y="12"/>
                  </a:lnTo>
                  <a:lnTo>
                    <a:pt x="13" y="12"/>
                  </a:lnTo>
                  <a:lnTo>
                    <a:pt x="13" y="13"/>
                  </a:lnTo>
                  <a:lnTo>
                    <a:pt x="13" y="15"/>
                  </a:lnTo>
                  <a:lnTo>
                    <a:pt x="13" y="17"/>
                  </a:lnTo>
                  <a:lnTo>
                    <a:pt x="12" y="17"/>
                  </a:lnTo>
                  <a:lnTo>
                    <a:pt x="12" y="19"/>
                  </a:lnTo>
                  <a:lnTo>
                    <a:pt x="12" y="19"/>
                  </a:lnTo>
                  <a:lnTo>
                    <a:pt x="10" y="19"/>
                  </a:lnTo>
                  <a:lnTo>
                    <a:pt x="10" y="19"/>
                  </a:lnTo>
                  <a:lnTo>
                    <a:pt x="6" y="19"/>
                  </a:lnTo>
                  <a:lnTo>
                    <a:pt x="4" y="19"/>
                  </a:lnTo>
                  <a:lnTo>
                    <a:pt x="2" y="17"/>
                  </a:lnTo>
                  <a:lnTo>
                    <a:pt x="2" y="13"/>
                  </a:lnTo>
                  <a:lnTo>
                    <a:pt x="0" y="12"/>
                  </a:lnTo>
                  <a:lnTo>
                    <a:pt x="0" y="8"/>
                  </a:lnTo>
                  <a:lnTo>
                    <a:pt x="0" y="6"/>
                  </a:lnTo>
                  <a:lnTo>
                    <a:pt x="0" y="2"/>
                  </a:lnTo>
                  <a:lnTo>
                    <a:pt x="2" y="2"/>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84" name="Freeform 338"/>
            <p:cNvSpPr>
              <a:spLocks/>
            </p:cNvSpPr>
            <p:nvPr/>
          </p:nvSpPr>
          <p:spPr bwMode="auto">
            <a:xfrm>
              <a:off x="4585" y="2163"/>
              <a:ext cx="46" cy="99"/>
            </a:xfrm>
            <a:custGeom>
              <a:avLst/>
              <a:gdLst>
                <a:gd name="T0" fmla="*/ 17 w 46"/>
                <a:gd name="T1" fmla="*/ 0 h 91"/>
                <a:gd name="T2" fmla="*/ 21 w 46"/>
                <a:gd name="T3" fmla="*/ 4 h 91"/>
                <a:gd name="T4" fmla="*/ 23 w 46"/>
                <a:gd name="T5" fmla="*/ 6 h 91"/>
                <a:gd name="T6" fmla="*/ 27 w 46"/>
                <a:gd name="T7" fmla="*/ 8 h 91"/>
                <a:gd name="T8" fmla="*/ 31 w 46"/>
                <a:gd name="T9" fmla="*/ 8 h 91"/>
                <a:gd name="T10" fmla="*/ 31 w 46"/>
                <a:gd name="T11" fmla="*/ 8 h 91"/>
                <a:gd name="T12" fmla="*/ 33 w 46"/>
                <a:gd name="T13" fmla="*/ 6 h 91"/>
                <a:gd name="T14" fmla="*/ 35 w 46"/>
                <a:gd name="T15" fmla="*/ 6 h 91"/>
                <a:gd name="T16" fmla="*/ 37 w 46"/>
                <a:gd name="T17" fmla="*/ 6 h 91"/>
                <a:gd name="T18" fmla="*/ 37 w 46"/>
                <a:gd name="T19" fmla="*/ 12 h 91"/>
                <a:gd name="T20" fmla="*/ 38 w 46"/>
                <a:gd name="T21" fmla="*/ 20 h 91"/>
                <a:gd name="T22" fmla="*/ 42 w 46"/>
                <a:gd name="T23" fmla="*/ 25 h 91"/>
                <a:gd name="T24" fmla="*/ 46 w 46"/>
                <a:gd name="T25" fmla="*/ 29 h 91"/>
                <a:gd name="T26" fmla="*/ 42 w 46"/>
                <a:gd name="T27" fmla="*/ 37 h 91"/>
                <a:gd name="T28" fmla="*/ 38 w 46"/>
                <a:gd name="T29" fmla="*/ 43 h 91"/>
                <a:gd name="T30" fmla="*/ 35 w 46"/>
                <a:gd name="T31" fmla="*/ 48 h 91"/>
                <a:gd name="T32" fmla="*/ 35 w 46"/>
                <a:gd name="T33" fmla="*/ 52 h 91"/>
                <a:gd name="T34" fmla="*/ 35 w 46"/>
                <a:gd name="T35" fmla="*/ 58 h 91"/>
                <a:gd name="T36" fmla="*/ 35 w 46"/>
                <a:gd name="T37" fmla="*/ 60 h 91"/>
                <a:gd name="T38" fmla="*/ 35 w 46"/>
                <a:gd name="T39" fmla="*/ 64 h 91"/>
                <a:gd name="T40" fmla="*/ 35 w 46"/>
                <a:gd name="T41" fmla="*/ 66 h 91"/>
                <a:gd name="T42" fmla="*/ 37 w 46"/>
                <a:gd name="T43" fmla="*/ 66 h 91"/>
                <a:gd name="T44" fmla="*/ 38 w 46"/>
                <a:gd name="T45" fmla="*/ 66 h 91"/>
                <a:gd name="T46" fmla="*/ 40 w 46"/>
                <a:gd name="T47" fmla="*/ 66 h 91"/>
                <a:gd name="T48" fmla="*/ 42 w 46"/>
                <a:gd name="T49" fmla="*/ 66 h 91"/>
                <a:gd name="T50" fmla="*/ 40 w 46"/>
                <a:gd name="T51" fmla="*/ 73 h 91"/>
                <a:gd name="T52" fmla="*/ 40 w 46"/>
                <a:gd name="T53" fmla="*/ 77 h 91"/>
                <a:gd name="T54" fmla="*/ 40 w 46"/>
                <a:gd name="T55" fmla="*/ 81 h 91"/>
                <a:gd name="T56" fmla="*/ 42 w 46"/>
                <a:gd name="T57" fmla="*/ 87 h 91"/>
                <a:gd name="T58" fmla="*/ 40 w 46"/>
                <a:gd name="T59" fmla="*/ 87 h 91"/>
                <a:gd name="T60" fmla="*/ 38 w 46"/>
                <a:gd name="T61" fmla="*/ 89 h 91"/>
                <a:gd name="T62" fmla="*/ 35 w 46"/>
                <a:gd name="T63" fmla="*/ 91 h 91"/>
                <a:gd name="T64" fmla="*/ 33 w 46"/>
                <a:gd name="T65" fmla="*/ 91 h 91"/>
                <a:gd name="T66" fmla="*/ 27 w 46"/>
                <a:gd name="T67" fmla="*/ 89 h 91"/>
                <a:gd name="T68" fmla="*/ 23 w 46"/>
                <a:gd name="T69" fmla="*/ 87 h 91"/>
                <a:gd name="T70" fmla="*/ 21 w 46"/>
                <a:gd name="T71" fmla="*/ 85 h 91"/>
                <a:gd name="T72" fmla="*/ 19 w 46"/>
                <a:gd name="T73" fmla="*/ 83 h 91"/>
                <a:gd name="T74" fmla="*/ 21 w 46"/>
                <a:gd name="T75" fmla="*/ 81 h 91"/>
                <a:gd name="T76" fmla="*/ 23 w 46"/>
                <a:gd name="T77" fmla="*/ 81 h 91"/>
                <a:gd name="T78" fmla="*/ 25 w 46"/>
                <a:gd name="T79" fmla="*/ 79 h 91"/>
                <a:gd name="T80" fmla="*/ 27 w 46"/>
                <a:gd name="T81" fmla="*/ 79 h 91"/>
                <a:gd name="T82" fmla="*/ 17 w 46"/>
                <a:gd name="T83" fmla="*/ 73 h 91"/>
                <a:gd name="T84" fmla="*/ 10 w 46"/>
                <a:gd name="T85" fmla="*/ 68 h 91"/>
                <a:gd name="T86" fmla="*/ 2 w 46"/>
                <a:gd name="T87" fmla="*/ 58 h 91"/>
                <a:gd name="T88" fmla="*/ 0 w 46"/>
                <a:gd name="T89" fmla="*/ 46 h 91"/>
                <a:gd name="T90" fmla="*/ 0 w 46"/>
                <a:gd name="T91" fmla="*/ 45 h 91"/>
                <a:gd name="T92" fmla="*/ 0 w 46"/>
                <a:gd name="T93" fmla="*/ 45 h 91"/>
                <a:gd name="T94" fmla="*/ 0 w 46"/>
                <a:gd name="T95" fmla="*/ 43 h 91"/>
                <a:gd name="T96" fmla="*/ 0 w 46"/>
                <a:gd name="T97" fmla="*/ 39 h 91"/>
                <a:gd name="T98" fmla="*/ 10 w 46"/>
                <a:gd name="T99" fmla="*/ 37 h 91"/>
                <a:gd name="T100" fmla="*/ 12 w 46"/>
                <a:gd name="T101" fmla="*/ 27 h 91"/>
                <a:gd name="T102" fmla="*/ 12 w 46"/>
                <a:gd name="T103" fmla="*/ 14 h 91"/>
                <a:gd name="T104" fmla="*/ 12 w 46"/>
                <a:gd name="T105" fmla="*/ 2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6" h="91">
                  <a:moveTo>
                    <a:pt x="10" y="0"/>
                  </a:moveTo>
                  <a:lnTo>
                    <a:pt x="17" y="0"/>
                  </a:lnTo>
                  <a:lnTo>
                    <a:pt x="19" y="2"/>
                  </a:lnTo>
                  <a:lnTo>
                    <a:pt x="21" y="4"/>
                  </a:lnTo>
                  <a:lnTo>
                    <a:pt x="21" y="4"/>
                  </a:lnTo>
                  <a:lnTo>
                    <a:pt x="23" y="6"/>
                  </a:lnTo>
                  <a:lnTo>
                    <a:pt x="25" y="6"/>
                  </a:lnTo>
                  <a:lnTo>
                    <a:pt x="27" y="8"/>
                  </a:lnTo>
                  <a:lnTo>
                    <a:pt x="29" y="8"/>
                  </a:lnTo>
                  <a:lnTo>
                    <a:pt x="31" y="8"/>
                  </a:lnTo>
                  <a:lnTo>
                    <a:pt x="31" y="8"/>
                  </a:lnTo>
                  <a:lnTo>
                    <a:pt x="31" y="8"/>
                  </a:lnTo>
                  <a:lnTo>
                    <a:pt x="33" y="6"/>
                  </a:lnTo>
                  <a:lnTo>
                    <a:pt x="33" y="6"/>
                  </a:lnTo>
                  <a:lnTo>
                    <a:pt x="33" y="6"/>
                  </a:lnTo>
                  <a:lnTo>
                    <a:pt x="35" y="6"/>
                  </a:lnTo>
                  <a:lnTo>
                    <a:pt x="35" y="6"/>
                  </a:lnTo>
                  <a:lnTo>
                    <a:pt x="37" y="6"/>
                  </a:lnTo>
                  <a:lnTo>
                    <a:pt x="37" y="8"/>
                  </a:lnTo>
                  <a:lnTo>
                    <a:pt x="37" y="12"/>
                  </a:lnTo>
                  <a:lnTo>
                    <a:pt x="38" y="16"/>
                  </a:lnTo>
                  <a:lnTo>
                    <a:pt x="38" y="20"/>
                  </a:lnTo>
                  <a:lnTo>
                    <a:pt x="40" y="23"/>
                  </a:lnTo>
                  <a:lnTo>
                    <a:pt x="42" y="25"/>
                  </a:lnTo>
                  <a:lnTo>
                    <a:pt x="44" y="27"/>
                  </a:lnTo>
                  <a:lnTo>
                    <a:pt x="46" y="29"/>
                  </a:lnTo>
                  <a:lnTo>
                    <a:pt x="44" y="33"/>
                  </a:lnTo>
                  <a:lnTo>
                    <a:pt x="42" y="37"/>
                  </a:lnTo>
                  <a:lnTo>
                    <a:pt x="40" y="39"/>
                  </a:lnTo>
                  <a:lnTo>
                    <a:pt x="38" y="43"/>
                  </a:lnTo>
                  <a:lnTo>
                    <a:pt x="37" y="45"/>
                  </a:lnTo>
                  <a:lnTo>
                    <a:pt x="35" y="48"/>
                  </a:lnTo>
                  <a:lnTo>
                    <a:pt x="35" y="50"/>
                  </a:lnTo>
                  <a:lnTo>
                    <a:pt x="35" y="52"/>
                  </a:lnTo>
                  <a:lnTo>
                    <a:pt x="35" y="56"/>
                  </a:lnTo>
                  <a:lnTo>
                    <a:pt x="35" y="58"/>
                  </a:lnTo>
                  <a:lnTo>
                    <a:pt x="35" y="60"/>
                  </a:lnTo>
                  <a:lnTo>
                    <a:pt x="35" y="60"/>
                  </a:lnTo>
                  <a:lnTo>
                    <a:pt x="35" y="62"/>
                  </a:lnTo>
                  <a:lnTo>
                    <a:pt x="35" y="64"/>
                  </a:lnTo>
                  <a:lnTo>
                    <a:pt x="35" y="64"/>
                  </a:lnTo>
                  <a:lnTo>
                    <a:pt x="35" y="66"/>
                  </a:lnTo>
                  <a:lnTo>
                    <a:pt x="35" y="66"/>
                  </a:lnTo>
                  <a:lnTo>
                    <a:pt x="37" y="66"/>
                  </a:lnTo>
                  <a:lnTo>
                    <a:pt x="37" y="66"/>
                  </a:lnTo>
                  <a:lnTo>
                    <a:pt x="38" y="66"/>
                  </a:lnTo>
                  <a:lnTo>
                    <a:pt x="38" y="66"/>
                  </a:lnTo>
                  <a:lnTo>
                    <a:pt x="40" y="66"/>
                  </a:lnTo>
                  <a:lnTo>
                    <a:pt x="40" y="66"/>
                  </a:lnTo>
                  <a:lnTo>
                    <a:pt x="42" y="66"/>
                  </a:lnTo>
                  <a:lnTo>
                    <a:pt x="40" y="69"/>
                  </a:lnTo>
                  <a:lnTo>
                    <a:pt x="40" y="73"/>
                  </a:lnTo>
                  <a:lnTo>
                    <a:pt x="40" y="75"/>
                  </a:lnTo>
                  <a:lnTo>
                    <a:pt x="40" y="77"/>
                  </a:lnTo>
                  <a:lnTo>
                    <a:pt x="40" y="79"/>
                  </a:lnTo>
                  <a:lnTo>
                    <a:pt x="40" y="81"/>
                  </a:lnTo>
                  <a:lnTo>
                    <a:pt x="40" y="83"/>
                  </a:lnTo>
                  <a:lnTo>
                    <a:pt x="42" y="87"/>
                  </a:lnTo>
                  <a:lnTo>
                    <a:pt x="40" y="87"/>
                  </a:lnTo>
                  <a:lnTo>
                    <a:pt x="40" y="87"/>
                  </a:lnTo>
                  <a:lnTo>
                    <a:pt x="38" y="89"/>
                  </a:lnTo>
                  <a:lnTo>
                    <a:pt x="38" y="89"/>
                  </a:lnTo>
                  <a:lnTo>
                    <a:pt x="37" y="89"/>
                  </a:lnTo>
                  <a:lnTo>
                    <a:pt x="35" y="91"/>
                  </a:lnTo>
                  <a:lnTo>
                    <a:pt x="33" y="91"/>
                  </a:lnTo>
                  <a:lnTo>
                    <a:pt x="33" y="91"/>
                  </a:lnTo>
                  <a:lnTo>
                    <a:pt x="29" y="91"/>
                  </a:lnTo>
                  <a:lnTo>
                    <a:pt x="27" y="89"/>
                  </a:lnTo>
                  <a:lnTo>
                    <a:pt x="25" y="89"/>
                  </a:lnTo>
                  <a:lnTo>
                    <a:pt x="23" y="87"/>
                  </a:lnTo>
                  <a:lnTo>
                    <a:pt x="23" y="87"/>
                  </a:lnTo>
                  <a:lnTo>
                    <a:pt x="21" y="85"/>
                  </a:lnTo>
                  <a:lnTo>
                    <a:pt x="21" y="83"/>
                  </a:lnTo>
                  <a:lnTo>
                    <a:pt x="19" y="83"/>
                  </a:lnTo>
                  <a:lnTo>
                    <a:pt x="21" y="83"/>
                  </a:lnTo>
                  <a:lnTo>
                    <a:pt x="21" y="81"/>
                  </a:lnTo>
                  <a:lnTo>
                    <a:pt x="23" y="81"/>
                  </a:lnTo>
                  <a:lnTo>
                    <a:pt x="23" y="81"/>
                  </a:lnTo>
                  <a:lnTo>
                    <a:pt x="23" y="81"/>
                  </a:lnTo>
                  <a:lnTo>
                    <a:pt x="25" y="79"/>
                  </a:lnTo>
                  <a:lnTo>
                    <a:pt x="25" y="79"/>
                  </a:lnTo>
                  <a:lnTo>
                    <a:pt x="27" y="79"/>
                  </a:lnTo>
                  <a:lnTo>
                    <a:pt x="21" y="77"/>
                  </a:lnTo>
                  <a:lnTo>
                    <a:pt x="17" y="73"/>
                  </a:lnTo>
                  <a:lnTo>
                    <a:pt x="14" y="71"/>
                  </a:lnTo>
                  <a:lnTo>
                    <a:pt x="10" y="68"/>
                  </a:lnTo>
                  <a:lnTo>
                    <a:pt x="6" y="62"/>
                  </a:lnTo>
                  <a:lnTo>
                    <a:pt x="2" y="58"/>
                  </a:lnTo>
                  <a:lnTo>
                    <a:pt x="2" y="52"/>
                  </a:lnTo>
                  <a:lnTo>
                    <a:pt x="0" y="46"/>
                  </a:lnTo>
                  <a:lnTo>
                    <a:pt x="0" y="46"/>
                  </a:lnTo>
                  <a:lnTo>
                    <a:pt x="0" y="45"/>
                  </a:lnTo>
                  <a:lnTo>
                    <a:pt x="0" y="45"/>
                  </a:lnTo>
                  <a:lnTo>
                    <a:pt x="0" y="45"/>
                  </a:lnTo>
                  <a:lnTo>
                    <a:pt x="0" y="43"/>
                  </a:lnTo>
                  <a:lnTo>
                    <a:pt x="0" y="43"/>
                  </a:lnTo>
                  <a:lnTo>
                    <a:pt x="0" y="41"/>
                  </a:lnTo>
                  <a:lnTo>
                    <a:pt x="0" y="39"/>
                  </a:lnTo>
                  <a:lnTo>
                    <a:pt x="10" y="39"/>
                  </a:lnTo>
                  <a:lnTo>
                    <a:pt x="10" y="37"/>
                  </a:lnTo>
                  <a:lnTo>
                    <a:pt x="12" y="33"/>
                  </a:lnTo>
                  <a:lnTo>
                    <a:pt x="12" y="27"/>
                  </a:lnTo>
                  <a:lnTo>
                    <a:pt x="12" y="21"/>
                  </a:lnTo>
                  <a:lnTo>
                    <a:pt x="12" y="14"/>
                  </a:lnTo>
                  <a:lnTo>
                    <a:pt x="12" y="8"/>
                  </a:lnTo>
                  <a:lnTo>
                    <a:pt x="12" y="2"/>
                  </a:lnTo>
                  <a:lnTo>
                    <a:pt x="10"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85" name="Freeform 339"/>
            <p:cNvSpPr>
              <a:spLocks/>
            </p:cNvSpPr>
            <p:nvPr/>
          </p:nvSpPr>
          <p:spPr bwMode="auto">
            <a:xfrm>
              <a:off x="4671" y="2309"/>
              <a:ext cx="10" cy="12"/>
            </a:xfrm>
            <a:custGeom>
              <a:avLst/>
              <a:gdLst>
                <a:gd name="T0" fmla="*/ 10 w 10"/>
                <a:gd name="T1" fmla="*/ 11 h 11"/>
                <a:gd name="T2" fmla="*/ 10 w 10"/>
                <a:gd name="T3" fmla="*/ 0 h 11"/>
                <a:gd name="T4" fmla="*/ 10 w 10"/>
                <a:gd name="T5" fmla="*/ 0 h 11"/>
                <a:gd name="T6" fmla="*/ 8 w 10"/>
                <a:gd name="T7" fmla="*/ 0 h 11"/>
                <a:gd name="T8" fmla="*/ 6 w 10"/>
                <a:gd name="T9" fmla="*/ 2 h 11"/>
                <a:gd name="T10" fmla="*/ 6 w 10"/>
                <a:gd name="T11" fmla="*/ 2 h 11"/>
                <a:gd name="T12" fmla="*/ 4 w 10"/>
                <a:gd name="T13" fmla="*/ 2 h 11"/>
                <a:gd name="T14" fmla="*/ 4 w 10"/>
                <a:gd name="T15" fmla="*/ 4 h 11"/>
                <a:gd name="T16" fmla="*/ 2 w 10"/>
                <a:gd name="T17" fmla="*/ 4 h 11"/>
                <a:gd name="T18" fmla="*/ 0 w 10"/>
                <a:gd name="T19" fmla="*/ 4 h 11"/>
                <a:gd name="T20" fmla="*/ 2 w 10"/>
                <a:gd name="T21" fmla="*/ 6 h 11"/>
                <a:gd name="T22" fmla="*/ 4 w 10"/>
                <a:gd name="T23" fmla="*/ 7 h 11"/>
                <a:gd name="T24" fmla="*/ 6 w 10"/>
                <a:gd name="T25" fmla="*/ 7 h 11"/>
                <a:gd name="T26" fmla="*/ 8 w 10"/>
                <a:gd name="T27" fmla="*/ 9 h 11"/>
                <a:gd name="T28" fmla="*/ 8 w 10"/>
                <a:gd name="T29" fmla="*/ 9 h 11"/>
                <a:gd name="T30" fmla="*/ 10 w 10"/>
                <a:gd name="T31" fmla="*/ 11 h 11"/>
                <a:gd name="T32" fmla="*/ 10 w 10"/>
                <a:gd name="T33" fmla="*/ 11 h 11"/>
                <a:gd name="T34" fmla="*/ 10 w 10"/>
                <a:gd name="T35"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 h="11">
                  <a:moveTo>
                    <a:pt x="10" y="11"/>
                  </a:moveTo>
                  <a:lnTo>
                    <a:pt x="10" y="0"/>
                  </a:lnTo>
                  <a:lnTo>
                    <a:pt x="10" y="0"/>
                  </a:lnTo>
                  <a:lnTo>
                    <a:pt x="8" y="0"/>
                  </a:lnTo>
                  <a:lnTo>
                    <a:pt x="6" y="2"/>
                  </a:lnTo>
                  <a:lnTo>
                    <a:pt x="6" y="2"/>
                  </a:lnTo>
                  <a:lnTo>
                    <a:pt x="4" y="2"/>
                  </a:lnTo>
                  <a:lnTo>
                    <a:pt x="4" y="4"/>
                  </a:lnTo>
                  <a:lnTo>
                    <a:pt x="2" y="4"/>
                  </a:lnTo>
                  <a:lnTo>
                    <a:pt x="0" y="4"/>
                  </a:lnTo>
                  <a:lnTo>
                    <a:pt x="2" y="6"/>
                  </a:lnTo>
                  <a:lnTo>
                    <a:pt x="4" y="7"/>
                  </a:lnTo>
                  <a:lnTo>
                    <a:pt x="6" y="7"/>
                  </a:lnTo>
                  <a:lnTo>
                    <a:pt x="8" y="9"/>
                  </a:lnTo>
                  <a:lnTo>
                    <a:pt x="8" y="9"/>
                  </a:lnTo>
                  <a:lnTo>
                    <a:pt x="10" y="11"/>
                  </a:lnTo>
                  <a:lnTo>
                    <a:pt x="10" y="11"/>
                  </a:lnTo>
                  <a:lnTo>
                    <a:pt x="10" y="11"/>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86" name="Freeform 340"/>
            <p:cNvSpPr>
              <a:spLocks/>
            </p:cNvSpPr>
            <p:nvPr/>
          </p:nvSpPr>
          <p:spPr bwMode="auto">
            <a:xfrm>
              <a:off x="4652" y="2289"/>
              <a:ext cx="10" cy="10"/>
            </a:xfrm>
            <a:custGeom>
              <a:avLst/>
              <a:gdLst>
                <a:gd name="T0" fmla="*/ 0 w 10"/>
                <a:gd name="T1" fmla="*/ 3 h 9"/>
                <a:gd name="T2" fmla="*/ 0 w 10"/>
                <a:gd name="T3" fmla="*/ 5 h 9"/>
                <a:gd name="T4" fmla="*/ 2 w 10"/>
                <a:gd name="T5" fmla="*/ 5 h 9"/>
                <a:gd name="T6" fmla="*/ 4 w 10"/>
                <a:gd name="T7" fmla="*/ 5 h 9"/>
                <a:gd name="T8" fmla="*/ 4 w 10"/>
                <a:gd name="T9" fmla="*/ 7 h 9"/>
                <a:gd name="T10" fmla="*/ 6 w 10"/>
                <a:gd name="T11" fmla="*/ 7 h 9"/>
                <a:gd name="T12" fmla="*/ 8 w 10"/>
                <a:gd name="T13" fmla="*/ 9 h 9"/>
                <a:gd name="T14" fmla="*/ 8 w 10"/>
                <a:gd name="T15" fmla="*/ 9 h 9"/>
                <a:gd name="T16" fmla="*/ 10 w 10"/>
                <a:gd name="T17" fmla="*/ 9 h 9"/>
                <a:gd name="T18" fmla="*/ 10 w 10"/>
                <a:gd name="T19" fmla="*/ 7 h 9"/>
                <a:gd name="T20" fmla="*/ 10 w 10"/>
                <a:gd name="T21" fmla="*/ 7 h 9"/>
                <a:gd name="T22" fmla="*/ 10 w 10"/>
                <a:gd name="T23" fmla="*/ 5 h 9"/>
                <a:gd name="T24" fmla="*/ 8 w 10"/>
                <a:gd name="T25" fmla="*/ 3 h 9"/>
                <a:gd name="T26" fmla="*/ 8 w 10"/>
                <a:gd name="T27" fmla="*/ 3 h 9"/>
                <a:gd name="T28" fmla="*/ 8 w 10"/>
                <a:gd name="T29" fmla="*/ 1 h 9"/>
                <a:gd name="T30" fmla="*/ 6 w 10"/>
                <a:gd name="T31" fmla="*/ 0 h 9"/>
                <a:gd name="T32" fmla="*/ 6 w 10"/>
                <a:gd name="T33" fmla="*/ 0 h 9"/>
                <a:gd name="T34" fmla="*/ 6 w 10"/>
                <a:gd name="T35" fmla="*/ 0 h 9"/>
                <a:gd name="T36" fmla="*/ 4 w 10"/>
                <a:gd name="T37" fmla="*/ 1 h 9"/>
                <a:gd name="T38" fmla="*/ 4 w 10"/>
                <a:gd name="T39" fmla="*/ 1 h 9"/>
                <a:gd name="T40" fmla="*/ 4 w 10"/>
                <a:gd name="T41" fmla="*/ 1 h 9"/>
                <a:gd name="T42" fmla="*/ 2 w 10"/>
                <a:gd name="T43" fmla="*/ 3 h 9"/>
                <a:gd name="T44" fmla="*/ 2 w 10"/>
                <a:gd name="T45" fmla="*/ 3 h 9"/>
                <a:gd name="T46" fmla="*/ 0 w 10"/>
                <a:gd name="T47" fmla="*/ 3 h 9"/>
                <a:gd name="T48" fmla="*/ 0 w 10"/>
                <a:gd name="T49"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 h="9">
                  <a:moveTo>
                    <a:pt x="0" y="3"/>
                  </a:moveTo>
                  <a:lnTo>
                    <a:pt x="0" y="5"/>
                  </a:lnTo>
                  <a:lnTo>
                    <a:pt x="2" y="5"/>
                  </a:lnTo>
                  <a:lnTo>
                    <a:pt x="4" y="5"/>
                  </a:lnTo>
                  <a:lnTo>
                    <a:pt x="4" y="7"/>
                  </a:lnTo>
                  <a:lnTo>
                    <a:pt x="6" y="7"/>
                  </a:lnTo>
                  <a:lnTo>
                    <a:pt x="8" y="9"/>
                  </a:lnTo>
                  <a:lnTo>
                    <a:pt x="8" y="9"/>
                  </a:lnTo>
                  <a:lnTo>
                    <a:pt x="10" y="9"/>
                  </a:lnTo>
                  <a:lnTo>
                    <a:pt x="10" y="7"/>
                  </a:lnTo>
                  <a:lnTo>
                    <a:pt x="10" y="7"/>
                  </a:lnTo>
                  <a:lnTo>
                    <a:pt x="10" y="5"/>
                  </a:lnTo>
                  <a:lnTo>
                    <a:pt x="8" y="3"/>
                  </a:lnTo>
                  <a:lnTo>
                    <a:pt x="8" y="3"/>
                  </a:lnTo>
                  <a:lnTo>
                    <a:pt x="8" y="1"/>
                  </a:lnTo>
                  <a:lnTo>
                    <a:pt x="6" y="0"/>
                  </a:lnTo>
                  <a:lnTo>
                    <a:pt x="6" y="0"/>
                  </a:lnTo>
                  <a:lnTo>
                    <a:pt x="6" y="0"/>
                  </a:lnTo>
                  <a:lnTo>
                    <a:pt x="4" y="1"/>
                  </a:lnTo>
                  <a:lnTo>
                    <a:pt x="4" y="1"/>
                  </a:lnTo>
                  <a:lnTo>
                    <a:pt x="4" y="1"/>
                  </a:lnTo>
                  <a:lnTo>
                    <a:pt x="2" y="3"/>
                  </a:lnTo>
                  <a:lnTo>
                    <a:pt x="2" y="3"/>
                  </a:lnTo>
                  <a:lnTo>
                    <a:pt x="0" y="3"/>
                  </a:lnTo>
                  <a:lnTo>
                    <a:pt x="0" y="3"/>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87" name="Freeform 341"/>
            <p:cNvSpPr>
              <a:spLocks/>
            </p:cNvSpPr>
            <p:nvPr/>
          </p:nvSpPr>
          <p:spPr bwMode="auto">
            <a:xfrm>
              <a:off x="4631" y="2284"/>
              <a:ext cx="4" cy="12"/>
            </a:xfrm>
            <a:custGeom>
              <a:avLst/>
              <a:gdLst>
                <a:gd name="T0" fmla="*/ 0 w 4"/>
                <a:gd name="T1" fmla="*/ 2 h 11"/>
                <a:gd name="T2" fmla="*/ 0 w 4"/>
                <a:gd name="T3" fmla="*/ 11 h 11"/>
                <a:gd name="T4" fmla="*/ 0 w 4"/>
                <a:gd name="T5" fmla="*/ 11 h 11"/>
                <a:gd name="T6" fmla="*/ 0 w 4"/>
                <a:gd name="T7" fmla="*/ 11 h 11"/>
                <a:gd name="T8" fmla="*/ 0 w 4"/>
                <a:gd name="T9" fmla="*/ 11 h 11"/>
                <a:gd name="T10" fmla="*/ 2 w 4"/>
                <a:gd name="T11" fmla="*/ 11 h 11"/>
                <a:gd name="T12" fmla="*/ 2 w 4"/>
                <a:gd name="T13" fmla="*/ 9 h 11"/>
                <a:gd name="T14" fmla="*/ 2 w 4"/>
                <a:gd name="T15" fmla="*/ 9 h 11"/>
                <a:gd name="T16" fmla="*/ 4 w 4"/>
                <a:gd name="T17" fmla="*/ 9 h 11"/>
                <a:gd name="T18" fmla="*/ 4 w 4"/>
                <a:gd name="T19" fmla="*/ 9 h 11"/>
                <a:gd name="T20" fmla="*/ 4 w 4"/>
                <a:gd name="T21" fmla="*/ 0 h 11"/>
                <a:gd name="T22" fmla="*/ 0 w 4"/>
                <a:gd name="T23"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11">
                  <a:moveTo>
                    <a:pt x="0" y="2"/>
                  </a:moveTo>
                  <a:lnTo>
                    <a:pt x="0" y="11"/>
                  </a:lnTo>
                  <a:lnTo>
                    <a:pt x="0" y="11"/>
                  </a:lnTo>
                  <a:lnTo>
                    <a:pt x="0" y="11"/>
                  </a:lnTo>
                  <a:lnTo>
                    <a:pt x="0" y="11"/>
                  </a:lnTo>
                  <a:lnTo>
                    <a:pt x="2" y="11"/>
                  </a:lnTo>
                  <a:lnTo>
                    <a:pt x="2" y="9"/>
                  </a:lnTo>
                  <a:lnTo>
                    <a:pt x="2" y="9"/>
                  </a:lnTo>
                  <a:lnTo>
                    <a:pt x="4" y="9"/>
                  </a:lnTo>
                  <a:lnTo>
                    <a:pt x="4" y="9"/>
                  </a:lnTo>
                  <a:lnTo>
                    <a:pt x="4" y="0"/>
                  </a:lnTo>
                  <a:lnTo>
                    <a:pt x="0" y="2"/>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88" name="Freeform 342"/>
            <p:cNvSpPr>
              <a:spLocks/>
            </p:cNvSpPr>
            <p:nvPr/>
          </p:nvSpPr>
          <p:spPr bwMode="auto">
            <a:xfrm>
              <a:off x="4397" y="2135"/>
              <a:ext cx="36" cy="36"/>
            </a:xfrm>
            <a:custGeom>
              <a:avLst/>
              <a:gdLst>
                <a:gd name="T0" fmla="*/ 0 w 36"/>
                <a:gd name="T1" fmla="*/ 20 h 33"/>
                <a:gd name="T2" fmla="*/ 2 w 36"/>
                <a:gd name="T3" fmla="*/ 16 h 33"/>
                <a:gd name="T4" fmla="*/ 2 w 36"/>
                <a:gd name="T5" fmla="*/ 14 h 33"/>
                <a:gd name="T6" fmla="*/ 4 w 36"/>
                <a:gd name="T7" fmla="*/ 10 h 33"/>
                <a:gd name="T8" fmla="*/ 8 w 36"/>
                <a:gd name="T9" fmla="*/ 8 h 33"/>
                <a:gd name="T10" fmla="*/ 10 w 36"/>
                <a:gd name="T11" fmla="*/ 6 h 33"/>
                <a:gd name="T12" fmla="*/ 12 w 36"/>
                <a:gd name="T13" fmla="*/ 4 h 33"/>
                <a:gd name="T14" fmla="*/ 13 w 36"/>
                <a:gd name="T15" fmla="*/ 2 h 33"/>
                <a:gd name="T16" fmla="*/ 13 w 36"/>
                <a:gd name="T17" fmla="*/ 0 h 33"/>
                <a:gd name="T18" fmla="*/ 31 w 36"/>
                <a:gd name="T19" fmla="*/ 0 h 33"/>
                <a:gd name="T20" fmla="*/ 33 w 36"/>
                <a:gd name="T21" fmla="*/ 2 h 33"/>
                <a:gd name="T22" fmla="*/ 33 w 36"/>
                <a:gd name="T23" fmla="*/ 4 h 33"/>
                <a:gd name="T24" fmla="*/ 35 w 36"/>
                <a:gd name="T25" fmla="*/ 4 h 33"/>
                <a:gd name="T26" fmla="*/ 35 w 36"/>
                <a:gd name="T27" fmla="*/ 6 h 33"/>
                <a:gd name="T28" fmla="*/ 36 w 36"/>
                <a:gd name="T29" fmla="*/ 6 h 33"/>
                <a:gd name="T30" fmla="*/ 36 w 36"/>
                <a:gd name="T31" fmla="*/ 8 h 33"/>
                <a:gd name="T32" fmla="*/ 36 w 36"/>
                <a:gd name="T33" fmla="*/ 8 h 33"/>
                <a:gd name="T34" fmla="*/ 36 w 36"/>
                <a:gd name="T35" fmla="*/ 10 h 33"/>
                <a:gd name="T36" fmla="*/ 36 w 36"/>
                <a:gd name="T37" fmla="*/ 14 h 33"/>
                <a:gd name="T38" fmla="*/ 36 w 36"/>
                <a:gd name="T39" fmla="*/ 18 h 33"/>
                <a:gd name="T40" fmla="*/ 35 w 36"/>
                <a:gd name="T41" fmla="*/ 22 h 33"/>
                <a:gd name="T42" fmla="*/ 31 w 36"/>
                <a:gd name="T43" fmla="*/ 25 h 33"/>
                <a:gd name="T44" fmla="*/ 29 w 36"/>
                <a:gd name="T45" fmla="*/ 29 h 33"/>
                <a:gd name="T46" fmla="*/ 25 w 36"/>
                <a:gd name="T47" fmla="*/ 31 h 33"/>
                <a:gd name="T48" fmla="*/ 21 w 36"/>
                <a:gd name="T49" fmla="*/ 33 h 33"/>
                <a:gd name="T50" fmla="*/ 17 w 36"/>
                <a:gd name="T51" fmla="*/ 33 h 33"/>
                <a:gd name="T52" fmla="*/ 13 w 36"/>
                <a:gd name="T53" fmla="*/ 33 h 33"/>
                <a:gd name="T54" fmla="*/ 12 w 36"/>
                <a:gd name="T55" fmla="*/ 31 h 33"/>
                <a:gd name="T56" fmla="*/ 10 w 36"/>
                <a:gd name="T57" fmla="*/ 31 h 33"/>
                <a:gd name="T58" fmla="*/ 8 w 36"/>
                <a:gd name="T59" fmla="*/ 29 h 33"/>
                <a:gd name="T60" fmla="*/ 6 w 36"/>
                <a:gd name="T61" fmla="*/ 27 h 33"/>
                <a:gd name="T62" fmla="*/ 4 w 36"/>
                <a:gd name="T63" fmla="*/ 25 h 33"/>
                <a:gd name="T64" fmla="*/ 4 w 36"/>
                <a:gd name="T65" fmla="*/ 22 h 33"/>
                <a:gd name="T66" fmla="*/ 4 w 36"/>
                <a:gd name="T67" fmla="*/ 20 h 33"/>
                <a:gd name="T68" fmla="*/ 0 w 36"/>
                <a:gd name="T69" fmla="*/ 2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6" h="33">
                  <a:moveTo>
                    <a:pt x="0" y="20"/>
                  </a:moveTo>
                  <a:lnTo>
                    <a:pt x="2" y="16"/>
                  </a:lnTo>
                  <a:lnTo>
                    <a:pt x="2" y="14"/>
                  </a:lnTo>
                  <a:lnTo>
                    <a:pt x="4" y="10"/>
                  </a:lnTo>
                  <a:lnTo>
                    <a:pt x="8" y="8"/>
                  </a:lnTo>
                  <a:lnTo>
                    <a:pt x="10" y="6"/>
                  </a:lnTo>
                  <a:lnTo>
                    <a:pt x="12" y="4"/>
                  </a:lnTo>
                  <a:lnTo>
                    <a:pt x="13" y="2"/>
                  </a:lnTo>
                  <a:lnTo>
                    <a:pt x="13" y="0"/>
                  </a:lnTo>
                  <a:lnTo>
                    <a:pt x="31" y="0"/>
                  </a:lnTo>
                  <a:lnTo>
                    <a:pt x="33" y="2"/>
                  </a:lnTo>
                  <a:lnTo>
                    <a:pt x="33" y="4"/>
                  </a:lnTo>
                  <a:lnTo>
                    <a:pt x="35" y="4"/>
                  </a:lnTo>
                  <a:lnTo>
                    <a:pt x="35" y="6"/>
                  </a:lnTo>
                  <a:lnTo>
                    <a:pt x="36" y="6"/>
                  </a:lnTo>
                  <a:lnTo>
                    <a:pt x="36" y="8"/>
                  </a:lnTo>
                  <a:lnTo>
                    <a:pt x="36" y="8"/>
                  </a:lnTo>
                  <a:lnTo>
                    <a:pt x="36" y="10"/>
                  </a:lnTo>
                  <a:lnTo>
                    <a:pt x="36" y="14"/>
                  </a:lnTo>
                  <a:lnTo>
                    <a:pt x="36" y="18"/>
                  </a:lnTo>
                  <a:lnTo>
                    <a:pt x="35" y="22"/>
                  </a:lnTo>
                  <a:lnTo>
                    <a:pt x="31" y="25"/>
                  </a:lnTo>
                  <a:lnTo>
                    <a:pt x="29" y="29"/>
                  </a:lnTo>
                  <a:lnTo>
                    <a:pt x="25" y="31"/>
                  </a:lnTo>
                  <a:lnTo>
                    <a:pt x="21" y="33"/>
                  </a:lnTo>
                  <a:lnTo>
                    <a:pt x="17" y="33"/>
                  </a:lnTo>
                  <a:lnTo>
                    <a:pt x="13" y="33"/>
                  </a:lnTo>
                  <a:lnTo>
                    <a:pt x="12" y="31"/>
                  </a:lnTo>
                  <a:lnTo>
                    <a:pt x="10" y="31"/>
                  </a:lnTo>
                  <a:lnTo>
                    <a:pt x="8" y="29"/>
                  </a:lnTo>
                  <a:lnTo>
                    <a:pt x="6" y="27"/>
                  </a:lnTo>
                  <a:lnTo>
                    <a:pt x="4" y="25"/>
                  </a:lnTo>
                  <a:lnTo>
                    <a:pt x="4" y="22"/>
                  </a:lnTo>
                  <a:lnTo>
                    <a:pt x="4" y="20"/>
                  </a:lnTo>
                  <a:lnTo>
                    <a:pt x="0" y="2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89" name="Freeform 343"/>
            <p:cNvSpPr>
              <a:spLocks/>
            </p:cNvSpPr>
            <p:nvPr/>
          </p:nvSpPr>
          <p:spPr bwMode="auto">
            <a:xfrm>
              <a:off x="4564" y="2035"/>
              <a:ext cx="27" cy="52"/>
            </a:xfrm>
            <a:custGeom>
              <a:avLst/>
              <a:gdLst>
                <a:gd name="T0" fmla="*/ 27 w 27"/>
                <a:gd name="T1" fmla="*/ 0 h 48"/>
                <a:gd name="T2" fmla="*/ 27 w 27"/>
                <a:gd name="T3" fmla="*/ 6 h 48"/>
                <a:gd name="T4" fmla="*/ 27 w 27"/>
                <a:gd name="T5" fmla="*/ 10 h 48"/>
                <a:gd name="T6" fmla="*/ 27 w 27"/>
                <a:gd name="T7" fmla="*/ 14 h 48"/>
                <a:gd name="T8" fmla="*/ 27 w 27"/>
                <a:gd name="T9" fmla="*/ 18 h 48"/>
                <a:gd name="T10" fmla="*/ 27 w 27"/>
                <a:gd name="T11" fmla="*/ 21 h 48"/>
                <a:gd name="T12" fmla="*/ 27 w 27"/>
                <a:gd name="T13" fmla="*/ 23 h 48"/>
                <a:gd name="T14" fmla="*/ 27 w 27"/>
                <a:gd name="T15" fmla="*/ 27 h 48"/>
                <a:gd name="T16" fmla="*/ 27 w 27"/>
                <a:gd name="T17" fmla="*/ 31 h 48"/>
                <a:gd name="T18" fmla="*/ 27 w 27"/>
                <a:gd name="T19" fmla="*/ 33 h 48"/>
                <a:gd name="T20" fmla="*/ 27 w 27"/>
                <a:gd name="T21" fmla="*/ 37 h 48"/>
                <a:gd name="T22" fmla="*/ 25 w 27"/>
                <a:gd name="T23" fmla="*/ 39 h 48"/>
                <a:gd name="T24" fmla="*/ 23 w 27"/>
                <a:gd name="T25" fmla="*/ 42 h 48"/>
                <a:gd name="T26" fmla="*/ 21 w 27"/>
                <a:gd name="T27" fmla="*/ 44 h 48"/>
                <a:gd name="T28" fmla="*/ 19 w 27"/>
                <a:gd name="T29" fmla="*/ 46 h 48"/>
                <a:gd name="T30" fmla="*/ 15 w 27"/>
                <a:gd name="T31" fmla="*/ 48 h 48"/>
                <a:gd name="T32" fmla="*/ 11 w 27"/>
                <a:gd name="T33" fmla="*/ 48 h 48"/>
                <a:gd name="T34" fmla="*/ 10 w 27"/>
                <a:gd name="T35" fmla="*/ 48 h 48"/>
                <a:gd name="T36" fmla="*/ 6 w 27"/>
                <a:gd name="T37" fmla="*/ 46 h 48"/>
                <a:gd name="T38" fmla="*/ 4 w 27"/>
                <a:gd name="T39" fmla="*/ 44 h 48"/>
                <a:gd name="T40" fmla="*/ 2 w 27"/>
                <a:gd name="T41" fmla="*/ 41 h 48"/>
                <a:gd name="T42" fmla="*/ 2 w 27"/>
                <a:gd name="T43" fmla="*/ 39 h 48"/>
                <a:gd name="T44" fmla="*/ 0 w 27"/>
                <a:gd name="T45" fmla="*/ 35 h 48"/>
                <a:gd name="T46" fmla="*/ 0 w 27"/>
                <a:gd name="T47" fmla="*/ 31 h 48"/>
                <a:gd name="T48" fmla="*/ 0 w 27"/>
                <a:gd name="T49" fmla="*/ 29 h 48"/>
                <a:gd name="T50" fmla="*/ 0 w 27"/>
                <a:gd name="T51" fmla="*/ 27 h 48"/>
                <a:gd name="T52" fmla="*/ 0 w 27"/>
                <a:gd name="T53" fmla="*/ 25 h 48"/>
                <a:gd name="T54" fmla="*/ 0 w 27"/>
                <a:gd name="T55" fmla="*/ 23 h 48"/>
                <a:gd name="T56" fmla="*/ 0 w 27"/>
                <a:gd name="T57" fmla="*/ 21 h 48"/>
                <a:gd name="T58" fmla="*/ 0 w 27"/>
                <a:gd name="T59" fmla="*/ 19 h 48"/>
                <a:gd name="T60" fmla="*/ 0 w 27"/>
                <a:gd name="T61" fmla="*/ 19 h 48"/>
                <a:gd name="T62" fmla="*/ 0 w 27"/>
                <a:gd name="T63" fmla="*/ 18 h 48"/>
                <a:gd name="T64" fmla="*/ 0 w 27"/>
                <a:gd name="T65" fmla="*/ 18 h 48"/>
                <a:gd name="T66" fmla="*/ 2 w 27"/>
                <a:gd name="T67" fmla="*/ 18 h 48"/>
                <a:gd name="T68" fmla="*/ 2 w 27"/>
                <a:gd name="T69" fmla="*/ 18 h 48"/>
                <a:gd name="T70" fmla="*/ 4 w 27"/>
                <a:gd name="T71" fmla="*/ 18 h 48"/>
                <a:gd name="T72" fmla="*/ 4 w 27"/>
                <a:gd name="T73" fmla="*/ 18 h 48"/>
                <a:gd name="T74" fmla="*/ 6 w 27"/>
                <a:gd name="T75" fmla="*/ 18 h 48"/>
                <a:gd name="T76" fmla="*/ 6 w 27"/>
                <a:gd name="T77" fmla="*/ 18 h 48"/>
                <a:gd name="T78" fmla="*/ 8 w 27"/>
                <a:gd name="T79" fmla="*/ 18 h 48"/>
                <a:gd name="T80" fmla="*/ 8 w 27"/>
                <a:gd name="T81" fmla="*/ 18 h 48"/>
                <a:gd name="T82" fmla="*/ 8 w 27"/>
                <a:gd name="T83" fmla="*/ 10 h 48"/>
                <a:gd name="T84" fmla="*/ 10 w 27"/>
                <a:gd name="T85" fmla="*/ 6 h 48"/>
                <a:gd name="T86" fmla="*/ 11 w 27"/>
                <a:gd name="T87" fmla="*/ 4 h 48"/>
                <a:gd name="T88" fmla="*/ 13 w 27"/>
                <a:gd name="T89" fmla="*/ 2 h 48"/>
                <a:gd name="T90" fmla="*/ 17 w 27"/>
                <a:gd name="T91" fmla="*/ 0 h 48"/>
                <a:gd name="T92" fmla="*/ 21 w 27"/>
                <a:gd name="T93" fmla="*/ 0 h 48"/>
                <a:gd name="T94" fmla="*/ 23 w 27"/>
                <a:gd name="T95" fmla="*/ 0 h 48"/>
                <a:gd name="T96" fmla="*/ 27 w 27"/>
                <a:gd name="T97"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7" h="48">
                  <a:moveTo>
                    <a:pt x="27" y="0"/>
                  </a:moveTo>
                  <a:lnTo>
                    <a:pt x="27" y="6"/>
                  </a:lnTo>
                  <a:lnTo>
                    <a:pt x="27" y="10"/>
                  </a:lnTo>
                  <a:lnTo>
                    <a:pt x="27" y="14"/>
                  </a:lnTo>
                  <a:lnTo>
                    <a:pt x="27" y="18"/>
                  </a:lnTo>
                  <a:lnTo>
                    <a:pt x="27" y="21"/>
                  </a:lnTo>
                  <a:lnTo>
                    <a:pt x="27" y="23"/>
                  </a:lnTo>
                  <a:lnTo>
                    <a:pt x="27" y="27"/>
                  </a:lnTo>
                  <a:lnTo>
                    <a:pt x="27" y="31"/>
                  </a:lnTo>
                  <a:lnTo>
                    <a:pt x="27" y="33"/>
                  </a:lnTo>
                  <a:lnTo>
                    <a:pt x="27" y="37"/>
                  </a:lnTo>
                  <a:lnTo>
                    <a:pt x="25" y="39"/>
                  </a:lnTo>
                  <a:lnTo>
                    <a:pt x="23" y="42"/>
                  </a:lnTo>
                  <a:lnTo>
                    <a:pt x="21" y="44"/>
                  </a:lnTo>
                  <a:lnTo>
                    <a:pt x="19" y="46"/>
                  </a:lnTo>
                  <a:lnTo>
                    <a:pt x="15" y="48"/>
                  </a:lnTo>
                  <a:lnTo>
                    <a:pt x="11" y="48"/>
                  </a:lnTo>
                  <a:lnTo>
                    <a:pt x="10" y="48"/>
                  </a:lnTo>
                  <a:lnTo>
                    <a:pt x="6" y="46"/>
                  </a:lnTo>
                  <a:lnTo>
                    <a:pt x="4" y="44"/>
                  </a:lnTo>
                  <a:lnTo>
                    <a:pt x="2" y="41"/>
                  </a:lnTo>
                  <a:lnTo>
                    <a:pt x="2" y="39"/>
                  </a:lnTo>
                  <a:lnTo>
                    <a:pt x="0" y="35"/>
                  </a:lnTo>
                  <a:lnTo>
                    <a:pt x="0" y="31"/>
                  </a:lnTo>
                  <a:lnTo>
                    <a:pt x="0" y="29"/>
                  </a:lnTo>
                  <a:lnTo>
                    <a:pt x="0" y="27"/>
                  </a:lnTo>
                  <a:lnTo>
                    <a:pt x="0" y="25"/>
                  </a:lnTo>
                  <a:lnTo>
                    <a:pt x="0" y="23"/>
                  </a:lnTo>
                  <a:lnTo>
                    <a:pt x="0" y="21"/>
                  </a:lnTo>
                  <a:lnTo>
                    <a:pt x="0" y="19"/>
                  </a:lnTo>
                  <a:lnTo>
                    <a:pt x="0" y="19"/>
                  </a:lnTo>
                  <a:lnTo>
                    <a:pt x="0" y="18"/>
                  </a:lnTo>
                  <a:lnTo>
                    <a:pt x="0" y="18"/>
                  </a:lnTo>
                  <a:lnTo>
                    <a:pt x="2" y="18"/>
                  </a:lnTo>
                  <a:lnTo>
                    <a:pt x="2" y="18"/>
                  </a:lnTo>
                  <a:lnTo>
                    <a:pt x="4" y="18"/>
                  </a:lnTo>
                  <a:lnTo>
                    <a:pt x="4" y="18"/>
                  </a:lnTo>
                  <a:lnTo>
                    <a:pt x="6" y="18"/>
                  </a:lnTo>
                  <a:lnTo>
                    <a:pt x="6" y="18"/>
                  </a:lnTo>
                  <a:lnTo>
                    <a:pt x="8" y="18"/>
                  </a:lnTo>
                  <a:lnTo>
                    <a:pt x="8" y="18"/>
                  </a:lnTo>
                  <a:lnTo>
                    <a:pt x="8" y="10"/>
                  </a:lnTo>
                  <a:lnTo>
                    <a:pt x="10" y="6"/>
                  </a:lnTo>
                  <a:lnTo>
                    <a:pt x="11" y="4"/>
                  </a:lnTo>
                  <a:lnTo>
                    <a:pt x="13" y="2"/>
                  </a:lnTo>
                  <a:lnTo>
                    <a:pt x="17" y="0"/>
                  </a:lnTo>
                  <a:lnTo>
                    <a:pt x="21" y="0"/>
                  </a:lnTo>
                  <a:lnTo>
                    <a:pt x="23" y="0"/>
                  </a:lnTo>
                  <a:lnTo>
                    <a:pt x="27"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90" name="Freeform 344"/>
            <p:cNvSpPr>
              <a:spLocks/>
            </p:cNvSpPr>
            <p:nvPr/>
          </p:nvSpPr>
          <p:spPr bwMode="auto">
            <a:xfrm>
              <a:off x="3958" y="2346"/>
              <a:ext cx="36" cy="78"/>
            </a:xfrm>
            <a:custGeom>
              <a:avLst/>
              <a:gdLst>
                <a:gd name="T0" fmla="*/ 11 w 36"/>
                <a:gd name="T1" fmla="*/ 71 h 71"/>
                <a:gd name="T2" fmla="*/ 9 w 36"/>
                <a:gd name="T3" fmla="*/ 69 h 71"/>
                <a:gd name="T4" fmla="*/ 7 w 36"/>
                <a:gd name="T5" fmla="*/ 66 h 71"/>
                <a:gd name="T6" fmla="*/ 5 w 36"/>
                <a:gd name="T7" fmla="*/ 60 h 71"/>
                <a:gd name="T8" fmla="*/ 3 w 36"/>
                <a:gd name="T9" fmla="*/ 56 h 71"/>
                <a:gd name="T10" fmla="*/ 2 w 36"/>
                <a:gd name="T11" fmla="*/ 50 h 71"/>
                <a:gd name="T12" fmla="*/ 2 w 36"/>
                <a:gd name="T13" fmla="*/ 46 h 71"/>
                <a:gd name="T14" fmla="*/ 0 w 36"/>
                <a:gd name="T15" fmla="*/ 43 h 71"/>
                <a:gd name="T16" fmla="*/ 0 w 36"/>
                <a:gd name="T17" fmla="*/ 39 h 71"/>
                <a:gd name="T18" fmla="*/ 0 w 36"/>
                <a:gd name="T19" fmla="*/ 33 h 71"/>
                <a:gd name="T20" fmla="*/ 0 w 36"/>
                <a:gd name="T21" fmla="*/ 27 h 71"/>
                <a:gd name="T22" fmla="*/ 2 w 36"/>
                <a:gd name="T23" fmla="*/ 21 h 71"/>
                <a:gd name="T24" fmla="*/ 2 w 36"/>
                <a:gd name="T25" fmla="*/ 18 h 71"/>
                <a:gd name="T26" fmla="*/ 3 w 36"/>
                <a:gd name="T27" fmla="*/ 12 h 71"/>
                <a:gd name="T28" fmla="*/ 5 w 36"/>
                <a:gd name="T29" fmla="*/ 8 h 71"/>
                <a:gd name="T30" fmla="*/ 5 w 36"/>
                <a:gd name="T31" fmla="*/ 4 h 71"/>
                <a:gd name="T32" fmla="*/ 7 w 36"/>
                <a:gd name="T33" fmla="*/ 0 h 71"/>
                <a:gd name="T34" fmla="*/ 13 w 36"/>
                <a:gd name="T35" fmla="*/ 4 h 71"/>
                <a:gd name="T36" fmla="*/ 17 w 36"/>
                <a:gd name="T37" fmla="*/ 8 h 71"/>
                <a:gd name="T38" fmla="*/ 21 w 36"/>
                <a:gd name="T39" fmla="*/ 12 h 71"/>
                <a:gd name="T40" fmla="*/ 23 w 36"/>
                <a:gd name="T41" fmla="*/ 14 h 71"/>
                <a:gd name="T42" fmla="*/ 26 w 36"/>
                <a:gd name="T43" fmla="*/ 19 h 71"/>
                <a:gd name="T44" fmla="*/ 30 w 36"/>
                <a:gd name="T45" fmla="*/ 25 h 71"/>
                <a:gd name="T46" fmla="*/ 34 w 36"/>
                <a:gd name="T47" fmla="*/ 35 h 71"/>
                <a:gd name="T48" fmla="*/ 36 w 36"/>
                <a:gd name="T49" fmla="*/ 48 h 71"/>
                <a:gd name="T50" fmla="*/ 36 w 36"/>
                <a:gd name="T51" fmla="*/ 54 h 71"/>
                <a:gd name="T52" fmla="*/ 34 w 36"/>
                <a:gd name="T53" fmla="*/ 60 h 71"/>
                <a:gd name="T54" fmla="*/ 32 w 36"/>
                <a:gd name="T55" fmla="*/ 64 h 71"/>
                <a:gd name="T56" fmla="*/ 28 w 36"/>
                <a:gd name="T57" fmla="*/ 67 h 71"/>
                <a:gd name="T58" fmla="*/ 25 w 36"/>
                <a:gd name="T59" fmla="*/ 69 h 71"/>
                <a:gd name="T60" fmla="*/ 21 w 36"/>
                <a:gd name="T61" fmla="*/ 71 h 71"/>
                <a:gd name="T62" fmla="*/ 15 w 36"/>
                <a:gd name="T63" fmla="*/ 71 h 71"/>
                <a:gd name="T64" fmla="*/ 11 w 36"/>
                <a:gd name="T65" fmla="*/ 7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6" h="71">
                  <a:moveTo>
                    <a:pt x="11" y="71"/>
                  </a:moveTo>
                  <a:lnTo>
                    <a:pt x="9" y="69"/>
                  </a:lnTo>
                  <a:lnTo>
                    <a:pt x="7" y="66"/>
                  </a:lnTo>
                  <a:lnTo>
                    <a:pt x="5" y="60"/>
                  </a:lnTo>
                  <a:lnTo>
                    <a:pt x="3" y="56"/>
                  </a:lnTo>
                  <a:lnTo>
                    <a:pt x="2" y="50"/>
                  </a:lnTo>
                  <a:lnTo>
                    <a:pt x="2" y="46"/>
                  </a:lnTo>
                  <a:lnTo>
                    <a:pt x="0" y="43"/>
                  </a:lnTo>
                  <a:lnTo>
                    <a:pt x="0" y="39"/>
                  </a:lnTo>
                  <a:lnTo>
                    <a:pt x="0" y="33"/>
                  </a:lnTo>
                  <a:lnTo>
                    <a:pt x="0" y="27"/>
                  </a:lnTo>
                  <a:lnTo>
                    <a:pt x="2" y="21"/>
                  </a:lnTo>
                  <a:lnTo>
                    <a:pt x="2" y="18"/>
                  </a:lnTo>
                  <a:lnTo>
                    <a:pt x="3" y="12"/>
                  </a:lnTo>
                  <a:lnTo>
                    <a:pt x="5" y="8"/>
                  </a:lnTo>
                  <a:lnTo>
                    <a:pt x="5" y="4"/>
                  </a:lnTo>
                  <a:lnTo>
                    <a:pt x="7" y="0"/>
                  </a:lnTo>
                  <a:lnTo>
                    <a:pt x="13" y="4"/>
                  </a:lnTo>
                  <a:lnTo>
                    <a:pt x="17" y="8"/>
                  </a:lnTo>
                  <a:lnTo>
                    <a:pt x="21" y="12"/>
                  </a:lnTo>
                  <a:lnTo>
                    <a:pt x="23" y="14"/>
                  </a:lnTo>
                  <a:lnTo>
                    <a:pt x="26" y="19"/>
                  </a:lnTo>
                  <a:lnTo>
                    <a:pt x="30" y="25"/>
                  </a:lnTo>
                  <a:lnTo>
                    <a:pt x="34" y="35"/>
                  </a:lnTo>
                  <a:lnTo>
                    <a:pt x="36" y="48"/>
                  </a:lnTo>
                  <a:lnTo>
                    <a:pt x="36" y="54"/>
                  </a:lnTo>
                  <a:lnTo>
                    <a:pt x="34" y="60"/>
                  </a:lnTo>
                  <a:lnTo>
                    <a:pt x="32" y="64"/>
                  </a:lnTo>
                  <a:lnTo>
                    <a:pt x="28" y="67"/>
                  </a:lnTo>
                  <a:lnTo>
                    <a:pt x="25" y="69"/>
                  </a:lnTo>
                  <a:lnTo>
                    <a:pt x="21" y="71"/>
                  </a:lnTo>
                  <a:lnTo>
                    <a:pt x="15" y="71"/>
                  </a:lnTo>
                  <a:lnTo>
                    <a:pt x="11" y="71"/>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91" name="Freeform 345"/>
            <p:cNvSpPr>
              <a:spLocks/>
            </p:cNvSpPr>
            <p:nvPr/>
          </p:nvSpPr>
          <p:spPr bwMode="auto">
            <a:xfrm>
              <a:off x="4604" y="1453"/>
              <a:ext cx="129" cy="166"/>
            </a:xfrm>
            <a:custGeom>
              <a:avLst/>
              <a:gdLst>
                <a:gd name="T0" fmla="*/ 10 w 129"/>
                <a:gd name="T1" fmla="*/ 15 h 153"/>
                <a:gd name="T2" fmla="*/ 8 w 129"/>
                <a:gd name="T3" fmla="*/ 9 h 153"/>
                <a:gd name="T4" fmla="*/ 6 w 129"/>
                <a:gd name="T5" fmla="*/ 7 h 153"/>
                <a:gd name="T6" fmla="*/ 2 w 129"/>
                <a:gd name="T7" fmla="*/ 3 h 153"/>
                <a:gd name="T8" fmla="*/ 2 w 129"/>
                <a:gd name="T9" fmla="*/ 0 h 153"/>
                <a:gd name="T10" fmla="*/ 6 w 129"/>
                <a:gd name="T11" fmla="*/ 2 h 153"/>
                <a:gd name="T12" fmla="*/ 8 w 129"/>
                <a:gd name="T13" fmla="*/ 2 h 153"/>
                <a:gd name="T14" fmla="*/ 10 w 129"/>
                <a:gd name="T15" fmla="*/ 2 h 153"/>
                <a:gd name="T16" fmla="*/ 18 w 129"/>
                <a:gd name="T17" fmla="*/ 9 h 153"/>
                <a:gd name="T18" fmla="*/ 29 w 129"/>
                <a:gd name="T19" fmla="*/ 21 h 153"/>
                <a:gd name="T20" fmla="*/ 35 w 129"/>
                <a:gd name="T21" fmla="*/ 27 h 153"/>
                <a:gd name="T22" fmla="*/ 39 w 129"/>
                <a:gd name="T23" fmla="*/ 32 h 153"/>
                <a:gd name="T24" fmla="*/ 46 w 129"/>
                <a:gd name="T25" fmla="*/ 40 h 153"/>
                <a:gd name="T26" fmla="*/ 54 w 129"/>
                <a:gd name="T27" fmla="*/ 48 h 153"/>
                <a:gd name="T28" fmla="*/ 60 w 129"/>
                <a:gd name="T29" fmla="*/ 55 h 153"/>
                <a:gd name="T30" fmla="*/ 66 w 129"/>
                <a:gd name="T31" fmla="*/ 63 h 153"/>
                <a:gd name="T32" fmla="*/ 75 w 129"/>
                <a:gd name="T33" fmla="*/ 73 h 153"/>
                <a:gd name="T34" fmla="*/ 89 w 129"/>
                <a:gd name="T35" fmla="*/ 80 h 153"/>
                <a:gd name="T36" fmla="*/ 102 w 129"/>
                <a:gd name="T37" fmla="*/ 90 h 153"/>
                <a:gd name="T38" fmla="*/ 113 w 129"/>
                <a:gd name="T39" fmla="*/ 99 h 153"/>
                <a:gd name="T40" fmla="*/ 113 w 129"/>
                <a:gd name="T41" fmla="*/ 103 h 153"/>
                <a:gd name="T42" fmla="*/ 108 w 129"/>
                <a:gd name="T43" fmla="*/ 99 h 153"/>
                <a:gd name="T44" fmla="*/ 102 w 129"/>
                <a:gd name="T45" fmla="*/ 94 h 153"/>
                <a:gd name="T46" fmla="*/ 96 w 129"/>
                <a:gd name="T47" fmla="*/ 90 h 153"/>
                <a:gd name="T48" fmla="*/ 92 w 129"/>
                <a:gd name="T49" fmla="*/ 88 h 153"/>
                <a:gd name="T50" fmla="*/ 92 w 129"/>
                <a:gd name="T51" fmla="*/ 88 h 153"/>
                <a:gd name="T52" fmla="*/ 90 w 129"/>
                <a:gd name="T53" fmla="*/ 90 h 153"/>
                <a:gd name="T54" fmla="*/ 90 w 129"/>
                <a:gd name="T55" fmla="*/ 90 h 153"/>
                <a:gd name="T56" fmla="*/ 90 w 129"/>
                <a:gd name="T57" fmla="*/ 101 h 153"/>
                <a:gd name="T58" fmla="*/ 100 w 129"/>
                <a:gd name="T59" fmla="*/ 117 h 153"/>
                <a:gd name="T60" fmla="*/ 113 w 129"/>
                <a:gd name="T61" fmla="*/ 128 h 153"/>
                <a:gd name="T62" fmla="*/ 125 w 129"/>
                <a:gd name="T63" fmla="*/ 138 h 153"/>
                <a:gd name="T64" fmla="*/ 127 w 129"/>
                <a:gd name="T65" fmla="*/ 144 h 153"/>
                <a:gd name="T66" fmla="*/ 125 w 129"/>
                <a:gd name="T67" fmla="*/ 142 h 153"/>
                <a:gd name="T68" fmla="*/ 123 w 129"/>
                <a:gd name="T69" fmla="*/ 142 h 153"/>
                <a:gd name="T70" fmla="*/ 121 w 129"/>
                <a:gd name="T71" fmla="*/ 140 h 153"/>
                <a:gd name="T72" fmla="*/ 113 w 129"/>
                <a:gd name="T73" fmla="*/ 140 h 153"/>
                <a:gd name="T74" fmla="*/ 113 w 129"/>
                <a:gd name="T75" fmla="*/ 144 h 153"/>
                <a:gd name="T76" fmla="*/ 113 w 129"/>
                <a:gd name="T77" fmla="*/ 147 h 153"/>
                <a:gd name="T78" fmla="*/ 113 w 129"/>
                <a:gd name="T79" fmla="*/ 151 h 153"/>
                <a:gd name="T80" fmla="*/ 113 w 129"/>
                <a:gd name="T81" fmla="*/ 153 h 153"/>
                <a:gd name="T82" fmla="*/ 110 w 129"/>
                <a:gd name="T83" fmla="*/ 147 h 153"/>
                <a:gd name="T84" fmla="*/ 104 w 129"/>
                <a:gd name="T85" fmla="*/ 142 h 153"/>
                <a:gd name="T86" fmla="*/ 100 w 129"/>
                <a:gd name="T87" fmla="*/ 136 h 153"/>
                <a:gd name="T88" fmla="*/ 98 w 129"/>
                <a:gd name="T89" fmla="*/ 130 h 153"/>
                <a:gd name="T90" fmla="*/ 96 w 129"/>
                <a:gd name="T91" fmla="*/ 126 h 153"/>
                <a:gd name="T92" fmla="*/ 92 w 129"/>
                <a:gd name="T93" fmla="*/ 121 h 153"/>
                <a:gd name="T94" fmla="*/ 89 w 129"/>
                <a:gd name="T95" fmla="*/ 115 h 153"/>
                <a:gd name="T96" fmla="*/ 87 w 129"/>
                <a:gd name="T97" fmla="*/ 111 h 153"/>
                <a:gd name="T98" fmla="*/ 81 w 129"/>
                <a:gd name="T99" fmla="*/ 107 h 153"/>
                <a:gd name="T100" fmla="*/ 75 w 129"/>
                <a:gd name="T101" fmla="*/ 101 h 153"/>
                <a:gd name="T102" fmla="*/ 71 w 129"/>
                <a:gd name="T103" fmla="*/ 94 h 153"/>
                <a:gd name="T104" fmla="*/ 69 w 129"/>
                <a:gd name="T105" fmla="*/ 88 h 153"/>
                <a:gd name="T106" fmla="*/ 67 w 129"/>
                <a:gd name="T107" fmla="*/ 84 h 153"/>
                <a:gd name="T108" fmla="*/ 60 w 129"/>
                <a:gd name="T109" fmla="*/ 76 h 153"/>
                <a:gd name="T110" fmla="*/ 52 w 129"/>
                <a:gd name="T111" fmla="*/ 69 h 153"/>
                <a:gd name="T112" fmla="*/ 48 w 129"/>
                <a:gd name="T113" fmla="*/ 63 h 153"/>
                <a:gd name="T114" fmla="*/ 41 w 129"/>
                <a:gd name="T115" fmla="*/ 51 h 153"/>
                <a:gd name="T116" fmla="*/ 27 w 129"/>
                <a:gd name="T117" fmla="*/ 42 h 153"/>
                <a:gd name="T118" fmla="*/ 16 w 129"/>
                <a:gd name="T119" fmla="*/ 32 h 153"/>
                <a:gd name="T120" fmla="*/ 12 w 129"/>
                <a:gd name="T121" fmla="*/ 19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9" h="153">
                  <a:moveTo>
                    <a:pt x="12" y="19"/>
                  </a:moveTo>
                  <a:lnTo>
                    <a:pt x="10" y="15"/>
                  </a:lnTo>
                  <a:lnTo>
                    <a:pt x="10" y="13"/>
                  </a:lnTo>
                  <a:lnTo>
                    <a:pt x="8" y="9"/>
                  </a:lnTo>
                  <a:lnTo>
                    <a:pt x="6" y="9"/>
                  </a:lnTo>
                  <a:lnTo>
                    <a:pt x="6" y="7"/>
                  </a:lnTo>
                  <a:lnTo>
                    <a:pt x="4" y="5"/>
                  </a:lnTo>
                  <a:lnTo>
                    <a:pt x="2" y="3"/>
                  </a:lnTo>
                  <a:lnTo>
                    <a:pt x="0" y="0"/>
                  </a:lnTo>
                  <a:lnTo>
                    <a:pt x="2" y="0"/>
                  </a:lnTo>
                  <a:lnTo>
                    <a:pt x="4" y="2"/>
                  </a:lnTo>
                  <a:lnTo>
                    <a:pt x="6" y="2"/>
                  </a:lnTo>
                  <a:lnTo>
                    <a:pt x="6" y="2"/>
                  </a:lnTo>
                  <a:lnTo>
                    <a:pt x="8" y="2"/>
                  </a:lnTo>
                  <a:lnTo>
                    <a:pt x="10" y="2"/>
                  </a:lnTo>
                  <a:lnTo>
                    <a:pt x="10" y="2"/>
                  </a:lnTo>
                  <a:lnTo>
                    <a:pt x="12" y="0"/>
                  </a:lnTo>
                  <a:lnTo>
                    <a:pt x="18" y="9"/>
                  </a:lnTo>
                  <a:lnTo>
                    <a:pt x="23" y="15"/>
                  </a:lnTo>
                  <a:lnTo>
                    <a:pt x="29" y="21"/>
                  </a:lnTo>
                  <a:lnTo>
                    <a:pt x="31" y="25"/>
                  </a:lnTo>
                  <a:lnTo>
                    <a:pt x="35" y="27"/>
                  </a:lnTo>
                  <a:lnTo>
                    <a:pt x="37" y="30"/>
                  </a:lnTo>
                  <a:lnTo>
                    <a:pt x="39" y="32"/>
                  </a:lnTo>
                  <a:lnTo>
                    <a:pt x="42" y="36"/>
                  </a:lnTo>
                  <a:lnTo>
                    <a:pt x="46" y="40"/>
                  </a:lnTo>
                  <a:lnTo>
                    <a:pt x="50" y="44"/>
                  </a:lnTo>
                  <a:lnTo>
                    <a:pt x="54" y="48"/>
                  </a:lnTo>
                  <a:lnTo>
                    <a:pt x="56" y="51"/>
                  </a:lnTo>
                  <a:lnTo>
                    <a:pt x="60" y="55"/>
                  </a:lnTo>
                  <a:lnTo>
                    <a:pt x="64" y="59"/>
                  </a:lnTo>
                  <a:lnTo>
                    <a:pt x="66" y="63"/>
                  </a:lnTo>
                  <a:lnTo>
                    <a:pt x="69" y="67"/>
                  </a:lnTo>
                  <a:lnTo>
                    <a:pt x="75" y="73"/>
                  </a:lnTo>
                  <a:lnTo>
                    <a:pt x="81" y="76"/>
                  </a:lnTo>
                  <a:lnTo>
                    <a:pt x="89" y="80"/>
                  </a:lnTo>
                  <a:lnTo>
                    <a:pt x="94" y="84"/>
                  </a:lnTo>
                  <a:lnTo>
                    <a:pt x="102" y="90"/>
                  </a:lnTo>
                  <a:lnTo>
                    <a:pt x="108" y="94"/>
                  </a:lnTo>
                  <a:lnTo>
                    <a:pt x="113" y="99"/>
                  </a:lnTo>
                  <a:lnTo>
                    <a:pt x="117" y="105"/>
                  </a:lnTo>
                  <a:lnTo>
                    <a:pt x="113" y="103"/>
                  </a:lnTo>
                  <a:lnTo>
                    <a:pt x="112" y="101"/>
                  </a:lnTo>
                  <a:lnTo>
                    <a:pt x="108" y="99"/>
                  </a:lnTo>
                  <a:lnTo>
                    <a:pt x="106" y="96"/>
                  </a:lnTo>
                  <a:lnTo>
                    <a:pt x="102" y="94"/>
                  </a:lnTo>
                  <a:lnTo>
                    <a:pt x="98" y="92"/>
                  </a:lnTo>
                  <a:lnTo>
                    <a:pt x="96" y="90"/>
                  </a:lnTo>
                  <a:lnTo>
                    <a:pt x="94" y="88"/>
                  </a:lnTo>
                  <a:lnTo>
                    <a:pt x="92" y="88"/>
                  </a:lnTo>
                  <a:lnTo>
                    <a:pt x="92" y="88"/>
                  </a:lnTo>
                  <a:lnTo>
                    <a:pt x="92" y="88"/>
                  </a:lnTo>
                  <a:lnTo>
                    <a:pt x="90" y="88"/>
                  </a:lnTo>
                  <a:lnTo>
                    <a:pt x="90" y="90"/>
                  </a:lnTo>
                  <a:lnTo>
                    <a:pt x="90" y="90"/>
                  </a:lnTo>
                  <a:lnTo>
                    <a:pt x="90" y="90"/>
                  </a:lnTo>
                  <a:lnTo>
                    <a:pt x="89" y="90"/>
                  </a:lnTo>
                  <a:lnTo>
                    <a:pt x="90" y="101"/>
                  </a:lnTo>
                  <a:lnTo>
                    <a:pt x="94" y="109"/>
                  </a:lnTo>
                  <a:lnTo>
                    <a:pt x="100" y="117"/>
                  </a:lnTo>
                  <a:lnTo>
                    <a:pt x="106" y="122"/>
                  </a:lnTo>
                  <a:lnTo>
                    <a:pt x="113" y="128"/>
                  </a:lnTo>
                  <a:lnTo>
                    <a:pt x="119" y="132"/>
                  </a:lnTo>
                  <a:lnTo>
                    <a:pt x="125" y="138"/>
                  </a:lnTo>
                  <a:lnTo>
                    <a:pt x="129" y="144"/>
                  </a:lnTo>
                  <a:lnTo>
                    <a:pt x="127" y="144"/>
                  </a:lnTo>
                  <a:lnTo>
                    <a:pt x="127" y="142"/>
                  </a:lnTo>
                  <a:lnTo>
                    <a:pt x="125" y="142"/>
                  </a:lnTo>
                  <a:lnTo>
                    <a:pt x="125" y="142"/>
                  </a:lnTo>
                  <a:lnTo>
                    <a:pt x="123" y="142"/>
                  </a:lnTo>
                  <a:lnTo>
                    <a:pt x="123" y="142"/>
                  </a:lnTo>
                  <a:lnTo>
                    <a:pt x="121" y="140"/>
                  </a:lnTo>
                  <a:lnTo>
                    <a:pt x="121" y="140"/>
                  </a:lnTo>
                  <a:lnTo>
                    <a:pt x="113" y="140"/>
                  </a:lnTo>
                  <a:lnTo>
                    <a:pt x="113" y="142"/>
                  </a:lnTo>
                  <a:lnTo>
                    <a:pt x="113" y="144"/>
                  </a:lnTo>
                  <a:lnTo>
                    <a:pt x="113" y="146"/>
                  </a:lnTo>
                  <a:lnTo>
                    <a:pt x="113" y="147"/>
                  </a:lnTo>
                  <a:lnTo>
                    <a:pt x="113" y="149"/>
                  </a:lnTo>
                  <a:lnTo>
                    <a:pt x="113" y="151"/>
                  </a:lnTo>
                  <a:lnTo>
                    <a:pt x="113" y="151"/>
                  </a:lnTo>
                  <a:lnTo>
                    <a:pt x="113" y="153"/>
                  </a:lnTo>
                  <a:lnTo>
                    <a:pt x="112" y="149"/>
                  </a:lnTo>
                  <a:lnTo>
                    <a:pt x="110" y="147"/>
                  </a:lnTo>
                  <a:lnTo>
                    <a:pt x="108" y="144"/>
                  </a:lnTo>
                  <a:lnTo>
                    <a:pt x="104" y="142"/>
                  </a:lnTo>
                  <a:lnTo>
                    <a:pt x="102" y="138"/>
                  </a:lnTo>
                  <a:lnTo>
                    <a:pt x="100" y="136"/>
                  </a:lnTo>
                  <a:lnTo>
                    <a:pt x="98" y="132"/>
                  </a:lnTo>
                  <a:lnTo>
                    <a:pt x="98" y="130"/>
                  </a:lnTo>
                  <a:lnTo>
                    <a:pt x="96" y="128"/>
                  </a:lnTo>
                  <a:lnTo>
                    <a:pt x="96" y="126"/>
                  </a:lnTo>
                  <a:lnTo>
                    <a:pt x="94" y="124"/>
                  </a:lnTo>
                  <a:lnTo>
                    <a:pt x="92" y="121"/>
                  </a:lnTo>
                  <a:lnTo>
                    <a:pt x="90" y="119"/>
                  </a:lnTo>
                  <a:lnTo>
                    <a:pt x="89" y="115"/>
                  </a:lnTo>
                  <a:lnTo>
                    <a:pt x="89" y="113"/>
                  </a:lnTo>
                  <a:lnTo>
                    <a:pt x="87" y="111"/>
                  </a:lnTo>
                  <a:lnTo>
                    <a:pt x="85" y="109"/>
                  </a:lnTo>
                  <a:lnTo>
                    <a:pt x="81" y="107"/>
                  </a:lnTo>
                  <a:lnTo>
                    <a:pt x="77" y="103"/>
                  </a:lnTo>
                  <a:lnTo>
                    <a:pt x="75" y="101"/>
                  </a:lnTo>
                  <a:lnTo>
                    <a:pt x="73" y="98"/>
                  </a:lnTo>
                  <a:lnTo>
                    <a:pt x="71" y="94"/>
                  </a:lnTo>
                  <a:lnTo>
                    <a:pt x="69" y="92"/>
                  </a:lnTo>
                  <a:lnTo>
                    <a:pt x="69" y="88"/>
                  </a:lnTo>
                  <a:lnTo>
                    <a:pt x="69" y="86"/>
                  </a:lnTo>
                  <a:lnTo>
                    <a:pt x="67" y="84"/>
                  </a:lnTo>
                  <a:lnTo>
                    <a:pt x="64" y="80"/>
                  </a:lnTo>
                  <a:lnTo>
                    <a:pt x="60" y="76"/>
                  </a:lnTo>
                  <a:lnTo>
                    <a:pt x="56" y="73"/>
                  </a:lnTo>
                  <a:lnTo>
                    <a:pt x="52" y="69"/>
                  </a:lnTo>
                  <a:lnTo>
                    <a:pt x="50" y="65"/>
                  </a:lnTo>
                  <a:lnTo>
                    <a:pt x="48" y="63"/>
                  </a:lnTo>
                  <a:lnTo>
                    <a:pt x="44" y="55"/>
                  </a:lnTo>
                  <a:lnTo>
                    <a:pt x="41" y="51"/>
                  </a:lnTo>
                  <a:lnTo>
                    <a:pt x="33" y="46"/>
                  </a:lnTo>
                  <a:lnTo>
                    <a:pt x="27" y="42"/>
                  </a:lnTo>
                  <a:lnTo>
                    <a:pt x="21" y="38"/>
                  </a:lnTo>
                  <a:lnTo>
                    <a:pt x="16" y="32"/>
                  </a:lnTo>
                  <a:lnTo>
                    <a:pt x="12" y="27"/>
                  </a:lnTo>
                  <a:lnTo>
                    <a:pt x="12" y="19"/>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92" name="Freeform 346"/>
            <p:cNvSpPr>
              <a:spLocks/>
            </p:cNvSpPr>
            <p:nvPr/>
          </p:nvSpPr>
          <p:spPr bwMode="auto">
            <a:xfrm>
              <a:off x="4719" y="1628"/>
              <a:ext cx="89" cy="77"/>
            </a:xfrm>
            <a:custGeom>
              <a:avLst/>
              <a:gdLst>
                <a:gd name="T0" fmla="*/ 20 w 89"/>
                <a:gd name="T1" fmla="*/ 71 h 71"/>
                <a:gd name="T2" fmla="*/ 18 w 89"/>
                <a:gd name="T3" fmla="*/ 71 h 71"/>
                <a:gd name="T4" fmla="*/ 16 w 89"/>
                <a:gd name="T5" fmla="*/ 71 h 71"/>
                <a:gd name="T6" fmla="*/ 18 w 89"/>
                <a:gd name="T7" fmla="*/ 69 h 71"/>
                <a:gd name="T8" fmla="*/ 20 w 89"/>
                <a:gd name="T9" fmla="*/ 67 h 71"/>
                <a:gd name="T10" fmla="*/ 18 w 89"/>
                <a:gd name="T11" fmla="*/ 65 h 71"/>
                <a:gd name="T12" fmla="*/ 12 w 89"/>
                <a:gd name="T13" fmla="*/ 59 h 71"/>
                <a:gd name="T14" fmla="*/ 8 w 89"/>
                <a:gd name="T15" fmla="*/ 54 h 71"/>
                <a:gd name="T16" fmla="*/ 10 w 89"/>
                <a:gd name="T17" fmla="*/ 48 h 71"/>
                <a:gd name="T18" fmla="*/ 14 w 89"/>
                <a:gd name="T19" fmla="*/ 44 h 71"/>
                <a:gd name="T20" fmla="*/ 20 w 89"/>
                <a:gd name="T21" fmla="*/ 44 h 71"/>
                <a:gd name="T22" fmla="*/ 20 w 89"/>
                <a:gd name="T23" fmla="*/ 40 h 71"/>
                <a:gd name="T24" fmla="*/ 20 w 89"/>
                <a:gd name="T25" fmla="*/ 36 h 71"/>
                <a:gd name="T26" fmla="*/ 20 w 89"/>
                <a:gd name="T27" fmla="*/ 36 h 71"/>
                <a:gd name="T28" fmla="*/ 18 w 89"/>
                <a:gd name="T29" fmla="*/ 36 h 71"/>
                <a:gd name="T30" fmla="*/ 16 w 89"/>
                <a:gd name="T31" fmla="*/ 36 h 71"/>
                <a:gd name="T32" fmla="*/ 16 w 89"/>
                <a:gd name="T33" fmla="*/ 34 h 71"/>
                <a:gd name="T34" fmla="*/ 16 w 89"/>
                <a:gd name="T35" fmla="*/ 31 h 71"/>
                <a:gd name="T36" fmla="*/ 16 w 89"/>
                <a:gd name="T37" fmla="*/ 27 h 71"/>
                <a:gd name="T38" fmla="*/ 14 w 89"/>
                <a:gd name="T39" fmla="*/ 21 h 71"/>
                <a:gd name="T40" fmla="*/ 12 w 89"/>
                <a:gd name="T41" fmla="*/ 15 h 71"/>
                <a:gd name="T42" fmla="*/ 8 w 89"/>
                <a:gd name="T43" fmla="*/ 9 h 71"/>
                <a:gd name="T44" fmla="*/ 2 w 89"/>
                <a:gd name="T45" fmla="*/ 8 h 71"/>
                <a:gd name="T46" fmla="*/ 0 w 89"/>
                <a:gd name="T47" fmla="*/ 2 h 71"/>
                <a:gd name="T48" fmla="*/ 2 w 89"/>
                <a:gd name="T49" fmla="*/ 0 h 71"/>
                <a:gd name="T50" fmla="*/ 4 w 89"/>
                <a:gd name="T51" fmla="*/ 0 h 71"/>
                <a:gd name="T52" fmla="*/ 8 w 89"/>
                <a:gd name="T53" fmla="*/ 0 h 71"/>
                <a:gd name="T54" fmla="*/ 14 w 89"/>
                <a:gd name="T55" fmla="*/ 6 h 71"/>
                <a:gd name="T56" fmla="*/ 23 w 89"/>
                <a:gd name="T57" fmla="*/ 13 h 71"/>
                <a:gd name="T58" fmla="*/ 33 w 89"/>
                <a:gd name="T59" fmla="*/ 17 h 71"/>
                <a:gd name="T60" fmla="*/ 45 w 89"/>
                <a:gd name="T61" fmla="*/ 23 h 71"/>
                <a:gd name="T62" fmla="*/ 60 w 89"/>
                <a:gd name="T63" fmla="*/ 27 h 71"/>
                <a:gd name="T64" fmla="*/ 66 w 89"/>
                <a:gd name="T65" fmla="*/ 27 h 71"/>
                <a:gd name="T66" fmla="*/ 66 w 89"/>
                <a:gd name="T67" fmla="*/ 23 h 71"/>
                <a:gd name="T68" fmla="*/ 68 w 89"/>
                <a:gd name="T69" fmla="*/ 19 h 71"/>
                <a:gd name="T70" fmla="*/ 75 w 89"/>
                <a:gd name="T71" fmla="*/ 29 h 71"/>
                <a:gd name="T72" fmla="*/ 81 w 89"/>
                <a:gd name="T73" fmla="*/ 34 h 71"/>
                <a:gd name="T74" fmla="*/ 85 w 89"/>
                <a:gd name="T75" fmla="*/ 40 h 71"/>
                <a:gd name="T76" fmla="*/ 77 w 89"/>
                <a:gd name="T77" fmla="*/ 44 h 71"/>
                <a:gd name="T78" fmla="*/ 69 w 89"/>
                <a:gd name="T79" fmla="*/ 46 h 71"/>
                <a:gd name="T80" fmla="*/ 66 w 89"/>
                <a:gd name="T81" fmla="*/ 48 h 71"/>
                <a:gd name="T82" fmla="*/ 64 w 89"/>
                <a:gd name="T83" fmla="*/ 54 h 71"/>
                <a:gd name="T84" fmla="*/ 64 w 89"/>
                <a:gd name="T85" fmla="*/ 59 h 71"/>
                <a:gd name="T86" fmla="*/ 52 w 89"/>
                <a:gd name="T87" fmla="*/ 56 h 71"/>
                <a:gd name="T88" fmla="*/ 43 w 89"/>
                <a:gd name="T89" fmla="*/ 52 h 71"/>
                <a:gd name="T90" fmla="*/ 35 w 89"/>
                <a:gd name="T91" fmla="*/ 50 h 71"/>
                <a:gd name="T92" fmla="*/ 29 w 89"/>
                <a:gd name="T93" fmla="*/ 52 h 71"/>
                <a:gd name="T94" fmla="*/ 22 w 89"/>
                <a:gd name="T95" fmla="*/ 56 h 71"/>
                <a:gd name="T96" fmla="*/ 23 w 89"/>
                <a:gd name="T97" fmla="*/ 57 h 71"/>
                <a:gd name="T98" fmla="*/ 29 w 89"/>
                <a:gd name="T99" fmla="*/ 61 h 71"/>
                <a:gd name="T100" fmla="*/ 35 w 89"/>
                <a:gd name="T101" fmla="*/ 63 h 71"/>
                <a:gd name="T102" fmla="*/ 31 w 89"/>
                <a:gd name="T103" fmla="*/ 69 h 71"/>
                <a:gd name="T104" fmla="*/ 25 w 89"/>
                <a:gd name="T105" fmla="*/ 7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9" h="71">
                  <a:moveTo>
                    <a:pt x="22" y="71"/>
                  </a:moveTo>
                  <a:lnTo>
                    <a:pt x="22" y="71"/>
                  </a:lnTo>
                  <a:lnTo>
                    <a:pt x="20" y="71"/>
                  </a:lnTo>
                  <a:lnTo>
                    <a:pt x="20" y="71"/>
                  </a:lnTo>
                  <a:lnTo>
                    <a:pt x="18" y="71"/>
                  </a:lnTo>
                  <a:lnTo>
                    <a:pt x="18" y="71"/>
                  </a:lnTo>
                  <a:lnTo>
                    <a:pt x="18" y="71"/>
                  </a:lnTo>
                  <a:lnTo>
                    <a:pt x="16" y="71"/>
                  </a:lnTo>
                  <a:lnTo>
                    <a:pt x="16" y="71"/>
                  </a:lnTo>
                  <a:lnTo>
                    <a:pt x="16" y="71"/>
                  </a:lnTo>
                  <a:lnTo>
                    <a:pt x="16" y="69"/>
                  </a:lnTo>
                  <a:lnTo>
                    <a:pt x="18" y="69"/>
                  </a:lnTo>
                  <a:lnTo>
                    <a:pt x="18" y="69"/>
                  </a:lnTo>
                  <a:lnTo>
                    <a:pt x="18" y="67"/>
                  </a:lnTo>
                  <a:lnTo>
                    <a:pt x="20" y="67"/>
                  </a:lnTo>
                  <a:lnTo>
                    <a:pt x="20" y="67"/>
                  </a:lnTo>
                  <a:lnTo>
                    <a:pt x="20" y="67"/>
                  </a:lnTo>
                  <a:lnTo>
                    <a:pt x="18" y="65"/>
                  </a:lnTo>
                  <a:lnTo>
                    <a:pt x="16" y="63"/>
                  </a:lnTo>
                  <a:lnTo>
                    <a:pt x="14" y="61"/>
                  </a:lnTo>
                  <a:lnTo>
                    <a:pt x="12" y="59"/>
                  </a:lnTo>
                  <a:lnTo>
                    <a:pt x="10" y="57"/>
                  </a:lnTo>
                  <a:lnTo>
                    <a:pt x="10" y="56"/>
                  </a:lnTo>
                  <a:lnTo>
                    <a:pt x="8" y="54"/>
                  </a:lnTo>
                  <a:lnTo>
                    <a:pt x="8" y="52"/>
                  </a:lnTo>
                  <a:lnTo>
                    <a:pt x="8" y="50"/>
                  </a:lnTo>
                  <a:lnTo>
                    <a:pt x="10" y="48"/>
                  </a:lnTo>
                  <a:lnTo>
                    <a:pt x="10" y="46"/>
                  </a:lnTo>
                  <a:lnTo>
                    <a:pt x="12" y="46"/>
                  </a:lnTo>
                  <a:lnTo>
                    <a:pt x="14" y="44"/>
                  </a:lnTo>
                  <a:lnTo>
                    <a:pt x="16" y="44"/>
                  </a:lnTo>
                  <a:lnTo>
                    <a:pt x="18" y="44"/>
                  </a:lnTo>
                  <a:lnTo>
                    <a:pt x="20" y="44"/>
                  </a:lnTo>
                  <a:lnTo>
                    <a:pt x="20" y="42"/>
                  </a:lnTo>
                  <a:lnTo>
                    <a:pt x="20" y="40"/>
                  </a:lnTo>
                  <a:lnTo>
                    <a:pt x="20" y="40"/>
                  </a:lnTo>
                  <a:lnTo>
                    <a:pt x="20" y="38"/>
                  </a:lnTo>
                  <a:lnTo>
                    <a:pt x="20" y="38"/>
                  </a:lnTo>
                  <a:lnTo>
                    <a:pt x="20" y="36"/>
                  </a:lnTo>
                  <a:lnTo>
                    <a:pt x="20" y="36"/>
                  </a:lnTo>
                  <a:lnTo>
                    <a:pt x="20" y="36"/>
                  </a:lnTo>
                  <a:lnTo>
                    <a:pt x="20" y="36"/>
                  </a:lnTo>
                  <a:lnTo>
                    <a:pt x="20" y="36"/>
                  </a:lnTo>
                  <a:lnTo>
                    <a:pt x="18" y="36"/>
                  </a:lnTo>
                  <a:lnTo>
                    <a:pt x="18" y="36"/>
                  </a:lnTo>
                  <a:lnTo>
                    <a:pt x="18" y="36"/>
                  </a:lnTo>
                  <a:lnTo>
                    <a:pt x="16" y="36"/>
                  </a:lnTo>
                  <a:lnTo>
                    <a:pt x="16" y="36"/>
                  </a:lnTo>
                  <a:lnTo>
                    <a:pt x="16" y="36"/>
                  </a:lnTo>
                  <a:lnTo>
                    <a:pt x="16" y="34"/>
                  </a:lnTo>
                  <a:lnTo>
                    <a:pt x="16" y="34"/>
                  </a:lnTo>
                  <a:lnTo>
                    <a:pt x="16" y="33"/>
                  </a:lnTo>
                  <a:lnTo>
                    <a:pt x="16" y="33"/>
                  </a:lnTo>
                  <a:lnTo>
                    <a:pt x="16" y="31"/>
                  </a:lnTo>
                  <a:lnTo>
                    <a:pt x="16" y="29"/>
                  </a:lnTo>
                  <a:lnTo>
                    <a:pt x="16" y="29"/>
                  </a:lnTo>
                  <a:lnTo>
                    <a:pt x="16" y="27"/>
                  </a:lnTo>
                  <a:lnTo>
                    <a:pt x="16" y="25"/>
                  </a:lnTo>
                  <a:lnTo>
                    <a:pt x="16" y="23"/>
                  </a:lnTo>
                  <a:lnTo>
                    <a:pt x="14" y="21"/>
                  </a:lnTo>
                  <a:lnTo>
                    <a:pt x="14" y="19"/>
                  </a:lnTo>
                  <a:lnTo>
                    <a:pt x="12" y="17"/>
                  </a:lnTo>
                  <a:lnTo>
                    <a:pt x="12" y="15"/>
                  </a:lnTo>
                  <a:lnTo>
                    <a:pt x="10" y="11"/>
                  </a:lnTo>
                  <a:lnTo>
                    <a:pt x="10" y="9"/>
                  </a:lnTo>
                  <a:lnTo>
                    <a:pt x="8" y="9"/>
                  </a:lnTo>
                  <a:lnTo>
                    <a:pt x="6" y="9"/>
                  </a:lnTo>
                  <a:lnTo>
                    <a:pt x="4" y="8"/>
                  </a:lnTo>
                  <a:lnTo>
                    <a:pt x="2" y="8"/>
                  </a:lnTo>
                  <a:lnTo>
                    <a:pt x="2" y="6"/>
                  </a:lnTo>
                  <a:lnTo>
                    <a:pt x="0" y="4"/>
                  </a:lnTo>
                  <a:lnTo>
                    <a:pt x="0" y="2"/>
                  </a:lnTo>
                  <a:lnTo>
                    <a:pt x="0" y="0"/>
                  </a:lnTo>
                  <a:lnTo>
                    <a:pt x="0" y="0"/>
                  </a:lnTo>
                  <a:lnTo>
                    <a:pt x="2" y="0"/>
                  </a:lnTo>
                  <a:lnTo>
                    <a:pt x="2" y="0"/>
                  </a:lnTo>
                  <a:lnTo>
                    <a:pt x="4" y="0"/>
                  </a:lnTo>
                  <a:lnTo>
                    <a:pt x="4" y="0"/>
                  </a:lnTo>
                  <a:lnTo>
                    <a:pt x="6" y="0"/>
                  </a:lnTo>
                  <a:lnTo>
                    <a:pt x="6" y="0"/>
                  </a:lnTo>
                  <a:lnTo>
                    <a:pt x="8" y="0"/>
                  </a:lnTo>
                  <a:lnTo>
                    <a:pt x="8" y="0"/>
                  </a:lnTo>
                  <a:lnTo>
                    <a:pt x="12" y="2"/>
                  </a:lnTo>
                  <a:lnTo>
                    <a:pt x="14" y="6"/>
                  </a:lnTo>
                  <a:lnTo>
                    <a:pt x="18" y="8"/>
                  </a:lnTo>
                  <a:lnTo>
                    <a:pt x="20" y="9"/>
                  </a:lnTo>
                  <a:lnTo>
                    <a:pt x="23" y="13"/>
                  </a:lnTo>
                  <a:lnTo>
                    <a:pt x="25" y="15"/>
                  </a:lnTo>
                  <a:lnTo>
                    <a:pt x="27" y="15"/>
                  </a:lnTo>
                  <a:lnTo>
                    <a:pt x="33" y="17"/>
                  </a:lnTo>
                  <a:lnTo>
                    <a:pt x="37" y="19"/>
                  </a:lnTo>
                  <a:lnTo>
                    <a:pt x="41" y="21"/>
                  </a:lnTo>
                  <a:lnTo>
                    <a:pt x="45" y="23"/>
                  </a:lnTo>
                  <a:lnTo>
                    <a:pt x="50" y="23"/>
                  </a:lnTo>
                  <a:lnTo>
                    <a:pt x="54" y="25"/>
                  </a:lnTo>
                  <a:lnTo>
                    <a:pt x="60" y="27"/>
                  </a:lnTo>
                  <a:lnTo>
                    <a:pt x="64" y="27"/>
                  </a:lnTo>
                  <a:lnTo>
                    <a:pt x="66" y="27"/>
                  </a:lnTo>
                  <a:lnTo>
                    <a:pt x="66" y="27"/>
                  </a:lnTo>
                  <a:lnTo>
                    <a:pt x="66" y="25"/>
                  </a:lnTo>
                  <a:lnTo>
                    <a:pt x="66" y="23"/>
                  </a:lnTo>
                  <a:lnTo>
                    <a:pt x="66" y="23"/>
                  </a:lnTo>
                  <a:lnTo>
                    <a:pt x="66" y="21"/>
                  </a:lnTo>
                  <a:lnTo>
                    <a:pt x="66" y="21"/>
                  </a:lnTo>
                  <a:lnTo>
                    <a:pt x="68" y="19"/>
                  </a:lnTo>
                  <a:lnTo>
                    <a:pt x="69" y="23"/>
                  </a:lnTo>
                  <a:lnTo>
                    <a:pt x="71" y="27"/>
                  </a:lnTo>
                  <a:lnTo>
                    <a:pt x="75" y="29"/>
                  </a:lnTo>
                  <a:lnTo>
                    <a:pt x="77" y="31"/>
                  </a:lnTo>
                  <a:lnTo>
                    <a:pt x="79" y="33"/>
                  </a:lnTo>
                  <a:lnTo>
                    <a:pt x="81" y="34"/>
                  </a:lnTo>
                  <a:lnTo>
                    <a:pt x="85" y="38"/>
                  </a:lnTo>
                  <a:lnTo>
                    <a:pt x="89" y="40"/>
                  </a:lnTo>
                  <a:lnTo>
                    <a:pt x="85" y="40"/>
                  </a:lnTo>
                  <a:lnTo>
                    <a:pt x="81" y="42"/>
                  </a:lnTo>
                  <a:lnTo>
                    <a:pt x="79" y="42"/>
                  </a:lnTo>
                  <a:lnTo>
                    <a:pt x="77" y="44"/>
                  </a:lnTo>
                  <a:lnTo>
                    <a:pt x="75" y="44"/>
                  </a:lnTo>
                  <a:lnTo>
                    <a:pt x="71" y="44"/>
                  </a:lnTo>
                  <a:lnTo>
                    <a:pt x="69" y="46"/>
                  </a:lnTo>
                  <a:lnTo>
                    <a:pt x="68" y="46"/>
                  </a:lnTo>
                  <a:lnTo>
                    <a:pt x="66" y="48"/>
                  </a:lnTo>
                  <a:lnTo>
                    <a:pt x="66" y="48"/>
                  </a:lnTo>
                  <a:lnTo>
                    <a:pt x="66" y="50"/>
                  </a:lnTo>
                  <a:lnTo>
                    <a:pt x="66" y="52"/>
                  </a:lnTo>
                  <a:lnTo>
                    <a:pt x="64" y="54"/>
                  </a:lnTo>
                  <a:lnTo>
                    <a:pt x="64" y="56"/>
                  </a:lnTo>
                  <a:lnTo>
                    <a:pt x="64" y="57"/>
                  </a:lnTo>
                  <a:lnTo>
                    <a:pt x="64" y="59"/>
                  </a:lnTo>
                  <a:lnTo>
                    <a:pt x="60" y="59"/>
                  </a:lnTo>
                  <a:lnTo>
                    <a:pt x="56" y="57"/>
                  </a:lnTo>
                  <a:lnTo>
                    <a:pt x="52" y="56"/>
                  </a:lnTo>
                  <a:lnTo>
                    <a:pt x="48" y="54"/>
                  </a:lnTo>
                  <a:lnTo>
                    <a:pt x="46" y="52"/>
                  </a:lnTo>
                  <a:lnTo>
                    <a:pt x="43" y="52"/>
                  </a:lnTo>
                  <a:lnTo>
                    <a:pt x="41" y="50"/>
                  </a:lnTo>
                  <a:lnTo>
                    <a:pt x="37" y="50"/>
                  </a:lnTo>
                  <a:lnTo>
                    <a:pt x="35" y="50"/>
                  </a:lnTo>
                  <a:lnTo>
                    <a:pt x="33" y="50"/>
                  </a:lnTo>
                  <a:lnTo>
                    <a:pt x="31" y="52"/>
                  </a:lnTo>
                  <a:lnTo>
                    <a:pt x="29" y="52"/>
                  </a:lnTo>
                  <a:lnTo>
                    <a:pt x="27" y="54"/>
                  </a:lnTo>
                  <a:lnTo>
                    <a:pt x="25" y="54"/>
                  </a:lnTo>
                  <a:lnTo>
                    <a:pt x="22" y="56"/>
                  </a:lnTo>
                  <a:lnTo>
                    <a:pt x="20" y="56"/>
                  </a:lnTo>
                  <a:lnTo>
                    <a:pt x="22" y="57"/>
                  </a:lnTo>
                  <a:lnTo>
                    <a:pt x="23" y="57"/>
                  </a:lnTo>
                  <a:lnTo>
                    <a:pt x="25" y="59"/>
                  </a:lnTo>
                  <a:lnTo>
                    <a:pt x="27" y="59"/>
                  </a:lnTo>
                  <a:lnTo>
                    <a:pt x="29" y="61"/>
                  </a:lnTo>
                  <a:lnTo>
                    <a:pt x="31" y="61"/>
                  </a:lnTo>
                  <a:lnTo>
                    <a:pt x="33" y="63"/>
                  </a:lnTo>
                  <a:lnTo>
                    <a:pt x="35" y="63"/>
                  </a:lnTo>
                  <a:lnTo>
                    <a:pt x="33" y="65"/>
                  </a:lnTo>
                  <a:lnTo>
                    <a:pt x="33" y="67"/>
                  </a:lnTo>
                  <a:lnTo>
                    <a:pt x="31" y="69"/>
                  </a:lnTo>
                  <a:lnTo>
                    <a:pt x="29" y="69"/>
                  </a:lnTo>
                  <a:lnTo>
                    <a:pt x="27" y="71"/>
                  </a:lnTo>
                  <a:lnTo>
                    <a:pt x="25" y="71"/>
                  </a:lnTo>
                  <a:lnTo>
                    <a:pt x="23" y="71"/>
                  </a:lnTo>
                  <a:lnTo>
                    <a:pt x="22" y="71"/>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93" name="Freeform 347"/>
            <p:cNvSpPr>
              <a:spLocks/>
            </p:cNvSpPr>
            <p:nvPr/>
          </p:nvSpPr>
          <p:spPr bwMode="auto">
            <a:xfrm>
              <a:off x="4698" y="1849"/>
              <a:ext cx="35" cy="32"/>
            </a:xfrm>
            <a:custGeom>
              <a:avLst/>
              <a:gdLst>
                <a:gd name="T0" fmla="*/ 10 w 35"/>
                <a:gd name="T1" fmla="*/ 8 h 29"/>
                <a:gd name="T2" fmla="*/ 10 w 35"/>
                <a:gd name="T3" fmla="*/ 8 h 29"/>
                <a:gd name="T4" fmla="*/ 10 w 35"/>
                <a:gd name="T5" fmla="*/ 8 h 29"/>
                <a:gd name="T6" fmla="*/ 12 w 35"/>
                <a:gd name="T7" fmla="*/ 8 h 29"/>
                <a:gd name="T8" fmla="*/ 12 w 35"/>
                <a:gd name="T9" fmla="*/ 8 h 29"/>
                <a:gd name="T10" fmla="*/ 14 w 35"/>
                <a:gd name="T11" fmla="*/ 8 h 29"/>
                <a:gd name="T12" fmla="*/ 14 w 35"/>
                <a:gd name="T13" fmla="*/ 8 h 29"/>
                <a:gd name="T14" fmla="*/ 14 w 35"/>
                <a:gd name="T15" fmla="*/ 8 h 29"/>
                <a:gd name="T16" fmla="*/ 16 w 35"/>
                <a:gd name="T17" fmla="*/ 8 h 29"/>
                <a:gd name="T18" fmla="*/ 16 w 35"/>
                <a:gd name="T19" fmla="*/ 6 h 29"/>
                <a:gd name="T20" fmla="*/ 18 w 35"/>
                <a:gd name="T21" fmla="*/ 6 h 29"/>
                <a:gd name="T22" fmla="*/ 18 w 35"/>
                <a:gd name="T23" fmla="*/ 6 h 29"/>
                <a:gd name="T24" fmla="*/ 19 w 35"/>
                <a:gd name="T25" fmla="*/ 4 h 29"/>
                <a:gd name="T26" fmla="*/ 19 w 35"/>
                <a:gd name="T27" fmla="*/ 4 h 29"/>
                <a:gd name="T28" fmla="*/ 19 w 35"/>
                <a:gd name="T29" fmla="*/ 2 h 29"/>
                <a:gd name="T30" fmla="*/ 21 w 35"/>
                <a:gd name="T31" fmla="*/ 2 h 29"/>
                <a:gd name="T32" fmla="*/ 21 w 35"/>
                <a:gd name="T33" fmla="*/ 0 h 29"/>
                <a:gd name="T34" fmla="*/ 33 w 35"/>
                <a:gd name="T35" fmla="*/ 0 h 29"/>
                <a:gd name="T36" fmla="*/ 33 w 35"/>
                <a:gd name="T37" fmla="*/ 2 h 29"/>
                <a:gd name="T38" fmla="*/ 33 w 35"/>
                <a:gd name="T39" fmla="*/ 4 h 29"/>
                <a:gd name="T40" fmla="*/ 33 w 35"/>
                <a:gd name="T41" fmla="*/ 4 h 29"/>
                <a:gd name="T42" fmla="*/ 33 w 35"/>
                <a:gd name="T43" fmla="*/ 6 h 29"/>
                <a:gd name="T44" fmla="*/ 35 w 35"/>
                <a:gd name="T45" fmla="*/ 6 h 29"/>
                <a:gd name="T46" fmla="*/ 35 w 35"/>
                <a:gd name="T47" fmla="*/ 8 h 29"/>
                <a:gd name="T48" fmla="*/ 35 w 35"/>
                <a:gd name="T49" fmla="*/ 8 h 29"/>
                <a:gd name="T50" fmla="*/ 35 w 35"/>
                <a:gd name="T51" fmla="*/ 10 h 29"/>
                <a:gd name="T52" fmla="*/ 33 w 35"/>
                <a:gd name="T53" fmla="*/ 12 h 29"/>
                <a:gd name="T54" fmla="*/ 33 w 35"/>
                <a:gd name="T55" fmla="*/ 14 h 29"/>
                <a:gd name="T56" fmla="*/ 31 w 35"/>
                <a:gd name="T57" fmla="*/ 14 h 29"/>
                <a:gd name="T58" fmla="*/ 29 w 35"/>
                <a:gd name="T59" fmla="*/ 14 h 29"/>
                <a:gd name="T60" fmla="*/ 27 w 35"/>
                <a:gd name="T61" fmla="*/ 14 h 29"/>
                <a:gd name="T62" fmla="*/ 25 w 35"/>
                <a:gd name="T63" fmla="*/ 14 h 29"/>
                <a:gd name="T64" fmla="*/ 23 w 35"/>
                <a:gd name="T65" fmla="*/ 14 h 29"/>
                <a:gd name="T66" fmla="*/ 21 w 35"/>
                <a:gd name="T67" fmla="*/ 16 h 29"/>
                <a:gd name="T68" fmla="*/ 19 w 35"/>
                <a:gd name="T69" fmla="*/ 16 h 29"/>
                <a:gd name="T70" fmla="*/ 19 w 35"/>
                <a:gd name="T71" fmla="*/ 18 h 29"/>
                <a:gd name="T72" fmla="*/ 18 w 35"/>
                <a:gd name="T73" fmla="*/ 20 h 29"/>
                <a:gd name="T74" fmla="*/ 18 w 35"/>
                <a:gd name="T75" fmla="*/ 23 h 29"/>
                <a:gd name="T76" fmla="*/ 18 w 35"/>
                <a:gd name="T77" fmla="*/ 25 h 29"/>
                <a:gd name="T78" fmla="*/ 18 w 35"/>
                <a:gd name="T79" fmla="*/ 27 h 29"/>
                <a:gd name="T80" fmla="*/ 18 w 35"/>
                <a:gd name="T81" fmla="*/ 29 h 29"/>
                <a:gd name="T82" fmla="*/ 18 w 35"/>
                <a:gd name="T83" fmla="*/ 29 h 29"/>
                <a:gd name="T84" fmla="*/ 16 w 35"/>
                <a:gd name="T85" fmla="*/ 29 h 29"/>
                <a:gd name="T86" fmla="*/ 12 w 35"/>
                <a:gd name="T87" fmla="*/ 27 h 29"/>
                <a:gd name="T88" fmla="*/ 10 w 35"/>
                <a:gd name="T89" fmla="*/ 25 h 29"/>
                <a:gd name="T90" fmla="*/ 6 w 35"/>
                <a:gd name="T91" fmla="*/ 23 h 29"/>
                <a:gd name="T92" fmla="*/ 4 w 35"/>
                <a:gd name="T93" fmla="*/ 22 h 29"/>
                <a:gd name="T94" fmla="*/ 2 w 35"/>
                <a:gd name="T95" fmla="*/ 20 h 29"/>
                <a:gd name="T96" fmla="*/ 0 w 35"/>
                <a:gd name="T97" fmla="*/ 18 h 29"/>
                <a:gd name="T98" fmla="*/ 0 w 35"/>
                <a:gd name="T99" fmla="*/ 16 h 29"/>
                <a:gd name="T100" fmla="*/ 2 w 35"/>
                <a:gd name="T101" fmla="*/ 16 h 29"/>
                <a:gd name="T102" fmla="*/ 4 w 35"/>
                <a:gd name="T103" fmla="*/ 14 h 29"/>
                <a:gd name="T104" fmla="*/ 6 w 35"/>
                <a:gd name="T105" fmla="*/ 14 h 29"/>
                <a:gd name="T106" fmla="*/ 6 w 35"/>
                <a:gd name="T107" fmla="*/ 12 h 29"/>
                <a:gd name="T108" fmla="*/ 8 w 35"/>
                <a:gd name="T109" fmla="*/ 12 h 29"/>
                <a:gd name="T110" fmla="*/ 8 w 35"/>
                <a:gd name="T111" fmla="*/ 10 h 29"/>
                <a:gd name="T112" fmla="*/ 8 w 35"/>
                <a:gd name="T113" fmla="*/ 8 h 29"/>
                <a:gd name="T114" fmla="*/ 10 w 35"/>
                <a:gd name="T115" fmla="*/ 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5" h="29">
                  <a:moveTo>
                    <a:pt x="10" y="8"/>
                  </a:moveTo>
                  <a:lnTo>
                    <a:pt x="10" y="8"/>
                  </a:lnTo>
                  <a:lnTo>
                    <a:pt x="10" y="8"/>
                  </a:lnTo>
                  <a:lnTo>
                    <a:pt x="12" y="8"/>
                  </a:lnTo>
                  <a:lnTo>
                    <a:pt x="12" y="8"/>
                  </a:lnTo>
                  <a:lnTo>
                    <a:pt x="14" y="8"/>
                  </a:lnTo>
                  <a:lnTo>
                    <a:pt x="14" y="8"/>
                  </a:lnTo>
                  <a:lnTo>
                    <a:pt x="14" y="8"/>
                  </a:lnTo>
                  <a:lnTo>
                    <a:pt x="16" y="8"/>
                  </a:lnTo>
                  <a:lnTo>
                    <a:pt x="16" y="6"/>
                  </a:lnTo>
                  <a:lnTo>
                    <a:pt x="18" y="6"/>
                  </a:lnTo>
                  <a:lnTo>
                    <a:pt x="18" y="6"/>
                  </a:lnTo>
                  <a:lnTo>
                    <a:pt x="19" y="4"/>
                  </a:lnTo>
                  <a:lnTo>
                    <a:pt x="19" y="4"/>
                  </a:lnTo>
                  <a:lnTo>
                    <a:pt x="19" y="2"/>
                  </a:lnTo>
                  <a:lnTo>
                    <a:pt x="21" y="2"/>
                  </a:lnTo>
                  <a:lnTo>
                    <a:pt x="21" y="0"/>
                  </a:lnTo>
                  <a:lnTo>
                    <a:pt x="33" y="0"/>
                  </a:lnTo>
                  <a:lnTo>
                    <a:pt x="33" y="2"/>
                  </a:lnTo>
                  <a:lnTo>
                    <a:pt x="33" y="4"/>
                  </a:lnTo>
                  <a:lnTo>
                    <a:pt x="33" y="4"/>
                  </a:lnTo>
                  <a:lnTo>
                    <a:pt x="33" y="6"/>
                  </a:lnTo>
                  <a:lnTo>
                    <a:pt x="35" y="6"/>
                  </a:lnTo>
                  <a:lnTo>
                    <a:pt x="35" y="8"/>
                  </a:lnTo>
                  <a:lnTo>
                    <a:pt x="35" y="8"/>
                  </a:lnTo>
                  <a:lnTo>
                    <a:pt x="35" y="10"/>
                  </a:lnTo>
                  <a:lnTo>
                    <a:pt x="33" y="12"/>
                  </a:lnTo>
                  <a:lnTo>
                    <a:pt x="33" y="14"/>
                  </a:lnTo>
                  <a:lnTo>
                    <a:pt x="31" y="14"/>
                  </a:lnTo>
                  <a:lnTo>
                    <a:pt x="29" y="14"/>
                  </a:lnTo>
                  <a:lnTo>
                    <a:pt x="27" y="14"/>
                  </a:lnTo>
                  <a:lnTo>
                    <a:pt x="25" y="14"/>
                  </a:lnTo>
                  <a:lnTo>
                    <a:pt x="23" y="14"/>
                  </a:lnTo>
                  <a:lnTo>
                    <a:pt x="21" y="16"/>
                  </a:lnTo>
                  <a:lnTo>
                    <a:pt x="19" y="16"/>
                  </a:lnTo>
                  <a:lnTo>
                    <a:pt x="19" y="18"/>
                  </a:lnTo>
                  <a:lnTo>
                    <a:pt x="18" y="20"/>
                  </a:lnTo>
                  <a:lnTo>
                    <a:pt x="18" y="23"/>
                  </a:lnTo>
                  <a:lnTo>
                    <a:pt x="18" y="25"/>
                  </a:lnTo>
                  <a:lnTo>
                    <a:pt x="18" y="27"/>
                  </a:lnTo>
                  <a:lnTo>
                    <a:pt x="18" y="29"/>
                  </a:lnTo>
                  <a:lnTo>
                    <a:pt x="18" y="29"/>
                  </a:lnTo>
                  <a:lnTo>
                    <a:pt x="16" y="29"/>
                  </a:lnTo>
                  <a:lnTo>
                    <a:pt x="12" y="27"/>
                  </a:lnTo>
                  <a:lnTo>
                    <a:pt x="10" y="25"/>
                  </a:lnTo>
                  <a:lnTo>
                    <a:pt x="6" y="23"/>
                  </a:lnTo>
                  <a:lnTo>
                    <a:pt x="4" y="22"/>
                  </a:lnTo>
                  <a:lnTo>
                    <a:pt x="2" y="20"/>
                  </a:lnTo>
                  <a:lnTo>
                    <a:pt x="0" y="18"/>
                  </a:lnTo>
                  <a:lnTo>
                    <a:pt x="0" y="16"/>
                  </a:lnTo>
                  <a:lnTo>
                    <a:pt x="2" y="16"/>
                  </a:lnTo>
                  <a:lnTo>
                    <a:pt x="4" y="14"/>
                  </a:lnTo>
                  <a:lnTo>
                    <a:pt x="6" y="14"/>
                  </a:lnTo>
                  <a:lnTo>
                    <a:pt x="6" y="12"/>
                  </a:lnTo>
                  <a:lnTo>
                    <a:pt x="8" y="12"/>
                  </a:lnTo>
                  <a:lnTo>
                    <a:pt x="8" y="10"/>
                  </a:lnTo>
                  <a:lnTo>
                    <a:pt x="8" y="8"/>
                  </a:lnTo>
                  <a:lnTo>
                    <a:pt x="10" y="8"/>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94" name="Freeform 348"/>
            <p:cNvSpPr>
              <a:spLocks/>
            </p:cNvSpPr>
            <p:nvPr/>
          </p:nvSpPr>
          <p:spPr bwMode="auto">
            <a:xfrm>
              <a:off x="4664" y="1862"/>
              <a:ext cx="38" cy="50"/>
            </a:xfrm>
            <a:custGeom>
              <a:avLst/>
              <a:gdLst>
                <a:gd name="T0" fmla="*/ 4 w 38"/>
                <a:gd name="T1" fmla="*/ 4 h 46"/>
                <a:gd name="T2" fmla="*/ 6 w 38"/>
                <a:gd name="T3" fmla="*/ 4 h 46"/>
                <a:gd name="T4" fmla="*/ 7 w 38"/>
                <a:gd name="T5" fmla="*/ 2 h 46"/>
                <a:gd name="T6" fmla="*/ 7 w 38"/>
                <a:gd name="T7" fmla="*/ 2 h 46"/>
                <a:gd name="T8" fmla="*/ 9 w 38"/>
                <a:gd name="T9" fmla="*/ 2 h 46"/>
                <a:gd name="T10" fmla="*/ 9 w 38"/>
                <a:gd name="T11" fmla="*/ 0 h 46"/>
                <a:gd name="T12" fmla="*/ 9 w 38"/>
                <a:gd name="T13" fmla="*/ 0 h 46"/>
                <a:gd name="T14" fmla="*/ 11 w 38"/>
                <a:gd name="T15" fmla="*/ 0 h 46"/>
                <a:gd name="T16" fmla="*/ 11 w 38"/>
                <a:gd name="T17" fmla="*/ 0 h 46"/>
                <a:gd name="T18" fmla="*/ 19 w 38"/>
                <a:gd name="T19" fmla="*/ 0 h 46"/>
                <a:gd name="T20" fmla="*/ 25 w 38"/>
                <a:gd name="T21" fmla="*/ 4 h 46"/>
                <a:gd name="T22" fmla="*/ 29 w 38"/>
                <a:gd name="T23" fmla="*/ 10 h 46"/>
                <a:gd name="T24" fmla="*/ 32 w 38"/>
                <a:gd name="T25" fmla="*/ 15 h 46"/>
                <a:gd name="T26" fmla="*/ 34 w 38"/>
                <a:gd name="T27" fmla="*/ 21 h 46"/>
                <a:gd name="T28" fmla="*/ 36 w 38"/>
                <a:gd name="T29" fmla="*/ 29 h 46"/>
                <a:gd name="T30" fmla="*/ 36 w 38"/>
                <a:gd name="T31" fmla="*/ 34 h 46"/>
                <a:gd name="T32" fmla="*/ 38 w 38"/>
                <a:gd name="T33" fmla="*/ 40 h 46"/>
                <a:gd name="T34" fmla="*/ 36 w 38"/>
                <a:gd name="T35" fmla="*/ 40 h 46"/>
                <a:gd name="T36" fmla="*/ 36 w 38"/>
                <a:gd name="T37" fmla="*/ 42 h 46"/>
                <a:gd name="T38" fmla="*/ 34 w 38"/>
                <a:gd name="T39" fmla="*/ 42 h 46"/>
                <a:gd name="T40" fmla="*/ 34 w 38"/>
                <a:gd name="T41" fmla="*/ 44 h 46"/>
                <a:gd name="T42" fmla="*/ 32 w 38"/>
                <a:gd name="T43" fmla="*/ 44 h 46"/>
                <a:gd name="T44" fmla="*/ 30 w 38"/>
                <a:gd name="T45" fmla="*/ 46 h 46"/>
                <a:gd name="T46" fmla="*/ 29 w 38"/>
                <a:gd name="T47" fmla="*/ 46 h 46"/>
                <a:gd name="T48" fmla="*/ 27 w 38"/>
                <a:gd name="T49" fmla="*/ 46 h 46"/>
                <a:gd name="T50" fmla="*/ 27 w 38"/>
                <a:gd name="T51" fmla="*/ 46 h 46"/>
                <a:gd name="T52" fmla="*/ 23 w 38"/>
                <a:gd name="T53" fmla="*/ 44 h 46"/>
                <a:gd name="T54" fmla="*/ 21 w 38"/>
                <a:gd name="T55" fmla="*/ 42 h 46"/>
                <a:gd name="T56" fmla="*/ 19 w 38"/>
                <a:gd name="T57" fmla="*/ 40 h 46"/>
                <a:gd name="T58" fmla="*/ 17 w 38"/>
                <a:gd name="T59" fmla="*/ 38 h 46"/>
                <a:gd name="T60" fmla="*/ 15 w 38"/>
                <a:gd name="T61" fmla="*/ 36 h 46"/>
                <a:gd name="T62" fmla="*/ 13 w 38"/>
                <a:gd name="T63" fmla="*/ 34 h 46"/>
                <a:gd name="T64" fmla="*/ 13 w 38"/>
                <a:gd name="T65" fmla="*/ 33 h 46"/>
                <a:gd name="T66" fmla="*/ 13 w 38"/>
                <a:gd name="T67" fmla="*/ 31 h 46"/>
                <a:gd name="T68" fmla="*/ 15 w 38"/>
                <a:gd name="T69" fmla="*/ 29 h 46"/>
                <a:gd name="T70" fmla="*/ 15 w 38"/>
                <a:gd name="T71" fmla="*/ 27 h 46"/>
                <a:gd name="T72" fmla="*/ 15 w 38"/>
                <a:gd name="T73" fmla="*/ 25 h 46"/>
                <a:gd name="T74" fmla="*/ 17 w 38"/>
                <a:gd name="T75" fmla="*/ 23 h 46"/>
                <a:gd name="T76" fmla="*/ 17 w 38"/>
                <a:gd name="T77" fmla="*/ 21 h 46"/>
                <a:gd name="T78" fmla="*/ 17 w 38"/>
                <a:gd name="T79" fmla="*/ 19 h 46"/>
                <a:gd name="T80" fmla="*/ 17 w 38"/>
                <a:gd name="T81" fmla="*/ 19 h 46"/>
                <a:gd name="T82" fmla="*/ 13 w 38"/>
                <a:gd name="T83" fmla="*/ 19 h 46"/>
                <a:gd name="T84" fmla="*/ 11 w 38"/>
                <a:gd name="T85" fmla="*/ 17 h 46"/>
                <a:gd name="T86" fmla="*/ 7 w 38"/>
                <a:gd name="T87" fmla="*/ 17 h 46"/>
                <a:gd name="T88" fmla="*/ 6 w 38"/>
                <a:gd name="T89" fmla="*/ 15 h 46"/>
                <a:gd name="T90" fmla="*/ 4 w 38"/>
                <a:gd name="T91" fmla="*/ 13 h 46"/>
                <a:gd name="T92" fmla="*/ 2 w 38"/>
                <a:gd name="T93" fmla="*/ 11 h 46"/>
                <a:gd name="T94" fmla="*/ 0 w 38"/>
                <a:gd name="T95" fmla="*/ 8 h 46"/>
                <a:gd name="T96" fmla="*/ 0 w 38"/>
                <a:gd name="T97" fmla="*/ 6 h 46"/>
                <a:gd name="T98" fmla="*/ 0 w 38"/>
                <a:gd name="T99" fmla="*/ 6 h 46"/>
                <a:gd name="T100" fmla="*/ 0 w 38"/>
                <a:gd name="T101" fmla="*/ 6 h 46"/>
                <a:gd name="T102" fmla="*/ 2 w 38"/>
                <a:gd name="T103" fmla="*/ 4 h 46"/>
                <a:gd name="T104" fmla="*/ 2 w 38"/>
                <a:gd name="T105" fmla="*/ 4 h 46"/>
                <a:gd name="T106" fmla="*/ 4 w 38"/>
                <a:gd name="T107" fmla="*/ 4 h 46"/>
                <a:gd name="T108" fmla="*/ 4 w 38"/>
                <a:gd name="T109" fmla="*/ 4 h 46"/>
                <a:gd name="T110" fmla="*/ 4 w 38"/>
                <a:gd name="T111" fmla="*/ 4 h 46"/>
                <a:gd name="T112" fmla="*/ 4 w 38"/>
                <a:gd name="T113" fmla="*/ 4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8" h="46">
                  <a:moveTo>
                    <a:pt x="4" y="4"/>
                  </a:moveTo>
                  <a:lnTo>
                    <a:pt x="6" y="4"/>
                  </a:lnTo>
                  <a:lnTo>
                    <a:pt x="7" y="2"/>
                  </a:lnTo>
                  <a:lnTo>
                    <a:pt x="7" y="2"/>
                  </a:lnTo>
                  <a:lnTo>
                    <a:pt x="9" y="2"/>
                  </a:lnTo>
                  <a:lnTo>
                    <a:pt x="9" y="0"/>
                  </a:lnTo>
                  <a:lnTo>
                    <a:pt x="9" y="0"/>
                  </a:lnTo>
                  <a:lnTo>
                    <a:pt x="11" y="0"/>
                  </a:lnTo>
                  <a:lnTo>
                    <a:pt x="11" y="0"/>
                  </a:lnTo>
                  <a:lnTo>
                    <a:pt x="19" y="0"/>
                  </a:lnTo>
                  <a:lnTo>
                    <a:pt x="25" y="4"/>
                  </a:lnTo>
                  <a:lnTo>
                    <a:pt x="29" y="10"/>
                  </a:lnTo>
                  <a:lnTo>
                    <a:pt x="32" y="15"/>
                  </a:lnTo>
                  <a:lnTo>
                    <a:pt x="34" y="21"/>
                  </a:lnTo>
                  <a:lnTo>
                    <a:pt x="36" y="29"/>
                  </a:lnTo>
                  <a:lnTo>
                    <a:pt x="36" y="34"/>
                  </a:lnTo>
                  <a:lnTo>
                    <a:pt x="38" y="40"/>
                  </a:lnTo>
                  <a:lnTo>
                    <a:pt x="36" y="40"/>
                  </a:lnTo>
                  <a:lnTo>
                    <a:pt x="36" y="42"/>
                  </a:lnTo>
                  <a:lnTo>
                    <a:pt x="34" y="42"/>
                  </a:lnTo>
                  <a:lnTo>
                    <a:pt x="34" y="44"/>
                  </a:lnTo>
                  <a:lnTo>
                    <a:pt x="32" y="44"/>
                  </a:lnTo>
                  <a:lnTo>
                    <a:pt x="30" y="46"/>
                  </a:lnTo>
                  <a:lnTo>
                    <a:pt x="29" y="46"/>
                  </a:lnTo>
                  <a:lnTo>
                    <a:pt x="27" y="46"/>
                  </a:lnTo>
                  <a:lnTo>
                    <a:pt x="27" y="46"/>
                  </a:lnTo>
                  <a:lnTo>
                    <a:pt x="23" y="44"/>
                  </a:lnTo>
                  <a:lnTo>
                    <a:pt x="21" y="42"/>
                  </a:lnTo>
                  <a:lnTo>
                    <a:pt x="19" y="40"/>
                  </a:lnTo>
                  <a:lnTo>
                    <a:pt x="17" y="38"/>
                  </a:lnTo>
                  <a:lnTo>
                    <a:pt x="15" y="36"/>
                  </a:lnTo>
                  <a:lnTo>
                    <a:pt x="13" y="34"/>
                  </a:lnTo>
                  <a:lnTo>
                    <a:pt x="13" y="33"/>
                  </a:lnTo>
                  <a:lnTo>
                    <a:pt x="13" y="31"/>
                  </a:lnTo>
                  <a:lnTo>
                    <a:pt x="15" y="29"/>
                  </a:lnTo>
                  <a:lnTo>
                    <a:pt x="15" y="27"/>
                  </a:lnTo>
                  <a:lnTo>
                    <a:pt x="15" y="25"/>
                  </a:lnTo>
                  <a:lnTo>
                    <a:pt x="17" y="23"/>
                  </a:lnTo>
                  <a:lnTo>
                    <a:pt x="17" y="21"/>
                  </a:lnTo>
                  <a:lnTo>
                    <a:pt x="17" y="19"/>
                  </a:lnTo>
                  <a:lnTo>
                    <a:pt x="17" y="19"/>
                  </a:lnTo>
                  <a:lnTo>
                    <a:pt x="13" y="19"/>
                  </a:lnTo>
                  <a:lnTo>
                    <a:pt x="11" y="17"/>
                  </a:lnTo>
                  <a:lnTo>
                    <a:pt x="7" y="17"/>
                  </a:lnTo>
                  <a:lnTo>
                    <a:pt x="6" y="15"/>
                  </a:lnTo>
                  <a:lnTo>
                    <a:pt x="4" y="13"/>
                  </a:lnTo>
                  <a:lnTo>
                    <a:pt x="2" y="11"/>
                  </a:lnTo>
                  <a:lnTo>
                    <a:pt x="0" y="8"/>
                  </a:lnTo>
                  <a:lnTo>
                    <a:pt x="0" y="6"/>
                  </a:lnTo>
                  <a:lnTo>
                    <a:pt x="0" y="6"/>
                  </a:lnTo>
                  <a:lnTo>
                    <a:pt x="0" y="6"/>
                  </a:lnTo>
                  <a:lnTo>
                    <a:pt x="2" y="4"/>
                  </a:lnTo>
                  <a:lnTo>
                    <a:pt x="2" y="4"/>
                  </a:lnTo>
                  <a:lnTo>
                    <a:pt x="4" y="4"/>
                  </a:lnTo>
                  <a:lnTo>
                    <a:pt x="4" y="4"/>
                  </a:lnTo>
                  <a:lnTo>
                    <a:pt x="4" y="4"/>
                  </a:lnTo>
                  <a:lnTo>
                    <a:pt x="4" y="4"/>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95" name="Freeform 349"/>
            <p:cNvSpPr>
              <a:spLocks/>
            </p:cNvSpPr>
            <p:nvPr/>
          </p:nvSpPr>
          <p:spPr bwMode="auto">
            <a:xfrm>
              <a:off x="4673" y="1708"/>
              <a:ext cx="139" cy="156"/>
            </a:xfrm>
            <a:custGeom>
              <a:avLst/>
              <a:gdLst>
                <a:gd name="T0" fmla="*/ 33 w 139"/>
                <a:gd name="T1" fmla="*/ 107 h 144"/>
                <a:gd name="T2" fmla="*/ 39 w 139"/>
                <a:gd name="T3" fmla="*/ 107 h 144"/>
                <a:gd name="T4" fmla="*/ 50 w 139"/>
                <a:gd name="T5" fmla="*/ 104 h 144"/>
                <a:gd name="T6" fmla="*/ 56 w 139"/>
                <a:gd name="T7" fmla="*/ 105 h 144"/>
                <a:gd name="T8" fmla="*/ 60 w 139"/>
                <a:gd name="T9" fmla="*/ 109 h 144"/>
                <a:gd name="T10" fmla="*/ 64 w 139"/>
                <a:gd name="T11" fmla="*/ 105 h 144"/>
                <a:gd name="T12" fmla="*/ 64 w 139"/>
                <a:gd name="T13" fmla="*/ 102 h 144"/>
                <a:gd name="T14" fmla="*/ 62 w 139"/>
                <a:gd name="T15" fmla="*/ 100 h 144"/>
                <a:gd name="T16" fmla="*/ 64 w 139"/>
                <a:gd name="T17" fmla="*/ 96 h 144"/>
                <a:gd name="T18" fmla="*/ 66 w 139"/>
                <a:gd name="T19" fmla="*/ 88 h 144"/>
                <a:gd name="T20" fmla="*/ 66 w 139"/>
                <a:gd name="T21" fmla="*/ 80 h 144"/>
                <a:gd name="T22" fmla="*/ 68 w 139"/>
                <a:gd name="T23" fmla="*/ 77 h 144"/>
                <a:gd name="T24" fmla="*/ 71 w 139"/>
                <a:gd name="T25" fmla="*/ 80 h 144"/>
                <a:gd name="T26" fmla="*/ 85 w 139"/>
                <a:gd name="T27" fmla="*/ 73 h 144"/>
                <a:gd name="T28" fmla="*/ 87 w 139"/>
                <a:gd name="T29" fmla="*/ 65 h 144"/>
                <a:gd name="T30" fmla="*/ 81 w 139"/>
                <a:gd name="T31" fmla="*/ 57 h 144"/>
                <a:gd name="T32" fmla="*/ 87 w 139"/>
                <a:gd name="T33" fmla="*/ 61 h 144"/>
                <a:gd name="T34" fmla="*/ 96 w 139"/>
                <a:gd name="T35" fmla="*/ 63 h 144"/>
                <a:gd name="T36" fmla="*/ 96 w 139"/>
                <a:gd name="T37" fmla="*/ 57 h 144"/>
                <a:gd name="T38" fmla="*/ 89 w 139"/>
                <a:gd name="T39" fmla="*/ 38 h 144"/>
                <a:gd name="T40" fmla="*/ 81 w 139"/>
                <a:gd name="T41" fmla="*/ 13 h 144"/>
                <a:gd name="T42" fmla="*/ 85 w 139"/>
                <a:gd name="T43" fmla="*/ 4 h 144"/>
                <a:gd name="T44" fmla="*/ 96 w 139"/>
                <a:gd name="T45" fmla="*/ 8 h 144"/>
                <a:gd name="T46" fmla="*/ 114 w 139"/>
                <a:gd name="T47" fmla="*/ 19 h 144"/>
                <a:gd name="T48" fmla="*/ 121 w 139"/>
                <a:gd name="T49" fmla="*/ 34 h 144"/>
                <a:gd name="T50" fmla="*/ 125 w 139"/>
                <a:gd name="T51" fmla="*/ 54 h 144"/>
                <a:gd name="T52" fmla="*/ 119 w 139"/>
                <a:gd name="T53" fmla="*/ 56 h 144"/>
                <a:gd name="T54" fmla="*/ 117 w 139"/>
                <a:gd name="T55" fmla="*/ 59 h 144"/>
                <a:gd name="T56" fmla="*/ 123 w 139"/>
                <a:gd name="T57" fmla="*/ 63 h 144"/>
                <a:gd name="T58" fmla="*/ 129 w 139"/>
                <a:gd name="T59" fmla="*/ 80 h 144"/>
                <a:gd name="T60" fmla="*/ 139 w 139"/>
                <a:gd name="T61" fmla="*/ 115 h 144"/>
                <a:gd name="T62" fmla="*/ 131 w 139"/>
                <a:gd name="T63" fmla="*/ 111 h 144"/>
                <a:gd name="T64" fmla="*/ 127 w 139"/>
                <a:gd name="T65" fmla="*/ 109 h 144"/>
                <a:gd name="T66" fmla="*/ 123 w 139"/>
                <a:gd name="T67" fmla="*/ 111 h 144"/>
                <a:gd name="T68" fmla="*/ 123 w 139"/>
                <a:gd name="T69" fmla="*/ 119 h 144"/>
                <a:gd name="T70" fmla="*/ 119 w 139"/>
                <a:gd name="T71" fmla="*/ 125 h 144"/>
                <a:gd name="T72" fmla="*/ 114 w 139"/>
                <a:gd name="T73" fmla="*/ 117 h 144"/>
                <a:gd name="T74" fmla="*/ 110 w 139"/>
                <a:gd name="T75" fmla="*/ 115 h 144"/>
                <a:gd name="T76" fmla="*/ 106 w 139"/>
                <a:gd name="T77" fmla="*/ 115 h 144"/>
                <a:gd name="T78" fmla="*/ 106 w 139"/>
                <a:gd name="T79" fmla="*/ 123 h 144"/>
                <a:gd name="T80" fmla="*/ 96 w 139"/>
                <a:gd name="T81" fmla="*/ 125 h 144"/>
                <a:gd name="T82" fmla="*/ 92 w 139"/>
                <a:gd name="T83" fmla="*/ 119 h 144"/>
                <a:gd name="T84" fmla="*/ 87 w 139"/>
                <a:gd name="T85" fmla="*/ 123 h 144"/>
                <a:gd name="T86" fmla="*/ 83 w 139"/>
                <a:gd name="T87" fmla="*/ 132 h 144"/>
                <a:gd name="T88" fmla="*/ 85 w 139"/>
                <a:gd name="T89" fmla="*/ 140 h 144"/>
                <a:gd name="T90" fmla="*/ 85 w 139"/>
                <a:gd name="T91" fmla="*/ 144 h 144"/>
                <a:gd name="T92" fmla="*/ 77 w 139"/>
                <a:gd name="T93" fmla="*/ 144 h 144"/>
                <a:gd name="T94" fmla="*/ 69 w 139"/>
                <a:gd name="T95" fmla="*/ 140 h 144"/>
                <a:gd name="T96" fmla="*/ 68 w 139"/>
                <a:gd name="T97" fmla="*/ 127 h 144"/>
                <a:gd name="T98" fmla="*/ 58 w 139"/>
                <a:gd name="T99" fmla="*/ 125 h 144"/>
                <a:gd name="T100" fmla="*/ 50 w 139"/>
                <a:gd name="T101" fmla="*/ 123 h 144"/>
                <a:gd name="T102" fmla="*/ 29 w 139"/>
                <a:gd name="T103" fmla="*/ 128 h 144"/>
                <a:gd name="T104" fmla="*/ 21 w 139"/>
                <a:gd name="T105" fmla="*/ 138 h 144"/>
                <a:gd name="T106" fmla="*/ 8 w 139"/>
                <a:gd name="T107" fmla="*/ 140 h 144"/>
                <a:gd name="T108" fmla="*/ 2 w 139"/>
                <a:gd name="T109" fmla="*/ 130 h 144"/>
                <a:gd name="T110" fmla="*/ 2 w 139"/>
                <a:gd name="T111" fmla="*/ 125 h 144"/>
                <a:gd name="T112" fmla="*/ 8 w 139"/>
                <a:gd name="T113" fmla="*/ 125 h 144"/>
                <a:gd name="T114" fmla="*/ 20 w 139"/>
                <a:gd name="T115" fmla="*/ 113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9" h="144">
                  <a:moveTo>
                    <a:pt x="29" y="107"/>
                  </a:moveTo>
                  <a:lnTo>
                    <a:pt x="29" y="107"/>
                  </a:lnTo>
                  <a:lnTo>
                    <a:pt x="29" y="107"/>
                  </a:lnTo>
                  <a:lnTo>
                    <a:pt x="31" y="107"/>
                  </a:lnTo>
                  <a:lnTo>
                    <a:pt x="33" y="107"/>
                  </a:lnTo>
                  <a:lnTo>
                    <a:pt x="33" y="107"/>
                  </a:lnTo>
                  <a:lnTo>
                    <a:pt x="35" y="107"/>
                  </a:lnTo>
                  <a:lnTo>
                    <a:pt x="35" y="107"/>
                  </a:lnTo>
                  <a:lnTo>
                    <a:pt x="37" y="107"/>
                  </a:lnTo>
                  <a:lnTo>
                    <a:pt x="39" y="107"/>
                  </a:lnTo>
                  <a:lnTo>
                    <a:pt x="41" y="107"/>
                  </a:lnTo>
                  <a:lnTo>
                    <a:pt x="43" y="107"/>
                  </a:lnTo>
                  <a:lnTo>
                    <a:pt x="44" y="105"/>
                  </a:lnTo>
                  <a:lnTo>
                    <a:pt x="48" y="105"/>
                  </a:lnTo>
                  <a:lnTo>
                    <a:pt x="50" y="104"/>
                  </a:lnTo>
                  <a:lnTo>
                    <a:pt x="52" y="104"/>
                  </a:lnTo>
                  <a:lnTo>
                    <a:pt x="56" y="102"/>
                  </a:lnTo>
                  <a:lnTo>
                    <a:pt x="56" y="104"/>
                  </a:lnTo>
                  <a:lnTo>
                    <a:pt x="56" y="104"/>
                  </a:lnTo>
                  <a:lnTo>
                    <a:pt x="56" y="105"/>
                  </a:lnTo>
                  <a:lnTo>
                    <a:pt x="58" y="105"/>
                  </a:lnTo>
                  <a:lnTo>
                    <a:pt x="58" y="107"/>
                  </a:lnTo>
                  <a:lnTo>
                    <a:pt x="58" y="107"/>
                  </a:lnTo>
                  <a:lnTo>
                    <a:pt x="60" y="109"/>
                  </a:lnTo>
                  <a:lnTo>
                    <a:pt x="60" y="109"/>
                  </a:lnTo>
                  <a:lnTo>
                    <a:pt x="60" y="109"/>
                  </a:lnTo>
                  <a:lnTo>
                    <a:pt x="62" y="107"/>
                  </a:lnTo>
                  <a:lnTo>
                    <a:pt x="62" y="107"/>
                  </a:lnTo>
                  <a:lnTo>
                    <a:pt x="62" y="107"/>
                  </a:lnTo>
                  <a:lnTo>
                    <a:pt x="64" y="105"/>
                  </a:lnTo>
                  <a:lnTo>
                    <a:pt x="64" y="105"/>
                  </a:lnTo>
                  <a:lnTo>
                    <a:pt x="66" y="105"/>
                  </a:lnTo>
                  <a:lnTo>
                    <a:pt x="66" y="104"/>
                  </a:lnTo>
                  <a:lnTo>
                    <a:pt x="66" y="104"/>
                  </a:lnTo>
                  <a:lnTo>
                    <a:pt x="64" y="102"/>
                  </a:lnTo>
                  <a:lnTo>
                    <a:pt x="64" y="102"/>
                  </a:lnTo>
                  <a:lnTo>
                    <a:pt x="64" y="102"/>
                  </a:lnTo>
                  <a:lnTo>
                    <a:pt x="62" y="100"/>
                  </a:lnTo>
                  <a:lnTo>
                    <a:pt x="62" y="100"/>
                  </a:lnTo>
                  <a:lnTo>
                    <a:pt x="62" y="100"/>
                  </a:lnTo>
                  <a:lnTo>
                    <a:pt x="62" y="98"/>
                  </a:lnTo>
                  <a:lnTo>
                    <a:pt x="62" y="98"/>
                  </a:lnTo>
                  <a:lnTo>
                    <a:pt x="62" y="96"/>
                  </a:lnTo>
                  <a:lnTo>
                    <a:pt x="64" y="96"/>
                  </a:lnTo>
                  <a:lnTo>
                    <a:pt x="64" y="96"/>
                  </a:lnTo>
                  <a:lnTo>
                    <a:pt x="64" y="94"/>
                  </a:lnTo>
                  <a:lnTo>
                    <a:pt x="66" y="94"/>
                  </a:lnTo>
                  <a:lnTo>
                    <a:pt x="66" y="92"/>
                  </a:lnTo>
                  <a:lnTo>
                    <a:pt x="66" y="92"/>
                  </a:lnTo>
                  <a:lnTo>
                    <a:pt x="66" y="88"/>
                  </a:lnTo>
                  <a:lnTo>
                    <a:pt x="66" y="86"/>
                  </a:lnTo>
                  <a:lnTo>
                    <a:pt x="66" y="84"/>
                  </a:lnTo>
                  <a:lnTo>
                    <a:pt x="66" y="82"/>
                  </a:lnTo>
                  <a:lnTo>
                    <a:pt x="66" y="80"/>
                  </a:lnTo>
                  <a:lnTo>
                    <a:pt x="66" y="80"/>
                  </a:lnTo>
                  <a:lnTo>
                    <a:pt x="66" y="77"/>
                  </a:lnTo>
                  <a:lnTo>
                    <a:pt x="66" y="75"/>
                  </a:lnTo>
                  <a:lnTo>
                    <a:pt x="66" y="75"/>
                  </a:lnTo>
                  <a:lnTo>
                    <a:pt x="68" y="77"/>
                  </a:lnTo>
                  <a:lnTo>
                    <a:pt x="68" y="77"/>
                  </a:lnTo>
                  <a:lnTo>
                    <a:pt x="69" y="77"/>
                  </a:lnTo>
                  <a:lnTo>
                    <a:pt x="69" y="79"/>
                  </a:lnTo>
                  <a:lnTo>
                    <a:pt x="69" y="79"/>
                  </a:lnTo>
                  <a:lnTo>
                    <a:pt x="71" y="80"/>
                  </a:lnTo>
                  <a:lnTo>
                    <a:pt x="71" y="80"/>
                  </a:lnTo>
                  <a:lnTo>
                    <a:pt x="75" y="79"/>
                  </a:lnTo>
                  <a:lnTo>
                    <a:pt x="77" y="77"/>
                  </a:lnTo>
                  <a:lnTo>
                    <a:pt x="79" y="75"/>
                  </a:lnTo>
                  <a:lnTo>
                    <a:pt x="83" y="75"/>
                  </a:lnTo>
                  <a:lnTo>
                    <a:pt x="85" y="73"/>
                  </a:lnTo>
                  <a:lnTo>
                    <a:pt x="87" y="73"/>
                  </a:lnTo>
                  <a:lnTo>
                    <a:pt x="89" y="71"/>
                  </a:lnTo>
                  <a:lnTo>
                    <a:pt x="91" y="69"/>
                  </a:lnTo>
                  <a:lnTo>
                    <a:pt x="89" y="67"/>
                  </a:lnTo>
                  <a:lnTo>
                    <a:pt x="87" y="65"/>
                  </a:lnTo>
                  <a:lnTo>
                    <a:pt x="87" y="63"/>
                  </a:lnTo>
                  <a:lnTo>
                    <a:pt x="85" y="63"/>
                  </a:lnTo>
                  <a:lnTo>
                    <a:pt x="83" y="61"/>
                  </a:lnTo>
                  <a:lnTo>
                    <a:pt x="83" y="59"/>
                  </a:lnTo>
                  <a:lnTo>
                    <a:pt x="81" y="57"/>
                  </a:lnTo>
                  <a:lnTo>
                    <a:pt x="79" y="57"/>
                  </a:lnTo>
                  <a:lnTo>
                    <a:pt x="81" y="57"/>
                  </a:lnTo>
                  <a:lnTo>
                    <a:pt x="83" y="59"/>
                  </a:lnTo>
                  <a:lnTo>
                    <a:pt x="85" y="59"/>
                  </a:lnTo>
                  <a:lnTo>
                    <a:pt x="87" y="61"/>
                  </a:lnTo>
                  <a:lnTo>
                    <a:pt x="89" y="61"/>
                  </a:lnTo>
                  <a:lnTo>
                    <a:pt x="91" y="61"/>
                  </a:lnTo>
                  <a:lnTo>
                    <a:pt x="92" y="63"/>
                  </a:lnTo>
                  <a:lnTo>
                    <a:pt x="94" y="63"/>
                  </a:lnTo>
                  <a:lnTo>
                    <a:pt x="96" y="63"/>
                  </a:lnTo>
                  <a:lnTo>
                    <a:pt x="96" y="61"/>
                  </a:lnTo>
                  <a:lnTo>
                    <a:pt x="98" y="61"/>
                  </a:lnTo>
                  <a:lnTo>
                    <a:pt x="98" y="59"/>
                  </a:lnTo>
                  <a:lnTo>
                    <a:pt x="98" y="57"/>
                  </a:lnTo>
                  <a:lnTo>
                    <a:pt x="96" y="57"/>
                  </a:lnTo>
                  <a:lnTo>
                    <a:pt x="96" y="56"/>
                  </a:lnTo>
                  <a:lnTo>
                    <a:pt x="96" y="56"/>
                  </a:lnTo>
                  <a:lnTo>
                    <a:pt x="94" y="48"/>
                  </a:lnTo>
                  <a:lnTo>
                    <a:pt x="91" y="44"/>
                  </a:lnTo>
                  <a:lnTo>
                    <a:pt x="89" y="38"/>
                  </a:lnTo>
                  <a:lnTo>
                    <a:pt x="87" y="34"/>
                  </a:lnTo>
                  <a:lnTo>
                    <a:pt x="85" y="29"/>
                  </a:lnTo>
                  <a:lnTo>
                    <a:pt x="83" y="25"/>
                  </a:lnTo>
                  <a:lnTo>
                    <a:pt x="81" y="19"/>
                  </a:lnTo>
                  <a:lnTo>
                    <a:pt x="81" y="13"/>
                  </a:lnTo>
                  <a:lnTo>
                    <a:pt x="81" y="11"/>
                  </a:lnTo>
                  <a:lnTo>
                    <a:pt x="83" y="9"/>
                  </a:lnTo>
                  <a:lnTo>
                    <a:pt x="83" y="8"/>
                  </a:lnTo>
                  <a:lnTo>
                    <a:pt x="85" y="6"/>
                  </a:lnTo>
                  <a:lnTo>
                    <a:pt x="85" y="4"/>
                  </a:lnTo>
                  <a:lnTo>
                    <a:pt x="87" y="2"/>
                  </a:lnTo>
                  <a:lnTo>
                    <a:pt x="89" y="0"/>
                  </a:lnTo>
                  <a:lnTo>
                    <a:pt x="91" y="0"/>
                  </a:lnTo>
                  <a:lnTo>
                    <a:pt x="92" y="4"/>
                  </a:lnTo>
                  <a:lnTo>
                    <a:pt x="96" y="8"/>
                  </a:lnTo>
                  <a:lnTo>
                    <a:pt x="98" y="9"/>
                  </a:lnTo>
                  <a:lnTo>
                    <a:pt x="102" y="11"/>
                  </a:lnTo>
                  <a:lnTo>
                    <a:pt x="106" y="15"/>
                  </a:lnTo>
                  <a:lnTo>
                    <a:pt x="110" y="17"/>
                  </a:lnTo>
                  <a:lnTo>
                    <a:pt x="114" y="19"/>
                  </a:lnTo>
                  <a:lnTo>
                    <a:pt x="117" y="21"/>
                  </a:lnTo>
                  <a:lnTo>
                    <a:pt x="119" y="25"/>
                  </a:lnTo>
                  <a:lnTo>
                    <a:pt x="119" y="27"/>
                  </a:lnTo>
                  <a:lnTo>
                    <a:pt x="121" y="31"/>
                  </a:lnTo>
                  <a:lnTo>
                    <a:pt x="121" y="34"/>
                  </a:lnTo>
                  <a:lnTo>
                    <a:pt x="121" y="38"/>
                  </a:lnTo>
                  <a:lnTo>
                    <a:pt x="123" y="42"/>
                  </a:lnTo>
                  <a:lnTo>
                    <a:pt x="123" y="46"/>
                  </a:lnTo>
                  <a:lnTo>
                    <a:pt x="125" y="48"/>
                  </a:lnTo>
                  <a:lnTo>
                    <a:pt x="125" y="54"/>
                  </a:lnTo>
                  <a:lnTo>
                    <a:pt x="123" y="54"/>
                  </a:lnTo>
                  <a:lnTo>
                    <a:pt x="123" y="54"/>
                  </a:lnTo>
                  <a:lnTo>
                    <a:pt x="121" y="54"/>
                  </a:lnTo>
                  <a:lnTo>
                    <a:pt x="121" y="56"/>
                  </a:lnTo>
                  <a:lnTo>
                    <a:pt x="119" y="56"/>
                  </a:lnTo>
                  <a:lnTo>
                    <a:pt x="119" y="56"/>
                  </a:lnTo>
                  <a:lnTo>
                    <a:pt x="117" y="57"/>
                  </a:lnTo>
                  <a:lnTo>
                    <a:pt x="117" y="57"/>
                  </a:lnTo>
                  <a:lnTo>
                    <a:pt x="117" y="57"/>
                  </a:lnTo>
                  <a:lnTo>
                    <a:pt x="117" y="59"/>
                  </a:lnTo>
                  <a:lnTo>
                    <a:pt x="119" y="61"/>
                  </a:lnTo>
                  <a:lnTo>
                    <a:pt x="121" y="61"/>
                  </a:lnTo>
                  <a:lnTo>
                    <a:pt x="121" y="61"/>
                  </a:lnTo>
                  <a:lnTo>
                    <a:pt x="123" y="63"/>
                  </a:lnTo>
                  <a:lnTo>
                    <a:pt x="123" y="63"/>
                  </a:lnTo>
                  <a:lnTo>
                    <a:pt x="125" y="63"/>
                  </a:lnTo>
                  <a:lnTo>
                    <a:pt x="125" y="65"/>
                  </a:lnTo>
                  <a:lnTo>
                    <a:pt x="125" y="69"/>
                  </a:lnTo>
                  <a:lnTo>
                    <a:pt x="127" y="75"/>
                  </a:lnTo>
                  <a:lnTo>
                    <a:pt x="129" y="80"/>
                  </a:lnTo>
                  <a:lnTo>
                    <a:pt x="131" y="86"/>
                  </a:lnTo>
                  <a:lnTo>
                    <a:pt x="133" y="92"/>
                  </a:lnTo>
                  <a:lnTo>
                    <a:pt x="135" y="96"/>
                  </a:lnTo>
                  <a:lnTo>
                    <a:pt x="139" y="98"/>
                  </a:lnTo>
                  <a:lnTo>
                    <a:pt x="139" y="115"/>
                  </a:lnTo>
                  <a:lnTo>
                    <a:pt x="137" y="115"/>
                  </a:lnTo>
                  <a:lnTo>
                    <a:pt x="135" y="115"/>
                  </a:lnTo>
                  <a:lnTo>
                    <a:pt x="133" y="113"/>
                  </a:lnTo>
                  <a:lnTo>
                    <a:pt x="131" y="113"/>
                  </a:lnTo>
                  <a:lnTo>
                    <a:pt x="131" y="111"/>
                  </a:lnTo>
                  <a:lnTo>
                    <a:pt x="131" y="109"/>
                  </a:lnTo>
                  <a:lnTo>
                    <a:pt x="129" y="109"/>
                  </a:lnTo>
                  <a:lnTo>
                    <a:pt x="129" y="107"/>
                  </a:lnTo>
                  <a:lnTo>
                    <a:pt x="129" y="109"/>
                  </a:lnTo>
                  <a:lnTo>
                    <a:pt x="127" y="109"/>
                  </a:lnTo>
                  <a:lnTo>
                    <a:pt x="127" y="109"/>
                  </a:lnTo>
                  <a:lnTo>
                    <a:pt x="127" y="111"/>
                  </a:lnTo>
                  <a:lnTo>
                    <a:pt x="125" y="111"/>
                  </a:lnTo>
                  <a:lnTo>
                    <a:pt x="125" y="111"/>
                  </a:lnTo>
                  <a:lnTo>
                    <a:pt x="123" y="111"/>
                  </a:lnTo>
                  <a:lnTo>
                    <a:pt x="123" y="111"/>
                  </a:lnTo>
                  <a:lnTo>
                    <a:pt x="123" y="115"/>
                  </a:lnTo>
                  <a:lnTo>
                    <a:pt x="123" y="117"/>
                  </a:lnTo>
                  <a:lnTo>
                    <a:pt x="123" y="117"/>
                  </a:lnTo>
                  <a:lnTo>
                    <a:pt x="123" y="119"/>
                  </a:lnTo>
                  <a:lnTo>
                    <a:pt x="121" y="119"/>
                  </a:lnTo>
                  <a:lnTo>
                    <a:pt x="121" y="121"/>
                  </a:lnTo>
                  <a:lnTo>
                    <a:pt x="121" y="123"/>
                  </a:lnTo>
                  <a:lnTo>
                    <a:pt x="121" y="125"/>
                  </a:lnTo>
                  <a:lnTo>
                    <a:pt x="119" y="125"/>
                  </a:lnTo>
                  <a:lnTo>
                    <a:pt x="119" y="123"/>
                  </a:lnTo>
                  <a:lnTo>
                    <a:pt x="117" y="121"/>
                  </a:lnTo>
                  <a:lnTo>
                    <a:pt x="117" y="119"/>
                  </a:lnTo>
                  <a:lnTo>
                    <a:pt x="115" y="117"/>
                  </a:lnTo>
                  <a:lnTo>
                    <a:pt x="114" y="117"/>
                  </a:lnTo>
                  <a:lnTo>
                    <a:pt x="114" y="115"/>
                  </a:lnTo>
                  <a:lnTo>
                    <a:pt x="114" y="115"/>
                  </a:lnTo>
                  <a:lnTo>
                    <a:pt x="112" y="115"/>
                  </a:lnTo>
                  <a:lnTo>
                    <a:pt x="112" y="115"/>
                  </a:lnTo>
                  <a:lnTo>
                    <a:pt x="110" y="115"/>
                  </a:lnTo>
                  <a:lnTo>
                    <a:pt x="110" y="115"/>
                  </a:lnTo>
                  <a:lnTo>
                    <a:pt x="110" y="115"/>
                  </a:lnTo>
                  <a:lnTo>
                    <a:pt x="108" y="115"/>
                  </a:lnTo>
                  <a:lnTo>
                    <a:pt x="108" y="115"/>
                  </a:lnTo>
                  <a:lnTo>
                    <a:pt x="106" y="115"/>
                  </a:lnTo>
                  <a:lnTo>
                    <a:pt x="106" y="117"/>
                  </a:lnTo>
                  <a:lnTo>
                    <a:pt x="106" y="119"/>
                  </a:lnTo>
                  <a:lnTo>
                    <a:pt x="106" y="121"/>
                  </a:lnTo>
                  <a:lnTo>
                    <a:pt x="106" y="121"/>
                  </a:lnTo>
                  <a:lnTo>
                    <a:pt x="106" y="123"/>
                  </a:lnTo>
                  <a:lnTo>
                    <a:pt x="106" y="123"/>
                  </a:lnTo>
                  <a:lnTo>
                    <a:pt x="106" y="125"/>
                  </a:lnTo>
                  <a:lnTo>
                    <a:pt x="106" y="125"/>
                  </a:lnTo>
                  <a:lnTo>
                    <a:pt x="96" y="125"/>
                  </a:lnTo>
                  <a:lnTo>
                    <a:pt x="96" y="125"/>
                  </a:lnTo>
                  <a:lnTo>
                    <a:pt x="96" y="125"/>
                  </a:lnTo>
                  <a:lnTo>
                    <a:pt x="94" y="123"/>
                  </a:lnTo>
                  <a:lnTo>
                    <a:pt x="94" y="123"/>
                  </a:lnTo>
                  <a:lnTo>
                    <a:pt x="94" y="121"/>
                  </a:lnTo>
                  <a:lnTo>
                    <a:pt x="92" y="119"/>
                  </a:lnTo>
                  <a:lnTo>
                    <a:pt x="92" y="119"/>
                  </a:lnTo>
                  <a:lnTo>
                    <a:pt x="92" y="117"/>
                  </a:lnTo>
                  <a:lnTo>
                    <a:pt x="87" y="117"/>
                  </a:lnTo>
                  <a:lnTo>
                    <a:pt x="87" y="121"/>
                  </a:lnTo>
                  <a:lnTo>
                    <a:pt x="87" y="123"/>
                  </a:lnTo>
                  <a:lnTo>
                    <a:pt x="87" y="127"/>
                  </a:lnTo>
                  <a:lnTo>
                    <a:pt x="85" y="128"/>
                  </a:lnTo>
                  <a:lnTo>
                    <a:pt x="85" y="130"/>
                  </a:lnTo>
                  <a:lnTo>
                    <a:pt x="85" y="132"/>
                  </a:lnTo>
                  <a:lnTo>
                    <a:pt x="83" y="132"/>
                  </a:lnTo>
                  <a:lnTo>
                    <a:pt x="83" y="136"/>
                  </a:lnTo>
                  <a:lnTo>
                    <a:pt x="83" y="136"/>
                  </a:lnTo>
                  <a:lnTo>
                    <a:pt x="83" y="136"/>
                  </a:lnTo>
                  <a:lnTo>
                    <a:pt x="85" y="138"/>
                  </a:lnTo>
                  <a:lnTo>
                    <a:pt x="85" y="140"/>
                  </a:lnTo>
                  <a:lnTo>
                    <a:pt x="85" y="140"/>
                  </a:lnTo>
                  <a:lnTo>
                    <a:pt x="85" y="142"/>
                  </a:lnTo>
                  <a:lnTo>
                    <a:pt x="87" y="142"/>
                  </a:lnTo>
                  <a:lnTo>
                    <a:pt x="87" y="144"/>
                  </a:lnTo>
                  <a:lnTo>
                    <a:pt x="85" y="144"/>
                  </a:lnTo>
                  <a:lnTo>
                    <a:pt x="83" y="144"/>
                  </a:lnTo>
                  <a:lnTo>
                    <a:pt x="81" y="144"/>
                  </a:lnTo>
                  <a:lnTo>
                    <a:pt x="79" y="144"/>
                  </a:lnTo>
                  <a:lnTo>
                    <a:pt x="77" y="144"/>
                  </a:lnTo>
                  <a:lnTo>
                    <a:pt x="77" y="144"/>
                  </a:lnTo>
                  <a:lnTo>
                    <a:pt x="75" y="144"/>
                  </a:lnTo>
                  <a:lnTo>
                    <a:pt x="73" y="144"/>
                  </a:lnTo>
                  <a:lnTo>
                    <a:pt x="71" y="142"/>
                  </a:lnTo>
                  <a:lnTo>
                    <a:pt x="71" y="142"/>
                  </a:lnTo>
                  <a:lnTo>
                    <a:pt x="69" y="140"/>
                  </a:lnTo>
                  <a:lnTo>
                    <a:pt x="69" y="136"/>
                  </a:lnTo>
                  <a:lnTo>
                    <a:pt x="68" y="134"/>
                  </a:lnTo>
                  <a:lnTo>
                    <a:pt x="68" y="132"/>
                  </a:lnTo>
                  <a:lnTo>
                    <a:pt x="68" y="128"/>
                  </a:lnTo>
                  <a:lnTo>
                    <a:pt x="68" y="127"/>
                  </a:lnTo>
                  <a:lnTo>
                    <a:pt x="66" y="127"/>
                  </a:lnTo>
                  <a:lnTo>
                    <a:pt x="62" y="127"/>
                  </a:lnTo>
                  <a:lnTo>
                    <a:pt x="60" y="127"/>
                  </a:lnTo>
                  <a:lnTo>
                    <a:pt x="58" y="125"/>
                  </a:lnTo>
                  <a:lnTo>
                    <a:pt x="58" y="125"/>
                  </a:lnTo>
                  <a:lnTo>
                    <a:pt x="56" y="123"/>
                  </a:lnTo>
                  <a:lnTo>
                    <a:pt x="56" y="121"/>
                  </a:lnTo>
                  <a:lnTo>
                    <a:pt x="56" y="119"/>
                  </a:lnTo>
                  <a:lnTo>
                    <a:pt x="52" y="121"/>
                  </a:lnTo>
                  <a:lnTo>
                    <a:pt x="50" y="123"/>
                  </a:lnTo>
                  <a:lnTo>
                    <a:pt x="46" y="123"/>
                  </a:lnTo>
                  <a:lnTo>
                    <a:pt x="43" y="125"/>
                  </a:lnTo>
                  <a:lnTo>
                    <a:pt x="37" y="127"/>
                  </a:lnTo>
                  <a:lnTo>
                    <a:pt x="33" y="128"/>
                  </a:lnTo>
                  <a:lnTo>
                    <a:pt x="29" y="128"/>
                  </a:lnTo>
                  <a:lnTo>
                    <a:pt x="27" y="128"/>
                  </a:lnTo>
                  <a:lnTo>
                    <a:pt x="25" y="132"/>
                  </a:lnTo>
                  <a:lnTo>
                    <a:pt x="23" y="136"/>
                  </a:lnTo>
                  <a:lnTo>
                    <a:pt x="23" y="138"/>
                  </a:lnTo>
                  <a:lnTo>
                    <a:pt x="21" y="138"/>
                  </a:lnTo>
                  <a:lnTo>
                    <a:pt x="18" y="140"/>
                  </a:lnTo>
                  <a:lnTo>
                    <a:pt x="16" y="140"/>
                  </a:lnTo>
                  <a:lnTo>
                    <a:pt x="14" y="142"/>
                  </a:lnTo>
                  <a:lnTo>
                    <a:pt x="10" y="142"/>
                  </a:lnTo>
                  <a:lnTo>
                    <a:pt x="8" y="140"/>
                  </a:lnTo>
                  <a:lnTo>
                    <a:pt x="6" y="140"/>
                  </a:lnTo>
                  <a:lnTo>
                    <a:pt x="4" y="138"/>
                  </a:lnTo>
                  <a:lnTo>
                    <a:pt x="4" y="136"/>
                  </a:lnTo>
                  <a:lnTo>
                    <a:pt x="2" y="134"/>
                  </a:lnTo>
                  <a:lnTo>
                    <a:pt x="2" y="130"/>
                  </a:lnTo>
                  <a:lnTo>
                    <a:pt x="0" y="128"/>
                  </a:lnTo>
                  <a:lnTo>
                    <a:pt x="0" y="127"/>
                  </a:lnTo>
                  <a:lnTo>
                    <a:pt x="0" y="127"/>
                  </a:lnTo>
                  <a:lnTo>
                    <a:pt x="2" y="127"/>
                  </a:lnTo>
                  <a:lnTo>
                    <a:pt x="2" y="125"/>
                  </a:lnTo>
                  <a:lnTo>
                    <a:pt x="4" y="127"/>
                  </a:lnTo>
                  <a:lnTo>
                    <a:pt x="6" y="127"/>
                  </a:lnTo>
                  <a:lnTo>
                    <a:pt x="6" y="127"/>
                  </a:lnTo>
                  <a:lnTo>
                    <a:pt x="8" y="127"/>
                  </a:lnTo>
                  <a:lnTo>
                    <a:pt x="8" y="125"/>
                  </a:lnTo>
                  <a:lnTo>
                    <a:pt x="12" y="125"/>
                  </a:lnTo>
                  <a:lnTo>
                    <a:pt x="14" y="123"/>
                  </a:lnTo>
                  <a:lnTo>
                    <a:pt x="16" y="119"/>
                  </a:lnTo>
                  <a:lnTo>
                    <a:pt x="18" y="115"/>
                  </a:lnTo>
                  <a:lnTo>
                    <a:pt x="20" y="113"/>
                  </a:lnTo>
                  <a:lnTo>
                    <a:pt x="23" y="111"/>
                  </a:lnTo>
                  <a:lnTo>
                    <a:pt x="25" y="109"/>
                  </a:lnTo>
                  <a:lnTo>
                    <a:pt x="29" y="107"/>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96" name="Freeform 350"/>
            <p:cNvSpPr>
              <a:spLocks/>
            </p:cNvSpPr>
            <p:nvPr/>
          </p:nvSpPr>
          <p:spPr bwMode="auto">
            <a:xfrm>
              <a:off x="3860" y="1826"/>
              <a:ext cx="36" cy="40"/>
            </a:xfrm>
            <a:custGeom>
              <a:avLst/>
              <a:gdLst>
                <a:gd name="T0" fmla="*/ 0 w 36"/>
                <a:gd name="T1" fmla="*/ 6 h 37"/>
                <a:gd name="T2" fmla="*/ 21 w 36"/>
                <a:gd name="T3" fmla="*/ 0 h 37"/>
                <a:gd name="T4" fmla="*/ 23 w 36"/>
                <a:gd name="T5" fmla="*/ 2 h 37"/>
                <a:gd name="T6" fmla="*/ 27 w 36"/>
                <a:gd name="T7" fmla="*/ 4 h 37"/>
                <a:gd name="T8" fmla="*/ 29 w 36"/>
                <a:gd name="T9" fmla="*/ 8 h 37"/>
                <a:gd name="T10" fmla="*/ 30 w 36"/>
                <a:gd name="T11" fmla="*/ 12 h 37"/>
                <a:gd name="T12" fmla="*/ 32 w 36"/>
                <a:gd name="T13" fmla="*/ 16 h 37"/>
                <a:gd name="T14" fmla="*/ 34 w 36"/>
                <a:gd name="T15" fmla="*/ 19 h 37"/>
                <a:gd name="T16" fmla="*/ 36 w 36"/>
                <a:gd name="T17" fmla="*/ 23 h 37"/>
                <a:gd name="T18" fmla="*/ 36 w 36"/>
                <a:gd name="T19" fmla="*/ 27 h 37"/>
                <a:gd name="T20" fmla="*/ 36 w 36"/>
                <a:gd name="T21" fmla="*/ 27 h 37"/>
                <a:gd name="T22" fmla="*/ 36 w 36"/>
                <a:gd name="T23" fmla="*/ 29 h 37"/>
                <a:gd name="T24" fmla="*/ 34 w 36"/>
                <a:gd name="T25" fmla="*/ 31 h 37"/>
                <a:gd name="T26" fmla="*/ 32 w 36"/>
                <a:gd name="T27" fmla="*/ 33 h 37"/>
                <a:gd name="T28" fmla="*/ 32 w 36"/>
                <a:gd name="T29" fmla="*/ 35 h 37"/>
                <a:gd name="T30" fmla="*/ 30 w 36"/>
                <a:gd name="T31" fmla="*/ 35 h 37"/>
                <a:gd name="T32" fmla="*/ 29 w 36"/>
                <a:gd name="T33" fmla="*/ 37 h 37"/>
                <a:gd name="T34" fmla="*/ 27 w 36"/>
                <a:gd name="T35" fmla="*/ 37 h 37"/>
                <a:gd name="T36" fmla="*/ 23 w 36"/>
                <a:gd name="T37" fmla="*/ 33 h 37"/>
                <a:gd name="T38" fmla="*/ 21 w 36"/>
                <a:gd name="T39" fmla="*/ 29 h 37"/>
                <a:gd name="T40" fmla="*/ 17 w 36"/>
                <a:gd name="T41" fmla="*/ 25 h 37"/>
                <a:gd name="T42" fmla="*/ 13 w 36"/>
                <a:gd name="T43" fmla="*/ 21 h 37"/>
                <a:gd name="T44" fmla="*/ 9 w 36"/>
                <a:gd name="T45" fmla="*/ 19 h 37"/>
                <a:gd name="T46" fmla="*/ 6 w 36"/>
                <a:gd name="T47" fmla="*/ 16 h 37"/>
                <a:gd name="T48" fmla="*/ 2 w 36"/>
                <a:gd name="T49" fmla="*/ 12 h 37"/>
                <a:gd name="T50" fmla="*/ 0 w 36"/>
                <a:gd name="T51" fmla="*/ 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6" h="37">
                  <a:moveTo>
                    <a:pt x="0" y="6"/>
                  </a:moveTo>
                  <a:lnTo>
                    <a:pt x="21" y="0"/>
                  </a:lnTo>
                  <a:lnTo>
                    <a:pt x="23" y="2"/>
                  </a:lnTo>
                  <a:lnTo>
                    <a:pt x="27" y="4"/>
                  </a:lnTo>
                  <a:lnTo>
                    <a:pt x="29" y="8"/>
                  </a:lnTo>
                  <a:lnTo>
                    <a:pt x="30" y="12"/>
                  </a:lnTo>
                  <a:lnTo>
                    <a:pt x="32" y="16"/>
                  </a:lnTo>
                  <a:lnTo>
                    <a:pt x="34" y="19"/>
                  </a:lnTo>
                  <a:lnTo>
                    <a:pt x="36" y="23"/>
                  </a:lnTo>
                  <a:lnTo>
                    <a:pt x="36" y="27"/>
                  </a:lnTo>
                  <a:lnTo>
                    <a:pt x="36" y="27"/>
                  </a:lnTo>
                  <a:lnTo>
                    <a:pt x="36" y="29"/>
                  </a:lnTo>
                  <a:lnTo>
                    <a:pt x="34" y="31"/>
                  </a:lnTo>
                  <a:lnTo>
                    <a:pt x="32" y="33"/>
                  </a:lnTo>
                  <a:lnTo>
                    <a:pt x="32" y="35"/>
                  </a:lnTo>
                  <a:lnTo>
                    <a:pt x="30" y="35"/>
                  </a:lnTo>
                  <a:lnTo>
                    <a:pt x="29" y="37"/>
                  </a:lnTo>
                  <a:lnTo>
                    <a:pt x="27" y="37"/>
                  </a:lnTo>
                  <a:lnTo>
                    <a:pt x="23" y="33"/>
                  </a:lnTo>
                  <a:lnTo>
                    <a:pt x="21" y="29"/>
                  </a:lnTo>
                  <a:lnTo>
                    <a:pt x="17" y="25"/>
                  </a:lnTo>
                  <a:lnTo>
                    <a:pt x="13" y="21"/>
                  </a:lnTo>
                  <a:lnTo>
                    <a:pt x="9" y="19"/>
                  </a:lnTo>
                  <a:lnTo>
                    <a:pt x="6" y="16"/>
                  </a:lnTo>
                  <a:lnTo>
                    <a:pt x="2" y="12"/>
                  </a:lnTo>
                  <a:lnTo>
                    <a:pt x="0" y="6"/>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97" name="Freeform 351"/>
            <p:cNvSpPr>
              <a:spLocks/>
            </p:cNvSpPr>
            <p:nvPr/>
          </p:nvSpPr>
          <p:spPr bwMode="auto">
            <a:xfrm>
              <a:off x="2944" y="1396"/>
              <a:ext cx="104" cy="44"/>
            </a:xfrm>
            <a:custGeom>
              <a:avLst/>
              <a:gdLst>
                <a:gd name="T0" fmla="*/ 71 w 104"/>
                <a:gd name="T1" fmla="*/ 36 h 40"/>
                <a:gd name="T2" fmla="*/ 75 w 104"/>
                <a:gd name="T3" fmla="*/ 38 h 40"/>
                <a:gd name="T4" fmla="*/ 81 w 104"/>
                <a:gd name="T5" fmla="*/ 40 h 40"/>
                <a:gd name="T6" fmla="*/ 87 w 104"/>
                <a:gd name="T7" fmla="*/ 40 h 40"/>
                <a:gd name="T8" fmla="*/ 104 w 104"/>
                <a:gd name="T9" fmla="*/ 31 h 40"/>
                <a:gd name="T10" fmla="*/ 102 w 104"/>
                <a:gd name="T11" fmla="*/ 23 h 40"/>
                <a:gd name="T12" fmla="*/ 98 w 104"/>
                <a:gd name="T13" fmla="*/ 15 h 40"/>
                <a:gd name="T14" fmla="*/ 96 w 104"/>
                <a:gd name="T15" fmla="*/ 9 h 40"/>
                <a:gd name="T16" fmla="*/ 94 w 104"/>
                <a:gd name="T17" fmla="*/ 7 h 40"/>
                <a:gd name="T18" fmla="*/ 87 w 104"/>
                <a:gd name="T19" fmla="*/ 6 h 40"/>
                <a:gd name="T20" fmla="*/ 73 w 104"/>
                <a:gd name="T21" fmla="*/ 4 h 40"/>
                <a:gd name="T22" fmla="*/ 62 w 104"/>
                <a:gd name="T23" fmla="*/ 0 h 40"/>
                <a:gd name="T24" fmla="*/ 52 w 104"/>
                <a:gd name="T25" fmla="*/ 0 h 40"/>
                <a:gd name="T26" fmla="*/ 50 w 104"/>
                <a:gd name="T27" fmla="*/ 0 h 40"/>
                <a:gd name="T28" fmla="*/ 48 w 104"/>
                <a:gd name="T29" fmla="*/ 2 h 40"/>
                <a:gd name="T30" fmla="*/ 46 w 104"/>
                <a:gd name="T31" fmla="*/ 2 h 40"/>
                <a:gd name="T32" fmla="*/ 43 w 104"/>
                <a:gd name="T33" fmla="*/ 4 h 40"/>
                <a:gd name="T34" fmla="*/ 41 w 104"/>
                <a:gd name="T35" fmla="*/ 6 h 40"/>
                <a:gd name="T36" fmla="*/ 41 w 104"/>
                <a:gd name="T37" fmla="*/ 11 h 40"/>
                <a:gd name="T38" fmla="*/ 39 w 104"/>
                <a:gd name="T39" fmla="*/ 15 h 40"/>
                <a:gd name="T40" fmla="*/ 37 w 104"/>
                <a:gd name="T41" fmla="*/ 17 h 40"/>
                <a:gd name="T42" fmla="*/ 31 w 104"/>
                <a:gd name="T43" fmla="*/ 15 h 40"/>
                <a:gd name="T44" fmla="*/ 23 w 104"/>
                <a:gd name="T45" fmla="*/ 11 h 40"/>
                <a:gd name="T46" fmla="*/ 18 w 104"/>
                <a:gd name="T47" fmla="*/ 7 h 40"/>
                <a:gd name="T48" fmla="*/ 14 w 104"/>
                <a:gd name="T49" fmla="*/ 6 h 40"/>
                <a:gd name="T50" fmla="*/ 8 w 104"/>
                <a:gd name="T51" fmla="*/ 9 h 40"/>
                <a:gd name="T52" fmla="*/ 2 w 104"/>
                <a:gd name="T53" fmla="*/ 15 h 40"/>
                <a:gd name="T54" fmla="*/ 0 w 104"/>
                <a:gd name="T55" fmla="*/ 23 h 40"/>
                <a:gd name="T56" fmla="*/ 2 w 104"/>
                <a:gd name="T57" fmla="*/ 32 h 40"/>
                <a:gd name="T58" fmla="*/ 10 w 104"/>
                <a:gd name="T59" fmla="*/ 31 h 40"/>
                <a:gd name="T60" fmla="*/ 20 w 104"/>
                <a:gd name="T61" fmla="*/ 31 h 40"/>
                <a:gd name="T62" fmla="*/ 29 w 104"/>
                <a:gd name="T63" fmla="*/ 29 h 40"/>
                <a:gd name="T64" fmla="*/ 35 w 104"/>
                <a:gd name="T65" fmla="*/ 29 h 40"/>
                <a:gd name="T66" fmla="*/ 45 w 104"/>
                <a:gd name="T67" fmla="*/ 31 h 40"/>
                <a:gd name="T68" fmla="*/ 50 w 104"/>
                <a:gd name="T69" fmla="*/ 32 h 40"/>
                <a:gd name="T70" fmla="*/ 58 w 104"/>
                <a:gd name="T71" fmla="*/ 34 h 40"/>
                <a:gd name="T72" fmla="*/ 68 w 104"/>
                <a:gd name="T73" fmla="*/ 34 h 40"/>
                <a:gd name="T74" fmla="*/ 70 w 104"/>
                <a:gd name="T75" fmla="*/ 3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4" h="40">
                  <a:moveTo>
                    <a:pt x="70" y="36"/>
                  </a:moveTo>
                  <a:lnTo>
                    <a:pt x="71" y="36"/>
                  </a:lnTo>
                  <a:lnTo>
                    <a:pt x="73" y="38"/>
                  </a:lnTo>
                  <a:lnTo>
                    <a:pt x="75" y="38"/>
                  </a:lnTo>
                  <a:lnTo>
                    <a:pt x="79" y="38"/>
                  </a:lnTo>
                  <a:lnTo>
                    <a:pt x="81" y="40"/>
                  </a:lnTo>
                  <a:lnTo>
                    <a:pt x="85" y="40"/>
                  </a:lnTo>
                  <a:lnTo>
                    <a:pt x="87" y="40"/>
                  </a:lnTo>
                  <a:lnTo>
                    <a:pt x="87" y="40"/>
                  </a:lnTo>
                  <a:lnTo>
                    <a:pt x="104" y="31"/>
                  </a:lnTo>
                  <a:lnTo>
                    <a:pt x="104" y="27"/>
                  </a:lnTo>
                  <a:lnTo>
                    <a:pt x="102" y="23"/>
                  </a:lnTo>
                  <a:lnTo>
                    <a:pt x="100" y="19"/>
                  </a:lnTo>
                  <a:lnTo>
                    <a:pt x="98" y="15"/>
                  </a:lnTo>
                  <a:lnTo>
                    <a:pt x="96" y="13"/>
                  </a:lnTo>
                  <a:lnTo>
                    <a:pt x="96" y="9"/>
                  </a:lnTo>
                  <a:lnTo>
                    <a:pt x="96" y="7"/>
                  </a:lnTo>
                  <a:lnTo>
                    <a:pt x="94" y="7"/>
                  </a:lnTo>
                  <a:lnTo>
                    <a:pt x="91" y="7"/>
                  </a:lnTo>
                  <a:lnTo>
                    <a:pt x="87" y="6"/>
                  </a:lnTo>
                  <a:lnTo>
                    <a:pt x="81" y="6"/>
                  </a:lnTo>
                  <a:lnTo>
                    <a:pt x="73" y="4"/>
                  </a:lnTo>
                  <a:lnTo>
                    <a:pt x="68" y="2"/>
                  </a:lnTo>
                  <a:lnTo>
                    <a:pt x="62" y="0"/>
                  </a:lnTo>
                  <a:lnTo>
                    <a:pt x="56" y="0"/>
                  </a:lnTo>
                  <a:lnTo>
                    <a:pt x="52" y="0"/>
                  </a:lnTo>
                  <a:lnTo>
                    <a:pt x="50" y="0"/>
                  </a:lnTo>
                  <a:lnTo>
                    <a:pt x="50" y="0"/>
                  </a:lnTo>
                  <a:lnTo>
                    <a:pt x="48" y="0"/>
                  </a:lnTo>
                  <a:lnTo>
                    <a:pt x="48" y="2"/>
                  </a:lnTo>
                  <a:lnTo>
                    <a:pt x="46" y="2"/>
                  </a:lnTo>
                  <a:lnTo>
                    <a:pt x="46" y="2"/>
                  </a:lnTo>
                  <a:lnTo>
                    <a:pt x="45" y="4"/>
                  </a:lnTo>
                  <a:lnTo>
                    <a:pt x="43" y="4"/>
                  </a:lnTo>
                  <a:lnTo>
                    <a:pt x="43" y="4"/>
                  </a:lnTo>
                  <a:lnTo>
                    <a:pt x="41" y="6"/>
                  </a:lnTo>
                  <a:lnTo>
                    <a:pt x="41" y="9"/>
                  </a:lnTo>
                  <a:lnTo>
                    <a:pt x="41" y="11"/>
                  </a:lnTo>
                  <a:lnTo>
                    <a:pt x="39" y="13"/>
                  </a:lnTo>
                  <a:lnTo>
                    <a:pt x="39" y="15"/>
                  </a:lnTo>
                  <a:lnTo>
                    <a:pt x="37" y="17"/>
                  </a:lnTo>
                  <a:lnTo>
                    <a:pt x="37" y="17"/>
                  </a:lnTo>
                  <a:lnTo>
                    <a:pt x="33" y="17"/>
                  </a:lnTo>
                  <a:lnTo>
                    <a:pt x="31" y="15"/>
                  </a:lnTo>
                  <a:lnTo>
                    <a:pt x="27" y="13"/>
                  </a:lnTo>
                  <a:lnTo>
                    <a:pt x="23" y="11"/>
                  </a:lnTo>
                  <a:lnTo>
                    <a:pt x="22" y="9"/>
                  </a:lnTo>
                  <a:lnTo>
                    <a:pt x="18" y="7"/>
                  </a:lnTo>
                  <a:lnTo>
                    <a:pt x="16" y="6"/>
                  </a:lnTo>
                  <a:lnTo>
                    <a:pt x="14" y="6"/>
                  </a:lnTo>
                  <a:lnTo>
                    <a:pt x="12" y="7"/>
                  </a:lnTo>
                  <a:lnTo>
                    <a:pt x="8" y="9"/>
                  </a:lnTo>
                  <a:lnTo>
                    <a:pt x="4" y="13"/>
                  </a:lnTo>
                  <a:lnTo>
                    <a:pt x="2" y="15"/>
                  </a:lnTo>
                  <a:lnTo>
                    <a:pt x="0" y="19"/>
                  </a:lnTo>
                  <a:lnTo>
                    <a:pt x="0" y="23"/>
                  </a:lnTo>
                  <a:lnTo>
                    <a:pt x="0" y="29"/>
                  </a:lnTo>
                  <a:lnTo>
                    <a:pt x="2" y="32"/>
                  </a:lnTo>
                  <a:lnTo>
                    <a:pt x="6" y="32"/>
                  </a:lnTo>
                  <a:lnTo>
                    <a:pt x="10" y="31"/>
                  </a:lnTo>
                  <a:lnTo>
                    <a:pt x="14" y="31"/>
                  </a:lnTo>
                  <a:lnTo>
                    <a:pt x="20" y="31"/>
                  </a:lnTo>
                  <a:lnTo>
                    <a:pt x="25" y="29"/>
                  </a:lnTo>
                  <a:lnTo>
                    <a:pt x="29" y="29"/>
                  </a:lnTo>
                  <a:lnTo>
                    <a:pt x="33" y="29"/>
                  </a:lnTo>
                  <a:lnTo>
                    <a:pt x="35" y="29"/>
                  </a:lnTo>
                  <a:lnTo>
                    <a:pt x="39" y="29"/>
                  </a:lnTo>
                  <a:lnTo>
                    <a:pt x="45" y="31"/>
                  </a:lnTo>
                  <a:lnTo>
                    <a:pt x="46" y="31"/>
                  </a:lnTo>
                  <a:lnTo>
                    <a:pt x="50" y="32"/>
                  </a:lnTo>
                  <a:lnTo>
                    <a:pt x="54" y="32"/>
                  </a:lnTo>
                  <a:lnTo>
                    <a:pt x="58" y="34"/>
                  </a:lnTo>
                  <a:lnTo>
                    <a:pt x="62" y="34"/>
                  </a:lnTo>
                  <a:lnTo>
                    <a:pt x="68" y="34"/>
                  </a:lnTo>
                  <a:lnTo>
                    <a:pt x="68" y="36"/>
                  </a:lnTo>
                  <a:lnTo>
                    <a:pt x="70" y="36"/>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98" name="Freeform 352"/>
            <p:cNvSpPr>
              <a:spLocks/>
            </p:cNvSpPr>
            <p:nvPr/>
          </p:nvSpPr>
          <p:spPr bwMode="auto">
            <a:xfrm>
              <a:off x="2943" y="1428"/>
              <a:ext cx="86" cy="52"/>
            </a:xfrm>
            <a:custGeom>
              <a:avLst/>
              <a:gdLst>
                <a:gd name="T0" fmla="*/ 53 w 86"/>
                <a:gd name="T1" fmla="*/ 48 h 48"/>
                <a:gd name="T2" fmla="*/ 53 w 86"/>
                <a:gd name="T3" fmla="*/ 44 h 48"/>
                <a:gd name="T4" fmla="*/ 55 w 86"/>
                <a:gd name="T5" fmla="*/ 42 h 48"/>
                <a:gd name="T6" fmla="*/ 59 w 86"/>
                <a:gd name="T7" fmla="*/ 40 h 48"/>
                <a:gd name="T8" fmla="*/ 61 w 86"/>
                <a:gd name="T9" fmla="*/ 38 h 48"/>
                <a:gd name="T10" fmla="*/ 65 w 86"/>
                <a:gd name="T11" fmla="*/ 36 h 48"/>
                <a:gd name="T12" fmla="*/ 67 w 86"/>
                <a:gd name="T13" fmla="*/ 36 h 48"/>
                <a:gd name="T14" fmla="*/ 69 w 86"/>
                <a:gd name="T15" fmla="*/ 36 h 48"/>
                <a:gd name="T16" fmla="*/ 71 w 86"/>
                <a:gd name="T17" fmla="*/ 36 h 48"/>
                <a:gd name="T18" fmla="*/ 71 w 86"/>
                <a:gd name="T19" fmla="*/ 34 h 48"/>
                <a:gd name="T20" fmla="*/ 71 w 86"/>
                <a:gd name="T21" fmla="*/ 32 h 48"/>
                <a:gd name="T22" fmla="*/ 72 w 86"/>
                <a:gd name="T23" fmla="*/ 30 h 48"/>
                <a:gd name="T24" fmla="*/ 72 w 86"/>
                <a:gd name="T25" fmla="*/ 28 h 48"/>
                <a:gd name="T26" fmla="*/ 74 w 86"/>
                <a:gd name="T27" fmla="*/ 26 h 48"/>
                <a:gd name="T28" fmla="*/ 74 w 86"/>
                <a:gd name="T29" fmla="*/ 25 h 48"/>
                <a:gd name="T30" fmla="*/ 76 w 86"/>
                <a:gd name="T31" fmla="*/ 25 h 48"/>
                <a:gd name="T32" fmla="*/ 76 w 86"/>
                <a:gd name="T33" fmla="*/ 23 h 48"/>
                <a:gd name="T34" fmla="*/ 86 w 86"/>
                <a:gd name="T35" fmla="*/ 13 h 48"/>
                <a:gd name="T36" fmla="*/ 86 w 86"/>
                <a:gd name="T37" fmla="*/ 11 h 48"/>
                <a:gd name="T38" fmla="*/ 84 w 86"/>
                <a:gd name="T39" fmla="*/ 9 h 48"/>
                <a:gd name="T40" fmla="*/ 80 w 86"/>
                <a:gd name="T41" fmla="*/ 7 h 48"/>
                <a:gd name="T42" fmla="*/ 78 w 86"/>
                <a:gd name="T43" fmla="*/ 7 h 48"/>
                <a:gd name="T44" fmla="*/ 74 w 86"/>
                <a:gd name="T45" fmla="*/ 7 h 48"/>
                <a:gd name="T46" fmla="*/ 72 w 86"/>
                <a:gd name="T47" fmla="*/ 7 h 48"/>
                <a:gd name="T48" fmla="*/ 71 w 86"/>
                <a:gd name="T49" fmla="*/ 7 h 48"/>
                <a:gd name="T50" fmla="*/ 71 w 86"/>
                <a:gd name="T51" fmla="*/ 5 h 48"/>
                <a:gd name="T52" fmla="*/ 65 w 86"/>
                <a:gd name="T53" fmla="*/ 5 h 48"/>
                <a:gd name="T54" fmla="*/ 59 w 86"/>
                <a:gd name="T55" fmla="*/ 5 h 48"/>
                <a:gd name="T56" fmla="*/ 55 w 86"/>
                <a:gd name="T57" fmla="*/ 3 h 48"/>
                <a:gd name="T58" fmla="*/ 51 w 86"/>
                <a:gd name="T59" fmla="*/ 3 h 48"/>
                <a:gd name="T60" fmla="*/ 49 w 86"/>
                <a:gd name="T61" fmla="*/ 2 h 48"/>
                <a:gd name="T62" fmla="*/ 46 w 86"/>
                <a:gd name="T63" fmla="*/ 2 h 48"/>
                <a:gd name="T64" fmla="*/ 40 w 86"/>
                <a:gd name="T65" fmla="*/ 0 h 48"/>
                <a:gd name="T66" fmla="*/ 36 w 86"/>
                <a:gd name="T67" fmla="*/ 0 h 48"/>
                <a:gd name="T68" fmla="*/ 34 w 86"/>
                <a:gd name="T69" fmla="*/ 0 h 48"/>
                <a:gd name="T70" fmla="*/ 30 w 86"/>
                <a:gd name="T71" fmla="*/ 0 h 48"/>
                <a:gd name="T72" fmla="*/ 24 w 86"/>
                <a:gd name="T73" fmla="*/ 0 h 48"/>
                <a:gd name="T74" fmla="*/ 19 w 86"/>
                <a:gd name="T75" fmla="*/ 2 h 48"/>
                <a:gd name="T76" fmla="*/ 13 w 86"/>
                <a:gd name="T77" fmla="*/ 2 h 48"/>
                <a:gd name="T78" fmla="*/ 9 w 86"/>
                <a:gd name="T79" fmla="*/ 2 h 48"/>
                <a:gd name="T80" fmla="*/ 5 w 86"/>
                <a:gd name="T81" fmla="*/ 3 h 48"/>
                <a:gd name="T82" fmla="*/ 1 w 86"/>
                <a:gd name="T83" fmla="*/ 3 h 48"/>
                <a:gd name="T84" fmla="*/ 1 w 86"/>
                <a:gd name="T85" fmla="*/ 5 h 48"/>
                <a:gd name="T86" fmla="*/ 1 w 86"/>
                <a:gd name="T87" fmla="*/ 5 h 48"/>
                <a:gd name="T88" fmla="*/ 3 w 86"/>
                <a:gd name="T89" fmla="*/ 5 h 48"/>
                <a:gd name="T90" fmla="*/ 3 w 86"/>
                <a:gd name="T91" fmla="*/ 5 h 48"/>
                <a:gd name="T92" fmla="*/ 3 w 86"/>
                <a:gd name="T93" fmla="*/ 5 h 48"/>
                <a:gd name="T94" fmla="*/ 3 w 86"/>
                <a:gd name="T95" fmla="*/ 5 h 48"/>
                <a:gd name="T96" fmla="*/ 3 w 86"/>
                <a:gd name="T97" fmla="*/ 5 h 48"/>
                <a:gd name="T98" fmla="*/ 3 w 86"/>
                <a:gd name="T99" fmla="*/ 7 h 48"/>
                <a:gd name="T100" fmla="*/ 3 w 86"/>
                <a:gd name="T101" fmla="*/ 9 h 48"/>
                <a:gd name="T102" fmla="*/ 3 w 86"/>
                <a:gd name="T103" fmla="*/ 9 h 48"/>
                <a:gd name="T104" fmla="*/ 3 w 86"/>
                <a:gd name="T105" fmla="*/ 11 h 48"/>
                <a:gd name="T106" fmla="*/ 3 w 86"/>
                <a:gd name="T107" fmla="*/ 11 h 48"/>
                <a:gd name="T108" fmla="*/ 1 w 86"/>
                <a:gd name="T109" fmla="*/ 13 h 48"/>
                <a:gd name="T110" fmla="*/ 1 w 86"/>
                <a:gd name="T111" fmla="*/ 13 h 48"/>
                <a:gd name="T112" fmla="*/ 1 w 86"/>
                <a:gd name="T113" fmla="*/ 15 h 48"/>
                <a:gd name="T114" fmla="*/ 0 w 86"/>
                <a:gd name="T115" fmla="*/ 15 h 48"/>
                <a:gd name="T116" fmla="*/ 23 w 86"/>
                <a:gd name="T117" fmla="*/ 19 h 48"/>
                <a:gd name="T118" fmla="*/ 24 w 86"/>
                <a:gd name="T119" fmla="*/ 32 h 48"/>
                <a:gd name="T120" fmla="*/ 46 w 86"/>
                <a:gd name="T121" fmla="*/ 38 h 48"/>
                <a:gd name="T122" fmla="*/ 53 w 86"/>
                <a:gd name="T123"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6" h="48">
                  <a:moveTo>
                    <a:pt x="53" y="48"/>
                  </a:moveTo>
                  <a:lnTo>
                    <a:pt x="53" y="44"/>
                  </a:lnTo>
                  <a:lnTo>
                    <a:pt x="55" y="42"/>
                  </a:lnTo>
                  <a:lnTo>
                    <a:pt x="59" y="40"/>
                  </a:lnTo>
                  <a:lnTo>
                    <a:pt x="61" y="38"/>
                  </a:lnTo>
                  <a:lnTo>
                    <a:pt x="65" y="36"/>
                  </a:lnTo>
                  <a:lnTo>
                    <a:pt x="67" y="36"/>
                  </a:lnTo>
                  <a:lnTo>
                    <a:pt x="69" y="36"/>
                  </a:lnTo>
                  <a:lnTo>
                    <a:pt x="71" y="36"/>
                  </a:lnTo>
                  <a:lnTo>
                    <a:pt x="71" y="34"/>
                  </a:lnTo>
                  <a:lnTo>
                    <a:pt x="71" y="32"/>
                  </a:lnTo>
                  <a:lnTo>
                    <a:pt x="72" y="30"/>
                  </a:lnTo>
                  <a:lnTo>
                    <a:pt x="72" y="28"/>
                  </a:lnTo>
                  <a:lnTo>
                    <a:pt x="74" y="26"/>
                  </a:lnTo>
                  <a:lnTo>
                    <a:pt x="74" y="25"/>
                  </a:lnTo>
                  <a:lnTo>
                    <a:pt x="76" y="25"/>
                  </a:lnTo>
                  <a:lnTo>
                    <a:pt x="76" y="23"/>
                  </a:lnTo>
                  <a:lnTo>
                    <a:pt x="86" y="13"/>
                  </a:lnTo>
                  <a:lnTo>
                    <a:pt x="86" y="11"/>
                  </a:lnTo>
                  <a:lnTo>
                    <a:pt x="84" y="9"/>
                  </a:lnTo>
                  <a:lnTo>
                    <a:pt x="80" y="7"/>
                  </a:lnTo>
                  <a:lnTo>
                    <a:pt x="78" y="7"/>
                  </a:lnTo>
                  <a:lnTo>
                    <a:pt x="74" y="7"/>
                  </a:lnTo>
                  <a:lnTo>
                    <a:pt x="72" y="7"/>
                  </a:lnTo>
                  <a:lnTo>
                    <a:pt x="71" y="7"/>
                  </a:lnTo>
                  <a:lnTo>
                    <a:pt x="71" y="5"/>
                  </a:lnTo>
                  <a:lnTo>
                    <a:pt x="65" y="5"/>
                  </a:lnTo>
                  <a:lnTo>
                    <a:pt x="59" y="5"/>
                  </a:lnTo>
                  <a:lnTo>
                    <a:pt x="55" y="3"/>
                  </a:lnTo>
                  <a:lnTo>
                    <a:pt x="51" y="3"/>
                  </a:lnTo>
                  <a:lnTo>
                    <a:pt x="49" y="2"/>
                  </a:lnTo>
                  <a:lnTo>
                    <a:pt x="46" y="2"/>
                  </a:lnTo>
                  <a:lnTo>
                    <a:pt x="40" y="0"/>
                  </a:lnTo>
                  <a:lnTo>
                    <a:pt x="36" y="0"/>
                  </a:lnTo>
                  <a:lnTo>
                    <a:pt x="34" y="0"/>
                  </a:lnTo>
                  <a:lnTo>
                    <a:pt x="30" y="0"/>
                  </a:lnTo>
                  <a:lnTo>
                    <a:pt x="24" y="0"/>
                  </a:lnTo>
                  <a:lnTo>
                    <a:pt x="19" y="2"/>
                  </a:lnTo>
                  <a:lnTo>
                    <a:pt x="13" y="2"/>
                  </a:lnTo>
                  <a:lnTo>
                    <a:pt x="9" y="2"/>
                  </a:lnTo>
                  <a:lnTo>
                    <a:pt x="5" y="3"/>
                  </a:lnTo>
                  <a:lnTo>
                    <a:pt x="1" y="3"/>
                  </a:lnTo>
                  <a:lnTo>
                    <a:pt x="1" y="5"/>
                  </a:lnTo>
                  <a:lnTo>
                    <a:pt x="1" y="5"/>
                  </a:lnTo>
                  <a:lnTo>
                    <a:pt x="3" y="5"/>
                  </a:lnTo>
                  <a:lnTo>
                    <a:pt x="3" y="5"/>
                  </a:lnTo>
                  <a:lnTo>
                    <a:pt x="3" y="5"/>
                  </a:lnTo>
                  <a:lnTo>
                    <a:pt x="3" y="5"/>
                  </a:lnTo>
                  <a:lnTo>
                    <a:pt x="3" y="5"/>
                  </a:lnTo>
                  <a:lnTo>
                    <a:pt x="3" y="7"/>
                  </a:lnTo>
                  <a:lnTo>
                    <a:pt x="3" y="9"/>
                  </a:lnTo>
                  <a:lnTo>
                    <a:pt x="3" y="9"/>
                  </a:lnTo>
                  <a:lnTo>
                    <a:pt x="3" y="11"/>
                  </a:lnTo>
                  <a:lnTo>
                    <a:pt x="3" y="11"/>
                  </a:lnTo>
                  <a:lnTo>
                    <a:pt x="1" y="13"/>
                  </a:lnTo>
                  <a:lnTo>
                    <a:pt x="1" y="13"/>
                  </a:lnTo>
                  <a:lnTo>
                    <a:pt x="1" y="15"/>
                  </a:lnTo>
                  <a:lnTo>
                    <a:pt x="0" y="15"/>
                  </a:lnTo>
                  <a:lnTo>
                    <a:pt x="23" y="19"/>
                  </a:lnTo>
                  <a:lnTo>
                    <a:pt x="24" y="32"/>
                  </a:lnTo>
                  <a:lnTo>
                    <a:pt x="46" y="38"/>
                  </a:lnTo>
                  <a:lnTo>
                    <a:pt x="53" y="48"/>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99" name="Freeform 353"/>
            <p:cNvSpPr>
              <a:spLocks/>
            </p:cNvSpPr>
            <p:nvPr/>
          </p:nvSpPr>
          <p:spPr bwMode="auto">
            <a:xfrm>
              <a:off x="2967" y="1360"/>
              <a:ext cx="71" cy="44"/>
            </a:xfrm>
            <a:custGeom>
              <a:avLst/>
              <a:gdLst>
                <a:gd name="T0" fmla="*/ 71 w 71"/>
                <a:gd name="T1" fmla="*/ 40 h 40"/>
                <a:gd name="T2" fmla="*/ 71 w 71"/>
                <a:gd name="T3" fmla="*/ 33 h 40"/>
                <a:gd name="T4" fmla="*/ 71 w 71"/>
                <a:gd name="T5" fmla="*/ 25 h 40"/>
                <a:gd name="T6" fmla="*/ 70 w 71"/>
                <a:gd name="T7" fmla="*/ 21 h 40"/>
                <a:gd name="T8" fmla="*/ 71 w 71"/>
                <a:gd name="T9" fmla="*/ 17 h 40"/>
                <a:gd name="T10" fmla="*/ 71 w 71"/>
                <a:gd name="T11" fmla="*/ 14 h 40"/>
                <a:gd name="T12" fmla="*/ 71 w 71"/>
                <a:gd name="T13" fmla="*/ 10 h 40"/>
                <a:gd name="T14" fmla="*/ 71 w 71"/>
                <a:gd name="T15" fmla="*/ 8 h 40"/>
                <a:gd name="T16" fmla="*/ 71 w 71"/>
                <a:gd name="T17" fmla="*/ 4 h 40"/>
                <a:gd name="T18" fmla="*/ 71 w 71"/>
                <a:gd name="T19" fmla="*/ 6 h 40"/>
                <a:gd name="T20" fmla="*/ 70 w 71"/>
                <a:gd name="T21" fmla="*/ 8 h 40"/>
                <a:gd name="T22" fmla="*/ 68 w 71"/>
                <a:gd name="T23" fmla="*/ 8 h 40"/>
                <a:gd name="T24" fmla="*/ 64 w 71"/>
                <a:gd name="T25" fmla="*/ 8 h 40"/>
                <a:gd name="T26" fmla="*/ 60 w 71"/>
                <a:gd name="T27" fmla="*/ 8 h 40"/>
                <a:gd name="T28" fmla="*/ 58 w 71"/>
                <a:gd name="T29" fmla="*/ 8 h 40"/>
                <a:gd name="T30" fmla="*/ 54 w 71"/>
                <a:gd name="T31" fmla="*/ 10 h 40"/>
                <a:gd name="T32" fmla="*/ 52 w 71"/>
                <a:gd name="T33" fmla="*/ 10 h 40"/>
                <a:gd name="T34" fmla="*/ 50 w 71"/>
                <a:gd name="T35" fmla="*/ 8 h 40"/>
                <a:gd name="T36" fmla="*/ 48 w 71"/>
                <a:gd name="T37" fmla="*/ 8 h 40"/>
                <a:gd name="T38" fmla="*/ 45 w 71"/>
                <a:gd name="T39" fmla="*/ 6 h 40"/>
                <a:gd name="T40" fmla="*/ 43 w 71"/>
                <a:gd name="T41" fmla="*/ 4 h 40"/>
                <a:gd name="T42" fmla="*/ 41 w 71"/>
                <a:gd name="T43" fmla="*/ 4 h 40"/>
                <a:gd name="T44" fmla="*/ 37 w 71"/>
                <a:gd name="T45" fmla="*/ 2 h 40"/>
                <a:gd name="T46" fmla="*/ 33 w 71"/>
                <a:gd name="T47" fmla="*/ 2 h 40"/>
                <a:gd name="T48" fmla="*/ 27 w 71"/>
                <a:gd name="T49" fmla="*/ 0 h 40"/>
                <a:gd name="T50" fmla="*/ 22 w 71"/>
                <a:gd name="T51" fmla="*/ 0 h 40"/>
                <a:gd name="T52" fmla="*/ 18 w 71"/>
                <a:gd name="T53" fmla="*/ 0 h 40"/>
                <a:gd name="T54" fmla="*/ 14 w 71"/>
                <a:gd name="T55" fmla="*/ 2 h 40"/>
                <a:gd name="T56" fmla="*/ 8 w 71"/>
                <a:gd name="T57" fmla="*/ 2 h 40"/>
                <a:gd name="T58" fmla="*/ 4 w 71"/>
                <a:gd name="T59" fmla="*/ 4 h 40"/>
                <a:gd name="T60" fmla="*/ 2 w 71"/>
                <a:gd name="T61" fmla="*/ 6 h 40"/>
                <a:gd name="T62" fmla="*/ 0 w 71"/>
                <a:gd name="T63" fmla="*/ 10 h 40"/>
                <a:gd name="T64" fmla="*/ 0 w 71"/>
                <a:gd name="T65" fmla="*/ 16 h 40"/>
                <a:gd name="T66" fmla="*/ 0 w 71"/>
                <a:gd name="T67" fmla="*/ 21 h 40"/>
                <a:gd name="T68" fmla="*/ 2 w 71"/>
                <a:gd name="T69" fmla="*/ 25 h 40"/>
                <a:gd name="T70" fmla="*/ 6 w 71"/>
                <a:gd name="T71" fmla="*/ 27 h 40"/>
                <a:gd name="T72" fmla="*/ 10 w 71"/>
                <a:gd name="T73" fmla="*/ 29 h 40"/>
                <a:gd name="T74" fmla="*/ 14 w 71"/>
                <a:gd name="T75" fmla="*/ 29 h 40"/>
                <a:gd name="T76" fmla="*/ 18 w 71"/>
                <a:gd name="T77" fmla="*/ 31 h 40"/>
                <a:gd name="T78" fmla="*/ 20 w 71"/>
                <a:gd name="T79" fmla="*/ 33 h 40"/>
                <a:gd name="T80" fmla="*/ 20 w 71"/>
                <a:gd name="T81" fmla="*/ 37 h 40"/>
                <a:gd name="T82" fmla="*/ 22 w 71"/>
                <a:gd name="T83" fmla="*/ 35 h 40"/>
                <a:gd name="T84" fmla="*/ 23 w 71"/>
                <a:gd name="T85" fmla="*/ 35 h 40"/>
                <a:gd name="T86" fmla="*/ 23 w 71"/>
                <a:gd name="T87" fmla="*/ 35 h 40"/>
                <a:gd name="T88" fmla="*/ 25 w 71"/>
                <a:gd name="T89" fmla="*/ 33 h 40"/>
                <a:gd name="T90" fmla="*/ 25 w 71"/>
                <a:gd name="T91" fmla="*/ 33 h 40"/>
                <a:gd name="T92" fmla="*/ 27 w 71"/>
                <a:gd name="T93" fmla="*/ 33 h 40"/>
                <a:gd name="T94" fmla="*/ 27 w 71"/>
                <a:gd name="T95" fmla="*/ 33 h 40"/>
                <a:gd name="T96" fmla="*/ 29 w 71"/>
                <a:gd name="T97" fmla="*/ 33 h 40"/>
                <a:gd name="T98" fmla="*/ 33 w 71"/>
                <a:gd name="T99" fmla="*/ 33 h 40"/>
                <a:gd name="T100" fmla="*/ 39 w 71"/>
                <a:gd name="T101" fmla="*/ 33 h 40"/>
                <a:gd name="T102" fmla="*/ 47 w 71"/>
                <a:gd name="T103" fmla="*/ 35 h 40"/>
                <a:gd name="T104" fmla="*/ 54 w 71"/>
                <a:gd name="T105" fmla="*/ 37 h 40"/>
                <a:gd name="T106" fmla="*/ 60 w 71"/>
                <a:gd name="T107" fmla="*/ 39 h 40"/>
                <a:gd name="T108" fmla="*/ 66 w 71"/>
                <a:gd name="T109" fmla="*/ 39 h 40"/>
                <a:gd name="T110" fmla="*/ 71 w 71"/>
                <a:gd name="T111" fmla="*/ 40 h 40"/>
                <a:gd name="T112" fmla="*/ 71 w 71"/>
                <a:gd name="T113"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1" h="40">
                  <a:moveTo>
                    <a:pt x="71" y="40"/>
                  </a:moveTo>
                  <a:lnTo>
                    <a:pt x="71" y="33"/>
                  </a:lnTo>
                  <a:lnTo>
                    <a:pt x="71" y="25"/>
                  </a:lnTo>
                  <a:lnTo>
                    <a:pt x="70" y="21"/>
                  </a:lnTo>
                  <a:lnTo>
                    <a:pt x="71" y="17"/>
                  </a:lnTo>
                  <a:lnTo>
                    <a:pt x="71" y="14"/>
                  </a:lnTo>
                  <a:lnTo>
                    <a:pt x="71" y="10"/>
                  </a:lnTo>
                  <a:lnTo>
                    <a:pt x="71" y="8"/>
                  </a:lnTo>
                  <a:lnTo>
                    <a:pt x="71" y="4"/>
                  </a:lnTo>
                  <a:lnTo>
                    <a:pt x="71" y="6"/>
                  </a:lnTo>
                  <a:lnTo>
                    <a:pt x="70" y="8"/>
                  </a:lnTo>
                  <a:lnTo>
                    <a:pt x="68" y="8"/>
                  </a:lnTo>
                  <a:lnTo>
                    <a:pt x="64" y="8"/>
                  </a:lnTo>
                  <a:lnTo>
                    <a:pt x="60" y="8"/>
                  </a:lnTo>
                  <a:lnTo>
                    <a:pt x="58" y="8"/>
                  </a:lnTo>
                  <a:lnTo>
                    <a:pt x="54" y="10"/>
                  </a:lnTo>
                  <a:lnTo>
                    <a:pt x="52" y="10"/>
                  </a:lnTo>
                  <a:lnTo>
                    <a:pt x="50" y="8"/>
                  </a:lnTo>
                  <a:lnTo>
                    <a:pt x="48" y="8"/>
                  </a:lnTo>
                  <a:lnTo>
                    <a:pt x="45" y="6"/>
                  </a:lnTo>
                  <a:lnTo>
                    <a:pt x="43" y="4"/>
                  </a:lnTo>
                  <a:lnTo>
                    <a:pt x="41" y="4"/>
                  </a:lnTo>
                  <a:lnTo>
                    <a:pt x="37" y="2"/>
                  </a:lnTo>
                  <a:lnTo>
                    <a:pt x="33" y="2"/>
                  </a:lnTo>
                  <a:lnTo>
                    <a:pt x="27" y="0"/>
                  </a:lnTo>
                  <a:lnTo>
                    <a:pt x="22" y="0"/>
                  </a:lnTo>
                  <a:lnTo>
                    <a:pt x="18" y="0"/>
                  </a:lnTo>
                  <a:lnTo>
                    <a:pt x="14" y="2"/>
                  </a:lnTo>
                  <a:lnTo>
                    <a:pt x="8" y="2"/>
                  </a:lnTo>
                  <a:lnTo>
                    <a:pt x="4" y="4"/>
                  </a:lnTo>
                  <a:lnTo>
                    <a:pt x="2" y="6"/>
                  </a:lnTo>
                  <a:lnTo>
                    <a:pt x="0" y="10"/>
                  </a:lnTo>
                  <a:lnTo>
                    <a:pt x="0" y="16"/>
                  </a:lnTo>
                  <a:lnTo>
                    <a:pt x="0" y="21"/>
                  </a:lnTo>
                  <a:lnTo>
                    <a:pt x="2" y="25"/>
                  </a:lnTo>
                  <a:lnTo>
                    <a:pt x="6" y="27"/>
                  </a:lnTo>
                  <a:lnTo>
                    <a:pt x="10" y="29"/>
                  </a:lnTo>
                  <a:lnTo>
                    <a:pt x="14" y="29"/>
                  </a:lnTo>
                  <a:lnTo>
                    <a:pt x="18" y="31"/>
                  </a:lnTo>
                  <a:lnTo>
                    <a:pt x="20" y="33"/>
                  </a:lnTo>
                  <a:lnTo>
                    <a:pt x="20" y="37"/>
                  </a:lnTo>
                  <a:lnTo>
                    <a:pt x="22" y="35"/>
                  </a:lnTo>
                  <a:lnTo>
                    <a:pt x="23" y="35"/>
                  </a:lnTo>
                  <a:lnTo>
                    <a:pt x="23" y="35"/>
                  </a:lnTo>
                  <a:lnTo>
                    <a:pt x="25" y="33"/>
                  </a:lnTo>
                  <a:lnTo>
                    <a:pt x="25" y="33"/>
                  </a:lnTo>
                  <a:lnTo>
                    <a:pt x="27" y="33"/>
                  </a:lnTo>
                  <a:lnTo>
                    <a:pt x="27" y="33"/>
                  </a:lnTo>
                  <a:lnTo>
                    <a:pt x="29" y="33"/>
                  </a:lnTo>
                  <a:lnTo>
                    <a:pt x="33" y="33"/>
                  </a:lnTo>
                  <a:lnTo>
                    <a:pt x="39" y="33"/>
                  </a:lnTo>
                  <a:lnTo>
                    <a:pt x="47" y="35"/>
                  </a:lnTo>
                  <a:lnTo>
                    <a:pt x="54" y="37"/>
                  </a:lnTo>
                  <a:lnTo>
                    <a:pt x="60" y="39"/>
                  </a:lnTo>
                  <a:lnTo>
                    <a:pt x="66" y="39"/>
                  </a:lnTo>
                  <a:lnTo>
                    <a:pt x="71" y="40"/>
                  </a:lnTo>
                  <a:lnTo>
                    <a:pt x="71" y="4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00" name="Freeform 354"/>
            <p:cNvSpPr>
              <a:spLocks/>
            </p:cNvSpPr>
            <p:nvPr/>
          </p:nvSpPr>
          <p:spPr bwMode="auto">
            <a:xfrm>
              <a:off x="1697" y="2289"/>
              <a:ext cx="6" cy="5"/>
            </a:xfrm>
            <a:custGeom>
              <a:avLst/>
              <a:gdLst>
                <a:gd name="T0" fmla="*/ 0 w 6"/>
                <a:gd name="T1" fmla="*/ 0 h 5"/>
                <a:gd name="T2" fmla="*/ 0 w 6"/>
                <a:gd name="T3" fmla="*/ 5 h 5"/>
                <a:gd name="T4" fmla="*/ 6 w 6"/>
                <a:gd name="T5" fmla="*/ 3 h 5"/>
                <a:gd name="T6" fmla="*/ 0 w 6"/>
                <a:gd name="T7" fmla="*/ 0 h 5"/>
              </a:gdLst>
              <a:ahLst/>
              <a:cxnLst>
                <a:cxn ang="0">
                  <a:pos x="T0" y="T1"/>
                </a:cxn>
                <a:cxn ang="0">
                  <a:pos x="T2" y="T3"/>
                </a:cxn>
                <a:cxn ang="0">
                  <a:pos x="T4" y="T5"/>
                </a:cxn>
                <a:cxn ang="0">
                  <a:pos x="T6" y="T7"/>
                </a:cxn>
              </a:cxnLst>
              <a:rect l="0" t="0" r="r" b="b"/>
              <a:pathLst>
                <a:path w="6" h="5">
                  <a:moveTo>
                    <a:pt x="0" y="0"/>
                  </a:moveTo>
                  <a:lnTo>
                    <a:pt x="0" y="5"/>
                  </a:lnTo>
                  <a:lnTo>
                    <a:pt x="6" y="3"/>
                  </a:lnTo>
                  <a:lnTo>
                    <a:pt x="0"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01" name="Freeform 355"/>
            <p:cNvSpPr>
              <a:spLocks/>
            </p:cNvSpPr>
            <p:nvPr/>
          </p:nvSpPr>
          <p:spPr bwMode="auto">
            <a:xfrm>
              <a:off x="1668" y="2337"/>
              <a:ext cx="14" cy="16"/>
            </a:xfrm>
            <a:custGeom>
              <a:avLst/>
              <a:gdLst>
                <a:gd name="T0" fmla="*/ 0 w 14"/>
                <a:gd name="T1" fmla="*/ 11 h 15"/>
                <a:gd name="T2" fmla="*/ 0 w 14"/>
                <a:gd name="T3" fmla="*/ 11 h 15"/>
                <a:gd name="T4" fmla="*/ 0 w 14"/>
                <a:gd name="T5" fmla="*/ 11 h 15"/>
                <a:gd name="T6" fmla="*/ 0 w 14"/>
                <a:gd name="T7" fmla="*/ 13 h 15"/>
                <a:gd name="T8" fmla="*/ 2 w 14"/>
                <a:gd name="T9" fmla="*/ 13 h 15"/>
                <a:gd name="T10" fmla="*/ 2 w 14"/>
                <a:gd name="T11" fmla="*/ 13 h 15"/>
                <a:gd name="T12" fmla="*/ 2 w 14"/>
                <a:gd name="T13" fmla="*/ 15 h 15"/>
                <a:gd name="T14" fmla="*/ 4 w 14"/>
                <a:gd name="T15" fmla="*/ 15 h 15"/>
                <a:gd name="T16" fmla="*/ 4 w 14"/>
                <a:gd name="T17" fmla="*/ 15 h 15"/>
                <a:gd name="T18" fmla="*/ 4 w 14"/>
                <a:gd name="T19" fmla="*/ 15 h 15"/>
                <a:gd name="T20" fmla="*/ 6 w 14"/>
                <a:gd name="T21" fmla="*/ 13 h 15"/>
                <a:gd name="T22" fmla="*/ 8 w 14"/>
                <a:gd name="T23" fmla="*/ 13 h 15"/>
                <a:gd name="T24" fmla="*/ 10 w 14"/>
                <a:gd name="T25" fmla="*/ 13 h 15"/>
                <a:gd name="T26" fmla="*/ 12 w 14"/>
                <a:gd name="T27" fmla="*/ 11 h 15"/>
                <a:gd name="T28" fmla="*/ 12 w 14"/>
                <a:gd name="T29" fmla="*/ 11 h 15"/>
                <a:gd name="T30" fmla="*/ 14 w 14"/>
                <a:gd name="T31" fmla="*/ 9 h 15"/>
                <a:gd name="T32" fmla="*/ 14 w 14"/>
                <a:gd name="T33" fmla="*/ 9 h 15"/>
                <a:gd name="T34" fmla="*/ 14 w 14"/>
                <a:gd name="T35" fmla="*/ 7 h 15"/>
                <a:gd name="T36" fmla="*/ 14 w 14"/>
                <a:gd name="T37" fmla="*/ 5 h 15"/>
                <a:gd name="T38" fmla="*/ 14 w 14"/>
                <a:gd name="T39" fmla="*/ 5 h 15"/>
                <a:gd name="T40" fmla="*/ 14 w 14"/>
                <a:gd name="T41" fmla="*/ 4 h 15"/>
                <a:gd name="T42" fmla="*/ 14 w 14"/>
                <a:gd name="T43" fmla="*/ 2 h 15"/>
                <a:gd name="T44" fmla="*/ 14 w 14"/>
                <a:gd name="T45" fmla="*/ 2 h 15"/>
                <a:gd name="T46" fmla="*/ 14 w 14"/>
                <a:gd name="T47" fmla="*/ 0 h 15"/>
                <a:gd name="T48" fmla="*/ 14 w 14"/>
                <a:gd name="T49" fmla="*/ 0 h 15"/>
                <a:gd name="T50" fmla="*/ 8 w 14"/>
                <a:gd name="T51" fmla="*/ 0 h 15"/>
                <a:gd name="T52" fmla="*/ 6 w 14"/>
                <a:gd name="T53" fmla="*/ 2 h 15"/>
                <a:gd name="T54" fmla="*/ 4 w 14"/>
                <a:gd name="T55" fmla="*/ 2 h 15"/>
                <a:gd name="T56" fmla="*/ 2 w 14"/>
                <a:gd name="T57" fmla="*/ 4 h 15"/>
                <a:gd name="T58" fmla="*/ 2 w 14"/>
                <a:gd name="T59" fmla="*/ 5 h 15"/>
                <a:gd name="T60" fmla="*/ 0 w 14"/>
                <a:gd name="T61" fmla="*/ 7 h 15"/>
                <a:gd name="T62" fmla="*/ 0 w 14"/>
                <a:gd name="T63" fmla="*/ 7 h 15"/>
                <a:gd name="T64" fmla="*/ 0 w 14"/>
                <a:gd name="T65" fmla="*/ 9 h 15"/>
                <a:gd name="T66" fmla="*/ 0 w 14"/>
                <a:gd name="T67" fmla="*/ 1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 h="15">
                  <a:moveTo>
                    <a:pt x="0" y="11"/>
                  </a:moveTo>
                  <a:lnTo>
                    <a:pt x="0" y="11"/>
                  </a:lnTo>
                  <a:lnTo>
                    <a:pt x="0" y="11"/>
                  </a:lnTo>
                  <a:lnTo>
                    <a:pt x="0" y="13"/>
                  </a:lnTo>
                  <a:lnTo>
                    <a:pt x="2" y="13"/>
                  </a:lnTo>
                  <a:lnTo>
                    <a:pt x="2" y="13"/>
                  </a:lnTo>
                  <a:lnTo>
                    <a:pt x="2" y="15"/>
                  </a:lnTo>
                  <a:lnTo>
                    <a:pt x="4" y="15"/>
                  </a:lnTo>
                  <a:lnTo>
                    <a:pt x="4" y="15"/>
                  </a:lnTo>
                  <a:lnTo>
                    <a:pt x="4" y="15"/>
                  </a:lnTo>
                  <a:lnTo>
                    <a:pt x="6" y="13"/>
                  </a:lnTo>
                  <a:lnTo>
                    <a:pt x="8" y="13"/>
                  </a:lnTo>
                  <a:lnTo>
                    <a:pt x="10" y="13"/>
                  </a:lnTo>
                  <a:lnTo>
                    <a:pt x="12" y="11"/>
                  </a:lnTo>
                  <a:lnTo>
                    <a:pt x="12" y="11"/>
                  </a:lnTo>
                  <a:lnTo>
                    <a:pt x="14" y="9"/>
                  </a:lnTo>
                  <a:lnTo>
                    <a:pt x="14" y="9"/>
                  </a:lnTo>
                  <a:lnTo>
                    <a:pt x="14" y="7"/>
                  </a:lnTo>
                  <a:lnTo>
                    <a:pt x="14" y="5"/>
                  </a:lnTo>
                  <a:lnTo>
                    <a:pt x="14" y="5"/>
                  </a:lnTo>
                  <a:lnTo>
                    <a:pt x="14" y="4"/>
                  </a:lnTo>
                  <a:lnTo>
                    <a:pt x="14" y="2"/>
                  </a:lnTo>
                  <a:lnTo>
                    <a:pt x="14" y="2"/>
                  </a:lnTo>
                  <a:lnTo>
                    <a:pt x="14" y="0"/>
                  </a:lnTo>
                  <a:lnTo>
                    <a:pt x="14" y="0"/>
                  </a:lnTo>
                  <a:lnTo>
                    <a:pt x="8" y="0"/>
                  </a:lnTo>
                  <a:lnTo>
                    <a:pt x="6" y="2"/>
                  </a:lnTo>
                  <a:lnTo>
                    <a:pt x="4" y="2"/>
                  </a:lnTo>
                  <a:lnTo>
                    <a:pt x="2" y="4"/>
                  </a:lnTo>
                  <a:lnTo>
                    <a:pt x="2" y="5"/>
                  </a:lnTo>
                  <a:lnTo>
                    <a:pt x="0" y="7"/>
                  </a:lnTo>
                  <a:lnTo>
                    <a:pt x="0" y="7"/>
                  </a:lnTo>
                  <a:lnTo>
                    <a:pt x="0" y="9"/>
                  </a:lnTo>
                  <a:lnTo>
                    <a:pt x="0" y="11"/>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02" name="Freeform 356"/>
            <p:cNvSpPr>
              <a:spLocks/>
            </p:cNvSpPr>
            <p:nvPr/>
          </p:nvSpPr>
          <p:spPr bwMode="auto">
            <a:xfrm>
              <a:off x="1342" y="2115"/>
              <a:ext cx="10" cy="6"/>
            </a:xfrm>
            <a:custGeom>
              <a:avLst/>
              <a:gdLst>
                <a:gd name="T0" fmla="*/ 0 w 10"/>
                <a:gd name="T1" fmla="*/ 0 h 6"/>
                <a:gd name="T2" fmla="*/ 0 w 10"/>
                <a:gd name="T3" fmla="*/ 6 h 6"/>
                <a:gd name="T4" fmla="*/ 0 w 10"/>
                <a:gd name="T5" fmla="*/ 6 h 6"/>
                <a:gd name="T6" fmla="*/ 0 w 10"/>
                <a:gd name="T7" fmla="*/ 6 h 6"/>
                <a:gd name="T8" fmla="*/ 0 w 10"/>
                <a:gd name="T9" fmla="*/ 6 h 6"/>
                <a:gd name="T10" fmla="*/ 2 w 10"/>
                <a:gd name="T11" fmla="*/ 6 h 6"/>
                <a:gd name="T12" fmla="*/ 2 w 10"/>
                <a:gd name="T13" fmla="*/ 6 h 6"/>
                <a:gd name="T14" fmla="*/ 4 w 10"/>
                <a:gd name="T15" fmla="*/ 6 h 6"/>
                <a:gd name="T16" fmla="*/ 4 w 10"/>
                <a:gd name="T17" fmla="*/ 6 h 6"/>
                <a:gd name="T18" fmla="*/ 4 w 10"/>
                <a:gd name="T19" fmla="*/ 6 h 6"/>
                <a:gd name="T20" fmla="*/ 4 w 10"/>
                <a:gd name="T21" fmla="*/ 6 h 6"/>
                <a:gd name="T22" fmla="*/ 6 w 10"/>
                <a:gd name="T23" fmla="*/ 6 h 6"/>
                <a:gd name="T24" fmla="*/ 6 w 10"/>
                <a:gd name="T25" fmla="*/ 6 h 6"/>
                <a:gd name="T26" fmla="*/ 8 w 10"/>
                <a:gd name="T27" fmla="*/ 4 h 6"/>
                <a:gd name="T28" fmla="*/ 8 w 10"/>
                <a:gd name="T29" fmla="*/ 4 h 6"/>
                <a:gd name="T30" fmla="*/ 10 w 10"/>
                <a:gd name="T31" fmla="*/ 2 h 6"/>
                <a:gd name="T32" fmla="*/ 10 w 10"/>
                <a:gd name="T33" fmla="*/ 2 h 6"/>
                <a:gd name="T34" fmla="*/ 10 w 10"/>
                <a:gd name="T35" fmla="*/ 0 h 6"/>
                <a:gd name="T36" fmla="*/ 8 w 10"/>
                <a:gd name="T37" fmla="*/ 0 h 6"/>
                <a:gd name="T38" fmla="*/ 8 w 10"/>
                <a:gd name="T39" fmla="*/ 0 h 6"/>
                <a:gd name="T40" fmla="*/ 6 w 10"/>
                <a:gd name="T41" fmla="*/ 0 h 6"/>
                <a:gd name="T42" fmla="*/ 4 w 10"/>
                <a:gd name="T43" fmla="*/ 0 h 6"/>
                <a:gd name="T44" fmla="*/ 4 w 10"/>
                <a:gd name="T45" fmla="*/ 0 h 6"/>
                <a:gd name="T46" fmla="*/ 2 w 10"/>
                <a:gd name="T47" fmla="*/ 0 h 6"/>
                <a:gd name="T48" fmla="*/ 2 w 10"/>
                <a:gd name="T49" fmla="*/ 0 h 6"/>
                <a:gd name="T50" fmla="*/ 0 w 10"/>
                <a:gd name="T5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 h="6">
                  <a:moveTo>
                    <a:pt x="0" y="0"/>
                  </a:moveTo>
                  <a:lnTo>
                    <a:pt x="0" y="6"/>
                  </a:lnTo>
                  <a:lnTo>
                    <a:pt x="0" y="6"/>
                  </a:lnTo>
                  <a:lnTo>
                    <a:pt x="0" y="6"/>
                  </a:lnTo>
                  <a:lnTo>
                    <a:pt x="0" y="6"/>
                  </a:lnTo>
                  <a:lnTo>
                    <a:pt x="2" y="6"/>
                  </a:lnTo>
                  <a:lnTo>
                    <a:pt x="2" y="6"/>
                  </a:lnTo>
                  <a:lnTo>
                    <a:pt x="4" y="6"/>
                  </a:lnTo>
                  <a:lnTo>
                    <a:pt x="4" y="6"/>
                  </a:lnTo>
                  <a:lnTo>
                    <a:pt x="4" y="6"/>
                  </a:lnTo>
                  <a:lnTo>
                    <a:pt x="4" y="6"/>
                  </a:lnTo>
                  <a:lnTo>
                    <a:pt x="6" y="6"/>
                  </a:lnTo>
                  <a:lnTo>
                    <a:pt x="6" y="6"/>
                  </a:lnTo>
                  <a:lnTo>
                    <a:pt x="8" y="4"/>
                  </a:lnTo>
                  <a:lnTo>
                    <a:pt x="8" y="4"/>
                  </a:lnTo>
                  <a:lnTo>
                    <a:pt x="10" y="2"/>
                  </a:lnTo>
                  <a:lnTo>
                    <a:pt x="10" y="2"/>
                  </a:lnTo>
                  <a:lnTo>
                    <a:pt x="10" y="0"/>
                  </a:lnTo>
                  <a:lnTo>
                    <a:pt x="8" y="0"/>
                  </a:lnTo>
                  <a:lnTo>
                    <a:pt x="8" y="0"/>
                  </a:lnTo>
                  <a:lnTo>
                    <a:pt x="6" y="0"/>
                  </a:lnTo>
                  <a:lnTo>
                    <a:pt x="4" y="0"/>
                  </a:lnTo>
                  <a:lnTo>
                    <a:pt x="4" y="0"/>
                  </a:lnTo>
                  <a:lnTo>
                    <a:pt x="2" y="0"/>
                  </a:lnTo>
                  <a:lnTo>
                    <a:pt x="2" y="0"/>
                  </a:lnTo>
                  <a:lnTo>
                    <a:pt x="0"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03" name="Freeform 357"/>
            <p:cNvSpPr>
              <a:spLocks/>
            </p:cNvSpPr>
            <p:nvPr/>
          </p:nvSpPr>
          <p:spPr bwMode="auto">
            <a:xfrm>
              <a:off x="1473" y="2157"/>
              <a:ext cx="46" cy="31"/>
            </a:xfrm>
            <a:custGeom>
              <a:avLst/>
              <a:gdLst>
                <a:gd name="T0" fmla="*/ 44 w 46"/>
                <a:gd name="T1" fmla="*/ 28 h 28"/>
                <a:gd name="T2" fmla="*/ 42 w 46"/>
                <a:gd name="T3" fmla="*/ 28 h 28"/>
                <a:gd name="T4" fmla="*/ 38 w 46"/>
                <a:gd name="T5" fmla="*/ 28 h 28"/>
                <a:gd name="T6" fmla="*/ 34 w 46"/>
                <a:gd name="T7" fmla="*/ 26 h 28"/>
                <a:gd name="T8" fmla="*/ 30 w 46"/>
                <a:gd name="T9" fmla="*/ 26 h 28"/>
                <a:gd name="T10" fmla="*/ 27 w 46"/>
                <a:gd name="T11" fmla="*/ 26 h 28"/>
                <a:gd name="T12" fmla="*/ 23 w 46"/>
                <a:gd name="T13" fmla="*/ 26 h 28"/>
                <a:gd name="T14" fmla="*/ 17 w 46"/>
                <a:gd name="T15" fmla="*/ 26 h 28"/>
                <a:gd name="T16" fmla="*/ 11 w 46"/>
                <a:gd name="T17" fmla="*/ 28 h 28"/>
                <a:gd name="T18" fmla="*/ 11 w 46"/>
                <a:gd name="T19" fmla="*/ 28 h 28"/>
                <a:gd name="T20" fmla="*/ 9 w 46"/>
                <a:gd name="T21" fmla="*/ 28 h 28"/>
                <a:gd name="T22" fmla="*/ 7 w 46"/>
                <a:gd name="T23" fmla="*/ 26 h 28"/>
                <a:gd name="T24" fmla="*/ 5 w 46"/>
                <a:gd name="T25" fmla="*/ 26 h 28"/>
                <a:gd name="T26" fmla="*/ 4 w 46"/>
                <a:gd name="T27" fmla="*/ 25 h 28"/>
                <a:gd name="T28" fmla="*/ 2 w 46"/>
                <a:gd name="T29" fmla="*/ 25 h 28"/>
                <a:gd name="T30" fmla="*/ 2 w 46"/>
                <a:gd name="T31" fmla="*/ 23 h 28"/>
                <a:gd name="T32" fmla="*/ 0 w 46"/>
                <a:gd name="T33" fmla="*/ 23 h 28"/>
                <a:gd name="T34" fmla="*/ 2 w 46"/>
                <a:gd name="T35" fmla="*/ 21 h 28"/>
                <a:gd name="T36" fmla="*/ 2 w 46"/>
                <a:gd name="T37" fmla="*/ 19 h 28"/>
                <a:gd name="T38" fmla="*/ 4 w 46"/>
                <a:gd name="T39" fmla="*/ 19 h 28"/>
                <a:gd name="T40" fmla="*/ 5 w 46"/>
                <a:gd name="T41" fmla="*/ 19 h 28"/>
                <a:gd name="T42" fmla="*/ 9 w 46"/>
                <a:gd name="T43" fmla="*/ 19 h 28"/>
                <a:gd name="T44" fmla="*/ 11 w 46"/>
                <a:gd name="T45" fmla="*/ 19 h 28"/>
                <a:gd name="T46" fmla="*/ 15 w 46"/>
                <a:gd name="T47" fmla="*/ 19 h 28"/>
                <a:gd name="T48" fmla="*/ 19 w 46"/>
                <a:gd name="T49" fmla="*/ 19 h 28"/>
                <a:gd name="T50" fmla="*/ 19 w 46"/>
                <a:gd name="T51" fmla="*/ 19 h 28"/>
                <a:gd name="T52" fmla="*/ 19 w 46"/>
                <a:gd name="T53" fmla="*/ 19 h 28"/>
                <a:gd name="T54" fmla="*/ 21 w 46"/>
                <a:gd name="T55" fmla="*/ 19 h 28"/>
                <a:gd name="T56" fmla="*/ 23 w 46"/>
                <a:gd name="T57" fmla="*/ 19 h 28"/>
                <a:gd name="T58" fmla="*/ 23 w 46"/>
                <a:gd name="T59" fmla="*/ 19 h 28"/>
                <a:gd name="T60" fmla="*/ 25 w 46"/>
                <a:gd name="T61" fmla="*/ 19 h 28"/>
                <a:gd name="T62" fmla="*/ 27 w 46"/>
                <a:gd name="T63" fmla="*/ 19 h 28"/>
                <a:gd name="T64" fmla="*/ 28 w 46"/>
                <a:gd name="T65" fmla="*/ 19 h 28"/>
                <a:gd name="T66" fmla="*/ 28 w 46"/>
                <a:gd name="T67" fmla="*/ 17 h 28"/>
                <a:gd name="T68" fmla="*/ 28 w 46"/>
                <a:gd name="T69" fmla="*/ 15 h 28"/>
                <a:gd name="T70" fmla="*/ 28 w 46"/>
                <a:gd name="T71" fmla="*/ 13 h 28"/>
                <a:gd name="T72" fmla="*/ 28 w 46"/>
                <a:gd name="T73" fmla="*/ 11 h 28"/>
                <a:gd name="T74" fmla="*/ 28 w 46"/>
                <a:gd name="T75" fmla="*/ 9 h 28"/>
                <a:gd name="T76" fmla="*/ 28 w 46"/>
                <a:gd name="T77" fmla="*/ 7 h 28"/>
                <a:gd name="T78" fmla="*/ 28 w 46"/>
                <a:gd name="T79" fmla="*/ 5 h 28"/>
                <a:gd name="T80" fmla="*/ 28 w 46"/>
                <a:gd name="T81" fmla="*/ 5 h 28"/>
                <a:gd name="T82" fmla="*/ 25 w 46"/>
                <a:gd name="T83" fmla="*/ 5 h 28"/>
                <a:gd name="T84" fmla="*/ 23 w 46"/>
                <a:gd name="T85" fmla="*/ 5 h 28"/>
                <a:gd name="T86" fmla="*/ 21 w 46"/>
                <a:gd name="T87" fmla="*/ 5 h 28"/>
                <a:gd name="T88" fmla="*/ 19 w 46"/>
                <a:gd name="T89" fmla="*/ 3 h 28"/>
                <a:gd name="T90" fmla="*/ 17 w 46"/>
                <a:gd name="T91" fmla="*/ 3 h 28"/>
                <a:gd name="T92" fmla="*/ 15 w 46"/>
                <a:gd name="T93" fmla="*/ 2 h 28"/>
                <a:gd name="T94" fmla="*/ 13 w 46"/>
                <a:gd name="T95" fmla="*/ 2 h 28"/>
                <a:gd name="T96" fmla="*/ 11 w 46"/>
                <a:gd name="T97" fmla="*/ 0 h 28"/>
                <a:gd name="T98" fmla="*/ 42 w 46"/>
                <a:gd name="T99" fmla="*/ 0 h 28"/>
                <a:gd name="T100" fmla="*/ 42 w 46"/>
                <a:gd name="T101" fmla="*/ 3 h 28"/>
                <a:gd name="T102" fmla="*/ 42 w 46"/>
                <a:gd name="T103" fmla="*/ 5 h 28"/>
                <a:gd name="T104" fmla="*/ 44 w 46"/>
                <a:gd name="T105" fmla="*/ 9 h 28"/>
                <a:gd name="T106" fmla="*/ 44 w 46"/>
                <a:gd name="T107" fmla="*/ 11 h 28"/>
                <a:gd name="T108" fmla="*/ 46 w 46"/>
                <a:gd name="T109" fmla="*/ 15 h 28"/>
                <a:gd name="T110" fmla="*/ 46 w 46"/>
                <a:gd name="T111" fmla="*/ 17 h 28"/>
                <a:gd name="T112" fmla="*/ 46 w 46"/>
                <a:gd name="T113" fmla="*/ 19 h 28"/>
                <a:gd name="T114" fmla="*/ 44 w 46"/>
                <a:gd name="T115" fmla="*/ 21 h 28"/>
                <a:gd name="T116" fmla="*/ 44 w 46"/>
                <a:gd name="T117"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6" h="28">
                  <a:moveTo>
                    <a:pt x="44" y="28"/>
                  </a:moveTo>
                  <a:lnTo>
                    <a:pt x="42" y="28"/>
                  </a:lnTo>
                  <a:lnTo>
                    <a:pt x="38" y="28"/>
                  </a:lnTo>
                  <a:lnTo>
                    <a:pt x="34" y="26"/>
                  </a:lnTo>
                  <a:lnTo>
                    <a:pt x="30" y="26"/>
                  </a:lnTo>
                  <a:lnTo>
                    <a:pt x="27" y="26"/>
                  </a:lnTo>
                  <a:lnTo>
                    <a:pt x="23" y="26"/>
                  </a:lnTo>
                  <a:lnTo>
                    <a:pt x="17" y="26"/>
                  </a:lnTo>
                  <a:lnTo>
                    <a:pt x="11" y="28"/>
                  </a:lnTo>
                  <a:lnTo>
                    <a:pt x="11" y="28"/>
                  </a:lnTo>
                  <a:lnTo>
                    <a:pt x="9" y="28"/>
                  </a:lnTo>
                  <a:lnTo>
                    <a:pt x="7" y="26"/>
                  </a:lnTo>
                  <a:lnTo>
                    <a:pt x="5" y="26"/>
                  </a:lnTo>
                  <a:lnTo>
                    <a:pt x="4" y="25"/>
                  </a:lnTo>
                  <a:lnTo>
                    <a:pt x="2" y="25"/>
                  </a:lnTo>
                  <a:lnTo>
                    <a:pt x="2" y="23"/>
                  </a:lnTo>
                  <a:lnTo>
                    <a:pt x="0" y="23"/>
                  </a:lnTo>
                  <a:lnTo>
                    <a:pt x="2" y="21"/>
                  </a:lnTo>
                  <a:lnTo>
                    <a:pt x="2" y="19"/>
                  </a:lnTo>
                  <a:lnTo>
                    <a:pt x="4" y="19"/>
                  </a:lnTo>
                  <a:lnTo>
                    <a:pt x="5" y="19"/>
                  </a:lnTo>
                  <a:lnTo>
                    <a:pt x="9" y="19"/>
                  </a:lnTo>
                  <a:lnTo>
                    <a:pt x="11" y="19"/>
                  </a:lnTo>
                  <a:lnTo>
                    <a:pt x="15" y="19"/>
                  </a:lnTo>
                  <a:lnTo>
                    <a:pt x="19" y="19"/>
                  </a:lnTo>
                  <a:lnTo>
                    <a:pt x="19" y="19"/>
                  </a:lnTo>
                  <a:lnTo>
                    <a:pt x="19" y="19"/>
                  </a:lnTo>
                  <a:lnTo>
                    <a:pt x="21" y="19"/>
                  </a:lnTo>
                  <a:lnTo>
                    <a:pt x="23" y="19"/>
                  </a:lnTo>
                  <a:lnTo>
                    <a:pt x="23" y="19"/>
                  </a:lnTo>
                  <a:lnTo>
                    <a:pt x="25" y="19"/>
                  </a:lnTo>
                  <a:lnTo>
                    <a:pt x="27" y="19"/>
                  </a:lnTo>
                  <a:lnTo>
                    <a:pt x="28" y="19"/>
                  </a:lnTo>
                  <a:lnTo>
                    <a:pt x="28" y="17"/>
                  </a:lnTo>
                  <a:lnTo>
                    <a:pt x="28" y="15"/>
                  </a:lnTo>
                  <a:lnTo>
                    <a:pt x="28" y="13"/>
                  </a:lnTo>
                  <a:lnTo>
                    <a:pt x="28" y="11"/>
                  </a:lnTo>
                  <a:lnTo>
                    <a:pt x="28" y="9"/>
                  </a:lnTo>
                  <a:lnTo>
                    <a:pt x="28" y="7"/>
                  </a:lnTo>
                  <a:lnTo>
                    <a:pt x="28" y="5"/>
                  </a:lnTo>
                  <a:lnTo>
                    <a:pt x="28" y="5"/>
                  </a:lnTo>
                  <a:lnTo>
                    <a:pt x="25" y="5"/>
                  </a:lnTo>
                  <a:lnTo>
                    <a:pt x="23" y="5"/>
                  </a:lnTo>
                  <a:lnTo>
                    <a:pt x="21" y="5"/>
                  </a:lnTo>
                  <a:lnTo>
                    <a:pt x="19" y="3"/>
                  </a:lnTo>
                  <a:lnTo>
                    <a:pt x="17" y="3"/>
                  </a:lnTo>
                  <a:lnTo>
                    <a:pt x="15" y="2"/>
                  </a:lnTo>
                  <a:lnTo>
                    <a:pt x="13" y="2"/>
                  </a:lnTo>
                  <a:lnTo>
                    <a:pt x="11" y="0"/>
                  </a:lnTo>
                  <a:lnTo>
                    <a:pt x="42" y="0"/>
                  </a:lnTo>
                  <a:lnTo>
                    <a:pt x="42" y="3"/>
                  </a:lnTo>
                  <a:lnTo>
                    <a:pt x="42" y="5"/>
                  </a:lnTo>
                  <a:lnTo>
                    <a:pt x="44" y="9"/>
                  </a:lnTo>
                  <a:lnTo>
                    <a:pt x="44" y="11"/>
                  </a:lnTo>
                  <a:lnTo>
                    <a:pt x="46" y="15"/>
                  </a:lnTo>
                  <a:lnTo>
                    <a:pt x="46" y="17"/>
                  </a:lnTo>
                  <a:lnTo>
                    <a:pt x="46" y="19"/>
                  </a:lnTo>
                  <a:lnTo>
                    <a:pt x="44" y="21"/>
                  </a:lnTo>
                  <a:lnTo>
                    <a:pt x="44" y="28"/>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04" name="Freeform 358"/>
            <p:cNvSpPr>
              <a:spLocks/>
            </p:cNvSpPr>
            <p:nvPr/>
          </p:nvSpPr>
          <p:spPr bwMode="auto">
            <a:xfrm>
              <a:off x="1411" y="2178"/>
              <a:ext cx="31" cy="16"/>
            </a:xfrm>
            <a:custGeom>
              <a:avLst/>
              <a:gdLst>
                <a:gd name="T0" fmla="*/ 0 w 31"/>
                <a:gd name="T1" fmla="*/ 6 h 15"/>
                <a:gd name="T2" fmla="*/ 2 w 31"/>
                <a:gd name="T3" fmla="*/ 9 h 15"/>
                <a:gd name="T4" fmla="*/ 4 w 31"/>
                <a:gd name="T5" fmla="*/ 11 h 15"/>
                <a:gd name="T6" fmla="*/ 8 w 31"/>
                <a:gd name="T7" fmla="*/ 13 h 15"/>
                <a:gd name="T8" fmla="*/ 12 w 31"/>
                <a:gd name="T9" fmla="*/ 13 h 15"/>
                <a:gd name="T10" fmla="*/ 18 w 31"/>
                <a:gd name="T11" fmla="*/ 15 h 15"/>
                <a:gd name="T12" fmla="*/ 21 w 31"/>
                <a:gd name="T13" fmla="*/ 15 h 15"/>
                <a:gd name="T14" fmla="*/ 27 w 31"/>
                <a:gd name="T15" fmla="*/ 15 h 15"/>
                <a:gd name="T16" fmla="*/ 31 w 31"/>
                <a:gd name="T17" fmla="*/ 15 h 15"/>
                <a:gd name="T18" fmla="*/ 31 w 31"/>
                <a:gd name="T19" fmla="*/ 9 h 15"/>
                <a:gd name="T20" fmla="*/ 29 w 31"/>
                <a:gd name="T21" fmla="*/ 9 h 15"/>
                <a:gd name="T22" fmla="*/ 27 w 31"/>
                <a:gd name="T23" fmla="*/ 7 h 15"/>
                <a:gd name="T24" fmla="*/ 25 w 31"/>
                <a:gd name="T25" fmla="*/ 6 h 15"/>
                <a:gd name="T26" fmla="*/ 23 w 31"/>
                <a:gd name="T27" fmla="*/ 4 h 15"/>
                <a:gd name="T28" fmla="*/ 21 w 31"/>
                <a:gd name="T29" fmla="*/ 4 h 15"/>
                <a:gd name="T30" fmla="*/ 19 w 31"/>
                <a:gd name="T31" fmla="*/ 2 h 15"/>
                <a:gd name="T32" fmla="*/ 18 w 31"/>
                <a:gd name="T33" fmla="*/ 0 h 15"/>
                <a:gd name="T34" fmla="*/ 16 w 31"/>
                <a:gd name="T35" fmla="*/ 0 h 15"/>
                <a:gd name="T36" fmla="*/ 14 w 31"/>
                <a:gd name="T37" fmla="*/ 0 h 15"/>
                <a:gd name="T38" fmla="*/ 12 w 31"/>
                <a:gd name="T39" fmla="*/ 0 h 15"/>
                <a:gd name="T40" fmla="*/ 10 w 31"/>
                <a:gd name="T41" fmla="*/ 2 h 15"/>
                <a:gd name="T42" fmla="*/ 8 w 31"/>
                <a:gd name="T43" fmla="*/ 2 h 15"/>
                <a:gd name="T44" fmla="*/ 6 w 31"/>
                <a:gd name="T45" fmla="*/ 4 h 15"/>
                <a:gd name="T46" fmla="*/ 4 w 31"/>
                <a:gd name="T47" fmla="*/ 4 h 15"/>
                <a:gd name="T48" fmla="*/ 2 w 31"/>
                <a:gd name="T49" fmla="*/ 6 h 15"/>
                <a:gd name="T50" fmla="*/ 0 w 31"/>
                <a:gd name="T51" fmla="*/ 6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1" h="15">
                  <a:moveTo>
                    <a:pt x="0" y="6"/>
                  </a:moveTo>
                  <a:lnTo>
                    <a:pt x="2" y="9"/>
                  </a:lnTo>
                  <a:lnTo>
                    <a:pt x="4" y="11"/>
                  </a:lnTo>
                  <a:lnTo>
                    <a:pt x="8" y="13"/>
                  </a:lnTo>
                  <a:lnTo>
                    <a:pt x="12" y="13"/>
                  </a:lnTo>
                  <a:lnTo>
                    <a:pt x="18" y="15"/>
                  </a:lnTo>
                  <a:lnTo>
                    <a:pt x="21" y="15"/>
                  </a:lnTo>
                  <a:lnTo>
                    <a:pt x="27" y="15"/>
                  </a:lnTo>
                  <a:lnTo>
                    <a:pt x="31" y="15"/>
                  </a:lnTo>
                  <a:lnTo>
                    <a:pt x="31" y="9"/>
                  </a:lnTo>
                  <a:lnTo>
                    <a:pt x="29" y="9"/>
                  </a:lnTo>
                  <a:lnTo>
                    <a:pt x="27" y="7"/>
                  </a:lnTo>
                  <a:lnTo>
                    <a:pt x="25" y="6"/>
                  </a:lnTo>
                  <a:lnTo>
                    <a:pt x="23" y="4"/>
                  </a:lnTo>
                  <a:lnTo>
                    <a:pt x="21" y="4"/>
                  </a:lnTo>
                  <a:lnTo>
                    <a:pt x="19" y="2"/>
                  </a:lnTo>
                  <a:lnTo>
                    <a:pt x="18" y="0"/>
                  </a:lnTo>
                  <a:lnTo>
                    <a:pt x="16" y="0"/>
                  </a:lnTo>
                  <a:lnTo>
                    <a:pt x="14" y="0"/>
                  </a:lnTo>
                  <a:lnTo>
                    <a:pt x="12" y="0"/>
                  </a:lnTo>
                  <a:lnTo>
                    <a:pt x="10" y="2"/>
                  </a:lnTo>
                  <a:lnTo>
                    <a:pt x="8" y="2"/>
                  </a:lnTo>
                  <a:lnTo>
                    <a:pt x="6" y="4"/>
                  </a:lnTo>
                  <a:lnTo>
                    <a:pt x="4" y="4"/>
                  </a:lnTo>
                  <a:lnTo>
                    <a:pt x="2" y="6"/>
                  </a:lnTo>
                  <a:lnTo>
                    <a:pt x="0" y="6"/>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05" name="Freeform 359"/>
            <p:cNvSpPr>
              <a:spLocks/>
            </p:cNvSpPr>
            <p:nvPr/>
          </p:nvSpPr>
          <p:spPr bwMode="auto">
            <a:xfrm>
              <a:off x="1317" y="2090"/>
              <a:ext cx="161" cy="69"/>
            </a:xfrm>
            <a:custGeom>
              <a:avLst/>
              <a:gdLst>
                <a:gd name="T0" fmla="*/ 37 w 161"/>
                <a:gd name="T1" fmla="*/ 0 h 64"/>
                <a:gd name="T2" fmla="*/ 27 w 161"/>
                <a:gd name="T3" fmla="*/ 2 h 64"/>
                <a:gd name="T4" fmla="*/ 18 w 161"/>
                <a:gd name="T5" fmla="*/ 6 h 64"/>
                <a:gd name="T6" fmla="*/ 12 w 161"/>
                <a:gd name="T7" fmla="*/ 8 h 64"/>
                <a:gd name="T8" fmla="*/ 8 w 161"/>
                <a:gd name="T9" fmla="*/ 12 h 64"/>
                <a:gd name="T10" fmla="*/ 4 w 161"/>
                <a:gd name="T11" fmla="*/ 16 h 64"/>
                <a:gd name="T12" fmla="*/ 0 w 161"/>
                <a:gd name="T13" fmla="*/ 21 h 64"/>
                <a:gd name="T14" fmla="*/ 0 w 161"/>
                <a:gd name="T15" fmla="*/ 25 h 64"/>
                <a:gd name="T16" fmla="*/ 6 w 161"/>
                <a:gd name="T17" fmla="*/ 25 h 64"/>
                <a:gd name="T18" fmla="*/ 14 w 161"/>
                <a:gd name="T19" fmla="*/ 23 h 64"/>
                <a:gd name="T20" fmla="*/ 21 w 161"/>
                <a:gd name="T21" fmla="*/ 17 h 64"/>
                <a:gd name="T22" fmla="*/ 29 w 161"/>
                <a:gd name="T23" fmla="*/ 14 h 64"/>
                <a:gd name="T24" fmla="*/ 48 w 161"/>
                <a:gd name="T25" fmla="*/ 12 h 64"/>
                <a:gd name="T26" fmla="*/ 50 w 161"/>
                <a:gd name="T27" fmla="*/ 17 h 64"/>
                <a:gd name="T28" fmla="*/ 52 w 161"/>
                <a:gd name="T29" fmla="*/ 17 h 64"/>
                <a:gd name="T30" fmla="*/ 58 w 161"/>
                <a:gd name="T31" fmla="*/ 17 h 64"/>
                <a:gd name="T32" fmla="*/ 64 w 161"/>
                <a:gd name="T33" fmla="*/ 19 h 64"/>
                <a:gd name="T34" fmla="*/ 75 w 161"/>
                <a:gd name="T35" fmla="*/ 25 h 64"/>
                <a:gd name="T36" fmla="*/ 85 w 161"/>
                <a:gd name="T37" fmla="*/ 29 h 64"/>
                <a:gd name="T38" fmla="*/ 94 w 161"/>
                <a:gd name="T39" fmla="*/ 35 h 64"/>
                <a:gd name="T40" fmla="*/ 106 w 161"/>
                <a:gd name="T41" fmla="*/ 37 h 64"/>
                <a:gd name="T42" fmla="*/ 108 w 161"/>
                <a:gd name="T43" fmla="*/ 42 h 64"/>
                <a:gd name="T44" fmla="*/ 112 w 161"/>
                <a:gd name="T45" fmla="*/ 46 h 64"/>
                <a:gd name="T46" fmla="*/ 117 w 161"/>
                <a:gd name="T47" fmla="*/ 48 h 64"/>
                <a:gd name="T48" fmla="*/ 121 w 161"/>
                <a:gd name="T49" fmla="*/ 52 h 64"/>
                <a:gd name="T50" fmla="*/ 119 w 161"/>
                <a:gd name="T51" fmla="*/ 52 h 64"/>
                <a:gd name="T52" fmla="*/ 117 w 161"/>
                <a:gd name="T53" fmla="*/ 54 h 64"/>
                <a:gd name="T54" fmla="*/ 115 w 161"/>
                <a:gd name="T55" fmla="*/ 56 h 64"/>
                <a:gd name="T56" fmla="*/ 113 w 161"/>
                <a:gd name="T57" fmla="*/ 58 h 64"/>
                <a:gd name="T58" fmla="*/ 117 w 161"/>
                <a:gd name="T59" fmla="*/ 60 h 64"/>
                <a:gd name="T60" fmla="*/ 121 w 161"/>
                <a:gd name="T61" fmla="*/ 62 h 64"/>
                <a:gd name="T62" fmla="*/ 125 w 161"/>
                <a:gd name="T63" fmla="*/ 64 h 64"/>
                <a:gd name="T64" fmla="*/ 129 w 161"/>
                <a:gd name="T65" fmla="*/ 64 h 64"/>
                <a:gd name="T66" fmla="*/ 156 w 161"/>
                <a:gd name="T67" fmla="*/ 58 h 64"/>
                <a:gd name="T68" fmla="*/ 158 w 161"/>
                <a:gd name="T69" fmla="*/ 56 h 64"/>
                <a:gd name="T70" fmla="*/ 160 w 161"/>
                <a:gd name="T71" fmla="*/ 54 h 64"/>
                <a:gd name="T72" fmla="*/ 161 w 161"/>
                <a:gd name="T73" fmla="*/ 54 h 64"/>
                <a:gd name="T74" fmla="*/ 161 w 161"/>
                <a:gd name="T75" fmla="*/ 52 h 64"/>
                <a:gd name="T76" fmla="*/ 161 w 161"/>
                <a:gd name="T77" fmla="*/ 50 h 64"/>
                <a:gd name="T78" fmla="*/ 161 w 161"/>
                <a:gd name="T79" fmla="*/ 48 h 64"/>
                <a:gd name="T80" fmla="*/ 161 w 161"/>
                <a:gd name="T81" fmla="*/ 48 h 64"/>
                <a:gd name="T82" fmla="*/ 154 w 161"/>
                <a:gd name="T83" fmla="*/ 46 h 64"/>
                <a:gd name="T84" fmla="*/ 136 w 161"/>
                <a:gd name="T85" fmla="*/ 40 h 64"/>
                <a:gd name="T86" fmla="*/ 121 w 161"/>
                <a:gd name="T87" fmla="*/ 31 h 64"/>
                <a:gd name="T88" fmla="*/ 108 w 161"/>
                <a:gd name="T89" fmla="*/ 19 h 64"/>
                <a:gd name="T90" fmla="*/ 98 w 161"/>
                <a:gd name="T91" fmla="*/ 16 h 64"/>
                <a:gd name="T92" fmla="*/ 92 w 161"/>
                <a:gd name="T93" fmla="*/ 16 h 64"/>
                <a:gd name="T94" fmla="*/ 87 w 161"/>
                <a:gd name="T95" fmla="*/ 16 h 64"/>
                <a:gd name="T96" fmla="*/ 83 w 161"/>
                <a:gd name="T97" fmla="*/ 12 h 64"/>
                <a:gd name="T98" fmla="*/ 41 w 161"/>
                <a:gd name="T99"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61" h="64">
                  <a:moveTo>
                    <a:pt x="41" y="0"/>
                  </a:moveTo>
                  <a:lnTo>
                    <a:pt x="37" y="0"/>
                  </a:lnTo>
                  <a:lnTo>
                    <a:pt x="31" y="0"/>
                  </a:lnTo>
                  <a:lnTo>
                    <a:pt x="27" y="2"/>
                  </a:lnTo>
                  <a:lnTo>
                    <a:pt x="21" y="4"/>
                  </a:lnTo>
                  <a:lnTo>
                    <a:pt x="18" y="6"/>
                  </a:lnTo>
                  <a:lnTo>
                    <a:pt x="14" y="6"/>
                  </a:lnTo>
                  <a:lnTo>
                    <a:pt x="12" y="8"/>
                  </a:lnTo>
                  <a:lnTo>
                    <a:pt x="10" y="10"/>
                  </a:lnTo>
                  <a:lnTo>
                    <a:pt x="8" y="12"/>
                  </a:lnTo>
                  <a:lnTo>
                    <a:pt x="6" y="14"/>
                  </a:lnTo>
                  <a:lnTo>
                    <a:pt x="4" y="16"/>
                  </a:lnTo>
                  <a:lnTo>
                    <a:pt x="2" y="19"/>
                  </a:lnTo>
                  <a:lnTo>
                    <a:pt x="0" y="21"/>
                  </a:lnTo>
                  <a:lnTo>
                    <a:pt x="0" y="23"/>
                  </a:lnTo>
                  <a:lnTo>
                    <a:pt x="0" y="25"/>
                  </a:lnTo>
                  <a:lnTo>
                    <a:pt x="2" y="25"/>
                  </a:lnTo>
                  <a:lnTo>
                    <a:pt x="6" y="25"/>
                  </a:lnTo>
                  <a:lnTo>
                    <a:pt x="10" y="23"/>
                  </a:lnTo>
                  <a:lnTo>
                    <a:pt x="14" y="23"/>
                  </a:lnTo>
                  <a:lnTo>
                    <a:pt x="18" y="19"/>
                  </a:lnTo>
                  <a:lnTo>
                    <a:pt x="21" y="17"/>
                  </a:lnTo>
                  <a:lnTo>
                    <a:pt x="25" y="16"/>
                  </a:lnTo>
                  <a:lnTo>
                    <a:pt x="29" y="14"/>
                  </a:lnTo>
                  <a:lnTo>
                    <a:pt x="35" y="12"/>
                  </a:lnTo>
                  <a:lnTo>
                    <a:pt x="48" y="12"/>
                  </a:lnTo>
                  <a:lnTo>
                    <a:pt x="48" y="16"/>
                  </a:lnTo>
                  <a:lnTo>
                    <a:pt x="50" y="17"/>
                  </a:lnTo>
                  <a:lnTo>
                    <a:pt x="50" y="17"/>
                  </a:lnTo>
                  <a:lnTo>
                    <a:pt x="52" y="17"/>
                  </a:lnTo>
                  <a:lnTo>
                    <a:pt x="54" y="17"/>
                  </a:lnTo>
                  <a:lnTo>
                    <a:pt x="58" y="17"/>
                  </a:lnTo>
                  <a:lnTo>
                    <a:pt x="60" y="19"/>
                  </a:lnTo>
                  <a:lnTo>
                    <a:pt x="64" y="19"/>
                  </a:lnTo>
                  <a:lnTo>
                    <a:pt x="69" y="21"/>
                  </a:lnTo>
                  <a:lnTo>
                    <a:pt x="75" y="25"/>
                  </a:lnTo>
                  <a:lnTo>
                    <a:pt x="81" y="27"/>
                  </a:lnTo>
                  <a:lnTo>
                    <a:pt x="85" y="29"/>
                  </a:lnTo>
                  <a:lnTo>
                    <a:pt x="90" y="31"/>
                  </a:lnTo>
                  <a:lnTo>
                    <a:pt x="94" y="35"/>
                  </a:lnTo>
                  <a:lnTo>
                    <a:pt x="100" y="37"/>
                  </a:lnTo>
                  <a:lnTo>
                    <a:pt x="106" y="37"/>
                  </a:lnTo>
                  <a:lnTo>
                    <a:pt x="106" y="40"/>
                  </a:lnTo>
                  <a:lnTo>
                    <a:pt x="108" y="42"/>
                  </a:lnTo>
                  <a:lnTo>
                    <a:pt x="110" y="44"/>
                  </a:lnTo>
                  <a:lnTo>
                    <a:pt x="112" y="46"/>
                  </a:lnTo>
                  <a:lnTo>
                    <a:pt x="113" y="48"/>
                  </a:lnTo>
                  <a:lnTo>
                    <a:pt x="117" y="48"/>
                  </a:lnTo>
                  <a:lnTo>
                    <a:pt x="119" y="50"/>
                  </a:lnTo>
                  <a:lnTo>
                    <a:pt x="121" y="52"/>
                  </a:lnTo>
                  <a:lnTo>
                    <a:pt x="119" y="52"/>
                  </a:lnTo>
                  <a:lnTo>
                    <a:pt x="119" y="52"/>
                  </a:lnTo>
                  <a:lnTo>
                    <a:pt x="117" y="54"/>
                  </a:lnTo>
                  <a:lnTo>
                    <a:pt x="117" y="54"/>
                  </a:lnTo>
                  <a:lnTo>
                    <a:pt x="115" y="54"/>
                  </a:lnTo>
                  <a:lnTo>
                    <a:pt x="115" y="56"/>
                  </a:lnTo>
                  <a:lnTo>
                    <a:pt x="113" y="56"/>
                  </a:lnTo>
                  <a:lnTo>
                    <a:pt x="113" y="58"/>
                  </a:lnTo>
                  <a:lnTo>
                    <a:pt x="115" y="60"/>
                  </a:lnTo>
                  <a:lnTo>
                    <a:pt x="117" y="60"/>
                  </a:lnTo>
                  <a:lnTo>
                    <a:pt x="119" y="62"/>
                  </a:lnTo>
                  <a:lnTo>
                    <a:pt x="121" y="62"/>
                  </a:lnTo>
                  <a:lnTo>
                    <a:pt x="123" y="64"/>
                  </a:lnTo>
                  <a:lnTo>
                    <a:pt x="125" y="64"/>
                  </a:lnTo>
                  <a:lnTo>
                    <a:pt x="127" y="64"/>
                  </a:lnTo>
                  <a:lnTo>
                    <a:pt x="129" y="64"/>
                  </a:lnTo>
                  <a:lnTo>
                    <a:pt x="156" y="60"/>
                  </a:lnTo>
                  <a:lnTo>
                    <a:pt x="156" y="58"/>
                  </a:lnTo>
                  <a:lnTo>
                    <a:pt x="158" y="58"/>
                  </a:lnTo>
                  <a:lnTo>
                    <a:pt x="158" y="56"/>
                  </a:lnTo>
                  <a:lnTo>
                    <a:pt x="158" y="56"/>
                  </a:lnTo>
                  <a:lnTo>
                    <a:pt x="160" y="54"/>
                  </a:lnTo>
                  <a:lnTo>
                    <a:pt x="160" y="54"/>
                  </a:lnTo>
                  <a:lnTo>
                    <a:pt x="161" y="54"/>
                  </a:lnTo>
                  <a:lnTo>
                    <a:pt x="161" y="54"/>
                  </a:lnTo>
                  <a:lnTo>
                    <a:pt x="161" y="52"/>
                  </a:lnTo>
                  <a:lnTo>
                    <a:pt x="161" y="52"/>
                  </a:lnTo>
                  <a:lnTo>
                    <a:pt x="161" y="50"/>
                  </a:lnTo>
                  <a:lnTo>
                    <a:pt x="161" y="50"/>
                  </a:lnTo>
                  <a:lnTo>
                    <a:pt x="161" y="48"/>
                  </a:lnTo>
                  <a:lnTo>
                    <a:pt x="161" y="48"/>
                  </a:lnTo>
                  <a:lnTo>
                    <a:pt x="161" y="48"/>
                  </a:lnTo>
                  <a:lnTo>
                    <a:pt x="161" y="48"/>
                  </a:lnTo>
                  <a:lnTo>
                    <a:pt x="154" y="46"/>
                  </a:lnTo>
                  <a:lnTo>
                    <a:pt x="146" y="44"/>
                  </a:lnTo>
                  <a:lnTo>
                    <a:pt x="136" y="40"/>
                  </a:lnTo>
                  <a:lnTo>
                    <a:pt x="129" y="35"/>
                  </a:lnTo>
                  <a:lnTo>
                    <a:pt x="121" y="31"/>
                  </a:lnTo>
                  <a:lnTo>
                    <a:pt x="113" y="25"/>
                  </a:lnTo>
                  <a:lnTo>
                    <a:pt x="108" y="19"/>
                  </a:lnTo>
                  <a:lnTo>
                    <a:pt x="102" y="16"/>
                  </a:lnTo>
                  <a:lnTo>
                    <a:pt x="98" y="16"/>
                  </a:lnTo>
                  <a:lnTo>
                    <a:pt x="96" y="16"/>
                  </a:lnTo>
                  <a:lnTo>
                    <a:pt x="92" y="16"/>
                  </a:lnTo>
                  <a:lnTo>
                    <a:pt x="89" y="16"/>
                  </a:lnTo>
                  <a:lnTo>
                    <a:pt x="87" y="16"/>
                  </a:lnTo>
                  <a:lnTo>
                    <a:pt x="85" y="14"/>
                  </a:lnTo>
                  <a:lnTo>
                    <a:pt x="83" y="12"/>
                  </a:lnTo>
                  <a:lnTo>
                    <a:pt x="81" y="8"/>
                  </a:lnTo>
                  <a:lnTo>
                    <a:pt x="41"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06" name="Freeform 360"/>
            <p:cNvSpPr>
              <a:spLocks/>
            </p:cNvSpPr>
            <p:nvPr/>
          </p:nvSpPr>
          <p:spPr bwMode="auto">
            <a:xfrm>
              <a:off x="2989" y="1430"/>
              <a:ext cx="136" cy="94"/>
            </a:xfrm>
            <a:custGeom>
              <a:avLst/>
              <a:gdLst>
                <a:gd name="T0" fmla="*/ 72 w 136"/>
                <a:gd name="T1" fmla="*/ 3 h 86"/>
                <a:gd name="T2" fmla="*/ 86 w 136"/>
                <a:gd name="T3" fmla="*/ 11 h 86"/>
                <a:gd name="T4" fmla="*/ 105 w 136"/>
                <a:gd name="T5" fmla="*/ 11 h 86"/>
                <a:gd name="T6" fmla="*/ 119 w 136"/>
                <a:gd name="T7" fmla="*/ 38 h 86"/>
                <a:gd name="T8" fmla="*/ 136 w 136"/>
                <a:gd name="T9" fmla="*/ 49 h 86"/>
                <a:gd name="T10" fmla="*/ 117 w 136"/>
                <a:gd name="T11" fmla="*/ 51 h 86"/>
                <a:gd name="T12" fmla="*/ 122 w 136"/>
                <a:gd name="T13" fmla="*/ 63 h 86"/>
                <a:gd name="T14" fmla="*/ 111 w 136"/>
                <a:gd name="T15" fmla="*/ 72 h 86"/>
                <a:gd name="T16" fmla="*/ 109 w 136"/>
                <a:gd name="T17" fmla="*/ 86 h 86"/>
                <a:gd name="T18" fmla="*/ 82 w 136"/>
                <a:gd name="T19" fmla="*/ 80 h 86"/>
                <a:gd name="T20" fmla="*/ 49 w 136"/>
                <a:gd name="T21" fmla="*/ 76 h 86"/>
                <a:gd name="T22" fmla="*/ 17 w 136"/>
                <a:gd name="T23" fmla="*/ 78 h 86"/>
                <a:gd name="T24" fmla="*/ 3 w 136"/>
                <a:gd name="T25" fmla="*/ 82 h 86"/>
                <a:gd name="T26" fmla="*/ 3 w 136"/>
                <a:gd name="T27" fmla="*/ 78 h 86"/>
                <a:gd name="T28" fmla="*/ 1 w 136"/>
                <a:gd name="T29" fmla="*/ 72 h 86"/>
                <a:gd name="T30" fmla="*/ 0 w 136"/>
                <a:gd name="T31" fmla="*/ 69 h 86"/>
                <a:gd name="T32" fmla="*/ 1 w 136"/>
                <a:gd name="T33" fmla="*/ 65 h 86"/>
                <a:gd name="T34" fmla="*/ 3 w 136"/>
                <a:gd name="T35" fmla="*/ 61 h 86"/>
                <a:gd name="T36" fmla="*/ 5 w 136"/>
                <a:gd name="T37" fmla="*/ 55 h 86"/>
                <a:gd name="T38" fmla="*/ 7 w 136"/>
                <a:gd name="T39" fmla="*/ 49 h 86"/>
                <a:gd name="T40" fmla="*/ 11 w 136"/>
                <a:gd name="T41" fmla="*/ 42 h 86"/>
                <a:gd name="T42" fmla="*/ 13 w 136"/>
                <a:gd name="T43" fmla="*/ 36 h 86"/>
                <a:gd name="T44" fmla="*/ 17 w 136"/>
                <a:gd name="T45" fmla="*/ 34 h 86"/>
                <a:gd name="T46" fmla="*/ 21 w 136"/>
                <a:gd name="T47" fmla="*/ 34 h 86"/>
                <a:gd name="T48" fmla="*/ 25 w 136"/>
                <a:gd name="T49" fmla="*/ 34 h 86"/>
                <a:gd name="T50" fmla="*/ 25 w 136"/>
                <a:gd name="T51" fmla="*/ 32 h 86"/>
                <a:gd name="T52" fmla="*/ 26 w 136"/>
                <a:gd name="T53" fmla="*/ 30 h 86"/>
                <a:gd name="T54" fmla="*/ 26 w 136"/>
                <a:gd name="T55" fmla="*/ 28 h 86"/>
                <a:gd name="T56" fmla="*/ 28 w 136"/>
                <a:gd name="T57" fmla="*/ 26 h 86"/>
                <a:gd name="T58" fmla="*/ 28 w 136"/>
                <a:gd name="T59" fmla="*/ 21 h 86"/>
                <a:gd name="T60" fmla="*/ 30 w 136"/>
                <a:gd name="T61" fmla="*/ 19 h 86"/>
                <a:gd name="T62" fmla="*/ 32 w 136"/>
                <a:gd name="T63" fmla="*/ 19 h 86"/>
                <a:gd name="T64" fmla="*/ 36 w 136"/>
                <a:gd name="T65" fmla="*/ 19 h 86"/>
                <a:gd name="T66" fmla="*/ 38 w 136"/>
                <a:gd name="T67" fmla="*/ 17 h 86"/>
                <a:gd name="T68" fmla="*/ 38 w 136"/>
                <a:gd name="T69" fmla="*/ 15 h 86"/>
                <a:gd name="T70" fmla="*/ 40 w 136"/>
                <a:gd name="T71" fmla="*/ 13 h 86"/>
                <a:gd name="T72" fmla="*/ 40 w 136"/>
                <a:gd name="T73" fmla="*/ 11 h 86"/>
                <a:gd name="T74" fmla="*/ 59 w 136"/>
                <a:gd name="T75"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6" h="86">
                  <a:moveTo>
                    <a:pt x="57" y="1"/>
                  </a:moveTo>
                  <a:lnTo>
                    <a:pt x="72" y="3"/>
                  </a:lnTo>
                  <a:lnTo>
                    <a:pt x="82" y="3"/>
                  </a:lnTo>
                  <a:lnTo>
                    <a:pt x="86" y="11"/>
                  </a:lnTo>
                  <a:lnTo>
                    <a:pt x="96" y="7"/>
                  </a:lnTo>
                  <a:lnTo>
                    <a:pt x="105" y="11"/>
                  </a:lnTo>
                  <a:lnTo>
                    <a:pt x="107" y="26"/>
                  </a:lnTo>
                  <a:lnTo>
                    <a:pt x="119" y="38"/>
                  </a:lnTo>
                  <a:lnTo>
                    <a:pt x="128" y="46"/>
                  </a:lnTo>
                  <a:lnTo>
                    <a:pt x="136" y="49"/>
                  </a:lnTo>
                  <a:lnTo>
                    <a:pt x="128" y="55"/>
                  </a:lnTo>
                  <a:lnTo>
                    <a:pt x="117" y="51"/>
                  </a:lnTo>
                  <a:lnTo>
                    <a:pt x="119" y="59"/>
                  </a:lnTo>
                  <a:lnTo>
                    <a:pt x="122" y="63"/>
                  </a:lnTo>
                  <a:lnTo>
                    <a:pt x="122" y="72"/>
                  </a:lnTo>
                  <a:lnTo>
                    <a:pt x="111" y="72"/>
                  </a:lnTo>
                  <a:lnTo>
                    <a:pt x="109" y="80"/>
                  </a:lnTo>
                  <a:lnTo>
                    <a:pt x="109" y="86"/>
                  </a:lnTo>
                  <a:lnTo>
                    <a:pt x="96" y="82"/>
                  </a:lnTo>
                  <a:lnTo>
                    <a:pt x="82" y="80"/>
                  </a:lnTo>
                  <a:lnTo>
                    <a:pt x="69" y="80"/>
                  </a:lnTo>
                  <a:lnTo>
                    <a:pt x="49" y="76"/>
                  </a:lnTo>
                  <a:lnTo>
                    <a:pt x="30" y="74"/>
                  </a:lnTo>
                  <a:lnTo>
                    <a:pt x="17" y="78"/>
                  </a:lnTo>
                  <a:lnTo>
                    <a:pt x="5" y="84"/>
                  </a:lnTo>
                  <a:lnTo>
                    <a:pt x="3" y="82"/>
                  </a:lnTo>
                  <a:lnTo>
                    <a:pt x="3" y="80"/>
                  </a:lnTo>
                  <a:lnTo>
                    <a:pt x="3" y="78"/>
                  </a:lnTo>
                  <a:lnTo>
                    <a:pt x="1" y="74"/>
                  </a:lnTo>
                  <a:lnTo>
                    <a:pt x="1" y="72"/>
                  </a:lnTo>
                  <a:lnTo>
                    <a:pt x="1" y="71"/>
                  </a:lnTo>
                  <a:lnTo>
                    <a:pt x="0" y="69"/>
                  </a:lnTo>
                  <a:lnTo>
                    <a:pt x="0" y="67"/>
                  </a:lnTo>
                  <a:lnTo>
                    <a:pt x="1" y="65"/>
                  </a:lnTo>
                  <a:lnTo>
                    <a:pt x="1" y="63"/>
                  </a:lnTo>
                  <a:lnTo>
                    <a:pt x="3" y="61"/>
                  </a:lnTo>
                  <a:lnTo>
                    <a:pt x="5" y="59"/>
                  </a:lnTo>
                  <a:lnTo>
                    <a:pt x="5" y="55"/>
                  </a:lnTo>
                  <a:lnTo>
                    <a:pt x="7" y="53"/>
                  </a:lnTo>
                  <a:lnTo>
                    <a:pt x="7" y="49"/>
                  </a:lnTo>
                  <a:lnTo>
                    <a:pt x="9" y="48"/>
                  </a:lnTo>
                  <a:lnTo>
                    <a:pt x="11" y="42"/>
                  </a:lnTo>
                  <a:lnTo>
                    <a:pt x="11" y="38"/>
                  </a:lnTo>
                  <a:lnTo>
                    <a:pt x="13" y="36"/>
                  </a:lnTo>
                  <a:lnTo>
                    <a:pt x="15" y="36"/>
                  </a:lnTo>
                  <a:lnTo>
                    <a:pt x="17" y="34"/>
                  </a:lnTo>
                  <a:lnTo>
                    <a:pt x="19" y="34"/>
                  </a:lnTo>
                  <a:lnTo>
                    <a:pt x="21" y="34"/>
                  </a:lnTo>
                  <a:lnTo>
                    <a:pt x="23" y="34"/>
                  </a:lnTo>
                  <a:lnTo>
                    <a:pt x="25" y="34"/>
                  </a:lnTo>
                  <a:lnTo>
                    <a:pt x="25" y="32"/>
                  </a:lnTo>
                  <a:lnTo>
                    <a:pt x="25" y="32"/>
                  </a:lnTo>
                  <a:lnTo>
                    <a:pt x="25" y="30"/>
                  </a:lnTo>
                  <a:lnTo>
                    <a:pt x="26" y="30"/>
                  </a:lnTo>
                  <a:lnTo>
                    <a:pt x="26" y="28"/>
                  </a:lnTo>
                  <a:lnTo>
                    <a:pt x="26" y="28"/>
                  </a:lnTo>
                  <a:lnTo>
                    <a:pt x="28" y="28"/>
                  </a:lnTo>
                  <a:lnTo>
                    <a:pt x="28" y="26"/>
                  </a:lnTo>
                  <a:lnTo>
                    <a:pt x="28" y="23"/>
                  </a:lnTo>
                  <a:lnTo>
                    <a:pt x="28" y="21"/>
                  </a:lnTo>
                  <a:lnTo>
                    <a:pt x="30" y="19"/>
                  </a:lnTo>
                  <a:lnTo>
                    <a:pt x="30" y="19"/>
                  </a:lnTo>
                  <a:lnTo>
                    <a:pt x="32" y="19"/>
                  </a:lnTo>
                  <a:lnTo>
                    <a:pt x="32" y="19"/>
                  </a:lnTo>
                  <a:lnTo>
                    <a:pt x="34" y="19"/>
                  </a:lnTo>
                  <a:lnTo>
                    <a:pt x="36" y="19"/>
                  </a:lnTo>
                  <a:lnTo>
                    <a:pt x="36" y="17"/>
                  </a:lnTo>
                  <a:lnTo>
                    <a:pt x="38" y="17"/>
                  </a:lnTo>
                  <a:lnTo>
                    <a:pt x="38" y="17"/>
                  </a:lnTo>
                  <a:lnTo>
                    <a:pt x="38" y="15"/>
                  </a:lnTo>
                  <a:lnTo>
                    <a:pt x="40" y="15"/>
                  </a:lnTo>
                  <a:lnTo>
                    <a:pt x="40" y="13"/>
                  </a:lnTo>
                  <a:lnTo>
                    <a:pt x="40" y="13"/>
                  </a:lnTo>
                  <a:lnTo>
                    <a:pt x="40" y="11"/>
                  </a:lnTo>
                  <a:lnTo>
                    <a:pt x="40" y="11"/>
                  </a:lnTo>
                  <a:lnTo>
                    <a:pt x="59" y="0"/>
                  </a:lnTo>
                  <a:lnTo>
                    <a:pt x="57" y="1"/>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07" name="Freeform 361"/>
            <p:cNvSpPr>
              <a:spLocks/>
            </p:cNvSpPr>
            <p:nvPr/>
          </p:nvSpPr>
          <p:spPr bwMode="auto">
            <a:xfrm>
              <a:off x="3044" y="1578"/>
              <a:ext cx="56" cy="50"/>
            </a:xfrm>
            <a:custGeom>
              <a:avLst/>
              <a:gdLst>
                <a:gd name="T0" fmla="*/ 2 w 56"/>
                <a:gd name="T1" fmla="*/ 6 h 46"/>
                <a:gd name="T2" fmla="*/ 16 w 56"/>
                <a:gd name="T3" fmla="*/ 0 h 46"/>
                <a:gd name="T4" fmla="*/ 27 w 56"/>
                <a:gd name="T5" fmla="*/ 6 h 46"/>
                <a:gd name="T6" fmla="*/ 37 w 56"/>
                <a:gd name="T7" fmla="*/ 9 h 46"/>
                <a:gd name="T8" fmla="*/ 42 w 56"/>
                <a:gd name="T9" fmla="*/ 19 h 46"/>
                <a:gd name="T10" fmla="*/ 48 w 56"/>
                <a:gd name="T11" fmla="*/ 29 h 46"/>
                <a:gd name="T12" fmla="*/ 56 w 56"/>
                <a:gd name="T13" fmla="*/ 36 h 46"/>
                <a:gd name="T14" fmla="*/ 44 w 56"/>
                <a:gd name="T15" fmla="*/ 38 h 46"/>
                <a:gd name="T16" fmla="*/ 37 w 56"/>
                <a:gd name="T17" fmla="*/ 38 h 46"/>
                <a:gd name="T18" fmla="*/ 37 w 56"/>
                <a:gd name="T19" fmla="*/ 46 h 46"/>
                <a:gd name="T20" fmla="*/ 33 w 56"/>
                <a:gd name="T21" fmla="*/ 46 h 46"/>
                <a:gd name="T22" fmla="*/ 29 w 56"/>
                <a:gd name="T23" fmla="*/ 42 h 46"/>
                <a:gd name="T24" fmla="*/ 25 w 56"/>
                <a:gd name="T25" fmla="*/ 34 h 46"/>
                <a:gd name="T26" fmla="*/ 23 w 56"/>
                <a:gd name="T27" fmla="*/ 29 h 46"/>
                <a:gd name="T28" fmla="*/ 19 w 56"/>
                <a:gd name="T29" fmla="*/ 23 h 46"/>
                <a:gd name="T30" fmla="*/ 16 w 56"/>
                <a:gd name="T31" fmla="*/ 17 h 46"/>
                <a:gd name="T32" fmla="*/ 12 w 56"/>
                <a:gd name="T33" fmla="*/ 11 h 46"/>
                <a:gd name="T34" fmla="*/ 8 w 56"/>
                <a:gd name="T35" fmla="*/ 7 h 46"/>
                <a:gd name="T36" fmla="*/ 0 w 56"/>
                <a:gd name="T37" fmla="*/ 7 h 46"/>
                <a:gd name="T38" fmla="*/ 2 w 56"/>
                <a:gd name="T39" fmla="*/ 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6" h="46">
                  <a:moveTo>
                    <a:pt x="2" y="6"/>
                  </a:moveTo>
                  <a:lnTo>
                    <a:pt x="16" y="0"/>
                  </a:lnTo>
                  <a:lnTo>
                    <a:pt x="27" y="6"/>
                  </a:lnTo>
                  <a:lnTo>
                    <a:pt x="37" y="9"/>
                  </a:lnTo>
                  <a:lnTo>
                    <a:pt x="42" y="19"/>
                  </a:lnTo>
                  <a:lnTo>
                    <a:pt x="48" y="29"/>
                  </a:lnTo>
                  <a:lnTo>
                    <a:pt x="56" y="36"/>
                  </a:lnTo>
                  <a:lnTo>
                    <a:pt x="44" y="38"/>
                  </a:lnTo>
                  <a:lnTo>
                    <a:pt x="37" y="38"/>
                  </a:lnTo>
                  <a:lnTo>
                    <a:pt x="37" y="46"/>
                  </a:lnTo>
                  <a:lnTo>
                    <a:pt x="33" y="46"/>
                  </a:lnTo>
                  <a:lnTo>
                    <a:pt x="29" y="42"/>
                  </a:lnTo>
                  <a:lnTo>
                    <a:pt x="25" y="34"/>
                  </a:lnTo>
                  <a:lnTo>
                    <a:pt x="23" y="29"/>
                  </a:lnTo>
                  <a:lnTo>
                    <a:pt x="19" y="23"/>
                  </a:lnTo>
                  <a:lnTo>
                    <a:pt x="16" y="17"/>
                  </a:lnTo>
                  <a:lnTo>
                    <a:pt x="12" y="11"/>
                  </a:lnTo>
                  <a:lnTo>
                    <a:pt x="8" y="7"/>
                  </a:lnTo>
                  <a:lnTo>
                    <a:pt x="0" y="7"/>
                  </a:lnTo>
                  <a:lnTo>
                    <a:pt x="2" y="6"/>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08" name="Freeform 362"/>
            <p:cNvSpPr>
              <a:spLocks/>
            </p:cNvSpPr>
            <p:nvPr/>
          </p:nvSpPr>
          <p:spPr bwMode="auto">
            <a:xfrm>
              <a:off x="2990" y="1505"/>
              <a:ext cx="246" cy="153"/>
            </a:xfrm>
            <a:custGeom>
              <a:avLst/>
              <a:gdLst>
                <a:gd name="T0" fmla="*/ 110 w 246"/>
                <a:gd name="T1" fmla="*/ 103 h 140"/>
                <a:gd name="T2" fmla="*/ 91 w 246"/>
                <a:gd name="T3" fmla="*/ 76 h 140"/>
                <a:gd name="T4" fmla="*/ 56 w 246"/>
                <a:gd name="T5" fmla="*/ 73 h 140"/>
                <a:gd name="T6" fmla="*/ 50 w 246"/>
                <a:gd name="T7" fmla="*/ 74 h 140"/>
                <a:gd name="T8" fmla="*/ 47 w 246"/>
                <a:gd name="T9" fmla="*/ 80 h 140"/>
                <a:gd name="T10" fmla="*/ 39 w 246"/>
                <a:gd name="T11" fmla="*/ 82 h 140"/>
                <a:gd name="T12" fmla="*/ 29 w 246"/>
                <a:gd name="T13" fmla="*/ 80 h 140"/>
                <a:gd name="T14" fmla="*/ 16 w 246"/>
                <a:gd name="T15" fmla="*/ 74 h 140"/>
                <a:gd name="T16" fmla="*/ 0 w 246"/>
                <a:gd name="T17" fmla="*/ 69 h 140"/>
                <a:gd name="T18" fmla="*/ 2 w 246"/>
                <a:gd name="T19" fmla="*/ 63 h 140"/>
                <a:gd name="T20" fmla="*/ 2 w 246"/>
                <a:gd name="T21" fmla="*/ 57 h 140"/>
                <a:gd name="T22" fmla="*/ 0 w 246"/>
                <a:gd name="T23" fmla="*/ 53 h 140"/>
                <a:gd name="T24" fmla="*/ 4 w 246"/>
                <a:gd name="T25" fmla="*/ 48 h 140"/>
                <a:gd name="T26" fmla="*/ 8 w 246"/>
                <a:gd name="T27" fmla="*/ 36 h 140"/>
                <a:gd name="T28" fmla="*/ 16 w 246"/>
                <a:gd name="T29" fmla="*/ 28 h 140"/>
                <a:gd name="T30" fmla="*/ 12 w 246"/>
                <a:gd name="T31" fmla="*/ 25 h 140"/>
                <a:gd name="T32" fmla="*/ 8 w 246"/>
                <a:gd name="T33" fmla="*/ 19 h 140"/>
                <a:gd name="T34" fmla="*/ 16 w 246"/>
                <a:gd name="T35" fmla="*/ 9 h 140"/>
                <a:gd name="T36" fmla="*/ 68 w 246"/>
                <a:gd name="T37" fmla="*/ 11 h 140"/>
                <a:gd name="T38" fmla="*/ 108 w 246"/>
                <a:gd name="T39" fmla="*/ 17 h 140"/>
                <a:gd name="T40" fmla="*/ 119 w 246"/>
                <a:gd name="T41" fmla="*/ 3 h 140"/>
                <a:gd name="T42" fmla="*/ 148 w 246"/>
                <a:gd name="T43" fmla="*/ 0 h 140"/>
                <a:gd name="T44" fmla="*/ 160 w 246"/>
                <a:gd name="T45" fmla="*/ 17 h 140"/>
                <a:gd name="T46" fmla="*/ 187 w 246"/>
                <a:gd name="T47" fmla="*/ 30 h 140"/>
                <a:gd name="T48" fmla="*/ 212 w 246"/>
                <a:gd name="T49" fmla="*/ 40 h 140"/>
                <a:gd name="T50" fmla="*/ 246 w 246"/>
                <a:gd name="T51" fmla="*/ 50 h 140"/>
                <a:gd name="T52" fmla="*/ 246 w 246"/>
                <a:gd name="T53" fmla="*/ 80 h 140"/>
                <a:gd name="T54" fmla="*/ 223 w 246"/>
                <a:gd name="T55" fmla="*/ 92 h 140"/>
                <a:gd name="T56" fmla="*/ 206 w 246"/>
                <a:gd name="T57" fmla="*/ 96 h 140"/>
                <a:gd name="T58" fmla="*/ 189 w 246"/>
                <a:gd name="T59" fmla="*/ 101 h 140"/>
                <a:gd name="T60" fmla="*/ 181 w 246"/>
                <a:gd name="T61" fmla="*/ 111 h 140"/>
                <a:gd name="T62" fmla="*/ 181 w 246"/>
                <a:gd name="T63" fmla="*/ 117 h 140"/>
                <a:gd name="T64" fmla="*/ 185 w 246"/>
                <a:gd name="T65" fmla="*/ 121 h 140"/>
                <a:gd name="T66" fmla="*/ 189 w 246"/>
                <a:gd name="T67" fmla="*/ 121 h 140"/>
                <a:gd name="T68" fmla="*/ 198 w 246"/>
                <a:gd name="T69" fmla="*/ 119 h 140"/>
                <a:gd name="T70" fmla="*/ 208 w 246"/>
                <a:gd name="T71" fmla="*/ 119 h 140"/>
                <a:gd name="T72" fmla="*/ 206 w 246"/>
                <a:gd name="T73" fmla="*/ 122 h 140"/>
                <a:gd name="T74" fmla="*/ 200 w 246"/>
                <a:gd name="T75" fmla="*/ 128 h 140"/>
                <a:gd name="T76" fmla="*/ 196 w 246"/>
                <a:gd name="T77" fmla="*/ 132 h 140"/>
                <a:gd name="T78" fmla="*/ 194 w 246"/>
                <a:gd name="T79" fmla="*/ 126 h 140"/>
                <a:gd name="T80" fmla="*/ 189 w 246"/>
                <a:gd name="T81" fmla="*/ 124 h 140"/>
                <a:gd name="T82" fmla="*/ 187 w 246"/>
                <a:gd name="T83" fmla="*/ 126 h 140"/>
                <a:gd name="T84" fmla="*/ 179 w 246"/>
                <a:gd name="T85" fmla="*/ 134 h 140"/>
                <a:gd name="T86" fmla="*/ 171 w 246"/>
                <a:gd name="T87" fmla="*/ 140 h 140"/>
                <a:gd name="T88" fmla="*/ 166 w 246"/>
                <a:gd name="T89" fmla="*/ 138 h 140"/>
                <a:gd name="T90" fmla="*/ 162 w 246"/>
                <a:gd name="T91" fmla="*/ 132 h 140"/>
                <a:gd name="T92" fmla="*/ 162 w 246"/>
                <a:gd name="T93" fmla="*/ 122 h 140"/>
                <a:gd name="T94" fmla="*/ 154 w 246"/>
                <a:gd name="T95" fmla="*/ 122 h 140"/>
                <a:gd name="T96" fmla="*/ 148 w 246"/>
                <a:gd name="T97" fmla="*/ 119 h 140"/>
                <a:gd name="T98" fmla="*/ 150 w 246"/>
                <a:gd name="T99" fmla="*/ 117 h 140"/>
                <a:gd name="T100" fmla="*/ 162 w 246"/>
                <a:gd name="T101" fmla="*/ 113 h 140"/>
                <a:gd name="T102" fmla="*/ 171 w 246"/>
                <a:gd name="T103" fmla="*/ 113 h 140"/>
                <a:gd name="T104" fmla="*/ 141 w 246"/>
                <a:gd name="T105" fmla="*/ 109 h 140"/>
                <a:gd name="T106" fmla="*/ 131 w 246"/>
                <a:gd name="T107" fmla="*/ 103 h 140"/>
                <a:gd name="T108" fmla="*/ 119 w 246"/>
                <a:gd name="T109" fmla="*/ 99 h 140"/>
                <a:gd name="T110" fmla="*/ 116 w 246"/>
                <a:gd name="T111" fmla="*/ 105 h 140"/>
                <a:gd name="T112" fmla="*/ 110 w 246"/>
                <a:gd name="T113" fmla="*/ 113 h 140"/>
                <a:gd name="T114" fmla="*/ 104 w 246"/>
                <a:gd name="T115" fmla="*/ 121 h 140"/>
                <a:gd name="T116" fmla="*/ 96 w 246"/>
                <a:gd name="T117" fmla="*/ 121 h 140"/>
                <a:gd name="T118" fmla="*/ 91 w 246"/>
                <a:gd name="T119" fmla="*/ 117 h 140"/>
                <a:gd name="T120" fmla="*/ 91 w 246"/>
                <a:gd name="T121" fmla="*/ 105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46" h="140">
                  <a:moveTo>
                    <a:pt x="91" y="105"/>
                  </a:moveTo>
                  <a:lnTo>
                    <a:pt x="98" y="105"/>
                  </a:lnTo>
                  <a:lnTo>
                    <a:pt x="110" y="103"/>
                  </a:lnTo>
                  <a:lnTo>
                    <a:pt x="102" y="96"/>
                  </a:lnTo>
                  <a:lnTo>
                    <a:pt x="96" y="86"/>
                  </a:lnTo>
                  <a:lnTo>
                    <a:pt x="91" y="76"/>
                  </a:lnTo>
                  <a:lnTo>
                    <a:pt x="81" y="73"/>
                  </a:lnTo>
                  <a:lnTo>
                    <a:pt x="70" y="67"/>
                  </a:lnTo>
                  <a:lnTo>
                    <a:pt x="56" y="73"/>
                  </a:lnTo>
                  <a:lnTo>
                    <a:pt x="54" y="74"/>
                  </a:lnTo>
                  <a:lnTo>
                    <a:pt x="52" y="74"/>
                  </a:lnTo>
                  <a:lnTo>
                    <a:pt x="50" y="74"/>
                  </a:lnTo>
                  <a:lnTo>
                    <a:pt x="50" y="76"/>
                  </a:lnTo>
                  <a:lnTo>
                    <a:pt x="48" y="78"/>
                  </a:lnTo>
                  <a:lnTo>
                    <a:pt x="47" y="80"/>
                  </a:lnTo>
                  <a:lnTo>
                    <a:pt x="45" y="80"/>
                  </a:lnTo>
                  <a:lnTo>
                    <a:pt x="43" y="82"/>
                  </a:lnTo>
                  <a:lnTo>
                    <a:pt x="39" y="82"/>
                  </a:lnTo>
                  <a:lnTo>
                    <a:pt x="35" y="82"/>
                  </a:lnTo>
                  <a:lnTo>
                    <a:pt x="33" y="80"/>
                  </a:lnTo>
                  <a:lnTo>
                    <a:pt x="29" y="80"/>
                  </a:lnTo>
                  <a:lnTo>
                    <a:pt x="25" y="78"/>
                  </a:lnTo>
                  <a:lnTo>
                    <a:pt x="22" y="76"/>
                  </a:lnTo>
                  <a:lnTo>
                    <a:pt x="16" y="74"/>
                  </a:lnTo>
                  <a:lnTo>
                    <a:pt x="12" y="74"/>
                  </a:lnTo>
                  <a:lnTo>
                    <a:pt x="6" y="74"/>
                  </a:lnTo>
                  <a:lnTo>
                    <a:pt x="0" y="69"/>
                  </a:lnTo>
                  <a:lnTo>
                    <a:pt x="0" y="67"/>
                  </a:lnTo>
                  <a:lnTo>
                    <a:pt x="0" y="65"/>
                  </a:lnTo>
                  <a:lnTo>
                    <a:pt x="2" y="63"/>
                  </a:lnTo>
                  <a:lnTo>
                    <a:pt x="2" y="61"/>
                  </a:lnTo>
                  <a:lnTo>
                    <a:pt x="2" y="59"/>
                  </a:lnTo>
                  <a:lnTo>
                    <a:pt x="2" y="57"/>
                  </a:lnTo>
                  <a:lnTo>
                    <a:pt x="2" y="55"/>
                  </a:lnTo>
                  <a:lnTo>
                    <a:pt x="2" y="53"/>
                  </a:lnTo>
                  <a:lnTo>
                    <a:pt x="0" y="53"/>
                  </a:lnTo>
                  <a:lnTo>
                    <a:pt x="2" y="55"/>
                  </a:lnTo>
                  <a:lnTo>
                    <a:pt x="2" y="51"/>
                  </a:lnTo>
                  <a:lnTo>
                    <a:pt x="4" y="48"/>
                  </a:lnTo>
                  <a:lnTo>
                    <a:pt x="4" y="44"/>
                  </a:lnTo>
                  <a:lnTo>
                    <a:pt x="6" y="40"/>
                  </a:lnTo>
                  <a:lnTo>
                    <a:pt x="8" y="36"/>
                  </a:lnTo>
                  <a:lnTo>
                    <a:pt x="12" y="34"/>
                  </a:lnTo>
                  <a:lnTo>
                    <a:pt x="14" y="30"/>
                  </a:lnTo>
                  <a:lnTo>
                    <a:pt x="16" y="28"/>
                  </a:lnTo>
                  <a:lnTo>
                    <a:pt x="16" y="28"/>
                  </a:lnTo>
                  <a:lnTo>
                    <a:pt x="14" y="27"/>
                  </a:lnTo>
                  <a:lnTo>
                    <a:pt x="12" y="25"/>
                  </a:lnTo>
                  <a:lnTo>
                    <a:pt x="12" y="23"/>
                  </a:lnTo>
                  <a:lnTo>
                    <a:pt x="10" y="21"/>
                  </a:lnTo>
                  <a:lnTo>
                    <a:pt x="8" y="19"/>
                  </a:lnTo>
                  <a:lnTo>
                    <a:pt x="8" y="17"/>
                  </a:lnTo>
                  <a:lnTo>
                    <a:pt x="6" y="15"/>
                  </a:lnTo>
                  <a:lnTo>
                    <a:pt x="16" y="9"/>
                  </a:lnTo>
                  <a:lnTo>
                    <a:pt x="29" y="5"/>
                  </a:lnTo>
                  <a:lnTo>
                    <a:pt x="48" y="7"/>
                  </a:lnTo>
                  <a:lnTo>
                    <a:pt x="68" y="11"/>
                  </a:lnTo>
                  <a:lnTo>
                    <a:pt x="81" y="11"/>
                  </a:lnTo>
                  <a:lnTo>
                    <a:pt x="95" y="13"/>
                  </a:lnTo>
                  <a:lnTo>
                    <a:pt x="108" y="17"/>
                  </a:lnTo>
                  <a:lnTo>
                    <a:pt x="108" y="11"/>
                  </a:lnTo>
                  <a:lnTo>
                    <a:pt x="110" y="3"/>
                  </a:lnTo>
                  <a:lnTo>
                    <a:pt x="119" y="3"/>
                  </a:lnTo>
                  <a:lnTo>
                    <a:pt x="129" y="3"/>
                  </a:lnTo>
                  <a:lnTo>
                    <a:pt x="135" y="0"/>
                  </a:lnTo>
                  <a:lnTo>
                    <a:pt x="148" y="0"/>
                  </a:lnTo>
                  <a:lnTo>
                    <a:pt x="156" y="3"/>
                  </a:lnTo>
                  <a:lnTo>
                    <a:pt x="162" y="9"/>
                  </a:lnTo>
                  <a:lnTo>
                    <a:pt x="160" y="17"/>
                  </a:lnTo>
                  <a:lnTo>
                    <a:pt x="173" y="19"/>
                  </a:lnTo>
                  <a:lnTo>
                    <a:pt x="179" y="32"/>
                  </a:lnTo>
                  <a:lnTo>
                    <a:pt x="187" y="30"/>
                  </a:lnTo>
                  <a:lnTo>
                    <a:pt x="192" y="36"/>
                  </a:lnTo>
                  <a:lnTo>
                    <a:pt x="202" y="34"/>
                  </a:lnTo>
                  <a:lnTo>
                    <a:pt x="212" y="40"/>
                  </a:lnTo>
                  <a:lnTo>
                    <a:pt x="223" y="40"/>
                  </a:lnTo>
                  <a:lnTo>
                    <a:pt x="237" y="46"/>
                  </a:lnTo>
                  <a:lnTo>
                    <a:pt x="246" y="50"/>
                  </a:lnTo>
                  <a:lnTo>
                    <a:pt x="244" y="61"/>
                  </a:lnTo>
                  <a:lnTo>
                    <a:pt x="244" y="71"/>
                  </a:lnTo>
                  <a:lnTo>
                    <a:pt x="246" y="80"/>
                  </a:lnTo>
                  <a:lnTo>
                    <a:pt x="238" y="80"/>
                  </a:lnTo>
                  <a:lnTo>
                    <a:pt x="225" y="82"/>
                  </a:lnTo>
                  <a:lnTo>
                    <a:pt x="223" y="92"/>
                  </a:lnTo>
                  <a:lnTo>
                    <a:pt x="217" y="94"/>
                  </a:lnTo>
                  <a:lnTo>
                    <a:pt x="212" y="94"/>
                  </a:lnTo>
                  <a:lnTo>
                    <a:pt x="206" y="96"/>
                  </a:lnTo>
                  <a:lnTo>
                    <a:pt x="200" y="98"/>
                  </a:lnTo>
                  <a:lnTo>
                    <a:pt x="194" y="99"/>
                  </a:lnTo>
                  <a:lnTo>
                    <a:pt x="189" y="101"/>
                  </a:lnTo>
                  <a:lnTo>
                    <a:pt x="185" y="103"/>
                  </a:lnTo>
                  <a:lnTo>
                    <a:pt x="181" y="107"/>
                  </a:lnTo>
                  <a:lnTo>
                    <a:pt x="181" y="111"/>
                  </a:lnTo>
                  <a:lnTo>
                    <a:pt x="181" y="113"/>
                  </a:lnTo>
                  <a:lnTo>
                    <a:pt x="181" y="115"/>
                  </a:lnTo>
                  <a:lnTo>
                    <a:pt x="181" y="117"/>
                  </a:lnTo>
                  <a:lnTo>
                    <a:pt x="183" y="117"/>
                  </a:lnTo>
                  <a:lnTo>
                    <a:pt x="183" y="119"/>
                  </a:lnTo>
                  <a:lnTo>
                    <a:pt x="185" y="121"/>
                  </a:lnTo>
                  <a:lnTo>
                    <a:pt x="185" y="121"/>
                  </a:lnTo>
                  <a:lnTo>
                    <a:pt x="187" y="121"/>
                  </a:lnTo>
                  <a:lnTo>
                    <a:pt x="189" y="121"/>
                  </a:lnTo>
                  <a:lnTo>
                    <a:pt x="192" y="121"/>
                  </a:lnTo>
                  <a:lnTo>
                    <a:pt x="196" y="121"/>
                  </a:lnTo>
                  <a:lnTo>
                    <a:pt x="198" y="119"/>
                  </a:lnTo>
                  <a:lnTo>
                    <a:pt x="202" y="119"/>
                  </a:lnTo>
                  <a:lnTo>
                    <a:pt x="204" y="119"/>
                  </a:lnTo>
                  <a:lnTo>
                    <a:pt x="208" y="119"/>
                  </a:lnTo>
                  <a:lnTo>
                    <a:pt x="210" y="119"/>
                  </a:lnTo>
                  <a:lnTo>
                    <a:pt x="208" y="121"/>
                  </a:lnTo>
                  <a:lnTo>
                    <a:pt x="206" y="122"/>
                  </a:lnTo>
                  <a:lnTo>
                    <a:pt x="204" y="122"/>
                  </a:lnTo>
                  <a:lnTo>
                    <a:pt x="202" y="124"/>
                  </a:lnTo>
                  <a:lnTo>
                    <a:pt x="200" y="128"/>
                  </a:lnTo>
                  <a:lnTo>
                    <a:pt x="198" y="130"/>
                  </a:lnTo>
                  <a:lnTo>
                    <a:pt x="198" y="132"/>
                  </a:lnTo>
                  <a:lnTo>
                    <a:pt x="196" y="132"/>
                  </a:lnTo>
                  <a:lnTo>
                    <a:pt x="196" y="130"/>
                  </a:lnTo>
                  <a:lnTo>
                    <a:pt x="194" y="128"/>
                  </a:lnTo>
                  <a:lnTo>
                    <a:pt x="194" y="126"/>
                  </a:lnTo>
                  <a:lnTo>
                    <a:pt x="192" y="126"/>
                  </a:lnTo>
                  <a:lnTo>
                    <a:pt x="190" y="124"/>
                  </a:lnTo>
                  <a:lnTo>
                    <a:pt x="189" y="124"/>
                  </a:lnTo>
                  <a:lnTo>
                    <a:pt x="189" y="124"/>
                  </a:lnTo>
                  <a:lnTo>
                    <a:pt x="187" y="122"/>
                  </a:lnTo>
                  <a:lnTo>
                    <a:pt x="187" y="126"/>
                  </a:lnTo>
                  <a:lnTo>
                    <a:pt x="185" y="128"/>
                  </a:lnTo>
                  <a:lnTo>
                    <a:pt x="183" y="130"/>
                  </a:lnTo>
                  <a:lnTo>
                    <a:pt x="179" y="134"/>
                  </a:lnTo>
                  <a:lnTo>
                    <a:pt x="177" y="136"/>
                  </a:lnTo>
                  <a:lnTo>
                    <a:pt x="173" y="138"/>
                  </a:lnTo>
                  <a:lnTo>
                    <a:pt x="171" y="140"/>
                  </a:lnTo>
                  <a:lnTo>
                    <a:pt x="171" y="140"/>
                  </a:lnTo>
                  <a:lnTo>
                    <a:pt x="167" y="140"/>
                  </a:lnTo>
                  <a:lnTo>
                    <a:pt x="166" y="138"/>
                  </a:lnTo>
                  <a:lnTo>
                    <a:pt x="164" y="136"/>
                  </a:lnTo>
                  <a:lnTo>
                    <a:pt x="162" y="134"/>
                  </a:lnTo>
                  <a:lnTo>
                    <a:pt x="162" y="132"/>
                  </a:lnTo>
                  <a:lnTo>
                    <a:pt x="162" y="128"/>
                  </a:lnTo>
                  <a:lnTo>
                    <a:pt x="162" y="126"/>
                  </a:lnTo>
                  <a:lnTo>
                    <a:pt x="162" y="122"/>
                  </a:lnTo>
                  <a:lnTo>
                    <a:pt x="158" y="122"/>
                  </a:lnTo>
                  <a:lnTo>
                    <a:pt x="156" y="122"/>
                  </a:lnTo>
                  <a:lnTo>
                    <a:pt x="154" y="122"/>
                  </a:lnTo>
                  <a:lnTo>
                    <a:pt x="152" y="121"/>
                  </a:lnTo>
                  <a:lnTo>
                    <a:pt x="150" y="121"/>
                  </a:lnTo>
                  <a:lnTo>
                    <a:pt x="148" y="119"/>
                  </a:lnTo>
                  <a:lnTo>
                    <a:pt x="146" y="119"/>
                  </a:lnTo>
                  <a:lnTo>
                    <a:pt x="144" y="117"/>
                  </a:lnTo>
                  <a:lnTo>
                    <a:pt x="150" y="117"/>
                  </a:lnTo>
                  <a:lnTo>
                    <a:pt x="154" y="115"/>
                  </a:lnTo>
                  <a:lnTo>
                    <a:pt x="158" y="115"/>
                  </a:lnTo>
                  <a:lnTo>
                    <a:pt x="162" y="113"/>
                  </a:lnTo>
                  <a:lnTo>
                    <a:pt x="164" y="113"/>
                  </a:lnTo>
                  <a:lnTo>
                    <a:pt x="167" y="113"/>
                  </a:lnTo>
                  <a:lnTo>
                    <a:pt x="171" y="113"/>
                  </a:lnTo>
                  <a:lnTo>
                    <a:pt x="175" y="111"/>
                  </a:lnTo>
                  <a:lnTo>
                    <a:pt x="142" y="111"/>
                  </a:lnTo>
                  <a:lnTo>
                    <a:pt x="141" y="109"/>
                  </a:lnTo>
                  <a:lnTo>
                    <a:pt x="139" y="107"/>
                  </a:lnTo>
                  <a:lnTo>
                    <a:pt x="135" y="105"/>
                  </a:lnTo>
                  <a:lnTo>
                    <a:pt x="131" y="103"/>
                  </a:lnTo>
                  <a:lnTo>
                    <a:pt x="127" y="101"/>
                  </a:lnTo>
                  <a:lnTo>
                    <a:pt x="123" y="101"/>
                  </a:lnTo>
                  <a:lnTo>
                    <a:pt x="119" y="99"/>
                  </a:lnTo>
                  <a:lnTo>
                    <a:pt x="118" y="99"/>
                  </a:lnTo>
                  <a:lnTo>
                    <a:pt x="116" y="103"/>
                  </a:lnTo>
                  <a:lnTo>
                    <a:pt x="116" y="105"/>
                  </a:lnTo>
                  <a:lnTo>
                    <a:pt x="114" y="109"/>
                  </a:lnTo>
                  <a:lnTo>
                    <a:pt x="112" y="111"/>
                  </a:lnTo>
                  <a:lnTo>
                    <a:pt x="110" y="113"/>
                  </a:lnTo>
                  <a:lnTo>
                    <a:pt x="108" y="117"/>
                  </a:lnTo>
                  <a:lnTo>
                    <a:pt x="106" y="119"/>
                  </a:lnTo>
                  <a:lnTo>
                    <a:pt x="104" y="121"/>
                  </a:lnTo>
                  <a:lnTo>
                    <a:pt x="102" y="121"/>
                  </a:lnTo>
                  <a:lnTo>
                    <a:pt x="98" y="121"/>
                  </a:lnTo>
                  <a:lnTo>
                    <a:pt x="96" y="121"/>
                  </a:lnTo>
                  <a:lnTo>
                    <a:pt x="95" y="119"/>
                  </a:lnTo>
                  <a:lnTo>
                    <a:pt x="93" y="119"/>
                  </a:lnTo>
                  <a:lnTo>
                    <a:pt x="91" y="117"/>
                  </a:lnTo>
                  <a:lnTo>
                    <a:pt x="89" y="115"/>
                  </a:lnTo>
                  <a:lnTo>
                    <a:pt x="87" y="113"/>
                  </a:lnTo>
                  <a:lnTo>
                    <a:pt x="91" y="105"/>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09" name="Freeform 363"/>
            <p:cNvSpPr>
              <a:spLocks/>
            </p:cNvSpPr>
            <p:nvPr/>
          </p:nvSpPr>
          <p:spPr bwMode="auto">
            <a:xfrm>
              <a:off x="3255" y="1674"/>
              <a:ext cx="102" cy="50"/>
            </a:xfrm>
            <a:custGeom>
              <a:avLst/>
              <a:gdLst>
                <a:gd name="T0" fmla="*/ 96 w 102"/>
                <a:gd name="T1" fmla="*/ 27 h 46"/>
                <a:gd name="T2" fmla="*/ 102 w 102"/>
                <a:gd name="T3" fmla="*/ 46 h 46"/>
                <a:gd name="T4" fmla="*/ 92 w 102"/>
                <a:gd name="T5" fmla="*/ 42 h 46"/>
                <a:gd name="T6" fmla="*/ 87 w 102"/>
                <a:gd name="T7" fmla="*/ 39 h 46"/>
                <a:gd name="T8" fmla="*/ 77 w 102"/>
                <a:gd name="T9" fmla="*/ 42 h 46"/>
                <a:gd name="T10" fmla="*/ 67 w 102"/>
                <a:gd name="T11" fmla="*/ 42 h 46"/>
                <a:gd name="T12" fmla="*/ 67 w 102"/>
                <a:gd name="T13" fmla="*/ 42 h 46"/>
                <a:gd name="T14" fmla="*/ 67 w 102"/>
                <a:gd name="T15" fmla="*/ 42 h 46"/>
                <a:gd name="T16" fmla="*/ 67 w 102"/>
                <a:gd name="T17" fmla="*/ 40 h 46"/>
                <a:gd name="T18" fmla="*/ 67 w 102"/>
                <a:gd name="T19" fmla="*/ 40 h 46"/>
                <a:gd name="T20" fmla="*/ 66 w 102"/>
                <a:gd name="T21" fmla="*/ 40 h 46"/>
                <a:gd name="T22" fmla="*/ 66 w 102"/>
                <a:gd name="T23" fmla="*/ 40 h 46"/>
                <a:gd name="T24" fmla="*/ 66 w 102"/>
                <a:gd name="T25" fmla="*/ 40 h 46"/>
                <a:gd name="T26" fmla="*/ 66 w 102"/>
                <a:gd name="T27" fmla="*/ 40 h 46"/>
                <a:gd name="T28" fmla="*/ 62 w 102"/>
                <a:gd name="T29" fmla="*/ 39 h 46"/>
                <a:gd name="T30" fmla="*/ 58 w 102"/>
                <a:gd name="T31" fmla="*/ 37 h 46"/>
                <a:gd name="T32" fmla="*/ 54 w 102"/>
                <a:gd name="T33" fmla="*/ 35 h 46"/>
                <a:gd name="T34" fmla="*/ 48 w 102"/>
                <a:gd name="T35" fmla="*/ 35 h 46"/>
                <a:gd name="T36" fmla="*/ 43 w 102"/>
                <a:gd name="T37" fmla="*/ 35 h 46"/>
                <a:gd name="T38" fmla="*/ 37 w 102"/>
                <a:gd name="T39" fmla="*/ 35 h 46"/>
                <a:gd name="T40" fmla="*/ 31 w 102"/>
                <a:gd name="T41" fmla="*/ 33 h 46"/>
                <a:gd name="T42" fmla="*/ 25 w 102"/>
                <a:gd name="T43" fmla="*/ 33 h 46"/>
                <a:gd name="T44" fmla="*/ 25 w 102"/>
                <a:gd name="T45" fmla="*/ 27 h 46"/>
                <a:gd name="T46" fmla="*/ 23 w 102"/>
                <a:gd name="T47" fmla="*/ 21 h 46"/>
                <a:gd name="T48" fmla="*/ 19 w 102"/>
                <a:gd name="T49" fmla="*/ 15 h 46"/>
                <a:gd name="T50" fmla="*/ 18 w 102"/>
                <a:gd name="T51" fmla="*/ 12 h 46"/>
                <a:gd name="T52" fmla="*/ 14 w 102"/>
                <a:gd name="T53" fmla="*/ 8 h 46"/>
                <a:gd name="T54" fmla="*/ 10 w 102"/>
                <a:gd name="T55" fmla="*/ 4 h 46"/>
                <a:gd name="T56" fmla="*/ 4 w 102"/>
                <a:gd name="T57" fmla="*/ 2 h 46"/>
                <a:gd name="T58" fmla="*/ 0 w 102"/>
                <a:gd name="T59" fmla="*/ 0 h 46"/>
                <a:gd name="T60" fmla="*/ 4 w 102"/>
                <a:gd name="T61" fmla="*/ 2 h 46"/>
                <a:gd name="T62" fmla="*/ 18 w 102"/>
                <a:gd name="T63" fmla="*/ 6 h 46"/>
                <a:gd name="T64" fmla="*/ 31 w 102"/>
                <a:gd name="T65" fmla="*/ 10 h 46"/>
                <a:gd name="T66" fmla="*/ 39 w 102"/>
                <a:gd name="T67" fmla="*/ 6 h 46"/>
                <a:gd name="T68" fmla="*/ 50 w 102"/>
                <a:gd name="T69" fmla="*/ 12 h 46"/>
                <a:gd name="T70" fmla="*/ 62 w 102"/>
                <a:gd name="T71" fmla="*/ 17 h 46"/>
                <a:gd name="T72" fmla="*/ 71 w 102"/>
                <a:gd name="T73" fmla="*/ 14 h 46"/>
                <a:gd name="T74" fmla="*/ 83 w 102"/>
                <a:gd name="T75" fmla="*/ 17 h 46"/>
                <a:gd name="T76" fmla="*/ 90 w 102"/>
                <a:gd name="T77" fmla="*/ 25 h 46"/>
                <a:gd name="T78" fmla="*/ 96 w 102"/>
                <a:gd name="T79" fmla="*/ 27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2" h="46">
                  <a:moveTo>
                    <a:pt x="96" y="27"/>
                  </a:moveTo>
                  <a:lnTo>
                    <a:pt x="102" y="46"/>
                  </a:lnTo>
                  <a:lnTo>
                    <a:pt x="92" y="42"/>
                  </a:lnTo>
                  <a:lnTo>
                    <a:pt x="87" y="39"/>
                  </a:lnTo>
                  <a:lnTo>
                    <a:pt x="77" y="42"/>
                  </a:lnTo>
                  <a:lnTo>
                    <a:pt x="67" y="42"/>
                  </a:lnTo>
                  <a:lnTo>
                    <a:pt x="67" y="42"/>
                  </a:lnTo>
                  <a:lnTo>
                    <a:pt x="67" y="42"/>
                  </a:lnTo>
                  <a:lnTo>
                    <a:pt x="67" y="40"/>
                  </a:lnTo>
                  <a:lnTo>
                    <a:pt x="67" y="40"/>
                  </a:lnTo>
                  <a:lnTo>
                    <a:pt x="66" y="40"/>
                  </a:lnTo>
                  <a:lnTo>
                    <a:pt x="66" y="40"/>
                  </a:lnTo>
                  <a:lnTo>
                    <a:pt x="66" y="40"/>
                  </a:lnTo>
                  <a:lnTo>
                    <a:pt x="66" y="40"/>
                  </a:lnTo>
                  <a:lnTo>
                    <a:pt x="62" y="39"/>
                  </a:lnTo>
                  <a:lnTo>
                    <a:pt x="58" y="37"/>
                  </a:lnTo>
                  <a:lnTo>
                    <a:pt x="54" y="35"/>
                  </a:lnTo>
                  <a:lnTo>
                    <a:pt x="48" y="35"/>
                  </a:lnTo>
                  <a:lnTo>
                    <a:pt x="43" y="35"/>
                  </a:lnTo>
                  <a:lnTo>
                    <a:pt x="37" y="35"/>
                  </a:lnTo>
                  <a:lnTo>
                    <a:pt x="31" y="33"/>
                  </a:lnTo>
                  <a:lnTo>
                    <a:pt x="25" y="33"/>
                  </a:lnTo>
                  <a:lnTo>
                    <a:pt x="25" y="27"/>
                  </a:lnTo>
                  <a:lnTo>
                    <a:pt x="23" y="21"/>
                  </a:lnTo>
                  <a:lnTo>
                    <a:pt x="19" y="15"/>
                  </a:lnTo>
                  <a:lnTo>
                    <a:pt x="18" y="12"/>
                  </a:lnTo>
                  <a:lnTo>
                    <a:pt x="14" y="8"/>
                  </a:lnTo>
                  <a:lnTo>
                    <a:pt x="10" y="4"/>
                  </a:lnTo>
                  <a:lnTo>
                    <a:pt x="4" y="2"/>
                  </a:lnTo>
                  <a:lnTo>
                    <a:pt x="0" y="0"/>
                  </a:lnTo>
                  <a:lnTo>
                    <a:pt x="4" y="2"/>
                  </a:lnTo>
                  <a:lnTo>
                    <a:pt x="18" y="6"/>
                  </a:lnTo>
                  <a:lnTo>
                    <a:pt x="31" y="10"/>
                  </a:lnTo>
                  <a:lnTo>
                    <a:pt x="39" y="6"/>
                  </a:lnTo>
                  <a:lnTo>
                    <a:pt x="50" y="12"/>
                  </a:lnTo>
                  <a:lnTo>
                    <a:pt x="62" y="17"/>
                  </a:lnTo>
                  <a:lnTo>
                    <a:pt x="71" y="14"/>
                  </a:lnTo>
                  <a:lnTo>
                    <a:pt x="83" y="17"/>
                  </a:lnTo>
                  <a:lnTo>
                    <a:pt x="90" y="25"/>
                  </a:lnTo>
                  <a:lnTo>
                    <a:pt x="96" y="27"/>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10" name="Freeform 364"/>
            <p:cNvSpPr>
              <a:spLocks/>
            </p:cNvSpPr>
            <p:nvPr/>
          </p:nvSpPr>
          <p:spPr bwMode="auto">
            <a:xfrm>
              <a:off x="3336" y="1701"/>
              <a:ext cx="79" cy="68"/>
            </a:xfrm>
            <a:custGeom>
              <a:avLst/>
              <a:gdLst>
                <a:gd name="T0" fmla="*/ 9 w 79"/>
                <a:gd name="T1" fmla="*/ 27 h 62"/>
                <a:gd name="T2" fmla="*/ 15 w 79"/>
                <a:gd name="T3" fmla="*/ 42 h 62"/>
                <a:gd name="T4" fmla="*/ 17 w 79"/>
                <a:gd name="T5" fmla="*/ 54 h 62"/>
                <a:gd name="T6" fmla="*/ 23 w 79"/>
                <a:gd name="T7" fmla="*/ 56 h 62"/>
                <a:gd name="T8" fmla="*/ 29 w 79"/>
                <a:gd name="T9" fmla="*/ 58 h 62"/>
                <a:gd name="T10" fmla="*/ 34 w 79"/>
                <a:gd name="T11" fmla="*/ 60 h 62"/>
                <a:gd name="T12" fmla="*/ 38 w 79"/>
                <a:gd name="T13" fmla="*/ 62 h 62"/>
                <a:gd name="T14" fmla="*/ 42 w 79"/>
                <a:gd name="T15" fmla="*/ 58 h 62"/>
                <a:gd name="T16" fmla="*/ 44 w 79"/>
                <a:gd name="T17" fmla="*/ 52 h 62"/>
                <a:gd name="T18" fmla="*/ 48 w 79"/>
                <a:gd name="T19" fmla="*/ 44 h 62"/>
                <a:gd name="T20" fmla="*/ 52 w 79"/>
                <a:gd name="T21" fmla="*/ 40 h 62"/>
                <a:gd name="T22" fmla="*/ 61 w 79"/>
                <a:gd name="T23" fmla="*/ 42 h 62"/>
                <a:gd name="T24" fmla="*/ 65 w 79"/>
                <a:gd name="T25" fmla="*/ 44 h 62"/>
                <a:gd name="T26" fmla="*/ 65 w 79"/>
                <a:gd name="T27" fmla="*/ 48 h 62"/>
                <a:gd name="T28" fmla="*/ 65 w 79"/>
                <a:gd name="T29" fmla="*/ 48 h 62"/>
                <a:gd name="T30" fmla="*/ 65 w 79"/>
                <a:gd name="T31" fmla="*/ 46 h 62"/>
                <a:gd name="T32" fmla="*/ 67 w 79"/>
                <a:gd name="T33" fmla="*/ 42 h 62"/>
                <a:gd name="T34" fmla="*/ 67 w 79"/>
                <a:gd name="T35" fmla="*/ 38 h 62"/>
                <a:gd name="T36" fmla="*/ 69 w 79"/>
                <a:gd name="T37" fmla="*/ 35 h 62"/>
                <a:gd name="T38" fmla="*/ 71 w 79"/>
                <a:gd name="T39" fmla="*/ 35 h 62"/>
                <a:gd name="T40" fmla="*/ 75 w 79"/>
                <a:gd name="T41" fmla="*/ 33 h 62"/>
                <a:gd name="T42" fmla="*/ 77 w 79"/>
                <a:gd name="T43" fmla="*/ 31 h 62"/>
                <a:gd name="T44" fmla="*/ 79 w 79"/>
                <a:gd name="T45" fmla="*/ 29 h 62"/>
                <a:gd name="T46" fmla="*/ 71 w 79"/>
                <a:gd name="T47" fmla="*/ 21 h 62"/>
                <a:gd name="T48" fmla="*/ 65 w 79"/>
                <a:gd name="T49" fmla="*/ 17 h 62"/>
                <a:gd name="T50" fmla="*/ 57 w 79"/>
                <a:gd name="T51" fmla="*/ 14 h 62"/>
                <a:gd name="T52" fmla="*/ 50 w 79"/>
                <a:gd name="T53" fmla="*/ 10 h 62"/>
                <a:gd name="T54" fmla="*/ 40 w 79"/>
                <a:gd name="T55" fmla="*/ 19 h 62"/>
                <a:gd name="T56" fmla="*/ 21 w 79"/>
                <a:gd name="T57" fmla="*/ 6 h 62"/>
                <a:gd name="T58" fmla="*/ 15 w 79"/>
                <a:gd name="T59" fmla="*/ 2 h 62"/>
                <a:gd name="T60" fmla="*/ 11 w 79"/>
                <a:gd name="T61" fmla="*/ 17 h 62"/>
                <a:gd name="T62" fmla="*/ 0 w 79"/>
                <a:gd name="T63" fmla="*/ 15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9" h="62">
                  <a:moveTo>
                    <a:pt x="0" y="15"/>
                  </a:moveTo>
                  <a:lnTo>
                    <a:pt x="9" y="27"/>
                  </a:lnTo>
                  <a:lnTo>
                    <a:pt x="11" y="37"/>
                  </a:lnTo>
                  <a:lnTo>
                    <a:pt x="15" y="42"/>
                  </a:lnTo>
                  <a:lnTo>
                    <a:pt x="17" y="52"/>
                  </a:lnTo>
                  <a:lnTo>
                    <a:pt x="17" y="54"/>
                  </a:lnTo>
                  <a:lnTo>
                    <a:pt x="21" y="54"/>
                  </a:lnTo>
                  <a:lnTo>
                    <a:pt x="23" y="56"/>
                  </a:lnTo>
                  <a:lnTo>
                    <a:pt x="27" y="58"/>
                  </a:lnTo>
                  <a:lnTo>
                    <a:pt x="29" y="58"/>
                  </a:lnTo>
                  <a:lnTo>
                    <a:pt x="31" y="60"/>
                  </a:lnTo>
                  <a:lnTo>
                    <a:pt x="34" y="60"/>
                  </a:lnTo>
                  <a:lnTo>
                    <a:pt x="36" y="62"/>
                  </a:lnTo>
                  <a:lnTo>
                    <a:pt x="38" y="62"/>
                  </a:lnTo>
                  <a:lnTo>
                    <a:pt x="40" y="60"/>
                  </a:lnTo>
                  <a:lnTo>
                    <a:pt x="42" y="58"/>
                  </a:lnTo>
                  <a:lnTo>
                    <a:pt x="44" y="54"/>
                  </a:lnTo>
                  <a:lnTo>
                    <a:pt x="44" y="52"/>
                  </a:lnTo>
                  <a:lnTo>
                    <a:pt x="46" y="48"/>
                  </a:lnTo>
                  <a:lnTo>
                    <a:pt x="48" y="44"/>
                  </a:lnTo>
                  <a:lnTo>
                    <a:pt x="50" y="42"/>
                  </a:lnTo>
                  <a:lnTo>
                    <a:pt x="52" y="40"/>
                  </a:lnTo>
                  <a:lnTo>
                    <a:pt x="57" y="40"/>
                  </a:lnTo>
                  <a:lnTo>
                    <a:pt x="61" y="42"/>
                  </a:lnTo>
                  <a:lnTo>
                    <a:pt x="63" y="44"/>
                  </a:lnTo>
                  <a:lnTo>
                    <a:pt x="65" y="44"/>
                  </a:lnTo>
                  <a:lnTo>
                    <a:pt x="65" y="46"/>
                  </a:lnTo>
                  <a:lnTo>
                    <a:pt x="65" y="48"/>
                  </a:lnTo>
                  <a:lnTo>
                    <a:pt x="65" y="50"/>
                  </a:lnTo>
                  <a:lnTo>
                    <a:pt x="65" y="48"/>
                  </a:lnTo>
                  <a:lnTo>
                    <a:pt x="65" y="48"/>
                  </a:lnTo>
                  <a:lnTo>
                    <a:pt x="65" y="46"/>
                  </a:lnTo>
                  <a:lnTo>
                    <a:pt x="65" y="44"/>
                  </a:lnTo>
                  <a:lnTo>
                    <a:pt x="67" y="42"/>
                  </a:lnTo>
                  <a:lnTo>
                    <a:pt x="67" y="40"/>
                  </a:lnTo>
                  <a:lnTo>
                    <a:pt x="67" y="38"/>
                  </a:lnTo>
                  <a:lnTo>
                    <a:pt x="67" y="37"/>
                  </a:lnTo>
                  <a:lnTo>
                    <a:pt x="69" y="35"/>
                  </a:lnTo>
                  <a:lnTo>
                    <a:pt x="69" y="35"/>
                  </a:lnTo>
                  <a:lnTo>
                    <a:pt x="71" y="35"/>
                  </a:lnTo>
                  <a:lnTo>
                    <a:pt x="73" y="35"/>
                  </a:lnTo>
                  <a:lnTo>
                    <a:pt x="75" y="33"/>
                  </a:lnTo>
                  <a:lnTo>
                    <a:pt x="75" y="33"/>
                  </a:lnTo>
                  <a:lnTo>
                    <a:pt x="77" y="31"/>
                  </a:lnTo>
                  <a:lnTo>
                    <a:pt x="77" y="31"/>
                  </a:lnTo>
                  <a:lnTo>
                    <a:pt x="79" y="29"/>
                  </a:lnTo>
                  <a:lnTo>
                    <a:pt x="75" y="25"/>
                  </a:lnTo>
                  <a:lnTo>
                    <a:pt x="71" y="21"/>
                  </a:lnTo>
                  <a:lnTo>
                    <a:pt x="67" y="19"/>
                  </a:lnTo>
                  <a:lnTo>
                    <a:pt x="65" y="17"/>
                  </a:lnTo>
                  <a:lnTo>
                    <a:pt x="61" y="15"/>
                  </a:lnTo>
                  <a:lnTo>
                    <a:pt x="57" y="14"/>
                  </a:lnTo>
                  <a:lnTo>
                    <a:pt x="54" y="12"/>
                  </a:lnTo>
                  <a:lnTo>
                    <a:pt x="50" y="10"/>
                  </a:lnTo>
                  <a:lnTo>
                    <a:pt x="48" y="10"/>
                  </a:lnTo>
                  <a:lnTo>
                    <a:pt x="40" y="19"/>
                  </a:lnTo>
                  <a:lnTo>
                    <a:pt x="31" y="14"/>
                  </a:lnTo>
                  <a:lnTo>
                    <a:pt x="21" y="6"/>
                  </a:lnTo>
                  <a:lnTo>
                    <a:pt x="9" y="0"/>
                  </a:lnTo>
                  <a:lnTo>
                    <a:pt x="15" y="2"/>
                  </a:lnTo>
                  <a:lnTo>
                    <a:pt x="21" y="21"/>
                  </a:lnTo>
                  <a:lnTo>
                    <a:pt x="11" y="17"/>
                  </a:lnTo>
                  <a:lnTo>
                    <a:pt x="6" y="14"/>
                  </a:lnTo>
                  <a:lnTo>
                    <a:pt x="0" y="15"/>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11" name="Freeform 365"/>
            <p:cNvSpPr>
              <a:spLocks/>
            </p:cNvSpPr>
            <p:nvPr/>
          </p:nvSpPr>
          <p:spPr bwMode="auto">
            <a:xfrm>
              <a:off x="3322" y="1717"/>
              <a:ext cx="31" cy="43"/>
            </a:xfrm>
            <a:custGeom>
              <a:avLst/>
              <a:gdLst>
                <a:gd name="T0" fmla="*/ 14 w 31"/>
                <a:gd name="T1" fmla="*/ 0 h 39"/>
                <a:gd name="T2" fmla="*/ 23 w 31"/>
                <a:gd name="T3" fmla="*/ 12 h 39"/>
                <a:gd name="T4" fmla="*/ 25 w 31"/>
                <a:gd name="T5" fmla="*/ 22 h 39"/>
                <a:gd name="T6" fmla="*/ 29 w 31"/>
                <a:gd name="T7" fmla="*/ 27 h 39"/>
                <a:gd name="T8" fmla="*/ 31 w 31"/>
                <a:gd name="T9" fmla="*/ 37 h 39"/>
                <a:gd name="T10" fmla="*/ 31 w 31"/>
                <a:gd name="T11" fmla="*/ 39 h 39"/>
                <a:gd name="T12" fmla="*/ 29 w 31"/>
                <a:gd name="T13" fmla="*/ 37 h 39"/>
                <a:gd name="T14" fmla="*/ 25 w 31"/>
                <a:gd name="T15" fmla="*/ 37 h 39"/>
                <a:gd name="T16" fmla="*/ 23 w 31"/>
                <a:gd name="T17" fmla="*/ 35 h 39"/>
                <a:gd name="T18" fmla="*/ 22 w 31"/>
                <a:gd name="T19" fmla="*/ 33 h 39"/>
                <a:gd name="T20" fmla="*/ 20 w 31"/>
                <a:gd name="T21" fmla="*/ 33 h 39"/>
                <a:gd name="T22" fmla="*/ 18 w 31"/>
                <a:gd name="T23" fmla="*/ 31 h 39"/>
                <a:gd name="T24" fmla="*/ 16 w 31"/>
                <a:gd name="T25" fmla="*/ 29 h 39"/>
                <a:gd name="T26" fmla="*/ 16 w 31"/>
                <a:gd name="T27" fmla="*/ 27 h 39"/>
                <a:gd name="T28" fmla="*/ 16 w 31"/>
                <a:gd name="T29" fmla="*/ 27 h 39"/>
                <a:gd name="T30" fmla="*/ 16 w 31"/>
                <a:gd name="T31" fmla="*/ 27 h 39"/>
                <a:gd name="T32" fmla="*/ 14 w 31"/>
                <a:gd name="T33" fmla="*/ 27 h 39"/>
                <a:gd name="T34" fmla="*/ 14 w 31"/>
                <a:gd name="T35" fmla="*/ 25 h 39"/>
                <a:gd name="T36" fmla="*/ 14 w 31"/>
                <a:gd name="T37" fmla="*/ 25 h 39"/>
                <a:gd name="T38" fmla="*/ 14 w 31"/>
                <a:gd name="T39" fmla="*/ 23 h 39"/>
                <a:gd name="T40" fmla="*/ 14 w 31"/>
                <a:gd name="T41" fmla="*/ 23 h 39"/>
                <a:gd name="T42" fmla="*/ 14 w 31"/>
                <a:gd name="T43" fmla="*/ 22 h 39"/>
                <a:gd name="T44" fmla="*/ 8 w 31"/>
                <a:gd name="T45" fmla="*/ 23 h 39"/>
                <a:gd name="T46" fmla="*/ 6 w 31"/>
                <a:gd name="T47" fmla="*/ 22 h 39"/>
                <a:gd name="T48" fmla="*/ 4 w 31"/>
                <a:gd name="T49" fmla="*/ 20 h 39"/>
                <a:gd name="T50" fmla="*/ 2 w 31"/>
                <a:gd name="T51" fmla="*/ 18 h 39"/>
                <a:gd name="T52" fmla="*/ 0 w 31"/>
                <a:gd name="T53" fmla="*/ 14 h 39"/>
                <a:gd name="T54" fmla="*/ 0 w 31"/>
                <a:gd name="T55" fmla="*/ 12 h 39"/>
                <a:gd name="T56" fmla="*/ 0 w 31"/>
                <a:gd name="T57" fmla="*/ 8 h 39"/>
                <a:gd name="T58" fmla="*/ 0 w 31"/>
                <a:gd name="T59" fmla="*/ 4 h 39"/>
                <a:gd name="T60" fmla="*/ 10 w 31"/>
                <a:gd name="T61" fmla="*/ 2 h 39"/>
                <a:gd name="T62" fmla="*/ 14 w 31"/>
                <a:gd name="T63"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1" h="39">
                  <a:moveTo>
                    <a:pt x="14" y="0"/>
                  </a:moveTo>
                  <a:lnTo>
                    <a:pt x="23" y="12"/>
                  </a:lnTo>
                  <a:lnTo>
                    <a:pt x="25" y="22"/>
                  </a:lnTo>
                  <a:lnTo>
                    <a:pt x="29" y="27"/>
                  </a:lnTo>
                  <a:lnTo>
                    <a:pt x="31" y="37"/>
                  </a:lnTo>
                  <a:lnTo>
                    <a:pt x="31" y="39"/>
                  </a:lnTo>
                  <a:lnTo>
                    <a:pt x="29" y="37"/>
                  </a:lnTo>
                  <a:lnTo>
                    <a:pt x="25" y="37"/>
                  </a:lnTo>
                  <a:lnTo>
                    <a:pt x="23" y="35"/>
                  </a:lnTo>
                  <a:lnTo>
                    <a:pt x="22" y="33"/>
                  </a:lnTo>
                  <a:lnTo>
                    <a:pt x="20" y="33"/>
                  </a:lnTo>
                  <a:lnTo>
                    <a:pt x="18" y="31"/>
                  </a:lnTo>
                  <a:lnTo>
                    <a:pt x="16" y="29"/>
                  </a:lnTo>
                  <a:lnTo>
                    <a:pt x="16" y="27"/>
                  </a:lnTo>
                  <a:lnTo>
                    <a:pt x="16" y="27"/>
                  </a:lnTo>
                  <a:lnTo>
                    <a:pt x="16" y="27"/>
                  </a:lnTo>
                  <a:lnTo>
                    <a:pt x="14" y="27"/>
                  </a:lnTo>
                  <a:lnTo>
                    <a:pt x="14" y="25"/>
                  </a:lnTo>
                  <a:lnTo>
                    <a:pt x="14" y="25"/>
                  </a:lnTo>
                  <a:lnTo>
                    <a:pt x="14" y="23"/>
                  </a:lnTo>
                  <a:lnTo>
                    <a:pt x="14" y="23"/>
                  </a:lnTo>
                  <a:lnTo>
                    <a:pt x="14" y="22"/>
                  </a:lnTo>
                  <a:lnTo>
                    <a:pt x="8" y="23"/>
                  </a:lnTo>
                  <a:lnTo>
                    <a:pt x="6" y="22"/>
                  </a:lnTo>
                  <a:lnTo>
                    <a:pt x="4" y="20"/>
                  </a:lnTo>
                  <a:lnTo>
                    <a:pt x="2" y="18"/>
                  </a:lnTo>
                  <a:lnTo>
                    <a:pt x="0" y="14"/>
                  </a:lnTo>
                  <a:lnTo>
                    <a:pt x="0" y="12"/>
                  </a:lnTo>
                  <a:lnTo>
                    <a:pt x="0" y="8"/>
                  </a:lnTo>
                  <a:lnTo>
                    <a:pt x="0" y="4"/>
                  </a:lnTo>
                  <a:lnTo>
                    <a:pt x="10" y="2"/>
                  </a:lnTo>
                  <a:lnTo>
                    <a:pt x="14"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12" name="Freeform 366"/>
            <p:cNvSpPr>
              <a:spLocks/>
            </p:cNvSpPr>
            <p:nvPr/>
          </p:nvSpPr>
          <p:spPr bwMode="auto">
            <a:xfrm>
              <a:off x="3486" y="1637"/>
              <a:ext cx="268" cy="158"/>
            </a:xfrm>
            <a:custGeom>
              <a:avLst/>
              <a:gdLst>
                <a:gd name="T0" fmla="*/ 180 w 268"/>
                <a:gd name="T1" fmla="*/ 138 h 145"/>
                <a:gd name="T2" fmla="*/ 157 w 268"/>
                <a:gd name="T3" fmla="*/ 130 h 145"/>
                <a:gd name="T4" fmla="*/ 134 w 268"/>
                <a:gd name="T5" fmla="*/ 117 h 145"/>
                <a:gd name="T6" fmla="*/ 109 w 268"/>
                <a:gd name="T7" fmla="*/ 96 h 145"/>
                <a:gd name="T8" fmla="*/ 86 w 268"/>
                <a:gd name="T9" fmla="*/ 82 h 145"/>
                <a:gd name="T10" fmla="*/ 69 w 268"/>
                <a:gd name="T11" fmla="*/ 67 h 145"/>
                <a:gd name="T12" fmla="*/ 51 w 268"/>
                <a:gd name="T13" fmla="*/ 53 h 145"/>
                <a:gd name="T14" fmla="*/ 36 w 268"/>
                <a:gd name="T15" fmla="*/ 61 h 145"/>
                <a:gd name="T16" fmla="*/ 28 w 268"/>
                <a:gd name="T17" fmla="*/ 76 h 145"/>
                <a:gd name="T18" fmla="*/ 13 w 268"/>
                <a:gd name="T19" fmla="*/ 78 h 145"/>
                <a:gd name="T20" fmla="*/ 0 w 268"/>
                <a:gd name="T21" fmla="*/ 9 h 145"/>
                <a:gd name="T22" fmla="*/ 57 w 268"/>
                <a:gd name="T23" fmla="*/ 11 h 145"/>
                <a:gd name="T24" fmla="*/ 111 w 268"/>
                <a:gd name="T25" fmla="*/ 36 h 145"/>
                <a:gd name="T26" fmla="*/ 134 w 268"/>
                <a:gd name="T27" fmla="*/ 36 h 145"/>
                <a:gd name="T28" fmla="*/ 157 w 268"/>
                <a:gd name="T29" fmla="*/ 53 h 145"/>
                <a:gd name="T30" fmla="*/ 176 w 268"/>
                <a:gd name="T31" fmla="*/ 82 h 145"/>
                <a:gd name="T32" fmla="*/ 199 w 268"/>
                <a:gd name="T33" fmla="*/ 88 h 145"/>
                <a:gd name="T34" fmla="*/ 213 w 268"/>
                <a:gd name="T35" fmla="*/ 73 h 145"/>
                <a:gd name="T36" fmla="*/ 228 w 268"/>
                <a:gd name="T37" fmla="*/ 61 h 145"/>
                <a:gd name="T38" fmla="*/ 228 w 268"/>
                <a:gd name="T39" fmla="*/ 71 h 145"/>
                <a:gd name="T40" fmla="*/ 238 w 268"/>
                <a:gd name="T41" fmla="*/ 82 h 145"/>
                <a:gd name="T42" fmla="*/ 255 w 268"/>
                <a:gd name="T43" fmla="*/ 82 h 145"/>
                <a:gd name="T44" fmla="*/ 259 w 268"/>
                <a:gd name="T45" fmla="*/ 97 h 145"/>
                <a:gd name="T46" fmla="*/ 236 w 268"/>
                <a:gd name="T47" fmla="*/ 97 h 145"/>
                <a:gd name="T48" fmla="*/ 226 w 268"/>
                <a:gd name="T49" fmla="*/ 84 h 145"/>
                <a:gd name="T50" fmla="*/ 213 w 268"/>
                <a:gd name="T51" fmla="*/ 94 h 145"/>
                <a:gd name="T52" fmla="*/ 203 w 268"/>
                <a:gd name="T53" fmla="*/ 107 h 145"/>
                <a:gd name="T54" fmla="*/ 190 w 268"/>
                <a:gd name="T55" fmla="*/ 115 h 145"/>
                <a:gd name="T56" fmla="*/ 207 w 268"/>
                <a:gd name="T57" fmla="*/ 126 h 145"/>
                <a:gd name="T58" fmla="*/ 205 w 268"/>
                <a:gd name="T59" fmla="*/ 145 h 145"/>
                <a:gd name="T60" fmla="*/ 201 w 268"/>
                <a:gd name="T61" fmla="*/ 145 h 145"/>
                <a:gd name="T62" fmla="*/ 199 w 268"/>
                <a:gd name="T63" fmla="*/ 144 h 145"/>
                <a:gd name="T64" fmla="*/ 197 w 268"/>
                <a:gd name="T65" fmla="*/ 144 h 145"/>
                <a:gd name="T66" fmla="*/ 193 w 268"/>
                <a:gd name="T67" fmla="*/ 144 h 145"/>
                <a:gd name="T68" fmla="*/ 191 w 268"/>
                <a:gd name="T69" fmla="*/ 144 h 145"/>
                <a:gd name="T70" fmla="*/ 190 w 268"/>
                <a:gd name="T71" fmla="*/ 144 h 145"/>
                <a:gd name="T72" fmla="*/ 188 w 268"/>
                <a:gd name="T73" fmla="*/ 142 h 145"/>
                <a:gd name="T74" fmla="*/ 184 w 268"/>
                <a:gd name="T75" fmla="*/ 142 h 145"/>
                <a:gd name="T76" fmla="*/ 188 w 268"/>
                <a:gd name="T77" fmla="*/ 14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68" h="145">
                  <a:moveTo>
                    <a:pt x="188" y="140"/>
                  </a:moveTo>
                  <a:lnTo>
                    <a:pt x="180" y="138"/>
                  </a:lnTo>
                  <a:lnTo>
                    <a:pt x="168" y="134"/>
                  </a:lnTo>
                  <a:lnTo>
                    <a:pt x="157" y="130"/>
                  </a:lnTo>
                  <a:lnTo>
                    <a:pt x="142" y="122"/>
                  </a:lnTo>
                  <a:lnTo>
                    <a:pt x="134" y="117"/>
                  </a:lnTo>
                  <a:lnTo>
                    <a:pt x="119" y="105"/>
                  </a:lnTo>
                  <a:lnTo>
                    <a:pt x="109" y="96"/>
                  </a:lnTo>
                  <a:lnTo>
                    <a:pt x="97" y="82"/>
                  </a:lnTo>
                  <a:lnTo>
                    <a:pt x="86" y="82"/>
                  </a:lnTo>
                  <a:lnTo>
                    <a:pt x="72" y="76"/>
                  </a:lnTo>
                  <a:lnTo>
                    <a:pt x="69" y="67"/>
                  </a:lnTo>
                  <a:lnTo>
                    <a:pt x="61" y="61"/>
                  </a:lnTo>
                  <a:lnTo>
                    <a:pt x="51" y="53"/>
                  </a:lnTo>
                  <a:lnTo>
                    <a:pt x="42" y="51"/>
                  </a:lnTo>
                  <a:lnTo>
                    <a:pt x="36" y="61"/>
                  </a:lnTo>
                  <a:lnTo>
                    <a:pt x="26" y="65"/>
                  </a:lnTo>
                  <a:lnTo>
                    <a:pt x="28" y="76"/>
                  </a:lnTo>
                  <a:lnTo>
                    <a:pt x="17" y="78"/>
                  </a:lnTo>
                  <a:lnTo>
                    <a:pt x="13" y="78"/>
                  </a:lnTo>
                  <a:lnTo>
                    <a:pt x="13" y="76"/>
                  </a:lnTo>
                  <a:lnTo>
                    <a:pt x="0" y="9"/>
                  </a:lnTo>
                  <a:lnTo>
                    <a:pt x="30" y="0"/>
                  </a:lnTo>
                  <a:lnTo>
                    <a:pt x="57" y="11"/>
                  </a:lnTo>
                  <a:lnTo>
                    <a:pt x="92" y="38"/>
                  </a:lnTo>
                  <a:lnTo>
                    <a:pt x="111" y="36"/>
                  </a:lnTo>
                  <a:lnTo>
                    <a:pt x="124" y="38"/>
                  </a:lnTo>
                  <a:lnTo>
                    <a:pt x="134" y="36"/>
                  </a:lnTo>
                  <a:lnTo>
                    <a:pt x="145" y="44"/>
                  </a:lnTo>
                  <a:lnTo>
                    <a:pt x="157" y="53"/>
                  </a:lnTo>
                  <a:lnTo>
                    <a:pt x="167" y="71"/>
                  </a:lnTo>
                  <a:lnTo>
                    <a:pt x="176" y="82"/>
                  </a:lnTo>
                  <a:lnTo>
                    <a:pt x="190" y="78"/>
                  </a:lnTo>
                  <a:lnTo>
                    <a:pt x="199" y="88"/>
                  </a:lnTo>
                  <a:lnTo>
                    <a:pt x="205" y="82"/>
                  </a:lnTo>
                  <a:lnTo>
                    <a:pt x="213" y="73"/>
                  </a:lnTo>
                  <a:lnTo>
                    <a:pt x="222" y="67"/>
                  </a:lnTo>
                  <a:lnTo>
                    <a:pt x="228" y="61"/>
                  </a:lnTo>
                  <a:lnTo>
                    <a:pt x="236" y="63"/>
                  </a:lnTo>
                  <a:lnTo>
                    <a:pt x="228" y="71"/>
                  </a:lnTo>
                  <a:lnTo>
                    <a:pt x="232" y="78"/>
                  </a:lnTo>
                  <a:lnTo>
                    <a:pt x="238" y="82"/>
                  </a:lnTo>
                  <a:lnTo>
                    <a:pt x="243" y="76"/>
                  </a:lnTo>
                  <a:lnTo>
                    <a:pt x="255" y="82"/>
                  </a:lnTo>
                  <a:lnTo>
                    <a:pt x="268" y="88"/>
                  </a:lnTo>
                  <a:lnTo>
                    <a:pt x="259" y="97"/>
                  </a:lnTo>
                  <a:lnTo>
                    <a:pt x="247" y="99"/>
                  </a:lnTo>
                  <a:lnTo>
                    <a:pt x="236" y="97"/>
                  </a:lnTo>
                  <a:lnTo>
                    <a:pt x="232" y="88"/>
                  </a:lnTo>
                  <a:lnTo>
                    <a:pt x="226" y="84"/>
                  </a:lnTo>
                  <a:lnTo>
                    <a:pt x="214" y="86"/>
                  </a:lnTo>
                  <a:lnTo>
                    <a:pt x="213" y="94"/>
                  </a:lnTo>
                  <a:lnTo>
                    <a:pt x="207" y="99"/>
                  </a:lnTo>
                  <a:lnTo>
                    <a:pt x="203" y="107"/>
                  </a:lnTo>
                  <a:lnTo>
                    <a:pt x="191" y="111"/>
                  </a:lnTo>
                  <a:lnTo>
                    <a:pt x="190" y="115"/>
                  </a:lnTo>
                  <a:lnTo>
                    <a:pt x="199" y="121"/>
                  </a:lnTo>
                  <a:lnTo>
                    <a:pt x="207" y="126"/>
                  </a:lnTo>
                  <a:lnTo>
                    <a:pt x="211" y="136"/>
                  </a:lnTo>
                  <a:lnTo>
                    <a:pt x="205" y="145"/>
                  </a:lnTo>
                  <a:lnTo>
                    <a:pt x="203" y="145"/>
                  </a:lnTo>
                  <a:lnTo>
                    <a:pt x="201" y="145"/>
                  </a:lnTo>
                  <a:lnTo>
                    <a:pt x="199" y="144"/>
                  </a:lnTo>
                  <a:lnTo>
                    <a:pt x="199" y="144"/>
                  </a:lnTo>
                  <a:lnTo>
                    <a:pt x="197" y="144"/>
                  </a:lnTo>
                  <a:lnTo>
                    <a:pt x="197" y="144"/>
                  </a:lnTo>
                  <a:lnTo>
                    <a:pt x="195" y="144"/>
                  </a:lnTo>
                  <a:lnTo>
                    <a:pt x="193" y="144"/>
                  </a:lnTo>
                  <a:lnTo>
                    <a:pt x="193" y="144"/>
                  </a:lnTo>
                  <a:lnTo>
                    <a:pt x="191" y="144"/>
                  </a:lnTo>
                  <a:lnTo>
                    <a:pt x="190" y="144"/>
                  </a:lnTo>
                  <a:lnTo>
                    <a:pt x="190" y="144"/>
                  </a:lnTo>
                  <a:lnTo>
                    <a:pt x="188" y="142"/>
                  </a:lnTo>
                  <a:lnTo>
                    <a:pt x="188" y="142"/>
                  </a:lnTo>
                  <a:lnTo>
                    <a:pt x="186" y="142"/>
                  </a:lnTo>
                  <a:lnTo>
                    <a:pt x="184" y="142"/>
                  </a:lnTo>
                  <a:lnTo>
                    <a:pt x="184" y="142"/>
                  </a:lnTo>
                  <a:lnTo>
                    <a:pt x="188" y="14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13" name="Freeform 367"/>
            <p:cNvSpPr>
              <a:spLocks/>
            </p:cNvSpPr>
            <p:nvPr/>
          </p:nvSpPr>
          <p:spPr bwMode="auto">
            <a:xfrm>
              <a:off x="3676" y="1728"/>
              <a:ext cx="130" cy="78"/>
            </a:xfrm>
            <a:custGeom>
              <a:avLst/>
              <a:gdLst>
                <a:gd name="T0" fmla="*/ 28 w 130"/>
                <a:gd name="T1" fmla="*/ 19 h 71"/>
                <a:gd name="T2" fmla="*/ 46 w 130"/>
                <a:gd name="T3" fmla="*/ 29 h 71"/>
                <a:gd name="T4" fmla="*/ 74 w 130"/>
                <a:gd name="T5" fmla="*/ 33 h 71"/>
                <a:gd name="T6" fmla="*/ 103 w 130"/>
                <a:gd name="T7" fmla="*/ 29 h 71"/>
                <a:gd name="T8" fmla="*/ 107 w 130"/>
                <a:gd name="T9" fmla="*/ 29 h 71"/>
                <a:gd name="T10" fmla="*/ 107 w 130"/>
                <a:gd name="T11" fmla="*/ 31 h 71"/>
                <a:gd name="T12" fmla="*/ 109 w 130"/>
                <a:gd name="T13" fmla="*/ 33 h 71"/>
                <a:gd name="T14" fmla="*/ 109 w 130"/>
                <a:gd name="T15" fmla="*/ 37 h 71"/>
                <a:gd name="T16" fmla="*/ 113 w 130"/>
                <a:gd name="T17" fmla="*/ 38 h 71"/>
                <a:gd name="T18" fmla="*/ 119 w 130"/>
                <a:gd name="T19" fmla="*/ 40 h 71"/>
                <a:gd name="T20" fmla="*/ 122 w 130"/>
                <a:gd name="T21" fmla="*/ 44 h 71"/>
                <a:gd name="T22" fmla="*/ 126 w 130"/>
                <a:gd name="T23" fmla="*/ 52 h 71"/>
                <a:gd name="T24" fmla="*/ 130 w 130"/>
                <a:gd name="T25" fmla="*/ 60 h 71"/>
                <a:gd name="T26" fmla="*/ 97 w 130"/>
                <a:gd name="T27" fmla="*/ 61 h 71"/>
                <a:gd name="T28" fmla="*/ 95 w 130"/>
                <a:gd name="T29" fmla="*/ 65 h 71"/>
                <a:gd name="T30" fmla="*/ 92 w 130"/>
                <a:gd name="T31" fmla="*/ 69 h 71"/>
                <a:gd name="T32" fmla="*/ 88 w 130"/>
                <a:gd name="T33" fmla="*/ 71 h 71"/>
                <a:gd name="T34" fmla="*/ 84 w 130"/>
                <a:gd name="T35" fmla="*/ 71 h 71"/>
                <a:gd name="T36" fmla="*/ 80 w 130"/>
                <a:gd name="T37" fmla="*/ 67 h 71"/>
                <a:gd name="T38" fmla="*/ 78 w 130"/>
                <a:gd name="T39" fmla="*/ 61 h 71"/>
                <a:gd name="T40" fmla="*/ 76 w 130"/>
                <a:gd name="T41" fmla="*/ 54 h 71"/>
                <a:gd name="T42" fmla="*/ 74 w 130"/>
                <a:gd name="T43" fmla="*/ 48 h 71"/>
                <a:gd name="T44" fmla="*/ 71 w 130"/>
                <a:gd name="T45" fmla="*/ 46 h 71"/>
                <a:gd name="T46" fmla="*/ 69 w 130"/>
                <a:gd name="T47" fmla="*/ 44 h 71"/>
                <a:gd name="T48" fmla="*/ 65 w 130"/>
                <a:gd name="T49" fmla="*/ 40 h 71"/>
                <a:gd name="T50" fmla="*/ 63 w 130"/>
                <a:gd name="T51" fmla="*/ 42 h 71"/>
                <a:gd name="T52" fmla="*/ 61 w 130"/>
                <a:gd name="T53" fmla="*/ 46 h 71"/>
                <a:gd name="T54" fmla="*/ 57 w 130"/>
                <a:gd name="T55" fmla="*/ 50 h 71"/>
                <a:gd name="T56" fmla="*/ 57 w 130"/>
                <a:gd name="T57" fmla="*/ 56 h 71"/>
                <a:gd name="T58" fmla="*/ 51 w 130"/>
                <a:gd name="T59" fmla="*/ 58 h 71"/>
                <a:gd name="T60" fmla="*/ 46 w 130"/>
                <a:gd name="T61" fmla="*/ 61 h 71"/>
                <a:gd name="T62" fmla="*/ 40 w 130"/>
                <a:gd name="T63" fmla="*/ 65 h 71"/>
                <a:gd name="T64" fmla="*/ 32 w 130"/>
                <a:gd name="T65" fmla="*/ 69 h 71"/>
                <a:gd name="T66" fmla="*/ 26 w 130"/>
                <a:gd name="T67" fmla="*/ 69 h 71"/>
                <a:gd name="T68" fmla="*/ 23 w 130"/>
                <a:gd name="T69" fmla="*/ 67 h 71"/>
                <a:gd name="T70" fmla="*/ 19 w 130"/>
                <a:gd name="T71" fmla="*/ 65 h 71"/>
                <a:gd name="T72" fmla="*/ 15 w 130"/>
                <a:gd name="T73" fmla="*/ 61 h 71"/>
                <a:gd name="T74" fmla="*/ 15 w 130"/>
                <a:gd name="T75" fmla="*/ 61 h 71"/>
                <a:gd name="T76" fmla="*/ 17 w 130"/>
                <a:gd name="T77" fmla="*/ 42 h 71"/>
                <a:gd name="T78" fmla="*/ 0 w 130"/>
                <a:gd name="T79" fmla="*/ 31 h 71"/>
                <a:gd name="T80" fmla="*/ 13 w 130"/>
                <a:gd name="T81" fmla="*/ 23 h 71"/>
                <a:gd name="T82" fmla="*/ 23 w 130"/>
                <a:gd name="T83" fmla="*/ 10 h 71"/>
                <a:gd name="T84" fmla="*/ 36 w 130"/>
                <a:gd name="T85" fmla="*/ 0 h 71"/>
                <a:gd name="T86" fmla="*/ 46 w 130"/>
                <a:gd name="T87" fmla="*/ 13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0" h="71">
                  <a:moveTo>
                    <a:pt x="42" y="10"/>
                  </a:moveTo>
                  <a:lnTo>
                    <a:pt x="28" y="19"/>
                  </a:lnTo>
                  <a:lnTo>
                    <a:pt x="34" y="27"/>
                  </a:lnTo>
                  <a:lnTo>
                    <a:pt x="46" y="29"/>
                  </a:lnTo>
                  <a:lnTo>
                    <a:pt x="59" y="31"/>
                  </a:lnTo>
                  <a:lnTo>
                    <a:pt x="74" y="33"/>
                  </a:lnTo>
                  <a:lnTo>
                    <a:pt x="92" y="29"/>
                  </a:lnTo>
                  <a:lnTo>
                    <a:pt x="103" y="29"/>
                  </a:lnTo>
                  <a:lnTo>
                    <a:pt x="107" y="29"/>
                  </a:lnTo>
                  <a:lnTo>
                    <a:pt x="107" y="29"/>
                  </a:lnTo>
                  <a:lnTo>
                    <a:pt x="107" y="29"/>
                  </a:lnTo>
                  <a:lnTo>
                    <a:pt x="107" y="31"/>
                  </a:lnTo>
                  <a:lnTo>
                    <a:pt x="107" y="33"/>
                  </a:lnTo>
                  <a:lnTo>
                    <a:pt x="109" y="33"/>
                  </a:lnTo>
                  <a:lnTo>
                    <a:pt x="109" y="35"/>
                  </a:lnTo>
                  <a:lnTo>
                    <a:pt x="109" y="37"/>
                  </a:lnTo>
                  <a:lnTo>
                    <a:pt x="109" y="38"/>
                  </a:lnTo>
                  <a:lnTo>
                    <a:pt x="113" y="38"/>
                  </a:lnTo>
                  <a:lnTo>
                    <a:pt x="117" y="38"/>
                  </a:lnTo>
                  <a:lnTo>
                    <a:pt x="119" y="40"/>
                  </a:lnTo>
                  <a:lnTo>
                    <a:pt x="120" y="42"/>
                  </a:lnTo>
                  <a:lnTo>
                    <a:pt x="122" y="44"/>
                  </a:lnTo>
                  <a:lnTo>
                    <a:pt x="124" y="48"/>
                  </a:lnTo>
                  <a:lnTo>
                    <a:pt x="126" y="52"/>
                  </a:lnTo>
                  <a:lnTo>
                    <a:pt x="126" y="58"/>
                  </a:lnTo>
                  <a:lnTo>
                    <a:pt x="130" y="60"/>
                  </a:lnTo>
                  <a:lnTo>
                    <a:pt x="99" y="60"/>
                  </a:lnTo>
                  <a:lnTo>
                    <a:pt x="97" y="61"/>
                  </a:lnTo>
                  <a:lnTo>
                    <a:pt x="97" y="63"/>
                  </a:lnTo>
                  <a:lnTo>
                    <a:pt x="95" y="65"/>
                  </a:lnTo>
                  <a:lnTo>
                    <a:pt x="94" y="67"/>
                  </a:lnTo>
                  <a:lnTo>
                    <a:pt x="92" y="69"/>
                  </a:lnTo>
                  <a:lnTo>
                    <a:pt x="90" y="69"/>
                  </a:lnTo>
                  <a:lnTo>
                    <a:pt x="88" y="71"/>
                  </a:lnTo>
                  <a:lnTo>
                    <a:pt x="88" y="71"/>
                  </a:lnTo>
                  <a:lnTo>
                    <a:pt x="84" y="71"/>
                  </a:lnTo>
                  <a:lnTo>
                    <a:pt x="82" y="69"/>
                  </a:lnTo>
                  <a:lnTo>
                    <a:pt x="80" y="67"/>
                  </a:lnTo>
                  <a:lnTo>
                    <a:pt x="80" y="63"/>
                  </a:lnTo>
                  <a:lnTo>
                    <a:pt x="78" y="61"/>
                  </a:lnTo>
                  <a:lnTo>
                    <a:pt x="78" y="58"/>
                  </a:lnTo>
                  <a:lnTo>
                    <a:pt x="76" y="54"/>
                  </a:lnTo>
                  <a:lnTo>
                    <a:pt x="76" y="50"/>
                  </a:lnTo>
                  <a:lnTo>
                    <a:pt x="74" y="48"/>
                  </a:lnTo>
                  <a:lnTo>
                    <a:pt x="72" y="46"/>
                  </a:lnTo>
                  <a:lnTo>
                    <a:pt x="71" y="46"/>
                  </a:lnTo>
                  <a:lnTo>
                    <a:pt x="71" y="44"/>
                  </a:lnTo>
                  <a:lnTo>
                    <a:pt x="69" y="44"/>
                  </a:lnTo>
                  <a:lnTo>
                    <a:pt x="67" y="42"/>
                  </a:lnTo>
                  <a:lnTo>
                    <a:pt x="65" y="40"/>
                  </a:lnTo>
                  <a:lnTo>
                    <a:pt x="63" y="40"/>
                  </a:lnTo>
                  <a:lnTo>
                    <a:pt x="63" y="42"/>
                  </a:lnTo>
                  <a:lnTo>
                    <a:pt x="61" y="44"/>
                  </a:lnTo>
                  <a:lnTo>
                    <a:pt x="61" y="46"/>
                  </a:lnTo>
                  <a:lnTo>
                    <a:pt x="59" y="48"/>
                  </a:lnTo>
                  <a:lnTo>
                    <a:pt x="57" y="50"/>
                  </a:lnTo>
                  <a:lnTo>
                    <a:pt x="57" y="52"/>
                  </a:lnTo>
                  <a:lnTo>
                    <a:pt x="57" y="56"/>
                  </a:lnTo>
                  <a:lnTo>
                    <a:pt x="55" y="58"/>
                  </a:lnTo>
                  <a:lnTo>
                    <a:pt x="51" y="58"/>
                  </a:lnTo>
                  <a:lnTo>
                    <a:pt x="49" y="60"/>
                  </a:lnTo>
                  <a:lnTo>
                    <a:pt x="46" y="61"/>
                  </a:lnTo>
                  <a:lnTo>
                    <a:pt x="44" y="63"/>
                  </a:lnTo>
                  <a:lnTo>
                    <a:pt x="40" y="65"/>
                  </a:lnTo>
                  <a:lnTo>
                    <a:pt x="36" y="67"/>
                  </a:lnTo>
                  <a:lnTo>
                    <a:pt x="32" y="69"/>
                  </a:lnTo>
                  <a:lnTo>
                    <a:pt x="28" y="69"/>
                  </a:lnTo>
                  <a:lnTo>
                    <a:pt x="26" y="69"/>
                  </a:lnTo>
                  <a:lnTo>
                    <a:pt x="24" y="69"/>
                  </a:lnTo>
                  <a:lnTo>
                    <a:pt x="23" y="67"/>
                  </a:lnTo>
                  <a:lnTo>
                    <a:pt x="21" y="65"/>
                  </a:lnTo>
                  <a:lnTo>
                    <a:pt x="19" y="65"/>
                  </a:lnTo>
                  <a:lnTo>
                    <a:pt x="17" y="63"/>
                  </a:lnTo>
                  <a:lnTo>
                    <a:pt x="15" y="61"/>
                  </a:lnTo>
                  <a:lnTo>
                    <a:pt x="13" y="61"/>
                  </a:lnTo>
                  <a:lnTo>
                    <a:pt x="15" y="61"/>
                  </a:lnTo>
                  <a:lnTo>
                    <a:pt x="21" y="52"/>
                  </a:lnTo>
                  <a:lnTo>
                    <a:pt x="17" y="42"/>
                  </a:lnTo>
                  <a:lnTo>
                    <a:pt x="9" y="37"/>
                  </a:lnTo>
                  <a:lnTo>
                    <a:pt x="0" y="31"/>
                  </a:lnTo>
                  <a:lnTo>
                    <a:pt x="1" y="27"/>
                  </a:lnTo>
                  <a:lnTo>
                    <a:pt x="13" y="23"/>
                  </a:lnTo>
                  <a:lnTo>
                    <a:pt x="17" y="15"/>
                  </a:lnTo>
                  <a:lnTo>
                    <a:pt x="23" y="10"/>
                  </a:lnTo>
                  <a:lnTo>
                    <a:pt x="24" y="2"/>
                  </a:lnTo>
                  <a:lnTo>
                    <a:pt x="36" y="0"/>
                  </a:lnTo>
                  <a:lnTo>
                    <a:pt x="42" y="4"/>
                  </a:lnTo>
                  <a:lnTo>
                    <a:pt x="46" y="13"/>
                  </a:lnTo>
                  <a:lnTo>
                    <a:pt x="42" y="1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14" name="Freeform 368"/>
            <p:cNvSpPr>
              <a:spLocks/>
            </p:cNvSpPr>
            <p:nvPr/>
          </p:nvSpPr>
          <p:spPr bwMode="auto">
            <a:xfrm>
              <a:off x="3704" y="1685"/>
              <a:ext cx="150" cy="79"/>
            </a:xfrm>
            <a:custGeom>
              <a:avLst/>
              <a:gdLst>
                <a:gd name="T0" fmla="*/ 29 w 150"/>
                <a:gd name="T1" fmla="*/ 55 h 73"/>
                <a:gd name="T2" fmla="*/ 50 w 150"/>
                <a:gd name="T3" fmla="*/ 44 h 73"/>
                <a:gd name="T4" fmla="*/ 25 w 150"/>
                <a:gd name="T5" fmla="*/ 32 h 73"/>
                <a:gd name="T6" fmla="*/ 14 w 150"/>
                <a:gd name="T7" fmla="*/ 34 h 73"/>
                <a:gd name="T8" fmla="*/ 18 w 150"/>
                <a:gd name="T9" fmla="*/ 19 h 73"/>
                <a:gd name="T10" fmla="*/ 12 w 150"/>
                <a:gd name="T11" fmla="*/ 13 h 73"/>
                <a:gd name="T12" fmla="*/ 31 w 150"/>
                <a:gd name="T13" fmla="*/ 7 h 73"/>
                <a:gd name="T14" fmla="*/ 54 w 150"/>
                <a:gd name="T15" fmla="*/ 0 h 73"/>
                <a:gd name="T16" fmla="*/ 87 w 150"/>
                <a:gd name="T17" fmla="*/ 4 h 73"/>
                <a:gd name="T18" fmla="*/ 123 w 150"/>
                <a:gd name="T19" fmla="*/ 7 h 73"/>
                <a:gd name="T20" fmla="*/ 150 w 150"/>
                <a:gd name="T21" fmla="*/ 15 h 73"/>
                <a:gd name="T22" fmla="*/ 148 w 150"/>
                <a:gd name="T23" fmla="*/ 21 h 73"/>
                <a:gd name="T24" fmla="*/ 144 w 150"/>
                <a:gd name="T25" fmla="*/ 25 h 73"/>
                <a:gd name="T26" fmla="*/ 140 w 150"/>
                <a:gd name="T27" fmla="*/ 29 h 73"/>
                <a:gd name="T28" fmla="*/ 137 w 150"/>
                <a:gd name="T29" fmla="*/ 30 h 73"/>
                <a:gd name="T30" fmla="*/ 131 w 150"/>
                <a:gd name="T31" fmla="*/ 30 h 73"/>
                <a:gd name="T32" fmla="*/ 125 w 150"/>
                <a:gd name="T33" fmla="*/ 30 h 73"/>
                <a:gd name="T34" fmla="*/ 117 w 150"/>
                <a:gd name="T35" fmla="*/ 32 h 73"/>
                <a:gd name="T36" fmla="*/ 112 w 150"/>
                <a:gd name="T37" fmla="*/ 34 h 73"/>
                <a:gd name="T38" fmla="*/ 112 w 150"/>
                <a:gd name="T39" fmla="*/ 36 h 73"/>
                <a:gd name="T40" fmla="*/ 110 w 150"/>
                <a:gd name="T41" fmla="*/ 40 h 73"/>
                <a:gd name="T42" fmla="*/ 106 w 150"/>
                <a:gd name="T43" fmla="*/ 44 h 73"/>
                <a:gd name="T44" fmla="*/ 102 w 150"/>
                <a:gd name="T45" fmla="*/ 46 h 73"/>
                <a:gd name="T46" fmla="*/ 96 w 150"/>
                <a:gd name="T47" fmla="*/ 48 h 73"/>
                <a:gd name="T48" fmla="*/ 87 w 150"/>
                <a:gd name="T49" fmla="*/ 50 h 73"/>
                <a:gd name="T50" fmla="*/ 79 w 150"/>
                <a:gd name="T51" fmla="*/ 52 h 73"/>
                <a:gd name="T52" fmla="*/ 75 w 150"/>
                <a:gd name="T53" fmla="*/ 53 h 73"/>
                <a:gd name="T54" fmla="*/ 75 w 150"/>
                <a:gd name="T55" fmla="*/ 59 h 73"/>
                <a:gd name="T56" fmla="*/ 77 w 150"/>
                <a:gd name="T57" fmla="*/ 61 h 73"/>
                <a:gd name="T58" fmla="*/ 77 w 150"/>
                <a:gd name="T59" fmla="*/ 65 h 73"/>
                <a:gd name="T60" fmla="*/ 79 w 150"/>
                <a:gd name="T61" fmla="*/ 69 h 73"/>
                <a:gd name="T62" fmla="*/ 64 w 150"/>
                <a:gd name="T63" fmla="*/ 69 h 73"/>
                <a:gd name="T64" fmla="*/ 31 w 150"/>
                <a:gd name="T65" fmla="*/ 71 h 73"/>
                <a:gd name="T66" fmla="*/ 6 w 150"/>
                <a:gd name="T67" fmla="*/ 67 h 73"/>
                <a:gd name="T68" fmla="*/ 14 w 150"/>
                <a:gd name="T69" fmla="*/ 5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0" h="73">
                  <a:moveTo>
                    <a:pt x="18" y="53"/>
                  </a:moveTo>
                  <a:lnTo>
                    <a:pt x="29" y="55"/>
                  </a:lnTo>
                  <a:lnTo>
                    <a:pt x="41" y="53"/>
                  </a:lnTo>
                  <a:lnTo>
                    <a:pt x="50" y="44"/>
                  </a:lnTo>
                  <a:lnTo>
                    <a:pt x="37" y="38"/>
                  </a:lnTo>
                  <a:lnTo>
                    <a:pt x="25" y="32"/>
                  </a:lnTo>
                  <a:lnTo>
                    <a:pt x="20" y="38"/>
                  </a:lnTo>
                  <a:lnTo>
                    <a:pt x="14" y="34"/>
                  </a:lnTo>
                  <a:lnTo>
                    <a:pt x="10" y="27"/>
                  </a:lnTo>
                  <a:lnTo>
                    <a:pt x="18" y="19"/>
                  </a:lnTo>
                  <a:lnTo>
                    <a:pt x="10" y="17"/>
                  </a:lnTo>
                  <a:lnTo>
                    <a:pt x="12" y="13"/>
                  </a:lnTo>
                  <a:lnTo>
                    <a:pt x="20" y="4"/>
                  </a:lnTo>
                  <a:lnTo>
                    <a:pt x="31" y="7"/>
                  </a:lnTo>
                  <a:lnTo>
                    <a:pt x="50" y="13"/>
                  </a:lnTo>
                  <a:lnTo>
                    <a:pt x="54" y="0"/>
                  </a:lnTo>
                  <a:lnTo>
                    <a:pt x="67" y="4"/>
                  </a:lnTo>
                  <a:lnTo>
                    <a:pt x="87" y="4"/>
                  </a:lnTo>
                  <a:lnTo>
                    <a:pt x="104" y="7"/>
                  </a:lnTo>
                  <a:lnTo>
                    <a:pt x="123" y="7"/>
                  </a:lnTo>
                  <a:lnTo>
                    <a:pt x="146" y="13"/>
                  </a:lnTo>
                  <a:lnTo>
                    <a:pt x="150" y="15"/>
                  </a:lnTo>
                  <a:lnTo>
                    <a:pt x="148" y="17"/>
                  </a:lnTo>
                  <a:lnTo>
                    <a:pt x="148" y="21"/>
                  </a:lnTo>
                  <a:lnTo>
                    <a:pt x="146" y="23"/>
                  </a:lnTo>
                  <a:lnTo>
                    <a:pt x="144" y="25"/>
                  </a:lnTo>
                  <a:lnTo>
                    <a:pt x="142" y="27"/>
                  </a:lnTo>
                  <a:lnTo>
                    <a:pt x="140" y="29"/>
                  </a:lnTo>
                  <a:lnTo>
                    <a:pt x="138" y="29"/>
                  </a:lnTo>
                  <a:lnTo>
                    <a:pt x="137" y="30"/>
                  </a:lnTo>
                  <a:lnTo>
                    <a:pt x="135" y="30"/>
                  </a:lnTo>
                  <a:lnTo>
                    <a:pt x="131" y="30"/>
                  </a:lnTo>
                  <a:lnTo>
                    <a:pt x="129" y="30"/>
                  </a:lnTo>
                  <a:lnTo>
                    <a:pt x="125" y="30"/>
                  </a:lnTo>
                  <a:lnTo>
                    <a:pt x="121" y="30"/>
                  </a:lnTo>
                  <a:lnTo>
                    <a:pt x="117" y="32"/>
                  </a:lnTo>
                  <a:lnTo>
                    <a:pt x="115" y="32"/>
                  </a:lnTo>
                  <a:lnTo>
                    <a:pt x="112" y="34"/>
                  </a:lnTo>
                  <a:lnTo>
                    <a:pt x="112" y="36"/>
                  </a:lnTo>
                  <a:lnTo>
                    <a:pt x="112" y="36"/>
                  </a:lnTo>
                  <a:lnTo>
                    <a:pt x="110" y="38"/>
                  </a:lnTo>
                  <a:lnTo>
                    <a:pt x="110" y="40"/>
                  </a:lnTo>
                  <a:lnTo>
                    <a:pt x="108" y="42"/>
                  </a:lnTo>
                  <a:lnTo>
                    <a:pt x="106" y="44"/>
                  </a:lnTo>
                  <a:lnTo>
                    <a:pt x="104" y="46"/>
                  </a:lnTo>
                  <a:lnTo>
                    <a:pt x="102" y="46"/>
                  </a:lnTo>
                  <a:lnTo>
                    <a:pt x="100" y="48"/>
                  </a:lnTo>
                  <a:lnTo>
                    <a:pt x="96" y="48"/>
                  </a:lnTo>
                  <a:lnTo>
                    <a:pt x="91" y="50"/>
                  </a:lnTo>
                  <a:lnTo>
                    <a:pt x="87" y="50"/>
                  </a:lnTo>
                  <a:lnTo>
                    <a:pt x="83" y="50"/>
                  </a:lnTo>
                  <a:lnTo>
                    <a:pt x="79" y="52"/>
                  </a:lnTo>
                  <a:lnTo>
                    <a:pt x="75" y="53"/>
                  </a:lnTo>
                  <a:lnTo>
                    <a:pt x="75" y="53"/>
                  </a:lnTo>
                  <a:lnTo>
                    <a:pt x="75" y="55"/>
                  </a:lnTo>
                  <a:lnTo>
                    <a:pt x="75" y="59"/>
                  </a:lnTo>
                  <a:lnTo>
                    <a:pt x="75" y="59"/>
                  </a:lnTo>
                  <a:lnTo>
                    <a:pt x="77" y="61"/>
                  </a:lnTo>
                  <a:lnTo>
                    <a:pt x="77" y="63"/>
                  </a:lnTo>
                  <a:lnTo>
                    <a:pt x="77" y="65"/>
                  </a:lnTo>
                  <a:lnTo>
                    <a:pt x="79" y="67"/>
                  </a:lnTo>
                  <a:lnTo>
                    <a:pt x="79" y="69"/>
                  </a:lnTo>
                  <a:lnTo>
                    <a:pt x="75" y="69"/>
                  </a:lnTo>
                  <a:lnTo>
                    <a:pt x="64" y="69"/>
                  </a:lnTo>
                  <a:lnTo>
                    <a:pt x="46" y="73"/>
                  </a:lnTo>
                  <a:lnTo>
                    <a:pt x="31" y="71"/>
                  </a:lnTo>
                  <a:lnTo>
                    <a:pt x="18" y="69"/>
                  </a:lnTo>
                  <a:lnTo>
                    <a:pt x="6" y="67"/>
                  </a:lnTo>
                  <a:lnTo>
                    <a:pt x="0" y="59"/>
                  </a:lnTo>
                  <a:lnTo>
                    <a:pt x="14" y="50"/>
                  </a:lnTo>
                  <a:lnTo>
                    <a:pt x="18" y="53"/>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15" name="Freeform 369"/>
            <p:cNvSpPr>
              <a:spLocks/>
            </p:cNvSpPr>
            <p:nvPr/>
          </p:nvSpPr>
          <p:spPr bwMode="auto">
            <a:xfrm>
              <a:off x="3453" y="1692"/>
              <a:ext cx="221" cy="145"/>
            </a:xfrm>
            <a:custGeom>
              <a:avLst/>
              <a:gdLst>
                <a:gd name="T0" fmla="*/ 213 w 221"/>
                <a:gd name="T1" fmla="*/ 91 h 133"/>
                <a:gd name="T2" fmla="*/ 209 w 221"/>
                <a:gd name="T3" fmla="*/ 91 h 133"/>
                <a:gd name="T4" fmla="*/ 205 w 221"/>
                <a:gd name="T5" fmla="*/ 93 h 133"/>
                <a:gd name="T6" fmla="*/ 201 w 221"/>
                <a:gd name="T7" fmla="*/ 98 h 133"/>
                <a:gd name="T8" fmla="*/ 201 w 221"/>
                <a:gd name="T9" fmla="*/ 110 h 133"/>
                <a:gd name="T10" fmla="*/ 196 w 221"/>
                <a:gd name="T11" fmla="*/ 119 h 133"/>
                <a:gd name="T12" fmla="*/ 186 w 221"/>
                <a:gd name="T13" fmla="*/ 127 h 133"/>
                <a:gd name="T14" fmla="*/ 173 w 221"/>
                <a:gd name="T15" fmla="*/ 131 h 133"/>
                <a:gd name="T16" fmla="*/ 167 w 221"/>
                <a:gd name="T17" fmla="*/ 131 h 133"/>
                <a:gd name="T18" fmla="*/ 161 w 221"/>
                <a:gd name="T19" fmla="*/ 133 h 133"/>
                <a:gd name="T20" fmla="*/ 155 w 221"/>
                <a:gd name="T21" fmla="*/ 131 h 133"/>
                <a:gd name="T22" fmla="*/ 153 w 221"/>
                <a:gd name="T23" fmla="*/ 123 h 133"/>
                <a:gd name="T24" fmla="*/ 152 w 221"/>
                <a:gd name="T25" fmla="*/ 114 h 133"/>
                <a:gd name="T26" fmla="*/ 140 w 221"/>
                <a:gd name="T27" fmla="*/ 108 h 133"/>
                <a:gd name="T28" fmla="*/ 123 w 221"/>
                <a:gd name="T29" fmla="*/ 96 h 133"/>
                <a:gd name="T30" fmla="*/ 98 w 221"/>
                <a:gd name="T31" fmla="*/ 83 h 133"/>
                <a:gd name="T32" fmla="*/ 58 w 221"/>
                <a:gd name="T33" fmla="*/ 81 h 133"/>
                <a:gd name="T34" fmla="*/ 50 w 221"/>
                <a:gd name="T35" fmla="*/ 89 h 133"/>
                <a:gd name="T36" fmla="*/ 40 w 221"/>
                <a:gd name="T37" fmla="*/ 96 h 133"/>
                <a:gd name="T38" fmla="*/ 36 w 221"/>
                <a:gd name="T39" fmla="*/ 96 h 133"/>
                <a:gd name="T40" fmla="*/ 33 w 221"/>
                <a:gd name="T41" fmla="*/ 96 h 133"/>
                <a:gd name="T42" fmla="*/ 29 w 221"/>
                <a:gd name="T43" fmla="*/ 96 h 133"/>
                <a:gd name="T44" fmla="*/ 17 w 221"/>
                <a:gd name="T45" fmla="*/ 73 h 133"/>
                <a:gd name="T46" fmla="*/ 17 w 221"/>
                <a:gd name="T47" fmla="*/ 68 h 133"/>
                <a:gd name="T48" fmla="*/ 17 w 221"/>
                <a:gd name="T49" fmla="*/ 56 h 133"/>
                <a:gd name="T50" fmla="*/ 15 w 221"/>
                <a:gd name="T51" fmla="*/ 56 h 133"/>
                <a:gd name="T52" fmla="*/ 11 w 221"/>
                <a:gd name="T53" fmla="*/ 56 h 133"/>
                <a:gd name="T54" fmla="*/ 11 w 221"/>
                <a:gd name="T55" fmla="*/ 58 h 133"/>
                <a:gd name="T56" fmla="*/ 10 w 221"/>
                <a:gd name="T57" fmla="*/ 64 h 133"/>
                <a:gd name="T58" fmla="*/ 8 w 221"/>
                <a:gd name="T59" fmla="*/ 70 h 133"/>
                <a:gd name="T60" fmla="*/ 8 w 221"/>
                <a:gd name="T61" fmla="*/ 68 h 133"/>
                <a:gd name="T62" fmla="*/ 8 w 221"/>
                <a:gd name="T63" fmla="*/ 62 h 133"/>
                <a:gd name="T64" fmla="*/ 6 w 221"/>
                <a:gd name="T65" fmla="*/ 56 h 133"/>
                <a:gd name="T66" fmla="*/ 8 w 221"/>
                <a:gd name="T67" fmla="*/ 52 h 133"/>
                <a:gd name="T68" fmla="*/ 10 w 221"/>
                <a:gd name="T69" fmla="*/ 48 h 133"/>
                <a:gd name="T70" fmla="*/ 10 w 221"/>
                <a:gd name="T71" fmla="*/ 45 h 133"/>
                <a:gd name="T72" fmla="*/ 8 w 221"/>
                <a:gd name="T73" fmla="*/ 43 h 133"/>
                <a:gd name="T74" fmla="*/ 6 w 221"/>
                <a:gd name="T75" fmla="*/ 41 h 133"/>
                <a:gd name="T76" fmla="*/ 4 w 221"/>
                <a:gd name="T77" fmla="*/ 41 h 133"/>
                <a:gd name="T78" fmla="*/ 2 w 221"/>
                <a:gd name="T79" fmla="*/ 39 h 133"/>
                <a:gd name="T80" fmla="*/ 0 w 221"/>
                <a:gd name="T81" fmla="*/ 37 h 133"/>
                <a:gd name="T82" fmla="*/ 0 w 221"/>
                <a:gd name="T83" fmla="*/ 33 h 133"/>
                <a:gd name="T84" fmla="*/ 2 w 221"/>
                <a:gd name="T85" fmla="*/ 31 h 133"/>
                <a:gd name="T86" fmla="*/ 6 w 221"/>
                <a:gd name="T87" fmla="*/ 29 h 133"/>
                <a:gd name="T88" fmla="*/ 10 w 221"/>
                <a:gd name="T89" fmla="*/ 31 h 133"/>
                <a:gd name="T90" fmla="*/ 15 w 221"/>
                <a:gd name="T91" fmla="*/ 33 h 133"/>
                <a:gd name="T92" fmla="*/ 19 w 221"/>
                <a:gd name="T93" fmla="*/ 29 h 133"/>
                <a:gd name="T94" fmla="*/ 21 w 221"/>
                <a:gd name="T95" fmla="*/ 25 h 133"/>
                <a:gd name="T96" fmla="*/ 23 w 221"/>
                <a:gd name="T97" fmla="*/ 20 h 133"/>
                <a:gd name="T98" fmla="*/ 17 w 221"/>
                <a:gd name="T99" fmla="*/ 18 h 133"/>
                <a:gd name="T100" fmla="*/ 11 w 221"/>
                <a:gd name="T101" fmla="*/ 14 h 133"/>
                <a:gd name="T102" fmla="*/ 27 w 221"/>
                <a:gd name="T103" fmla="*/ 16 h 133"/>
                <a:gd name="T104" fmla="*/ 61 w 221"/>
                <a:gd name="T105" fmla="*/ 25 h 133"/>
                <a:gd name="T106" fmla="*/ 75 w 221"/>
                <a:gd name="T107" fmla="*/ 0 h 133"/>
                <a:gd name="T108" fmla="*/ 102 w 221"/>
                <a:gd name="T109" fmla="*/ 16 h 133"/>
                <a:gd name="T110" fmla="*/ 130 w 221"/>
                <a:gd name="T111" fmla="*/ 31 h 133"/>
                <a:gd name="T112" fmla="*/ 167 w 221"/>
                <a:gd name="T113" fmla="*/ 66 h 133"/>
                <a:gd name="T114" fmla="*/ 201 w 221"/>
                <a:gd name="T115" fmla="*/ 83 h 133"/>
                <a:gd name="T116" fmla="*/ 217 w 221"/>
                <a:gd name="T117" fmla="*/ 91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1" h="133">
                  <a:moveTo>
                    <a:pt x="217" y="91"/>
                  </a:moveTo>
                  <a:lnTo>
                    <a:pt x="215" y="91"/>
                  </a:lnTo>
                  <a:lnTo>
                    <a:pt x="213" y="91"/>
                  </a:lnTo>
                  <a:lnTo>
                    <a:pt x="213" y="91"/>
                  </a:lnTo>
                  <a:lnTo>
                    <a:pt x="211" y="91"/>
                  </a:lnTo>
                  <a:lnTo>
                    <a:pt x="209" y="91"/>
                  </a:lnTo>
                  <a:lnTo>
                    <a:pt x="207" y="91"/>
                  </a:lnTo>
                  <a:lnTo>
                    <a:pt x="207" y="93"/>
                  </a:lnTo>
                  <a:lnTo>
                    <a:pt x="205" y="93"/>
                  </a:lnTo>
                  <a:lnTo>
                    <a:pt x="203" y="94"/>
                  </a:lnTo>
                  <a:lnTo>
                    <a:pt x="203" y="96"/>
                  </a:lnTo>
                  <a:lnTo>
                    <a:pt x="201" y="98"/>
                  </a:lnTo>
                  <a:lnTo>
                    <a:pt x="201" y="102"/>
                  </a:lnTo>
                  <a:lnTo>
                    <a:pt x="201" y="106"/>
                  </a:lnTo>
                  <a:lnTo>
                    <a:pt x="201" y="110"/>
                  </a:lnTo>
                  <a:lnTo>
                    <a:pt x="200" y="114"/>
                  </a:lnTo>
                  <a:lnTo>
                    <a:pt x="198" y="116"/>
                  </a:lnTo>
                  <a:lnTo>
                    <a:pt x="196" y="119"/>
                  </a:lnTo>
                  <a:lnTo>
                    <a:pt x="192" y="121"/>
                  </a:lnTo>
                  <a:lnTo>
                    <a:pt x="188" y="125"/>
                  </a:lnTo>
                  <a:lnTo>
                    <a:pt x="186" y="127"/>
                  </a:lnTo>
                  <a:lnTo>
                    <a:pt x="182" y="129"/>
                  </a:lnTo>
                  <a:lnTo>
                    <a:pt x="178" y="131"/>
                  </a:lnTo>
                  <a:lnTo>
                    <a:pt x="173" y="131"/>
                  </a:lnTo>
                  <a:lnTo>
                    <a:pt x="169" y="131"/>
                  </a:lnTo>
                  <a:lnTo>
                    <a:pt x="167" y="131"/>
                  </a:lnTo>
                  <a:lnTo>
                    <a:pt x="167" y="131"/>
                  </a:lnTo>
                  <a:lnTo>
                    <a:pt x="165" y="133"/>
                  </a:lnTo>
                  <a:lnTo>
                    <a:pt x="163" y="133"/>
                  </a:lnTo>
                  <a:lnTo>
                    <a:pt x="161" y="133"/>
                  </a:lnTo>
                  <a:lnTo>
                    <a:pt x="159" y="133"/>
                  </a:lnTo>
                  <a:lnTo>
                    <a:pt x="157" y="133"/>
                  </a:lnTo>
                  <a:lnTo>
                    <a:pt x="155" y="131"/>
                  </a:lnTo>
                  <a:lnTo>
                    <a:pt x="155" y="129"/>
                  </a:lnTo>
                  <a:lnTo>
                    <a:pt x="153" y="125"/>
                  </a:lnTo>
                  <a:lnTo>
                    <a:pt x="153" y="123"/>
                  </a:lnTo>
                  <a:lnTo>
                    <a:pt x="152" y="119"/>
                  </a:lnTo>
                  <a:lnTo>
                    <a:pt x="152" y="118"/>
                  </a:lnTo>
                  <a:lnTo>
                    <a:pt x="152" y="114"/>
                  </a:lnTo>
                  <a:lnTo>
                    <a:pt x="150" y="112"/>
                  </a:lnTo>
                  <a:lnTo>
                    <a:pt x="150" y="108"/>
                  </a:lnTo>
                  <a:lnTo>
                    <a:pt x="140" y="108"/>
                  </a:lnTo>
                  <a:lnTo>
                    <a:pt x="134" y="104"/>
                  </a:lnTo>
                  <a:lnTo>
                    <a:pt x="129" y="100"/>
                  </a:lnTo>
                  <a:lnTo>
                    <a:pt x="123" y="96"/>
                  </a:lnTo>
                  <a:lnTo>
                    <a:pt x="115" y="93"/>
                  </a:lnTo>
                  <a:lnTo>
                    <a:pt x="107" y="87"/>
                  </a:lnTo>
                  <a:lnTo>
                    <a:pt x="98" y="83"/>
                  </a:lnTo>
                  <a:lnTo>
                    <a:pt x="84" y="81"/>
                  </a:lnTo>
                  <a:lnTo>
                    <a:pt x="59" y="81"/>
                  </a:lnTo>
                  <a:lnTo>
                    <a:pt x="58" y="81"/>
                  </a:lnTo>
                  <a:lnTo>
                    <a:pt x="56" y="83"/>
                  </a:lnTo>
                  <a:lnTo>
                    <a:pt x="52" y="85"/>
                  </a:lnTo>
                  <a:lnTo>
                    <a:pt x="50" y="89"/>
                  </a:lnTo>
                  <a:lnTo>
                    <a:pt x="46" y="91"/>
                  </a:lnTo>
                  <a:lnTo>
                    <a:pt x="42" y="94"/>
                  </a:lnTo>
                  <a:lnTo>
                    <a:pt x="40" y="96"/>
                  </a:lnTo>
                  <a:lnTo>
                    <a:pt x="40" y="96"/>
                  </a:lnTo>
                  <a:lnTo>
                    <a:pt x="38" y="96"/>
                  </a:lnTo>
                  <a:lnTo>
                    <a:pt x="36" y="96"/>
                  </a:lnTo>
                  <a:lnTo>
                    <a:pt x="34" y="96"/>
                  </a:lnTo>
                  <a:lnTo>
                    <a:pt x="34" y="96"/>
                  </a:lnTo>
                  <a:lnTo>
                    <a:pt x="33" y="96"/>
                  </a:lnTo>
                  <a:lnTo>
                    <a:pt x="31" y="96"/>
                  </a:lnTo>
                  <a:lnTo>
                    <a:pt x="31" y="96"/>
                  </a:lnTo>
                  <a:lnTo>
                    <a:pt x="29" y="96"/>
                  </a:lnTo>
                  <a:lnTo>
                    <a:pt x="17" y="79"/>
                  </a:lnTo>
                  <a:lnTo>
                    <a:pt x="17" y="75"/>
                  </a:lnTo>
                  <a:lnTo>
                    <a:pt x="17" y="73"/>
                  </a:lnTo>
                  <a:lnTo>
                    <a:pt x="17" y="71"/>
                  </a:lnTo>
                  <a:lnTo>
                    <a:pt x="17" y="70"/>
                  </a:lnTo>
                  <a:lnTo>
                    <a:pt x="17" y="68"/>
                  </a:lnTo>
                  <a:lnTo>
                    <a:pt x="17" y="64"/>
                  </a:lnTo>
                  <a:lnTo>
                    <a:pt x="17" y="62"/>
                  </a:lnTo>
                  <a:lnTo>
                    <a:pt x="17" y="56"/>
                  </a:lnTo>
                  <a:lnTo>
                    <a:pt x="17" y="56"/>
                  </a:lnTo>
                  <a:lnTo>
                    <a:pt x="15" y="56"/>
                  </a:lnTo>
                  <a:lnTo>
                    <a:pt x="15" y="56"/>
                  </a:lnTo>
                  <a:lnTo>
                    <a:pt x="13" y="56"/>
                  </a:lnTo>
                  <a:lnTo>
                    <a:pt x="13" y="56"/>
                  </a:lnTo>
                  <a:lnTo>
                    <a:pt x="11" y="56"/>
                  </a:lnTo>
                  <a:lnTo>
                    <a:pt x="11" y="56"/>
                  </a:lnTo>
                  <a:lnTo>
                    <a:pt x="10" y="56"/>
                  </a:lnTo>
                  <a:lnTo>
                    <a:pt x="11" y="58"/>
                  </a:lnTo>
                  <a:lnTo>
                    <a:pt x="11" y="60"/>
                  </a:lnTo>
                  <a:lnTo>
                    <a:pt x="11" y="62"/>
                  </a:lnTo>
                  <a:lnTo>
                    <a:pt x="10" y="64"/>
                  </a:lnTo>
                  <a:lnTo>
                    <a:pt x="10" y="66"/>
                  </a:lnTo>
                  <a:lnTo>
                    <a:pt x="10" y="68"/>
                  </a:lnTo>
                  <a:lnTo>
                    <a:pt x="8" y="70"/>
                  </a:lnTo>
                  <a:lnTo>
                    <a:pt x="6" y="71"/>
                  </a:lnTo>
                  <a:lnTo>
                    <a:pt x="8" y="70"/>
                  </a:lnTo>
                  <a:lnTo>
                    <a:pt x="8" y="68"/>
                  </a:lnTo>
                  <a:lnTo>
                    <a:pt x="8" y="66"/>
                  </a:lnTo>
                  <a:lnTo>
                    <a:pt x="8" y="64"/>
                  </a:lnTo>
                  <a:lnTo>
                    <a:pt x="8" y="62"/>
                  </a:lnTo>
                  <a:lnTo>
                    <a:pt x="8" y="60"/>
                  </a:lnTo>
                  <a:lnTo>
                    <a:pt x="6" y="58"/>
                  </a:lnTo>
                  <a:lnTo>
                    <a:pt x="6" y="56"/>
                  </a:lnTo>
                  <a:lnTo>
                    <a:pt x="6" y="56"/>
                  </a:lnTo>
                  <a:lnTo>
                    <a:pt x="8" y="54"/>
                  </a:lnTo>
                  <a:lnTo>
                    <a:pt x="8" y="52"/>
                  </a:lnTo>
                  <a:lnTo>
                    <a:pt x="8" y="50"/>
                  </a:lnTo>
                  <a:lnTo>
                    <a:pt x="10" y="50"/>
                  </a:lnTo>
                  <a:lnTo>
                    <a:pt x="10" y="48"/>
                  </a:lnTo>
                  <a:lnTo>
                    <a:pt x="10" y="46"/>
                  </a:lnTo>
                  <a:lnTo>
                    <a:pt x="10" y="45"/>
                  </a:lnTo>
                  <a:lnTo>
                    <a:pt x="10" y="45"/>
                  </a:lnTo>
                  <a:lnTo>
                    <a:pt x="10" y="45"/>
                  </a:lnTo>
                  <a:lnTo>
                    <a:pt x="8" y="45"/>
                  </a:lnTo>
                  <a:lnTo>
                    <a:pt x="8" y="43"/>
                  </a:lnTo>
                  <a:lnTo>
                    <a:pt x="8" y="43"/>
                  </a:lnTo>
                  <a:lnTo>
                    <a:pt x="6" y="43"/>
                  </a:lnTo>
                  <a:lnTo>
                    <a:pt x="6" y="41"/>
                  </a:lnTo>
                  <a:lnTo>
                    <a:pt x="6" y="41"/>
                  </a:lnTo>
                  <a:lnTo>
                    <a:pt x="6" y="41"/>
                  </a:lnTo>
                  <a:lnTo>
                    <a:pt x="4" y="41"/>
                  </a:lnTo>
                  <a:lnTo>
                    <a:pt x="4" y="41"/>
                  </a:lnTo>
                  <a:lnTo>
                    <a:pt x="2" y="41"/>
                  </a:lnTo>
                  <a:lnTo>
                    <a:pt x="2" y="39"/>
                  </a:lnTo>
                  <a:lnTo>
                    <a:pt x="0" y="39"/>
                  </a:lnTo>
                  <a:lnTo>
                    <a:pt x="0" y="39"/>
                  </a:lnTo>
                  <a:lnTo>
                    <a:pt x="0" y="37"/>
                  </a:lnTo>
                  <a:lnTo>
                    <a:pt x="0" y="37"/>
                  </a:lnTo>
                  <a:lnTo>
                    <a:pt x="0" y="35"/>
                  </a:lnTo>
                  <a:lnTo>
                    <a:pt x="0" y="33"/>
                  </a:lnTo>
                  <a:lnTo>
                    <a:pt x="0" y="31"/>
                  </a:lnTo>
                  <a:lnTo>
                    <a:pt x="2" y="31"/>
                  </a:lnTo>
                  <a:lnTo>
                    <a:pt x="2" y="31"/>
                  </a:lnTo>
                  <a:lnTo>
                    <a:pt x="4" y="29"/>
                  </a:lnTo>
                  <a:lnTo>
                    <a:pt x="4" y="29"/>
                  </a:lnTo>
                  <a:lnTo>
                    <a:pt x="6" y="29"/>
                  </a:lnTo>
                  <a:lnTo>
                    <a:pt x="8" y="31"/>
                  </a:lnTo>
                  <a:lnTo>
                    <a:pt x="10" y="31"/>
                  </a:lnTo>
                  <a:lnTo>
                    <a:pt x="10" y="31"/>
                  </a:lnTo>
                  <a:lnTo>
                    <a:pt x="11" y="33"/>
                  </a:lnTo>
                  <a:lnTo>
                    <a:pt x="13" y="33"/>
                  </a:lnTo>
                  <a:lnTo>
                    <a:pt x="15" y="33"/>
                  </a:lnTo>
                  <a:lnTo>
                    <a:pt x="17" y="33"/>
                  </a:lnTo>
                  <a:lnTo>
                    <a:pt x="17" y="31"/>
                  </a:lnTo>
                  <a:lnTo>
                    <a:pt x="19" y="29"/>
                  </a:lnTo>
                  <a:lnTo>
                    <a:pt x="19" y="27"/>
                  </a:lnTo>
                  <a:lnTo>
                    <a:pt x="21" y="27"/>
                  </a:lnTo>
                  <a:lnTo>
                    <a:pt x="21" y="25"/>
                  </a:lnTo>
                  <a:lnTo>
                    <a:pt x="23" y="23"/>
                  </a:lnTo>
                  <a:lnTo>
                    <a:pt x="23" y="22"/>
                  </a:lnTo>
                  <a:lnTo>
                    <a:pt x="23" y="20"/>
                  </a:lnTo>
                  <a:lnTo>
                    <a:pt x="21" y="20"/>
                  </a:lnTo>
                  <a:lnTo>
                    <a:pt x="19" y="20"/>
                  </a:lnTo>
                  <a:lnTo>
                    <a:pt x="17" y="18"/>
                  </a:lnTo>
                  <a:lnTo>
                    <a:pt x="15" y="18"/>
                  </a:lnTo>
                  <a:lnTo>
                    <a:pt x="13" y="16"/>
                  </a:lnTo>
                  <a:lnTo>
                    <a:pt x="11" y="14"/>
                  </a:lnTo>
                  <a:lnTo>
                    <a:pt x="10" y="12"/>
                  </a:lnTo>
                  <a:lnTo>
                    <a:pt x="10" y="8"/>
                  </a:lnTo>
                  <a:lnTo>
                    <a:pt x="27" y="16"/>
                  </a:lnTo>
                  <a:lnTo>
                    <a:pt x="36" y="25"/>
                  </a:lnTo>
                  <a:lnTo>
                    <a:pt x="50" y="27"/>
                  </a:lnTo>
                  <a:lnTo>
                    <a:pt x="61" y="25"/>
                  </a:lnTo>
                  <a:lnTo>
                    <a:pt x="59" y="14"/>
                  </a:lnTo>
                  <a:lnTo>
                    <a:pt x="69" y="10"/>
                  </a:lnTo>
                  <a:lnTo>
                    <a:pt x="75" y="0"/>
                  </a:lnTo>
                  <a:lnTo>
                    <a:pt x="84" y="2"/>
                  </a:lnTo>
                  <a:lnTo>
                    <a:pt x="94" y="10"/>
                  </a:lnTo>
                  <a:lnTo>
                    <a:pt x="102" y="16"/>
                  </a:lnTo>
                  <a:lnTo>
                    <a:pt x="105" y="25"/>
                  </a:lnTo>
                  <a:lnTo>
                    <a:pt x="119" y="31"/>
                  </a:lnTo>
                  <a:lnTo>
                    <a:pt x="130" y="31"/>
                  </a:lnTo>
                  <a:lnTo>
                    <a:pt x="142" y="45"/>
                  </a:lnTo>
                  <a:lnTo>
                    <a:pt x="152" y="54"/>
                  </a:lnTo>
                  <a:lnTo>
                    <a:pt x="167" y="66"/>
                  </a:lnTo>
                  <a:lnTo>
                    <a:pt x="175" y="71"/>
                  </a:lnTo>
                  <a:lnTo>
                    <a:pt x="190" y="79"/>
                  </a:lnTo>
                  <a:lnTo>
                    <a:pt x="201" y="83"/>
                  </a:lnTo>
                  <a:lnTo>
                    <a:pt x="213" y="87"/>
                  </a:lnTo>
                  <a:lnTo>
                    <a:pt x="221" y="89"/>
                  </a:lnTo>
                  <a:lnTo>
                    <a:pt x="217" y="91"/>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16" name="Freeform 370"/>
            <p:cNvSpPr>
              <a:spLocks/>
            </p:cNvSpPr>
            <p:nvPr/>
          </p:nvSpPr>
          <p:spPr bwMode="auto">
            <a:xfrm>
              <a:off x="2868" y="1607"/>
              <a:ext cx="42" cy="28"/>
            </a:xfrm>
            <a:custGeom>
              <a:avLst/>
              <a:gdLst>
                <a:gd name="T0" fmla="*/ 42 w 42"/>
                <a:gd name="T1" fmla="*/ 7 h 25"/>
                <a:gd name="T2" fmla="*/ 38 w 42"/>
                <a:gd name="T3" fmla="*/ 9 h 25"/>
                <a:gd name="T4" fmla="*/ 34 w 42"/>
                <a:gd name="T5" fmla="*/ 13 h 25"/>
                <a:gd name="T6" fmla="*/ 32 w 42"/>
                <a:gd name="T7" fmla="*/ 17 h 25"/>
                <a:gd name="T8" fmla="*/ 28 w 42"/>
                <a:gd name="T9" fmla="*/ 21 h 25"/>
                <a:gd name="T10" fmla="*/ 25 w 42"/>
                <a:gd name="T11" fmla="*/ 23 h 25"/>
                <a:gd name="T12" fmla="*/ 21 w 42"/>
                <a:gd name="T13" fmla="*/ 25 h 25"/>
                <a:gd name="T14" fmla="*/ 11 w 42"/>
                <a:gd name="T15" fmla="*/ 25 h 25"/>
                <a:gd name="T16" fmla="*/ 0 w 42"/>
                <a:gd name="T17" fmla="*/ 23 h 25"/>
                <a:gd name="T18" fmla="*/ 0 w 42"/>
                <a:gd name="T19" fmla="*/ 21 h 25"/>
                <a:gd name="T20" fmla="*/ 0 w 42"/>
                <a:gd name="T21" fmla="*/ 21 h 25"/>
                <a:gd name="T22" fmla="*/ 0 w 42"/>
                <a:gd name="T23" fmla="*/ 19 h 25"/>
                <a:gd name="T24" fmla="*/ 0 w 42"/>
                <a:gd name="T25" fmla="*/ 17 h 25"/>
                <a:gd name="T26" fmla="*/ 0 w 42"/>
                <a:gd name="T27" fmla="*/ 13 h 25"/>
                <a:gd name="T28" fmla="*/ 0 w 42"/>
                <a:gd name="T29" fmla="*/ 11 h 25"/>
                <a:gd name="T30" fmla="*/ 0 w 42"/>
                <a:gd name="T31" fmla="*/ 9 h 25"/>
                <a:gd name="T32" fmla="*/ 0 w 42"/>
                <a:gd name="T33" fmla="*/ 7 h 25"/>
                <a:gd name="T34" fmla="*/ 2 w 42"/>
                <a:gd name="T35" fmla="*/ 7 h 25"/>
                <a:gd name="T36" fmla="*/ 4 w 42"/>
                <a:gd name="T37" fmla="*/ 7 h 25"/>
                <a:gd name="T38" fmla="*/ 5 w 42"/>
                <a:gd name="T39" fmla="*/ 7 h 25"/>
                <a:gd name="T40" fmla="*/ 7 w 42"/>
                <a:gd name="T41" fmla="*/ 7 h 25"/>
                <a:gd name="T42" fmla="*/ 9 w 42"/>
                <a:gd name="T43" fmla="*/ 7 h 25"/>
                <a:gd name="T44" fmla="*/ 9 w 42"/>
                <a:gd name="T45" fmla="*/ 7 h 25"/>
                <a:gd name="T46" fmla="*/ 11 w 42"/>
                <a:gd name="T47" fmla="*/ 7 h 25"/>
                <a:gd name="T48" fmla="*/ 13 w 42"/>
                <a:gd name="T49" fmla="*/ 7 h 25"/>
                <a:gd name="T50" fmla="*/ 15 w 42"/>
                <a:gd name="T51" fmla="*/ 7 h 25"/>
                <a:gd name="T52" fmla="*/ 19 w 42"/>
                <a:gd name="T53" fmla="*/ 7 h 25"/>
                <a:gd name="T54" fmla="*/ 21 w 42"/>
                <a:gd name="T55" fmla="*/ 5 h 25"/>
                <a:gd name="T56" fmla="*/ 25 w 42"/>
                <a:gd name="T57" fmla="*/ 5 h 25"/>
                <a:gd name="T58" fmla="*/ 27 w 42"/>
                <a:gd name="T59" fmla="*/ 4 h 25"/>
                <a:gd name="T60" fmla="*/ 28 w 42"/>
                <a:gd name="T61" fmla="*/ 2 h 25"/>
                <a:gd name="T62" fmla="*/ 32 w 42"/>
                <a:gd name="T63" fmla="*/ 2 h 25"/>
                <a:gd name="T64" fmla="*/ 36 w 42"/>
                <a:gd name="T65" fmla="*/ 0 h 25"/>
                <a:gd name="T66" fmla="*/ 36 w 42"/>
                <a:gd name="T67" fmla="*/ 0 h 25"/>
                <a:gd name="T68" fmla="*/ 38 w 42"/>
                <a:gd name="T69" fmla="*/ 2 h 25"/>
                <a:gd name="T70" fmla="*/ 38 w 42"/>
                <a:gd name="T71" fmla="*/ 2 h 25"/>
                <a:gd name="T72" fmla="*/ 38 w 42"/>
                <a:gd name="T73" fmla="*/ 4 h 25"/>
                <a:gd name="T74" fmla="*/ 40 w 42"/>
                <a:gd name="T75" fmla="*/ 4 h 25"/>
                <a:gd name="T76" fmla="*/ 40 w 42"/>
                <a:gd name="T77" fmla="*/ 4 h 25"/>
                <a:gd name="T78" fmla="*/ 42 w 42"/>
                <a:gd name="T79" fmla="*/ 5 h 25"/>
                <a:gd name="T80" fmla="*/ 42 w 42"/>
                <a:gd name="T81" fmla="*/ 5 h 25"/>
                <a:gd name="T82" fmla="*/ 42 w 42"/>
                <a:gd name="T83" fmla="*/ 7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2" h="25">
                  <a:moveTo>
                    <a:pt x="42" y="7"/>
                  </a:moveTo>
                  <a:lnTo>
                    <a:pt x="38" y="9"/>
                  </a:lnTo>
                  <a:lnTo>
                    <a:pt x="34" y="13"/>
                  </a:lnTo>
                  <a:lnTo>
                    <a:pt x="32" y="17"/>
                  </a:lnTo>
                  <a:lnTo>
                    <a:pt x="28" y="21"/>
                  </a:lnTo>
                  <a:lnTo>
                    <a:pt x="25" y="23"/>
                  </a:lnTo>
                  <a:lnTo>
                    <a:pt x="21" y="25"/>
                  </a:lnTo>
                  <a:lnTo>
                    <a:pt x="11" y="25"/>
                  </a:lnTo>
                  <a:lnTo>
                    <a:pt x="0" y="23"/>
                  </a:lnTo>
                  <a:lnTo>
                    <a:pt x="0" y="21"/>
                  </a:lnTo>
                  <a:lnTo>
                    <a:pt x="0" y="21"/>
                  </a:lnTo>
                  <a:lnTo>
                    <a:pt x="0" y="19"/>
                  </a:lnTo>
                  <a:lnTo>
                    <a:pt x="0" y="17"/>
                  </a:lnTo>
                  <a:lnTo>
                    <a:pt x="0" y="13"/>
                  </a:lnTo>
                  <a:lnTo>
                    <a:pt x="0" y="11"/>
                  </a:lnTo>
                  <a:lnTo>
                    <a:pt x="0" y="9"/>
                  </a:lnTo>
                  <a:lnTo>
                    <a:pt x="0" y="7"/>
                  </a:lnTo>
                  <a:lnTo>
                    <a:pt x="2" y="7"/>
                  </a:lnTo>
                  <a:lnTo>
                    <a:pt x="4" y="7"/>
                  </a:lnTo>
                  <a:lnTo>
                    <a:pt x="5" y="7"/>
                  </a:lnTo>
                  <a:lnTo>
                    <a:pt x="7" y="7"/>
                  </a:lnTo>
                  <a:lnTo>
                    <a:pt x="9" y="7"/>
                  </a:lnTo>
                  <a:lnTo>
                    <a:pt x="9" y="7"/>
                  </a:lnTo>
                  <a:lnTo>
                    <a:pt x="11" y="7"/>
                  </a:lnTo>
                  <a:lnTo>
                    <a:pt x="13" y="7"/>
                  </a:lnTo>
                  <a:lnTo>
                    <a:pt x="15" y="7"/>
                  </a:lnTo>
                  <a:lnTo>
                    <a:pt x="19" y="7"/>
                  </a:lnTo>
                  <a:lnTo>
                    <a:pt x="21" y="5"/>
                  </a:lnTo>
                  <a:lnTo>
                    <a:pt x="25" y="5"/>
                  </a:lnTo>
                  <a:lnTo>
                    <a:pt x="27" y="4"/>
                  </a:lnTo>
                  <a:lnTo>
                    <a:pt x="28" y="2"/>
                  </a:lnTo>
                  <a:lnTo>
                    <a:pt x="32" y="2"/>
                  </a:lnTo>
                  <a:lnTo>
                    <a:pt x="36" y="0"/>
                  </a:lnTo>
                  <a:lnTo>
                    <a:pt x="36" y="0"/>
                  </a:lnTo>
                  <a:lnTo>
                    <a:pt x="38" y="2"/>
                  </a:lnTo>
                  <a:lnTo>
                    <a:pt x="38" y="2"/>
                  </a:lnTo>
                  <a:lnTo>
                    <a:pt x="38" y="4"/>
                  </a:lnTo>
                  <a:lnTo>
                    <a:pt x="40" y="4"/>
                  </a:lnTo>
                  <a:lnTo>
                    <a:pt x="40" y="4"/>
                  </a:lnTo>
                  <a:lnTo>
                    <a:pt x="42" y="5"/>
                  </a:lnTo>
                  <a:lnTo>
                    <a:pt x="42" y="5"/>
                  </a:lnTo>
                  <a:lnTo>
                    <a:pt x="42" y="7"/>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17" name="Freeform 371"/>
            <p:cNvSpPr>
              <a:spLocks/>
            </p:cNvSpPr>
            <p:nvPr/>
          </p:nvSpPr>
          <p:spPr bwMode="auto">
            <a:xfrm>
              <a:off x="2866" y="1613"/>
              <a:ext cx="80" cy="76"/>
            </a:xfrm>
            <a:custGeom>
              <a:avLst/>
              <a:gdLst>
                <a:gd name="T0" fmla="*/ 71 w 80"/>
                <a:gd name="T1" fmla="*/ 29 h 70"/>
                <a:gd name="T2" fmla="*/ 48 w 80"/>
                <a:gd name="T3" fmla="*/ 25 h 70"/>
                <a:gd name="T4" fmla="*/ 44 w 80"/>
                <a:gd name="T5" fmla="*/ 25 h 70"/>
                <a:gd name="T6" fmla="*/ 40 w 80"/>
                <a:gd name="T7" fmla="*/ 25 h 70"/>
                <a:gd name="T8" fmla="*/ 38 w 80"/>
                <a:gd name="T9" fmla="*/ 25 h 70"/>
                <a:gd name="T10" fmla="*/ 36 w 80"/>
                <a:gd name="T11" fmla="*/ 29 h 70"/>
                <a:gd name="T12" fmla="*/ 42 w 80"/>
                <a:gd name="T13" fmla="*/ 41 h 70"/>
                <a:gd name="T14" fmla="*/ 48 w 80"/>
                <a:gd name="T15" fmla="*/ 50 h 70"/>
                <a:gd name="T16" fmla="*/ 54 w 80"/>
                <a:gd name="T17" fmla="*/ 58 h 70"/>
                <a:gd name="T18" fmla="*/ 59 w 80"/>
                <a:gd name="T19" fmla="*/ 70 h 70"/>
                <a:gd name="T20" fmla="*/ 55 w 80"/>
                <a:gd name="T21" fmla="*/ 70 h 70"/>
                <a:gd name="T22" fmla="*/ 50 w 80"/>
                <a:gd name="T23" fmla="*/ 70 h 70"/>
                <a:gd name="T24" fmla="*/ 46 w 80"/>
                <a:gd name="T25" fmla="*/ 68 h 70"/>
                <a:gd name="T26" fmla="*/ 42 w 80"/>
                <a:gd name="T27" fmla="*/ 68 h 70"/>
                <a:gd name="T28" fmla="*/ 40 w 80"/>
                <a:gd name="T29" fmla="*/ 66 h 70"/>
                <a:gd name="T30" fmla="*/ 36 w 80"/>
                <a:gd name="T31" fmla="*/ 62 h 70"/>
                <a:gd name="T32" fmla="*/ 36 w 80"/>
                <a:gd name="T33" fmla="*/ 58 h 70"/>
                <a:gd name="T34" fmla="*/ 34 w 80"/>
                <a:gd name="T35" fmla="*/ 56 h 70"/>
                <a:gd name="T36" fmla="*/ 29 w 80"/>
                <a:gd name="T37" fmla="*/ 47 h 70"/>
                <a:gd name="T38" fmla="*/ 21 w 80"/>
                <a:gd name="T39" fmla="*/ 39 h 70"/>
                <a:gd name="T40" fmla="*/ 13 w 80"/>
                <a:gd name="T41" fmla="*/ 31 h 70"/>
                <a:gd name="T42" fmla="*/ 4 w 80"/>
                <a:gd name="T43" fmla="*/ 27 h 70"/>
                <a:gd name="T44" fmla="*/ 4 w 80"/>
                <a:gd name="T45" fmla="*/ 25 h 70"/>
                <a:gd name="T46" fmla="*/ 2 w 80"/>
                <a:gd name="T47" fmla="*/ 23 h 70"/>
                <a:gd name="T48" fmla="*/ 2 w 80"/>
                <a:gd name="T49" fmla="*/ 20 h 70"/>
                <a:gd name="T50" fmla="*/ 0 w 80"/>
                <a:gd name="T51" fmla="*/ 16 h 70"/>
                <a:gd name="T52" fmla="*/ 21 w 80"/>
                <a:gd name="T53" fmla="*/ 18 h 70"/>
                <a:gd name="T54" fmla="*/ 30 w 80"/>
                <a:gd name="T55" fmla="*/ 14 h 70"/>
                <a:gd name="T56" fmla="*/ 36 w 80"/>
                <a:gd name="T57" fmla="*/ 6 h 70"/>
                <a:gd name="T58" fmla="*/ 44 w 80"/>
                <a:gd name="T59" fmla="*/ 0 h 70"/>
                <a:gd name="T60" fmla="*/ 50 w 80"/>
                <a:gd name="T61" fmla="*/ 4 h 70"/>
                <a:gd name="T62" fmla="*/ 55 w 80"/>
                <a:gd name="T63" fmla="*/ 8 h 70"/>
                <a:gd name="T64" fmla="*/ 61 w 80"/>
                <a:gd name="T65" fmla="*/ 12 h 70"/>
                <a:gd name="T66" fmla="*/ 67 w 80"/>
                <a:gd name="T67" fmla="*/ 12 h 70"/>
                <a:gd name="T68" fmla="*/ 71 w 80"/>
                <a:gd name="T69" fmla="*/ 12 h 70"/>
                <a:gd name="T70" fmla="*/ 73 w 80"/>
                <a:gd name="T71" fmla="*/ 12 h 70"/>
                <a:gd name="T72" fmla="*/ 75 w 80"/>
                <a:gd name="T73" fmla="*/ 12 h 70"/>
                <a:gd name="T74" fmla="*/ 77 w 80"/>
                <a:gd name="T75" fmla="*/ 12 h 70"/>
                <a:gd name="T76" fmla="*/ 78 w 80"/>
                <a:gd name="T77" fmla="*/ 16 h 70"/>
                <a:gd name="T78" fmla="*/ 80 w 80"/>
                <a:gd name="T79" fmla="*/ 18 h 70"/>
                <a:gd name="T80" fmla="*/ 80 w 80"/>
                <a:gd name="T81" fmla="*/ 18 h 70"/>
                <a:gd name="T82" fmla="*/ 80 w 80"/>
                <a:gd name="T83" fmla="*/ 2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0" h="70">
                  <a:moveTo>
                    <a:pt x="80" y="22"/>
                  </a:moveTo>
                  <a:lnTo>
                    <a:pt x="71" y="29"/>
                  </a:lnTo>
                  <a:lnTo>
                    <a:pt x="50" y="23"/>
                  </a:lnTo>
                  <a:lnTo>
                    <a:pt x="48" y="25"/>
                  </a:lnTo>
                  <a:lnTo>
                    <a:pt x="46" y="25"/>
                  </a:lnTo>
                  <a:lnTo>
                    <a:pt x="44" y="25"/>
                  </a:lnTo>
                  <a:lnTo>
                    <a:pt x="42" y="25"/>
                  </a:lnTo>
                  <a:lnTo>
                    <a:pt x="40" y="25"/>
                  </a:lnTo>
                  <a:lnTo>
                    <a:pt x="38" y="25"/>
                  </a:lnTo>
                  <a:lnTo>
                    <a:pt x="38" y="25"/>
                  </a:lnTo>
                  <a:lnTo>
                    <a:pt x="36" y="23"/>
                  </a:lnTo>
                  <a:lnTo>
                    <a:pt x="36" y="29"/>
                  </a:lnTo>
                  <a:lnTo>
                    <a:pt x="38" y="37"/>
                  </a:lnTo>
                  <a:lnTo>
                    <a:pt x="42" y="41"/>
                  </a:lnTo>
                  <a:lnTo>
                    <a:pt x="46" y="45"/>
                  </a:lnTo>
                  <a:lnTo>
                    <a:pt x="48" y="50"/>
                  </a:lnTo>
                  <a:lnTo>
                    <a:pt x="52" y="54"/>
                  </a:lnTo>
                  <a:lnTo>
                    <a:pt x="54" y="58"/>
                  </a:lnTo>
                  <a:lnTo>
                    <a:pt x="57" y="64"/>
                  </a:lnTo>
                  <a:lnTo>
                    <a:pt x="59" y="70"/>
                  </a:lnTo>
                  <a:lnTo>
                    <a:pt x="57" y="70"/>
                  </a:lnTo>
                  <a:lnTo>
                    <a:pt x="55" y="70"/>
                  </a:lnTo>
                  <a:lnTo>
                    <a:pt x="54" y="70"/>
                  </a:lnTo>
                  <a:lnTo>
                    <a:pt x="50" y="70"/>
                  </a:lnTo>
                  <a:lnTo>
                    <a:pt x="48" y="70"/>
                  </a:lnTo>
                  <a:lnTo>
                    <a:pt x="46" y="68"/>
                  </a:lnTo>
                  <a:lnTo>
                    <a:pt x="44" y="68"/>
                  </a:lnTo>
                  <a:lnTo>
                    <a:pt x="42" y="68"/>
                  </a:lnTo>
                  <a:lnTo>
                    <a:pt x="40" y="66"/>
                  </a:lnTo>
                  <a:lnTo>
                    <a:pt x="40" y="66"/>
                  </a:lnTo>
                  <a:lnTo>
                    <a:pt x="38" y="64"/>
                  </a:lnTo>
                  <a:lnTo>
                    <a:pt x="36" y="62"/>
                  </a:lnTo>
                  <a:lnTo>
                    <a:pt x="36" y="60"/>
                  </a:lnTo>
                  <a:lnTo>
                    <a:pt x="36" y="58"/>
                  </a:lnTo>
                  <a:lnTo>
                    <a:pt x="34" y="56"/>
                  </a:lnTo>
                  <a:lnTo>
                    <a:pt x="34" y="56"/>
                  </a:lnTo>
                  <a:lnTo>
                    <a:pt x="30" y="50"/>
                  </a:lnTo>
                  <a:lnTo>
                    <a:pt x="29" y="47"/>
                  </a:lnTo>
                  <a:lnTo>
                    <a:pt x="25" y="43"/>
                  </a:lnTo>
                  <a:lnTo>
                    <a:pt x="21" y="39"/>
                  </a:lnTo>
                  <a:lnTo>
                    <a:pt x="17" y="35"/>
                  </a:lnTo>
                  <a:lnTo>
                    <a:pt x="13" y="31"/>
                  </a:lnTo>
                  <a:lnTo>
                    <a:pt x="9" y="29"/>
                  </a:lnTo>
                  <a:lnTo>
                    <a:pt x="4" y="27"/>
                  </a:lnTo>
                  <a:lnTo>
                    <a:pt x="4" y="27"/>
                  </a:lnTo>
                  <a:lnTo>
                    <a:pt x="4" y="25"/>
                  </a:lnTo>
                  <a:lnTo>
                    <a:pt x="2" y="23"/>
                  </a:lnTo>
                  <a:lnTo>
                    <a:pt x="2" y="23"/>
                  </a:lnTo>
                  <a:lnTo>
                    <a:pt x="2" y="22"/>
                  </a:lnTo>
                  <a:lnTo>
                    <a:pt x="2" y="20"/>
                  </a:lnTo>
                  <a:lnTo>
                    <a:pt x="0" y="18"/>
                  </a:lnTo>
                  <a:lnTo>
                    <a:pt x="0" y="16"/>
                  </a:lnTo>
                  <a:lnTo>
                    <a:pt x="11" y="18"/>
                  </a:lnTo>
                  <a:lnTo>
                    <a:pt x="21" y="18"/>
                  </a:lnTo>
                  <a:lnTo>
                    <a:pt x="27" y="16"/>
                  </a:lnTo>
                  <a:lnTo>
                    <a:pt x="30" y="14"/>
                  </a:lnTo>
                  <a:lnTo>
                    <a:pt x="34" y="10"/>
                  </a:lnTo>
                  <a:lnTo>
                    <a:pt x="36" y="6"/>
                  </a:lnTo>
                  <a:lnTo>
                    <a:pt x="40" y="2"/>
                  </a:lnTo>
                  <a:lnTo>
                    <a:pt x="44" y="0"/>
                  </a:lnTo>
                  <a:lnTo>
                    <a:pt x="46" y="2"/>
                  </a:lnTo>
                  <a:lnTo>
                    <a:pt x="50" y="4"/>
                  </a:lnTo>
                  <a:lnTo>
                    <a:pt x="52" y="6"/>
                  </a:lnTo>
                  <a:lnTo>
                    <a:pt x="55" y="8"/>
                  </a:lnTo>
                  <a:lnTo>
                    <a:pt x="59" y="10"/>
                  </a:lnTo>
                  <a:lnTo>
                    <a:pt x="61" y="12"/>
                  </a:lnTo>
                  <a:lnTo>
                    <a:pt x="65" y="12"/>
                  </a:lnTo>
                  <a:lnTo>
                    <a:pt x="67" y="12"/>
                  </a:lnTo>
                  <a:lnTo>
                    <a:pt x="69" y="12"/>
                  </a:lnTo>
                  <a:lnTo>
                    <a:pt x="71" y="12"/>
                  </a:lnTo>
                  <a:lnTo>
                    <a:pt x="71" y="12"/>
                  </a:lnTo>
                  <a:lnTo>
                    <a:pt x="73" y="12"/>
                  </a:lnTo>
                  <a:lnTo>
                    <a:pt x="75" y="12"/>
                  </a:lnTo>
                  <a:lnTo>
                    <a:pt x="75" y="12"/>
                  </a:lnTo>
                  <a:lnTo>
                    <a:pt x="77" y="12"/>
                  </a:lnTo>
                  <a:lnTo>
                    <a:pt x="77" y="12"/>
                  </a:lnTo>
                  <a:lnTo>
                    <a:pt x="78" y="16"/>
                  </a:lnTo>
                  <a:lnTo>
                    <a:pt x="78" y="16"/>
                  </a:lnTo>
                  <a:lnTo>
                    <a:pt x="80" y="18"/>
                  </a:lnTo>
                  <a:lnTo>
                    <a:pt x="80" y="18"/>
                  </a:lnTo>
                  <a:lnTo>
                    <a:pt x="80" y="18"/>
                  </a:lnTo>
                  <a:lnTo>
                    <a:pt x="80" y="18"/>
                  </a:lnTo>
                  <a:lnTo>
                    <a:pt x="80" y="20"/>
                  </a:lnTo>
                  <a:lnTo>
                    <a:pt x="80" y="22"/>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18" name="Freeform 372"/>
            <p:cNvSpPr>
              <a:spLocks/>
            </p:cNvSpPr>
            <p:nvPr/>
          </p:nvSpPr>
          <p:spPr bwMode="auto">
            <a:xfrm>
              <a:off x="2482" y="2378"/>
              <a:ext cx="65" cy="86"/>
            </a:xfrm>
            <a:custGeom>
              <a:avLst/>
              <a:gdLst>
                <a:gd name="T0" fmla="*/ 19 w 65"/>
                <a:gd name="T1" fmla="*/ 0 h 79"/>
                <a:gd name="T2" fmla="*/ 21 w 65"/>
                <a:gd name="T3" fmla="*/ 0 h 79"/>
                <a:gd name="T4" fmla="*/ 23 w 65"/>
                <a:gd name="T5" fmla="*/ 0 h 79"/>
                <a:gd name="T6" fmla="*/ 25 w 65"/>
                <a:gd name="T7" fmla="*/ 0 h 79"/>
                <a:gd name="T8" fmla="*/ 25 w 65"/>
                <a:gd name="T9" fmla="*/ 0 h 79"/>
                <a:gd name="T10" fmla="*/ 27 w 65"/>
                <a:gd name="T11" fmla="*/ 0 h 79"/>
                <a:gd name="T12" fmla="*/ 27 w 65"/>
                <a:gd name="T13" fmla="*/ 0 h 79"/>
                <a:gd name="T14" fmla="*/ 29 w 65"/>
                <a:gd name="T15" fmla="*/ 0 h 79"/>
                <a:gd name="T16" fmla="*/ 31 w 65"/>
                <a:gd name="T17" fmla="*/ 0 h 79"/>
                <a:gd name="T18" fmla="*/ 33 w 65"/>
                <a:gd name="T19" fmla="*/ 2 h 79"/>
                <a:gd name="T20" fmla="*/ 35 w 65"/>
                <a:gd name="T21" fmla="*/ 6 h 79"/>
                <a:gd name="T22" fmla="*/ 36 w 65"/>
                <a:gd name="T23" fmla="*/ 8 h 79"/>
                <a:gd name="T24" fmla="*/ 38 w 65"/>
                <a:gd name="T25" fmla="*/ 12 h 79"/>
                <a:gd name="T26" fmla="*/ 40 w 65"/>
                <a:gd name="T27" fmla="*/ 14 h 79"/>
                <a:gd name="T28" fmla="*/ 42 w 65"/>
                <a:gd name="T29" fmla="*/ 15 h 79"/>
                <a:gd name="T30" fmla="*/ 46 w 65"/>
                <a:gd name="T31" fmla="*/ 15 h 79"/>
                <a:gd name="T32" fmla="*/ 50 w 65"/>
                <a:gd name="T33" fmla="*/ 15 h 79"/>
                <a:gd name="T34" fmla="*/ 52 w 65"/>
                <a:gd name="T35" fmla="*/ 23 h 79"/>
                <a:gd name="T36" fmla="*/ 52 w 65"/>
                <a:gd name="T37" fmla="*/ 27 h 79"/>
                <a:gd name="T38" fmla="*/ 54 w 65"/>
                <a:gd name="T39" fmla="*/ 31 h 79"/>
                <a:gd name="T40" fmla="*/ 56 w 65"/>
                <a:gd name="T41" fmla="*/ 35 h 79"/>
                <a:gd name="T42" fmla="*/ 59 w 65"/>
                <a:gd name="T43" fmla="*/ 40 h 79"/>
                <a:gd name="T44" fmla="*/ 61 w 65"/>
                <a:gd name="T45" fmla="*/ 44 h 79"/>
                <a:gd name="T46" fmla="*/ 63 w 65"/>
                <a:gd name="T47" fmla="*/ 50 h 79"/>
                <a:gd name="T48" fmla="*/ 63 w 65"/>
                <a:gd name="T49" fmla="*/ 56 h 79"/>
                <a:gd name="T50" fmla="*/ 65 w 65"/>
                <a:gd name="T51" fmla="*/ 63 h 79"/>
                <a:gd name="T52" fmla="*/ 65 w 65"/>
                <a:gd name="T53" fmla="*/ 65 h 79"/>
                <a:gd name="T54" fmla="*/ 65 w 65"/>
                <a:gd name="T55" fmla="*/ 67 h 79"/>
                <a:gd name="T56" fmla="*/ 63 w 65"/>
                <a:gd name="T57" fmla="*/ 69 h 79"/>
                <a:gd name="T58" fmla="*/ 63 w 65"/>
                <a:gd name="T59" fmla="*/ 71 h 79"/>
                <a:gd name="T60" fmla="*/ 63 w 65"/>
                <a:gd name="T61" fmla="*/ 73 h 79"/>
                <a:gd name="T62" fmla="*/ 63 w 65"/>
                <a:gd name="T63" fmla="*/ 75 h 79"/>
                <a:gd name="T64" fmla="*/ 63 w 65"/>
                <a:gd name="T65" fmla="*/ 77 h 79"/>
                <a:gd name="T66" fmla="*/ 63 w 65"/>
                <a:gd name="T67" fmla="*/ 79 h 79"/>
                <a:gd name="T68" fmla="*/ 59 w 65"/>
                <a:gd name="T69" fmla="*/ 79 h 79"/>
                <a:gd name="T70" fmla="*/ 54 w 65"/>
                <a:gd name="T71" fmla="*/ 75 h 79"/>
                <a:gd name="T72" fmla="*/ 48 w 65"/>
                <a:gd name="T73" fmla="*/ 71 h 79"/>
                <a:gd name="T74" fmla="*/ 42 w 65"/>
                <a:gd name="T75" fmla="*/ 65 h 79"/>
                <a:gd name="T76" fmla="*/ 35 w 65"/>
                <a:gd name="T77" fmla="*/ 60 h 79"/>
                <a:gd name="T78" fmla="*/ 27 w 65"/>
                <a:gd name="T79" fmla="*/ 52 h 79"/>
                <a:gd name="T80" fmla="*/ 21 w 65"/>
                <a:gd name="T81" fmla="*/ 46 h 79"/>
                <a:gd name="T82" fmla="*/ 15 w 65"/>
                <a:gd name="T83" fmla="*/ 40 h 79"/>
                <a:gd name="T84" fmla="*/ 13 w 65"/>
                <a:gd name="T85" fmla="*/ 40 h 79"/>
                <a:gd name="T86" fmla="*/ 12 w 65"/>
                <a:gd name="T87" fmla="*/ 38 h 79"/>
                <a:gd name="T88" fmla="*/ 10 w 65"/>
                <a:gd name="T89" fmla="*/ 37 h 79"/>
                <a:gd name="T90" fmla="*/ 8 w 65"/>
                <a:gd name="T91" fmla="*/ 35 h 79"/>
                <a:gd name="T92" fmla="*/ 6 w 65"/>
                <a:gd name="T93" fmla="*/ 35 h 79"/>
                <a:gd name="T94" fmla="*/ 4 w 65"/>
                <a:gd name="T95" fmla="*/ 33 h 79"/>
                <a:gd name="T96" fmla="*/ 2 w 65"/>
                <a:gd name="T97" fmla="*/ 33 h 79"/>
                <a:gd name="T98" fmla="*/ 0 w 65"/>
                <a:gd name="T99" fmla="*/ 31 h 79"/>
                <a:gd name="T100" fmla="*/ 6 w 65"/>
                <a:gd name="T101" fmla="*/ 25 h 79"/>
                <a:gd name="T102" fmla="*/ 10 w 65"/>
                <a:gd name="T103" fmla="*/ 19 h 79"/>
                <a:gd name="T104" fmla="*/ 13 w 65"/>
                <a:gd name="T105" fmla="*/ 15 h 79"/>
                <a:gd name="T106" fmla="*/ 15 w 65"/>
                <a:gd name="T107" fmla="*/ 14 h 79"/>
                <a:gd name="T108" fmla="*/ 17 w 65"/>
                <a:gd name="T109" fmla="*/ 10 h 79"/>
                <a:gd name="T110" fmla="*/ 17 w 65"/>
                <a:gd name="T111" fmla="*/ 8 h 79"/>
                <a:gd name="T112" fmla="*/ 19 w 65"/>
                <a:gd name="T113" fmla="*/ 4 h 79"/>
                <a:gd name="T114" fmla="*/ 19 w 65"/>
                <a:gd name="T115"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5" h="79">
                  <a:moveTo>
                    <a:pt x="19" y="0"/>
                  </a:moveTo>
                  <a:lnTo>
                    <a:pt x="21" y="0"/>
                  </a:lnTo>
                  <a:lnTo>
                    <a:pt x="23" y="0"/>
                  </a:lnTo>
                  <a:lnTo>
                    <a:pt x="25" y="0"/>
                  </a:lnTo>
                  <a:lnTo>
                    <a:pt x="25" y="0"/>
                  </a:lnTo>
                  <a:lnTo>
                    <a:pt x="27" y="0"/>
                  </a:lnTo>
                  <a:lnTo>
                    <a:pt x="27" y="0"/>
                  </a:lnTo>
                  <a:lnTo>
                    <a:pt x="29" y="0"/>
                  </a:lnTo>
                  <a:lnTo>
                    <a:pt x="31" y="0"/>
                  </a:lnTo>
                  <a:lnTo>
                    <a:pt x="33" y="2"/>
                  </a:lnTo>
                  <a:lnTo>
                    <a:pt x="35" y="6"/>
                  </a:lnTo>
                  <a:lnTo>
                    <a:pt x="36" y="8"/>
                  </a:lnTo>
                  <a:lnTo>
                    <a:pt x="38" y="12"/>
                  </a:lnTo>
                  <a:lnTo>
                    <a:pt x="40" y="14"/>
                  </a:lnTo>
                  <a:lnTo>
                    <a:pt x="42" y="15"/>
                  </a:lnTo>
                  <a:lnTo>
                    <a:pt x="46" y="15"/>
                  </a:lnTo>
                  <a:lnTo>
                    <a:pt x="50" y="15"/>
                  </a:lnTo>
                  <a:lnTo>
                    <a:pt x="52" y="23"/>
                  </a:lnTo>
                  <a:lnTo>
                    <a:pt x="52" y="27"/>
                  </a:lnTo>
                  <a:lnTo>
                    <a:pt x="54" y="31"/>
                  </a:lnTo>
                  <a:lnTo>
                    <a:pt x="56" y="35"/>
                  </a:lnTo>
                  <a:lnTo>
                    <a:pt x="59" y="40"/>
                  </a:lnTo>
                  <a:lnTo>
                    <a:pt x="61" y="44"/>
                  </a:lnTo>
                  <a:lnTo>
                    <a:pt x="63" y="50"/>
                  </a:lnTo>
                  <a:lnTo>
                    <a:pt x="63" y="56"/>
                  </a:lnTo>
                  <a:lnTo>
                    <a:pt x="65" y="63"/>
                  </a:lnTo>
                  <a:lnTo>
                    <a:pt x="65" y="65"/>
                  </a:lnTo>
                  <a:lnTo>
                    <a:pt x="65" y="67"/>
                  </a:lnTo>
                  <a:lnTo>
                    <a:pt x="63" y="69"/>
                  </a:lnTo>
                  <a:lnTo>
                    <a:pt x="63" y="71"/>
                  </a:lnTo>
                  <a:lnTo>
                    <a:pt x="63" y="73"/>
                  </a:lnTo>
                  <a:lnTo>
                    <a:pt x="63" y="75"/>
                  </a:lnTo>
                  <a:lnTo>
                    <a:pt x="63" y="77"/>
                  </a:lnTo>
                  <a:lnTo>
                    <a:pt x="63" y="79"/>
                  </a:lnTo>
                  <a:lnTo>
                    <a:pt x="59" y="79"/>
                  </a:lnTo>
                  <a:lnTo>
                    <a:pt x="54" y="75"/>
                  </a:lnTo>
                  <a:lnTo>
                    <a:pt x="48" y="71"/>
                  </a:lnTo>
                  <a:lnTo>
                    <a:pt x="42" y="65"/>
                  </a:lnTo>
                  <a:lnTo>
                    <a:pt x="35" y="60"/>
                  </a:lnTo>
                  <a:lnTo>
                    <a:pt x="27" y="52"/>
                  </a:lnTo>
                  <a:lnTo>
                    <a:pt x="21" y="46"/>
                  </a:lnTo>
                  <a:lnTo>
                    <a:pt x="15" y="40"/>
                  </a:lnTo>
                  <a:lnTo>
                    <a:pt x="13" y="40"/>
                  </a:lnTo>
                  <a:lnTo>
                    <a:pt x="12" y="38"/>
                  </a:lnTo>
                  <a:lnTo>
                    <a:pt x="10" y="37"/>
                  </a:lnTo>
                  <a:lnTo>
                    <a:pt x="8" y="35"/>
                  </a:lnTo>
                  <a:lnTo>
                    <a:pt x="6" y="35"/>
                  </a:lnTo>
                  <a:lnTo>
                    <a:pt x="4" y="33"/>
                  </a:lnTo>
                  <a:lnTo>
                    <a:pt x="2" y="33"/>
                  </a:lnTo>
                  <a:lnTo>
                    <a:pt x="0" y="31"/>
                  </a:lnTo>
                  <a:lnTo>
                    <a:pt x="6" y="25"/>
                  </a:lnTo>
                  <a:lnTo>
                    <a:pt x="10" y="19"/>
                  </a:lnTo>
                  <a:lnTo>
                    <a:pt x="13" y="15"/>
                  </a:lnTo>
                  <a:lnTo>
                    <a:pt x="15" y="14"/>
                  </a:lnTo>
                  <a:lnTo>
                    <a:pt x="17" y="10"/>
                  </a:lnTo>
                  <a:lnTo>
                    <a:pt x="17" y="8"/>
                  </a:lnTo>
                  <a:lnTo>
                    <a:pt x="19" y="4"/>
                  </a:lnTo>
                  <a:lnTo>
                    <a:pt x="19"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19" name="Freeform 373"/>
            <p:cNvSpPr>
              <a:spLocks/>
            </p:cNvSpPr>
            <p:nvPr/>
          </p:nvSpPr>
          <p:spPr bwMode="auto">
            <a:xfrm>
              <a:off x="4234" y="2135"/>
              <a:ext cx="136" cy="291"/>
            </a:xfrm>
            <a:custGeom>
              <a:avLst/>
              <a:gdLst>
                <a:gd name="T0" fmla="*/ 117 w 136"/>
                <a:gd name="T1" fmla="*/ 112 h 267"/>
                <a:gd name="T2" fmla="*/ 109 w 136"/>
                <a:gd name="T3" fmla="*/ 112 h 267"/>
                <a:gd name="T4" fmla="*/ 100 w 136"/>
                <a:gd name="T5" fmla="*/ 112 h 267"/>
                <a:gd name="T6" fmla="*/ 88 w 136"/>
                <a:gd name="T7" fmla="*/ 119 h 267"/>
                <a:gd name="T8" fmla="*/ 92 w 136"/>
                <a:gd name="T9" fmla="*/ 137 h 267"/>
                <a:gd name="T10" fmla="*/ 102 w 136"/>
                <a:gd name="T11" fmla="*/ 154 h 267"/>
                <a:gd name="T12" fmla="*/ 102 w 136"/>
                <a:gd name="T13" fmla="*/ 164 h 267"/>
                <a:gd name="T14" fmla="*/ 102 w 136"/>
                <a:gd name="T15" fmla="*/ 169 h 267"/>
                <a:gd name="T16" fmla="*/ 96 w 136"/>
                <a:gd name="T17" fmla="*/ 166 h 267"/>
                <a:gd name="T18" fmla="*/ 90 w 136"/>
                <a:gd name="T19" fmla="*/ 156 h 267"/>
                <a:gd name="T20" fmla="*/ 77 w 136"/>
                <a:gd name="T21" fmla="*/ 142 h 267"/>
                <a:gd name="T22" fmla="*/ 56 w 136"/>
                <a:gd name="T23" fmla="*/ 129 h 267"/>
                <a:gd name="T24" fmla="*/ 44 w 136"/>
                <a:gd name="T25" fmla="*/ 139 h 267"/>
                <a:gd name="T26" fmla="*/ 46 w 136"/>
                <a:gd name="T27" fmla="*/ 148 h 267"/>
                <a:gd name="T28" fmla="*/ 44 w 136"/>
                <a:gd name="T29" fmla="*/ 158 h 267"/>
                <a:gd name="T30" fmla="*/ 38 w 136"/>
                <a:gd name="T31" fmla="*/ 171 h 267"/>
                <a:gd name="T32" fmla="*/ 36 w 136"/>
                <a:gd name="T33" fmla="*/ 189 h 267"/>
                <a:gd name="T34" fmla="*/ 42 w 136"/>
                <a:gd name="T35" fmla="*/ 198 h 267"/>
                <a:gd name="T36" fmla="*/ 50 w 136"/>
                <a:gd name="T37" fmla="*/ 204 h 267"/>
                <a:gd name="T38" fmla="*/ 50 w 136"/>
                <a:gd name="T39" fmla="*/ 210 h 267"/>
                <a:gd name="T40" fmla="*/ 52 w 136"/>
                <a:gd name="T41" fmla="*/ 221 h 267"/>
                <a:gd name="T42" fmla="*/ 71 w 136"/>
                <a:gd name="T43" fmla="*/ 244 h 267"/>
                <a:gd name="T44" fmla="*/ 94 w 136"/>
                <a:gd name="T45" fmla="*/ 261 h 267"/>
                <a:gd name="T46" fmla="*/ 88 w 136"/>
                <a:gd name="T47" fmla="*/ 265 h 267"/>
                <a:gd name="T48" fmla="*/ 81 w 136"/>
                <a:gd name="T49" fmla="*/ 267 h 267"/>
                <a:gd name="T50" fmla="*/ 73 w 136"/>
                <a:gd name="T51" fmla="*/ 263 h 267"/>
                <a:gd name="T52" fmla="*/ 59 w 136"/>
                <a:gd name="T53" fmla="*/ 258 h 267"/>
                <a:gd name="T54" fmla="*/ 48 w 136"/>
                <a:gd name="T55" fmla="*/ 240 h 267"/>
                <a:gd name="T56" fmla="*/ 31 w 136"/>
                <a:gd name="T57" fmla="*/ 223 h 267"/>
                <a:gd name="T58" fmla="*/ 25 w 136"/>
                <a:gd name="T59" fmla="*/ 223 h 267"/>
                <a:gd name="T60" fmla="*/ 21 w 136"/>
                <a:gd name="T61" fmla="*/ 223 h 267"/>
                <a:gd name="T62" fmla="*/ 21 w 136"/>
                <a:gd name="T63" fmla="*/ 213 h 267"/>
                <a:gd name="T64" fmla="*/ 21 w 136"/>
                <a:gd name="T65" fmla="*/ 208 h 267"/>
                <a:gd name="T66" fmla="*/ 23 w 136"/>
                <a:gd name="T67" fmla="*/ 200 h 267"/>
                <a:gd name="T68" fmla="*/ 25 w 136"/>
                <a:gd name="T69" fmla="*/ 192 h 267"/>
                <a:gd name="T70" fmla="*/ 31 w 136"/>
                <a:gd name="T71" fmla="*/ 171 h 267"/>
                <a:gd name="T72" fmla="*/ 36 w 136"/>
                <a:gd name="T73" fmla="*/ 135 h 267"/>
                <a:gd name="T74" fmla="*/ 25 w 136"/>
                <a:gd name="T75" fmla="*/ 114 h 267"/>
                <a:gd name="T76" fmla="*/ 15 w 136"/>
                <a:gd name="T77" fmla="*/ 94 h 267"/>
                <a:gd name="T78" fmla="*/ 19 w 136"/>
                <a:gd name="T79" fmla="*/ 87 h 267"/>
                <a:gd name="T80" fmla="*/ 21 w 136"/>
                <a:gd name="T81" fmla="*/ 81 h 267"/>
                <a:gd name="T82" fmla="*/ 11 w 136"/>
                <a:gd name="T83" fmla="*/ 54 h 267"/>
                <a:gd name="T84" fmla="*/ 0 w 136"/>
                <a:gd name="T85" fmla="*/ 29 h 267"/>
                <a:gd name="T86" fmla="*/ 11 w 136"/>
                <a:gd name="T87" fmla="*/ 8 h 267"/>
                <a:gd name="T88" fmla="*/ 34 w 136"/>
                <a:gd name="T89" fmla="*/ 0 h 267"/>
                <a:gd name="T90" fmla="*/ 42 w 136"/>
                <a:gd name="T91" fmla="*/ 8 h 267"/>
                <a:gd name="T92" fmla="*/ 52 w 136"/>
                <a:gd name="T93" fmla="*/ 14 h 267"/>
                <a:gd name="T94" fmla="*/ 56 w 136"/>
                <a:gd name="T95" fmla="*/ 37 h 267"/>
                <a:gd name="T96" fmla="*/ 61 w 136"/>
                <a:gd name="T97" fmla="*/ 52 h 267"/>
                <a:gd name="T98" fmla="*/ 67 w 136"/>
                <a:gd name="T99" fmla="*/ 46 h 267"/>
                <a:gd name="T100" fmla="*/ 69 w 136"/>
                <a:gd name="T101" fmla="*/ 39 h 267"/>
                <a:gd name="T102" fmla="*/ 75 w 136"/>
                <a:gd name="T103" fmla="*/ 41 h 267"/>
                <a:gd name="T104" fmla="*/ 81 w 136"/>
                <a:gd name="T105" fmla="*/ 45 h 267"/>
                <a:gd name="T106" fmla="*/ 86 w 136"/>
                <a:gd name="T107" fmla="*/ 39 h 267"/>
                <a:gd name="T108" fmla="*/ 92 w 136"/>
                <a:gd name="T109" fmla="*/ 33 h 267"/>
                <a:gd name="T110" fmla="*/ 100 w 136"/>
                <a:gd name="T111" fmla="*/ 37 h 267"/>
                <a:gd name="T112" fmla="*/ 104 w 136"/>
                <a:gd name="T113" fmla="*/ 43 h 267"/>
                <a:gd name="T114" fmla="*/ 123 w 136"/>
                <a:gd name="T115" fmla="*/ 70 h 267"/>
                <a:gd name="T116" fmla="*/ 136 w 136"/>
                <a:gd name="T117" fmla="*/ 98 h 267"/>
                <a:gd name="T118" fmla="*/ 132 w 136"/>
                <a:gd name="T119" fmla="*/ 104 h 267"/>
                <a:gd name="T120" fmla="*/ 128 w 136"/>
                <a:gd name="T121" fmla="*/ 108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6" h="267">
                  <a:moveTo>
                    <a:pt x="127" y="112"/>
                  </a:moveTo>
                  <a:lnTo>
                    <a:pt x="123" y="112"/>
                  </a:lnTo>
                  <a:lnTo>
                    <a:pt x="121" y="112"/>
                  </a:lnTo>
                  <a:lnTo>
                    <a:pt x="117" y="112"/>
                  </a:lnTo>
                  <a:lnTo>
                    <a:pt x="115" y="112"/>
                  </a:lnTo>
                  <a:lnTo>
                    <a:pt x="113" y="112"/>
                  </a:lnTo>
                  <a:lnTo>
                    <a:pt x="111" y="112"/>
                  </a:lnTo>
                  <a:lnTo>
                    <a:pt x="109" y="112"/>
                  </a:lnTo>
                  <a:lnTo>
                    <a:pt x="107" y="112"/>
                  </a:lnTo>
                  <a:lnTo>
                    <a:pt x="105" y="112"/>
                  </a:lnTo>
                  <a:lnTo>
                    <a:pt x="104" y="112"/>
                  </a:lnTo>
                  <a:lnTo>
                    <a:pt x="100" y="112"/>
                  </a:lnTo>
                  <a:lnTo>
                    <a:pt x="96" y="114"/>
                  </a:lnTo>
                  <a:lnTo>
                    <a:pt x="94" y="116"/>
                  </a:lnTo>
                  <a:lnTo>
                    <a:pt x="90" y="118"/>
                  </a:lnTo>
                  <a:lnTo>
                    <a:pt x="88" y="119"/>
                  </a:lnTo>
                  <a:lnTo>
                    <a:pt x="88" y="123"/>
                  </a:lnTo>
                  <a:lnTo>
                    <a:pt x="88" y="129"/>
                  </a:lnTo>
                  <a:lnTo>
                    <a:pt x="90" y="133"/>
                  </a:lnTo>
                  <a:lnTo>
                    <a:pt x="92" y="137"/>
                  </a:lnTo>
                  <a:lnTo>
                    <a:pt x="96" y="142"/>
                  </a:lnTo>
                  <a:lnTo>
                    <a:pt x="98" y="146"/>
                  </a:lnTo>
                  <a:lnTo>
                    <a:pt x="100" y="150"/>
                  </a:lnTo>
                  <a:lnTo>
                    <a:pt x="102" y="154"/>
                  </a:lnTo>
                  <a:lnTo>
                    <a:pt x="102" y="160"/>
                  </a:lnTo>
                  <a:lnTo>
                    <a:pt x="102" y="162"/>
                  </a:lnTo>
                  <a:lnTo>
                    <a:pt x="102" y="162"/>
                  </a:lnTo>
                  <a:lnTo>
                    <a:pt x="102" y="164"/>
                  </a:lnTo>
                  <a:lnTo>
                    <a:pt x="102" y="166"/>
                  </a:lnTo>
                  <a:lnTo>
                    <a:pt x="102" y="167"/>
                  </a:lnTo>
                  <a:lnTo>
                    <a:pt x="102" y="167"/>
                  </a:lnTo>
                  <a:lnTo>
                    <a:pt x="102" y="169"/>
                  </a:lnTo>
                  <a:lnTo>
                    <a:pt x="102" y="169"/>
                  </a:lnTo>
                  <a:lnTo>
                    <a:pt x="100" y="169"/>
                  </a:lnTo>
                  <a:lnTo>
                    <a:pt x="98" y="167"/>
                  </a:lnTo>
                  <a:lnTo>
                    <a:pt x="96" y="166"/>
                  </a:lnTo>
                  <a:lnTo>
                    <a:pt x="94" y="164"/>
                  </a:lnTo>
                  <a:lnTo>
                    <a:pt x="92" y="162"/>
                  </a:lnTo>
                  <a:lnTo>
                    <a:pt x="90" y="158"/>
                  </a:lnTo>
                  <a:lnTo>
                    <a:pt x="90" y="156"/>
                  </a:lnTo>
                  <a:lnTo>
                    <a:pt x="88" y="152"/>
                  </a:lnTo>
                  <a:lnTo>
                    <a:pt x="86" y="148"/>
                  </a:lnTo>
                  <a:lnTo>
                    <a:pt x="82" y="144"/>
                  </a:lnTo>
                  <a:lnTo>
                    <a:pt x="77" y="142"/>
                  </a:lnTo>
                  <a:lnTo>
                    <a:pt x="71" y="141"/>
                  </a:lnTo>
                  <a:lnTo>
                    <a:pt x="65" y="137"/>
                  </a:lnTo>
                  <a:lnTo>
                    <a:pt x="59" y="135"/>
                  </a:lnTo>
                  <a:lnTo>
                    <a:pt x="56" y="129"/>
                  </a:lnTo>
                  <a:lnTo>
                    <a:pt x="56" y="123"/>
                  </a:lnTo>
                  <a:lnTo>
                    <a:pt x="36" y="125"/>
                  </a:lnTo>
                  <a:lnTo>
                    <a:pt x="44" y="137"/>
                  </a:lnTo>
                  <a:lnTo>
                    <a:pt x="44" y="139"/>
                  </a:lnTo>
                  <a:lnTo>
                    <a:pt x="44" y="141"/>
                  </a:lnTo>
                  <a:lnTo>
                    <a:pt x="44" y="142"/>
                  </a:lnTo>
                  <a:lnTo>
                    <a:pt x="46" y="146"/>
                  </a:lnTo>
                  <a:lnTo>
                    <a:pt x="46" y="148"/>
                  </a:lnTo>
                  <a:lnTo>
                    <a:pt x="46" y="150"/>
                  </a:lnTo>
                  <a:lnTo>
                    <a:pt x="46" y="152"/>
                  </a:lnTo>
                  <a:lnTo>
                    <a:pt x="46" y="154"/>
                  </a:lnTo>
                  <a:lnTo>
                    <a:pt x="44" y="158"/>
                  </a:lnTo>
                  <a:lnTo>
                    <a:pt x="44" y="162"/>
                  </a:lnTo>
                  <a:lnTo>
                    <a:pt x="42" y="166"/>
                  </a:lnTo>
                  <a:lnTo>
                    <a:pt x="40" y="169"/>
                  </a:lnTo>
                  <a:lnTo>
                    <a:pt x="38" y="171"/>
                  </a:lnTo>
                  <a:lnTo>
                    <a:pt x="36" y="175"/>
                  </a:lnTo>
                  <a:lnTo>
                    <a:pt x="36" y="181"/>
                  </a:lnTo>
                  <a:lnTo>
                    <a:pt x="36" y="187"/>
                  </a:lnTo>
                  <a:lnTo>
                    <a:pt x="36" y="189"/>
                  </a:lnTo>
                  <a:lnTo>
                    <a:pt x="36" y="192"/>
                  </a:lnTo>
                  <a:lnTo>
                    <a:pt x="38" y="194"/>
                  </a:lnTo>
                  <a:lnTo>
                    <a:pt x="40" y="198"/>
                  </a:lnTo>
                  <a:lnTo>
                    <a:pt x="42" y="198"/>
                  </a:lnTo>
                  <a:lnTo>
                    <a:pt x="44" y="200"/>
                  </a:lnTo>
                  <a:lnTo>
                    <a:pt x="46" y="202"/>
                  </a:lnTo>
                  <a:lnTo>
                    <a:pt x="50" y="202"/>
                  </a:lnTo>
                  <a:lnTo>
                    <a:pt x="50" y="204"/>
                  </a:lnTo>
                  <a:lnTo>
                    <a:pt x="50" y="206"/>
                  </a:lnTo>
                  <a:lnTo>
                    <a:pt x="50" y="208"/>
                  </a:lnTo>
                  <a:lnTo>
                    <a:pt x="50" y="210"/>
                  </a:lnTo>
                  <a:lnTo>
                    <a:pt x="50" y="210"/>
                  </a:lnTo>
                  <a:lnTo>
                    <a:pt x="50" y="212"/>
                  </a:lnTo>
                  <a:lnTo>
                    <a:pt x="50" y="212"/>
                  </a:lnTo>
                  <a:lnTo>
                    <a:pt x="52" y="213"/>
                  </a:lnTo>
                  <a:lnTo>
                    <a:pt x="52" y="221"/>
                  </a:lnTo>
                  <a:lnTo>
                    <a:pt x="56" y="227"/>
                  </a:lnTo>
                  <a:lnTo>
                    <a:pt x="59" y="233"/>
                  </a:lnTo>
                  <a:lnTo>
                    <a:pt x="65" y="238"/>
                  </a:lnTo>
                  <a:lnTo>
                    <a:pt x="71" y="244"/>
                  </a:lnTo>
                  <a:lnTo>
                    <a:pt x="77" y="250"/>
                  </a:lnTo>
                  <a:lnTo>
                    <a:pt x="82" y="256"/>
                  </a:lnTo>
                  <a:lnTo>
                    <a:pt x="88" y="260"/>
                  </a:lnTo>
                  <a:lnTo>
                    <a:pt x="94" y="261"/>
                  </a:lnTo>
                  <a:lnTo>
                    <a:pt x="94" y="263"/>
                  </a:lnTo>
                  <a:lnTo>
                    <a:pt x="92" y="263"/>
                  </a:lnTo>
                  <a:lnTo>
                    <a:pt x="90" y="265"/>
                  </a:lnTo>
                  <a:lnTo>
                    <a:pt x="88" y="265"/>
                  </a:lnTo>
                  <a:lnTo>
                    <a:pt x="86" y="267"/>
                  </a:lnTo>
                  <a:lnTo>
                    <a:pt x="84" y="267"/>
                  </a:lnTo>
                  <a:lnTo>
                    <a:pt x="82" y="267"/>
                  </a:lnTo>
                  <a:lnTo>
                    <a:pt x="81" y="267"/>
                  </a:lnTo>
                  <a:lnTo>
                    <a:pt x="79" y="267"/>
                  </a:lnTo>
                  <a:lnTo>
                    <a:pt x="77" y="267"/>
                  </a:lnTo>
                  <a:lnTo>
                    <a:pt x="75" y="265"/>
                  </a:lnTo>
                  <a:lnTo>
                    <a:pt x="73" y="263"/>
                  </a:lnTo>
                  <a:lnTo>
                    <a:pt x="69" y="261"/>
                  </a:lnTo>
                  <a:lnTo>
                    <a:pt x="67" y="260"/>
                  </a:lnTo>
                  <a:lnTo>
                    <a:pt x="63" y="260"/>
                  </a:lnTo>
                  <a:lnTo>
                    <a:pt x="59" y="258"/>
                  </a:lnTo>
                  <a:lnTo>
                    <a:pt x="57" y="254"/>
                  </a:lnTo>
                  <a:lnTo>
                    <a:pt x="54" y="248"/>
                  </a:lnTo>
                  <a:lnTo>
                    <a:pt x="52" y="244"/>
                  </a:lnTo>
                  <a:lnTo>
                    <a:pt x="48" y="240"/>
                  </a:lnTo>
                  <a:lnTo>
                    <a:pt x="44" y="237"/>
                  </a:lnTo>
                  <a:lnTo>
                    <a:pt x="38" y="233"/>
                  </a:lnTo>
                  <a:lnTo>
                    <a:pt x="34" y="229"/>
                  </a:lnTo>
                  <a:lnTo>
                    <a:pt x="31" y="223"/>
                  </a:lnTo>
                  <a:lnTo>
                    <a:pt x="29" y="223"/>
                  </a:lnTo>
                  <a:lnTo>
                    <a:pt x="27" y="223"/>
                  </a:lnTo>
                  <a:lnTo>
                    <a:pt x="27" y="223"/>
                  </a:lnTo>
                  <a:lnTo>
                    <a:pt x="25" y="223"/>
                  </a:lnTo>
                  <a:lnTo>
                    <a:pt x="25" y="223"/>
                  </a:lnTo>
                  <a:lnTo>
                    <a:pt x="23" y="223"/>
                  </a:lnTo>
                  <a:lnTo>
                    <a:pt x="23" y="223"/>
                  </a:lnTo>
                  <a:lnTo>
                    <a:pt x="21" y="223"/>
                  </a:lnTo>
                  <a:lnTo>
                    <a:pt x="21" y="221"/>
                  </a:lnTo>
                  <a:lnTo>
                    <a:pt x="21" y="219"/>
                  </a:lnTo>
                  <a:lnTo>
                    <a:pt x="21" y="217"/>
                  </a:lnTo>
                  <a:lnTo>
                    <a:pt x="21" y="213"/>
                  </a:lnTo>
                  <a:lnTo>
                    <a:pt x="21" y="212"/>
                  </a:lnTo>
                  <a:lnTo>
                    <a:pt x="21" y="210"/>
                  </a:lnTo>
                  <a:lnTo>
                    <a:pt x="21" y="210"/>
                  </a:lnTo>
                  <a:lnTo>
                    <a:pt x="21" y="208"/>
                  </a:lnTo>
                  <a:lnTo>
                    <a:pt x="21" y="206"/>
                  </a:lnTo>
                  <a:lnTo>
                    <a:pt x="23" y="204"/>
                  </a:lnTo>
                  <a:lnTo>
                    <a:pt x="23" y="202"/>
                  </a:lnTo>
                  <a:lnTo>
                    <a:pt x="23" y="200"/>
                  </a:lnTo>
                  <a:lnTo>
                    <a:pt x="25" y="198"/>
                  </a:lnTo>
                  <a:lnTo>
                    <a:pt x="25" y="196"/>
                  </a:lnTo>
                  <a:lnTo>
                    <a:pt x="25" y="194"/>
                  </a:lnTo>
                  <a:lnTo>
                    <a:pt x="25" y="192"/>
                  </a:lnTo>
                  <a:lnTo>
                    <a:pt x="27" y="190"/>
                  </a:lnTo>
                  <a:lnTo>
                    <a:pt x="27" y="187"/>
                  </a:lnTo>
                  <a:lnTo>
                    <a:pt x="29" y="179"/>
                  </a:lnTo>
                  <a:lnTo>
                    <a:pt x="31" y="171"/>
                  </a:lnTo>
                  <a:lnTo>
                    <a:pt x="33" y="162"/>
                  </a:lnTo>
                  <a:lnTo>
                    <a:pt x="34" y="152"/>
                  </a:lnTo>
                  <a:lnTo>
                    <a:pt x="34" y="142"/>
                  </a:lnTo>
                  <a:lnTo>
                    <a:pt x="36" y="135"/>
                  </a:lnTo>
                  <a:lnTo>
                    <a:pt x="34" y="129"/>
                  </a:lnTo>
                  <a:lnTo>
                    <a:pt x="31" y="125"/>
                  </a:lnTo>
                  <a:lnTo>
                    <a:pt x="27" y="119"/>
                  </a:lnTo>
                  <a:lnTo>
                    <a:pt x="25" y="114"/>
                  </a:lnTo>
                  <a:lnTo>
                    <a:pt x="21" y="110"/>
                  </a:lnTo>
                  <a:lnTo>
                    <a:pt x="19" y="104"/>
                  </a:lnTo>
                  <a:lnTo>
                    <a:pt x="17" y="98"/>
                  </a:lnTo>
                  <a:lnTo>
                    <a:pt x="15" y="94"/>
                  </a:lnTo>
                  <a:lnTo>
                    <a:pt x="15" y="91"/>
                  </a:lnTo>
                  <a:lnTo>
                    <a:pt x="17" y="91"/>
                  </a:lnTo>
                  <a:lnTo>
                    <a:pt x="17" y="89"/>
                  </a:lnTo>
                  <a:lnTo>
                    <a:pt x="19" y="87"/>
                  </a:lnTo>
                  <a:lnTo>
                    <a:pt x="19" y="85"/>
                  </a:lnTo>
                  <a:lnTo>
                    <a:pt x="21" y="85"/>
                  </a:lnTo>
                  <a:lnTo>
                    <a:pt x="21" y="83"/>
                  </a:lnTo>
                  <a:lnTo>
                    <a:pt x="21" y="81"/>
                  </a:lnTo>
                  <a:lnTo>
                    <a:pt x="21" y="73"/>
                  </a:lnTo>
                  <a:lnTo>
                    <a:pt x="19" y="66"/>
                  </a:lnTo>
                  <a:lnTo>
                    <a:pt x="15" y="60"/>
                  </a:lnTo>
                  <a:lnTo>
                    <a:pt x="11" y="54"/>
                  </a:lnTo>
                  <a:lnTo>
                    <a:pt x="8" y="48"/>
                  </a:lnTo>
                  <a:lnTo>
                    <a:pt x="4" y="43"/>
                  </a:lnTo>
                  <a:lnTo>
                    <a:pt x="2" y="37"/>
                  </a:lnTo>
                  <a:lnTo>
                    <a:pt x="0" y="29"/>
                  </a:lnTo>
                  <a:lnTo>
                    <a:pt x="2" y="22"/>
                  </a:lnTo>
                  <a:lnTo>
                    <a:pt x="4" y="16"/>
                  </a:lnTo>
                  <a:lnTo>
                    <a:pt x="8" y="10"/>
                  </a:lnTo>
                  <a:lnTo>
                    <a:pt x="11" y="8"/>
                  </a:lnTo>
                  <a:lnTo>
                    <a:pt x="15" y="6"/>
                  </a:lnTo>
                  <a:lnTo>
                    <a:pt x="21" y="4"/>
                  </a:lnTo>
                  <a:lnTo>
                    <a:pt x="27" y="2"/>
                  </a:lnTo>
                  <a:lnTo>
                    <a:pt x="34" y="0"/>
                  </a:lnTo>
                  <a:lnTo>
                    <a:pt x="36" y="2"/>
                  </a:lnTo>
                  <a:lnTo>
                    <a:pt x="38" y="4"/>
                  </a:lnTo>
                  <a:lnTo>
                    <a:pt x="40" y="6"/>
                  </a:lnTo>
                  <a:lnTo>
                    <a:pt x="42" y="8"/>
                  </a:lnTo>
                  <a:lnTo>
                    <a:pt x="44" y="10"/>
                  </a:lnTo>
                  <a:lnTo>
                    <a:pt x="46" y="12"/>
                  </a:lnTo>
                  <a:lnTo>
                    <a:pt x="48" y="12"/>
                  </a:lnTo>
                  <a:lnTo>
                    <a:pt x="52" y="14"/>
                  </a:lnTo>
                  <a:lnTo>
                    <a:pt x="52" y="18"/>
                  </a:lnTo>
                  <a:lnTo>
                    <a:pt x="54" y="23"/>
                  </a:lnTo>
                  <a:lnTo>
                    <a:pt x="54" y="31"/>
                  </a:lnTo>
                  <a:lnTo>
                    <a:pt x="56" y="37"/>
                  </a:lnTo>
                  <a:lnTo>
                    <a:pt x="56" y="43"/>
                  </a:lnTo>
                  <a:lnTo>
                    <a:pt x="57" y="48"/>
                  </a:lnTo>
                  <a:lnTo>
                    <a:pt x="59" y="50"/>
                  </a:lnTo>
                  <a:lnTo>
                    <a:pt x="61" y="52"/>
                  </a:lnTo>
                  <a:lnTo>
                    <a:pt x="63" y="52"/>
                  </a:lnTo>
                  <a:lnTo>
                    <a:pt x="65" y="50"/>
                  </a:lnTo>
                  <a:lnTo>
                    <a:pt x="67" y="48"/>
                  </a:lnTo>
                  <a:lnTo>
                    <a:pt x="67" y="46"/>
                  </a:lnTo>
                  <a:lnTo>
                    <a:pt x="67" y="45"/>
                  </a:lnTo>
                  <a:lnTo>
                    <a:pt x="69" y="41"/>
                  </a:lnTo>
                  <a:lnTo>
                    <a:pt x="69" y="39"/>
                  </a:lnTo>
                  <a:lnTo>
                    <a:pt x="69" y="39"/>
                  </a:lnTo>
                  <a:lnTo>
                    <a:pt x="71" y="39"/>
                  </a:lnTo>
                  <a:lnTo>
                    <a:pt x="73" y="39"/>
                  </a:lnTo>
                  <a:lnTo>
                    <a:pt x="75" y="41"/>
                  </a:lnTo>
                  <a:lnTo>
                    <a:pt x="75" y="41"/>
                  </a:lnTo>
                  <a:lnTo>
                    <a:pt x="77" y="43"/>
                  </a:lnTo>
                  <a:lnTo>
                    <a:pt x="79" y="43"/>
                  </a:lnTo>
                  <a:lnTo>
                    <a:pt x="79" y="45"/>
                  </a:lnTo>
                  <a:lnTo>
                    <a:pt x="81" y="45"/>
                  </a:lnTo>
                  <a:lnTo>
                    <a:pt x="82" y="45"/>
                  </a:lnTo>
                  <a:lnTo>
                    <a:pt x="84" y="43"/>
                  </a:lnTo>
                  <a:lnTo>
                    <a:pt x="86" y="41"/>
                  </a:lnTo>
                  <a:lnTo>
                    <a:pt x="86" y="39"/>
                  </a:lnTo>
                  <a:lnTo>
                    <a:pt x="88" y="37"/>
                  </a:lnTo>
                  <a:lnTo>
                    <a:pt x="88" y="35"/>
                  </a:lnTo>
                  <a:lnTo>
                    <a:pt x="90" y="33"/>
                  </a:lnTo>
                  <a:lnTo>
                    <a:pt x="92" y="33"/>
                  </a:lnTo>
                  <a:lnTo>
                    <a:pt x="96" y="33"/>
                  </a:lnTo>
                  <a:lnTo>
                    <a:pt x="98" y="33"/>
                  </a:lnTo>
                  <a:lnTo>
                    <a:pt x="100" y="35"/>
                  </a:lnTo>
                  <a:lnTo>
                    <a:pt x="100" y="37"/>
                  </a:lnTo>
                  <a:lnTo>
                    <a:pt x="102" y="37"/>
                  </a:lnTo>
                  <a:lnTo>
                    <a:pt x="104" y="39"/>
                  </a:lnTo>
                  <a:lnTo>
                    <a:pt x="104" y="41"/>
                  </a:lnTo>
                  <a:lnTo>
                    <a:pt x="104" y="43"/>
                  </a:lnTo>
                  <a:lnTo>
                    <a:pt x="109" y="48"/>
                  </a:lnTo>
                  <a:lnTo>
                    <a:pt x="113" y="56"/>
                  </a:lnTo>
                  <a:lnTo>
                    <a:pt x="119" y="62"/>
                  </a:lnTo>
                  <a:lnTo>
                    <a:pt x="123" y="70"/>
                  </a:lnTo>
                  <a:lnTo>
                    <a:pt x="128" y="75"/>
                  </a:lnTo>
                  <a:lnTo>
                    <a:pt x="132" y="83"/>
                  </a:lnTo>
                  <a:lnTo>
                    <a:pt x="134" y="91"/>
                  </a:lnTo>
                  <a:lnTo>
                    <a:pt x="136" y="98"/>
                  </a:lnTo>
                  <a:lnTo>
                    <a:pt x="136" y="98"/>
                  </a:lnTo>
                  <a:lnTo>
                    <a:pt x="134" y="100"/>
                  </a:lnTo>
                  <a:lnTo>
                    <a:pt x="134" y="102"/>
                  </a:lnTo>
                  <a:lnTo>
                    <a:pt x="132" y="104"/>
                  </a:lnTo>
                  <a:lnTo>
                    <a:pt x="130" y="106"/>
                  </a:lnTo>
                  <a:lnTo>
                    <a:pt x="130" y="106"/>
                  </a:lnTo>
                  <a:lnTo>
                    <a:pt x="128" y="108"/>
                  </a:lnTo>
                  <a:lnTo>
                    <a:pt x="128" y="108"/>
                  </a:lnTo>
                  <a:lnTo>
                    <a:pt x="127" y="112"/>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20" name="Freeform 374"/>
            <p:cNvSpPr>
              <a:spLocks/>
            </p:cNvSpPr>
            <p:nvPr/>
          </p:nvSpPr>
          <p:spPr bwMode="auto">
            <a:xfrm>
              <a:off x="4268" y="2092"/>
              <a:ext cx="131" cy="172"/>
            </a:xfrm>
            <a:custGeom>
              <a:avLst/>
              <a:gdLst>
                <a:gd name="T0" fmla="*/ 27 w 131"/>
                <a:gd name="T1" fmla="*/ 2 h 158"/>
                <a:gd name="T2" fmla="*/ 23 w 131"/>
                <a:gd name="T3" fmla="*/ 6 h 158"/>
                <a:gd name="T4" fmla="*/ 18 w 131"/>
                <a:gd name="T5" fmla="*/ 10 h 158"/>
                <a:gd name="T6" fmla="*/ 12 w 131"/>
                <a:gd name="T7" fmla="*/ 12 h 158"/>
                <a:gd name="T8" fmla="*/ 8 w 131"/>
                <a:gd name="T9" fmla="*/ 17 h 158"/>
                <a:gd name="T10" fmla="*/ 6 w 131"/>
                <a:gd name="T11" fmla="*/ 23 h 158"/>
                <a:gd name="T12" fmla="*/ 2 w 131"/>
                <a:gd name="T13" fmla="*/ 31 h 158"/>
                <a:gd name="T14" fmla="*/ 0 w 131"/>
                <a:gd name="T15" fmla="*/ 40 h 158"/>
                <a:gd name="T16" fmla="*/ 0 w 131"/>
                <a:gd name="T17" fmla="*/ 40 h 158"/>
                <a:gd name="T18" fmla="*/ 4 w 131"/>
                <a:gd name="T19" fmla="*/ 44 h 158"/>
                <a:gd name="T20" fmla="*/ 8 w 131"/>
                <a:gd name="T21" fmla="*/ 48 h 158"/>
                <a:gd name="T22" fmla="*/ 12 w 131"/>
                <a:gd name="T23" fmla="*/ 52 h 158"/>
                <a:gd name="T24" fmla="*/ 18 w 131"/>
                <a:gd name="T25" fmla="*/ 54 h 158"/>
                <a:gd name="T26" fmla="*/ 20 w 131"/>
                <a:gd name="T27" fmla="*/ 63 h 158"/>
                <a:gd name="T28" fmla="*/ 22 w 131"/>
                <a:gd name="T29" fmla="*/ 77 h 158"/>
                <a:gd name="T30" fmla="*/ 23 w 131"/>
                <a:gd name="T31" fmla="*/ 88 h 158"/>
                <a:gd name="T32" fmla="*/ 27 w 131"/>
                <a:gd name="T33" fmla="*/ 92 h 158"/>
                <a:gd name="T34" fmla="*/ 31 w 131"/>
                <a:gd name="T35" fmla="*/ 90 h 158"/>
                <a:gd name="T36" fmla="*/ 33 w 131"/>
                <a:gd name="T37" fmla="*/ 86 h 158"/>
                <a:gd name="T38" fmla="*/ 35 w 131"/>
                <a:gd name="T39" fmla="*/ 81 h 158"/>
                <a:gd name="T40" fmla="*/ 35 w 131"/>
                <a:gd name="T41" fmla="*/ 79 h 158"/>
                <a:gd name="T42" fmla="*/ 39 w 131"/>
                <a:gd name="T43" fmla="*/ 79 h 158"/>
                <a:gd name="T44" fmla="*/ 41 w 131"/>
                <a:gd name="T45" fmla="*/ 81 h 158"/>
                <a:gd name="T46" fmla="*/ 45 w 131"/>
                <a:gd name="T47" fmla="*/ 83 h 158"/>
                <a:gd name="T48" fmla="*/ 47 w 131"/>
                <a:gd name="T49" fmla="*/ 85 h 158"/>
                <a:gd name="T50" fmla="*/ 50 w 131"/>
                <a:gd name="T51" fmla="*/ 83 h 158"/>
                <a:gd name="T52" fmla="*/ 52 w 131"/>
                <a:gd name="T53" fmla="*/ 79 h 158"/>
                <a:gd name="T54" fmla="*/ 54 w 131"/>
                <a:gd name="T55" fmla="*/ 75 h 158"/>
                <a:gd name="T56" fmla="*/ 58 w 131"/>
                <a:gd name="T57" fmla="*/ 73 h 158"/>
                <a:gd name="T58" fmla="*/ 64 w 131"/>
                <a:gd name="T59" fmla="*/ 73 h 158"/>
                <a:gd name="T60" fmla="*/ 66 w 131"/>
                <a:gd name="T61" fmla="*/ 77 h 158"/>
                <a:gd name="T62" fmla="*/ 70 w 131"/>
                <a:gd name="T63" fmla="*/ 79 h 158"/>
                <a:gd name="T64" fmla="*/ 70 w 131"/>
                <a:gd name="T65" fmla="*/ 83 h 158"/>
                <a:gd name="T66" fmla="*/ 79 w 131"/>
                <a:gd name="T67" fmla="*/ 96 h 158"/>
                <a:gd name="T68" fmla="*/ 89 w 131"/>
                <a:gd name="T69" fmla="*/ 110 h 158"/>
                <a:gd name="T70" fmla="*/ 98 w 131"/>
                <a:gd name="T71" fmla="*/ 123 h 158"/>
                <a:gd name="T72" fmla="*/ 102 w 131"/>
                <a:gd name="T73" fmla="*/ 138 h 158"/>
                <a:gd name="T74" fmla="*/ 100 w 131"/>
                <a:gd name="T75" fmla="*/ 140 h 158"/>
                <a:gd name="T76" fmla="*/ 98 w 131"/>
                <a:gd name="T77" fmla="*/ 144 h 158"/>
                <a:gd name="T78" fmla="*/ 96 w 131"/>
                <a:gd name="T79" fmla="*/ 146 h 158"/>
                <a:gd name="T80" fmla="*/ 94 w 131"/>
                <a:gd name="T81" fmla="*/ 148 h 158"/>
                <a:gd name="T82" fmla="*/ 98 w 131"/>
                <a:gd name="T83" fmla="*/ 150 h 158"/>
                <a:gd name="T84" fmla="*/ 102 w 131"/>
                <a:gd name="T85" fmla="*/ 152 h 158"/>
                <a:gd name="T86" fmla="*/ 106 w 131"/>
                <a:gd name="T87" fmla="*/ 154 h 158"/>
                <a:gd name="T88" fmla="*/ 110 w 131"/>
                <a:gd name="T89" fmla="*/ 158 h 158"/>
                <a:gd name="T90" fmla="*/ 114 w 131"/>
                <a:gd name="T91" fmla="*/ 150 h 158"/>
                <a:gd name="T92" fmla="*/ 118 w 131"/>
                <a:gd name="T93" fmla="*/ 148 h 158"/>
                <a:gd name="T94" fmla="*/ 123 w 131"/>
                <a:gd name="T95" fmla="*/ 148 h 158"/>
                <a:gd name="T96" fmla="*/ 131 w 131"/>
                <a:gd name="T97" fmla="*/ 148 h 158"/>
                <a:gd name="T98" fmla="*/ 127 w 131"/>
                <a:gd name="T99" fmla="*/ 123 h 158"/>
                <a:gd name="T100" fmla="*/ 118 w 131"/>
                <a:gd name="T101" fmla="*/ 104 h 158"/>
                <a:gd name="T102" fmla="*/ 102 w 131"/>
                <a:gd name="T103" fmla="*/ 90 h 158"/>
                <a:gd name="T104" fmla="*/ 89 w 131"/>
                <a:gd name="T105" fmla="*/ 77 h 158"/>
                <a:gd name="T106" fmla="*/ 77 w 131"/>
                <a:gd name="T107" fmla="*/ 67 h 158"/>
                <a:gd name="T108" fmla="*/ 68 w 131"/>
                <a:gd name="T109" fmla="*/ 56 h 158"/>
                <a:gd name="T110" fmla="*/ 56 w 131"/>
                <a:gd name="T111" fmla="*/ 44 h 158"/>
                <a:gd name="T112" fmla="*/ 48 w 131"/>
                <a:gd name="T113" fmla="*/ 31 h 158"/>
                <a:gd name="T114" fmla="*/ 43 w 131"/>
                <a:gd name="T115" fmla="*/ 23 h 158"/>
                <a:gd name="T116" fmla="*/ 37 w 131"/>
                <a:gd name="T117" fmla="*/ 15 h 158"/>
                <a:gd name="T118" fmla="*/ 33 w 131"/>
                <a:gd name="T119" fmla="*/ 8 h 158"/>
                <a:gd name="T120" fmla="*/ 31 w 131"/>
                <a:gd name="T121"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1" h="158">
                  <a:moveTo>
                    <a:pt x="31" y="0"/>
                  </a:moveTo>
                  <a:lnTo>
                    <a:pt x="27" y="2"/>
                  </a:lnTo>
                  <a:lnTo>
                    <a:pt x="25" y="4"/>
                  </a:lnTo>
                  <a:lnTo>
                    <a:pt x="23" y="6"/>
                  </a:lnTo>
                  <a:lnTo>
                    <a:pt x="20" y="8"/>
                  </a:lnTo>
                  <a:lnTo>
                    <a:pt x="18" y="10"/>
                  </a:lnTo>
                  <a:lnTo>
                    <a:pt x="16" y="10"/>
                  </a:lnTo>
                  <a:lnTo>
                    <a:pt x="12" y="12"/>
                  </a:lnTo>
                  <a:lnTo>
                    <a:pt x="10" y="14"/>
                  </a:lnTo>
                  <a:lnTo>
                    <a:pt x="8" y="17"/>
                  </a:lnTo>
                  <a:lnTo>
                    <a:pt x="6" y="21"/>
                  </a:lnTo>
                  <a:lnTo>
                    <a:pt x="6" y="23"/>
                  </a:lnTo>
                  <a:lnTo>
                    <a:pt x="4" y="27"/>
                  </a:lnTo>
                  <a:lnTo>
                    <a:pt x="2" y="31"/>
                  </a:lnTo>
                  <a:lnTo>
                    <a:pt x="0" y="37"/>
                  </a:lnTo>
                  <a:lnTo>
                    <a:pt x="0" y="40"/>
                  </a:lnTo>
                  <a:lnTo>
                    <a:pt x="0" y="42"/>
                  </a:lnTo>
                  <a:lnTo>
                    <a:pt x="0" y="40"/>
                  </a:lnTo>
                  <a:lnTo>
                    <a:pt x="2" y="42"/>
                  </a:lnTo>
                  <a:lnTo>
                    <a:pt x="4" y="44"/>
                  </a:lnTo>
                  <a:lnTo>
                    <a:pt x="6" y="46"/>
                  </a:lnTo>
                  <a:lnTo>
                    <a:pt x="8" y="48"/>
                  </a:lnTo>
                  <a:lnTo>
                    <a:pt x="10" y="50"/>
                  </a:lnTo>
                  <a:lnTo>
                    <a:pt x="12" y="52"/>
                  </a:lnTo>
                  <a:lnTo>
                    <a:pt x="14" y="52"/>
                  </a:lnTo>
                  <a:lnTo>
                    <a:pt x="18" y="54"/>
                  </a:lnTo>
                  <a:lnTo>
                    <a:pt x="18" y="58"/>
                  </a:lnTo>
                  <a:lnTo>
                    <a:pt x="20" y="63"/>
                  </a:lnTo>
                  <a:lnTo>
                    <a:pt x="20" y="71"/>
                  </a:lnTo>
                  <a:lnTo>
                    <a:pt x="22" y="77"/>
                  </a:lnTo>
                  <a:lnTo>
                    <a:pt x="22" y="83"/>
                  </a:lnTo>
                  <a:lnTo>
                    <a:pt x="23" y="88"/>
                  </a:lnTo>
                  <a:lnTo>
                    <a:pt x="25" y="90"/>
                  </a:lnTo>
                  <a:lnTo>
                    <a:pt x="27" y="92"/>
                  </a:lnTo>
                  <a:lnTo>
                    <a:pt x="29" y="92"/>
                  </a:lnTo>
                  <a:lnTo>
                    <a:pt x="31" y="90"/>
                  </a:lnTo>
                  <a:lnTo>
                    <a:pt x="33" y="88"/>
                  </a:lnTo>
                  <a:lnTo>
                    <a:pt x="33" y="86"/>
                  </a:lnTo>
                  <a:lnTo>
                    <a:pt x="33" y="85"/>
                  </a:lnTo>
                  <a:lnTo>
                    <a:pt x="35" y="81"/>
                  </a:lnTo>
                  <a:lnTo>
                    <a:pt x="35" y="79"/>
                  </a:lnTo>
                  <a:lnTo>
                    <a:pt x="35" y="79"/>
                  </a:lnTo>
                  <a:lnTo>
                    <a:pt x="37" y="79"/>
                  </a:lnTo>
                  <a:lnTo>
                    <a:pt x="39" y="79"/>
                  </a:lnTo>
                  <a:lnTo>
                    <a:pt x="41" y="81"/>
                  </a:lnTo>
                  <a:lnTo>
                    <a:pt x="41" y="81"/>
                  </a:lnTo>
                  <a:lnTo>
                    <a:pt x="43" y="83"/>
                  </a:lnTo>
                  <a:lnTo>
                    <a:pt x="45" y="83"/>
                  </a:lnTo>
                  <a:lnTo>
                    <a:pt x="45" y="85"/>
                  </a:lnTo>
                  <a:lnTo>
                    <a:pt x="47" y="85"/>
                  </a:lnTo>
                  <a:lnTo>
                    <a:pt x="48" y="85"/>
                  </a:lnTo>
                  <a:lnTo>
                    <a:pt x="50" y="83"/>
                  </a:lnTo>
                  <a:lnTo>
                    <a:pt x="52" y="81"/>
                  </a:lnTo>
                  <a:lnTo>
                    <a:pt x="52" y="79"/>
                  </a:lnTo>
                  <a:lnTo>
                    <a:pt x="54" y="77"/>
                  </a:lnTo>
                  <a:lnTo>
                    <a:pt x="54" y="75"/>
                  </a:lnTo>
                  <a:lnTo>
                    <a:pt x="56" y="73"/>
                  </a:lnTo>
                  <a:lnTo>
                    <a:pt x="58" y="73"/>
                  </a:lnTo>
                  <a:lnTo>
                    <a:pt x="62" y="73"/>
                  </a:lnTo>
                  <a:lnTo>
                    <a:pt x="64" y="73"/>
                  </a:lnTo>
                  <a:lnTo>
                    <a:pt x="66" y="75"/>
                  </a:lnTo>
                  <a:lnTo>
                    <a:pt x="66" y="77"/>
                  </a:lnTo>
                  <a:lnTo>
                    <a:pt x="68" y="77"/>
                  </a:lnTo>
                  <a:lnTo>
                    <a:pt x="70" y="79"/>
                  </a:lnTo>
                  <a:lnTo>
                    <a:pt x="70" y="81"/>
                  </a:lnTo>
                  <a:lnTo>
                    <a:pt x="70" y="83"/>
                  </a:lnTo>
                  <a:lnTo>
                    <a:pt x="75" y="88"/>
                  </a:lnTo>
                  <a:lnTo>
                    <a:pt x="79" y="96"/>
                  </a:lnTo>
                  <a:lnTo>
                    <a:pt x="85" y="102"/>
                  </a:lnTo>
                  <a:lnTo>
                    <a:pt x="89" y="110"/>
                  </a:lnTo>
                  <a:lnTo>
                    <a:pt x="94" y="115"/>
                  </a:lnTo>
                  <a:lnTo>
                    <a:pt x="98" y="123"/>
                  </a:lnTo>
                  <a:lnTo>
                    <a:pt x="100" y="131"/>
                  </a:lnTo>
                  <a:lnTo>
                    <a:pt x="102" y="138"/>
                  </a:lnTo>
                  <a:lnTo>
                    <a:pt x="102" y="138"/>
                  </a:lnTo>
                  <a:lnTo>
                    <a:pt x="100" y="140"/>
                  </a:lnTo>
                  <a:lnTo>
                    <a:pt x="100" y="142"/>
                  </a:lnTo>
                  <a:lnTo>
                    <a:pt x="98" y="144"/>
                  </a:lnTo>
                  <a:lnTo>
                    <a:pt x="96" y="146"/>
                  </a:lnTo>
                  <a:lnTo>
                    <a:pt x="96" y="146"/>
                  </a:lnTo>
                  <a:lnTo>
                    <a:pt x="94" y="148"/>
                  </a:lnTo>
                  <a:lnTo>
                    <a:pt x="94" y="148"/>
                  </a:lnTo>
                  <a:lnTo>
                    <a:pt x="96" y="148"/>
                  </a:lnTo>
                  <a:lnTo>
                    <a:pt x="98" y="150"/>
                  </a:lnTo>
                  <a:lnTo>
                    <a:pt x="100" y="152"/>
                  </a:lnTo>
                  <a:lnTo>
                    <a:pt x="102" y="152"/>
                  </a:lnTo>
                  <a:lnTo>
                    <a:pt x="104" y="154"/>
                  </a:lnTo>
                  <a:lnTo>
                    <a:pt x="106" y="154"/>
                  </a:lnTo>
                  <a:lnTo>
                    <a:pt x="108" y="156"/>
                  </a:lnTo>
                  <a:lnTo>
                    <a:pt x="110" y="158"/>
                  </a:lnTo>
                  <a:lnTo>
                    <a:pt x="112" y="154"/>
                  </a:lnTo>
                  <a:lnTo>
                    <a:pt x="114" y="150"/>
                  </a:lnTo>
                  <a:lnTo>
                    <a:pt x="116" y="148"/>
                  </a:lnTo>
                  <a:lnTo>
                    <a:pt x="118" y="148"/>
                  </a:lnTo>
                  <a:lnTo>
                    <a:pt x="121" y="148"/>
                  </a:lnTo>
                  <a:lnTo>
                    <a:pt x="123" y="148"/>
                  </a:lnTo>
                  <a:lnTo>
                    <a:pt x="127" y="148"/>
                  </a:lnTo>
                  <a:lnTo>
                    <a:pt x="131" y="148"/>
                  </a:lnTo>
                  <a:lnTo>
                    <a:pt x="131" y="134"/>
                  </a:lnTo>
                  <a:lnTo>
                    <a:pt x="127" y="123"/>
                  </a:lnTo>
                  <a:lnTo>
                    <a:pt x="123" y="113"/>
                  </a:lnTo>
                  <a:lnTo>
                    <a:pt x="118" y="104"/>
                  </a:lnTo>
                  <a:lnTo>
                    <a:pt x="110" y="98"/>
                  </a:lnTo>
                  <a:lnTo>
                    <a:pt x="102" y="90"/>
                  </a:lnTo>
                  <a:lnTo>
                    <a:pt x="94" y="85"/>
                  </a:lnTo>
                  <a:lnTo>
                    <a:pt x="89" y="77"/>
                  </a:lnTo>
                  <a:lnTo>
                    <a:pt x="83" y="71"/>
                  </a:lnTo>
                  <a:lnTo>
                    <a:pt x="77" y="67"/>
                  </a:lnTo>
                  <a:lnTo>
                    <a:pt x="71" y="62"/>
                  </a:lnTo>
                  <a:lnTo>
                    <a:pt x="68" y="56"/>
                  </a:lnTo>
                  <a:lnTo>
                    <a:pt x="62" y="50"/>
                  </a:lnTo>
                  <a:lnTo>
                    <a:pt x="56" y="44"/>
                  </a:lnTo>
                  <a:lnTo>
                    <a:pt x="52" y="37"/>
                  </a:lnTo>
                  <a:lnTo>
                    <a:pt x="48" y="31"/>
                  </a:lnTo>
                  <a:lnTo>
                    <a:pt x="47" y="27"/>
                  </a:lnTo>
                  <a:lnTo>
                    <a:pt x="43" y="23"/>
                  </a:lnTo>
                  <a:lnTo>
                    <a:pt x="41" y="19"/>
                  </a:lnTo>
                  <a:lnTo>
                    <a:pt x="37" y="15"/>
                  </a:lnTo>
                  <a:lnTo>
                    <a:pt x="35" y="12"/>
                  </a:lnTo>
                  <a:lnTo>
                    <a:pt x="33" y="8"/>
                  </a:lnTo>
                  <a:lnTo>
                    <a:pt x="31" y="4"/>
                  </a:lnTo>
                  <a:lnTo>
                    <a:pt x="31"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grpSp>
          <p:nvGrpSpPr>
            <p:cNvPr id="321" name="Group 375"/>
            <p:cNvGrpSpPr>
              <a:grpSpLocks/>
            </p:cNvGrpSpPr>
            <p:nvPr/>
          </p:nvGrpSpPr>
          <p:grpSpPr bwMode="auto">
            <a:xfrm>
              <a:off x="1248" y="2257"/>
              <a:ext cx="177" cy="159"/>
              <a:chOff x="1248" y="2257"/>
              <a:chExt cx="177" cy="159"/>
            </a:xfrm>
          </p:grpSpPr>
          <p:sp>
            <p:nvSpPr>
              <p:cNvPr id="523" name="Freeform 376"/>
              <p:cNvSpPr>
                <a:spLocks/>
              </p:cNvSpPr>
              <p:nvPr/>
            </p:nvSpPr>
            <p:spPr bwMode="auto">
              <a:xfrm>
                <a:off x="1248" y="2257"/>
                <a:ext cx="79" cy="80"/>
              </a:xfrm>
              <a:custGeom>
                <a:avLst/>
                <a:gdLst>
                  <a:gd name="T0" fmla="*/ 10 w 79"/>
                  <a:gd name="T1" fmla="*/ 25 h 73"/>
                  <a:gd name="T2" fmla="*/ 10 w 79"/>
                  <a:gd name="T3" fmla="*/ 27 h 73"/>
                  <a:gd name="T4" fmla="*/ 12 w 79"/>
                  <a:gd name="T5" fmla="*/ 29 h 73"/>
                  <a:gd name="T6" fmla="*/ 12 w 79"/>
                  <a:gd name="T7" fmla="*/ 30 h 73"/>
                  <a:gd name="T8" fmla="*/ 12 w 79"/>
                  <a:gd name="T9" fmla="*/ 30 h 73"/>
                  <a:gd name="T10" fmla="*/ 14 w 79"/>
                  <a:gd name="T11" fmla="*/ 32 h 73"/>
                  <a:gd name="T12" fmla="*/ 14 w 79"/>
                  <a:gd name="T13" fmla="*/ 34 h 73"/>
                  <a:gd name="T14" fmla="*/ 16 w 79"/>
                  <a:gd name="T15" fmla="*/ 34 h 73"/>
                  <a:gd name="T16" fmla="*/ 17 w 79"/>
                  <a:gd name="T17" fmla="*/ 34 h 73"/>
                  <a:gd name="T18" fmla="*/ 19 w 79"/>
                  <a:gd name="T19" fmla="*/ 34 h 73"/>
                  <a:gd name="T20" fmla="*/ 21 w 79"/>
                  <a:gd name="T21" fmla="*/ 32 h 73"/>
                  <a:gd name="T22" fmla="*/ 23 w 79"/>
                  <a:gd name="T23" fmla="*/ 30 h 73"/>
                  <a:gd name="T24" fmla="*/ 23 w 79"/>
                  <a:gd name="T25" fmla="*/ 29 h 73"/>
                  <a:gd name="T26" fmla="*/ 25 w 79"/>
                  <a:gd name="T27" fmla="*/ 27 h 73"/>
                  <a:gd name="T28" fmla="*/ 27 w 79"/>
                  <a:gd name="T29" fmla="*/ 23 h 73"/>
                  <a:gd name="T30" fmla="*/ 27 w 79"/>
                  <a:gd name="T31" fmla="*/ 23 h 73"/>
                  <a:gd name="T32" fmla="*/ 29 w 79"/>
                  <a:gd name="T33" fmla="*/ 21 h 73"/>
                  <a:gd name="T34" fmla="*/ 35 w 79"/>
                  <a:gd name="T35" fmla="*/ 17 h 73"/>
                  <a:gd name="T36" fmla="*/ 40 w 79"/>
                  <a:gd name="T37" fmla="*/ 13 h 73"/>
                  <a:gd name="T38" fmla="*/ 46 w 79"/>
                  <a:gd name="T39" fmla="*/ 11 h 73"/>
                  <a:gd name="T40" fmla="*/ 52 w 79"/>
                  <a:gd name="T41" fmla="*/ 9 h 73"/>
                  <a:gd name="T42" fmla="*/ 58 w 79"/>
                  <a:gd name="T43" fmla="*/ 6 h 73"/>
                  <a:gd name="T44" fmla="*/ 63 w 79"/>
                  <a:gd name="T45" fmla="*/ 4 h 73"/>
                  <a:gd name="T46" fmla="*/ 71 w 79"/>
                  <a:gd name="T47" fmla="*/ 2 h 73"/>
                  <a:gd name="T48" fmla="*/ 79 w 79"/>
                  <a:gd name="T49" fmla="*/ 0 h 73"/>
                  <a:gd name="T50" fmla="*/ 77 w 79"/>
                  <a:gd name="T51" fmla="*/ 6 h 73"/>
                  <a:gd name="T52" fmla="*/ 77 w 79"/>
                  <a:gd name="T53" fmla="*/ 13 h 73"/>
                  <a:gd name="T54" fmla="*/ 73 w 79"/>
                  <a:gd name="T55" fmla="*/ 21 h 73"/>
                  <a:gd name="T56" fmla="*/ 71 w 79"/>
                  <a:gd name="T57" fmla="*/ 29 h 73"/>
                  <a:gd name="T58" fmla="*/ 69 w 79"/>
                  <a:gd name="T59" fmla="*/ 38 h 73"/>
                  <a:gd name="T60" fmla="*/ 67 w 79"/>
                  <a:gd name="T61" fmla="*/ 48 h 73"/>
                  <a:gd name="T62" fmla="*/ 65 w 79"/>
                  <a:gd name="T63" fmla="*/ 55 h 73"/>
                  <a:gd name="T64" fmla="*/ 63 w 79"/>
                  <a:gd name="T65" fmla="*/ 65 h 73"/>
                  <a:gd name="T66" fmla="*/ 39 w 79"/>
                  <a:gd name="T67" fmla="*/ 63 h 73"/>
                  <a:gd name="T68" fmla="*/ 39 w 79"/>
                  <a:gd name="T69" fmla="*/ 65 h 73"/>
                  <a:gd name="T70" fmla="*/ 37 w 79"/>
                  <a:gd name="T71" fmla="*/ 65 h 73"/>
                  <a:gd name="T72" fmla="*/ 37 w 79"/>
                  <a:gd name="T73" fmla="*/ 65 h 73"/>
                  <a:gd name="T74" fmla="*/ 37 w 79"/>
                  <a:gd name="T75" fmla="*/ 67 h 73"/>
                  <a:gd name="T76" fmla="*/ 35 w 79"/>
                  <a:gd name="T77" fmla="*/ 67 h 73"/>
                  <a:gd name="T78" fmla="*/ 35 w 79"/>
                  <a:gd name="T79" fmla="*/ 69 h 73"/>
                  <a:gd name="T80" fmla="*/ 33 w 79"/>
                  <a:gd name="T81" fmla="*/ 71 h 73"/>
                  <a:gd name="T82" fmla="*/ 33 w 79"/>
                  <a:gd name="T83" fmla="*/ 73 h 73"/>
                  <a:gd name="T84" fmla="*/ 29 w 79"/>
                  <a:gd name="T85" fmla="*/ 67 h 73"/>
                  <a:gd name="T86" fmla="*/ 25 w 79"/>
                  <a:gd name="T87" fmla="*/ 61 h 73"/>
                  <a:gd name="T88" fmla="*/ 21 w 79"/>
                  <a:gd name="T89" fmla="*/ 55 h 73"/>
                  <a:gd name="T90" fmla="*/ 17 w 79"/>
                  <a:gd name="T91" fmla="*/ 50 h 73"/>
                  <a:gd name="T92" fmla="*/ 14 w 79"/>
                  <a:gd name="T93" fmla="*/ 44 h 73"/>
                  <a:gd name="T94" fmla="*/ 10 w 79"/>
                  <a:gd name="T95" fmla="*/ 38 h 73"/>
                  <a:gd name="T96" fmla="*/ 6 w 79"/>
                  <a:gd name="T97" fmla="*/ 34 h 73"/>
                  <a:gd name="T98" fmla="*/ 0 w 79"/>
                  <a:gd name="T99" fmla="*/ 30 h 73"/>
                  <a:gd name="T100" fmla="*/ 0 w 79"/>
                  <a:gd name="T101" fmla="*/ 30 h 73"/>
                  <a:gd name="T102" fmla="*/ 2 w 79"/>
                  <a:gd name="T103" fmla="*/ 30 h 73"/>
                  <a:gd name="T104" fmla="*/ 4 w 79"/>
                  <a:gd name="T105" fmla="*/ 29 h 73"/>
                  <a:gd name="T106" fmla="*/ 6 w 79"/>
                  <a:gd name="T107" fmla="*/ 27 h 73"/>
                  <a:gd name="T108" fmla="*/ 8 w 79"/>
                  <a:gd name="T109" fmla="*/ 27 h 73"/>
                  <a:gd name="T110" fmla="*/ 10 w 79"/>
                  <a:gd name="T111" fmla="*/ 25 h 73"/>
                  <a:gd name="T112" fmla="*/ 10 w 79"/>
                  <a:gd name="T113" fmla="*/ 23 h 73"/>
                  <a:gd name="T114" fmla="*/ 12 w 79"/>
                  <a:gd name="T115" fmla="*/ 23 h 73"/>
                  <a:gd name="T116" fmla="*/ 10 w 79"/>
                  <a:gd name="T117" fmla="*/ 2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9" h="73">
                    <a:moveTo>
                      <a:pt x="10" y="25"/>
                    </a:moveTo>
                    <a:lnTo>
                      <a:pt x="10" y="27"/>
                    </a:lnTo>
                    <a:lnTo>
                      <a:pt x="12" y="29"/>
                    </a:lnTo>
                    <a:lnTo>
                      <a:pt x="12" y="30"/>
                    </a:lnTo>
                    <a:lnTo>
                      <a:pt x="12" y="30"/>
                    </a:lnTo>
                    <a:lnTo>
                      <a:pt x="14" y="32"/>
                    </a:lnTo>
                    <a:lnTo>
                      <a:pt x="14" y="34"/>
                    </a:lnTo>
                    <a:lnTo>
                      <a:pt x="16" y="34"/>
                    </a:lnTo>
                    <a:lnTo>
                      <a:pt x="17" y="34"/>
                    </a:lnTo>
                    <a:lnTo>
                      <a:pt x="19" y="34"/>
                    </a:lnTo>
                    <a:lnTo>
                      <a:pt x="21" y="32"/>
                    </a:lnTo>
                    <a:lnTo>
                      <a:pt x="23" y="30"/>
                    </a:lnTo>
                    <a:lnTo>
                      <a:pt x="23" y="29"/>
                    </a:lnTo>
                    <a:lnTo>
                      <a:pt x="25" y="27"/>
                    </a:lnTo>
                    <a:lnTo>
                      <a:pt x="27" y="23"/>
                    </a:lnTo>
                    <a:lnTo>
                      <a:pt x="27" y="23"/>
                    </a:lnTo>
                    <a:lnTo>
                      <a:pt x="29" y="21"/>
                    </a:lnTo>
                    <a:lnTo>
                      <a:pt x="35" y="17"/>
                    </a:lnTo>
                    <a:lnTo>
                      <a:pt x="40" y="13"/>
                    </a:lnTo>
                    <a:lnTo>
                      <a:pt x="46" y="11"/>
                    </a:lnTo>
                    <a:lnTo>
                      <a:pt x="52" y="9"/>
                    </a:lnTo>
                    <a:lnTo>
                      <a:pt x="58" y="6"/>
                    </a:lnTo>
                    <a:lnTo>
                      <a:pt x="63" y="4"/>
                    </a:lnTo>
                    <a:lnTo>
                      <a:pt x="71" y="2"/>
                    </a:lnTo>
                    <a:lnTo>
                      <a:pt x="79" y="0"/>
                    </a:lnTo>
                    <a:lnTo>
                      <a:pt x="77" y="6"/>
                    </a:lnTo>
                    <a:lnTo>
                      <a:pt x="77" y="13"/>
                    </a:lnTo>
                    <a:lnTo>
                      <a:pt x="73" y="21"/>
                    </a:lnTo>
                    <a:lnTo>
                      <a:pt x="71" y="29"/>
                    </a:lnTo>
                    <a:lnTo>
                      <a:pt x="69" y="38"/>
                    </a:lnTo>
                    <a:lnTo>
                      <a:pt x="67" y="48"/>
                    </a:lnTo>
                    <a:lnTo>
                      <a:pt x="65" y="55"/>
                    </a:lnTo>
                    <a:lnTo>
                      <a:pt x="63" y="65"/>
                    </a:lnTo>
                    <a:lnTo>
                      <a:pt x="39" y="63"/>
                    </a:lnTo>
                    <a:lnTo>
                      <a:pt x="39" y="65"/>
                    </a:lnTo>
                    <a:lnTo>
                      <a:pt x="37" y="65"/>
                    </a:lnTo>
                    <a:lnTo>
                      <a:pt x="37" y="65"/>
                    </a:lnTo>
                    <a:lnTo>
                      <a:pt x="37" y="67"/>
                    </a:lnTo>
                    <a:lnTo>
                      <a:pt x="35" y="67"/>
                    </a:lnTo>
                    <a:lnTo>
                      <a:pt x="35" y="69"/>
                    </a:lnTo>
                    <a:lnTo>
                      <a:pt x="33" y="71"/>
                    </a:lnTo>
                    <a:lnTo>
                      <a:pt x="33" y="73"/>
                    </a:lnTo>
                    <a:lnTo>
                      <a:pt x="29" y="67"/>
                    </a:lnTo>
                    <a:lnTo>
                      <a:pt x="25" y="61"/>
                    </a:lnTo>
                    <a:lnTo>
                      <a:pt x="21" y="55"/>
                    </a:lnTo>
                    <a:lnTo>
                      <a:pt x="17" y="50"/>
                    </a:lnTo>
                    <a:lnTo>
                      <a:pt x="14" y="44"/>
                    </a:lnTo>
                    <a:lnTo>
                      <a:pt x="10" y="38"/>
                    </a:lnTo>
                    <a:lnTo>
                      <a:pt x="6" y="34"/>
                    </a:lnTo>
                    <a:lnTo>
                      <a:pt x="0" y="30"/>
                    </a:lnTo>
                    <a:lnTo>
                      <a:pt x="0" y="30"/>
                    </a:lnTo>
                    <a:lnTo>
                      <a:pt x="2" y="30"/>
                    </a:lnTo>
                    <a:lnTo>
                      <a:pt x="4" y="29"/>
                    </a:lnTo>
                    <a:lnTo>
                      <a:pt x="6" y="27"/>
                    </a:lnTo>
                    <a:lnTo>
                      <a:pt x="8" y="27"/>
                    </a:lnTo>
                    <a:lnTo>
                      <a:pt x="10" y="25"/>
                    </a:lnTo>
                    <a:lnTo>
                      <a:pt x="10" y="23"/>
                    </a:lnTo>
                    <a:lnTo>
                      <a:pt x="12" y="23"/>
                    </a:lnTo>
                    <a:lnTo>
                      <a:pt x="10" y="25"/>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524" name="Freeform 377"/>
              <p:cNvSpPr>
                <a:spLocks/>
              </p:cNvSpPr>
              <p:nvPr/>
            </p:nvSpPr>
            <p:spPr bwMode="auto">
              <a:xfrm>
                <a:off x="1277" y="2326"/>
                <a:ext cx="59" cy="65"/>
              </a:xfrm>
              <a:custGeom>
                <a:avLst/>
                <a:gdLst>
                  <a:gd name="T0" fmla="*/ 56 w 59"/>
                  <a:gd name="T1" fmla="*/ 60 h 60"/>
                  <a:gd name="T2" fmla="*/ 52 w 59"/>
                  <a:gd name="T3" fmla="*/ 60 h 60"/>
                  <a:gd name="T4" fmla="*/ 52 w 59"/>
                  <a:gd name="T5" fmla="*/ 60 h 60"/>
                  <a:gd name="T6" fmla="*/ 50 w 59"/>
                  <a:gd name="T7" fmla="*/ 60 h 60"/>
                  <a:gd name="T8" fmla="*/ 44 w 59"/>
                  <a:gd name="T9" fmla="*/ 60 h 60"/>
                  <a:gd name="T10" fmla="*/ 38 w 59"/>
                  <a:gd name="T11" fmla="*/ 54 h 60"/>
                  <a:gd name="T12" fmla="*/ 34 w 59"/>
                  <a:gd name="T13" fmla="*/ 48 h 60"/>
                  <a:gd name="T14" fmla="*/ 31 w 59"/>
                  <a:gd name="T15" fmla="*/ 40 h 60"/>
                  <a:gd name="T16" fmla="*/ 27 w 59"/>
                  <a:gd name="T17" fmla="*/ 38 h 60"/>
                  <a:gd name="T18" fmla="*/ 27 w 59"/>
                  <a:gd name="T19" fmla="*/ 40 h 60"/>
                  <a:gd name="T20" fmla="*/ 27 w 59"/>
                  <a:gd name="T21" fmla="*/ 42 h 60"/>
                  <a:gd name="T22" fmla="*/ 27 w 59"/>
                  <a:gd name="T23" fmla="*/ 44 h 60"/>
                  <a:gd name="T24" fmla="*/ 27 w 59"/>
                  <a:gd name="T25" fmla="*/ 42 h 60"/>
                  <a:gd name="T26" fmla="*/ 21 w 59"/>
                  <a:gd name="T27" fmla="*/ 38 h 60"/>
                  <a:gd name="T28" fmla="*/ 17 w 59"/>
                  <a:gd name="T29" fmla="*/ 29 h 60"/>
                  <a:gd name="T30" fmla="*/ 11 w 59"/>
                  <a:gd name="T31" fmla="*/ 23 h 60"/>
                  <a:gd name="T32" fmla="*/ 10 w 59"/>
                  <a:gd name="T33" fmla="*/ 21 h 60"/>
                  <a:gd name="T34" fmla="*/ 11 w 59"/>
                  <a:gd name="T35" fmla="*/ 23 h 60"/>
                  <a:gd name="T36" fmla="*/ 11 w 59"/>
                  <a:gd name="T37" fmla="*/ 27 h 60"/>
                  <a:gd name="T38" fmla="*/ 13 w 59"/>
                  <a:gd name="T39" fmla="*/ 29 h 60"/>
                  <a:gd name="T40" fmla="*/ 13 w 59"/>
                  <a:gd name="T41" fmla="*/ 35 h 60"/>
                  <a:gd name="T42" fmla="*/ 6 w 59"/>
                  <a:gd name="T43" fmla="*/ 33 h 60"/>
                  <a:gd name="T44" fmla="*/ 4 w 59"/>
                  <a:gd name="T45" fmla="*/ 29 h 60"/>
                  <a:gd name="T46" fmla="*/ 2 w 59"/>
                  <a:gd name="T47" fmla="*/ 23 h 60"/>
                  <a:gd name="T48" fmla="*/ 0 w 59"/>
                  <a:gd name="T49" fmla="*/ 19 h 60"/>
                  <a:gd name="T50" fmla="*/ 0 w 59"/>
                  <a:gd name="T51" fmla="*/ 15 h 60"/>
                  <a:gd name="T52" fmla="*/ 0 w 59"/>
                  <a:gd name="T53" fmla="*/ 14 h 60"/>
                  <a:gd name="T54" fmla="*/ 2 w 59"/>
                  <a:gd name="T55" fmla="*/ 12 h 60"/>
                  <a:gd name="T56" fmla="*/ 4 w 59"/>
                  <a:gd name="T57" fmla="*/ 10 h 60"/>
                  <a:gd name="T58" fmla="*/ 4 w 59"/>
                  <a:gd name="T59" fmla="*/ 8 h 60"/>
                  <a:gd name="T60" fmla="*/ 6 w 59"/>
                  <a:gd name="T61" fmla="*/ 4 h 60"/>
                  <a:gd name="T62" fmla="*/ 8 w 59"/>
                  <a:gd name="T63" fmla="*/ 2 h 60"/>
                  <a:gd name="T64" fmla="*/ 10 w 59"/>
                  <a:gd name="T65" fmla="*/ 2 h 60"/>
                  <a:gd name="T66" fmla="*/ 34 w 59"/>
                  <a:gd name="T67" fmla="*/ 2 h 60"/>
                  <a:gd name="T68" fmla="*/ 36 w 59"/>
                  <a:gd name="T69" fmla="*/ 14 h 60"/>
                  <a:gd name="T70" fmla="*/ 42 w 59"/>
                  <a:gd name="T71" fmla="*/ 23 h 60"/>
                  <a:gd name="T72" fmla="*/ 48 w 59"/>
                  <a:gd name="T73" fmla="*/ 35 h 60"/>
                  <a:gd name="T74" fmla="*/ 56 w 59"/>
                  <a:gd name="T75" fmla="*/ 42 h 60"/>
                  <a:gd name="T76" fmla="*/ 56 w 59"/>
                  <a:gd name="T77" fmla="*/ 46 h 60"/>
                  <a:gd name="T78" fmla="*/ 56 w 59"/>
                  <a:gd name="T79" fmla="*/ 50 h 60"/>
                  <a:gd name="T80" fmla="*/ 56 w 59"/>
                  <a:gd name="T81" fmla="*/ 54 h 60"/>
                  <a:gd name="T82" fmla="*/ 56 w 59"/>
                  <a:gd name="T83" fmla="*/ 6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9" h="60">
                    <a:moveTo>
                      <a:pt x="59" y="60"/>
                    </a:moveTo>
                    <a:lnTo>
                      <a:pt x="56" y="60"/>
                    </a:lnTo>
                    <a:lnTo>
                      <a:pt x="54" y="60"/>
                    </a:lnTo>
                    <a:lnTo>
                      <a:pt x="52" y="60"/>
                    </a:lnTo>
                    <a:lnTo>
                      <a:pt x="52" y="60"/>
                    </a:lnTo>
                    <a:lnTo>
                      <a:pt x="52" y="60"/>
                    </a:lnTo>
                    <a:lnTo>
                      <a:pt x="50" y="60"/>
                    </a:lnTo>
                    <a:lnTo>
                      <a:pt x="50" y="60"/>
                    </a:lnTo>
                    <a:lnTo>
                      <a:pt x="48" y="60"/>
                    </a:lnTo>
                    <a:lnTo>
                      <a:pt x="44" y="60"/>
                    </a:lnTo>
                    <a:lnTo>
                      <a:pt x="40" y="58"/>
                    </a:lnTo>
                    <a:lnTo>
                      <a:pt x="38" y="54"/>
                    </a:lnTo>
                    <a:lnTo>
                      <a:pt x="36" y="52"/>
                    </a:lnTo>
                    <a:lnTo>
                      <a:pt x="34" y="48"/>
                    </a:lnTo>
                    <a:lnTo>
                      <a:pt x="33" y="44"/>
                    </a:lnTo>
                    <a:lnTo>
                      <a:pt x="31" y="40"/>
                    </a:lnTo>
                    <a:lnTo>
                      <a:pt x="27" y="38"/>
                    </a:lnTo>
                    <a:lnTo>
                      <a:pt x="27" y="38"/>
                    </a:lnTo>
                    <a:lnTo>
                      <a:pt x="27" y="40"/>
                    </a:lnTo>
                    <a:lnTo>
                      <a:pt x="27" y="40"/>
                    </a:lnTo>
                    <a:lnTo>
                      <a:pt x="27" y="40"/>
                    </a:lnTo>
                    <a:lnTo>
                      <a:pt x="27" y="42"/>
                    </a:lnTo>
                    <a:lnTo>
                      <a:pt x="27" y="42"/>
                    </a:lnTo>
                    <a:lnTo>
                      <a:pt x="27" y="44"/>
                    </a:lnTo>
                    <a:lnTo>
                      <a:pt x="27" y="44"/>
                    </a:lnTo>
                    <a:lnTo>
                      <a:pt x="27" y="42"/>
                    </a:lnTo>
                    <a:lnTo>
                      <a:pt x="25" y="40"/>
                    </a:lnTo>
                    <a:lnTo>
                      <a:pt x="21" y="38"/>
                    </a:lnTo>
                    <a:lnTo>
                      <a:pt x="19" y="35"/>
                    </a:lnTo>
                    <a:lnTo>
                      <a:pt x="17" y="29"/>
                    </a:lnTo>
                    <a:lnTo>
                      <a:pt x="15" y="25"/>
                    </a:lnTo>
                    <a:lnTo>
                      <a:pt x="11" y="23"/>
                    </a:lnTo>
                    <a:lnTo>
                      <a:pt x="10" y="21"/>
                    </a:lnTo>
                    <a:lnTo>
                      <a:pt x="10" y="21"/>
                    </a:lnTo>
                    <a:lnTo>
                      <a:pt x="10" y="23"/>
                    </a:lnTo>
                    <a:lnTo>
                      <a:pt x="11" y="23"/>
                    </a:lnTo>
                    <a:lnTo>
                      <a:pt x="11" y="25"/>
                    </a:lnTo>
                    <a:lnTo>
                      <a:pt x="11" y="27"/>
                    </a:lnTo>
                    <a:lnTo>
                      <a:pt x="11" y="27"/>
                    </a:lnTo>
                    <a:lnTo>
                      <a:pt x="13" y="29"/>
                    </a:lnTo>
                    <a:lnTo>
                      <a:pt x="13" y="29"/>
                    </a:lnTo>
                    <a:lnTo>
                      <a:pt x="13" y="35"/>
                    </a:lnTo>
                    <a:lnTo>
                      <a:pt x="8" y="35"/>
                    </a:lnTo>
                    <a:lnTo>
                      <a:pt x="6" y="33"/>
                    </a:lnTo>
                    <a:lnTo>
                      <a:pt x="4" y="31"/>
                    </a:lnTo>
                    <a:lnTo>
                      <a:pt x="4" y="29"/>
                    </a:lnTo>
                    <a:lnTo>
                      <a:pt x="2" y="27"/>
                    </a:lnTo>
                    <a:lnTo>
                      <a:pt x="2" y="23"/>
                    </a:lnTo>
                    <a:lnTo>
                      <a:pt x="0" y="21"/>
                    </a:lnTo>
                    <a:lnTo>
                      <a:pt x="0" y="19"/>
                    </a:lnTo>
                    <a:lnTo>
                      <a:pt x="0" y="17"/>
                    </a:lnTo>
                    <a:lnTo>
                      <a:pt x="0" y="15"/>
                    </a:lnTo>
                    <a:lnTo>
                      <a:pt x="0" y="14"/>
                    </a:lnTo>
                    <a:lnTo>
                      <a:pt x="0" y="14"/>
                    </a:lnTo>
                    <a:lnTo>
                      <a:pt x="2" y="12"/>
                    </a:lnTo>
                    <a:lnTo>
                      <a:pt x="2" y="12"/>
                    </a:lnTo>
                    <a:lnTo>
                      <a:pt x="2" y="10"/>
                    </a:lnTo>
                    <a:lnTo>
                      <a:pt x="4" y="10"/>
                    </a:lnTo>
                    <a:lnTo>
                      <a:pt x="4" y="10"/>
                    </a:lnTo>
                    <a:lnTo>
                      <a:pt x="4" y="8"/>
                    </a:lnTo>
                    <a:lnTo>
                      <a:pt x="6" y="6"/>
                    </a:lnTo>
                    <a:lnTo>
                      <a:pt x="6" y="4"/>
                    </a:lnTo>
                    <a:lnTo>
                      <a:pt x="8" y="4"/>
                    </a:lnTo>
                    <a:lnTo>
                      <a:pt x="8" y="2"/>
                    </a:lnTo>
                    <a:lnTo>
                      <a:pt x="8" y="2"/>
                    </a:lnTo>
                    <a:lnTo>
                      <a:pt x="10" y="2"/>
                    </a:lnTo>
                    <a:lnTo>
                      <a:pt x="10" y="0"/>
                    </a:lnTo>
                    <a:lnTo>
                      <a:pt x="34" y="2"/>
                    </a:lnTo>
                    <a:lnTo>
                      <a:pt x="36" y="8"/>
                    </a:lnTo>
                    <a:lnTo>
                      <a:pt x="36" y="14"/>
                    </a:lnTo>
                    <a:lnTo>
                      <a:pt x="38" y="19"/>
                    </a:lnTo>
                    <a:lnTo>
                      <a:pt x="42" y="23"/>
                    </a:lnTo>
                    <a:lnTo>
                      <a:pt x="44" y="29"/>
                    </a:lnTo>
                    <a:lnTo>
                      <a:pt x="48" y="35"/>
                    </a:lnTo>
                    <a:lnTo>
                      <a:pt x="52" y="38"/>
                    </a:lnTo>
                    <a:lnTo>
                      <a:pt x="56" y="42"/>
                    </a:lnTo>
                    <a:lnTo>
                      <a:pt x="56" y="44"/>
                    </a:lnTo>
                    <a:lnTo>
                      <a:pt x="56" y="46"/>
                    </a:lnTo>
                    <a:lnTo>
                      <a:pt x="56" y="48"/>
                    </a:lnTo>
                    <a:lnTo>
                      <a:pt x="56" y="50"/>
                    </a:lnTo>
                    <a:lnTo>
                      <a:pt x="56" y="52"/>
                    </a:lnTo>
                    <a:lnTo>
                      <a:pt x="56" y="54"/>
                    </a:lnTo>
                    <a:lnTo>
                      <a:pt x="56" y="58"/>
                    </a:lnTo>
                    <a:lnTo>
                      <a:pt x="56" y="60"/>
                    </a:lnTo>
                    <a:lnTo>
                      <a:pt x="59" y="6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525" name="Freeform 378"/>
              <p:cNvSpPr>
                <a:spLocks/>
              </p:cNvSpPr>
              <p:nvPr/>
            </p:nvSpPr>
            <p:spPr bwMode="auto">
              <a:xfrm>
                <a:off x="1333" y="2364"/>
                <a:ext cx="92" cy="52"/>
              </a:xfrm>
              <a:custGeom>
                <a:avLst/>
                <a:gdLst>
                  <a:gd name="T0" fmla="*/ 0 w 92"/>
                  <a:gd name="T1" fmla="*/ 21 h 48"/>
                  <a:gd name="T2" fmla="*/ 0 w 92"/>
                  <a:gd name="T3" fmla="*/ 15 h 48"/>
                  <a:gd name="T4" fmla="*/ 0 w 92"/>
                  <a:gd name="T5" fmla="*/ 11 h 48"/>
                  <a:gd name="T6" fmla="*/ 0 w 92"/>
                  <a:gd name="T7" fmla="*/ 9 h 48"/>
                  <a:gd name="T8" fmla="*/ 2 w 92"/>
                  <a:gd name="T9" fmla="*/ 7 h 48"/>
                  <a:gd name="T10" fmla="*/ 5 w 92"/>
                  <a:gd name="T11" fmla="*/ 9 h 48"/>
                  <a:gd name="T12" fmla="*/ 9 w 92"/>
                  <a:gd name="T13" fmla="*/ 11 h 48"/>
                  <a:gd name="T14" fmla="*/ 13 w 92"/>
                  <a:gd name="T15" fmla="*/ 13 h 48"/>
                  <a:gd name="T16" fmla="*/ 21 w 92"/>
                  <a:gd name="T17" fmla="*/ 13 h 48"/>
                  <a:gd name="T18" fmla="*/ 30 w 92"/>
                  <a:gd name="T19" fmla="*/ 9 h 48"/>
                  <a:gd name="T20" fmla="*/ 38 w 92"/>
                  <a:gd name="T21" fmla="*/ 3 h 48"/>
                  <a:gd name="T22" fmla="*/ 48 w 92"/>
                  <a:gd name="T23" fmla="*/ 0 h 48"/>
                  <a:gd name="T24" fmla="*/ 59 w 92"/>
                  <a:gd name="T25" fmla="*/ 0 h 48"/>
                  <a:gd name="T26" fmla="*/ 69 w 92"/>
                  <a:gd name="T27" fmla="*/ 5 h 48"/>
                  <a:gd name="T28" fmla="*/ 76 w 92"/>
                  <a:gd name="T29" fmla="*/ 13 h 48"/>
                  <a:gd name="T30" fmla="*/ 86 w 92"/>
                  <a:gd name="T31" fmla="*/ 21 h 48"/>
                  <a:gd name="T32" fmla="*/ 86 w 92"/>
                  <a:gd name="T33" fmla="*/ 25 h 48"/>
                  <a:gd name="T34" fmla="*/ 80 w 92"/>
                  <a:gd name="T35" fmla="*/ 32 h 48"/>
                  <a:gd name="T36" fmla="*/ 78 w 92"/>
                  <a:gd name="T37" fmla="*/ 38 h 48"/>
                  <a:gd name="T38" fmla="*/ 76 w 92"/>
                  <a:gd name="T39" fmla="*/ 46 h 48"/>
                  <a:gd name="T40" fmla="*/ 74 w 92"/>
                  <a:gd name="T41" fmla="*/ 48 h 48"/>
                  <a:gd name="T42" fmla="*/ 71 w 92"/>
                  <a:gd name="T43" fmla="*/ 44 h 48"/>
                  <a:gd name="T44" fmla="*/ 67 w 92"/>
                  <a:gd name="T45" fmla="*/ 40 h 48"/>
                  <a:gd name="T46" fmla="*/ 65 w 92"/>
                  <a:gd name="T47" fmla="*/ 38 h 48"/>
                  <a:gd name="T48" fmla="*/ 65 w 92"/>
                  <a:gd name="T49" fmla="*/ 34 h 48"/>
                  <a:gd name="T50" fmla="*/ 65 w 92"/>
                  <a:gd name="T51" fmla="*/ 30 h 48"/>
                  <a:gd name="T52" fmla="*/ 67 w 92"/>
                  <a:gd name="T53" fmla="*/ 27 h 48"/>
                  <a:gd name="T54" fmla="*/ 71 w 92"/>
                  <a:gd name="T55" fmla="*/ 25 h 48"/>
                  <a:gd name="T56" fmla="*/ 69 w 92"/>
                  <a:gd name="T57" fmla="*/ 23 h 48"/>
                  <a:gd name="T58" fmla="*/ 63 w 92"/>
                  <a:gd name="T59" fmla="*/ 21 h 48"/>
                  <a:gd name="T60" fmla="*/ 57 w 92"/>
                  <a:gd name="T61" fmla="*/ 17 h 48"/>
                  <a:gd name="T62" fmla="*/ 53 w 92"/>
                  <a:gd name="T63" fmla="*/ 13 h 48"/>
                  <a:gd name="T64" fmla="*/ 48 w 92"/>
                  <a:gd name="T65" fmla="*/ 11 h 48"/>
                  <a:gd name="T66" fmla="*/ 40 w 92"/>
                  <a:gd name="T67" fmla="*/ 17 h 48"/>
                  <a:gd name="T68" fmla="*/ 36 w 92"/>
                  <a:gd name="T69" fmla="*/ 25 h 48"/>
                  <a:gd name="T70" fmla="*/ 34 w 92"/>
                  <a:gd name="T71" fmla="*/ 32 h 48"/>
                  <a:gd name="T72" fmla="*/ 34 w 92"/>
                  <a:gd name="T73" fmla="*/ 38 h 48"/>
                  <a:gd name="T74" fmla="*/ 32 w 92"/>
                  <a:gd name="T75" fmla="*/ 38 h 48"/>
                  <a:gd name="T76" fmla="*/ 30 w 92"/>
                  <a:gd name="T77" fmla="*/ 40 h 48"/>
                  <a:gd name="T78" fmla="*/ 28 w 92"/>
                  <a:gd name="T79" fmla="*/ 40 h 48"/>
                  <a:gd name="T80" fmla="*/ 23 w 92"/>
                  <a:gd name="T81" fmla="*/ 40 h 48"/>
                  <a:gd name="T82" fmla="*/ 17 w 92"/>
                  <a:gd name="T83" fmla="*/ 34 h 48"/>
                  <a:gd name="T84" fmla="*/ 13 w 92"/>
                  <a:gd name="T85" fmla="*/ 28 h 48"/>
                  <a:gd name="T86" fmla="*/ 7 w 92"/>
                  <a:gd name="T87" fmla="*/ 23 h 48"/>
                  <a:gd name="T88" fmla="*/ 0 w 92"/>
                  <a:gd name="T89" fmla="*/ 23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92" h="48">
                    <a:moveTo>
                      <a:pt x="0" y="23"/>
                    </a:moveTo>
                    <a:lnTo>
                      <a:pt x="0" y="21"/>
                    </a:lnTo>
                    <a:lnTo>
                      <a:pt x="0" y="17"/>
                    </a:lnTo>
                    <a:lnTo>
                      <a:pt x="0" y="15"/>
                    </a:lnTo>
                    <a:lnTo>
                      <a:pt x="0" y="13"/>
                    </a:lnTo>
                    <a:lnTo>
                      <a:pt x="0" y="11"/>
                    </a:lnTo>
                    <a:lnTo>
                      <a:pt x="0" y="9"/>
                    </a:lnTo>
                    <a:lnTo>
                      <a:pt x="0" y="9"/>
                    </a:lnTo>
                    <a:lnTo>
                      <a:pt x="0" y="7"/>
                    </a:lnTo>
                    <a:lnTo>
                      <a:pt x="2" y="7"/>
                    </a:lnTo>
                    <a:lnTo>
                      <a:pt x="3" y="9"/>
                    </a:lnTo>
                    <a:lnTo>
                      <a:pt x="5" y="9"/>
                    </a:lnTo>
                    <a:lnTo>
                      <a:pt x="7" y="11"/>
                    </a:lnTo>
                    <a:lnTo>
                      <a:pt x="9" y="11"/>
                    </a:lnTo>
                    <a:lnTo>
                      <a:pt x="11" y="13"/>
                    </a:lnTo>
                    <a:lnTo>
                      <a:pt x="13" y="13"/>
                    </a:lnTo>
                    <a:lnTo>
                      <a:pt x="15" y="13"/>
                    </a:lnTo>
                    <a:lnTo>
                      <a:pt x="21" y="13"/>
                    </a:lnTo>
                    <a:lnTo>
                      <a:pt x="26" y="11"/>
                    </a:lnTo>
                    <a:lnTo>
                      <a:pt x="30" y="9"/>
                    </a:lnTo>
                    <a:lnTo>
                      <a:pt x="34" y="5"/>
                    </a:lnTo>
                    <a:lnTo>
                      <a:pt x="38" y="3"/>
                    </a:lnTo>
                    <a:lnTo>
                      <a:pt x="44" y="2"/>
                    </a:lnTo>
                    <a:lnTo>
                      <a:pt x="48" y="0"/>
                    </a:lnTo>
                    <a:lnTo>
                      <a:pt x="51" y="0"/>
                    </a:lnTo>
                    <a:lnTo>
                      <a:pt x="59" y="0"/>
                    </a:lnTo>
                    <a:lnTo>
                      <a:pt x="65" y="3"/>
                    </a:lnTo>
                    <a:lnTo>
                      <a:pt x="69" y="5"/>
                    </a:lnTo>
                    <a:lnTo>
                      <a:pt x="73" y="9"/>
                    </a:lnTo>
                    <a:lnTo>
                      <a:pt x="76" y="13"/>
                    </a:lnTo>
                    <a:lnTo>
                      <a:pt x="82" y="17"/>
                    </a:lnTo>
                    <a:lnTo>
                      <a:pt x="86" y="21"/>
                    </a:lnTo>
                    <a:lnTo>
                      <a:pt x="92" y="21"/>
                    </a:lnTo>
                    <a:lnTo>
                      <a:pt x="86" y="25"/>
                    </a:lnTo>
                    <a:lnTo>
                      <a:pt x="84" y="28"/>
                    </a:lnTo>
                    <a:lnTo>
                      <a:pt x="80" y="32"/>
                    </a:lnTo>
                    <a:lnTo>
                      <a:pt x="78" y="36"/>
                    </a:lnTo>
                    <a:lnTo>
                      <a:pt x="78" y="38"/>
                    </a:lnTo>
                    <a:lnTo>
                      <a:pt x="76" y="42"/>
                    </a:lnTo>
                    <a:lnTo>
                      <a:pt x="76" y="46"/>
                    </a:lnTo>
                    <a:lnTo>
                      <a:pt x="76" y="48"/>
                    </a:lnTo>
                    <a:lnTo>
                      <a:pt x="74" y="48"/>
                    </a:lnTo>
                    <a:lnTo>
                      <a:pt x="73" y="46"/>
                    </a:lnTo>
                    <a:lnTo>
                      <a:pt x="71" y="44"/>
                    </a:lnTo>
                    <a:lnTo>
                      <a:pt x="69" y="42"/>
                    </a:lnTo>
                    <a:lnTo>
                      <a:pt x="67" y="40"/>
                    </a:lnTo>
                    <a:lnTo>
                      <a:pt x="65" y="38"/>
                    </a:lnTo>
                    <a:lnTo>
                      <a:pt x="65" y="38"/>
                    </a:lnTo>
                    <a:lnTo>
                      <a:pt x="63" y="36"/>
                    </a:lnTo>
                    <a:lnTo>
                      <a:pt x="65" y="34"/>
                    </a:lnTo>
                    <a:lnTo>
                      <a:pt x="65" y="32"/>
                    </a:lnTo>
                    <a:lnTo>
                      <a:pt x="65" y="30"/>
                    </a:lnTo>
                    <a:lnTo>
                      <a:pt x="67" y="28"/>
                    </a:lnTo>
                    <a:lnTo>
                      <a:pt x="67" y="27"/>
                    </a:lnTo>
                    <a:lnTo>
                      <a:pt x="69" y="27"/>
                    </a:lnTo>
                    <a:lnTo>
                      <a:pt x="71" y="25"/>
                    </a:lnTo>
                    <a:lnTo>
                      <a:pt x="73" y="25"/>
                    </a:lnTo>
                    <a:lnTo>
                      <a:pt x="69" y="23"/>
                    </a:lnTo>
                    <a:lnTo>
                      <a:pt x="65" y="21"/>
                    </a:lnTo>
                    <a:lnTo>
                      <a:pt x="63" y="21"/>
                    </a:lnTo>
                    <a:lnTo>
                      <a:pt x="59" y="19"/>
                    </a:lnTo>
                    <a:lnTo>
                      <a:pt x="57" y="17"/>
                    </a:lnTo>
                    <a:lnTo>
                      <a:pt x="55" y="15"/>
                    </a:lnTo>
                    <a:lnTo>
                      <a:pt x="53" y="13"/>
                    </a:lnTo>
                    <a:lnTo>
                      <a:pt x="51" y="9"/>
                    </a:lnTo>
                    <a:lnTo>
                      <a:pt x="48" y="11"/>
                    </a:lnTo>
                    <a:lnTo>
                      <a:pt x="42" y="13"/>
                    </a:lnTo>
                    <a:lnTo>
                      <a:pt x="40" y="17"/>
                    </a:lnTo>
                    <a:lnTo>
                      <a:pt x="38" y="21"/>
                    </a:lnTo>
                    <a:lnTo>
                      <a:pt x="36" y="25"/>
                    </a:lnTo>
                    <a:lnTo>
                      <a:pt x="34" y="28"/>
                    </a:lnTo>
                    <a:lnTo>
                      <a:pt x="34" y="32"/>
                    </a:lnTo>
                    <a:lnTo>
                      <a:pt x="34" y="36"/>
                    </a:lnTo>
                    <a:lnTo>
                      <a:pt x="34" y="38"/>
                    </a:lnTo>
                    <a:lnTo>
                      <a:pt x="34" y="38"/>
                    </a:lnTo>
                    <a:lnTo>
                      <a:pt x="32" y="38"/>
                    </a:lnTo>
                    <a:lnTo>
                      <a:pt x="32" y="40"/>
                    </a:lnTo>
                    <a:lnTo>
                      <a:pt x="30" y="40"/>
                    </a:lnTo>
                    <a:lnTo>
                      <a:pt x="30" y="40"/>
                    </a:lnTo>
                    <a:lnTo>
                      <a:pt x="28" y="40"/>
                    </a:lnTo>
                    <a:lnTo>
                      <a:pt x="26" y="40"/>
                    </a:lnTo>
                    <a:lnTo>
                      <a:pt x="23" y="40"/>
                    </a:lnTo>
                    <a:lnTo>
                      <a:pt x="21" y="38"/>
                    </a:lnTo>
                    <a:lnTo>
                      <a:pt x="17" y="34"/>
                    </a:lnTo>
                    <a:lnTo>
                      <a:pt x="15" y="32"/>
                    </a:lnTo>
                    <a:lnTo>
                      <a:pt x="13" y="28"/>
                    </a:lnTo>
                    <a:lnTo>
                      <a:pt x="9" y="27"/>
                    </a:lnTo>
                    <a:lnTo>
                      <a:pt x="7" y="23"/>
                    </a:lnTo>
                    <a:lnTo>
                      <a:pt x="3" y="23"/>
                    </a:lnTo>
                    <a:lnTo>
                      <a:pt x="0" y="23"/>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grpSp>
        <p:sp>
          <p:nvSpPr>
            <p:cNvPr id="322" name="Freeform 379"/>
            <p:cNvSpPr>
              <a:spLocks/>
            </p:cNvSpPr>
            <p:nvPr/>
          </p:nvSpPr>
          <p:spPr bwMode="auto">
            <a:xfrm>
              <a:off x="1734" y="2432"/>
              <a:ext cx="65" cy="78"/>
            </a:xfrm>
            <a:custGeom>
              <a:avLst/>
              <a:gdLst>
                <a:gd name="T0" fmla="*/ 19 w 65"/>
                <a:gd name="T1" fmla="*/ 71 h 71"/>
                <a:gd name="T2" fmla="*/ 21 w 65"/>
                <a:gd name="T3" fmla="*/ 71 h 71"/>
                <a:gd name="T4" fmla="*/ 21 w 65"/>
                <a:gd name="T5" fmla="*/ 71 h 71"/>
                <a:gd name="T6" fmla="*/ 23 w 65"/>
                <a:gd name="T7" fmla="*/ 69 h 71"/>
                <a:gd name="T8" fmla="*/ 25 w 65"/>
                <a:gd name="T9" fmla="*/ 69 h 71"/>
                <a:gd name="T10" fmla="*/ 27 w 65"/>
                <a:gd name="T11" fmla="*/ 69 h 71"/>
                <a:gd name="T12" fmla="*/ 28 w 65"/>
                <a:gd name="T13" fmla="*/ 67 h 71"/>
                <a:gd name="T14" fmla="*/ 30 w 65"/>
                <a:gd name="T15" fmla="*/ 65 h 71"/>
                <a:gd name="T16" fmla="*/ 36 w 65"/>
                <a:gd name="T17" fmla="*/ 63 h 71"/>
                <a:gd name="T18" fmla="*/ 50 w 65"/>
                <a:gd name="T19" fmla="*/ 61 h 71"/>
                <a:gd name="T20" fmla="*/ 59 w 65"/>
                <a:gd name="T21" fmla="*/ 60 h 71"/>
                <a:gd name="T22" fmla="*/ 65 w 65"/>
                <a:gd name="T23" fmla="*/ 52 h 71"/>
                <a:gd name="T24" fmla="*/ 65 w 65"/>
                <a:gd name="T25" fmla="*/ 42 h 71"/>
                <a:gd name="T26" fmla="*/ 61 w 65"/>
                <a:gd name="T27" fmla="*/ 36 h 71"/>
                <a:gd name="T28" fmla="*/ 59 w 65"/>
                <a:gd name="T29" fmla="*/ 29 h 71"/>
                <a:gd name="T30" fmla="*/ 55 w 65"/>
                <a:gd name="T31" fmla="*/ 23 h 71"/>
                <a:gd name="T32" fmla="*/ 55 w 65"/>
                <a:gd name="T33" fmla="*/ 15 h 71"/>
                <a:gd name="T34" fmla="*/ 57 w 65"/>
                <a:gd name="T35" fmla="*/ 12 h 71"/>
                <a:gd name="T36" fmla="*/ 59 w 65"/>
                <a:gd name="T37" fmla="*/ 8 h 71"/>
                <a:gd name="T38" fmla="*/ 63 w 65"/>
                <a:gd name="T39" fmla="*/ 6 h 71"/>
                <a:gd name="T40" fmla="*/ 61 w 65"/>
                <a:gd name="T41" fmla="*/ 4 h 71"/>
                <a:gd name="T42" fmla="*/ 55 w 65"/>
                <a:gd name="T43" fmla="*/ 2 h 71"/>
                <a:gd name="T44" fmla="*/ 48 w 65"/>
                <a:gd name="T45" fmla="*/ 0 h 71"/>
                <a:gd name="T46" fmla="*/ 40 w 65"/>
                <a:gd name="T47" fmla="*/ 0 h 71"/>
                <a:gd name="T48" fmla="*/ 7 w 65"/>
                <a:gd name="T49" fmla="*/ 0 h 71"/>
                <a:gd name="T50" fmla="*/ 7 w 65"/>
                <a:gd name="T51" fmla="*/ 8 h 71"/>
                <a:gd name="T52" fmla="*/ 3 w 65"/>
                <a:gd name="T53" fmla="*/ 15 h 71"/>
                <a:gd name="T54" fmla="*/ 2 w 65"/>
                <a:gd name="T55" fmla="*/ 23 h 71"/>
                <a:gd name="T56" fmla="*/ 0 w 65"/>
                <a:gd name="T57" fmla="*/ 33 h 71"/>
                <a:gd name="T58" fmla="*/ 3 w 65"/>
                <a:gd name="T59" fmla="*/ 44 h 71"/>
                <a:gd name="T60" fmla="*/ 9 w 65"/>
                <a:gd name="T61" fmla="*/ 52 h 71"/>
                <a:gd name="T62" fmla="*/ 15 w 65"/>
                <a:gd name="T63" fmla="*/ 60 h 71"/>
                <a:gd name="T64" fmla="*/ 19 w 65"/>
                <a:gd name="T65" fmla="*/ 69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5" h="71">
                  <a:moveTo>
                    <a:pt x="19" y="69"/>
                  </a:moveTo>
                  <a:lnTo>
                    <a:pt x="19" y="71"/>
                  </a:lnTo>
                  <a:lnTo>
                    <a:pt x="19" y="71"/>
                  </a:lnTo>
                  <a:lnTo>
                    <a:pt x="21" y="71"/>
                  </a:lnTo>
                  <a:lnTo>
                    <a:pt x="21" y="71"/>
                  </a:lnTo>
                  <a:lnTo>
                    <a:pt x="21" y="71"/>
                  </a:lnTo>
                  <a:lnTo>
                    <a:pt x="23" y="69"/>
                  </a:lnTo>
                  <a:lnTo>
                    <a:pt x="23" y="69"/>
                  </a:lnTo>
                  <a:lnTo>
                    <a:pt x="25" y="69"/>
                  </a:lnTo>
                  <a:lnTo>
                    <a:pt x="25" y="69"/>
                  </a:lnTo>
                  <a:lnTo>
                    <a:pt x="27" y="69"/>
                  </a:lnTo>
                  <a:lnTo>
                    <a:pt x="27" y="69"/>
                  </a:lnTo>
                  <a:lnTo>
                    <a:pt x="28" y="67"/>
                  </a:lnTo>
                  <a:lnTo>
                    <a:pt x="28" y="67"/>
                  </a:lnTo>
                  <a:lnTo>
                    <a:pt x="28" y="65"/>
                  </a:lnTo>
                  <a:lnTo>
                    <a:pt x="30" y="65"/>
                  </a:lnTo>
                  <a:lnTo>
                    <a:pt x="30" y="63"/>
                  </a:lnTo>
                  <a:lnTo>
                    <a:pt x="36" y="63"/>
                  </a:lnTo>
                  <a:lnTo>
                    <a:pt x="42" y="63"/>
                  </a:lnTo>
                  <a:lnTo>
                    <a:pt x="50" y="61"/>
                  </a:lnTo>
                  <a:lnTo>
                    <a:pt x="53" y="61"/>
                  </a:lnTo>
                  <a:lnTo>
                    <a:pt x="59" y="60"/>
                  </a:lnTo>
                  <a:lnTo>
                    <a:pt x="61" y="56"/>
                  </a:lnTo>
                  <a:lnTo>
                    <a:pt x="65" y="52"/>
                  </a:lnTo>
                  <a:lnTo>
                    <a:pt x="65" y="46"/>
                  </a:lnTo>
                  <a:lnTo>
                    <a:pt x="65" y="42"/>
                  </a:lnTo>
                  <a:lnTo>
                    <a:pt x="63" y="38"/>
                  </a:lnTo>
                  <a:lnTo>
                    <a:pt x="61" y="36"/>
                  </a:lnTo>
                  <a:lnTo>
                    <a:pt x="61" y="33"/>
                  </a:lnTo>
                  <a:lnTo>
                    <a:pt x="59" y="29"/>
                  </a:lnTo>
                  <a:lnTo>
                    <a:pt x="57" y="25"/>
                  </a:lnTo>
                  <a:lnTo>
                    <a:pt x="55" y="23"/>
                  </a:lnTo>
                  <a:lnTo>
                    <a:pt x="55" y="19"/>
                  </a:lnTo>
                  <a:lnTo>
                    <a:pt x="55" y="15"/>
                  </a:lnTo>
                  <a:lnTo>
                    <a:pt x="55" y="13"/>
                  </a:lnTo>
                  <a:lnTo>
                    <a:pt x="57" y="12"/>
                  </a:lnTo>
                  <a:lnTo>
                    <a:pt x="59" y="10"/>
                  </a:lnTo>
                  <a:lnTo>
                    <a:pt x="59" y="8"/>
                  </a:lnTo>
                  <a:lnTo>
                    <a:pt x="61" y="8"/>
                  </a:lnTo>
                  <a:lnTo>
                    <a:pt x="63" y="6"/>
                  </a:lnTo>
                  <a:lnTo>
                    <a:pt x="63" y="6"/>
                  </a:lnTo>
                  <a:lnTo>
                    <a:pt x="61" y="4"/>
                  </a:lnTo>
                  <a:lnTo>
                    <a:pt x="59" y="2"/>
                  </a:lnTo>
                  <a:lnTo>
                    <a:pt x="55" y="2"/>
                  </a:lnTo>
                  <a:lnTo>
                    <a:pt x="51" y="0"/>
                  </a:lnTo>
                  <a:lnTo>
                    <a:pt x="48" y="0"/>
                  </a:lnTo>
                  <a:lnTo>
                    <a:pt x="44" y="0"/>
                  </a:lnTo>
                  <a:lnTo>
                    <a:pt x="40" y="0"/>
                  </a:lnTo>
                  <a:lnTo>
                    <a:pt x="38" y="0"/>
                  </a:lnTo>
                  <a:lnTo>
                    <a:pt x="7" y="0"/>
                  </a:lnTo>
                  <a:lnTo>
                    <a:pt x="7" y="4"/>
                  </a:lnTo>
                  <a:lnTo>
                    <a:pt x="7" y="8"/>
                  </a:lnTo>
                  <a:lnTo>
                    <a:pt x="5" y="12"/>
                  </a:lnTo>
                  <a:lnTo>
                    <a:pt x="3" y="15"/>
                  </a:lnTo>
                  <a:lnTo>
                    <a:pt x="3" y="19"/>
                  </a:lnTo>
                  <a:lnTo>
                    <a:pt x="2" y="23"/>
                  </a:lnTo>
                  <a:lnTo>
                    <a:pt x="2" y="27"/>
                  </a:lnTo>
                  <a:lnTo>
                    <a:pt x="0" y="33"/>
                  </a:lnTo>
                  <a:lnTo>
                    <a:pt x="2" y="38"/>
                  </a:lnTo>
                  <a:lnTo>
                    <a:pt x="3" y="44"/>
                  </a:lnTo>
                  <a:lnTo>
                    <a:pt x="5" y="48"/>
                  </a:lnTo>
                  <a:lnTo>
                    <a:pt x="9" y="52"/>
                  </a:lnTo>
                  <a:lnTo>
                    <a:pt x="13" y="56"/>
                  </a:lnTo>
                  <a:lnTo>
                    <a:pt x="15" y="60"/>
                  </a:lnTo>
                  <a:lnTo>
                    <a:pt x="17" y="65"/>
                  </a:lnTo>
                  <a:lnTo>
                    <a:pt x="19" y="69"/>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23" name="Freeform 380"/>
            <p:cNvSpPr>
              <a:spLocks/>
            </p:cNvSpPr>
            <p:nvPr/>
          </p:nvSpPr>
          <p:spPr bwMode="auto">
            <a:xfrm>
              <a:off x="1714" y="3389"/>
              <a:ext cx="14" cy="19"/>
            </a:xfrm>
            <a:custGeom>
              <a:avLst/>
              <a:gdLst>
                <a:gd name="T0" fmla="*/ 14 w 14"/>
                <a:gd name="T1" fmla="*/ 8 h 18"/>
                <a:gd name="T2" fmla="*/ 6 w 14"/>
                <a:gd name="T3" fmla="*/ 0 h 18"/>
                <a:gd name="T4" fmla="*/ 6 w 14"/>
                <a:gd name="T5" fmla="*/ 2 h 18"/>
                <a:gd name="T6" fmla="*/ 4 w 14"/>
                <a:gd name="T7" fmla="*/ 2 h 18"/>
                <a:gd name="T8" fmla="*/ 4 w 14"/>
                <a:gd name="T9" fmla="*/ 4 h 18"/>
                <a:gd name="T10" fmla="*/ 2 w 14"/>
                <a:gd name="T11" fmla="*/ 4 h 18"/>
                <a:gd name="T12" fmla="*/ 2 w 14"/>
                <a:gd name="T13" fmla="*/ 6 h 18"/>
                <a:gd name="T14" fmla="*/ 0 w 14"/>
                <a:gd name="T15" fmla="*/ 6 h 18"/>
                <a:gd name="T16" fmla="*/ 0 w 14"/>
                <a:gd name="T17" fmla="*/ 8 h 18"/>
                <a:gd name="T18" fmla="*/ 0 w 14"/>
                <a:gd name="T19" fmla="*/ 10 h 18"/>
                <a:gd name="T20" fmla="*/ 0 w 14"/>
                <a:gd name="T21" fmla="*/ 10 h 18"/>
                <a:gd name="T22" fmla="*/ 0 w 14"/>
                <a:gd name="T23" fmla="*/ 12 h 18"/>
                <a:gd name="T24" fmla="*/ 2 w 14"/>
                <a:gd name="T25" fmla="*/ 12 h 18"/>
                <a:gd name="T26" fmla="*/ 2 w 14"/>
                <a:gd name="T27" fmla="*/ 14 h 18"/>
                <a:gd name="T28" fmla="*/ 4 w 14"/>
                <a:gd name="T29" fmla="*/ 16 h 18"/>
                <a:gd name="T30" fmla="*/ 4 w 14"/>
                <a:gd name="T31" fmla="*/ 16 h 18"/>
                <a:gd name="T32" fmla="*/ 6 w 14"/>
                <a:gd name="T33" fmla="*/ 18 h 18"/>
                <a:gd name="T34" fmla="*/ 6 w 14"/>
                <a:gd name="T35" fmla="*/ 18 h 18"/>
                <a:gd name="T36" fmla="*/ 8 w 14"/>
                <a:gd name="T37" fmla="*/ 18 h 18"/>
                <a:gd name="T38" fmla="*/ 8 w 14"/>
                <a:gd name="T39" fmla="*/ 18 h 18"/>
                <a:gd name="T40" fmla="*/ 8 w 14"/>
                <a:gd name="T41" fmla="*/ 18 h 18"/>
                <a:gd name="T42" fmla="*/ 10 w 14"/>
                <a:gd name="T43" fmla="*/ 18 h 18"/>
                <a:gd name="T44" fmla="*/ 10 w 14"/>
                <a:gd name="T45" fmla="*/ 18 h 18"/>
                <a:gd name="T46" fmla="*/ 12 w 14"/>
                <a:gd name="T47" fmla="*/ 18 h 18"/>
                <a:gd name="T48" fmla="*/ 14 w 14"/>
                <a:gd name="T49" fmla="*/ 18 h 18"/>
                <a:gd name="T50" fmla="*/ 14 w 14"/>
                <a:gd name="T51" fmla="*/ 18 h 18"/>
                <a:gd name="T52" fmla="*/ 14 w 14"/>
                <a:gd name="T53" fmla="*/ 16 h 18"/>
                <a:gd name="T54" fmla="*/ 14 w 14"/>
                <a:gd name="T55" fmla="*/ 14 h 18"/>
                <a:gd name="T56" fmla="*/ 14 w 14"/>
                <a:gd name="T57" fmla="*/ 12 h 18"/>
                <a:gd name="T58" fmla="*/ 14 w 14"/>
                <a:gd name="T59" fmla="*/ 10 h 18"/>
                <a:gd name="T60" fmla="*/ 14 w 14"/>
                <a:gd name="T61" fmla="*/ 8 h 18"/>
                <a:gd name="T62" fmla="*/ 14 w 14"/>
                <a:gd name="T63" fmla="*/ 8 h 18"/>
                <a:gd name="T64" fmla="*/ 14 w 14"/>
                <a:gd name="T65" fmla="*/ 8 h 18"/>
                <a:gd name="T66" fmla="*/ 14 w 14"/>
                <a:gd name="T67" fmla="*/ 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 h="18">
                  <a:moveTo>
                    <a:pt x="14" y="8"/>
                  </a:moveTo>
                  <a:lnTo>
                    <a:pt x="6" y="0"/>
                  </a:lnTo>
                  <a:lnTo>
                    <a:pt x="6" y="2"/>
                  </a:lnTo>
                  <a:lnTo>
                    <a:pt x="4" y="2"/>
                  </a:lnTo>
                  <a:lnTo>
                    <a:pt x="4" y="4"/>
                  </a:lnTo>
                  <a:lnTo>
                    <a:pt x="2" y="4"/>
                  </a:lnTo>
                  <a:lnTo>
                    <a:pt x="2" y="6"/>
                  </a:lnTo>
                  <a:lnTo>
                    <a:pt x="0" y="6"/>
                  </a:lnTo>
                  <a:lnTo>
                    <a:pt x="0" y="8"/>
                  </a:lnTo>
                  <a:lnTo>
                    <a:pt x="0" y="10"/>
                  </a:lnTo>
                  <a:lnTo>
                    <a:pt x="0" y="10"/>
                  </a:lnTo>
                  <a:lnTo>
                    <a:pt x="0" y="12"/>
                  </a:lnTo>
                  <a:lnTo>
                    <a:pt x="2" y="12"/>
                  </a:lnTo>
                  <a:lnTo>
                    <a:pt x="2" y="14"/>
                  </a:lnTo>
                  <a:lnTo>
                    <a:pt x="4" y="16"/>
                  </a:lnTo>
                  <a:lnTo>
                    <a:pt x="4" y="16"/>
                  </a:lnTo>
                  <a:lnTo>
                    <a:pt x="6" y="18"/>
                  </a:lnTo>
                  <a:lnTo>
                    <a:pt x="6" y="18"/>
                  </a:lnTo>
                  <a:lnTo>
                    <a:pt x="8" y="18"/>
                  </a:lnTo>
                  <a:lnTo>
                    <a:pt x="8" y="18"/>
                  </a:lnTo>
                  <a:lnTo>
                    <a:pt x="8" y="18"/>
                  </a:lnTo>
                  <a:lnTo>
                    <a:pt x="10" y="18"/>
                  </a:lnTo>
                  <a:lnTo>
                    <a:pt x="10" y="18"/>
                  </a:lnTo>
                  <a:lnTo>
                    <a:pt x="12" y="18"/>
                  </a:lnTo>
                  <a:lnTo>
                    <a:pt x="14" y="18"/>
                  </a:lnTo>
                  <a:lnTo>
                    <a:pt x="14" y="18"/>
                  </a:lnTo>
                  <a:lnTo>
                    <a:pt x="14" y="16"/>
                  </a:lnTo>
                  <a:lnTo>
                    <a:pt x="14" y="14"/>
                  </a:lnTo>
                  <a:lnTo>
                    <a:pt x="14" y="12"/>
                  </a:lnTo>
                  <a:lnTo>
                    <a:pt x="14" y="10"/>
                  </a:lnTo>
                  <a:lnTo>
                    <a:pt x="14" y="8"/>
                  </a:lnTo>
                  <a:lnTo>
                    <a:pt x="14" y="8"/>
                  </a:lnTo>
                  <a:lnTo>
                    <a:pt x="14" y="8"/>
                  </a:lnTo>
                  <a:lnTo>
                    <a:pt x="14" y="8"/>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24" name="Freeform 381"/>
            <p:cNvSpPr>
              <a:spLocks/>
            </p:cNvSpPr>
            <p:nvPr/>
          </p:nvSpPr>
          <p:spPr bwMode="auto">
            <a:xfrm>
              <a:off x="1824" y="3573"/>
              <a:ext cx="17" cy="17"/>
            </a:xfrm>
            <a:custGeom>
              <a:avLst/>
              <a:gdLst>
                <a:gd name="T0" fmla="*/ 6 w 17"/>
                <a:gd name="T1" fmla="*/ 16 h 16"/>
                <a:gd name="T2" fmla="*/ 17 w 17"/>
                <a:gd name="T3" fmla="*/ 6 h 16"/>
                <a:gd name="T4" fmla="*/ 15 w 17"/>
                <a:gd name="T5" fmla="*/ 6 h 16"/>
                <a:gd name="T6" fmla="*/ 15 w 17"/>
                <a:gd name="T7" fmla="*/ 6 h 16"/>
                <a:gd name="T8" fmla="*/ 13 w 17"/>
                <a:gd name="T9" fmla="*/ 4 h 16"/>
                <a:gd name="T10" fmla="*/ 13 w 17"/>
                <a:gd name="T11" fmla="*/ 4 h 16"/>
                <a:gd name="T12" fmla="*/ 13 w 17"/>
                <a:gd name="T13" fmla="*/ 4 h 16"/>
                <a:gd name="T14" fmla="*/ 13 w 17"/>
                <a:gd name="T15" fmla="*/ 2 h 16"/>
                <a:gd name="T16" fmla="*/ 13 w 17"/>
                <a:gd name="T17" fmla="*/ 2 h 16"/>
                <a:gd name="T18" fmla="*/ 13 w 17"/>
                <a:gd name="T19" fmla="*/ 0 h 16"/>
                <a:gd name="T20" fmla="*/ 11 w 17"/>
                <a:gd name="T21" fmla="*/ 0 h 16"/>
                <a:gd name="T22" fmla="*/ 11 w 17"/>
                <a:gd name="T23" fmla="*/ 2 h 16"/>
                <a:gd name="T24" fmla="*/ 9 w 17"/>
                <a:gd name="T25" fmla="*/ 2 h 16"/>
                <a:gd name="T26" fmla="*/ 9 w 17"/>
                <a:gd name="T27" fmla="*/ 2 h 16"/>
                <a:gd name="T28" fmla="*/ 7 w 17"/>
                <a:gd name="T29" fmla="*/ 2 h 16"/>
                <a:gd name="T30" fmla="*/ 7 w 17"/>
                <a:gd name="T31" fmla="*/ 4 h 16"/>
                <a:gd name="T32" fmla="*/ 7 w 17"/>
                <a:gd name="T33" fmla="*/ 4 h 16"/>
                <a:gd name="T34" fmla="*/ 6 w 17"/>
                <a:gd name="T35" fmla="*/ 4 h 16"/>
                <a:gd name="T36" fmla="*/ 6 w 17"/>
                <a:gd name="T37" fmla="*/ 4 h 16"/>
                <a:gd name="T38" fmla="*/ 6 w 17"/>
                <a:gd name="T39" fmla="*/ 6 h 16"/>
                <a:gd name="T40" fmla="*/ 4 w 17"/>
                <a:gd name="T41" fmla="*/ 6 h 16"/>
                <a:gd name="T42" fmla="*/ 4 w 17"/>
                <a:gd name="T43" fmla="*/ 6 h 16"/>
                <a:gd name="T44" fmla="*/ 4 w 17"/>
                <a:gd name="T45" fmla="*/ 6 h 16"/>
                <a:gd name="T46" fmla="*/ 2 w 17"/>
                <a:gd name="T47" fmla="*/ 8 h 16"/>
                <a:gd name="T48" fmla="*/ 2 w 17"/>
                <a:gd name="T49" fmla="*/ 8 h 16"/>
                <a:gd name="T50" fmla="*/ 0 w 17"/>
                <a:gd name="T51" fmla="*/ 8 h 16"/>
                <a:gd name="T52" fmla="*/ 2 w 17"/>
                <a:gd name="T53" fmla="*/ 10 h 16"/>
                <a:gd name="T54" fmla="*/ 2 w 17"/>
                <a:gd name="T55" fmla="*/ 10 h 16"/>
                <a:gd name="T56" fmla="*/ 2 w 17"/>
                <a:gd name="T57" fmla="*/ 12 h 16"/>
                <a:gd name="T58" fmla="*/ 4 w 17"/>
                <a:gd name="T59" fmla="*/ 12 h 16"/>
                <a:gd name="T60" fmla="*/ 4 w 17"/>
                <a:gd name="T61" fmla="*/ 12 h 16"/>
                <a:gd name="T62" fmla="*/ 4 w 17"/>
                <a:gd name="T63" fmla="*/ 14 h 16"/>
                <a:gd name="T64" fmla="*/ 6 w 17"/>
                <a:gd name="T65" fmla="*/ 14 h 16"/>
                <a:gd name="T66" fmla="*/ 6 w 17"/>
                <a:gd name="T67"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 h="16">
                  <a:moveTo>
                    <a:pt x="6" y="16"/>
                  </a:moveTo>
                  <a:lnTo>
                    <a:pt x="17" y="6"/>
                  </a:lnTo>
                  <a:lnTo>
                    <a:pt x="15" y="6"/>
                  </a:lnTo>
                  <a:lnTo>
                    <a:pt x="15" y="6"/>
                  </a:lnTo>
                  <a:lnTo>
                    <a:pt x="13" y="4"/>
                  </a:lnTo>
                  <a:lnTo>
                    <a:pt x="13" y="4"/>
                  </a:lnTo>
                  <a:lnTo>
                    <a:pt x="13" y="4"/>
                  </a:lnTo>
                  <a:lnTo>
                    <a:pt x="13" y="2"/>
                  </a:lnTo>
                  <a:lnTo>
                    <a:pt x="13" y="2"/>
                  </a:lnTo>
                  <a:lnTo>
                    <a:pt x="13" y="0"/>
                  </a:lnTo>
                  <a:lnTo>
                    <a:pt x="11" y="0"/>
                  </a:lnTo>
                  <a:lnTo>
                    <a:pt x="11" y="2"/>
                  </a:lnTo>
                  <a:lnTo>
                    <a:pt x="9" y="2"/>
                  </a:lnTo>
                  <a:lnTo>
                    <a:pt x="9" y="2"/>
                  </a:lnTo>
                  <a:lnTo>
                    <a:pt x="7" y="2"/>
                  </a:lnTo>
                  <a:lnTo>
                    <a:pt x="7" y="4"/>
                  </a:lnTo>
                  <a:lnTo>
                    <a:pt x="7" y="4"/>
                  </a:lnTo>
                  <a:lnTo>
                    <a:pt x="6" y="4"/>
                  </a:lnTo>
                  <a:lnTo>
                    <a:pt x="6" y="4"/>
                  </a:lnTo>
                  <a:lnTo>
                    <a:pt x="6" y="6"/>
                  </a:lnTo>
                  <a:lnTo>
                    <a:pt x="4" y="6"/>
                  </a:lnTo>
                  <a:lnTo>
                    <a:pt x="4" y="6"/>
                  </a:lnTo>
                  <a:lnTo>
                    <a:pt x="4" y="6"/>
                  </a:lnTo>
                  <a:lnTo>
                    <a:pt x="2" y="8"/>
                  </a:lnTo>
                  <a:lnTo>
                    <a:pt x="2" y="8"/>
                  </a:lnTo>
                  <a:lnTo>
                    <a:pt x="0" y="8"/>
                  </a:lnTo>
                  <a:lnTo>
                    <a:pt x="2" y="10"/>
                  </a:lnTo>
                  <a:lnTo>
                    <a:pt x="2" y="10"/>
                  </a:lnTo>
                  <a:lnTo>
                    <a:pt x="2" y="12"/>
                  </a:lnTo>
                  <a:lnTo>
                    <a:pt x="4" y="12"/>
                  </a:lnTo>
                  <a:lnTo>
                    <a:pt x="4" y="12"/>
                  </a:lnTo>
                  <a:lnTo>
                    <a:pt x="4" y="14"/>
                  </a:lnTo>
                  <a:lnTo>
                    <a:pt x="6" y="14"/>
                  </a:lnTo>
                  <a:lnTo>
                    <a:pt x="6" y="16"/>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25" name="Freeform 382"/>
            <p:cNvSpPr>
              <a:spLocks/>
            </p:cNvSpPr>
            <p:nvPr/>
          </p:nvSpPr>
          <p:spPr bwMode="auto">
            <a:xfrm>
              <a:off x="1845" y="3573"/>
              <a:ext cx="21" cy="18"/>
            </a:xfrm>
            <a:custGeom>
              <a:avLst/>
              <a:gdLst>
                <a:gd name="T0" fmla="*/ 0 w 21"/>
                <a:gd name="T1" fmla="*/ 0 h 17"/>
                <a:gd name="T2" fmla="*/ 4 w 21"/>
                <a:gd name="T3" fmla="*/ 0 h 17"/>
                <a:gd name="T4" fmla="*/ 6 w 21"/>
                <a:gd name="T5" fmla="*/ 0 h 17"/>
                <a:gd name="T6" fmla="*/ 10 w 21"/>
                <a:gd name="T7" fmla="*/ 0 h 17"/>
                <a:gd name="T8" fmla="*/ 11 w 21"/>
                <a:gd name="T9" fmla="*/ 0 h 17"/>
                <a:gd name="T10" fmla="*/ 13 w 21"/>
                <a:gd name="T11" fmla="*/ 0 h 17"/>
                <a:gd name="T12" fmla="*/ 15 w 21"/>
                <a:gd name="T13" fmla="*/ 0 h 17"/>
                <a:gd name="T14" fmla="*/ 17 w 21"/>
                <a:gd name="T15" fmla="*/ 2 h 17"/>
                <a:gd name="T16" fmla="*/ 21 w 21"/>
                <a:gd name="T17" fmla="*/ 2 h 17"/>
                <a:gd name="T18" fmla="*/ 17 w 21"/>
                <a:gd name="T19" fmla="*/ 4 h 17"/>
                <a:gd name="T20" fmla="*/ 15 w 21"/>
                <a:gd name="T21" fmla="*/ 4 h 17"/>
                <a:gd name="T22" fmla="*/ 15 w 21"/>
                <a:gd name="T23" fmla="*/ 6 h 17"/>
                <a:gd name="T24" fmla="*/ 13 w 21"/>
                <a:gd name="T25" fmla="*/ 6 h 17"/>
                <a:gd name="T26" fmla="*/ 11 w 21"/>
                <a:gd name="T27" fmla="*/ 8 h 17"/>
                <a:gd name="T28" fmla="*/ 11 w 21"/>
                <a:gd name="T29" fmla="*/ 8 h 17"/>
                <a:gd name="T30" fmla="*/ 10 w 21"/>
                <a:gd name="T31" fmla="*/ 8 h 17"/>
                <a:gd name="T32" fmla="*/ 8 w 21"/>
                <a:gd name="T33" fmla="*/ 8 h 17"/>
                <a:gd name="T34" fmla="*/ 8 w 21"/>
                <a:gd name="T35" fmla="*/ 8 h 17"/>
                <a:gd name="T36" fmla="*/ 8 w 21"/>
                <a:gd name="T37" fmla="*/ 8 h 17"/>
                <a:gd name="T38" fmla="*/ 8 w 21"/>
                <a:gd name="T39" fmla="*/ 8 h 17"/>
                <a:gd name="T40" fmla="*/ 8 w 21"/>
                <a:gd name="T41" fmla="*/ 8 h 17"/>
                <a:gd name="T42" fmla="*/ 8 w 21"/>
                <a:gd name="T43" fmla="*/ 8 h 17"/>
                <a:gd name="T44" fmla="*/ 10 w 21"/>
                <a:gd name="T45" fmla="*/ 8 h 17"/>
                <a:gd name="T46" fmla="*/ 10 w 21"/>
                <a:gd name="T47" fmla="*/ 8 h 17"/>
                <a:gd name="T48" fmla="*/ 10 w 21"/>
                <a:gd name="T49" fmla="*/ 8 h 17"/>
                <a:gd name="T50" fmla="*/ 8 w 21"/>
                <a:gd name="T51" fmla="*/ 12 h 17"/>
                <a:gd name="T52" fmla="*/ 8 w 21"/>
                <a:gd name="T53" fmla="*/ 14 h 17"/>
                <a:gd name="T54" fmla="*/ 6 w 21"/>
                <a:gd name="T55" fmla="*/ 14 h 17"/>
                <a:gd name="T56" fmla="*/ 6 w 21"/>
                <a:gd name="T57" fmla="*/ 16 h 17"/>
                <a:gd name="T58" fmla="*/ 4 w 21"/>
                <a:gd name="T59" fmla="*/ 16 h 17"/>
                <a:gd name="T60" fmla="*/ 4 w 21"/>
                <a:gd name="T61" fmla="*/ 16 h 17"/>
                <a:gd name="T62" fmla="*/ 2 w 21"/>
                <a:gd name="T63" fmla="*/ 16 h 17"/>
                <a:gd name="T64" fmla="*/ 0 w 21"/>
                <a:gd name="T65" fmla="*/ 17 h 17"/>
                <a:gd name="T66" fmla="*/ 0 w 21"/>
                <a:gd name="T6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17">
                  <a:moveTo>
                    <a:pt x="0" y="0"/>
                  </a:moveTo>
                  <a:lnTo>
                    <a:pt x="4" y="0"/>
                  </a:lnTo>
                  <a:lnTo>
                    <a:pt x="6" y="0"/>
                  </a:lnTo>
                  <a:lnTo>
                    <a:pt x="10" y="0"/>
                  </a:lnTo>
                  <a:lnTo>
                    <a:pt x="11" y="0"/>
                  </a:lnTo>
                  <a:lnTo>
                    <a:pt x="13" y="0"/>
                  </a:lnTo>
                  <a:lnTo>
                    <a:pt x="15" y="0"/>
                  </a:lnTo>
                  <a:lnTo>
                    <a:pt x="17" y="2"/>
                  </a:lnTo>
                  <a:lnTo>
                    <a:pt x="21" y="2"/>
                  </a:lnTo>
                  <a:lnTo>
                    <a:pt x="17" y="4"/>
                  </a:lnTo>
                  <a:lnTo>
                    <a:pt x="15" y="4"/>
                  </a:lnTo>
                  <a:lnTo>
                    <a:pt x="15" y="6"/>
                  </a:lnTo>
                  <a:lnTo>
                    <a:pt x="13" y="6"/>
                  </a:lnTo>
                  <a:lnTo>
                    <a:pt x="11" y="8"/>
                  </a:lnTo>
                  <a:lnTo>
                    <a:pt x="11" y="8"/>
                  </a:lnTo>
                  <a:lnTo>
                    <a:pt x="10" y="8"/>
                  </a:lnTo>
                  <a:lnTo>
                    <a:pt x="8" y="8"/>
                  </a:lnTo>
                  <a:lnTo>
                    <a:pt x="8" y="8"/>
                  </a:lnTo>
                  <a:lnTo>
                    <a:pt x="8" y="8"/>
                  </a:lnTo>
                  <a:lnTo>
                    <a:pt x="8" y="8"/>
                  </a:lnTo>
                  <a:lnTo>
                    <a:pt x="8" y="8"/>
                  </a:lnTo>
                  <a:lnTo>
                    <a:pt x="8" y="8"/>
                  </a:lnTo>
                  <a:lnTo>
                    <a:pt x="10" y="8"/>
                  </a:lnTo>
                  <a:lnTo>
                    <a:pt x="10" y="8"/>
                  </a:lnTo>
                  <a:lnTo>
                    <a:pt x="10" y="8"/>
                  </a:lnTo>
                  <a:lnTo>
                    <a:pt x="8" y="12"/>
                  </a:lnTo>
                  <a:lnTo>
                    <a:pt x="8" y="14"/>
                  </a:lnTo>
                  <a:lnTo>
                    <a:pt x="6" y="14"/>
                  </a:lnTo>
                  <a:lnTo>
                    <a:pt x="6" y="16"/>
                  </a:lnTo>
                  <a:lnTo>
                    <a:pt x="4" y="16"/>
                  </a:lnTo>
                  <a:lnTo>
                    <a:pt x="4" y="16"/>
                  </a:lnTo>
                  <a:lnTo>
                    <a:pt x="2" y="16"/>
                  </a:lnTo>
                  <a:lnTo>
                    <a:pt x="0" y="17"/>
                  </a:lnTo>
                  <a:lnTo>
                    <a:pt x="0"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26" name="Freeform 383"/>
            <p:cNvSpPr>
              <a:spLocks/>
            </p:cNvSpPr>
            <p:nvPr/>
          </p:nvSpPr>
          <p:spPr bwMode="auto">
            <a:xfrm>
              <a:off x="1691" y="3613"/>
              <a:ext cx="14" cy="10"/>
            </a:xfrm>
            <a:custGeom>
              <a:avLst/>
              <a:gdLst>
                <a:gd name="T0" fmla="*/ 6 w 14"/>
                <a:gd name="T1" fmla="*/ 0 h 9"/>
                <a:gd name="T2" fmla="*/ 0 w 14"/>
                <a:gd name="T3" fmla="*/ 5 h 9"/>
                <a:gd name="T4" fmla="*/ 2 w 14"/>
                <a:gd name="T5" fmla="*/ 7 h 9"/>
                <a:gd name="T6" fmla="*/ 4 w 14"/>
                <a:gd name="T7" fmla="*/ 7 h 9"/>
                <a:gd name="T8" fmla="*/ 6 w 14"/>
                <a:gd name="T9" fmla="*/ 7 h 9"/>
                <a:gd name="T10" fmla="*/ 8 w 14"/>
                <a:gd name="T11" fmla="*/ 7 h 9"/>
                <a:gd name="T12" fmla="*/ 10 w 14"/>
                <a:gd name="T13" fmla="*/ 9 h 9"/>
                <a:gd name="T14" fmla="*/ 10 w 14"/>
                <a:gd name="T15" fmla="*/ 7 h 9"/>
                <a:gd name="T16" fmla="*/ 12 w 14"/>
                <a:gd name="T17" fmla="*/ 7 h 9"/>
                <a:gd name="T18" fmla="*/ 14 w 14"/>
                <a:gd name="T19" fmla="*/ 7 h 9"/>
                <a:gd name="T20" fmla="*/ 12 w 14"/>
                <a:gd name="T21" fmla="*/ 7 h 9"/>
                <a:gd name="T22" fmla="*/ 12 w 14"/>
                <a:gd name="T23" fmla="*/ 5 h 9"/>
                <a:gd name="T24" fmla="*/ 10 w 14"/>
                <a:gd name="T25" fmla="*/ 5 h 9"/>
                <a:gd name="T26" fmla="*/ 10 w 14"/>
                <a:gd name="T27" fmla="*/ 4 h 9"/>
                <a:gd name="T28" fmla="*/ 8 w 14"/>
                <a:gd name="T29" fmla="*/ 4 h 9"/>
                <a:gd name="T30" fmla="*/ 8 w 14"/>
                <a:gd name="T31" fmla="*/ 2 h 9"/>
                <a:gd name="T32" fmla="*/ 6 w 14"/>
                <a:gd name="T33" fmla="*/ 0 h 9"/>
                <a:gd name="T34" fmla="*/ 6 w 14"/>
                <a:gd name="T35"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 h="9">
                  <a:moveTo>
                    <a:pt x="6" y="0"/>
                  </a:moveTo>
                  <a:lnTo>
                    <a:pt x="0" y="5"/>
                  </a:lnTo>
                  <a:lnTo>
                    <a:pt x="2" y="7"/>
                  </a:lnTo>
                  <a:lnTo>
                    <a:pt x="4" y="7"/>
                  </a:lnTo>
                  <a:lnTo>
                    <a:pt x="6" y="7"/>
                  </a:lnTo>
                  <a:lnTo>
                    <a:pt x="8" y="7"/>
                  </a:lnTo>
                  <a:lnTo>
                    <a:pt x="10" y="9"/>
                  </a:lnTo>
                  <a:lnTo>
                    <a:pt x="10" y="7"/>
                  </a:lnTo>
                  <a:lnTo>
                    <a:pt x="12" y="7"/>
                  </a:lnTo>
                  <a:lnTo>
                    <a:pt x="14" y="7"/>
                  </a:lnTo>
                  <a:lnTo>
                    <a:pt x="12" y="7"/>
                  </a:lnTo>
                  <a:lnTo>
                    <a:pt x="12" y="5"/>
                  </a:lnTo>
                  <a:lnTo>
                    <a:pt x="10" y="5"/>
                  </a:lnTo>
                  <a:lnTo>
                    <a:pt x="10" y="4"/>
                  </a:lnTo>
                  <a:lnTo>
                    <a:pt x="8" y="4"/>
                  </a:lnTo>
                  <a:lnTo>
                    <a:pt x="8" y="2"/>
                  </a:lnTo>
                  <a:lnTo>
                    <a:pt x="6" y="0"/>
                  </a:lnTo>
                  <a:lnTo>
                    <a:pt x="6"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27" name="Freeform 384"/>
            <p:cNvSpPr>
              <a:spLocks/>
            </p:cNvSpPr>
            <p:nvPr/>
          </p:nvSpPr>
          <p:spPr bwMode="auto">
            <a:xfrm>
              <a:off x="1670" y="3611"/>
              <a:ext cx="16" cy="12"/>
            </a:xfrm>
            <a:custGeom>
              <a:avLst/>
              <a:gdLst>
                <a:gd name="T0" fmla="*/ 10 w 16"/>
                <a:gd name="T1" fmla="*/ 0 h 11"/>
                <a:gd name="T2" fmla="*/ 8 w 16"/>
                <a:gd name="T3" fmla="*/ 0 h 11"/>
                <a:gd name="T4" fmla="*/ 6 w 16"/>
                <a:gd name="T5" fmla="*/ 0 h 11"/>
                <a:gd name="T6" fmla="*/ 4 w 16"/>
                <a:gd name="T7" fmla="*/ 2 h 11"/>
                <a:gd name="T8" fmla="*/ 2 w 16"/>
                <a:gd name="T9" fmla="*/ 2 h 11"/>
                <a:gd name="T10" fmla="*/ 0 w 16"/>
                <a:gd name="T11" fmla="*/ 2 h 11"/>
                <a:gd name="T12" fmla="*/ 0 w 16"/>
                <a:gd name="T13" fmla="*/ 4 h 11"/>
                <a:gd name="T14" fmla="*/ 0 w 16"/>
                <a:gd name="T15" fmla="*/ 6 h 11"/>
                <a:gd name="T16" fmla="*/ 0 w 16"/>
                <a:gd name="T17" fmla="*/ 7 h 11"/>
                <a:gd name="T18" fmla="*/ 0 w 16"/>
                <a:gd name="T19" fmla="*/ 9 h 11"/>
                <a:gd name="T20" fmla="*/ 2 w 16"/>
                <a:gd name="T21" fmla="*/ 9 h 11"/>
                <a:gd name="T22" fmla="*/ 4 w 16"/>
                <a:gd name="T23" fmla="*/ 11 h 11"/>
                <a:gd name="T24" fmla="*/ 6 w 16"/>
                <a:gd name="T25" fmla="*/ 11 h 11"/>
                <a:gd name="T26" fmla="*/ 8 w 16"/>
                <a:gd name="T27" fmla="*/ 9 h 11"/>
                <a:gd name="T28" fmla="*/ 12 w 16"/>
                <a:gd name="T29" fmla="*/ 9 h 11"/>
                <a:gd name="T30" fmla="*/ 14 w 16"/>
                <a:gd name="T31" fmla="*/ 7 h 11"/>
                <a:gd name="T32" fmla="*/ 16 w 16"/>
                <a:gd name="T33" fmla="*/ 6 h 11"/>
                <a:gd name="T34" fmla="*/ 14 w 16"/>
                <a:gd name="T35" fmla="*/ 4 h 11"/>
                <a:gd name="T36" fmla="*/ 14 w 16"/>
                <a:gd name="T37" fmla="*/ 4 h 11"/>
                <a:gd name="T38" fmla="*/ 12 w 16"/>
                <a:gd name="T39" fmla="*/ 2 h 11"/>
                <a:gd name="T40" fmla="*/ 12 w 16"/>
                <a:gd name="T41" fmla="*/ 2 h 11"/>
                <a:gd name="T42" fmla="*/ 10 w 16"/>
                <a:gd name="T43" fmla="*/ 0 h 11"/>
                <a:gd name="T44" fmla="*/ 10 w 16"/>
                <a:gd name="T45" fmla="*/ 0 h 11"/>
                <a:gd name="T46" fmla="*/ 10 w 16"/>
                <a:gd name="T47" fmla="*/ 0 h 11"/>
                <a:gd name="T48" fmla="*/ 10 w 16"/>
                <a:gd name="T49"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 h="11">
                  <a:moveTo>
                    <a:pt x="10" y="0"/>
                  </a:moveTo>
                  <a:lnTo>
                    <a:pt x="8" y="0"/>
                  </a:lnTo>
                  <a:lnTo>
                    <a:pt x="6" y="0"/>
                  </a:lnTo>
                  <a:lnTo>
                    <a:pt x="4" y="2"/>
                  </a:lnTo>
                  <a:lnTo>
                    <a:pt x="2" y="2"/>
                  </a:lnTo>
                  <a:lnTo>
                    <a:pt x="0" y="2"/>
                  </a:lnTo>
                  <a:lnTo>
                    <a:pt x="0" y="4"/>
                  </a:lnTo>
                  <a:lnTo>
                    <a:pt x="0" y="6"/>
                  </a:lnTo>
                  <a:lnTo>
                    <a:pt x="0" y="7"/>
                  </a:lnTo>
                  <a:lnTo>
                    <a:pt x="0" y="9"/>
                  </a:lnTo>
                  <a:lnTo>
                    <a:pt x="2" y="9"/>
                  </a:lnTo>
                  <a:lnTo>
                    <a:pt x="4" y="11"/>
                  </a:lnTo>
                  <a:lnTo>
                    <a:pt x="6" y="11"/>
                  </a:lnTo>
                  <a:lnTo>
                    <a:pt x="8" y="9"/>
                  </a:lnTo>
                  <a:lnTo>
                    <a:pt x="12" y="9"/>
                  </a:lnTo>
                  <a:lnTo>
                    <a:pt x="14" y="7"/>
                  </a:lnTo>
                  <a:lnTo>
                    <a:pt x="16" y="6"/>
                  </a:lnTo>
                  <a:lnTo>
                    <a:pt x="14" y="4"/>
                  </a:lnTo>
                  <a:lnTo>
                    <a:pt x="14" y="4"/>
                  </a:lnTo>
                  <a:lnTo>
                    <a:pt x="12" y="2"/>
                  </a:lnTo>
                  <a:lnTo>
                    <a:pt x="12" y="2"/>
                  </a:lnTo>
                  <a:lnTo>
                    <a:pt x="10" y="0"/>
                  </a:lnTo>
                  <a:lnTo>
                    <a:pt x="10" y="0"/>
                  </a:lnTo>
                  <a:lnTo>
                    <a:pt x="10" y="0"/>
                  </a:lnTo>
                  <a:lnTo>
                    <a:pt x="10"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28" name="Freeform 385"/>
            <p:cNvSpPr>
              <a:spLocks/>
            </p:cNvSpPr>
            <p:nvPr/>
          </p:nvSpPr>
          <p:spPr bwMode="auto">
            <a:xfrm>
              <a:off x="1655" y="3604"/>
              <a:ext cx="17" cy="5"/>
            </a:xfrm>
            <a:custGeom>
              <a:avLst/>
              <a:gdLst>
                <a:gd name="T0" fmla="*/ 0 w 17"/>
                <a:gd name="T1" fmla="*/ 4 h 4"/>
                <a:gd name="T2" fmla="*/ 4 w 17"/>
                <a:gd name="T3" fmla="*/ 4 h 4"/>
                <a:gd name="T4" fmla="*/ 6 w 17"/>
                <a:gd name="T5" fmla="*/ 4 h 4"/>
                <a:gd name="T6" fmla="*/ 8 w 17"/>
                <a:gd name="T7" fmla="*/ 4 h 4"/>
                <a:gd name="T8" fmla="*/ 10 w 17"/>
                <a:gd name="T9" fmla="*/ 4 h 4"/>
                <a:gd name="T10" fmla="*/ 11 w 17"/>
                <a:gd name="T11" fmla="*/ 2 h 4"/>
                <a:gd name="T12" fmla="*/ 13 w 17"/>
                <a:gd name="T13" fmla="*/ 2 h 4"/>
                <a:gd name="T14" fmla="*/ 15 w 17"/>
                <a:gd name="T15" fmla="*/ 2 h 4"/>
                <a:gd name="T16" fmla="*/ 17 w 17"/>
                <a:gd name="T17" fmla="*/ 2 h 4"/>
                <a:gd name="T18" fmla="*/ 15 w 17"/>
                <a:gd name="T19" fmla="*/ 0 h 4"/>
                <a:gd name="T20" fmla="*/ 13 w 17"/>
                <a:gd name="T21" fmla="*/ 0 h 4"/>
                <a:gd name="T22" fmla="*/ 11 w 17"/>
                <a:gd name="T23" fmla="*/ 0 h 4"/>
                <a:gd name="T24" fmla="*/ 10 w 17"/>
                <a:gd name="T25" fmla="*/ 0 h 4"/>
                <a:gd name="T26" fmla="*/ 6 w 17"/>
                <a:gd name="T27" fmla="*/ 2 h 4"/>
                <a:gd name="T28" fmla="*/ 4 w 17"/>
                <a:gd name="T29" fmla="*/ 2 h 4"/>
                <a:gd name="T30" fmla="*/ 2 w 17"/>
                <a:gd name="T31" fmla="*/ 4 h 4"/>
                <a:gd name="T32" fmla="*/ 0 w 17"/>
                <a:gd name="T33"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 h="4">
                  <a:moveTo>
                    <a:pt x="0" y="4"/>
                  </a:moveTo>
                  <a:lnTo>
                    <a:pt x="4" y="4"/>
                  </a:lnTo>
                  <a:lnTo>
                    <a:pt x="6" y="4"/>
                  </a:lnTo>
                  <a:lnTo>
                    <a:pt x="8" y="4"/>
                  </a:lnTo>
                  <a:lnTo>
                    <a:pt x="10" y="4"/>
                  </a:lnTo>
                  <a:lnTo>
                    <a:pt x="11" y="2"/>
                  </a:lnTo>
                  <a:lnTo>
                    <a:pt x="13" y="2"/>
                  </a:lnTo>
                  <a:lnTo>
                    <a:pt x="15" y="2"/>
                  </a:lnTo>
                  <a:lnTo>
                    <a:pt x="17" y="2"/>
                  </a:lnTo>
                  <a:lnTo>
                    <a:pt x="15" y="0"/>
                  </a:lnTo>
                  <a:lnTo>
                    <a:pt x="13" y="0"/>
                  </a:lnTo>
                  <a:lnTo>
                    <a:pt x="11" y="0"/>
                  </a:lnTo>
                  <a:lnTo>
                    <a:pt x="10" y="0"/>
                  </a:lnTo>
                  <a:lnTo>
                    <a:pt x="6" y="2"/>
                  </a:lnTo>
                  <a:lnTo>
                    <a:pt x="4" y="2"/>
                  </a:lnTo>
                  <a:lnTo>
                    <a:pt x="2" y="4"/>
                  </a:lnTo>
                  <a:lnTo>
                    <a:pt x="0" y="4"/>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29" name="Freeform 386"/>
            <p:cNvSpPr>
              <a:spLocks/>
            </p:cNvSpPr>
            <p:nvPr/>
          </p:nvSpPr>
          <p:spPr bwMode="auto">
            <a:xfrm>
              <a:off x="1638" y="3593"/>
              <a:ext cx="21" cy="11"/>
            </a:xfrm>
            <a:custGeom>
              <a:avLst/>
              <a:gdLst>
                <a:gd name="T0" fmla="*/ 9 w 21"/>
                <a:gd name="T1" fmla="*/ 0 h 10"/>
                <a:gd name="T2" fmla="*/ 9 w 21"/>
                <a:gd name="T3" fmla="*/ 0 h 10"/>
                <a:gd name="T4" fmla="*/ 7 w 21"/>
                <a:gd name="T5" fmla="*/ 0 h 10"/>
                <a:gd name="T6" fmla="*/ 5 w 21"/>
                <a:gd name="T7" fmla="*/ 2 h 10"/>
                <a:gd name="T8" fmla="*/ 4 w 21"/>
                <a:gd name="T9" fmla="*/ 2 h 10"/>
                <a:gd name="T10" fmla="*/ 4 w 21"/>
                <a:gd name="T11" fmla="*/ 4 h 10"/>
                <a:gd name="T12" fmla="*/ 2 w 21"/>
                <a:gd name="T13" fmla="*/ 4 h 10"/>
                <a:gd name="T14" fmla="*/ 2 w 21"/>
                <a:gd name="T15" fmla="*/ 4 h 10"/>
                <a:gd name="T16" fmla="*/ 0 w 21"/>
                <a:gd name="T17" fmla="*/ 6 h 10"/>
                <a:gd name="T18" fmla="*/ 2 w 21"/>
                <a:gd name="T19" fmla="*/ 6 h 10"/>
                <a:gd name="T20" fmla="*/ 2 w 21"/>
                <a:gd name="T21" fmla="*/ 6 h 10"/>
                <a:gd name="T22" fmla="*/ 2 w 21"/>
                <a:gd name="T23" fmla="*/ 8 h 10"/>
                <a:gd name="T24" fmla="*/ 4 w 21"/>
                <a:gd name="T25" fmla="*/ 8 h 10"/>
                <a:gd name="T26" fmla="*/ 4 w 21"/>
                <a:gd name="T27" fmla="*/ 8 h 10"/>
                <a:gd name="T28" fmla="*/ 5 w 21"/>
                <a:gd name="T29" fmla="*/ 8 h 10"/>
                <a:gd name="T30" fmla="*/ 5 w 21"/>
                <a:gd name="T31" fmla="*/ 10 h 10"/>
                <a:gd name="T32" fmla="*/ 5 w 21"/>
                <a:gd name="T33" fmla="*/ 10 h 10"/>
                <a:gd name="T34" fmla="*/ 7 w 21"/>
                <a:gd name="T35" fmla="*/ 10 h 10"/>
                <a:gd name="T36" fmla="*/ 9 w 21"/>
                <a:gd name="T37" fmla="*/ 8 h 10"/>
                <a:gd name="T38" fmla="*/ 11 w 21"/>
                <a:gd name="T39" fmla="*/ 8 h 10"/>
                <a:gd name="T40" fmla="*/ 13 w 21"/>
                <a:gd name="T41" fmla="*/ 8 h 10"/>
                <a:gd name="T42" fmla="*/ 15 w 21"/>
                <a:gd name="T43" fmla="*/ 6 h 10"/>
                <a:gd name="T44" fmla="*/ 17 w 21"/>
                <a:gd name="T45" fmla="*/ 6 h 10"/>
                <a:gd name="T46" fmla="*/ 19 w 21"/>
                <a:gd name="T47" fmla="*/ 4 h 10"/>
                <a:gd name="T48" fmla="*/ 21 w 21"/>
                <a:gd name="T49" fmla="*/ 4 h 10"/>
                <a:gd name="T50" fmla="*/ 21 w 21"/>
                <a:gd name="T51" fmla="*/ 2 h 10"/>
                <a:gd name="T52" fmla="*/ 19 w 21"/>
                <a:gd name="T53" fmla="*/ 2 h 10"/>
                <a:gd name="T54" fmla="*/ 17 w 21"/>
                <a:gd name="T55" fmla="*/ 2 h 10"/>
                <a:gd name="T56" fmla="*/ 15 w 21"/>
                <a:gd name="T57" fmla="*/ 0 h 10"/>
                <a:gd name="T58" fmla="*/ 15 w 21"/>
                <a:gd name="T59" fmla="*/ 0 h 10"/>
                <a:gd name="T60" fmla="*/ 13 w 21"/>
                <a:gd name="T61" fmla="*/ 0 h 10"/>
                <a:gd name="T62" fmla="*/ 11 w 21"/>
                <a:gd name="T63" fmla="*/ 0 h 10"/>
                <a:gd name="T64" fmla="*/ 9 w 21"/>
                <a:gd name="T65"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1" h="10">
                  <a:moveTo>
                    <a:pt x="9" y="0"/>
                  </a:moveTo>
                  <a:lnTo>
                    <a:pt x="9" y="0"/>
                  </a:lnTo>
                  <a:lnTo>
                    <a:pt x="7" y="0"/>
                  </a:lnTo>
                  <a:lnTo>
                    <a:pt x="5" y="2"/>
                  </a:lnTo>
                  <a:lnTo>
                    <a:pt x="4" y="2"/>
                  </a:lnTo>
                  <a:lnTo>
                    <a:pt x="4" y="4"/>
                  </a:lnTo>
                  <a:lnTo>
                    <a:pt x="2" y="4"/>
                  </a:lnTo>
                  <a:lnTo>
                    <a:pt x="2" y="4"/>
                  </a:lnTo>
                  <a:lnTo>
                    <a:pt x="0" y="6"/>
                  </a:lnTo>
                  <a:lnTo>
                    <a:pt x="2" y="6"/>
                  </a:lnTo>
                  <a:lnTo>
                    <a:pt x="2" y="6"/>
                  </a:lnTo>
                  <a:lnTo>
                    <a:pt x="2" y="8"/>
                  </a:lnTo>
                  <a:lnTo>
                    <a:pt x="4" y="8"/>
                  </a:lnTo>
                  <a:lnTo>
                    <a:pt x="4" y="8"/>
                  </a:lnTo>
                  <a:lnTo>
                    <a:pt x="5" y="8"/>
                  </a:lnTo>
                  <a:lnTo>
                    <a:pt x="5" y="10"/>
                  </a:lnTo>
                  <a:lnTo>
                    <a:pt x="5" y="10"/>
                  </a:lnTo>
                  <a:lnTo>
                    <a:pt x="7" y="10"/>
                  </a:lnTo>
                  <a:lnTo>
                    <a:pt x="9" y="8"/>
                  </a:lnTo>
                  <a:lnTo>
                    <a:pt x="11" y="8"/>
                  </a:lnTo>
                  <a:lnTo>
                    <a:pt x="13" y="8"/>
                  </a:lnTo>
                  <a:lnTo>
                    <a:pt x="15" y="6"/>
                  </a:lnTo>
                  <a:lnTo>
                    <a:pt x="17" y="6"/>
                  </a:lnTo>
                  <a:lnTo>
                    <a:pt x="19" y="4"/>
                  </a:lnTo>
                  <a:lnTo>
                    <a:pt x="21" y="4"/>
                  </a:lnTo>
                  <a:lnTo>
                    <a:pt x="21" y="2"/>
                  </a:lnTo>
                  <a:lnTo>
                    <a:pt x="19" y="2"/>
                  </a:lnTo>
                  <a:lnTo>
                    <a:pt x="17" y="2"/>
                  </a:lnTo>
                  <a:lnTo>
                    <a:pt x="15" y="0"/>
                  </a:lnTo>
                  <a:lnTo>
                    <a:pt x="15" y="0"/>
                  </a:lnTo>
                  <a:lnTo>
                    <a:pt x="13" y="0"/>
                  </a:lnTo>
                  <a:lnTo>
                    <a:pt x="11" y="0"/>
                  </a:lnTo>
                  <a:lnTo>
                    <a:pt x="9"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30" name="Freeform 387"/>
            <p:cNvSpPr>
              <a:spLocks/>
            </p:cNvSpPr>
            <p:nvPr/>
          </p:nvSpPr>
          <p:spPr bwMode="auto">
            <a:xfrm>
              <a:off x="1632" y="3581"/>
              <a:ext cx="19" cy="9"/>
            </a:xfrm>
            <a:custGeom>
              <a:avLst/>
              <a:gdLst>
                <a:gd name="T0" fmla="*/ 11 w 19"/>
                <a:gd name="T1" fmla="*/ 0 h 8"/>
                <a:gd name="T2" fmla="*/ 10 w 19"/>
                <a:gd name="T3" fmla="*/ 2 h 8"/>
                <a:gd name="T4" fmla="*/ 8 w 19"/>
                <a:gd name="T5" fmla="*/ 2 h 8"/>
                <a:gd name="T6" fmla="*/ 6 w 19"/>
                <a:gd name="T7" fmla="*/ 2 h 8"/>
                <a:gd name="T8" fmla="*/ 4 w 19"/>
                <a:gd name="T9" fmla="*/ 4 h 8"/>
                <a:gd name="T10" fmla="*/ 4 w 19"/>
                <a:gd name="T11" fmla="*/ 4 h 8"/>
                <a:gd name="T12" fmla="*/ 2 w 19"/>
                <a:gd name="T13" fmla="*/ 6 h 8"/>
                <a:gd name="T14" fmla="*/ 2 w 19"/>
                <a:gd name="T15" fmla="*/ 6 h 8"/>
                <a:gd name="T16" fmla="*/ 0 w 19"/>
                <a:gd name="T17" fmla="*/ 8 h 8"/>
                <a:gd name="T18" fmla="*/ 4 w 19"/>
                <a:gd name="T19" fmla="*/ 8 h 8"/>
                <a:gd name="T20" fmla="*/ 6 w 19"/>
                <a:gd name="T21" fmla="*/ 8 h 8"/>
                <a:gd name="T22" fmla="*/ 10 w 19"/>
                <a:gd name="T23" fmla="*/ 6 h 8"/>
                <a:gd name="T24" fmla="*/ 11 w 19"/>
                <a:gd name="T25" fmla="*/ 6 h 8"/>
                <a:gd name="T26" fmla="*/ 13 w 19"/>
                <a:gd name="T27" fmla="*/ 6 h 8"/>
                <a:gd name="T28" fmla="*/ 15 w 19"/>
                <a:gd name="T29" fmla="*/ 6 h 8"/>
                <a:gd name="T30" fmla="*/ 19 w 19"/>
                <a:gd name="T31" fmla="*/ 6 h 8"/>
                <a:gd name="T32" fmla="*/ 19 w 19"/>
                <a:gd name="T33" fmla="*/ 4 h 8"/>
                <a:gd name="T34" fmla="*/ 19 w 19"/>
                <a:gd name="T35" fmla="*/ 4 h 8"/>
                <a:gd name="T36" fmla="*/ 17 w 19"/>
                <a:gd name="T37" fmla="*/ 4 h 8"/>
                <a:gd name="T38" fmla="*/ 17 w 19"/>
                <a:gd name="T39" fmla="*/ 2 h 8"/>
                <a:gd name="T40" fmla="*/ 15 w 19"/>
                <a:gd name="T41" fmla="*/ 2 h 8"/>
                <a:gd name="T42" fmla="*/ 15 w 19"/>
                <a:gd name="T43" fmla="*/ 2 h 8"/>
                <a:gd name="T44" fmla="*/ 13 w 19"/>
                <a:gd name="T45" fmla="*/ 2 h 8"/>
                <a:gd name="T46" fmla="*/ 13 w 19"/>
                <a:gd name="T47" fmla="*/ 0 h 8"/>
                <a:gd name="T48" fmla="*/ 11 w 19"/>
                <a:gd name="T4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 h="8">
                  <a:moveTo>
                    <a:pt x="11" y="0"/>
                  </a:moveTo>
                  <a:lnTo>
                    <a:pt x="10" y="2"/>
                  </a:lnTo>
                  <a:lnTo>
                    <a:pt x="8" y="2"/>
                  </a:lnTo>
                  <a:lnTo>
                    <a:pt x="6" y="2"/>
                  </a:lnTo>
                  <a:lnTo>
                    <a:pt x="4" y="4"/>
                  </a:lnTo>
                  <a:lnTo>
                    <a:pt x="4" y="4"/>
                  </a:lnTo>
                  <a:lnTo>
                    <a:pt x="2" y="6"/>
                  </a:lnTo>
                  <a:lnTo>
                    <a:pt x="2" y="6"/>
                  </a:lnTo>
                  <a:lnTo>
                    <a:pt x="0" y="8"/>
                  </a:lnTo>
                  <a:lnTo>
                    <a:pt x="4" y="8"/>
                  </a:lnTo>
                  <a:lnTo>
                    <a:pt x="6" y="8"/>
                  </a:lnTo>
                  <a:lnTo>
                    <a:pt x="10" y="6"/>
                  </a:lnTo>
                  <a:lnTo>
                    <a:pt x="11" y="6"/>
                  </a:lnTo>
                  <a:lnTo>
                    <a:pt x="13" y="6"/>
                  </a:lnTo>
                  <a:lnTo>
                    <a:pt x="15" y="6"/>
                  </a:lnTo>
                  <a:lnTo>
                    <a:pt x="19" y="6"/>
                  </a:lnTo>
                  <a:lnTo>
                    <a:pt x="19" y="4"/>
                  </a:lnTo>
                  <a:lnTo>
                    <a:pt x="19" y="4"/>
                  </a:lnTo>
                  <a:lnTo>
                    <a:pt x="17" y="4"/>
                  </a:lnTo>
                  <a:lnTo>
                    <a:pt x="17" y="2"/>
                  </a:lnTo>
                  <a:lnTo>
                    <a:pt x="15" y="2"/>
                  </a:lnTo>
                  <a:lnTo>
                    <a:pt x="15" y="2"/>
                  </a:lnTo>
                  <a:lnTo>
                    <a:pt x="13" y="2"/>
                  </a:lnTo>
                  <a:lnTo>
                    <a:pt x="13" y="0"/>
                  </a:lnTo>
                  <a:lnTo>
                    <a:pt x="11"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31" name="Freeform 388"/>
            <p:cNvSpPr>
              <a:spLocks/>
            </p:cNvSpPr>
            <p:nvPr/>
          </p:nvSpPr>
          <p:spPr bwMode="auto">
            <a:xfrm>
              <a:off x="1569" y="3387"/>
              <a:ext cx="17" cy="27"/>
            </a:xfrm>
            <a:custGeom>
              <a:avLst/>
              <a:gdLst>
                <a:gd name="T0" fmla="*/ 5 w 17"/>
                <a:gd name="T1" fmla="*/ 0 h 25"/>
                <a:gd name="T2" fmla="*/ 5 w 17"/>
                <a:gd name="T3" fmla="*/ 2 h 25"/>
                <a:gd name="T4" fmla="*/ 5 w 17"/>
                <a:gd name="T5" fmla="*/ 2 h 25"/>
                <a:gd name="T6" fmla="*/ 3 w 17"/>
                <a:gd name="T7" fmla="*/ 4 h 25"/>
                <a:gd name="T8" fmla="*/ 3 w 17"/>
                <a:gd name="T9" fmla="*/ 4 h 25"/>
                <a:gd name="T10" fmla="*/ 2 w 17"/>
                <a:gd name="T11" fmla="*/ 6 h 25"/>
                <a:gd name="T12" fmla="*/ 2 w 17"/>
                <a:gd name="T13" fmla="*/ 8 h 25"/>
                <a:gd name="T14" fmla="*/ 2 w 17"/>
                <a:gd name="T15" fmla="*/ 8 h 25"/>
                <a:gd name="T16" fmla="*/ 0 w 17"/>
                <a:gd name="T17" fmla="*/ 10 h 25"/>
                <a:gd name="T18" fmla="*/ 2 w 17"/>
                <a:gd name="T19" fmla="*/ 12 h 25"/>
                <a:gd name="T20" fmla="*/ 2 w 17"/>
                <a:gd name="T21" fmla="*/ 14 h 25"/>
                <a:gd name="T22" fmla="*/ 2 w 17"/>
                <a:gd name="T23" fmla="*/ 16 h 25"/>
                <a:gd name="T24" fmla="*/ 3 w 17"/>
                <a:gd name="T25" fmla="*/ 20 h 25"/>
                <a:gd name="T26" fmla="*/ 5 w 17"/>
                <a:gd name="T27" fmla="*/ 21 h 25"/>
                <a:gd name="T28" fmla="*/ 5 w 17"/>
                <a:gd name="T29" fmla="*/ 23 h 25"/>
                <a:gd name="T30" fmla="*/ 7 w 17"/>
                <a:gd name="T31" fmla="*/ 23 h 25"/>
                <a:gd name="T32" fmla="*/ 11 w 17"/>
                <a:gd name="T33" fmla="*/ 25 h 25"/>
                <a:gd name="T34" fmla="*/ 11 w 17"/>
                <a:gd name="T35" fmla="*/ 25 h 25"/>
                <a:gd name="T36" fmla="*/ 11 w 17"/>
                <a:gd name="T37" fmla="*/ 25 h 25"/>
                <a:gd name="T38" fmla="*/ 13 w 17"/>
                <a:gd name="T39" fmla="*/ 23 h 25"/>
                <a:gd name="T40" fmla="*/ 13 w 17"/>
                <a:gd name="T41" fmla="*/ 23 h 25"/>
                <a:gd name="T42" fmla="*/ 15 w 17"/>
                <a:gd name="T43" fmla="*/ 23 h 25"/>
                <a:gd name="T44" fmla="*/ 15 w 17"/>
                <a:gd name="T45" fmla="*/ 21 h 25"/>
                <a:gd name="T46" fmla="*/ 17 w 17"/>
                <a:gd name="T47" fmla="*/ 21 h 25"/>
                <a:gd name="T48" fmla="*/ 17 w 17"/>
                <a:gd name="T49" fmla="*/ 21 h 25"/>
                <a:gd name="T50" fmla="*/ 15 w 17"/>
                <a:gd name="T51" fmla="*/ 18 h 25"/>
                <a:gd name="T52" fmla="*/ 15 w 17"/>
                <a:gd name="T53" fmla="*/ 16 h 25"/>
                <a:gd name="T54" fmla="*/ 15 w 17"/>
                <a:gd name="T55" fmla="*/ 14 h 25"/>
                <a:gd name="T56" fmla="*/ 13 w 17"/>
                <a:gd name="T57" fmla="*/ 14 h 25"/>
                <a:gd name="T58" fmla="*/ 13 w 17"/>
                <a:gd name="T59" fmla="*/ 12 h 25"/>
                <a:gd name="T60" fmla="*/ 11 w 17"/>
                <a:gd name="T61" fmla="*/ 10 h 25"/>
                <a:gd name="T62" fmla="*/ 11 w 17"/>
                <a:gd name="T63" fmla="*/ 8 h 25"/>
                <a:gd name="T64" fmla="*/ 11 w 17"/>
                <a:gd name="T65" fmla="*/ 4 h 25"/>
                <a:gd name="T66" fmla="*/ 9 w 17"/>
                <a:gd name="T67" fmla="*/ 4 h 25"/>
                <a:gd name="T68" fmla="*/ 9 w 17"/>
                <a:gd name="T69" fmla="*/ 4 h 25"/>
                <a:gd name="T70" fmla="*/ 9 w 17"/>
                <a:gd name="T71" fmla="*/ 2 h 25"/>
                <a:gd name="T72" fmla="*/ 9 w 17"/>
                <a:gd name="T73" fmla="*/ 2 h 25"/>
                <a:gd name="T74" fmla="*/ 7 w 17"/>
                <a:gd name="T75" fmla="*/ 2 h 25"/>
                <a:gd name="T76" fmla="*/ 7 w 17"/>
                <a:gd name="T77" fmla="*/ 2 h 25"/>
                <a:gd name="T78" fmla="*/ 7 w 17"/>
                <a:gd name="T79" fmla="*/ 0 h 25"/>
                <a:gd name="T80" fmla="*/ 5 w 17"/>
                <a:gd name="T81"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 h="25">
                  <a:moveTo>
                    <a:pt x="5" y="0"/>
                  </a:moveTo>
                  <a:lnTo>
                    <a:pt x="5" y="2"/>
                  </a:lnTo>
                  <a:lnTo>
                    <a:pt x="5" y="2"/>
                  </a:lnTo>
                  <a:lnTo>
                    <a:pt x="3" y="4"/>
                  </a:lnTo>
                  <a:lnTo>
                    <a:pt x="3" y="4"/>
                  </a:lnTo>
                  <a:lnTo>
                    <a:pt x="2" y="6"/>
                  </a:lnTo>
                  <a:lnTo>
                    <a:pt x="2" y="8"/>
                  </a:lnTo>
                  <a:lnTo>
                    <a:pt x="2" y="8"/>
                  </a:lnTo>
                  <a:lnTo>
                    <a:pt x="0" y="10"/>
                  </a:lnTo>
                  <a:lnTo>
                    <a:pt x="2" y="12"/>
                  </a:lnTo>
                  <a:lnTo>
                    <a:pt x="2" y="14"/>
                  </a:lnTo>
                  <a:lnTo>
                    <a:pt x="2" y="16"/>
                  </a:lnTo>
                  <a:lnTo>
                    <a:pt x="3" y="20"/>
                  </a:lnTo>
                  <a:lnTo>
                    <a:pt x="5" y="21"/>
                  </a:lnTo>
                  <a:lnTo>
                    <a:pt x="5" y="23"/>
                  </a:lnTo>
                  <a:lnTo>
                    <a:pt x="7" y="23"/>
                  </a:lnTo>
                  <a:lnTo>
                    <a:pt x="11" y="25"/>
                  </a:lnTo>
                  <a:lnTo>
                    <a:pt x="11" y="25"/>
                  </a:lnTo>
                  <a:lnTo>
                    <a:pt x="11" y="25"/>
                  </a:lnTo>
                  <a:lnTo>
                    <a:pt x="13" y="23"/>
                  </a:lnTo>
                  <a:lnTo>
                    <a:pt x="13" y="23"/>
                  </a:lnTo>
                  <a:lnTo>
                    <a:pt x="15" y="23"/>
                  </a:lnTo>
                  <a:lnTo>
                    <a:pt x="15" y="21"/>
                  </a:lnTo>
                  <a:lnTo>
                    <a:pt x="17" y="21"/>
                  </a:lnTo>
                  <a:lnTo>
                    <a:pt x="17" y="21"/>
                  </a:lnTo>
                  <a:lnTo>
                    <a:pt x="15" y="18"/>
                  </a:lnTo>
                  <a:lnTo>
                    <a:pt x="15" y="16"/>
                  </a:lnTo>
                  <a:lnTo>
                    <a:pt x="15" y="14"/>
                  </a:lnTo>
                  <a:lnTo>
                    <a:pt x="13" y="14"/>
                  </a:lnTo>
                  <a:lnTo>
                    <a:pt x="13" y="12"/>
                  </a:lnTo>
                  <a:lnTo>
                    <a:pt x="11" y="10"/>
                  </a:lnTo>
                  <a:lnTo>
                    <a:pt x="11" y="8"/>
                  </a:lnTo>
                  <a:lnTo>
                    <a:pt x="11" y="4"/>
                  </a:lnTo>
                  <a:lnTo>
                    <a:pt x="9" y="4"/>
                  </a:lnTo>
                  <a:lnTo>
                    <a:pt x="9" y="4"/>
                  </a:lnTo>
                  <a:lnTo>
                    <a:pt x="9" y="2"/>
                  </a:lnTo>
                  <a:lnTo>
                    <a:pt x="9" y="2"/>
                  </a:lnTo>
                  <a:lnTo>
                    <a:pt x="7" y="2"/>
                  </a:lnTo>
                  <a:lnTo>
                    <a:pt x="7" y="2"/>
                  </a:lnTo>
                  <a:lnTo>
                    <a:pt x="7" y="0"/>
                  </a:lnTo>
                  <a:lnTo>
                    <a:pt x="5"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32" name="Freeform 389"/>
            <p:cNvSpPr>
              <a:spLocks/>
            </p:cNvSpPr>
            <p:nvPr/>
          </p:nvSpPr>
          <p:spPr bwMode="auto">
            <a:xfrm>
              <a:off x="1588" y="3445"/>
              <a:ext cx="11" cy="13"/>
            </a:xfrm>
            <a:custGeom>
              <a:avLst/>
              <a:gdLst>
                <a:gd name="T0" fmla="*/ 0 w 11"/>
                <a:gd name="T1" fmla="*/ 12 h 12"/>
                <a:gd name="T2" fmla="*/ 7 w 11"/>
                <a:gd name="T3" fmla="*/ 12 h 12"/>
                <a:gd name="T4" fmla="*/ 11 w 11"/>
                <a:gd name="T5" fmla="*/ 8 h 12"/>
                <a:gd name="T6" fmla="*/ 11 w 11"/>
                <a:gd name="T7" fmla="*/ 8 h 12"/>
                <a:gd name="T8" fmla="*/ 11 w 11"/>
                <a:gd name="T9" fmla="*/ 6 h 12"/>
                <a:gd name="T10" fmla="*/ 9 w 11"/>
                <a:gd name="T11" fmla="*/ 6 h 12"/>
                <a:gd name="T12" fmla="*/ 9 w 11"/>
                <a:gd name="T13" fmla="*/ 4 h 12"/>
                <a:gd name="T14" fmla="*/ 9 w 11"/>
                <a:gd name="T15" fmla="*/ 4 h 12"/>
                <a:gd name="T16" fmla="*/ 9 w 11"/>
                <a:gd name="T17" fmla="*/ 2 h 12"/>
                <a:gd name="T18" fmla="*/ 9 w 11"/>
                <a:gd name="T19" fmla="*/ 0 h 12"/>
                <a:gd name="T20" fmla="*/ 9 w 11"/>
                <a:gd name="T21" fmla="*/ 0 h 12"/>
                <a:gd name="T22" fmla="*/ 7 w 11"/>
                <a:gd name="T23" fmla="*/ 2 h 12"/>
                <a:gd name="T24" fmla="*/ 6 w 11"/>
                <a:gd name="T25" fmla="*/ 4 h 12"/>
                <a:gd name="T26" fmla="*/ 4 w 11"/>
                <a:gd name="T27" fmla="*/ 4 h 12"/>
                <a:gd name="T28" fmla="*/ 2 w 11"/>
                <a:gd name="T29" fmla="*/ 6 h 12"/>
                <a:gd name="T30" fmla="*/ 0 w 11"/>
                <a:gd name="T31" fmla="*/ 8 h 12"/>
                <a:gd name="T32" fmla="*/ 0 w 11"/>
                <a:gd name="T33" fmla="*/ 10 h 12"/>
                <a:gd name="T34" fmla="*/ 0 w 11"/>
                <a:gd name="T35" fmla="*/ 10 h 12"/>
                <a:gd name="T36" fmla="*/ 0 w 11"/>
                <a:gd name="T37"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 h="12">
                  <a:moveTo>
                    <a:pt x="0" y="12"/>
                  </a:moveTo>
                  <a:lnTo>
                    <a:pt x="7" y="12"/>
                  </a:lnTo>
                  <a:lnTo>
                    <a:pt x="11" y="8"/>
                  </a:lnTo>
                  <a:lnTo>
                    <a:pt x="11" y="8"/>
                  </a:lnTo>
                  <a:lnTo>
                    <a:pt x="11" y="6"/>
                  </a:lnTo>
                  <a:lnTo>
                    <a:pt x="9" y="6"/>
                  </a:lnTo>
                  <a:lnTo>
                    <a:pt x="9" y="4"/>
                  </a:lnTo>
                  <a:lnTo>
                    <a:pt x="9" y="4"/>
                  </a:lnTo>
                  <a:lnTo>
                    <a:pt x="9" y="2"/>
                  </a:lnTo>
                  <a:lnTo>
                    <a:pt x="9" y="0"/>
                  </a:lnTo>
                  <a:lnTo>
                    <a:pt x="9" y="0"/>
                  </a:lnTo>
                  <a:lnTo>
                    <a:pt x="7" y="2"/>
                  </a:lnTo>
                  <a:lnTo>
                    <a:pt x="6" y="4"/>
                  </a:lnTo>
                  <a:lnTo>
                    <a:pt x="4" y="4"/>
                  </a:lnTo>
                  <a:lnTo>
                    <a:pt x="2" y="6"/>
                  </a:lnTo>
                  <a:lnTo>
                    <a:pt x="0" y="8"/>
                  </a:lnTo>
                  <a:lnTo>
                    <a:pt x="0" y="10"/>
                  </a:lnTo>
                  <a:lnTo>
                    <a:pt x="0" y="10"/>
                  </a:lnTo>
                  <a:lnTo>
                    <a:pt x="0" y="12"/>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33" name="Freeform 390"/>
            <p:cNvSpPr>
              <a:spLocks/>
            </p:cNvSpPr>
            <p:nvPr/>
          </p:nvSpPr>
          <p:spPr bwMode="auto">
            <a:xfrm>
              <a:off x="1592" y="3462"/>
              <a:ext cx="5" cy="6"/>
            </a:xfrm>
            <a:custGeom>
              <a:avLst/>
              <a:gdLst>
                <a:gd name="T0" fmla="*/ 5 w 5"/>
                <a:gd name="T1" fmla="*/ 0 h 6"/>
                <a:gd name="T2" fmla="*/ 0 w 5"/>
                <a:gd name="T3" fmla="*/ 0 h 6"/>
                <a:gd name="T4" fmla="*/ 0 w 5"/>
                <a:gd name="T5" fmla="*/ 2 h 6"/>
                <a:gd name="T6" fmla="*/ 0 w 5"/>
                <a:gd name="T7" fmla="*/ 2 h 6"/>
                <a:gd name="T8" fmla="*/ 0 w 5"/>
                <a:gd name="T9" fmla="*/ 4 h 6"/>
                <a:gd name="T10" fmla="*/ 2 w 5"/>
                <a:gd name="T11" fmla="*/ 4 h 6"/>
                <a:gd name="T12" fmla="*/ 2 w 5"/>
                <a:gd name="T13" fmla="*/ 6 h 6"/>
                <a:gd name="T14" fmla="*/ 3 w 5"/>
                <a:gd name="T15" fmla="*/ 6 h 6"/>
                <a:gd name="T16" fmla="*/ 3 w 5"/>
                <a:gd name="T17" fmla="*/ 6 h 6"/>
                <a:gd name="T18" fmla="*/ 5 w 5"/>
                <a:gd name="T19" fmla="*/ 6 h 6"/>
                <a:gd name="T20" fmla="*/ 5 w 5"/>
                <a:gd name="T2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6">
                  <a:moveTo>
                    <a:pt x="5" y="0"/>
                  </a:moveTo>
                  <a:lnTo>
                    <a:pt x="0" y="0"/>
                  </a:lnTo>
                  <a:lnTo>
                    <a:pt x="0" y="2"/>
                  </a:lnTo>
                  <a:lnTo>
                    <a:pt x="0" y="2"/>
                  </a:lnTo>
                  <a:lnTo>
                    <a:pt x="0" y="4"/>
                  </a:lnTo>
                  <a:lnTo>
                    <a:pt x="2" y="4"/>
                  </a:lnTo>
                  <a:lnTo>
                    <a:pt x="2" y="6"/>
                  </a:lnTo>
                  <a:lnTo>
                    <a:pt x="3" y="6"/>
                  </a:lnTo>
                  <a:lnTo>
                    <a:pt x="3" y="6"/>
                  </a:lnTo>
                  <a:lnTo>
                    <a:pt x="5" y="6"/>
                  </a:lnTo>
                  <a:lnTo>
                    <a:pt x="5"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34" name="Freeform 391"/>
            <p:cNvSpPr>
              <a:spLocks/>
            </p:cNvSpPr>
            <p:nvPr/>
          </p:nvSpPr>
          <p:spPr bwMode="auto">
            <a:xfrm>
              <a:off x="1601" y="3502"/>
              <a:ext cx="12" cy="12"/>
            </a:xfrm>
            <a:custGeom>
              <a:avLst/>
              <a:gdLst>
                <a:gd name="T0" fmla="*/ 0 w 12"/>
                <a:gd name="T1" fmla="*/ 4 h 11"/>
                <a:gd name="T2" fmla="*/ 0 w 12"/>
                <a:gd name="T3" fmla="*/ 4 h 11"/>
                <a:gd name="T4" fmla="*/ 2 w 12"/>
                <a:gd name="T5" fmla="*/ 6 h 11"/>
                <a:gd name="T6" fmla="*/ 4 w 12"/>
                <a:gd name="T7" fmla="*/ 8 h 11"/>
                <a:gd name="T8" fmla="*/ 4 w 12"/>
                <a:gd name="T9" fmla="*/ 8 h 11"/>
                <a:gd name="T10" fmla="*/ 6 w 12"/>
                <a:gd name="T11" fmla="*/ 10 h 11"/>
                <a:gd name="T12" fmla="*/ 8 w 12"/>
                <a:gd name="T13" fmla="*/ 10 h 11"/>
                <a:gd name="T14" fmla="*/ 10 w 12"/>
                <a:gd name="T15" fmla="*/ 11 h 11"/>
                <a:gd name="T16" fmla="*/ 12 w 12"/>
                <a:gd name="T17" fmla="*/ 11 h 11"/>
                <a:gd name="T18" fmla="*/ 12 w 12"/>
                <a:gd name="T19" fmla="*/ 10 h 11"/>
                <a:gd name="T20" fmla="*/ 12 w 12"/>
                <a:gd name="T21" fmla="*/ 8 h 11"/>
                <a:gd name="T22" fmla="*/ 10 w 12"/>
                <a:gd name="T23" fmla="*/ 8 h 11"/>
                <a:gd name="T24" fmla="*/ 10 w 12"/>
                <a:gd name="T25" fmla="*/ 6 h 11"/>
                <a:gd name="T26" fmla="*/ 10 w 12"/>
                <a:gd name="T27" fmla="*/ 4 h 11"/>
                <a:gd name="T28" fmla="*/ 10 w 12"/>
                <a:gd name="T29" fmla="*/ 2 h 11"/>
                <a:gd name="T30" fmla="*/ 10 w 12"/>
                <a:gd name="T31" fmla="*/ 0 h 11"/>
                <a:gd name="T32" fmla="*/ 10 w 12"/>
                <a:gd name="T33" fmla="*/ 0 h 11"/>
                <a:gd name="T34" fmla="*/ 8 w 12"/>
                <a:gd name="T35" fmla="*/ 0 h 11"/>
                <a:gd name="T36" fmla="*/ 6 w 12"/>
                <a:gd name="T37" fmla="*/ 0 h 11"/>
                <a:gd name="T38" fmla="*/ 6 w 12"/>
                <a:gd name="T39" fmla="*/ 0 h 11"/>
                <a:gd name="T40" fmla="*/ 4 w 12"/>
                <a:gd name="T41" fmla="*/ 0 h 11"/>
                <a:gd name="T42" fmla="*/ 4 w 12"/>
                <a:gd name="T43" fmla="*/ 0 h 11"/>
                <a:gd name="T44" fmla="*/ 4 w 12"/>
                <a:gd name="T45" fmla="*/ 0 h 11"/>
                <a:gd name="T46" fmla="*/ 2 w 12"/>
                <a:gd name="T47" fmla="*/ 2 h 11"/>
                <a:gd name="T48" fmla="*/ 2 w 12"/>
                <a:gd name="T49" fmla="*/ 2 h 11"/>
                <a:gd name="T50" fmla="*/ 0 w 12"/>
                <a:gd name="T51" fmla="*/ 4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 h="11">
                  <a:moveTo>
                    <a:pt x="0" y="4"/>
                  </a:moveTo>
                  <a:lnTo>
                    <a:pt x="0" y="4"/>
                  </a:lnTo>
                  <a:lnTo>
                    <a:pt x="2" y="6"/>
                  </a:lnTo>
                  <a:lnTo>
                    <a:pt x="4" y="8"/>
                  </a:lnTo>
                  <a:lnTo>
                    <a:pt x="4" y="8"/>
                  </a:lnTo>
                  <a:lnTo>
                    <a:pt x="6" y="10"/>
                  </a:lnTo>
                  <a:lnTo>
                    <a:pt x="8" y="10"/>
                  </a:lnTo>
                  <a:lnTo>
                    <a:pt x="10" y="11"/>
                  </a:lnTo>
                  <a:lnTo>
                    <a:pt x="12" y="11"/>
                  </a:lnTo>
                  <a:lnTo>
                    <a:pt x="12" y="10"/>
                  </a:lnTo>
                  <a:lnTo>
                    <a:pt x="12" y="8"/>
                  </a:lnTo>
                  <a:lnTo>
                    <a:pt x="10" y="8"/>
                  </a:lnTo>
                  <a:lnTo>
                    <a:pt x="10" y="6"/>
                  </a:lnTo>
                  <a:lnTo>
                    <a:pt x="10" y="4"/>
                  </a:lnTo>
                  <a:lnTo>
                    <a:pt x="10" y="2"/>
                  </a:lnTo>
                  <a:lnTo>
                    <a:pt x="10" y="0"/>
                  </a:lnTo>
                  <a:lnTo>
                    <a:pt x="10" y="0"/>
                  </a:lnTo>
                  <a:lnTo>
                    <a:pt x="8" y="0"/>
                  </a:lnTo>
                  <a:lnTo>
                    <a:pt x="6" y="0"/>
                  </a:lnTo>
                  <a:lnTo>
                    <a:pt x="6" y="0"/>
                  </a:lnTo>
                  <a:lnTo>
                    <a:pt x="4" y="0"/>
                  </a:lnTo>
                  <a:lnTo>
                    <a:pt x="4" y="0"/>
                  </a:lnTo>
                  <a:lnTo>
                    <a:pt x="4" y="0"/>
                  </a:lnTo>
                  <a:lnTo>
                    <a:pt x="2" y="2"/>
                  </a:lnTo>
                  <a:lnTo>
                    <a:pt x="2" y="2"/>
                  </a:lnTo>
                  <a:lnTo>
                    <a:pt x="0" y="4"/>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35" name="Freeform 392"/>
            <p:cNvSpPr>
              <a:spLocks/>
            </p:cNvSpPr>
            <p:nvPr/>
          </p:nvSpPr>
          <p:spPr bwMode="auto">
            <a:xfrm>
              <a:off x="1594" y="3511"/>
              <a:ext cx="15" cy="18"/>
            </a:xfrm>
            <a:custGeom>
              <a:avLst/>
              <a:gdLst>
                <a:gd name="T0" fmla="*/ 7 w 15"/>
                <a:gd name="T1" fmla="*/ 7 h 17"/>
                <a:gd name="T2" fmla="*/ 1 w 15"/>
                <a:gd name="T3" fmla="*/ 0 h 17"/>
                <a:gd name="T4" fmla="*/ 0 w 15"/>
                <a:gd name="T5" fmla="*/ 2 h 17"/>
                <a:gd name="T6" fmla="*/ 0 w 15"/>
                <a:gd name="T7" fmla="*/ 3 h 17"/>
                <a:gd name="T8" fmla="*/ 0 w 15"/>
                <a:gd name="T9" fmla="*/ 7 h 17"/>
                <a:gd name="T10" fmla="*/ 1 w 15"/>
                <a:gd name="T11" fmla="*/ 9 h 17"/>
                <a:gd name="T12" fmla="*/ 5 w 15"/>
                <a:gd name="T13" fmla="*/ 13 h 17"/>
                <a:gd name="T14" fmla="*/ 7 w 15"/>
                <a:gd name="T15" fmla="*/ 15 h 17"/>
                <a:gd name="T16" fmla="*/ 11 w 15"/>
                <a:gd name="T17" fmla="*/ 17 h 17"/>
                <a:gd name="T18" fmla="*/ 15 w 15"/>
                <a:gd name="T19" fmla="*/ 17 h 17"/>
                <a:gd name="T20" fmla="*/ 15 w 15"/>
                <a:gd name="T21" fmla="*/ 15 h 17"/>
                <a:gd name="T22" fmla="*/ 15 w 15"/>
                <a:gd name="T23" fmla="*/ 11 h 17"/>
                <a:gd name="T24" fmla="*/ 13 w 15"/>
                <a:gd name="T25" fmla="*/ 9 h 17"/>
                <a:gd name="T26" fmla="*/ 13 w 15"/>
                <a:gd name="T27" fmla="*/ 9 h 17"/>
                <a:gd name="T28" fmla="*/ 11 w 15"/>
                <a:gd name="T29" fmla="*/ 7 h 17"/>
                <a:gd name="T30" fmla="*/ 9 w 15"/>
                <a:gd name="T31" fmla="*/ 7 h 17"/>
                <a:gd name="T32" fmla="*/ 9 w 15"/>
                <a:gd name="T33" fmla="*/ 7 h 17"/>
                <a:gd name="T34" fmla="*/ 7 w 15"/>
                <a:gd name="T35" fmla="*/ 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 h="17">
                  <a:moveTo>
                    <a:pt x="7" y="7"/>
                  </a:moveTo>
                  <a:lnTo>
                    <a:pt x="1" y="0"/>
                  </a:lnTo>
                  <a:lnTo>
                    <a:pt x="0" y="2"/>
                  </a:lnTo>
                  <a:lnTo>
                    <a:pt x="0" y="3"/>
                  </a:lnTo>
                  <a:lnTo>
                    <a:pt x="0" y="7"/>
                  </a:lnTo>
                  <a:lnTo>
                    <a:pt x="1" y="9"/>
                  </a:lnTo>
                  <a:lnTo>
                    <a:pt x="5" y="13"/>
                  </a:lnTo>
                  <a:lnTo>
                    <a:pt x="7" y="15"/>
                  </a:lnTo>
                  <a:lnTo>
                    <a:pt x="11" y="17"/>
                  </a:lnTo>
                  <a:lnTo>
                    <a:pt x="15" y="17"/>
                  </a:lnTo>
                  <a:lnTo>
                    <a:pt x="15" y="15"/>
                  </a:lnTo>
                  <a:lnTo>
                    <a:pt x="15" y="11"/>
                  </a:lnTo>
                  <a:lnTo>
                    <a:pt x="13" y="9"/>
                  </a:lnTo>
                  <a:lnTo>
                    <a:pt x="13" y="9"/>
                  </a:lnTo>
                  <a:lnTo>
                    <a:pt x="11" y="7"/>
                  </a:lnTo>
                  <a:lnTo>
                    <a:pt x="9" y="7"/>
                  </a:lnTo>
                  <a:lnTo>
                    <a:pt x="9" y="7"/>
                  </a:lnTo>
                  <a:lnTo>
                    <a:pt x="7" y="7"/>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36" name="Freeform 393"/>
            <p:cNvSpPr>
              <a:spLocks/>
            </p:cNvSpPr>
            <p:nvPr/>
          </p:nvSpPr>
          <p:spPr bwMode="auto">
            <a:xfrm>
              <a:off x="1611" y="3529"/>
              <a:ext cx="8" cy="14"/>
            </a:xfrm>
            <a:custGeom>
              <a:avLst/>
              <a:gdLst>
                <a:gd name="T0" fmla="*/ 8 w 8"/>
                <a:gd name="T1" fmla="*/ 4 h 13"/>
                <a:gd name="T2" fmla="*/ 2 w 8"/>
                <a:gd name="T3" fmla="*/ 0 h 13"/>
                <a:gd name="T4" fmla="*/ 2 w 8"/>
                <a:gd name="T5" fmla="*/ 0 h 13"/>
                <a:gd name="T6" fmla="*/ 0 w 8"/>
                <a:gd name="T7" fmla="*/ 0 h 13"/>
                <a:gd name="T8" fmla="*/ 0 w 8"/>
                <a:gd name="T9" fmla="*/ 2 h 13"/>
                <a:gd name="T10" fmla="*/ 0 w 8"/>
                <a:gd name="T11" fmla="*/ 2 h 13"/>
                <a:gd name="T12" fmla="*/ 0 w 8"/>
                <a:gd name="T13" fmla="*/ 4 h 13"/>
                <a:gd name="T14" fmla="*/ 0 w 8"/>
                <a:gd name="T15" fmla="*/ 4 h 13"/>
                <a:gd name="T16" fmla="*/ 0 w 8"/>
                <a:gd name="T17" fmla="*/ 6 h 13"/>
                <a:gd name="T18" fmla="*/ 0 w 8"/>
                <a:gd name="T19" fmla="*/ 6 h 13"/>
                <a:gd name="T20" fmla="*/ 0 w 8"/>
                <a:gd name="T21" fmla="*/ 6 h 13"/>
                <a:gd name="T22" fmla="*/ 0 w 8"/>
                <a:gd name="T23" fmla="*/ 8 h 13"/>
                <a:gd name="T24" fmla="*/ 0 w 8"/>
                <a:gd name="T25" fmla="*/ 9 h 13"/>
                <a:gd name="T26" fmla="*/ 0 w 8"/>
                <a:gd name="T27" fmla="*/ 9 h 13"/>
                <a:gd name="T28" fmla="*/ 0 w 8"/>
                <a:gd name="T29" fmla="*/ 11 h 13"/>
                <a:gd name="T30" fmla="*/ 2 w 8"/>
                <a:gd name="T31" fmla="*/ 13 h 13"/>
                <a:gd name="T32" fmla="*/ 2 w 8"/>
                <a:gd name="T33" fmla="*/ 13 h 13"/>
                <a:gd name="T34" fmla="*/ 4 w 8"/>
                <a:gd name="T35" fmla="*/ 13 h 13"/>
                <a:gd name="T36" fmla="*/ 6 w 8"/>
                <a:gd name="T37" fmla="*/ 13 h 13"/>
                <a:gd name="T38" fmla="*/ 8 w 8"/>
                <a:gd name="T39" fmla="*/ 11 h 13"/>
                <a:gd name="T40" fmla="*/ 8 w 8"/>
                <a:gd name="T41" fmla="*/ 11 h 13"/>
                <a:gd name="T42" fmla="*/ 8 w 8"/>
                <a:gd name="T43" fmla="*/ 9 h 13"/>
                <a:gd name="T44" fmla="*/ 8 w 8"/>
                <a:gd name="T45" fmla="*/ 8 h 13"/>
                <a:gd name="T46" fmla="*/ 8 w 8"/>
                <a:gd name="T47" fmla="*/ 6 h 13"/>
                <a:gd name="T48" fmla="*/ 8 w 8"/>
                <a:gd name="T49" fmla="*/ 4 h 13"/>
                <a:gd name="T50" fmla="*/ 8 w 8"/>
                <a:gd name="T51" fmla="*/ 4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 h="13">
                  <a:moveTo>
                    <a:pt x="8" y="4"/>
                  </a:moveTo>
                  <a:lnTo>
                    <a:pt x="2" y="0"/>
                  </a:lnTo>
                  <a:lnTo>
                    <a:pt x="2" y="0"/>
                  </a:lnTo>
                  <a:lnTo>
                    <a:pt x="0" y="0"/>
                  </a:lnTo>
                  <a:lnTo>
                    <a:pt x="0" y="2"/>
                  </a:lnTo>
                  <a:lnTo>
                    <a:pt x="0" y="2"/>
                  </a:lnTo>
                  <a:lnTo>
                    <a:pt x="0" y="4"/>
                  </a:lnTo>
                  <a:lnTo>
                    <a:pt x="0" y="4"/>
                  </a:lnTo>
                  <a:lnTo>
                    <a:pt x="0" y="6"/>
                  </a:lnTo>
                  <a:lnTo>
                    <a:pt x="0" y="6"/>
                  </a:lnTo>
                  <a:lnTo>
                    <a:pt x="0" y="6"/>
                  </a:lnTo>
                  <a:lnTo>
                    <a:pt x="0" y="8"/>
                  </a:lnTo>
                  <a:lnTo>
                    <a:pt x="0" y="9"/>
                  </a:lnTo>
                  <a:lnTo>
                    <a:pt x="0" y="9"/>
                  </a:lnTo>
                  <a:lnTo>
                    <a:pt x="0" y="11"/>
                  </a:lnTo>
                  <a:lnTo>
                    <a:pt x="2" y="13"/>
                  </a:lnTo>
                  <a:lnTo>
                    <a:pt x="2" y="13"/>
                  </a:lnTo>
                  <a:lnTo>
                    <a:pt x="4" y="13"/>
                  </a:lnTo>
                  <a:lnTo>
                    <a:pt x="6" y="13"/>
                  </a:lnTo>
                  <a:lnTo>
                    <a:pt x="8" y="11"/>
                  </a:lnTo>
                  <a:lnTo>
                    <a:pt x="8" y="11"/>
                  </a:lnTo>
                  <a:lnTo>
                    <a:pt x="8" y="9"/>
                  </a:lnTo>
                  <a:lnTo>
                    <a:pt x="8" y="8"/>
                  </a:lnTo>
                  <a:lnTo>
                    <a:pt x="8" y="6"/>
                  </a:lnTo>
                  <a:lnTo>
                    <a:pt x="8" y="4"/>
                  </a:lnTo>
                  <a:lnTo>
                    <a:pt x="8" y="4"/>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37" name="Freeform 394"/>
            <p:cNvSpPr>
              <a:spLocks/>
            </p:cNvSpPr>
            <p:nvPr/>
          </p:nvSpPr>
          <p:spPr bwMode="auto">
            <a:xfrm>
              <a:off x="1609" y="3548"/>
              <a:ext cx="13" cy="8"/>
            </a:xfrm>
            <a:custGeom>
              <a:avLst/>
              <a:gdLst>
                <a:gd name="T0" fmla="*/ 13 w 13"/>
                <a:gd name="T1" fmla="*/ 0 h 8"/>
                <a:gd name="T2" fmla="*/ 10 w 13"/>
                <a:gd name="T3" fmla="*/ 0 h 8"/>
                <a:gd name="T4" fmla="*/ 8 w 13"/>
                <a:gd name="T5" fmla="*/ 0 h 8"/>
                <a:gd name="T6" fmla="*/ 6 w 13"/>
                <a:gd name="T7" fmla="*/ 2 h 8"/>
                <a:gd name="T8" fmla="*/ 6 w 13"/>
                <a:gd name="T9" fmla="*/ 2 h 8"/>
                <a:gd name="T10" fmla="*/ 4 w 13"/>
                <a:gd name="T11" fmla="*/ 4 h 8"/>
                <a:gd name="T12" fmla="*/ 4 w 13"/>
                <a:gd name="T13" fmla="*/ 4 h 8"/>
                <a:gd name="T14" fmla="*/ 2 w 13"/>
                <a:gd name="T15" fmla="*/ 6 h 8"/>
                <a:gd name="T16" fmla="*/ 0 w 13"/>
                <a:gd name="T17" fmla="*/ 6 h 8"/>
                <a:gd name="T18" fmla="*/ 2 w 13"/>
                <a:gd name="T19" fmla="*/ 6 h 8"/>
                <a:gd name="T20" fmla="*/ 2 w 13"/>
                <a:gd name="T21" fmla="*/ 8 h 8"/>
                <a:gd name="T22" fmla="*/ 4 w 13"/>
                <a:gd name="T23" fmla="*/ 8 h 8"/>
                <a:gd name="T24" fmla="*/ 6 w 13"/>
                <a:gd name="T25" fmla="*/ 8 h 8"/>
                <a:gd name="T26" fmla="*/ 8 w 13"/>
                <a:gd name="T27" fmla="*/ 6 h 8"/>
                <a:gd name="T28" fmla="*/ 10 w 13"/>
                <a:gd name="T29" fmla="*/ 6 h 8"/>
                <a:gd name="T30" fmla="*/ 11 w 13"/>
                <a:gd name="T31" fmla="*/ 6 h 8"/>
                <a:gd name="T32" fmla="*/ 13 w 13"/>
                <a:gd name="T33" fmla="*/ 6 h 8"/>
                <a:gd name="T34" fmla="*/ 13 w 13"/>
                <a:gd name="T35"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 h="8">
                  <a:moveTo>
                    <a:pt x="13" y="0"/>
                  </a:moveTo>
                  <a:lnTo>
                    <a:pt x="10" y="0"/>
                  </a:lnTo>
                  <a:lnTo>
                    <a:pt x="8" y="0"/>
                  </a:lnTo>
                  <a:lnTo>
                    <a:pt x="6" y="2"/>
                  </a:lnTo>
                  <a:lnTo>
                    <a:pt x="6" y="2"/>
                  </a:lnTo>
                  <a:lnTo>
                    <a:pt x="4" y="4"/>
                  </a:lnTo>
                  <a:lnTo>
                    <a:pt x="4" y="4"/>
                  </a:lnTo>
                  <a:lnTo>
                    <a:pt x="2" y="6"/>
                  </a:lnTo>
                  <a:lnTo>
                    <a:pt x="0" y="6"/>
                  </a:lnTo>
                  <a:lnTo>
                    <a:pt x="2" y="6"/>
                  </a:lnTo>
                  <a:lnTo>
                    <a:pt x="2" y="8"/>
                  </a:lnTo>
                  <a:lnTo>
                    <a:pt x="4" y="8"/>
                  </a:lnTo>
                  <a:lnTo>
                    <a:pt x="6" y="8"/>
                  </a:lnTo>
                  <a:lnTo>
                    <a:pt x="8" y="6"/>
                  </a:lnTo>
                  <a:lnTo>
                    <a:pt x="10" y="6"/>
                  </a:lnTo>
                  <a:lnTo>
                    <a:pt x="11" y="6"/>
                  </a:lnTo>
                  <a:lnTo>
                    <a:pt x="13" y="6"/>
                  </a:lnTo>
                  <a:lnTo>
                    <a:pt x="13"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38" name="Freeform 395"/>
            <p:cNvSpPr>
              <a:spLocks/>
            </p:cNvSpPr>
            <p:nvPr/>
          </p:nvSpPr>
          <p:spPr bwMode="auto">
            <a:xfrm>
              <a:off x="1624" y="3559"/>
              <a:ext cx="12" cy="14"/>
            </a:xfrm>
            <a:custGeom>
              <a:avLst/>
              <a:gdLst>
                <a:gd name="T0" fmla="*/ 6 w 12"/>
                <a:gd name="T1" fmla="*/ 0 h 13"/>
                <a:gd name="T2" fmla="*/ 6 w 12"/>
                <a:gd name="T3" fmla="*/ 0 h 13"/>
                <a:gd name="T4" fmla="*/ 4 w 12"/>
                <a:gd name="T5" fmla="*/ 0 h 13"/>
                <a:gd name="T6" fmla="*/ 4 w 12"/>
                <a:gd name="T7" fmla="*/ 0 h 13"/>
                <a:gd name="T8" fmla="*/ 4 w 12"/>
                <a:gd name="T9" fmla="*/ 0 h 13"/>
                <a:gd name="T10" fmla="*/ 2 w 12"/>
                <a:gd name="T11" fmla="*/ 0 h 13"/>
                <a:gd name="T12" fmla="*/ 2 w 12"/>
                <a:gd name="T13" fmla="*/ 0 h 13"/>
                <a:gd name="T14" fmla="*/ 0 w 12"/>
                <a:gd name="T15" fmla="*/ 0 h 13"/>
                <a:gd name="T16" fmla="*/ 0 w 12"/>
                <a:gd name="T17" fmla="*/ 0 h 13"/>
                <a:gd name="T18" fmla="*/ 0 w 12"/>
                <a:gd name="T19" fmla="*/ 0 h 13"/>
                <a:gd name="T20" fmla="*/ 0 w 12"/>
                <a:gd name="T21" fmla="*/ 2 h 13"/>
                <a:gd name="T22" fmla="*/ 0 w 12"/>
                <a:gd name="T23" fmla="*/ 2 h 13"/>
                <a:gd name="T24" fmla="*/ 0 w 12"/>
                <a:gd name="T25" fmla="*/ 2 h 13"/>
                <a:gd name="T26" fmla="*/ 0 w 12"/>
                <a:gd name="T27" fmla="*/ 4 h 13"/>
                <a:gd name="T28" fmla="*/ 0 w 12"/>
                <a:gd name="T29" fmla="*/ 4 h 13"/>
                <a:gd name="T30" fmla="*/ 0 w 12"/>
                <a:gd name="T31" fmla="*/ 6 h 13"/>
                <a:gd name="T32" fmla="*/ 0 w 12"/>
                <a:gd name="T33" fmla="*/ 6 h 13"/>
                <a:gd name="T34" fmla="*/ 0 w 12"/>
                <a:gd name="T35" fmla="*/ 7 h 13"/>
                <a:gd name="T36" fmla="*/ 2 w 12"/>
                <a:gd name="T37" fmla="*/ 9 h 13"/>
                <a:gd name="T38" fmla="*/ 2 w 12"/>
                <a:gd name="T39" fmla="*/ 9 h 13"/>
                <a:gd name="T40" fmla="*/ 4 w 12"/>
                <a:gd name="T41" fmla="*/ 11 h 13"/>
                <a:gd name="T42" fmla="*/ 6 w 12"/>
                <a:gd name="T43" fmla="*/ 11 h 13"/>
                <a:gd name="T44" fmla="*/ 8 w 12"/>
                <a:gd name="T45" fmla="*/ 13 h 13"/>
                <a:gd name="T46" fmla="*/ 10 w 12"/>
                <a:gd name="T47" fmla="*/ 13 h 13"/>
                <a:gd name="T48" fmla="*/ 12 w 12"/>
                <a:gd name="T49" fmla="*/ 11 h 13"/>
                <a:gd name="T50" fmla="*/ 10 w 12"/>
                <a:gd name="T51" fmla="*/ 9 h 13"/>
                <a:gd name="T52" fmla="*/ 10 w 12"/>
                <a:gd name="T53" fmla="*/ 7 h 13"/>
                <a:gd name="T54" fmla="*/ 8 w 12"/>
                <a:gd name="T55" fmla="*/ 7 h 13"/>
                <a:gd name="T56" fmla="*/ 8 w 12"/>
                <a:gd name="T57" fmla="*/ 6 h 13"/>
                <a:gd name="T58" fmla="*/ 8 w 12"/>
                <a:gd name="T59" fmla="*/ 4 h 13"/>
                <a:gd name="T60" fmla="*/ 6 w 12"/>
                <a:gd name="T61" fmla="*/ 4 h 13"/>
                <a:gd name="T62" fmla="*/ 6 w 12"/>
                <a:gd name="T63" fmla="*/ 2 h 13"/>
                <a:gd name="T64" fmla="*/ 6 w 12"/>
                <a:gd name="T65"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 h="13">
                  <a:moveTo>
                    <a:pt x="6" y="0"/>
                  </a:moveTo>
                  <a:lnTo>
                    <a:pt x="6" y="0"/>
                  </a:lnTo>
                  <a:lnTo>
                    <a:pt x="4" y="0"/>
                  </a:lnTo>
                  <a:lnTo>
                    <a:pt x="4" y="0"/>
                  </a:lnTo>
                  <a:lnTo>
                    <a:pt x="4" y="0"/>
                  </a:lnTo>
                  <a:lnTo>
                    <a:pt x="2" y="0"/>
                  </a:lnTo>
                  <a:lnTo>
                    <a:pt x="2" y="0"/>
                  </a:lnTo>
                  <a:lnTo>
                    <a:pt x="0" y="0"/>
                  </a:lnTo>
                  <a:lnTo>
                    <a:pt x="0" y="0"/>
                  </a:lnTo>
                  <a:lnTo>
                    <a:pt x="0" y="0"/>
                  </a:lnTo>
                  <a:lnTo>
                    <a:pt x="0" y="2"/>
                  </a:lnTo>
                  <a:lnTo>
                    <a:pt x="0" y="2"/>
                  </a:lnTo>
                  <a:lnTo>
                    <a:pt x="0" y="2"/>
                  </a:lnTo>
                  <a:lnTo>
                    <a:pt x="0" y="4"/>
                  </a:lnTo>
                  <a:lnTo>
                    <a:pt x="0" y="4"/>
                  </a:lnTo>
                  <a:lnTo>
                    <a:pt x="0" y="6"/>
                  </a:lnTo>
                  <a:lnTo>
                    <a:pt x="0" y="6"/>
                  </a:lnTo>
                  <a:lnTo>
                    <a:pt x="0" y="7"/>
                  </a:lnTo>
                  <a:lnTo>
                    <a:pt x="2" y="9"/>
                  </a:lnTo>
                  <a:lnTo>
                    <a:pt x="2" y="9"/>
                  </a:lnTo>
                  <a:lnTo>
                    <a:pt x="4" y="11"/>
                  </a:lnTo>
                  <a:lnTo>
                    <a:pt x="6" y="11"/>
                  </a:lnTo>
                  <a:lnTo>
                    <a:pt x="8" y="13"/>
                  </a:lnTo>
                  <a:lnTo>
                    <a:pt x="10" y="13"/>
                  </a:lnTo>
                  <a:lnTo>
                    <a:pt x="12" y="11"/>
                  </a:lnTo>
                  <a:lnTo>
                    <a:pt x="10" y="9"/>
                  </a:lnTo>
                  <a:lnTo>
                    <a:pt x="10" y="7"/>
                  </a:lnTo>
                  <a:lnTo>
                    <a:pt x="8" y="7"/>
                  </a:lnTo>
                  <a:lnTo>
                    <a:pt x="8" y="6"/>
                  </a:lnTo>
                  <a:lnTo>
                    <a:pt x="8" y="4"/>
                  </a:lnTo>
                  <a:lnTo>
                    <a:pt x="6" y="4"/>
                  </a:lnTo>
                  <a:lnTo>
                    <a:pt x="6" y="2"/>
                  </a:lnTo>
                  <a:lnTo>
                    <a:pt x="6"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39" name="Freeform 396"/>
            <p:cNvSpPr>
              <a:spLocks/>
            </p:cNvSpPr>
            <p:nvPr/>
          </p:nvSpPr>
          <p:spPr bwMode="auto">
            <a:xfrm>
              <a:off x="1626" y="3577"/>
              <a:ext cx="6" cy="2"/>
            </a:xfrm>
            <a:custGeom>
              <a:avLst/>
              <a:gdLst>
                <a:gd name="T0" fmla="*/ 0 w 6"/>
                <a:gd name="T1" fmla="*/ 0 h 2"/>
                <a:gd name="T2" fmla="*/ 0 w 6"/>
                <a:gd name="T3" fmla="*/ 2 h 2"/>
                <a:gd name="T4" fmla="*/ 0 w 6"/>
                <a:gd name="T5" fmla="*/ 2 h 2"/>
                <a:gd name="T6" fmla="*/ 2 w 6"/>
                <a:gd name="T7" fmla="*/ 2 h 2"/>
                <a:gd name="T8" fmla="*/ 2 w 6"/>
                <a:gd name="T9" fmla="*/ 2 h 2"/>
                <a:gd name="T10" fmla="*/ 4 w 6"/>
                <a:gd name="T11" fmla="*/ 2 h 2"/>
                <a:gd name="T12" fmla="*/ 4 w 6"/>
                <a:gd name="T13" fmla="*/ 2 h 2"/>
                <a:gd name="T14" fmla="*/ 6 w 6"/>
                <a:gd name="T15" fmla="*/ 2 h 2"/>
                <a:gd name="T16" fmla="*/ 6 w 6"/>
                <a:gd name="T17" fmla="*/ 0 h 2"/>
                <a:gd name="T18" fmla="*/ 0 w 6"/>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2">
                  <a:moveTo>
                    <a:pt x="0" y="0"/>
                  </a:moveTo>
                  <a:lnTo>
                    <a:pt x="0" y="2"/>
                  </a:lnTo>
                  <a:lnTo>
                    <a:pt x="0" y="2"/>
                  </a:lnTo>
                  <a:lnTo>
                    <a:pt x="2" y="2"/>
                  </a:lnTo>
                  <a:lnTo>
                    <a:pt x="2" y="2"/>
                  </a:lnTo>
                  <a:lnTo>
                    <a:pt x="4" y="2"/>
                  </a:lnTo>
                  <a:lnTo>
                    <a:pt x="4" y="2"/>
                  </a:lnTo>
                  <a:lnTo>
                    <a:pt x="6" y="2"/>
                  </a:lnTo>
                  <a:lnTo>
                    <a:pt x="6" y="0"/>
                  </a:lnTo>
                  <a:lnTo>
                    <a:pt x="0"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40" name="Freeform 397"/>
            <p:cNvSpPr>
              <a:spLocks/>
            </p:cNvSpPr>
            <p:nvPr/>
          </p:nvSpPr>
          <p:spPr bwMode="auto">
            <a:xfrm>
              <a:off x="1676" y="3621"/>
              <a:ext cx="19" cy="6"/>
            </a:xfrm>
            <a:custGeom>
              <a:avLst/>
              <a:gdLst>
                <a:gd name="T0" fmla="*/ 12 w 19"/>
                <a:gd name="T1" fmla="*/ 0 h 6"/>
                <a:gd name="T2" fmla="*/ 10 w 19"/>
                <a:gd name="T3" fmla="*/ 0 h 6"/>
                <a:gd name="T4" fmla="*/ 8 w 19"/>
                <a:gd name="T5" fmla="*/ 0 h 6"/>
                <a:gd name="T6" fmla="*/ 6 w 19"/>
                <a:gd name="T7" fmla="*/ 2 h 6"/>
                <a:gd name="T8" fmla="*/ 4 w 19"/>
                <a:gd name="T9" fmla="*/ 2 h 6"/>
                <a:gd name="T10" fmla="*/ 2 w 19"/>
                <a:gd name="T11" fmla="*/ 2 h 6"/>
                <a:gd name="T12" fmla="*/ 2 w 19"/>
                <a:gd name="T13" fmla="*/ 4 h 6"/>
                <a:gd name="T14" fmla="*/ 0 w 19"/>
                <a:gd name="T15" fmla="*/ 4 h 6"/>
                <a:gd name="T16" fmla="*/ 0 w 19"/>
                <a:gd name="T17" fmla="*/ 6 h 6"/>
                <a:gd name="T18" fmla="*/ 2 w 19"/>
                <a:gd name="T19" fmla="*/ 6 h 6"/>
                <a:gd name="T20" fmla="*/ 6 w 19"/>
                <a:gd name="T21" fmla="*/ 6 h 6"/>
                <a:gd name="T22" fmla="*/ 8 w 19"/>
                <a:gd name="T23" fmla="*/ 6 h 6"/>
                <a:gd name="T24" fmla="*/ 12 w 19"/>
                <a:gd name="T25" fmla="*/ 6 h 6"/>
                <a:gd name="T26" fmla="*/ 14 w 19"/>
                <a:gd name="T27" fmla="*/ 6 h 6"/>
                <a:gd name="T28" fmla="*/ 15 w 19"/>
                <a:gd name="T29" fmla="*/ 6 h 6"/>
                <a:gd name="T30" fmla="*/ 17 w 19"/>
                <a:gd name="T31" fmla="*/ 6 h 6"/>
                <a:gd name="T32" fmla="*/ 19 w 19"/>
                <a:gd name="T33" fmla="*/ 6 h 6"/>
                <a:gd name="T34" fmla="*/ 17 w 19"/>
                <a:gd name="T35" fmla="*/ 4 h 6"/>
                <a:gd name="T36" fmla="*/ 17 w 19"/>
                <a:gd name="T37" fmla="*/ 4 h 6"/>
                <a:gd name="T38" fmla="*/ 15 w 19"/>
                <a:gd name="T39" fmla="*/ 2 h 6"/>
                <a:gd name="T40" fmla="*/ 15 w 19"/>
                <a:gd name="T41" fmla="*/ 2 h 6"/>
                <a:gd name="T42" fmla="*/ 14 w 19"/>
                <a:gd name="T43" fmla="*/ 2 h 6"/>
                <a:gd name="T44" fmla="*/ 14 w 19"/>
                <a:gd name="T45" fmla="*/ 0 h 6"/>
                <a:gd name="T46" fmla="*/ 12 w 19"/>
                <a:gd name="T47" fmla="*/ 0 h 6"/>
                <a:gd name="T48" fmla="*/ 12 w 19"/>
                <a:gd name="T4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 h="6">
                  <a:moveTo>
                    <a:pt x="12" y="0"/>
                  </a:moveTo>
                  <a:lnTo>
                    <a:pt x="10" y="0"/>
                  </a:lnTo>
                  <a:lnTo>
                    <a:pt x="8" y="0"/>
                  </a:lnTo>
                  <a:lnTo>
                    <a:pt x="6" y="2"/>
                  </a:lnTo>
                  <a:lnTo>
                    <a:pt x="4" y="2"/>
                  </a:lnTo>
                  <a:lnTo>
                    <a:pt x="2" y="2"/>
                  </a:lnTo>
                  <a:lnTo>
                    <a:pt x="2" y="4"/>
                  </a:lnTo>
                  <a:lnTo>
                    <a:pt x="0" y="4"/>
                  </a:lnTo>
                  <a:lnTo>
                    <a:pt x="0" y="6"/>
                  </a:lnTo>
                  <a:lnTo>
                    <a:pt x="2" y="6"/>
                  </a:lnTo>
                  <a:lnTo>
                    <a:pt x="6" y="6"/>
                  </a:lnTo>
                  <a:lnTo>
                    <a:pt x="8" y="6"/>
                  </a:lnTo>
                  <a:lnTo>
                    <a:pt x="12" y="6"/>
                  </a:lnTo>
                  <a:lnTo>
                    <a:pt x="14" y="6"/>
                  </a:lnTo>
                  <a:lnTo>
                    <a:pt x="15" y="6"/>
                  </a:lnTo>
                  <a:lnTo>
                    <a:pt x="17" y="6"/>
                  </a:lnTo>
                  <a:lnTo>
                    <a:pt x="19" y="6"/>
                  </a:lnTo>
                  <a:lnTo>
                    <a:pt x="17" y="4"/>
                  </a:lnTo>
                  <a:lnTo>
                    <a:pt x="17" y="4"/>
                  </a:lnTo>
                  <a:lnTo>
                    <a:pt x="15" y="2"/>
                  </a:lnTo>
                  <a:lnTo>
                    <a:pt x="15" y="2"/>
                  </a:lnTo>
                  <a:lnTo>
                    <a:pt x="14" y="2"/>
                  </a:lnTo>
                  <a:lnTo>
                    <a:pt x="14" y="0"/>
                  </a:lnTo>
                  <a:lnTo>
                    <a:pt x="12" y="0"/>
                  </a:lnTo>
                  <a:lnTo>
                    <a:pt x="12"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41" name="Freeform 398"/>
            <p:cNvSpPr>
              <a:spLocks/>
            </p:cNvSpPr>
            <p:nvPr/>
          </p:nvSpPr>
          <p:spPr bwMode="auto">
            <a:xfrm>
              <a:off x="1578" y="2989"/>
              <a:ext cx="248" cy="601"/>
            </a:xfrm>
            <a:custGeom>
              <a:avLst/>
              <a:gdLst>
                <a:gd name="T0" fmla="*/ 236 w 248"/>
                <a:gd name="T1" fmla="*/ 111 h 553"/>
                <a:gd name="T2" fmla="*/ 248 w 248"/>
                <a:gd name="T3" fmla="*/ 92 h 553"/>
                <a:gd name="T4" fmla="*/ 248 w 248"/>
                <a:gd name="T5" fmla="*/ 75 h 553"/>
                <a:gd name="T6" fmla="*/ 242 w 248"/>
                <a:gd name="T7" fmla="*/ 65 h 553"/>
                <a:gd name="T8" fmla="*/ 238 w 248"/>
                <a:gd name="T9" fmla="*/ 75 h 553"/>
                <a:gd name="T10" fmla="*/ 209 w 248"/>
                <a:gd name="T11" fmla="*/ 101 h 553"/>
                <a:gd name="T12" fmla="*/ 177 w 248"/>
                <a:gd name="T13" fmla="*/ 94 h 553"/>
                <a:gd name="T14" fmla="*/ 186 w 248"/>
                <a:gd name="T15" fmla="*/ 67 h 553"/>
                <a:gd name="T16" fmla="*/ 144 w 248"/>
                <a:gd name="T17" fmla="*/ 42 h 553"/>
                <a:gd name="T18" fmla="*/ 112 w 248"/>
                <a:gd name="T19" fmla="*/ 13 h 553"/>
                <a:gd name="T20" fmla="*/ 90 w 248"/>
                <a:gd name="T21" fmla="*/ 4 h 553"/>
                <a:gd name="T22" fmla="*/ 69 w 248"/>
                <a:gd name="T23" fmla="*/ 11 h 553"/>
                <a:gd name="T24" fmla="*/ 48 w 248"/>
                <a:gd name="T25" fmla="*/ 4 h 553"/>
                <a:gd name="T26" fmla="*/ 25 w 248"/>
                <a:gd name="T27" fmla="*/ 15 h 553"/>
                <a:gd name="T28" fmla="*/ 8 w 248"/>
                <a:gd name="T29" fmla="*/ 50 h 553"/>
                <a:gd name="T30" fmla="*/ 16 w 248"/>
                <a:gd name="T31" fmla="*/ 76 h 553"/>
                <a:gd name="T32" fmla="*/ 4 w 248"/>
                <a:gd name="T33" fmla="*/ 113 h 553"/>
                <a:gd name="T34" fmla="*/ 0 w 248"/>
                <a:gd name="T35" fmla="*/ 153 h 553"/>
                <a:gd name="T36" fmla="*/ 6 w 248"/>
                <a:gd name="T37" fmla="*/ 192 h 553"/>
                <a:gd name="T38" fmla="*/ 21 w 248"/>
                <a:gd name="T39" fmla="*/ 222 h 553"/>
                <a:gd name="T40" fmla="*/ 17 w 248"/>
                <a:gd name="T41" fmla="*/ 230 h 553"/>
                <a:gd name="T42" fmla="*/ 23 w 248"/>
                <a:gd name="T43" fmla="*/ 230 h 553"/>
                <a:gd name="T44" fmla="*/ 17 w 248"/>
                <a:gd name="T45" fmla="*/ 245 h 553"/>
                <a:gd name="T46" fmla="*/ 21 w 248"/>
                <a:gd name="T47" fmla="*/ 255 h 553"/>
                <a:gd name="T48" fmla="*/ 17 w 248"/>
                <a:gd name="T49" fmla="*/ 268 h 553"/>
                <a:gd name="T50" fmla="*/ 19 w 248"/>
                <a:gd name="T51" fmla="*/ 291 h 553"/>
                <a:gd name="T52" fmla="*/ 23 w 248"/>
                <a:gd name="T53" fmla="*/ 318 h 553"/>
                <a:gd name="T54" fmla="*/ 25 w 248"/>
                <a:gd name="T55" fmla="*/ 364 h 553"/>
                <a:gd name="T56" fmla="*/ 54 w 248"/>
                <a:gd name="T57" fmla="*/ 434 h 553"/>
                <a:gd name="T58" fmla="*/ 64 w 248"/>
                <a:gd name="T59" fmla="*/ 458 h 553"/>
                <a:gd name="T60" fmla="*/ 60 w 248"/>
                <a:gd name="T61" fmla="*/ 474 h 553"/>
                <a:gd name="T62" fmla="*/ 60 w 248"/>
                <a:gd name="T63" fmla="*/ 485 h 553"/>
                <a:gd name="T64" fmla="*/ 56 w 248"/>
                <a:gd name="T65" fmla="*/ 497 h 553"/>
                <a:gd name="T66" fmla="*/ 69 w 248"/>
                <a:gd name="T67" fmla="*/ 528 h 553"/>
                <a:gd name="T68" fmla="*/ 106 w 248"/>
                <a:gd name="T69" fmla="*/ 545 h 553"/>
                <a:gd name="T70" fmla="*/ 127 w 248"/>
                <a:gd name="T71" fmla="*/ 543 h 553"/>
                <a:gd name="T72" fmla="*/ 123 w 248"/>
                <a:gd name="T73" fmla="*/ 524 h 553"/>
                <a:gd name="T74" fmla="*/ 135 w 248"/>
                <a:gd name="T75" fmla="*/ 514 h 553"/>
                <a:gd name="T76" fmla="*/ 138 w 248"/>
                <a:gd name="T77" fmla="*/ 487 h 553"/>
                <a:gd name="T78" fmla="*/ 133 w 248"/>
                <a:gd name="T79" fmla="*/ 458 h 553"/>
                <a:gd name="T80" fmla="*/ 112 w 248"/>
                <a:gd name="T81" fmla="*/ 434 h 553"/>
                <a:gd name="T82" fmla="*/ 133 w 248"/>
                <a:gd name="T83" fmla="*/ 424 h 553"/>
                <a:gd name="T84" fmla="*/ 136 w 248"/>
                <a:gd name="T85" fmla="*/ 401 h 553"/>
                <a:gd name="T86" fmla="*/ 121 w 248"/>
                <a:gd name="T87" fmla="*/ 361 h 553"/>
                <a:gd name="T88" fmla="*/ 119 w 248"/>
                <a:gd name="T89" fmla="*/ 349 h 553"/>
                <a:gd name="T90" fmla="*/ 136 w 248"/>
                <a:gd name="T91" fmla="*/ 353 h 553"/>
                <a:gd name="T92" fmla="*/ 159 w 248"/>
                <a:gd name="T93" fmla="*/ 353 h 553"/>
                <a:gd name="T94" fmla="*/ 159 w 248"/>
                <a:gd name="T95" fmla="*/ 338 h 553"/>
                <a:gd name="T96" fmla="*/ 156 w 248"/>
                <a:gd name="T97" fmla="*/ 328 h 553"/>
                <a:gd name="T98" fmla="*/ 152 w 248"/>
                <a:gd name="T99" fmla="*/ 320 h 553"/>
                <a:gd name="T100" fmla="*/ 173 w 248"/>
                <a:gd name="T101" fmla="*/ 311 h 553"/>
                <a:gd name="T102" fmla="*/ 229 w 248"/>
                <a:gd name="T103" fmla="*/ 288 h 553"/>
                <a:gd name="T104" fmla="*/ 225 w 248"/>
                <a:gd name="T105" fmla="*/ 265 h 553"/>
                <a:gd name="T106" fmla="*/ 219 w 248"/>
                <a:gd name="T107" fmla="*/ 257 h 553"/>
                <a:gd name="T108" fmla="*/ 209 w 248"/>
                <a:gd name="T109" fmla="*/ 243 h 553"/>
                <a:gd name="T110" fmla="*/ 196 w 248"/>
                <a:gd name="T111" fmla="*/ 182 h 553"/>
                <a:gd name="T112" fmla="*/ 204 w 248"/>
                <a:gd name="T113" fmla="*/ 153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48" h="553">
                  <a:moveTo>
                    <a:pt x="204" y="151"/>
                  </a:moveTo>
                  <a:lnTo>
                    <a:pt x="206" y="146"/>
                  </a:lnTo>
                  <a:lnTo>
                    <a:pt x="209" y="138"/>
                  </a:lnTo>
                  <a:lnTo>
                    <a:pt x="213" y="130"/>
                  </a:lnTo>
                  <a:lnTo>
                    <a:pt x="221" y="123"/>
                  </a:lnTo>
                  <a:lnTo>
                    <a:pt x="229" y="117"/>
                  </a:lnTo>
                  <a:lnTo>
                    <a:pt x="236" y="111"/>
                  </a:lnTo>
                  <a:lnTo>
                    <a:pt x="242" y="105"/>
                  </a:lnTo>
                  <a:lnTo>
                    <a:pt x="248" y="103"/>
                  </a:lnTo>
                  <a:lnTo>
                    <a:pt x="248" y="103"/>
                  </a:lnTo>
                  <a:lnTo>
                    <a:pt x="248" y="99"/>
                  </a:lnTo>
                  <a:lnTo>
                    <a:pt x="248" y="98"/>
                  </a:lnTo>
                  <a:lnTo>
                    <a:pt x="248" y="94"/>
                  </a:lnTo>
                  <a:lnTo>
                    <a:pt x="248" y="92"/>
                  </a:lnTo>
                  <a:lnTo>
                    <a:pt x="248" y="88"/>
                  </a:lnTo>
                  <a:lnTo>
                    <a:pt x="248" y="86"/>
                  </a:lnTo>
                  <a:lnTo>
                    <a:pt x="248" y="82"/>
                  </a:lnTo>
                  <a:lnTo>
                    <a:pt x="248" y="80"/>
                  </a:lnTo>
                  <a:lnTo>
                    <a:pt x="248" y="78"/>
                  </a:lnTo>
                  <a:lnTo>
                    <a:pt x="248" y="76"/>
                  </a:lnTo>
                  <a:lnTo>
                    <a:pt x="248" y="75"/>
                  </a:lnTo>
                  <a:lnTo>
                    <a:pt x="248" y="73"/>
                  </a:lnTo>
                  <a:lnTo>
                    <a:pt x="248" y="71"/>
                  </a:lnTo>
                  <a:lnTo>
                    <a:pt x="248" y="69"/>
                  </a:lnTo>
                  <a:lnTo>
                    <a:pt x="248" y="67"/>
                  </a:lnTo>
                  <a:lnTo>
                    <a:pt x="246" y="67"/>
                  </a:lnTo>
                  <a:lnTo>
                    <a:pt x="244" y="67"/>
                  </a:lnTo>
                  <a:lnTo>
                    <a:pt x="242" y="65"/>
                  </a:lnTo>
                  <a:lnTo>
                    <a:pt x="240" y="65"/>
                  </a:lnTo>
                  <a:lnTo>
                    <a:pt x="238" y="63"/>
                  </a:lnTo>
                  <a:lnTo>
                    <a:pt x="236" y="61"/>
                  </a:lnTo>
                  <a:lnTo>
                    <a:pt x="236" y="59"/>
                  </a:lnTo>
                  <a:lnTo>
                    <a:pt x="234" y="57"/>
                  </a:lnTo>
                  <a:lnTo>
                    <a:pt x="236" y="69"/>
                  </a:lnTo>
                  <a:lnTo>
                    <a:pt x="238" y="75"/>
                  </a:lnTo>
                  <a:lnTo>
                    <a:pt x="238" y="80"/>
                  </a:lnTo>
                  <a:lnTo>
                    <a:pt x="234" y="86"/>
                  </a:lnTo>
                  <a:lnTo>
                    <a:pt x="230" y="90"/>
                  </a:lnTo>
                  <a:lnTo>
                    <a:pt x="225" y="96"/>
                  </a:lnTo>
                  <a:lnTo>
                    <a:pt x="219" y="99"/>
                  </a:lnTo>
                  <a:lnTo>
                    <a:pt x="213" y="101"/>
                  </a:lnTo>
                  <a:lnTo>
                    <a:pt x="209" y="101"/>
                  </a:lnTo>
                  <a:lnTo>
                    <a:pt x="204" y="101"/>
                  </a:lnTo>
                  <a:lnTo>
                    <a:pt x="198" y="101"/>
                  </a:lnTo>
                  <a:lnTo>
                    <a:pt x="192" y="101"/>
                  </a:lnTo>
                  <a:lnTo>
                    <a:pt x="188" y="101"/>
                  </a:lnTo>
                  <a:lnTo>
                    <a:pt x="183" y="99"/>
                  </a:lnTo>
                  <a:lnTo>
                    <a:pt x="179" y="96"/>
                  </a:lnTo>
                  <a:lnTo>
                    <a:pt x="177" y="94"/>
                  </a:lnTo>
                  <a:lnTo>
                    <a:pt x="177" y="88"/>
                  </a:lnTo>
                  <a:lnTo>
                    <a:pt x="177" y="84"/>
                  </a:lnTo>
                  <a:lnTo>
                    <a:pt x="177" y="80"/>
                  </a:lnTo>
                  <a:lnTo>
                    <a:pt x="179" y="76"/>
                  </a:lnTo>
                  <a:lnTo>
                    <a:pt x="181" y="73"/>
                  </a:lnTo>
                  <a:lnTo>
                    <a:pt x="184" y="71"/>
                  </a:lnTo>
                  <a:lnTo>
                    <a:pt x="186" y="67"/>
                  </a:lnTo>
                  <a:lnTo>
                    <a:pt x="188" y="61"/>
                  </a:lnTo>
                  <a:lnTo>
                    <a:pt x="190" y="57"/>
                  </a:lnTo>
                  <a:lnTo>
                    <a:pt x="181" y="53"/>
                  </a:lnTo>
                  <a:lnTo>
                    <a:pt x="171" y="50"/>
                  </a:lnTo>
                  <a:lnTo>
                    <a:pt x="161" y="48"/>
                  </a:lnTo>
                  <a:lnTo>
                    <a:pt x="154" y="46"/>
                  </a:lnTo>
                  <a:lnTo>
                    <a:pt x="144" y="42"/>
                  </a:lnTo>
                  <a:lnTo>
                    <a:pt x="136" y="38"/>
                  </a:lnTo>
                  <a:lnTo>
                    <a:pt x="127" y="34"/>
                  </a:lnTo>
                  <a:lnTo>
                    <a:pt x="119" y="27"/>
                  </a:lnTo>
                  <a:lnTo>
                    <a:pt x="117" y="23"/>
                  </a:lnTo>
                  <a:lnTo>
                    <a:pt x="113" y="19"/>
                  </a:lnTo>
                  <a:lnTo>
                    <a:pt x="113" y="17"/>
                  </a:lnTo>
                  <a:lnTo>
                    <a:pt x="112" y="13"/>
                  </a:lnTo>
                  <a:lnTo>
                    <a:pt x="110" y="9"/>
                  </a:lnTo>
                  <a:lnTo>
                    <a:pt x="108" y="7"/>
                  </a:lnTo>
                  <a:lnTo>
                    <a:pt x="104" y="4"/>
                  </a:lnTo>
                  <a:lnTo>
                    <a:pt x="102" y="0"/>
                  </a:lnTo>
                  <a:lnTo>
                    <a:pt x="96" y="2"/>
                  </a:lnTo>
                  <a:lnTo>
                    <a:pt x="92" y="2"/>
                  </a:lnTo>
                  <a:lnTo>
                    <a:pt x="90" y="4"/>
                  </a:lnTo>
                  <a:lnTo>
                    <a:pt x="87" y="4"/>
                  </a:lnTo>
                  <a:lnTo>
                    <a:pt x="83" y="5"/>
                  </a:lnTo>
                  <a:lnTo>
                    <a:pt x="79" y="7"/>
                  </a:lnTo>
                  <a:lnTo>
                    <a:pt x="77" y="11"/>
                  </a:lnTo>
                  <a:lnTo>
                    <a:pt x="73" y="15"/>
                  </a:lnTo>
                  <a:lnTo>
                    <a:pt x="71" y="15"/>
                  </a:lnTo>
                  <a:lnTo>
                    <a:pt x="69" y="11"/>
                  </a:lnTo>
                  <a:lnTo>
                    <a:pt x="67" y="9"/>
                  </a:lnTo>
                  <a:lnTo>
                    <a:pt x="65" y="7"/>
                  </a:lnTo>
                  <a:lnTo>
                    <a:pt x="64" y="5"/>
                  </a:lnTo>
                  <a:lnTo>
                    <a:pt x="60" y="4"/>
                  </a:lnTo>
                  <a:lnTo>
                    <a:pt x="58" y="4"/>
                  </a:lnTo>
                  <a:lnTo>
                    <a:pt x="52" y="2"/>
                  </a:lnTo>
                  <a:lnTo>
                    <a:pt x="48" y="4"/>
                  </a:lnTo>
                  <a:lnTo>
                    <a:pt x="42" y="4"/>
                  </a:lnTo>
                  <a:lnTo>
                    <a:pt x="41" y="7"/>
                  </a:lnTo>
                  <a:lnTo>
                    <a:pt x="37" y="9"/>
                  </a:lnTo>
                  <a:lnTo>
                    <a:pt x="33" y="11"/>
                  </a:lnTo>
                  <a:lnTo>
                    <a:pt x="31" y="13"/>
                  </a:lnTo>
                  <a:lnTo>
                    <a:pt x="27" y="15"/>
                  </a:lnTo>
                  <a:lnTo>
                    <a:pt x="25" y="15"/>
                  </a:lnTo>
                  <a:lnTo>
                    <a:pt x="23" y="25"/>
                  </a:lnTo>
                  <a:lnTo>
                    <a:pt x="21" y="30"/>
                  </a:lnTo>
                  <a:lnTo>
                    <a:pt x="19" y="34"/>
                  </a:lnTo>
                  <a:lnTo>
                    <a:pt x="16" y="40"/>
                  </a:lnTo>
                  <a:lnTo>
                    <a:pt x="14" y="44"/>
                  </a:lnTo>
                  <a:lnTo>
                    <a:pt x="10" y="46"/>
                  </a:lnTo>
                  <a:lnTo>
                    <a:pt x="8" y="50"/>
                  </a:lnTo>
                  <a:lnTo>
                    <a:pt x="8" y="55"/>
                  </a:lnTo>
                  <a:lnTo>
                    <a:pt x="8" y="59"/>
                  </a:lnTo>
                  <a:lnTo>
                    <a:pt x="8" y="63"/>
                  </a:lnTo>
                  <a:lnTo>
                    <a:pt x="10" y="67"/>
                  </a:lnTo>
                  <a:lnTo>
                    <a:pt x="12" y="71"/>
                  </a:lnTo>
                  <a:lnTo>
                    <a:pt x="14" y="73"/>
                  </a:lnTo>
                  <a:lnTo>
                    <a:pt x="16" y="76"/>
                  </a:lnTo>
                  <a:lnTo>
                    <a:pt x="17" y="80"/>
                  </a:lnTo>
                  <a:lnTo>
                    <a:pt x="17" y="84"/>
                  </a:lnTo>
                  <a:lnTo>
                    <a:pt x="16" y="92"/>
                  </a:lnTo>
                  <a:lnTo>
                    <a:pt x="14" y="98"/>
                  </a:lnTo>
                  <a:lnTo>
                    <a:pt x="12" y="103"/>
                  </a:lnTo>
                  <a:lnTo>
                    <a:pt x="8" y="109"/>
                  </a:lnTo>
                  <a:lnTo>
                    <a:pt x="4" y="113"/>
                  </a:lnTo>
                  <a:lnTo>
                    <a:pt x="2" y="119"/>
                  </a:lnTo>
                  <a:lnTo>
                    <a:pt x="0" y="124"/>
                  </a:lnTo>
                  <a:lnTo>
                    <a:pt x="0" y="132"/>
                  </a:lnTo>
                  <a:lnTo>
                    <a:pt x="0" y="138"/>
                  </a:lnTo>
                  <a:lnTo>
                    <a:pt x="0" y="144"/>
                  </a:lnTo>
                  <a:lnTo>
                    <a:pt x="0" y="147"/>
                  </a:lnTo>
                  <a:lnTo>
                    <a:pt x="0" y="153"/>
                  </a:lnTo>
                  <a:lnTo>
                    <a:pt x="0" y="157"/>
                  </a:lnTo>
                  <a:lnTo>
                    <a:pt x="0" y="161"/>
                  </a:lnTo>
                  <a:lnTo>
                    <a:pt x="0" y="167"/>
                  </a:lnTo>
                  <a:lnTo>
                    <a:pt x="0" y="171"/>
                  </a:lnTo>
                  <a:lnTo>
                    <a:pt x="0" y="178"/>
                  </a:lnTo>
                  <a:lnTo>
                    <a:pt x="2" y="186"/>
                  </a:lnTo>
                  <a:lnTo>
                    <a:pt x="6" y="192"/>
                  </a:lnTo>
                  <a:lnTo>
                    <a:pt x="12" y="197"/>
                  </a:lnTo>
                  <a:lnTo>
                    <a:pt x="16" y="201"/>
                  </a:lnTo>
                  <a:lnTo>
                    <a:pt x="19" y="207"/>
                  </a:lnTo>
                  <a:lnTo>
                    <a:pt x="21" y="213"/>
                  </a:lnTo>
                  <a:lnTo>
                    <a:pt x="23" y="219"/>
                  </a:lnTo>
                  <a:lnTo>
                    <a:pt x="23" y="220"/>
                  </a:lnTo>
                  <a:lnTo>
                    <a:pt x="21" y="222"/>
                  </a:lnTo>
                  <a:lnTo>
                    <a:pt x="21" y="224"/>
                  </a:lnTo>
                  <a:lnTo>
                    <a:pt x="21" y="226"/>
                  </a:lnTo>
                  <a:lnTo>
                    <a:pt x="19" y="226"/>
                  </a:lnTo>
                  <a:lnTo>
                    <a:pt x="19" y="228"/>
                  </a:lnTo>
                  <a:lnTo>
                    <a:pt x="17" y="228"/>
                  </a:lnTo>
                  <a:lnTo>
                    <a:pt x="17" y="230"/>
                  </a:lnTo>
                  <a:lnTo>
                    <a:pt x="17" y="230"/>
                  </a:lnTo>
                  <a:lnTo>
                    <a:pt x="17" y="230"/>
                  </a:lnTo>
                  <a:lnTo>
                    <a:pt x="19" y="230"/>
                  </a:lnTo>
                  <a:lnTo>
                    <a:pt x="19" y="230"/>
                  </a:lnTo>
                  <a:lnTo>
                    <a:pt x="21" y="230"/>
                  </a:lnTo>
                  <a:lnTo>
                    <a:pt x="21" y="230"/>
                  </a:lnTo>
                  <a:lnTo>
                    <a:pt x="21" y="230"/>
                  </a:lnTo>
                  <a:lnTo>
                    <a:pt x="23" y="230"/>
                  </a:lnTo>
                  <a:lnTo>
                    <a:pt x="23" y="232"/>
                  </a:lnTo>
                  <a:lnTo>
                    <a:pt x="21" y="234"/>
                  </a:lnTo>
                  <a:lnTo>
                    <a:pt x="21" y="238"/>
                  </a:lnTo>
                  <a:lnTo>
                    <a:pt x="19" y="240"/>
                  </a:lnTo>
                  <a:lnTo>
                    <a:pt x="19" y="242"/>
                  </a:lnTo>
                  <a:lnTo>
                    <a:pt x="17" y="243"/>
                  </a:lnTo>
                  <a:lnTo>
                    <a:pt x="17" y="245"/>
                  </a:lnTo>
                  <a:lnTo>
                    <a:pt x="17" y="245"/>
                  </a:lnTo>
                  <a:lnTo>
                    <a:pt x="17" y="247"/>
                  </a:lnTo>
                  <a:lnTo>
                    <a:pt x="17" y="249"/>
                  </a:lnTo>
                  <a:lnTo>
                    <a:pt x="19" y="251"/>
                  </a:lnTo>
                  <a:lnTo>
                    <a:pt x="19" y="253"/>
                  </a:lnTo>
                  <a:lnTo>
                    <a:pt x="21" y="253"/>
                  </a:lnTo>
                  <a:lnTo>
                    <a:pt x="21" y="255"/>
                  </a:lnTo>
                  <a:lnTo>
                    <a:pt x="23" y="257"/>
                  </a:lnTo>
                  <a:lnTo>
                    <a:pt x="23" y="259"/>
                  </a:lnTo>
                  <a:lnTo>
                    <a:pt x="23" y="261"/>
                  </a:lnTo>
                  <a:lnTo>
                    <a:pt x="21" y="263"/>
                  </a:lnTo>
                  <a:lnTo>
                    <a:pt x="19" y="265"/>
                  </a:lnTo>
                  <a:lnTo>
                    <a:pt x="19" y="267"/>
                  </a:lnTo>
                  <a:lnTo>
                    <a:pt x="17" y="268"/>
                  </a:lnTo>
                  <a:lnTo>
                    <a:pt x="16" y="270"/>
                  </a:lnTo>
                  <a:lnTo>
                    <a:pt x="16" y="272"/>
                  </a:lnTo>
                  <a:lnTo>
                    <a:pt x="16" y="274"/>
                  </a:lnTo>
                  <a:lnTo>
                    <a:pt x="16" y="280"/>
                  </a:lnTo>
                  <a:lnTo>
                    <a:pt x="16" y="284"/>
                  </a:lnTo>
                  <a:lnTo>
                    <a:pt x="17" y="288"/>
                  </a:lnTo>
                  <a:lnTo>
                    <a:pt x="19" y="291"/>
                  </a:lnTo>
                  <a:lnTo>
                    <a:pt x="21" y="295"/>
                  </a:lnTo>
                  <a:lnTo>
                    <a:pt x="23" y="299"/>
                  </a:lnTo>
                  <a:lnTo>
                    <a:pt x="25" y="303"/>
                  </a:lnTo>
                  <a:lnTo>
                    <a:pt x="25" y="307"/>
                  </a:lnTo>
                  <a:lnTo>
                    <a:pt x="25" y="311"/>
                  </a:lnTo>
                  <a:lnTo>
                    <a:pt x="23" y="315"/>
                  </a:lnTo>
                  <a:lnTo>
                    <a:pt x="23" y="318"/>
                  </a:lnTo>
                  <a:lnTo>
                    <a:pt x="23" y="320"/>
                  </a:lnTo>
                  <a:lnTo>
                    <a:pt x="21" y="324"/>
                  </a:lnTo>
                  <a:lnTo>
                    <a:pt x="21" y="328"/>
                  </a:lnTo>
                  <a:lnTo>
                    <a:pt x="21" y="332"/>
                  </a:lnTo>
                  <a:lnTo>
                    <a:pt x="21" y="336"/>
                  </a:lnTo>
                  <a:lnTo>
                    <a:pt x="23" y="351"/>
                  </a:lnTo>
                  <a:lnTo>
                    <a:pt x="25" y="364"/>
                  </a:lnTo>
                  <a:lnTo>
                    <a:pt x="31" y="376"/>
                  </a:lnTo>
                  <a:lnTo>
                    <a:pt x="37" y="386"/>
                  </a:lnTo>
                  <a:lnTo>
                    <a:pt x="44" y="395"/>
                  </a:lnTo>
                  <a:lnTo>
                    <a:pt x="48" y="405"/>
                  </a:lnTo>
                  <a:lnTo>
                    <a:pt x="52" y="416"/>
                  </a:lnTo>
                  <a:lnTo>
                    <a:pt x="54" y="430"/>
                  </a:lnTo>
                  <a:lnTo>
                    <a:pt x="54" y="434"/>
                  </a:lnTo>
                  <a:lnTo>
                    <a:pt x="56" y="437"/>
                  </a:lnTo>
                  <a:lnTo>
                    <a:pt x="58" y="441"/>
                  </a:lnTo>
                  <a:lnTo>
                    <a:pt x="60" y="445"/>
                  </a:lnTo>
                  <a:lnTo>
                    <a:pt x="62" y="449"/>
                  </a:lnTo>
                  <a:lnTo>
                    <a:pt x="62" y="451"/>
                  </a:lnTo>
                  <a:lnTo>
                    <a:pt x="64" y="455"/>
                  </a:lnTo>
                  <a:lnTo>
                    <a:pt x="64" y="458"/>
                  </a:lnTo>
                  <a:lnTo>
                    <a:pt x="64" y="462"/>
                  </a:lnTo>
                  <a:lnTo>
                    <a:pt x="64" y="464"/>
                  </a:lnTo>
                  <a:lnTo>
                    <a:pt x="64" y="466"/>
                  </a:lnTo>
                  <a:lnTo>
                    <a:pt x="62" y="468"/>
                  </a:lnTo>
                  <a:lnTo>
                    <a:pt x="62" y="470"/>
                  </a:lnTo>
                  <a:lnTo>
                    <a:pt x="62" y="472"/>
                  </a:lnTo>
                  <a:lnTo>
                    <a:pt x="60" y="474"/>
                  </a:lnTo>
                  <a:lnTo>
                    <a:pt x="60" y="476"/>
                  </a:lnTo>
                  <a:lnTo>
                    <a:pt x="60" y="478"/>
                  </a:lnTo>
                  <a:lnTo>
                    <a:pt x="60" y="480"/>
                  </a:lnTo>
                  <a:lnTo>
                    <a:pt x="60" y="482"/>
                  </a:lnTo>
                  <a:lnTo>
                    <a:pt x="60" y="483"/>
                  </a:lnTo>
                  <a:lnTo>
                    <a:pt x="60" y="483"/>
                  </a:lnTo>
                  <a:lnTo>
                    <a:pt x="60" y="485"/>
                  </a:lnTo>
                  <a:lnTo>
                    <a:pt x="60" y="485"/>
                  </a:lnTo>
                  <a:lnTo>
                    <a:pt x="60" y="487"/>
                  </a:lnTo>
                  <a:lnTo>
                    <a:pt x="60" y="489"/>
                  </a:lnTo>
                  <a:lnTo>
                    <a:pt x="60" y="491"/>
                  </a:lnTo>
                  <a:lnTo>
                    <a:pt x="58" y="493"/>
                  </a:lnTo>
                  <a:lnTo>
                    <a:pt x="58" y="495"/>
                  </a:lnTo>
                  <a:lnTo>
                    <a:pt x="56" y="497"/>
                  </a:lnTo>
                  <a:lnTo>
                    <a:pt x="56" y="499"/>
                  </a:lnTo>
                  <a:lnTo>
                    <a:pt x="54" y="503"/>
                  </a:lnTo>
                  <a:lnTo>
                    <a:pt x="54" y="505"/>
                  </a:lnTo>
                  <a:lnTo>
                    <a:pt x="56" y="510"/>
                  </a:lnTo>
                  <a:lnTo>
                    <a:pt x="58" y="516"/>
                  </a:lnTo>
                  <a:lnTo>
                    <a:pt x="64" y="522"/>
                  </a:lnTo>
                  <a:lnTo>
                    <a:pt x="69" y="528"/>
                  </a:lnTo>
                  <a:lnTo>
                    <a:pt x="75" y="531"/>
                  </a:lnTo>
                  <a:lnTo>
                    <a:pt x="81" y="537"/>
                  </a:lnTo>
                  <a:lnTo>
                    <a:pt x="88" y="539"/>
                  </a:lnTo>
                  <a:lnTo>
                    <a:pt x="94" y="539"/>
                  </a:lnTo>
                  <a:lnTo>
                    <a:pt x="98" y="541"/>
                  </a:lnTo>
                  <a:lnTo>
                    <a:pt x="102" y="543"/>
                  </a:lnTo>
                  <a:lnTo>
                    <a:pt x="106" y="545"/>
                  </a:lnTo>
                  <a:lnTo>
                    <a:pt x="110" y="547"/>
                  </a:lnTo>
                  <a:lnTo>
                    <a:pt x="113" y="549"/>
                  </a:lnTo>
                  <a:lnTo>
                    <a:pt x="117" y="551"/>
                  </a:lnTo>
                  <a:lnTo>
                    <a:pt x="121" y="551"/>
                  </a:lnTo>
                  <a:lnTo>
                    <a:pt x="127" y="553"/>
                  </a:lnTo>
                  <a:lnTo>
                    <a:pt x="127" y="547"/>
                  </a:lnTo>
                  <a:lnTo>
                    <a:pt x="127" y="543"/>
                  </a:lnTo>
                  <a:lnTo>
                    <a:pt x="125" y="539"/>
                  </a:lnTo>
                  <a:lnTo>
                    <a:pt x="125" y="535"/>
                  </a:lnTo>
                  <a:lnTo>
                    <a:pt x="125" y="531"/>
                  </a:lnTo>
                  <a:lnTo>
                    <a:pt x="123" y="528"/>
                  </a:lnTo>
                  <a:lnTo>
                    <a:pt x="123" y="528"/>
                  </a:lnTo>
                  <a:lnTo>
                    <a:pt x="123" y="526"/>
                  </a:lnTo>
                  <a:lnTo>
                    <a:pt x="123" y="524"/>
                  </a:lnTo>
                  <a:lnTo>
                    <a:pt x="125" y="522"/>
                  </a:lnTo>
                  <a:lnTo>
                    <a:pt x="125" y="520"/>
                  </a:lnTo>
                  <a:lnTo>
                    <a:pt x="127" y="518"/>
                  </a:lnTo>
                  <a:lnTo>
                    <a:pt x="129" y="518"/>
                  </a:lnTo>
                  <a:lnTo>
                    <a:pt x="131" y="516"/>
                  </a:lnTo>
                  <a:lnTo>
                    <a:pt x="133" y="514"/>
                  </a:lnTo>
                  <a:lnTo>
                    <a:pt x="135" y="514"/>
                  </a:lnTo>
                  <a:lnTo>
                    <a:pt x="131" y="497"/>
                  </a:lnTo>
                  <a:lnTo>
                    <a:pt x="129" y="497"/>
                  </a:lnTo>
                  <a:lnTo>
                    <a:pt x="129" y="491"/>
                  </a:lnTo>
                  <a:lnTo>
                    <a:pt x="133" y="489"/>
                  </a:lnTo>
                  <a:lnTo>
                    <a:pt x="135" y="489"/>
                  </a:lnTo>
                  <a:lnTo>
                    <a:pt x="136" y="489"/>
                  </a:lnTo>
                  <a:lnTo>
                    <a:pt x="138" y="487"/>
                  </a:lnTo>
                  <a:lnTo>
                    <a:pt x="140" y="487"/>
                  </a:lnTo>
                  <a:lnTo>
                    <a:pt x="142" y="485"/>
                  </a:lnTo>
                  <a:lnTo>
                    <a:pt x="142" y="483"/>
                  </a:lnTo>
                  <a:lnTo>
                    <a:pt x="144" y="483"/>
                  </a:lnTo>
                  <a:lnTo>
                    <a:pt x="144" y="458"/>
                  </a:lnTo>
                  <a:lnTo>
                    <a:pt x="138" y="458"/>
                  </a:lnTo>
                  <a:lnTo>
                    <a:pt x="133" y="458"/>
                  </a:lnTo>
                  <a:lnTo>
                    <a:pt x="127" y="457"/>
                  </a:lnTo>
                  <a:lnTo>
                    <a:pt x="121" y="455"/>
                  </a:lnTo>
                  <a:lnTo>
                    <a:pt x="117" y="451"/>
                  </a:lnTo>
                  <a:lnTo>
                    <a:pt x="113" y="447"/>
                  </a:lnTo>
                  <a:lnTo>
                    <a:pt x="112" y="443"/>
                  </a:lnTo>
                  <a:lnTo>
                    <a:pt x="112" y="437"/>
                  </a:lnTo>
                  <a:lnTo>
                    <a:pt x="112" y="434"/>
                  </a:lnTo>
                  <a:lnTo>
                    <a:pt x="113" y="432"/>
                  </a:lnTo>
                  <a:lnTo>
                    <a:pt x="117" y="430"/>
                  </a:lnTo>
                  <a:lnTo>
                    <a:pt x="119" y="428"/>
                  </a:lnTo>
                  <a:lnTo>
                    <a:pt x="123" y="426"/>
                  </a:lnTo>
                  <a:lnTo>
                    <a:pt x="127" y="424"/>
                  </a:lnTo>
                  <a:lnTo>
                    <a:pt x="131" y="424"/>
                  </a:lnTo>
                  <a:lnTo>
                    <a:pt x="133" y="424"/>
                  </a:lnTo>
                  <a:lnTo>
                    <a:pt x="133" y="422"/>
                  </a:lnTo>
                  <a:lnTo>
                    <a:pt x="133" y="418"/>
                  </a:lnTo>
                  <a:lnTo>
                    <a:pt x="135" y="414"/>
                  </a:lnTo>
                  <a:lnTo>
                    <a:pt x="135" y="411"/>
                  </a:lnTo>
                  <a:lnTo>
                    <a:pt x="135" y="409"/>
                  </a:lnTo>
                  <a:lnTo>
                    <a:pt x="136" y="405"/>
                  </a:lnTo>
                  <a:lnTo>
                    <a:pt x="136" y="401"/>
                  </a:lnTo>
                  <a:lnTo>
                    <a:pt x="136" y="399"/>
                  </a:lnTo>
                  <a:lnTo>
                    <a:pt x="136" y="391"/>
                  </a:lnTo>
                  <a:lnTo>
                    <a:pt x="135" y="386"/>
                  </a:lnTo>
                  <a:lnTo>
                    <a:pt x="131" y="378"/>
                  </a:lnTo>
                  <a:lnTo>
                    <a:pt x="129" y="372"/>
                  </a:lnTo>
                  <a:lnTo>
                    <a:pt x="125" y="366"/>
                  </a:lnTo>
                  <a:lnTo>
                    <a:pt x="121" y="361"/>
                  </a:lnTo>
                  <a:lnTo>
                    <a:pt x="119" y="355"/>
                  </a:lnTo>
                  <a:lnTo>
                    <a:pt x="119" y="351"/>
                  </a:lnTo>
                  <a:lnTo>
                    <a:pt x="119" y="351"/>
                  </a:lnTo>
                  <a:lnTo>
                    <a:pt x="119" y="351"/>
                  </a:lnTo>
                  <a:lnTo>
                    <a:pt x="119" y="351"/>
                  </a:lnTo>
                  <a:lnTo>
                    <a:pt x="119" y="349"/>
                  </a:lnTo>
                  <a:lnTo>
                    <a:pt x="119" y="349"/>
                  </a:lnTo>
                  <a:lnTo>
                    <a:pt x="119" y="349"/>
                  </a:lnTo>
                  <a:lnTo>
                    <a:pt x="119" y="347"/>
                  </a:lnTo>
                  <a:lnTo>
                    <a:pt x="119" y="347"/>
                  </a:lnTo>
                  <a:lnTo>
                    <a:pt x="123" y="347"/>
                  </a:lnTo>
                  <a:lnTo>
                    <a:pt x="129" y="349"/>
                  </a:lnTo>
                  <a:lnTo>
                    <a:pt x="133" y="351"/>
                  </a:lnTo>
                  <a:lnTo>
                    <a:pt x="136" y="353"/>
                  </a:lnTo>
                  <a:lnTo>
                    <a:pt x="142" y="355"/>
                  </a:lnTo>
                  <a:lnTo>
                    <a:pt x="146" y="357"/>
                  </a:lnTo>
                  <a:lnTo>
                    <a:pt x="150" y="357"/>
                  </a:lnTo>
                  <a:lnTo>
                    <a:pt x="154" y="357"/>
                  </a:lnTo>
                  <a:lnTo>
                    <a:pt x="156" y="357"/>
                  </a:lnTo>
                  <a:lnTo>
                    <a:pt x="158" y="355"/>
                  </a:lnTo>
                  <a:lnTo>
                    <a:pt x="159" y="353"/>
                  </a:lnTo>
                  <a:lnTo>
                    <a:pt x="159" y="351"/>
                  </a:lnTo>
                  <a:lnTo>
                    <a:pt x="159" y="347"/>
                  </a:lnTo>
                  <a:lnTo>
                    <a:pt x="159" y="345"/>
                  </a:lnTo>
                  <a:lnTo>
                    <a:pt x="159" y="341"/>
                  </a:lnTo>
                  <a:lnTo>
                    <a:pt x="159" y="339"/>
                  </a:lnTo>
                  <a:lnTo>
                    <a:pt x="159" y="339"/>
                  </a:lnTo>
                  <a:lnTo>
                    <a:pt x="159" y="338"/>
                  </a:lnTo>
                  <a:lnTo>
                    <a:pt x="159" y="338"/>
                  </a:lnTo>
                  <a:lnTo>
                    <a:pt x="158" y="336"/>
                  </a:lnTo>
                  <a:lnTo>
                    <a:pt x="158" y="334"/>
                  </a:lnTo>
                  <a:lnTo>
                    <a:pt x="158" y="332"/>
                  </a:lnTo>
                  <a:lnTo>
                    <a:pt x="156" y="330"/>
                  </a:lnTo>
                  <a:lnTo>
                    <a:pt x="156" y="328"/>
                  </a:lnTo>
                  <a:lnTo>
                    <a:pt x="156" y="328"/>
                  </a:lnTo>
                  <a:lnTo>
                    <a:pt x="156" y="326"/>
                  </a:lnTo>
                  <a:lnTo>
                    <a:pt x="156" y="326"/>
                  </a:lnTo>
                  <a:lnTo>
                    <a:pt x="154" y="324"/>
                  </a:lnTo>
                  <a:lnTo>
                    <a:pt x="154" y="324"/>
                  </a:lnTo>
                  <a:lnTo>
                    <a:pt x="154" y="322"/>
                  </a:lnTo>
                  <a:lnTo>
                    <a:pt x="152" y="322"/>
                  </a:lnTo>
                  <a:lnTo>
                    <a:pt x="152" y="320"/>
                  </a:lnTo>
                  <a:lnTo>
                    <a:pt x="154" y="316"/>
                  </a:lnTo>
                  <a:lnTo>
                    <a:pt x="156" y="315"/>
                  </a:lnTo>
                  <a:lnTo>
                    <a:pt x="158" y="313"/>
                  </a:lnTo>
                  <a:lnTo>
                    <a:pt x="161" y="311"/>
                  </a:lnTo>
                  <a:lnTo>
                    <a:pt x="165" y="311"/>
                  </a:lnTo>
                  <a:lnTo>
                    <a:pt x="169" y="311"/>
                  </a:lnTo>
                  <a:lnTo>
                    <a:pt x="173" y="311"/>
                  </a:lnTo>
                  <a:lnTo>
                    <a:pt x="177" y="311"/>
                  </a:lnTo>
                  <a:lnTo>
                    <a:pt x="190" y="311"/>
                  </a:lnTo>
                  <a:lnTo>
                    <a:pt x="202" y="309"/>
                  </a:lnTo>
                  <a:lnTo>
                    <a:pt x="211" y="307"/>
                  </a:lnTo>
                  <a:lnTo>
                    <a:pt x="219" y="301"/>
                  </a:lnTo>
                  <a:lnTo>
                    <a:pt x="225" y="295"/>
                  </a:lnTo>
                  <a:lnTo>
                    <a:pt x="229" y="288"/>
                  </a:lnTo>
                  <a:lnTo>
                    <a:pt x="230" y="280"/>
                  </a:lnTo>
                  <a:lnTo>
                    <a:pt x="230" y="270"/>
                  </a:lnTo>
                  <a:lnTo>
                    <a:pt x="230" y="268"/>
                  </a:lnTo>
                  <a:lnTo>
                    <a:pt x="230" y="268"/>
                  </a:lnTo>
                  <a:lnTo>
                    <a:pt x="229" y="267"/>
                  </a:lnTo>
                  <a:lnTo>
                    <a:pt x="227" y="267"/>
                  </a:lnTo>
                  <a:lnTo>
                    <a:pt x="225" y="265"/>
                  </a:lnTo>
                  <a:lnTo>
                    <a:pt x="223" y="265"/>
                  </a:lnTo>
                  <a:lnTo>
                    <a:pt x="223" y="265"/>
                  </a:lnTo>
                  <a:lnTo>
                    <a:pt x="221" y="263"/>
                  </a:lnTo>
                  <a:lnTo>
                    <a:pt x="221" y="261"/>
                  </a:lnTo>
                  <a:lnTo>
                    <a:pt x="221" y="261"/>
                  </a:lnTo>
                  <a:lnTo>
                    <a:pt x="219" y="259"/>
                  </a:lnTo>
                  <a:lnTo>
                    <a:pt x="219" y="257"/>
                  </a:lnTo>
                  <a:lnTo>
                    <a:pt x="219" y="255"/>
                  </a:lnTo>
                  <a:lnTo>
                    <a:pt x="221" y="253"/>
                  </a:lnTo>
                  <a:lnTo>
                    <a:pt x="221" y="251"/>
                  </a:lnTo>
                  <a:lnTo>
                    <a:pt x="221" y="249"/>
                  </a:lnTo>
                  <a:lnTo>
                    <a:pt x="217" y="247"/>
                  </a:lnTo>
                  <a:lnTo>
                    <a:pt x="213" y="245"/>
                  </a:lnTo>
                  <a:lnTo>
                    <a:pt x="209" y="243"/>
                  </a:lnTo>
                  <a:lnTo>
                    <a:pt x="206" y="242"/>
                  </a:lnTo>
                  <a:lnTo>
                    <a:pt x="200" y="238"/>
                  </a:lnTo>
                  <a:lnTo>
                    <a:pt x="198" y="234"/>
                  </a:lnTo>
                  <a:lnTo>
                    <a:pt x="196" y="230"/>
                  </a:lnTo>
                  <a:lnTo>
                    <a:pt x="196" y="226"/>
                  </a:lnTo>
                  <a:lnTo>
                    <a:pt x="196" y="186"/>
                  </a:lnTo>
                  <a:lnTo>
                    <a:pt x="196" y="182"/>
                  </a:lnTo>
                  <a:lnTo>
                    <a:pt x="196" y="178"/>
                  </a:lnTo>
                  <a:lnTo>
                    <a:pt x="196" y="174"/>
                  </a:lnTo>
                  <a:lnTo>
                    <a:pt x="196" y="169"/>
                  </a:lnTo>
                  <a:lnTo>
                    <a:pt x="196" y="165"/>
                  </a:lnTo>
                  <a:lnTo>
                    <a:pt x="198" y="161"/>
                  </a:lnTo>
                  <a:lnTo>
                    <a:pt x="200" y="157"/>
                  </a:lnTo>
                  <a:lnTo>
                    <a:pt x="204" y="153"/>
                  </a:lnTo>
                  <a:lnTo>
                    <a:pt x="204" y="151"/>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42" name="Freeform 399"/>
            <p:cNvSpPr>
              <a:spLocks/>
            </p:cNvSpPr>
            <p:nvPr/>
          </p:nvSpPr>
          <p:spPr bwMode="auto">
            <a:xfrm>
              <a:off x="1540" y="2903"/>
              <a:ext cx="169" cy="715"/>
            </a:xfrm>
            <a:custGeom>
              <a:avLst/>
              <a:gdLst>
                <a:gd name="T0" fmla="*/ 98 w 169"/>
                <a:gd name="T1" fmla="*/ 595 h 657"/>
                <a:gd name="T2" fmla="*/ 96 w 169"/>
                <a:gd name="T3" fmla="*/ 572 h 657"/>
                <a:gd name="T4" fmla="*/ 98 w 169"/>
                <a:gd name="T5" fmla="*/ 562 h 657"/>
                <a:gd name="T6" fmla="*/ 100 w 169"/>
                <a:gd name="T7" fmla="*/ 549 h 657"/>
                <a:gd name="T8" fmla="*/ 100 w 169"/>
                <a:gd name="T9" fmla="*/ 530 h 657"/>
                <a:gd name="T10" fmla="*/ 90 w 169"/>
                <a:gd name="T11" fmla="*/ 495 h 657"/>
                <a:gd name="T12" fmla="*/ 59 w 169"/>
                <a:gd name="T13" fmla="*/ 415 h 657"/>
                <a:gd name="T14" fmla="*/ 63 w 169"/>
                <a:gd name="T15" fmla="*/ 390 h 657"/>
                <a:gd name="T16" fmla="*/ 54 w 169"/>
                <a:gd name="T17" fmla="*/ 363 h 657"/>
                <a:gd name="T18" fmla="*/ 57 w 169"/>
                <a:gd name="T19" fmla="*/ 344 h 657"/>
                <a:gd name="T20" fmla="*/ 57 w 169"/>
                <a:gd name="T21" fmla="*/ 332 h 657"/>
                <a:gd name="T22" fmla="*/ 57 w 169"/>
                <a:gd name="T23" fmla="*/ 321 h 657"/>
                <a:gd name="T24" fmla="*/ 59 w 169"/>
                <a:gd name="T25" fmla="*/ 309 h 657"/>
                <a:gd name="T26" fmla="*/ 55 w 169"/>
                <a:gd name="T27" fmla="*/ 307 h 657"/>
                <a:gd name="T28" fmla="*/ 61 w 169"/>
                <a:gd name="T29" fmla="*/ 298 h 657"/>
                <a:gd name="T30" fmla="*/ 38 w 169"/>
                <a:gd name="T31" fmla="*/ 257 h 657"/>
                <a:gd name="T32" fmla="*/ 38 w 169"/>
                <a:gd name="T33" fmla="*/ 223 h 657"/>
                <a:gd name="T34" fmla="*/ 50 w 169"/>
                <a:gd name="T35" fmla="*/ 182 h 657"/>
                <a:gd name="T36" fmla="*/ 50 w 169"/>
                <a:gd name="T37" fmla="*/ 150 h 657"/>
                <a:gd name="T38" fmla="*/ 52 w 169"/>
                <a:gd name="T39" fmla="*/ 123 h 657"/>
                <a:gd name="T40" fmla="*/ 55 w 169"/>
                <a:gd name="T41" fmla="*/ 90 h 657"/>
                <a:gd name="T42" fmla="*/ 36 w 169"/>
                <a:gd name="T43" fmla="*/ 40 h 657"/>
                <a:gd name="T44" fmla="*/ 17 w 169"/>
                <a:gd name="T45" fmla="*/ 0 h 657"/>
                <a:gd name="T46" fmla="*/ 11 w 169"/>
                <a:gd name="T47" fmla="*/ 11 h 657"/>
                <a:gd name="T48" fmla="*/ 9 w 169"/>
                <a:gd name="T49" fmla="*/ 59 h 657"/>
                <a:gd name="T50" fmla="*/ 11 w 169"/>
                <a:gd name="T51" fmla="*/ 96 h 657"/>
                <a:gd name="T52" fmla="*/ 9 w 169"/>
                <a:gd name="T53" fmla="*/ 127 h 657"/>
                <a:gd name="T54" fmla="*/ 15 w 169"/>
                <a:gd name="T55" fmla="*/ 167 h 657"/>
                <a:gd name="T56" fmla="*/ 13 w 169"/>
                <a:gd name="T57" fmla="*/ 186 h 657"/>
                <a:gd name="T58" fmla="*/ 13 w 169"/>
                <a:gd name="T59" fmla="*/ 200 h 657"/>
                <a:gd name="T60" fmla="*/ 9 w 169"/>
                <a:gd name="T61" fmla="*/ 209 h 657"/>
                <a:gd name="T62" fmla="*/ 15 w 169"/>
                <a:gd name="T63" fmla="*/ 223 h 657"/>
                <a:gd name="T64" fmla="*/ 15 w 169"/>
                <a:gd name="T65" fmla="*/ 238 h 657"/>
                <a:gd name="T66" fmla="*/ 17 w 169"/>
                <a:gd name="T67" fmla="*/ 257 h 657"/>
                <a:gd name="T68" fmla="*/ 23 w 169"/>
                <a:gd name="T69" fmla="*/ 276 h 657"/>
                <a:gd name="T70" fmla="*/ 23 w 169"/>
                <a:gd name="T71" fmla="*/ 303 h 657"/>
                <a:gd name="T72" fmla="*/ 19 w 169"/>
                <a:gd name="T73" fmla="*/ 347 h 657"/>
                <a:gd name="T74" fmla="*/ 11 w 169"/>
                <a:gd name="T75" fmla="*/ 361 h 657"/>
                <a:gd name="T76" fmla="*/ 29 w 169"/>
                <a:gd name="T77" fmla="*/ 403 h 657"/>
                <a:gd name="T78" fmla="*/ 27 w 169"/>
                <a:gd name="T79" fmla="*/ 420 h 657"/>
                <a:gd name="T80" fmla="*/ 38 w 169"/>
                <a:gd name="T81" fmla="*/ 445 h 657"/>
                <a:gd name="T82" fmla="*/ 55 w 169"/>
                <a:gd name="T83" fmla="*/ 465 h 657"/>
                <a:gd name="T84" fmla="*/ 59 w 169"/>
                <a:gd name="T85" fmla="*/ 490 h 657"/>
                <a:gd name="T86" fmla="*/ 63 w 169"/>
                <a:gd name="T87" fmla="*/ 509 h 657"/>
                <a:gd name="T88" fmla="*/ 63 w 169"/>
                <a:gd name="T89" fmla="*/ 524 h 657"/>
                <a:gd name="T90" fmla="*/ 40 w 169"/>
                <a:gd name="T91" fmla="*/ 536 h 657"/>
                <a:gd name="T92" fmla="*/ 65 w 169"/>
                <a:gd name="T93" fmla="*/ 541 h 657"/>
                <a:gd name="T94" fmla="*/ 75 w 169"/>
                <a:gd name="T95" fmla="*/ 555 h 657"/>
                <a:gd name="T96" fmla="*/ 88 w 169"/>
                <a:gd name="T97" fmla="*/ 595 h 657"/>
                <a:gd name="T98" fmla="*/ 111 w 169"/>
                <a:gd name="T99" fmla="*/ 622 h 657"/>
                <a:gd name="T100" fmla="*/ 121 w 169"/>
                <a:gd name="T101" fmla="*/ 630 h 657"/>
                <a:gd name="T102" fmla="*/ 121 w 169"/>
                <a:gd name="T103" fmla="*/ 635 h 657"/>
                <a:gd name="T104" fmla="*/ 144 w 169"/>
                <a:gd name="T105" fmla="*/ 643 h 657"/>
                <a:gd name="T106" fmla="*/ 151 w 169"/>
                <a:gd name="T107" fmla="*/ 655 h 657"/>
                <a:gd name="T108" fmla="*/ 167 w 169"/>
                <a:gd name="T109" fmla="*/ 637 h 657"/>
                <a:gd name="T110" fmla="*/ 167 w 169"/>
                <a:gd name="T111" fmla="*/ 630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9" h="657">
                  <a:moveTo>
                    <a:pt x="138" y="620"/>
                  </a:moveTo>
                  <a:lnTo>
                    <a:pt x="132" y="620"/>
                  </a:lnTo>
                  <a:lnTo>
                    <a:pt x="125" y="616"/>
                  </a:lnTo>
                  <a:lnTo>
                    <a:pt x="117" y="612"/>
                  </a:lnTo>
                  <a:lnTo>
                    <a:pt x="109" y="607"/>
                  </a:lnTo>
                  <a:lnTo>
                    <a:pt x="103" y="601"/>
                  </a:lnTo>
                  <a:lnTo>
                    <a:pt x="98" y="595"/>
                  </a:lnTo>
                  <a:lnTo>
                    <a:pt x="94" y="589"/>
                  </a:lnTo>
                  <a:lnTo>
                    <a:pt x="92" y="584"/>
                  </a:lnTo>
                  <a:lnTo>
                    <a:pt x="92" y="582"/>
                  </a:lnTo>
                  <a:lnTo>
                    <a:pt x="94" y="578"/>
                  </a:lnTo>
                  <a:lnTo>
                    <a:pt x="94" y="576"/>
                  </a:lnTo>
                  <a:lnTo>
                    <a:pt x="96" y="574"/>
                  </a:lnTo>
                  <a:lnTo>
                    <a:pt x="96" y="572"/>
                  </a:lnTo>
                  <a:lnTo>
                    <a:pt x="98" y="570"/>
                  </a:lnTo>
                  <a:lnTo>
                    <a:pt x="98" y="568"/>
                  </a:lnTo>
                  <a:lnTo>
                    <a:pt x="98" y="566"/>
                  </a:lnTo>
                  <a:lnTo>
                    <a:pt x="98" y="564"/>
                  </a:lnTo>
                  <a:lnTo>
                    <a:pt x="98" y="564"/>
                  </a:lnTo>
                  <a:lnTo>
                    <a:pt x="98" y="562"/>
                  </a:lnTo>
                  <a:lnTo>
                    <a:pt x="98" y="562"/>
                  </a:lnTo>
                  <a:lnTo>
                    <a:pt x="98" y="561"/>
                  </a:lnTo>
                  <a:lnTo>
                    <a:pt x="98" y="559"/>
                  </a:lnTo>
                  <a:lnTo>
                    <a:pt x="98" y="557"/>
                  </a:lnTo>
                  <a:lnTo>
                    <a:pt x="98" y="555"/>
                  </a:lnTo>
                  <a:lnTo>
                    <a:pt x="98" y="553"/>
                  </a:lnTo>
                  <a:lnTo>
                    <a:pt x="100" y="551"/>
                  </a:lnTo>
                  <a:lnTo>
                    <a:pt x="100" y="549"/>
                  </a:lnTo>
                  <a:lnTo>
                    <a:pt x="100" y="547"/>
                  </a:lnTo>
                  <a:lnTo>
                    <a:pt x="102" y="545"/>
                  </a:lnTo>
                  <a:lnTo>
                    <a:pt x="102" y="543"/>
                  </a:lnTo>
                  <a:lnTo>
                    <a:pt x="102" y="541"/>
                  </a:lnTo>
                  <a:lnTo>
                    <a:pt x="102" y="537"/>
                  </a:lnTo>
                  <a:lnTo>
                    <a:pt x="102" y="534"/>
                  </a:lnTo>
                  <a:lnTo>
                    <a:pt x="100" y="530"/>
                  </a:lnTo>
                  <a:lnTo>
                    <a:pt x="100" y="528"/>
                  </a:lnTo>
                  <a:lnTo>
                    <a:pt x="98" y="524"/>
                  </a:lnTo>
                  <a:lnTo>
                    <a:pt x="96" y="520"/>
                  </a:lnTo>
                  <a:lnTo>
                    <a:pt x="94" y="516"/>
                  </a:lnTo>
                  <a:lnTo>
                    <a:pt x="92" y="513"/>
                  </a:lnTo>
                  <a:lnTo>
                    <a:pt x="92" y="509"/>
                  </a:lnTo>
                  <a:lnTo>
                    <a:pt x="90" y="495"/>
                  </a:lnTo>
                  <a:lnTo>
                    <a:pt x="86" y="484"/>
                  </a:lnTo>
                  <a:lnTo>
                    <a:pt x="82" y="474"/>
                  </a:lnTo>
                  <a:lnTo>
                    <a:pt x="75" y="465"/>
                  </a:lnTo>
                  <a:lnTo>
                    <a:pt x="69" y="455"/>
                  </a:lnTo>
                  <a:lnTo>
                    <a:pt x="63" y="443"/>
                  </a:lnTo>
                  <a:lnTo>
                    <a:pt x="61" y="430"/>
                  </a:lnTo>
                  <a:lnTo>
                    <a:pt x="59" y="415"/>
                  </a:lnTo>
                  <a:lnTo>
                    <a:pt x="59" y="411"/>
                  </a:lnTo>
                  <a:lnTo>
                    <a:pt x="59" y="407"/>
                  </a:lnTo>
                  <a:lnTo>
                    <a:pt x="59" y="403"/>
                  </a:lnTo>
                  <a:lnTo>
                    <a:pt x="61" y="399"/>
                  </a:lnTo>
                  <a:lnTo>
                    <a:pt x="61" y="397"/>
                  </a:lnTo>
                  <a:lnTo>
                    <a:pt x="61" y="394"/>
                  </a:lnTo>
                  <a:lnTo>
                    <a:pt x="63" y="390"/>
                  </a:lnTo>
                  <a:lnTo>
                    <a:pt x="63" y="386"/>
                  </a:lnTo>
                  <a:lnTo>
                    <a:pt x="63" y="382"/>
                  </a:lnTo>
                  <a:lnTo>
                    <a:pt x="61" y="378"/>
                  </a:lnTo>
                  <a:lnTo>
                    <a:pt x="59" y="374"/>
                  </a:lnTo>
                  <a:lnTo>
                    <a:pt x="57" y="370"/>
                  </a:lnTo>
                  <a:lnTo>
                    <a:pt x="55" y="367"/>
                  </a:lnTo>
                  <a:lnTo>
                    <a:pt x="54" y="363"/>
                  </a:lnTo>
                  <a:lnTo>
                    <a:pt x="54" y="359"/>
                  </a:lnTo>
                  <a:lnTo>
                    <a:pt x="54" y="353"/>
                  </a:lnTo>
                  <a:lnTo>
                    <a:pt x="54" y="351"/>
                  </a:lnTo>
                  <a:lnTo>
                    <a:pt x="54" y="349"/>
                  </a:lnTo>
                  <a:lnTo>
                    <a:pt x="55" y="347"/>
                  </a:lnTo>
                  <a:lnTo>
                    <a:pt x="57" y="346"/>
                  </a:lnTo>
                  <a:lnTo>
                    <a:pt x="57" y="344"/>
                  </a:lnTo>
                  <a:lnTo>
                    <a:pt x="59" y="342"/>
                  </a:lnTo>
                  <a:lnTo>
                    <a:pt x="61" y="340"/>
                  </a:lnTo>
                  <a:lnTo>
                    <a:pt x="61" y="338"/>
                  </a:lnTo>
                  <a:lnTo>
                    <a:pt x="61" y="336"/>
                  </a:lnTo>
                  <a:lnTo>
                    <a:pt x="59" y="334"/>
                  </a:lnTo>
                  <a:lnTo>
                    <a:pt x="59" y="332"/>
                  </a:lnTo>
                  <a:lnTo>
                    <a:pt x="57" y="332"/>
                  </a:lnTo>
                  <a:lnTo>
                    <a:pt x="57" y="330"/>
                  </a:lnTo>
                  <a:lnTo>
                    <a:pt x="55" y="328"/>
                  </a:lnTo>
                  <a:lnTo>
                    <a:pt x="55" y="326"/>
                  </a:lnTo>
                  <a:lnTo>
                    <a:pt x="55" y="324"/>
                  </a:lnTo>
                  <a:lnTo>
                    <a:pt x="55" y="324"/>
                  </a:lnTo>
                  <a:lnTo>
                    <a:pt x="55" y="322"/>
                  </a:lnTo>
                  <a:lnTo>
                    <a:pt x="57" y="321"/>
                  </a:lnTo>
                  <a:lnTo>
                    <a:pt x="57" y="319"/>
                  </a:lnTo>
                  <a:lnTo>
                    <a:pt x="59" y="317"/>
                  </a:lnTo>
                  <a:lnTo>
                    <a:pt x="59" y="313"/>
                  </a:lnTo>
                  <a:lnTo>
                    <a:pt x="61" y="311"/>
                  </a:lnTo>
                  <a:lnTo>
                    <a:pt x="61" y="309"/>
                  </a:lnTo>
                  <a:lnTo>
                    <a:pt x="59" y="309"/>
                  </a:lnTo>
                  <a:lnTo>
                    <a:pt x="59" y="309"/>
                  </a:lnTo>
                  <a:lnTo>
                    <a:pt x="59" y="309"/>
                  </a:lnTo>
                  <a:lnTo>
                    <a:pt x="57" y="309"/>
                  </a:lnTo>
                  <a:lnTo>
                    <a:pt x="57" y="309"/>
                  </a:lnTo>
                  <a:lnTo>
                    <a:pt x="55" y="309"/>
                  </a:lnTo>
                  <a:lnTo>
                    <a:pt x="55" y="309"/>
                  </a:lnTo>
                  <a:lnTo>
                    <a:pt x="55" y="309"/>
                  </a:lnTo>
                  <a:lnTo>
                    <a:pt x="55" y="307"/>
                  </a:lnTo>
                  <a:lnTo>
                    <a:pt x="57" y="307"/>
                  </a:lnTo>
                  <a:lnTo>
                    <a:pt x="57" y="305"/>
                  </a:lnTo>
                  <a:lnTo>
                    <a:pt x="59" y="305"/>
                  </a:lnTo>
                  <a:lnTo>
                    <a:pt x="59" y="303"/>
                  </a:lnTo>
                  <a:lnTo>
                    <a:pt x="59" y="301"/>
                  </a:lnTo>
                  <a:lnTo>
                    <a:pt x="61" y="299"/>
                  </a:lnTo>
                  <a:lnTo>
                    <a:pt x="61" y="298"/>
                  </a:lnTo>
                  <a:lnTo>
                    <a:pt x="59" y="292"/>
                  </a:lnTo>
                  <a:lnTo>
                    <a:pt x="57" y="286"/>
                  </a:lnTo>
                  <a:lnTo>
                    <a:pt x="54" y="280"/>
                  </a:lnTo>
                  <a:lnTo>
                    <a:pt x="50" y="276"/>
                  </a:lnTo>
                  <a:lnTo>
                    <a:pt x="44" y="271"/>
                  </a:lnTo>
                  <a:lnTo>
                    <a:pt x="40" y="265"/>
                  </a:lnTo>
                  <a:lnTo>
                    <a:pt x="38" y="257"/>
                  </a:lnTo>
                  <a:lnTo>
                    <a:pt x="38" y="250"/>
                  </a:lnTo>
                  <a:lnTo>
                    <a:pt x="38" y="246"/>
                  </a:lnTo>
                  <a:lnTo>
                    <a:pt x="38" y="240"/>
                  </a:lnTo>
                  <a:lnTo>
                    <a:pt x="38" y="236"/>
                  </a:lnTo>
                  <a:lnTo>
                    <a:pt x="38" y="232"/>
                  </a:lnTo>
                  <a:lnTo>
                    <a:pt x="38" y="226"/>
                  </a:lnTo>
                  <a:lnTo>
                    <a:pt x="38" y="223"/>
                  </a:lnTo>
                  <a:lnTo>
                    <a:pt x="38" y="217"/>
                  </a:lnTo>
                  <a:lnTo>
                    <a:pt x="38" y="211"/>
                  </a:lnTo>
                  <a:lnTo>
                    <a:pt x="38" y="203"/>
                  </a:lnTo>
                  <a:lnTo>
                    <a:pt x="40" y="198"/>
                  </a:lnTo>
                  <a:lnTo>
                    <a:pt x="42" y="192"/>
                  </a:lnTo>
                  <a:lnTo>
                    <a:pt x="46" y="188"/>
                  </a:lnTo>
                  <a:lnTo>
                    <a:pt x="50" y="182"/>
                  </a:lnTo>
                  <a:lnTo>
                    <a:pt x="52" y="177"/>
                  </a:lnTo>
                  <a:lnTo>
                    <a:pt x="54" y="171"/>
                  </a:lnTo>
                  <a:lnTo>
                    <a:pt x="55" y="163"/>
                  </a:lnTo>
                  <a:lnTo>
                    <a:pt x="55" y="159"/>
                  </a:lnTo>
                  <a:lnTo>
                    <a:pt x="54" y="155"/>
                  </a:lnTo>
                  <a:lnTo>
                    <a:pt x="52" y="152"/>
                  </a:lnTo>
                  <a:lnTo>
                    <a:pt x="50" y="150"/>
                  </a:lnTo>
                  <a:lnTo>
                    <a:pt x="48" y="146"/>
                  </a:lnTo>
                  <a:lnTo>
                    <a:pt x="46" y="142"/>
                  </a:lnTo>
                  <a:lnTo>
                    <a:pt x="46" y="138"/>
                  </a:lnTo>
                  <a:lnTo>
                    <a:pt x="46" y="134"/>
                  </a:lnTo>
                  <a:lnTo>
                    <a:pt x="46" y="131"/>
                  </a:lnTo>
                  <a:lnTo>
                    <a:pt x="48" y="127"/>
                  </a:lnTo>
                  <a:lnTo>
                    <a:pt x="52" y="123"/>
                  </a:lnTo>
                  <a:lnTo>
                    <a:pt x="55" y="119"/>
                  </a:lnTo>
                  <a:lnTo>
                    <a:pt x="59" y="115"/>
                  </a:lnTo>
                  <a:lnTo>
                    <a:pt x="63" y="111"/>
                  </a:lnTo>
                  <a:lnTo>
                    <a:pt x="65" y="106"/>
                  </a:lnTo>
                  <a:lnTo>
                    <a:pt x="67" y="96"/>
                  </a:lnTo>
                  <a:lnTo>
                    <a:pt x="61" y="94"/>
                  </a:lnTo>
                  <a:lnTo>
                    <a:pt x="55" y="90"/>
                  </a:lnTo>
                  <a:lnTo>
                    <a:pt x="50" y="83"/>
                  </a:lnTo>
                  <a:lnTo>
                    <a:pt x="46" y="75"/>
                  </a:lnTo>
                  <a:lnTo>
                    <a:pt x="42" y="67"/>
                  </a:lnTo>
                  <a:lnTo>
                    <a:pt x="40" y="59"/>
                  </a:lnTo>
                  <a:lnTo>
                    <a:pt x="38" y="52"/>
                  </a:lnTo>
                  <a:lnTo>
                    <a:pt x="38" y="48"/>
                  </a:lnTo>
                  <a:lnTo>
                    <a:pt x="36" y="40"/>
                  </a:lnTo>
                  <a:lnTo>
                    <a:pt x="36" y="35"/>
                  </a:lnTo>
                  <a:lnTo>
                    <a:pt x="34" y="29"/>
                  </a:lnTo>
                  <a:lnTo>
                    <a:pt x="32" y="23"/>
                  </a:lnTo>
                  <a:lnTo>
                    <a:pt x="29" y="17"/>
                  </a:lnTo>
                  <a:lnTo>
                    <a:pt x="25" y="11"/>
                  </a:lnTo>
                  <a:lnTo>
                    <a:pt x="21" y="6"/>
                  </a:lnTo>
                  <a:lnTo>
                    <a:pt x="17" y="0"/>
                  </a:lnTo>
                  <a:lnTo>
                    <a:pt x="17" y="2"/>
                  </a:lnTo>
                  <a:lnTo>
                    <a:pt x="17" y="4"/>
                  </a:lnTo>
                  <a:lnTo>
                    <a:pt x="15" y="6"/>
                  </a:lnTo>
                  <a:lnTo>
                    <a:pt x="15" y="8"/>
                  </a:lnTo>
                  <a:lnTo>
                    <a:pt x="13" y="8"/>
                  </a:lnTo>
                  <a:lnTo>
                    <a:pt x="13" y="10"/>
                  </a:lnTo>
                  <a:lnTo>
                    <a:pt x="11" y="11"/>
                  </a:lnTo>
                  <a:lnTo>
                    <a:pt x="9" y="15"/>
                  </a:lnTo>
                  <a:lnTo>
                    <a:pt x="0" y="13"/>
                  </a:lnTo>
                  <a:lnTo>
                    <a:pt x="0" y="23"/>
                  </a:lnTo>
                  <a:lnTo>
                    <a:pt x="2" y="33"/>
                  </a:lnTo>
                  <a:lnTo>
                    <a:pt x="4" y="42"/>
                  </a:lnTo>
                  <a:lnTo>
                    <a:pt x="8" y="52"/>
                  </a:lnTo>
                  <a:lnTo>
                    <a:pt x="9" y="59"/>
                  </a:lnTo>
                  <a:lnTo>
                    <a:pt x="11" y="67"/>
                  </a:lnTo>
                  <a:lnTo>
                    <a:pt x="13" y="77"/>
                  </a:lnTo>
                  <a:lnTo>
                    <a:pt x="13" y="84"/>
                  </a:lnTo>
                  <a:lnTo>
                    <a:pt x="13" y="88"/>
                  </a:lnTo>
                  <a:lnTo>
                    <a:pt x="13" y="92"/>
                  </a:lnTo>
                  <a:lnTo>
                    <a:pt x="11" y="94"/>
                  </a:lnTo>
                  <a:lnTo>
                    <a:pt x="11" y="96"/>
                  </a:lnTo>
                  <a:lnTo>
                    <a:pt x="9" y="98"/>
                  </a:lnTo>
                  <a:lnTo>
                    <a:pt x="9" y="100"/>
                  </a:lnTo>
                  <a:lnTo>
                    <a:pt x="8" y="102"/>
                  </a:lnTo>
                  <a:lnTo>
                    <a:pt x="8" y="106"/>
                  </a:lnTo>
                  <a:lnTo>
                    <a:pt x="8" y="113"/>
                  </a:lnTo>
                  <a:lnTo>
                    <a:pt x="9" y="119"/>
                  </a:lnTo>
                  <a:lnTo>
                    <a:pt x="9" y="127"/>
                  </a:lnTo>
                  <a:lnTo>
                    <a:pt x="11" y="132"/>
                  </a:lnTo>
                  <a:lnTo>
                    <a:pt x="13" y="138"/>
                  </a:lnTo>
                  <a:lnTo>
                    <a:pt x="15" y="144"/>
                  </a:lnTo>
                  <a:lnTo>
                    <a:pt x="15" y="152"/>
                  </a:lnTo>
                  <a:lnTo>
                    <a:pt x="15" y="157"/>
                  </a:lnTo>
                  <a:lnTo>
                    <a:pt x="15" y="163"/>
                  </a:lnTo>
                  <a:lnTo>
                    <a:pt x="15" y="167"/>
                  </a:lnTo>
                  <a:lnTo>
                    <a:pt x="15" y="171"/>
                  </a:lnTo>
                  <a:lnTo>
                    <a:pt x="15" y="173"/>
                  </a:lnTo>
                  <a:lnTo>
                    <a:pt x="15" y="175"/>
                  </a:lnTo>
                  <a:lnTo>
                    <a:pt x="13" y="178"/>
                  </a:lnTo>
                  <a:lnTo>
                    <a:pt x="13" y="180"/>
                  </a:lnTo>
                  <a:lnTo>
                    <a:pt x="13" y="184"/>
                  </a:lnTo>
                  <a:lnTo>
                    <a:pt x="13" y="186"/>
                  </a:lnTo>
                  <a:lnTo>
                    <a:pt x="13" y="188"/>
                  </a:lnTo>
                  <a:lnTo>
                    <a:pt x="13" y="190"/>
                  </a:lnTo>
                  <a:lnTo>
                    <a:pt x="13" y="192"/>
                  </a:lnTo>
                  <a:lnTo>
                    <a:pt x="13" y="194"/>
                  </a:lnTo>
                  <a:lnTo>
                    <a:pt x="13" y="196"/>
                  </a:lnTo>
                  <a:lnTo>
                    <a:pt x="13" y="198"/>
                  </a:lnTo>
                  <a:lnTo>
                    <a:pt x="13" y="200"/>
                  </a:lnTo>
                  <a:lnTo>
                    <a:pt x="13" y="200"/>
                  </a:lnTo>
                  <a:lnTo>
                    <a:pt x="11" y="202"/>
                  </a:lnTo>
                  <a:lnTo>
                    <a:pt x="11" y="202"/>
                  </a:lnTo>
                  <a:lnTo>
                    <a:pt x="11" y="203"/>
                  </a:lnTo>
                  <a:lnTo>
                    <a:pt x="11" y="205"/>
                  </a:lnTo>
                  <a:lnTo>
                    <a:pt x="9" y="207"/>
                  </a:lnTo>
                  <a:lnTo>
                    <a:pt x="9" y="209"/>
                  </a:lnTo>
                  <a:lnTo>
                    <a:pt x="9" y="211"/>
                  </a:lnTo>
                  <a:lnTo>
                    <a:pt x="9" y="213"/>
                  </a:lnTo>
                  <a:lnTo>
                    <a:pt x="11" y="217"/>
                  </a:lnTo>
                  <a:lnTo>
                    <a:pt x="11" y="219"/>
                  </a:lnTo>
                  <a:lnTo>
                    <a:pt x="13" y="221"/>
                  </a:lnTo>
                  <a:lnTo>
                    <a:pt x="13" y="221"/>
                  </a:lnTo>
                  <a:lnTo>
                    <a:pt x="15" y="223"/>
                  </a:lnTo>
                  <a:lnTo>
                    <a:pt x="15" y="225"/>
                  </a:lnTo>
                  <a:lnTo>
                    <a:pt x="15" y="226"/>
                  </a:lnTo>
                  <a:lnTo>
                    <a:pt x="15" y="228"/>
                  </a:lnTo>
                  <a:lnTo>
                    <a:pt x="15" y="232"/>
                  </a:lnTo>
                  <a:lnTo>
                    <a:pt x="15" y="234"/>
                  </a:lnTo>
                  <a:lnTo>
                    <a:pt x="15" y="236"/>
                  </a:lnTo>
                  <a:lnTo>
                    <a:pt x="15" y="238"/>
                  </a:lnTo>
                  <a:lnTo>
                    <a:pt x="15" y="240"/>
                  </a:lnTo>
                  <a:lnTo>
                    <a:pt x="15" y="242"/>
                  </a:lnTo>
                  <a:lnTo>
                    <a:pt x="15" y="244"/>
                  </a:lnTo>
                  <a:lnTo>
                    <a:pt x="15" y="246"/>
                  </a:lnTo>
                  <a:lnTo>
                    <a:pt x="15" y="250"/>
                  </a:lnTo>
                  <a:lnTo>
                    <a:pt x="17" y="251"/>
                  </a:lnTo>
                  <a:lnTo>
                    <a:pt x="17" y="257"/>
                  </a:lnTo>
                  <a:lnTo>
                    <a:pt x="17" y="261"/>
                  </a:lnTo>
                  <a:lnTo>
                    <a:pt x="19" y="265"/>
                  </a:lnTo>
                  <a:lnTo>
                    <a:pt x="19" y="267"/>
                  </a:lnTo>
                  <a:lnTo>
                    <a:pt x="19" y="267"/>
                  </a:lnTo>
                  <a:lnTo>
                    <a:pt x="21" y="271"/>
                  </a:lnTo>
                  <a:lnTo>
                    <a:pt x="23" y="274"/>
                  </a:lnTo>
                  <a:lnTo>
                    <a:pt x="23" y="276"/>
                  </a:lnTo>
                  <a:lnTo>
                    <a:pt x="23" y="278"/>
                  </a:lnTo>
                  <a:lnTo>
                    <a:pt x="25" y="280"/>
                  </a:lnTo>
                  <a:lnTo>
                    <a:pt x="23" y="282"/>
                  </a:lnTo>
                  <a:lnTo>
                    <a:pt x="23" y="286"/>
                  </a:lnTo>
                  <a:lnTo>
                    <a:pt x="23" y="290"/>
                  </a:lnTo>
                  <a:lnTo>
                    <a:pt x="23" y="298"/>
                  </a:lnTo>
                  <a:lnTo>
                    <a:pt x="23" y="303"/>
                  </a:lnTo>
                  <a:lnTo>
                    <a:pt x="23" y="311"/>
                  </a:lnTo>
                  <a:lnTo>
                    <a:pt x="21" y="317"/>
                  </a:lnTo>
                  <a:lnTo>
                    <a:pt x="21" y="324"/>
                  </a:lnTo>
                  <a:lnTo>
                    <a:pt x="21" y="330"/>
                  </a:lnTo>
                  <a:lnTo>
                    <a:pt x="19" y="338"/>
                  </a:lnTo>
                  <a:lnTo>
                    <a:pt x="19" y="344"/>
                  </a:lnTo>
                  <a:lnTo>
                    <a:pt x="19" y="347"/>
                  </a:lnTo>
                  <a:lnTo>
                    <a:pt x="19" y="349"/>
                  </a:lnTo>
                  <a:lnTo>
                    <a:pt x="17" y="353"/>
                  </a:lnTo>
                  <a:lnTo>
                    <a:pt x="15" y="355"/>
                  </a:lnTo>
                  <a:lnTo>
                    <a:pt x="15" y="357"/>
                  </a:lnTo>
                  <a:lnTo>
                    <a:pt x="13" y="357"/>
                  </a:lnTo>
                  <a:lnTo>
                    <a:pt x="11" y="359"/>
                  </a:lnTo>
                  <a:lnTo>
                    <a:pt x="11" y="361"/>
                  </a:lnTo>
                  <a:lnTo>
                    <a:pt x="13" y="369"/>
                  </a:lnTo>
                  <a:lnTo>
                    <a:pt x="15" y="374"/>
                  </a:lnTo>
                  <a:lnTo>
                    <a:pt x="17" y="380"/>
                  </a:lnTo>
                  <a:lnTo>
                    <a:pt x="21" y="388"/>
                  </a:lnTo>
                  <a:lnTo>
                    <a:pt x="25" y="394"/>
                  </a:lnTo>
                  <a:lnTo>
                    <a:pt x="27" y="399"/>
                  </a:lnTo>
                  <a:lnTo>
                    <a:pt x="29" y="403"/>
                  </a:lnTo>
                  <a:lnTo>
                    <a:pt x="29" y="407"/>
                  </a:lnTo>
                  <a:lnTo>
                    <a:pt x="29" y="409"/>
                  </a:lnTo>
                  <a:lnTo>
                    <a:pt x="29" y="411"/>
                  </a:lnTo>
                  <a:lnTo>
                    <a:pt x="29" y="413"/>
                  </a:lnTo>
                  <a:lnTo>
                    <a:pt x="27" y="417"/>
                  </a:lnTo>
                  <a:lnTo>
                    <a:pt x="27" y="418"/>
                  </a:lnTo>
                  <a:lnTo>
                    <a:pt x="27" y="420"/>
                  </a:lnTo>
                  <a:lnTo>
                    <a:pt x="25" y="422"/>
                  </a:lnTo>
                  <a:lnTo>
                    <a:pt x="25" y="424"/>
                  </a:lnTo>
                  <a:lnTo>
                    <a:pt x="27" y="432"/>
                  </a:lnTo>
                  <a:lnTo>
                    <a:pt x="27" y="436"/>
                  </a:lnTo>
                  <a:lnTo>
                    <a:pt x="31" y="440"/>
                  </a:lnTo>
                  <a:lnTo>
                    <a:pt x="32" y="443"/>
                  </a:lnTo>
                  <a:lnTo>
                    <a:pt x="38" y="445"/>
                  </a:lnTo>
                  <a:lnTo>
                    <a:pt x="42" y="445"/>
                  </a:lnTo>
                  <a:lnTo>
                    <a:pt x="48" y="445"/>
                  </a:lnTo>
                  <a:lnTo>
                    <a:pt x="54" y="445"/>
                  </a:lnTo>
                  <a:lnTo>
                    <a:pt x="54" y="451"/>
                  </a:lnTo>
                  <a:lnTo>
                    <a:pt x="54" y="455"/>
                  </a:lnTo>
                  <a:lnTo>
                    <a:pt x="55" y="461"/>
                  </a:lnTo>
                  <a:lnTo>
                    <a:pt x="55" y="465"/>
                  </a:lnTo>
                  <a:lnTo>
                    <a:pt x="55" y="468"/>
                  </a:lnTo>
                  <a:lnTo>
                    <a:pt x="57" y="472"/>
                  </a:lnTo>
                  <a:lnTo>
                    <a:pt x="57" y="478"/>
                  </a:lnTo>
                  <a:lnTo>
                    <a:pt x="57" y="482"/>
                  </a:lnTo>
                  <a:lnTo>
                    <a:pt x="57" y="484"/>
                  </a:lnTo>
                  <a:lnTo>
                    <a:pt x="57" y="486"/>
                  </a:lnTo>
                  <a:lnTo>
                    <a:pt x="59" y="490"/>
                  </a:lnTo>
                  <a:lnTo>
                    <a:pt x="59" y="491"/>
                  </a:lnTo>
                  <a:lnTo>
                    <a:pt x="61" y="495"/>
                  </a:lnTo>
                  <a:lnTo>
                    <a:pt x="61" y="499"/>
                  </a:lnTo>
                  <a:lnTo>
                    <a:pt x="63" y="501"/>
                  </a:lnTo>
                  <a:lnTo>
                    <a:pt x="63" y="503"/>
                  </a:lnTo>
                  <a:lnTo>
                    <a:pt x="63" y="507"/>
                  </a:lnTo>
                  <a:lnTo>
                    <a:pt x="63" y="509"/>
                  </a:lnTo>
                  <a:lnTo>
                    <a:pt x="63" y="511"/>
                  </a:lnTo>
                  <a:lnTo>
                    <a:pt x="63" y="514"/>
                  </a:lnTo>
                  <a:lnTo>
                    <a:pt x="65" y="516"/>
                  </a:lnTo>
                  <a:lnTo>
                    <a:pt x="65" y="518"/>
                  </a:lnTo>
                  <a:lnTo>
                    <a:pt x="65" y="520"/>
                  </a:lnTo>
                  <a:lnTo>
                    <a:pt x="67" y="522"/>
                  </a:lnTo>
                  <a:lnTo>
                    <a:pt x="63" y="524"/>
                  </a:lnTo>
                  <a:lnTo>
                    <a:pt x="57" y="524"/>
                  </a:lnTo>
                  <a:lnTo>
                    <a:pt x="54" y="526"/>
                  </a:lnTo>
                  <a:lnTo>
                    <a:pt x="50" y="526"/>
                  </a:lnTo>
                  <a:lnTo>
                    <a:pt x="46" y="528"/>
                  </a:lnTo>
                  <a:lnTo>
                    <a:pt x="44" y="530"/>
                  </a:lnTo>
                  <a:lnTo>
                    <a:pt x="40" y="532"/>
                  </a:lnTo>
                  <a:lnTo>
                    <a:pt x="40" y="536"/>
                  </a:lnTo>
                  <a:lnTo>
                    <a:pt x="42" y="537"/>
                  </a:lnTo>
                  <a:lnTo>
                    <a:pt x="46" y="537"/>
                  </a:lnTo>
                  <a:lnTo>
                    <a:pt x="52" y="537"/>
                  </a:lnTo>
                  <a:lnTo>
                    <a:pt x="55" y="537"/>
                  </a:lnTo>
                  <a:lnTo>
                    <a:pt x="59" y="539"/>
                  </a:lnTo>
                  <a:lnTo>
                    <a:pt x="63" y="539"/>
                  </a:lnTo>
                  <a:lnTo>
                    <a:pt x="65" y="541"/>
                  </a:lnTo>
                  <a:lnTo>
                    <a:pt x="67" y="543"/>
                  </a:lnTo>
                  <a:lnTo>
                    <a:pt x="69" y="545"/>
                  </a:lnTo>
                  <a:lnTo>
                    <a:pt x="69" y="549"/>
                  </a:lnTo>
                  <a:lnTo>
                    <a:pt x="71" y="551"/>
                  </a:lnTo>
                  <a:lnTo>
                    <a:pt x="71" y="553"/>
                  </a:lnTo>
                  <a:lnTo>
                    <a:pt x="73" y="555"/>
                  </a:lnTo>
                  <a:lnTo>
                    <a:pt x="75" y="555"/>
                  </a:lnTo>
                  <a:lnTo>
                    <a:pt x="77" y="557"/>
                  </a:lnTo>
                  <a:lnTo>
                    <a:pt x="79" y="557"/>
                  </a:lnTo>
                  <a:lnTo>
                    <a:pt x="79" y="564"/>
                  </a:lnTo>
                  <a:lnTo>
                    <a:pt x="80" y="572"/>
                  </a:lnTo>
                  <a:lnTo>
                    <a:pt x="82" y="580"/>
                  </a:lnTo>
                  <a:lnTo>
                    <a:pt x="84" y="587"/>
                  </a:lnTo>
                  <a:lnTo>
                    <a:pt x="88" y="595"/>
                  </a:lnTo>
                  <a:lnTo>
                    <a:pt x="90" y="601"/>
                  </a:lnTo>
                  <a:lnTo>
                    <a:pt x="96" y="605"/>
                  </a:lnTo>
                  <a:lnTo>
                    <a:pt x="100" y="607"/>
                  </a:lnTo>
                  <a:lnTo>
                    <a:pt x="102" y="612"/>
                  </a:lnTo>
                  <a:lnTo>
                    <a:pt x="103" y="616"/>
                  </a:lnTo>
                  <a:lnTo>
                    <a:pt x="107" y="620"/>
                  </a:lnTo>
                  <a:lnTo>
                    <a:pt x="111" y="622"/>
                  </a:lnTo>
                  <a:lnTo>
                    <a:pt x="115" y="624"/>
                  </a:lnTo>
                  <a:lnTo>
                    <a:pt x="119" y="624"/>
                  </a:lnTo>
                  <a:lnTo>
                    <a:pt x="121" y="626"/>
                  </a:lnTo>
                  <a:lnTo>
                    <a:pt x="125" y="628"/>
                  </a:lnTo>
                  <a:lnTo>
                    <a:pt x="123" y="630"/>
                  </a:lnTo>
                  <a:lnTo>
                    <a:pt x="123" y="630"/>
                  </a:lnTo>
                  <a:lnTo>
                    <a:pt x="121" y="630"/>
                  </a:lnTo>
                  <a:lnTo>
                    <a:pt x="121" y="630"/>
                  </a:lnTo>
                  <a:lnTo>
                    <a:pt x="121" y="630"/>
                  </a:lnTo>
                  <a:lnTo>
                    <a:pt x="119" y="630"/>
                  </a:lnTo>
                  <a:lnTo>
                    <a:pt x="119" y="630"/>
                  </a:lnTo>
                  <a:lnTo>
                    <a:pt x="117" y="632"/>
                  </a:lnTo>
                  <a:lnTo>
                    <a:pt x="119" y="633"/>
                  </a:lnTo>
                  <a:lnTo>
                    <a:pt x="121" y="635"/>
                  </a:lnTo>
                  <a:lnTo>
                    <a:pt x="123" y="637"/>
                  </a:lnTo>
                  <a:lnTo>
                    <a:pt x="125" y="639"/>
                  </a:lnTo>
                  <a:lnTo>
                    <a:pt x="128" y="639"/>
                  </a:lnTo>
                  <a:lnTo>
                    <a:pt x="132" y="641"/>
                  </a:lnTo>
                  <a:lnTo>
                    <a:pt x="136" y="641"/>
                  </a:lnTo>
                  <a:lnTo>
                    <a:pt x="142" y="641"/>
                  </a:lnTo>
                  <a:lnTo>
                    <a:pt x="144" y="643"/>
                  </a:lnTo>
                  <a:lnTo>
                    <a:pt x="146" y="647"/>
                  </a:lnTo>
                  <a:lnTo>
                    <a:pt x="148" y="651"/>
                  </a:lnTo>
                  <a:lnTo>
                    <a:pt x="148" y="653"/>
                  </a:lnTo>
                  <a:lnTo>
                    <a:pt x="150" y="655"/>
                  </a:lnTo>
                  <a:lnTo>
                    <a:pt x="150" y="657"/>
                  </a:lnTo>
                  <a:lnTo>
                    <a:pt x="150" y="657"/>
                  </a:lnTo>
                  <a:lnTo>
                    <a:pt x="151" y="655"/>
                  </a:lnTo>
                  <a:lnTo>
                    <a:pt x="153" y="649"/>
                  </a:lnTo>
                  <a:lnTo>
                    <a:pt x="155" y="645"/>
                  </a:lnTo>
                  <a:lnTo>
                    <a:pt x="157" y="643"/>
                  </a:lnTo>
                  <a:lnTo>
                    <a:pt x="159" y="641"/>
                  </a:lnTo>
                  <a:lnTo>
                    <a:pt x="161" y="639"/>
                  </a:lnTo>
                  <a:lnTo>
                    <a:pt x="163" y="637"/>
                  </a:lnTo>
                  <a:lnTo>
                    <a:pt x="167" y="637"/>
                  </a:lnTo>
                  <a:lnTo>
                    <a:pt x="169" y="637"/>
                  </a:lnTo>
                  <a:lnTo>
                    <a:pt x="169" y="635"/>
                  </a:lnTo>
                  <a:lnTo>
                    <a:pt x="167" y="633"/>
                  </a:lnTo>
                  <a:lnTo>
                    <a:pt x="167" y="633"/>
                  </a:lnTo>
                  <a:lnTo>
                    <a:pt x="167" y="632"/>
                  </a:lnTo>
                  <a:lnTo>
                    <a:pt x="167" y="632"/>
                  </a:lnTo>
                  <a:lnTo>
                    <a:pt x="167" y="630"/>
                  </a:lnTo>
                  <a:lnTo>
                    <a:pt x="167" y="630"/>
                  </a:lnTo>
                  <a:lnTo>
                    <a:pt x="167" y="628"/>
                  </a:lnTo>
                  <a:lnTo>
                    <a:pt x="138" y="62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43" name="Freeform 400"/>
            <p:cNvSpPr>
              <a:spLocks/>
            </p:cNvSpPr>
            <p:nvPr/>
          </p:nvSpPr>
          <p:spPr bwMode="auto">
            <a:xfrm>
              <a:off x="1724" y="3590"/>
              <a:ext cx="54" cy="50"/>
            </a:xfrm>
            <a:custGeom>
              <a:avLst/>
              <a:gdLst>
                <a:gd name="T0" fmla="*/ 0 w 54"/>
                <a:gd name="T1" fmla="*/ 0 h 46"/>
                <a:gd name="T2" fmla="*/ 2 w 54"/>
                <a:gd name="T3" fmla="*/ 7 h 46"/>
                <a:gd name="T4" fmla="*/ 2 w 54"/>
                <a:gd name="T5" fmla="*/ 13 h 46"/>
                <a:gd name="T6" fmla="*/ 6 w 54"/>
                <a:gd name="T7" fmla="*/ 21 h 46"/>
                <a:gd name="T8" fmla="*/ 8 w 54"/>
                <a:gd name="T9" fmla="*/ 26 h 46"/>
                <a:gd name="T10" fmla="*/ 12 w 54"/>
                <a:gd name="T11" fmla="*/ 30 h 46"/>
                <a:gd name="T12" fmla="*/ 13 w 54"/>
                <a:gd name="T13" fmla="*/ 36 h 46"/>
                <a:gd name="T14" fmla="*/ 15 w 54"/>
                <a:gd name="T15" fmla="*/ 40 h 46"/>
                <a:gd name="T16" fmla="*/ 17 w 54"/>
                <a:gd name="T17" fmla="*/ 44 h 46"/>
                <a:gd name="T18" fmla="*/ 21 w 54"/>
                <a:gd name="T19" fmla="*/ 46 h 46"/>
                <a:gd name="T20" fmla="*/ 25 w 54"/>
                <a:gd name="T21" fmla="*/ 46 h 46"/>
                <a:gd name="T22" fmla="*/ 29 w 54"/>
                <a:gd name="T23" fmla="*/ 46 h 46"/>
                <a:gd name="T24" fmla="*/ 33 w 54"/>
                <a:gd name="T25" fmla="*/ 46 h 46"/>
                <a:gd name="T26" fmla="*/ 38 w 54"/>
                <a:gd name="T27" fmla="*/ 46 h 46"/>
                <a:gd name="T28" fmla="*/ 42 w 54"/>
                <a:gd name="T29" fmla="*/ 44 h 46"/>
                <a:gd name="T30" fmla="*/ 48 w 54"/>
                <a:gd name="T31" fmla="*/ 44 h 46"/>
                <a:gd name="T32" fmla="*/ 54 w 54"/>
                <a:gd name="T33" fmla="*/ 44 h 46"/>
                <a:gd name="T34" fmla="*/ 44 w 54"/>
                <a:gd name="T35" fmla="*/ 42 h 46"/>
                <a:gd name="T36" fmla="*/ 37 w 54"/>
                <a:gd name="T37" fmla="*/ 40 h 46"/>
                <a:gd name="T38" fmla="*/ 29 w 54"/>
                <a:gd name="T39" fmla="*/ 34 h 46"/>
                <a:gd name="T40" fmla="*/ 21 w 54"/>
                <a:gd name="T41" fmla="*/ 26 h 46"/>
                <a:gd name="T42" fmla="*/ 15 w 54"/>
                <a:gd name="T43" fmla="*/ 21 h 46"/>
                <a:gd name="T44" fmla="*/ 10 w 54"/>
                <a:gd name="T45" fmla="*/ 13 h 46"/>
                <a:gd name="T46" fmla="*/ 6 w 54"/>
                <a:gd name="T47" fmla="*/ 7 h 46"/>
                <a:gd name="T48" fmla="*/ 2 w 54"/>
                <a:gd name="T49" fmla="*/ 1 h 46"/>
                <a:gd name="T50" fmla="*/ 0 w 54"/>
                <a:gd name="T51"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4" h="46">
                  <a:moveTo>
                    <a:pt x="0" y="0"/>
                  </a:moveTo>
                  <a:lnTo>
                    <a:pt x="2" y="7"/>
                  </a:lnTo>
                  <a:lnTo>
                    <a:pt x="2" y="13"/>
                  </a:lnTo>
                  <a:lnTo>
                    <a:pt x="6" y="21"/>
                  </a:lnTo>
                  <a:lnTo>
                    <a:pt x="8" y="26"/>
                  </a:lnTo>
                  <a:lnTo>
                    <a:pt x="12" y="30"/>
                  </a:lnTo>
                  <a:lnTo>
                    <a:pt x="13" y="36"/>
                  </a:lnTo>
                  <a:lnTo>
                    <a:pt x="15" y="40"/>
                  </a:lnTo>
                  <a:lnTo>
                    <a:pt x="17" y="44"/>
                  </a:lnTo>
                  <a:lnTo>
                    <a:pt x="21" y="46"/>
                  </a:lnTo>
                  <a:lnTo>
                    <a:pt x="25" y="46"/>
                  </a:lnTo>
                  <a:lnTo>
                    <a:pt x="29" y="46"/>
                  </a:lnTo>
                  <a:lnTo>
                    <a:pt x="33" y="46"/>
                  </a:lnTo>
                  <a:lnTo>
                    <a:pt x="38" y="46"/>
                  </a:lnTo>
                  <a:lnTo>
                    <a:pt x="42" y="44"/>
                  </a:lnTo>
                  <a:lnTo>
                    <a:pt x="48" y="44"/>
                  </a:lnTo>
                  <a:lnTo>
                    <a:pt x="54" y="44"/>
                  </a:lnTo>
                  <a:lnTo>
                    <a:pt x="44" y="42"/>
                  </a:lnTo>
                  <a:lnTo>
                    <a:pt x="37" y="40"/>
                  </a:lnTo>
                  <a:lnTo>
                    <a:pt x="29" y="34"/>
                  </a:lnTo>
                  <a:lnTo>
                    <a:pt x="21" y="26"/>
                  </a:lnTo>
                  <a:lnTo>
                    <a:pt x="15" y="21"/>
                  </a:lnTo>
                  <a:lnTo>
                    <a:pt x="10" y="13"/>
                  </a:lnTo>
                  <a:lnTo>
                    <a:pt x="6" y="7"/>
                  </a:lnTo>
                  <a:lnTo>
                    <a:pt x="2" y="1"/>
                  </a:lnTo>
                  <a:lnTo>
                    <a:pt x="0"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44" name="Freeform 401"/>
            <p:cNvSpPr>
              <a:spLocks/>
            </p:cNvSpPr>
            <p:nvPr/>
          </p:nvSpPr>
          <p:spPr bwMode="auto">
            <a:xfrm>
              <a:off x="1701" y="3584"/>
              <a:ext cx="81" cy="64"/>
            </a:xfrm>
            <a:custGeom>
              <a:avLst/>
              <a:gdLst>
                <a:gd name="T0" fmla="*/ 71 w 81"/>
                <a:gd name="T1" fmla="*/ 50 h 59"/>
                <a:gd name="T2" fmla="*/ 61 w 81"/>
                <a:gd name="T3" fmla="*/ 52 h 59"/>
                <a:gd name="T4" fmla="*/ 52 w 81"/>
                <a:gd name="T5" fmla="*/ 52 h 59"/>
                <a:gd name="T6" fmla="*/ 44 w 81"/>
                <a:gd name="T7" fmla="*/ 52 h 59"/>
                <a:gd name="T8" fmla="*/ 38 w 81"/>
                <a:gd name="T9" fmla="*/ 46 h 59"/>
                <a:gd name="T10" fmla="*/ 35 w 81"/>
                <a:gd name="T11" fmla="*/ 36 h 59"/>
                <a:gd name="T12" fmla="*/ 29 w 81"/>
                <a:gd name="T13" fmla="*/ 27 h 59"/>
                <a:gd name="T14" fmla="*/ 25 w 81"/>
                <a:gd name="T15" fmla="*/ 13 h 59"/>
                <a:gd name="T16" fmla="*/ 12 w 81"/>
                <a:gd name="T17" fmla="*/ 0 h 59"/>
                <a:gd name="T18" fmla="*/ 10 w 81"/>
                <a:gd name="T19" fmla="*/ 15 h 59"/>
                <a:gd name="T20" fmla="*/ 6 w 81"/>
                <a:gd name="T21" fmla="*/ 19 h 59"/>
                <a:gd name="T22" fmla="*/ 2 w 81"/>
                <a:gd name="T23" fmla="*/ 21 h 59"/>
                <a:gd name="T24" fmla="*/ 0 w 81"/>
                <a:gd name="T25" fmla="*/ 23 h 59"/>
                <a:gd name="T26" fmla="*/ 0 w 81"/>
                <a:gd name="T27" fmla="*/ 23 h 59"/>
                <a:gd name="T28" fmla="*/ 4 w 81"/>
                <a:gd name="T29" fmla="*/ 27 h 59"/>
                <a:gd name="T30" fmla="*/ 8 w 81"/>
                <a:gd name="T31" fmla="*/ 32 h 59"/>
                <a:gd name="T32" fmla="*/ 12 w 81"/>
                <a:gd name="T33" fmla="*/ 36 h 59"/>
                <a:gd name="T34" fmla="*/ 13 w 81"/>
                <a:gd name="T35" fmla="*/ 38 h 59"/>
                <a:gd name="T36" fmla="*/ 15 w 81"/>
                <a:gd name="T37" fmla="*/ 40 h 59"/>
                <a:gd name="T38" fmla="*/ 17 w 81"/>
                <a:gd name="T39" fmla="*/ 42 h 59"/>
                <a:gd name="T40" fmla="*/ 19 w 81"/>
                <a:gd name="T41" fmla="*/ 42 h 59"/>
                <a:gd name="T42" fmla="*/ 21 w 81"/>
                <a:gd name="T43" fmla="*/ 44 h 59"/>
                <a:gd name="T44" fmla="*/ 23 w 81"/>
                <a:gd name="T45" fmla="*/ 48 h 59"/>
                <a:gd name="T46" fmla="*/ 27 w 81"/>
                <a:gd name="T47" fmla="*/ 48 h 59"/>
                <a:gd name="T48" fmla="*/ 29 w 81"/>
                <a:gd name="T49" fmla="*/ 50 h 59"/>
                <a:gd name="T50" fmla="*/ 29 w 81"/>
                <a:gd name="T51" fmla="*/ 55 h 59"/>
                <a:gd name="T52" fmla="*/ 31 w 81"/>
                <a:gd name="T53" fmla="*/ 57 h 59"/>
                <a:gd name="T54" fmla="*/ 35 w 81"/>
                <a:gd name="T55" fmla="*/ 57 h 59"/>
                <a:gd name="T56" fmla="*/ 38 w 81"/>
                <a:gd name="T57" fmla="*/ 57 h 59"/>
                <a:gd name="T58" fmla="*/ 46 w 81"/>
                <a:gd name="T59" fmla="*/ 57 h 59"/>
                <a:gd name="T60" fmla="*/ 50 w 81"/>
                <a:gd name="T61" fmla="*/ 57 h 59"/>
                <a:gd name="T62" fmla="*/ 54 w 81"/>
                <a:gd name="T63" fmla="*/ 55 h 59"/>
                <a:gd name="T64" fmla="*/ 60 w 81"/>
                <a:gd name="T65" fmla="*/ 57 h 59"/>
                <a:gd name="T66" fmla="*/ 81 w 81"/>
                <a:gd name="T67" fmla="*/ 5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1" h="59">
                  <a:moveTo>
                    <a:pt x="77" y="50"/>
                  </a:moveTo>
                  <a:lnTo>
                    <a:pt x="71" y="50"/>
                  </a:lnTo>
                  <a:lnTo>
                    <a:pt x="65" y="50"/>
                  </a:lnTo>
                  <a:lnTo>
                    <a:pt x="61" y="52"/>
                  </a:lnTo>
                  <a:lnTo>
                    <a:pt x="56" y="52"/>
                  </a:lnTo>
                  <a:lnTo>
                    <a:pt x="52" y="52"/>
                  </a:lnTo>
                  <a:lnTo>
                    <a:pt x="48" y="52"/>
                  </a:lnTo>
                  <a:lnTo>
                    <a:pt x="44" y="52"/>
                  </a:lnTo>
                  <a:lnTo>
                    <a:pt x="40" y="50"/>
                  </a:lnTo>
                  <a:lnTo>
                    <a:pt x="38" y="46"/>
                  </a:lnTo>
                  <a:lnTo>
                    <a:pt x="36" y="42"/>
                  </a:lnTo>
                  <a:lnTo>
                    <a:pt x="35" y="36"/>
                  </a:lnTo>
                  <a:lnTo>
                    <a:pt x="31" y="32"/>
                  </a:lnTo>
                  <a:lnTo>
                    <a:pt x="29" y="27"/>
                  </a:lnTo>
                  <a:lnTo>
                    <a:pt x="25" y="19"/>
                  </a:lnTo>
                  <a:lnTo>
                    <a:pt x="25" y="13"/>
                  </a:lnTo>
                  <a:lnTo>
                    <a:pt x="23" y="6"/>
                  </a:lnTo>
                  <a:lnTo>
                    <a:pt x="12" y="0"/>
                  </a:lnTo>
                  <a:lnTo>
                    <a:pt x="10" y="15"/>
                  </a:lnTo>
                  <a:lnTo>
                    <a:pt x="10" y="15"/>
                  </a:lnTo>
                  <a:lnTo>
                    <a:pt x="8" y="17"/>
                  </a:lnTo>
                  <a:lnTo>
                    <a:pt x="6" y="19"/>
                  </a:lnTo>
                  <a:lnTo>
                    <a:pt x="4" y="19"/>
                  </a:lnTo>
                  <a:lnTo>
                    <a:pt x="2" y="21"/>
                  </a:lnTo>
                  <a:lnTo>
                    <a:pt x="0" y="21"/>
                  </a:lnTo>
                  <a:lnTo>
                    <a:pt x="0" y="23"/>
                  </a:lnTo>
                  <a:lnTo>
                    <a:pt x="0" y="23"/>
                  </a:lnTo>
                  <a:lnTo>
                    <a:pt x="0" y="23"/>
                  </a:lnTo>
                  <a:lnTo>
                    <a:pt x="2" y="25"/>
                  </a:lnTo>
                  <a:lnTo>
                    <a:pt x="4" y="27"/>
                  </a:lnTo>
                  <a:lnTo>
                    <a:pt x="6" y="31"/>
                  </a:lnTo>
                  <a:lnTo>
                    <a:pt x="8" y="32"/>
                  </a:lnTo>
                  <a:lnTo>
                    <a:pt x="10" y="34"/>
                  </a:lnTo>
                  <a:lnTo>
                    <a:pt x="12" y="36"/>
                  </a:lnTo>
                  <a:lnTo>
                    <a:pt x="12" y="36"/>
                  </a:lnTo>
                  <a:lnTo>
                    <a:pt x="13" y="38"/>
                  </a:lnTo>
                  <a:lnTo>
                    <a:pt x="13" y="38"/>
                  </a:lnTo>
                  <a:lnTo>
                    <a:pt x="15" y="40"/>
                  </a:lnTo>
                  <a:lnTo>
                    <a:pt x="15" y="40"/>
                  </a:lnTo>
                  <a:lnTo>
                    <a:pt x="17" y="42"/>
                  </a:lnTo>
                  <a:lnTo>
                    <a:pt x="19" y="42"/>
                  </a:lnTo>
                  <a:lnTo>
                    <a:pt x="19" y="42"/>
                  </a:lnTo>
                  <a:lnTo>
                    <a:pt x="21" y="42"/>
                  </a:lnTo>
                  <a:lnTo>
                    <a:pt x="21" y="44"/>
                  </a:lnTo>
                  <a:lnTo>
                    <a:pt x="23" y="46"/>
                  </a:lnTo>
                  <a:lnTo>
                    <a:pt x="23" y="48"/>
                  </a:lnTo>
                  <a:lnTo>
                    <a:pt x="25" y="48"/>
                  </a:lnTo>
                  <a:lnTo>
                    <a:pt x="27" y="48"/>
                  </a:lnTo>
                  <a:lnTo>
                    <a:pt x="29" y="48"/>
                  </a:lnTo>
                  <a:lnTo>
                    <a:pt x="29" y="50"/>
                  </a:lnTo>
                  <a:lnTo>
                    <a:pt x="29" y="52"/>
                  </a:lnTo>
                  <a:lnTo>
                    <a:pt x="29" y="55"/>
                  </a:lnTo>
                  <a:lnTo>
                    <a:pt x="31" y="57"/>
                  </a:lnTo>
                  <a:lnTo>
                    <a:pt x="31" y="57"/>
                  </a:lnTo>
                  <a:lnTo>
                    <a:pt x="33" y="59"/>
                  </a:lnTo>
                  <a:lnTo>
                    <a:pt x="35" y="57"/>
                  </a:lnTo>
                  <a:lnTo>
                    <a:pt x="36" y="57"/>
                  </a:lnTo>
                  <a:lnTo>
                    <a:pt x="38" y="57"/>
                  </a:lnTo>
                  <a:lnTo>
                    <a:pt x="40" y="57"/>
                  </a:lnTo>
                  <a:lnTo>
                    <a:pt x="46" y="57"/>
                  </a:lnTo>
                  <a:lnTo>
                    <a:pt x="48" y="57"/>
                  </a:lnTo>
                  <a:lnTo>
                    <a:pt x="50" y="57"/>
                  </a:lnTo>
                  <a:lnTo>
                    <a:pt x="52" y="55"/>
                  </a:lnTo>
                  <a:lnTo>
                    <a:pt x="54" y="55"/>
                  </a:lnTo>
                  <a:lnTo>
                    <a:pt x="56" y="55"/>
                  </a:lnTo>
                  <a:lnTo>
                    <a:pt x="60" y="57"/>
                  </a:lnTo>
                  <a:lnTo>
                    <a:pt x="65" y="57"/>
                  </a:lnTo>
                  <a:lnTo>
                    <a:pt x="81" y="50"/>
                  </a:lnTo>
                  <a:lnTo>
                    <a:pt x="77" y="5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45" name="Freeform 402"/>
            <p:cNvSpPr>
              <a:spLocks/>
            </p:cNvSpPr>
            <p:nvPr/>
          </p:nvSpPr>
          <p:spPr bwMode="auto">
            <a:xfrm>
              <a:off x="1774" y="3153"/>
              <a:ext cx="86" cy="97"/>
            </a:xfrm>
            <a:custGeom>
              <a:avLst/>
              <a:gdLst>
                <a:gd name="T0" fmla="*/ 84 w 86"/>
                <a:gd name="T1" fmla="*/ 54 h 89"/>
                <a:gd name="T2" fmla="*/ 84 w 86"/>
                <a:gd name="T3" fmla="*/ 56 h 89"/>
                <a:gd name="T4" fmla="*/ 84 w 86"/>
                <a:gd name="T5" fmla="*/ 56 h 89"/>
                <a:gd name="T6" fmla="*/ 84 w 86"/>
                <a:gd name="T7" fmla="*/ 56 h 89"/>
                <a:gd name="T8" fmla="*/ 82 w 86"/>
                <a:gd name="T9" fmla="*/ 60 h 89"/>
                <a:gd name="T10" fmla="*/ 81 w 86"/>
                <a:gd name="T11" fmla="*/ 60 h 89"/>
                <a:gd name="T12" fmla="*/ 77 w 86"/>
                <a:gd name="T13" fmla="*/ 62 h 89"/>
                <a:gd name="T14" fmla="*/ 75 w 86"/>
                <a:gd name="T15" fmla="*/ 64 h 89"/>
                <a:gd name="T16" fmla="*/ 73 w 86"/>
                <a:gd name="T17" fmla="*/ 71 h 89"/>
                <a:gd name="T18" fmla="*/ 69 w 86"/>
                <a:gd name="T19" fmla="*/ 79 h 89"/>
                <a:gd name="T20" fmla="*/ 65 w 86"/>
                <a:gd name="T21" fmla="*/ 85 h 89"/>
                <a:gd name="T22" fmla="*/ 57 w 86"/>
                <a:gd name="T23" fmla="*/ 89 h 89"/>
                <a:gd name="T24" fmla="*/ 48 w 86"/>
                <a:gd name="T25" fmla="*/ 89 h 89"/>
                <a:gd name="T26" fmla="*/ 36 w 86"/>
                <a:gd name="T27" fmla="*/ 89 h 89"/>
                <a:gd name="T28" fmla="*/ 29 w 86"/>
                <a:gd name="T29" fmla="*/ 89 h 89"/>
                <a:gd name="T30" fmla="*/ 21 w 86"/>
                <a:gd name="T31" fmla="*/ 83 h 89"/>
                <a:gd name="T32" fmla="*/ 2 w 86"/>
                <a:gd name="T33" fmla="*/ 73 h 89"/>
                <a:gd name="T34" fmla="*/ 0 w 86"/>
                <a:gd name="T35" fmla="*/ 31 h 89"/>
                <a:gd name="T36" fmla="*/ 0 w 86"/>
                <a:gd name="T37" fmla="*/ 23 h 89"/>
                <a:gd name="T38" fmla="*/ 0 w 86"/>
                <a:gd name="T39" fmla="*/ 14 h 89"/>
                <a:gd name="T40" fmla="*/ 4 w 86"/>
                <a:gd name="T41" fmla="*/ 6 h 89"/>
                <a:gd name="T42" fmla="*/ 10 w 86"/>
                <a:gd name="T43" fmla="*/ 2 h 89"/>
                <a:gd name="T44" fmla="*/ 13 w 86"/>
                <a:gd name="T45" fmla="*/ 0 h 89"/>
                <a:gd name="T46" fmla="*/ 15 w 86"/>
                <a:gd name="T47" fmla="*/ 0 h 89"/>
                <a:gd name="T48" fmla="*/ 17 w 86"/>
                <a:gd name="T49" fmla="*/ 2 h 89"/>
                <a:gd name="T50" fmla="*/ 21 w 86"/>
                <a:gd name="T51" fmla="*/ 2 h 89"/>
                <a:gd name="T52" fmla="*/ 23 w 86"/>
                <a:gd name="T53" fmla="*/ 4 h 89"/>
                <a:gd name="T54" fmla="*/ 25 w 86"/>
                <a:gd name="T55" fmla="*/ 4 h 89"/>
                <a:gd name="T56" fmla="*/ 25 w 86"/>
                <a:gd name="T57" fmla="*/ 6 h 89"/>
                <a:gd name="T58" fmla="*/ 25 w 86"/>
                <a:gd name="T59" fmla="*/ 8 h 89"/>
                <a:gd name="T60" fmla="*/ 29 w 86"/>
                <a:gd name="T61" fmla="*/ 10 h 89"/>
                <a:gd name="T62" fmla="*/ 33 w 86"/>
                <a:gd name="T63" fmla="*/ 12 h 89"/>
                <a:gd name="T64" fmla="*/ 34 w 86"/>
                <a:gd name="T65" fmla="*/ 14 h 89"/>
                <a:gd name="T66" fmla="*/ 40 w 86"/>
                <a:gd name="T67" fmla="*/ 16 h 89"/>
                <a:gd name="T68" fmla="*/ 52 w 86"/>
                <a:gd name="T69" fmla="*/ 23 h 89"/>
                <a:gd name="T70" fmla="*/ 59 w 86"/>
                <a:gd name="T71" fmla="*/ 29 h 89"/>
                <a:gd name="T72" fmla="*/ 69 w 86"/>
                <a:gd name="T73" fmla="*/ 37 h 89"/>
                <a:gd name="T74" fmla="*/ 75 w 86"/>
                <a:gd name="T75" fmla="*/ 43 h 89"/>
                <a:gd name="T76" fmla="*/ 79 w 86"/>
                <a:gd name="T77" fmla="*/ 46 h 89"/>
                <a:gd name="T78" fmla="*/ 84 w 86"/>
                <a:gd name="T79" fmla="*/ 48 h 89"/>
                <a:gd name="T80" fmla="*/ 86 w 86"/>
                <a:gd name="T81" fmla="*/ 5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6" h="89">
                  <a:moveTo>
                    <a:pt x="86" y="52"/>
                  </a:moveTo>
                  <a:lnTo>
                    <a:pt x="84" y="54"/>
                  </a:lnTo>
                  <a:lnTo>
                    <a:pt x="84" y="56"/>
                  </a:lnTo>
                  <a:lnTo>
                    <a:pt x="84" y="56"/>
                  </a:lnTo>
                  <a:lnTo>
                    <a:pt x="84" y="56"/>
                  </a:lnTo>
                  <a:lnTo>
                    <a:pt x="84" y="56"/>
                  </a:lnTo>
                  <a:lnTo>
                    <a:pt x="84" y="56"/>
                  </a:lnTo>
                  <a:lnTo>
                    <a:pt x="84" y="56"/>
                  </a:lnTo>
                  <a:lnTo>
                    <a:pt x="84" y="58"/>
                  </a:lnTo>
                  <a:lnTo>
                    <a:pt x="82" y="60"/>
                  </a:lnTo>
                  <a:lnTo>
                    <a:pt x="82" y="60"/>
                  </a:lnTo>
                  <a:lnTo>
                    <a:pt x="81" y="60"/>
                  </a:lnTo>
                  <a:lnTo>
                    <a:pt x="79" y="62"/>
                  </a:lnTo>
                  <a:lnTo>
                    <a:pt x="77" y="62"/>
                  </a:lnTo>
                  <a:lnTo>
                    <a:pt x="77" y="62"/>
                  </a:lnTo>
                  <a:lnTo>
                    <a:pt x="75" y="64"/>
                  </a:lnTo>
                  <a:lnTo>
                    <a:pt x="75" y="66"/>
                  </a:lnTo>
                  <a:lnTo>
                    <a:pt x="73" y="71"/>
                  </a:lnTo>
                  <a:lnTo>
                    <a:pt x="71" y="75"/>
                  </a:lnTo>
                  <a:lnTo>
                    <a:pt x="69" y="79"/>
                  </a:lnTo>
                  <a:lnTo>
                    <a:pt x="67" y="83"/>
                  </a:lnTo>
                  <a:lnTo>
                    <a:pt x="65" y="85"/>
                  </a:lnTo>
                  <a:lnTo>
                    <a:pt x="61" y="87"/>
                  </a:lnTo>
                  <a:lnTo>
                    <a:pt x="57" y="89"/>
                  </a:lnTo>
                  <a:lnTo>
                    <a:pt x="52" y="89"/>
                  </a:lnTo>
                  <a:lnTo>
                    <a:pt x="48" y="89"/>
                  </a:lnTo>
                  <a:lnTo>
                    <a:pt x="42" y="89"/>
                  </a:lnTo>
                  <a:lnTo>
                    <a:pt x="36" y="89"/>
                  </a:lnTo>
                  <a:lnTo>
                    <a:pt x="33" y="89"/>
                  </a:lnTo>
                  <a:lnTo>
                    <a:pt x="29" y="89"/>
                  </a:lnTo>
                  <a:lnTo>
                    <a:pt x="25" y="87"/>
                  </a:lnTo>
                  <a:lnTo>
                    <a:pt x="21" y="83"/>
                  </a:lnTo>
                  <a:lnTo>
                    <a:pt x="19" y="79"/>
                  </a:lnTo>
                  <a:lnTo>
                    <a:pt x="2" y="73"/>
                  </a:lnTo>
                  <a:lnTo>
                    <a:pt x="0" y="35"/>
                  </a:lnTo>
                  <a:lnTo>
                    <a:pt x="0" y="31"/>
                  </a:lnTo>
                  <a:lnTo>
                    <a:pt x="0" y="27"/>
                  </a:lnTo>
                  <a:lnTo>
                    <a:pt x="0" y="23"/>
                  </a:lnTo>
                  <a:lnTo>
                    <a:pt x="0" y="18"/>
                  </a:lnTo>
                  <a:lnTo>
                    <a:pt x="0" y="14"/>
                  </a:lnTo>
                  <a:lnTo>
                    <a:pt x="2" y="10"/>
                  </a:lnTo>
                  <a:lnTo>
                    <a:pt x="4" y="6"/>
                  </a:lnTo>
                  <a:lnTo>
                    <a:pt x="8" y="2"/>
                  </a:lnTo>
                  <a:lnTo>
                    <a:pt x="10" y="2"/>
                  </a:lnTo>
                  <a:lnTo>
                    <a:pt x="11" y="0"/>
                  </a:lnTo>
                  <a:lnTo>
                    <a:pt x="13" y="0"/>
                  </a:lnTo>
                  <a:lnTo>
                    <a:pt x="13" y="0"/>
                  </a:lnTo>
                  <a:lnTo>
                    <a:pt x="15" y="0"/>
                  </a:lnTo>
                  <a:lnTo>
                    <a:pt x="15" y="0"/>
                  </a:lnTo>
                  <a:lnTo>
                    <a:pt x="17" y="2"/>
                  </a:lnTo>
                  <a:lnTo>
                    <a:pt x="19" y="2"/>
                  </a:lnTo>
                  <a:lnTo>
                    <a:pt x="21" y="2"/>
                  </a:lnTo>
                  <a:lnTo>
                    <a:pt x="21" y="4"/>
                  </a:lnTo>
                  <a:lnTo>
                    <a:pt x="23" y="4"/>
                  </a:lnTo>
                  <a:lnTo>
                    <a:pt x="23" y="4"/>
                  </a:lnTo>
                  <a:lnTo>
                    <a:pt x="25" y="4"/>
                  </a:lnTo>
                  <a:lnTo>
                    <a:pt x="25" y="4"/>
                  </a:lnTo>
                  <a:lnTo>
                    <a:pt x="25" y="6"/>
                  </a:lnTo>
                  <a:lnTo>
                    <a:pt x="25" y="6"/>
                  </a:lnTo>
                  <a:lnTo>
                    <a:pt x="25" y="8"/>
                  </a:lnTo>
                  <a:lnTo>
                    <a:pt x="27" y="8"/>
                  </a:lnTo>
                  <a:lnTo>
                    <a:pt x="29" y="10"/>
                  </a:lnTo>
                  <a:lnTo>
                    <a:pt x="31" y="10"/>
                  </a:lnTo>
                  <a:lnTo>
                    <a:pt x="33" y="12"/>
                  </a:lnTo>
                  <a:lnTo>
                    <a:pt x="33" y="14"/>
                  </a:lnTo>
                  <a:lnTo>
                    <a:pt x="34" y="14"/>
                  </a:lnTo>
                  <a:lnTo>
                    <a:pt x="34" y="14"/>
                  </a:lnTo>
                  <a:lnTo>
                    <a:pt x="40" y="16"/>
                  </a:lnTo>
                  <a:lnTo>
                    <a:pt x="46" y="20"/>
                  </a:lnTo>
                  <a:lnTo>
                    <a:pt x="52" y="23"/>
                  </a:lnTo>
                  <a:lnTo>
                    <a:pt x="56" y="25"/>
                  </a:lnTo>
                  <a:lnTo>
                    <a:pt x="59" y="29"/>
                  </a:lnTo>
                  <a:lnTo>
                    <a:pt x="63" y="33"/>
                  </a:lnTo>
                  <a:lnTo>
                    <a:pt x="69" y="37"/>
                  </a:lnTo>
                  <a:lnTo>
                    <a:pt x="75" y="39"/>
                  </a:lnTo>
                  <a:lnTo>
                    <a:pt x="75" y="43"/>
                  </a:lnTo>
                  <a:lnTo>
                    <a:pt x="77" y="44"/>
                  </a:lnTo>
                  <a:lnTo>
                    <a:pt x="79" y="46"/>
                  </a:lnTo>
                  <a:lnTo>
                    <a:pt x="82" y="46"/>
                  </a:lnTo>
                  <a:lnTo>
                    <a:pt x="84" y="48"/>
                  </a:lnTo>
                  <a:lnTo>
                    <a:pt x="86" y="48"/>
                  </a:lnTo>
                  <a:lnTo>
                    <a:pt x="86" y="50"/>
                  </a:lnTo>
                  <a:lnTo>
                    <a:pt x="86" y="52"/>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46" name="Freeform 403"/>
            <p:cNvSpPr>
              <a:spLocks/>
            </p:cNvSpPr>
            <p:nvPr/>
          </p:nvSpPr>
          <p:spPr bwMode="auto">
            <a:xfrm>
              <a:off x="1490" y="2123"/>
              <a:ext cx="15" cy="9"/>
            </a:xfrm>
            <a:custGeom>
              <a:avLst/>
              <a:gdLst>
                <a:gd name="T0" fmla="*/ 0 w 15"/>
                <a:gd name="T1" fmla="*/ 8 h 8"/>
                <a:gd name="T2" fmla="*/ 2 w 15"/>
                <a:gd name="T3" fmla="*/ 8 h 8"/>
                <a:gd name="T4" fmla="*/ 4 w 15"/>
                <a:gd name="T5" fmla="*/ 8 h 8"/>
                <a:gd name="T6" fmla="*/ 8 w 15"/>
                <a:gd name="T7" fmla="*/ 8 h 8"/>
                <a:gd name="T8" fmla="*/ 10 w 15"/>
                <a:gd name="T9" fmla="*/ 8 h 8"/>
                <a:gd name="T10" fmla="*/ 11 w 15"/>
                <a:gd name="T11" fmla="*/ 6 h 8"/>
                <a:gd name="T12" fmla="*/ 13 w 15"/>
                <a:gd name="T13" fmla="*/ 4 h 8"/>
                <a:gd name="T14" fmla="*/ 13 w 15"/>
                <a:gd name="T15" fmla="*/ 2 h 8"/>
                <a:gd name="T16" fmla="*/ 15 w 15"/>
                <a:gd name="T17" fmla="*/ 0 h 8"/>
                <a:gd name="T18" fmla="*/ 11 w 15"/>
                <a:gd name="T19" fmla="*/ 2 h 8"/>
                <a:gd name="T20" fmla="*/ 10 w 15"/>
                <a:gd name="T21" fmla="*/ 2 h 8"/>
                <a:gd name="T22" fmla="*/ 8 w 15"/>
                <a:gd name="T23" fmla="*/ 2 h 8"/>
                <a:gd name="T24" fmla="*/ 4 w 15"/>
                <a:gd name="T25" fmla="*/ 2 h 8"/>
                <a:gd name="T26" fmla="*/ 2 w 15"/>
                <a:gd name="T27" fmla="*/ 4 h 8"/>
                <a:gd name="T28" fmla="*/ 2 w 15"/>
                <a:gd name="T29" fmla="*/ 4 h 8"/>
                <a:gd name="T30" fmla="*/ 0 w 15"/>
                <a:gd name="T31" fmla="*/ 6 h 8"/>
                <a:gd name="T32" fmla="*/ 0 w 15"/>
                <a:gd name="T33"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 h="8">
                  <a:moveTo>
                    <a:pt x="0" y="8"/>
                  </a:moveTo>
                  <a:lnTo>
                    <a:pt x="2" y="8"/>
                  </a:lnTo>
                  <a:lnTo>
                    <a:pt x="4" y="8"/>
                  </a:lnTo>
                  <a:lnTo>
                    <a:pt x="8" y="8"/>
                  </a:lnTo>
                  <a:lnTo>
                    <a:pt x="10" y="8"/>
                  </a:lnTo>
                  <a:lnTo>
                    <a:pt x="11" y="6"/>
                  </a:lnTo>
                  <a:lnTo>
                    <a:pt x="13" y="4"/>
                  </a:lnTo>
                  <a:lnTo>
                    <a:pt x="13" y="2"/>
                  </a:lnTo>
                  <a:lnTo>
                    <a:pt x="15" y="0"/>
                  </a:lnTo>
                  <a:lnTo>
                    <a:pt x="11" y="2"/>
                  </a:lnTo>
                  <a:lnTo>
                    <a:pt x="10" y="2"/>
                  </a:lnTo>
                  <a:lnTo>
                    <a:pt x="8" y="2"/>
                  </a:lnTo>
                  <a:lnTo>
                    <a:pt x="4" y="2"/>
                  </a:lnTo>
                  <a:lnTo>
                    <a:pt x="2" y="4"/>
                  </a:lnTo>
                  <a:lnTo>
                    <a:pt x="2" y="4"/>
                  </a:lnTo>
                  <a:lnTo>
                    <a:pt x="0" y="6"/>
                  </a:lnTo>
                  <a:lnTo>
                    <a:pt x="0" y="8"/>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47" name="Freeform 404"/>
            <p:cNvSpPr>
              <a:spLocks/>
            </p:cNvSpPr>
            <p:nvPr/>
          </p:nvSpPr>
          <p:spPr bwMode="auto">
            <a:xfrm>
              <a:off x="1425" y="2019"/>
              <a:ext cx="7" cy="4"/>
            </a:xfrm>
            <a:custGeom>
              <a:avLst/>
              <a:gdLst>
                <a:gd name="T0" fmla="*/ 0 w 7"/>
                <a:gd name="T1" fmla="*/ 0 h 4"/>
                <a:gd name="T2" fmla="*/ 0 w 7"/>
                <a:gd name="T3" fmla="*/ 0 h 4"/>
                <a:gd name="T4" fmla="*/ 0 w 7"/>
                <a:gd name="T5" fmla="*/ 2 h 4"/>
                <a:gd name="T6" fmla="*/ 0 w 7"/>
                <a:gd name="T7" fmla="*/ 2 h 4"/>
                <a:gd name="T8" fmla="*/ 0 w 7"/>
                <a:gd name="T9" fmla="*/ 2 h 4"/>
                <a:gd name="T10" fmla="*/ 0 w 7"/>
                <a:gd name="T11" fmla="*/ 4 h 4"/>
                <a:gd name="T12" fmla="*/ 0 w 7"/>
                <a:gd name="T13" fmla="*/ 4 h 4"/>
                <a:gd name="T14" fmla="*/ 0 w 7"/>
                <a:gd name="T15" fmla="*/ 4 h 4"/>
                <a:gd name="T16" fmla="*/ 0 w 7"/>
                <a:gd name="T17" fmla="*/ 4 h 4"/>
                <a:gd name="T18" fmla="*/ 0 w 7"/>
                <a:gd name="T19" fmla="*/ 4 h 4"/>
                <a:gd name="T20" fmla="*/ 2 w 7"/>
                <a:gd name="T21" fmla="*/ 4 h 4"/>
                <a:gd name="T22" fmla="*/ 4 w 7"/>
                <a:gd name="T23" fmla="*/ 4 h 4"/>
                <a:gd name="T24" fmla="*/ 4 w 7"/>
                <a:gd name="T25" fmla="*/ 4 h 4"/>
                <a:gd name="T26" fmla="*/ 5 w 7"/>
                <a:gd name="T27" fmla="*/ 4 h 4"/>
                <a:gd name="T28" fmla="*/ 5 w 7"/>
                <a:gd name="T29" fmla="*/ 2 h 4"/>
                <a:gd name="T30" fmla="*/ 5 w 7"/>
                <a:gd name="T31" fmla="*/ 2 h 4"/>
                <a:gd name="T32" fmla="*/ 7 w 7"/>
                <a:gd name="T33" fmla="*/ 2 h 4"/>
                <a:gd name="T34" fmla="*/ 5 w 7"/>
                <a:gd name="T35" fmla="*/ 2 h 4"/>
                <a:gd name="T36" fmla="*/ 5 w 7"/>
                <a:gd name="T37" fmla="*/ 2 h 4"/>
                <a:gd name="T38" fmla="*/ 5 w 7"/>
                <a:gd name="T39" fmla="*/ 0 h 4"/>
                <a:gd name="T40" fmla="*/ 4 w 7"/>
                <a:gd name="T41" fmla="*/ 0 h 4"/>
                <a:gd name="T42" fmla="*/ 4 w 7"/>
                <a:gd name="T43" fmla="*/ 0 h 4"/>
                <a:gd name="T44" fmla="*/ 2 w 7"/>
                <a:gd name="T45" fmla="*/ 0 h 4"/>
                <a:gd name="T46" fmla="*/ 0 w 7"/>
                <a:gd name="T47" fmla="*/ 0 h 4"/>
                <a:gd name="T48" fmla="*/ 0 w 7"/>
                <a:gd name="T4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 h="4">
                  <a:moveTo>
                    <a:pt x="0" y="0"/>
                  </a:moveTo>
                  <a:lnTo>
                    <a:pt x="0" y="0"/>
                  </a:lnTo>
                  <a:lnTo>
                    <a:pt x="0" y="2"/>
                  </a:lnTo>
                  <a:lnTo>
                    <a:pt x="0" y="2"/>
                  </a:lnTo>
                  <a:lnTo>
                    <a:pt x="0" y="2"/>
                  </a:lnTo>
                  <a:lnTo>
                    <a:pt x="0" y="4"/>
                  </a:lnTo>
                  <a:lnTo>
                    <a:pt x="0" y="4"/>
                  </a:lnTo>
                  <a:lnTo>
                    <a:pt x="0" y="4"/>
                  </a:lnTo>
                  <a:lnTo>
                    <a:pt x="0" y="4"/>
                  </a:lnTo>
                  <a:lnTo>
                    <a:pt x="0" y="4"/>
                  </a:lnTo>
                  <a:lnTo>
                    <a:pt x="2" y="4"/>
                  </a:lnTo>
                  <a:lnTo>
                    <a:pt x="4" y="4"/>
                  </a:lnTo>
                  <a:lnTo>
                    <a:pt x="4" y="4"/>
                  </a:lnTo>
                  <a:lnTo>
                    <a:pt x="5" y="4"/>
                  </a:lnTo>
                  <a:lnTo>
                    <a:pt x="5" y="2"/>
                  </a:lnTo>
                  <a:lnTo>
                    <a:pt x="5" y="2"/>
                  </a:lnTo>
                  <a:lnTo>
                    <a:pt x="7" y="2"/>
                  </a:lnTo>
                  <a:lnTo>
                    <a:pt x="5" y="2"/>
                  </a:lnTo>
                  <a:lnTo>
                    <a:pt x="5" y="2"/>
                  </a:lnTo>
                  <a:lnTo>
                    <a:pt x="5" y="0"/>
                  </a:lnTo>
                  <a:lnTo>
                    <a:pt x="4" y="0"/>
                  </a:lnTo>
                  <a:lnTo>
                    <a:pt x="4" y="0"/>
                  </a:lnTo>
                  <a:lnTo>
                    <a:pt x="2" y="0"/>
                  </a:lnTo>
                  <a:lnTo>
                    <a:pt x="0" y="0"/>
                  </a:lnTo>
                  <a:lnTo>
                    <a:pt x="0"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48" name="Freeform 405"/>
            <p:cNvSpPr>
              <a:spLocks/>
            </p:cNvSpPr>
            <p:nvPr/>
          </p:nvSpPr>
          <p:spPr bwMode="auto">
            <a:xfrm>
              <a:off x="1432" y="2008"/>
              <a:ext cx="21" cy="27"/>
            </a:xfrm>
            <a:custGeom>
              <a:avLst/>
              <a:gdLst>
                <a:gd name="T0" fmla="*/ 10 w 21"/>
                <a:gd name="T1" fmla="*/ 6 h 25"/>
                <a:gd name="T2" fmla="*/ 2 w 21"/>
                <a:gd name="T3" fmla="*/ 0 h 25"/>
                <a:gd name="T4" fmla="*/ 0 w 21"/>
                <a:gd name="T5" fmla="*/ 0 h 25"/>
                <a:gd name="T6" fmla="*/ 10 w 21"/>
                <a:gd name="T7" fmla="*/ 0 h 25"/>
                <a:gd name="T8" fmla="*/ 10 w 21"/>
                <a:gd name="T9" fmla="*/ 2 h 25"/>
                <a:gd name="T10" fmla="*/ 10 w 21"/>
                <a:gd name="T11" fmla="*/ 2 h 25"/>
                <a:gd name="T12" fmla="*/ 12 w 21"/>
                <a:gd name="T13" fmla="*/ 4 h 25"/>
                <a:gd name="T14" fmla="*/ 12 w 21"/>
                <a:gd name="T15" fmla="*/ 4 h 25"/>
                <a:gd name="T16" fmla="*/ 14 w 21"/>
                <a:gd name="T17" fmla="*/ 4 h 25"/>
                <a:gd name="T18" fmla="*/ 16 w 21"/>
                <a:gd name="T19" fmla="*/ 6 h 25"/>
                <a:gd name="T20" fmla="*/ 16 w 21"/>
                <a:gd name="T21" fmla="*/ 6 h 25"/>
                <a:gd name="T22" fmla="*/ 18 w 21"/>
                <a:gd name="T23" fmla="*/ 6 h 25"/>
                <a:gd name="T24" fmla="*/ 18 w 21"/>
                <a:gd name="T25" fmla="*/ 8 h 25"/>
                <a:gd name="T26" fmla="*/ 18 w 21"/>
                <a:gd name="T27" fmla="*/ 10 h 25"/>
                <a:gd name="T28" fmla="*/ 20 w 21"/>
                <a:gd name="T29" fmla="*/ 10 h 25"/>
                <a:gd name="T30" fmla="*/ 20 w 21"/>
                <a:gd name="T31" fmla="*/ 12 h 25"/>
                <a:gd name="T32" fmla="*/ 20 w 21"/>
                <a:gd name="T33" fmla="*/ 14 h 25"/>
                <a:gd name="T34" fmla="*/ 21 w 21"/>
                <a:gd name="T35" fmla="*/ 16 h 25"/>
                <a:gd name="T36" fmla="*/ 21 w 21"/>
                <a:gd name="T37" fmla="*/ 18 h 25"/>
                <a:gd name="T38" fmla="*/ 21 w 21"/>
                <a:gd name="T39" fmla="*/ 18 h 25"/>
                <a:gd name="T40" fmla="*/ 21 w 21"/>
                <a:gd name="T41" fmla="*/ 19 h 25"/>
                <a:gd name="T42" fmla="*/ 21 w 21"/>
                <a:gd name="T43" fmla="*/ 19 h 25"/>
                <a:gd name="T44" fmla="*/ 21 w 21"/>
                <a:gd name="T45" fmla="*/ 21 h 25"/>
                <a:gd name="T46" fmla="*/ 20 w 21"/>
                <a:gd name="T47" fmla="*/ 21 h 25"/>
                <a:gd name="T48" fmla="*/ 20 w 21"/>
                <a:gd name="T49" fmla="*/ 23 h 25"/>
                <a:gd name="T50" fmla="*/ 20 w 21"/>
                <a:gd name="T51" fmla="*/ 23 h 25"/>
                <a:gd name="T52" fmla="*/ 18 w 21"/>
                <a:gd name="T53" fmla="*/ 25 h 25"/>
                <a:gd name="T54" fmla="*/ 18 w 21"/>
                <a:gd name="T55" fmla="*/ 25 h 25"/>
                <a:gd name="T56" fmla="*/ 18 w 21"/>
                <a:gd name="T57" fmla="*/ 23 h 25"/>
                <a:gd name="T58" fmla="*/ 18 w 21"/>
                <a:gd name="T59" fmla="*/ 21 h 25"/>
                <a:gd name="T60" fmla="*/ 16 w 21"/>
                <a:gd name="T61" fmla="*/ 19 h 25"/>
                <a:gd name="T62" fmla="*/ 16 w 21"/>
                <a:gd name="T63" fmla="*/ 18 h 25"/>
                <a:gd name="T64" fmla="*/ 16 w 21"/>
                <a:gd name="T65" fmla="*/ 16 h 25"/>
                <a:gd name="T66" fmla="*/ 16 w 21"/>
                <a:gd name="T67" fmla="*/ 14 h 25"/>
                <a:gd name="T68" fmla="*/ 16 w 21"/>
                <a:gd name="T69" fmla="*/ 12 h 25"/>
                <a:gd name="T70" fmla="*/ 16 w 21"/>
                <a:gd name="T71" fmla="*/ 10 h 25"/>
                <a:gd name="T72" fmla="*/ 16 w 21"/>
                <a:gd name="T73" fmla="*/ 10 h 25"/>
                <a:gd name="T74" fmla="*/ 14 w 21"/>
                <a:gd name="T75" fmla="*/ 10 h 25"/>
                <a:gd name="T76" fmla="*/ 12 w 21"/>
                <a:gd name="T77" fmla="*/ 10 h 25"/>
                <a:gd name="T78" fmla="*/ 12 w 21"/>
                <a:gd name="T79" fmla="*/ 10 h 25"/>
                <a:gd name="T80" fmla="*/ 10 w 21"/>
                <a:gd name="T81" fmla="*/ 8 h 25"/>
                <a:gd name="T82" fmla="*/ 10 w 21"/>
                <a:gd name="T83" fmla="*/ 8 h 25"/>
                <a:gd name="T84" fmla="*/ 10 w 21"/>
                <a:gd name="T85" fmla="*/ 8 h 25"/>
                <a:gd name="T86" fmla="*/ 10 w 21"/>
                <a:gd name="T87" fmla="*/ 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1" h="25">
                  <a:moveTo>
                    <a:pt x="10" y="6"/>
                  </a:moveTo>
                  <a:lnTo>
                    <a:pt x="2" y="0"/>
                  </a:lnTo>
                  <a:lnTo>
                    <a:pt x="0" y="0"/>
                  </a:lnTo>
                  <a:lnTo>
                    <a:pt x="10" y="0"/>
                  </a:lnTo>
                  <a:lnTo>
                    <a:pt x="10" y="2"/>
                  </a:lnTo>
                  <a:lnTo>
                    <a:pt x="10" y="2"/>
                  </a:lnTo>
                  <a:lnTo>
                    <a:pt x="12" y="4"/>
                  </a:lnTo>
                  <a:lnTo>
                    <a:pt x="12" y="4"/>
                  </a:lnTo>
                  <a:lnTo>
                    <a:pt x="14" y="4"/>
                  </a:lnTo>
                  <a:lnTo>
                    <a:pt x="16" y="6"/>
                  </a:lnTo>
                  <a:lnTo>
                    <a:pt x="16" y="6"/>
                  </a:lnTo>
                  <a:lnTo>
                    <a:pt x="18" y="6"/>
                  </a:lnTo>
                  <a:lnTo>
                    <a:pt x="18" y="8"/>
                  </a:lnTo>
                  <a:lnTo>
                    <a:pt x="18" y="10"/>
                  </a:lnTo>
                  <a:lnTo>
                    <a:pt x="20" y="10"/>
                  </a:lnTo>
                  <a:lnTo>
                    <a:pt x="20" y="12"/>
                  </a:lnTo>
                  <a:lnTo>
                    <a:pt x="20" y="14"/>
                  </a:lnTo>
                  <a:lnTo>
                    <a:pt x="21" y="16"/>
                  </a:lnTo>
                  <a:lnTo>
                    <a:pt x="21" y="18"/>
                  </a:lnTo>
                  <a:lnTo>
                    <a:pt x="21" y="18"/>
                  </a:lnTo>
                  <a:lnTo>
                    <a:pt x="21" y="19"/>
                  </a:lnTo>
                  <a:lnTo>
                    <a:pt x="21" y="19"/>
                  </a:lnTo>
                  <a:lnTo>
                    <a:pt x="21" y="21"/>
                  </a:lnTo>
                  <a:lnTo>
                    <a:pt x="20" y="21"/>
                  </a:lnTo>
                  <a:lnTo>
                    <a:pt x="20" y="23"/>
                  </a:lnTo>
                  <a:lnTo>
                    <a:pt x="20" y="23"/>
                  </a:lnTo>
                  <a:lnTo>
                    <a:pt x="18" y="25"/>
                  </a:lnTo>
                  <a:lnTo>
                    <a:pt x="18" y="25"/>
                  </a:lnTo>
                  <a:lnTo>
                    <a:pt x="18" y="23"/>
                  </a:lnTo>
                  <a:lnTo>
                    <a:pt x="18" y="21"/>
                  </a:lnTo>
                  <a:lnTo>
                    <a:pt x="16" y="19"/>
                  </a:lnTo>
                  <a:lnTo>
                    <a:pt x="16" y="18"/>
                  </a:lnTo>
                  <a:lnTo>
                    <a:pt x="16" y="16"/>
                  </a:lnTo>
                  <a:lnTo>
                    <a:pt x="16" y="14"/>
                  </a:lnTo>
                  <a:lnTo>
                    <a:pt x="16" y="12"/>
                  </a:lnTo>
                  <a:lnTo>
                    <a:pt x="16" y="10"/>
                  </a:lnTo>
                  <a:lnTo>
                    <a:pt x="16" y="10"/>
                  </a:lnTo>
                  <a:lnTo>
                    <a:pt x="14" y="10"/>
                  </a:lnTo>
                  <a:lnTo>
                    <a:pt x="12" y="10"/>
                  </a:lnTo>
                  <a:lnTo>
                    <a:pt x="12" y="10"/>
                  </a:lnTo>
                  <a:lnTo>
                    <a:pt x="10" y="8"/>
                  </a:lnTo>
                  <a:lnTo>
                    <a:pt x="10" y="8"/>
                  </a:lnTo>
                  <a:lnTo>
                    <a:pt x="10" y="8"/>
                  </a:lnTo>
                  <a:lnTo>
                    <a:pt x="10" y="6"/>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49" name="Freeform 406"/>
            <p:cNvSpPr>
              <a:spLocks/>
            </p:cNvSpPr>
            <p:nvPr/>
          </p:nvSpPr>
          <p:spPr bwMode="auto">
            <a:xfrm>
              <a:off x="1427" y="2048"/>
              <a:ext cx="13" cy="27"/>
            </a:xfrm>
            <a:custGeom>
              <a:avLst/>
              <a:gdLst>
                <a:gd name="T0" fmla="*/ 7 w 13"/>
                <a:gd name="T1" fmla="*/ 4 h 25"/>
                <a:gd name="T2" fmla="*/ 5 w 13"/>
                <a:gd name="T3" fmla="*/ 2 h 25"/>
                <a:gd name="T4" fmla="*/ 5 w 13"/>
                <a:gd name="T5" fmla="*/ 2 h 25"/>
                <a:gd name="T6" fmla="*/ 5 w 13"/>
                <a:gd name="T7" fmla="*/ 2 h 25"/>
                <a:gd name="T8" fmla="*/ 3 w 13"/>
                <a:gd name="T9" fmla="*/ 2 h 25"/>
                <a:gd name="T10" fmla="*/ 3 w 13"/>
                <a:gd name="T11" fmla="*/ 0 h 25"/>
                <a:gd name="T12" fmla="*/ 3 w 13"/>
                <a:gd name="T13" fmla="*/ 0 h 25"/>
                <a:gd name="T14" fmla="*/ 3 w 13"/>
                <a:gd name="T15" fmla="*/ 0 h 25"/>
                <a:gd name="T16" fmla="*/ 3 w 13"/>
                <a:gd name="T17" fmla="*/ 0 h 25"/>
                <a:gd name="T18" fmla="*/ 2 w 13"/>
                <a:gd name="T19" fmla="*/ 0 h 25"/>
                <a:gd name="T20" fmla="*/ 2 w 13"/>
                <a:gd name="T21" fmla="*/ 0 h 25"/>
                <a:gd name="T22" fmla="*/ 2 w 13"/>
                <a:gd name="T23" fmla="*/ 2 h 25"/>
                <a:gd name="T24" fmla="*/ 0 w 13"/>
                <a:gd name="T25" fmla="*/ 4 h 25"/>
                <a:gd name="T26" fmla="*/ 0 w 13"/>
                <a:gd name="T27" fmla="*/ 4 h 25"/>
                <a:gd name="T28" fmla="*/ 0 w 13"/>
                <a:gd name="T29" fmla="*/ 6 h 25"/>
                <a:gd name="T30" fmla="*/ 0 w 13"/>
                <a:gd name="T31" fmla="*/ 7 h 25"/>
                <a:gd name="T32" fmla="*/ 0 w 13"/>
                <a:gd name="T33" fmla="*/ 9 h 25"/>
                <a:gd name="T34" fmla="*/ 0 w 13"/>
                <a:gd name="T35" fmla="*/ 9 h 25"/>
                <a:gd name="T36" fmla="*/ 0 w 13"/>
                <a:gd name="T37" fmla="*/ 11 h 25"/>
                <a:gd name="T38" fmla="*/ 2 w 13"/>
                <a:gd name="T39" fmla="*/ 13 h 25"/>
                <a:gd name="T40" fmla="*/ 2 w 13"/>
                <a:gd name="T41" fmla="*/ 15 h 25"/>
                <a:gd name="T42" fmla="*/ 3 w 13"/>
                <a:gd name="T43" fmla="*/ 19 h 25"/>
                <a:gd name="T44" fmla="*/ 3 w 13"/>
                <a:gd name="T45" fmla="*/ 21 h 25"/>
                <a:gd name="T46" fmla="*/ 5 w 13"/>
                <a:gd name="T47" fmla="*/ 23 h 25"/>
                <a:gd name="T48" fmla="*/ 7 w 13"/>
                <a:gd name="T49" fmla="*/ 25 h 25"/>
                <a:gd name="T50" fmla="*/ 7 w 13"/>
                <a:gd name="T51" fmla="*/ 23 h 25"/>
                <a:gd name="T52" fmla="*/ 9 w 13"/>
                <a:gd name="T53" fmla="*/ 19 h 25"/>
                <a:gd name="T54" fmla="*/ 11 w 13"/>
                <a:gd name="T55" fmla="*/ 15 h 25"/>
                <a:gd name="T56" fmla="*/ 13 w 13"/>
                <a:gd name="T57" fmla="*/ 11 h 25"/>
                <a:gd name="T58" fmla="*/ 13 w 13"/>
                <a:gd name="T59" fmla="*/ 9 h 25"/>
                <a:gd name="T60" fmla="*/ 13 w 13"/>
                <a:gd name="T61" fmla="*/ 6 h 25"/>
                <a:gd name="T62" fmla="*/ 11 w 13"/>
                <a:gd name="T63" fmla="*/ 4 h 25"/>
                <a:gd name="T64" fmla="*/ 7 w 13"/>
                <a:gd name="T65" fmla="*/ 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 h="25">
                  <a:moveTo>
                    <a:pt x="7" y="4"/>
                  </a:moveTo>
                  <a:lnTo>
                    <a:pt x="5" y="2"/>
                  </a:lnTo>
                  <a:lnTo>
                    <a:pt x="5" y="2"/>
                  </a:lnTo>
                  <a:lnTo>
                    <a:pt x="5" y="2"/>
                  </a:lnTo>
                  <a:lnTo>
                    <a:pt x="3" y="2"/>
                  </a:lnTo>
                  <a:lnTo>
                    <a:pt x="3" y="0"/>
                  </a:lnTo>
                  <a:lnTo>
                    <a:pt x="3" y="0"/>
                  </a:lnTo>
                  <a:lnTo>
                    <a:pt x="3" y="0"/>
                  </a:lnTo>
                  <a:lnTo>
                    <a:pt x="3" y="0"/>
                  </a:lnTo>
                  <a:lnTo>
                    <a:pt x="2" y="0"/>
                  </a:lnTo>
                  <a:lnTo>
                    <a:pt x="2" y="0"/>
                  </a:lnTo>
                  <a:lnTo>
                    <a:pt x="2" y="2"/>
                  </a:lnTo>
                  <a:lnTo>
                    <a:pt x="0" y="4"/>
                  </a:lnTo>
                  <a:lnTo>
                    <a:pt x="0" y="4"/>
                  </a:lnTo>
                  <a:lnTo>
                    <a:pt x="0" y="6"/>
                  </a:lnTo>
                  <a:lnTo>
                    <a:pt x="0" y="7"/>
                  </a:lnTo>
                  <a:lnTo>
                    <a:pt x="0" y="9"/>
                  </a:lnTo>
                  <a:lnTo>
                    <a:pt x="0" y="9"/>
                  </a:lnTo>
                  <a:lnTo>
                    <a:pt x="0" y="11"/>
                  </a:lnTo>
                  <a:lnTo>
                    <a:pt x="2" y="13"/>
                  </a:lnTo>
                  <a:lnTo>
                    <a:pt x="2" y="15"/>
                  </a:lnTo>
                  <a:lnTo>
                    <a:pt x="3" y="19"/>
                  </a:lnTo>
                  <a:lnTo>
                    <a:pt x="3" y="21"/>
                  </a:lnTo>
                  <a:lnTo>
                    <a:pt x="5" y="23"/>
                  </a:lnTo>
                  <a:lnTo>
                    <a:pt x="7" y="25"/>
                  </a:lnTo>
                  <a:lnTo>
                    <a:pt x="7" y="23"/>
                  </a:lnTo>
                  <a:lnTo>
                    <a:pt x="9" y="19"/>
                  </a:lnTo>
                  <a:lnTo>
                    <a:pt x="11" y="15"/>
                  </a:lnTo>
                  <a:lnTo>
                    <a:pt x="13" y="11"/>
                  </a:lnTo>
                  <a:lnTo>
                    <a:pt x="13" y="9"/>
                  </a:lnTo>
                  <a:lnTo>
                    <a:pt x="13" y="6"/>
                  </a:lnTo>
                  <a:lnTo>
                    <a:pt x="11" y="4"/>
                  </a:lnTo>
                  <a:lnTo>
                    <a:pt x="7" y="4"/>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50" name="Freeform 407"/>
            <p:cNvSpPr>
              <a:spLocks/>
            </p:cNvSpPr>
            <p:nvPr/>
          </p:nvSpPr>
          <p:spPr bwMode="auto">
            <a:xfrm>
              <a:off x="1450" y="2050"/>
              <a:ext cx="1" cy="5"/>
            </a:xfrm>
            <a:custGeom>
              <a:avLst/>
              <a:gdLst>
                <a:gd name="T0" fmla="*/ 4 h 4"/>
                <a:gd name="T1" fmla="*/ 0 h 4"/>
                <a:gd name="T2" fmla="*/ 0 h 4"/>
                <a:gd name="T3" fmla="*/ 0 h 4"/>
                <a:gd name="T4" fmla="*/ 0 h 4"/>
                <a:gd name="T5" fmla="*/ 2 h 4"/>
                <a:gd name="T6" fmla="*/ 2 h 4"/>
                <a:gd name="T7" fmla="*/ 2 h 4"/>
                <a:gd name="T8" fmla="*/ 4 h 4"/>
                <a:gd name="T9" fmla="*/ 4 h 4"/>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Lst>
              <a:rect l="0" t="0" r="r" b="b"/>
              <a:pathLst>
                <a:path h="4">
                  <a:moveTo>
                    <a:pt x="0" y="4"/>
                  </a:moveTo>
                  <a:lnTo>
                    <a:pt x="0" y="0"/>
                  </a:lnTo>
                  <a:lnTo>
                    <a:pt x="0" y="0"/>
                  </a:lnTo>
                  <a:lnTo>
                    <a:pt x="0" y="0"/>
                  </a:lnTo>
                  <a:lnTo>
                    <a:pt x="0" y="0"/>
                  </a:lnTo>
                  <a:lnTo>
                    <a:pt x="0" y="2"/>
                  </a:lnTo>
                  <a:lnTo>
                    <a:pt x="0" y="2"/>
                  </a:lnTo>
                  <a:lnTo>
                    <a:pt x="0" y="2"/>
                  </a:lnTo>
                  <a:lnTo>
                    <a:pt x="0" y="4"/>
                  </a:lnTo>
                  <a:lnTo>
                    <a:pt x="0" y="4"/>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51" name="Freeform 408"/>
            <p:cNvSpPr>
              <a:spLocks/>
            </p:cNvSpPr>
            <p:nvPr/>
          </p:nvSpPr>
          <p:spPr bwMode="auto">
            <a:xfrm>
              <a:off x="1453" y="2042"/>
              <a:ext cx="10" cy="16"/>
            </a:xfrm>
            <a:custGeom>
              <a:avLst/>
              <a:gdLst>
                <a:gd name="T0" fmla="*/ 0 w 10"/>
                <a:gd name="T1" fmla="*/ 0 h 15"/>
                <a:gd name="T2" fmla="*/ 2 w 10"/>
                <a:gd name="T3" fmla="*/ 2 h 15"/>
                <a:gd name="T4" fmla="*/ 2 w 10"/>
                <a:gd name="T5" fmla="*/ 2 h 15"/>
                <a:gd name="T6" fmla="*/ 4 w 10"/>
                <a:gd name="T7" fmla="*/ 4 h 15"/>
                <a:gd name="T8" fmla="*/ 6 w 10"/>
                <a:gd name="T9" fmla="*/ 6 h 15"/>
                <a:gd name="T10" fmla="*/ 6 w 10"/>
                <a:gd name="T11" fmla="*/ 6 h 15"/>
                <a:gd name="T12" fmla="*/ 8 w 10"/>
                <a:gd name="T13" fmla="*/ 8 h 15"/>
                <a:gd name="T14" fmla="*/ 10 w 10"/>
                <a:gd name="T15" fmla="*/ 8 h 15"/>
                <a:gd name="T16" fmla="*/ 10 w 10"/>
                <a:gd name="T17" fmla="*/ 10 h 15"/>
                <a:gd name="T18" fmla="*/ 10 w 10"/>
                <a:gd name="T19" fmla="*/ 10 h 15"/>
                <a:gd name="T20" fmla="*/ 10 w 10"/>
                <a:gd name="T21" fmla="*/ 10 h 15"/>
                <a:gd name="T22" fmla="*/ 10 w 10"/>
                <a:gd name="T23" fmla="*/ 12 h 15"/>
                <a:gd name="T24" fmla="*/ 10 w 10"/>
                <a:gd name="T25" fmla="*/ 12 h 15"/>
                <a:gd name="T26" fmla="*/ 10 w 10"/>
                <a:gd name="T27" fmla="*/ 12 h 15"/>
                <a:gd name="T28" fmla="*/ 8 w 10"/>
                <a:gd name="T29" fmla="*/ 13 h 15"/>
                <a:gd name="T30" fmla="*/ 8 w 10"/>
                <a:gd name="T31" fmla="*/ 13 h 15"/>
                <a:gd name="T32" fmla="*/ 8 w 10"/>
                <a:gd name="T33" fmla="*/ 15 h 15"/>
                <a:gd name="T34" fmla="*/ 6 w 10"/>
                <a:gd name="T35" fmla="*/ 13 h 15"/>
                <a:gd name="T36" fmla="*/ 4 w 10"/>
                <a:gd name="T37" fmla="*/ 12 h 15"/>
                <a:gd name="T38" fmla="*/ 2 w 10"/>
                <a:gd name="T39" fmla="*/ 10 h 15"/>
                <a:gd name="T40" fmla="*/ 2 w 10"/>
                <a:gd name="T41" fmla="*/ 8 h 15"/>
                <a:gd name="T42" fmla="*/ 0 w 10"/>
                <a:gd name="T43" fmla="*/ 6 h 15"/>
                <a:gd name="T44" fmla="*/ 0 w 10"/>
                <a:gd name="T45" fmla="*/ 4 h 15"/>
                <a:gd name="T46" fmla="*/ 0 w 10"/>
                <a:gd name="T47" fmla="*/ 4 h 15"/>
                <a:gd name="T48" fmla="*/ 0 w 10"/>
                <a:gd name="T49"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 h="15">
                  <a:moveTo>
                    <a:pt x="0" y="0"/>
                  </a:moveTo>
                  <a:lnTo>
                    <a:pt x="2" y="2"/>
                  </a:lnTo>
                  <a:lnTo>
                    <a:pt x="2" y="2"/>
                  </a:lnTo>
                  <a:lnTo>
                    <a:pt x="4" y="4"/>
                  </a:lnTo>
                  <a:lnTo>
                    <a:pt x="6" y="6"/>
                  </a:lnTo>
                  <a:lnTo>
                    <a:pt x="6" y="6"/>
                  </a:lnTo>
                  <a:lnTo>
                    <a:pt x="8" y="8"/>
                  </a:lnTo>
                  <a:lnTo>
                    <a:pt x="10" y="8"/>
                  </a:lnTo>
                  <a:lnTo>
                    <a:pt x="10" y="10"/>
                  </a:lnTo>
                  <a:lnTo>
                    <a:pt x="10" y="10"/>
                  </a:lnTo>
                  <a:lnTo>
                    <a:pt x="10" y="10"/>
                  </a:lnTo>
                  <a:lnTo>
                    <a:pt x="10" y="12"/>
                  </a:lnTo>
                  <a:lnTo>
                    <a:pt x="10" y="12"/>
                  </a:lnTo>
                  <a:lnTo>
                    <a:pt x="10" y="12"/>
                  </a:lnTo>
                  <a:lnTo>
                    <a:pt x="8" y="13"/>
                  </a:lnTo>
                  <a:lnTo>
                    <a:pt x="8" y="13"/>
                  </a:lnTo>
                  <a:lnTo>
                    <a:pt x="8" y="15"/>
                  </a:lnTo>
                  <a:lnTo>
                    <a:pt x="6" y="13"/>
                  </a:lnTo>
                  <a:lnTo>
                    <a:pt x="4" y="12"/>
                  </a:lnTo>
                  <a:lnTo>
                    <a:pt x="2" y="10"/>
                  </a:lnTo>
                  <a:lnTo>
                    <a:pt x="2" y="8"/>
                  </a:lnTo>
                  <a:lnTo>
                    <a:pt x="0" y="6"/>
                  </a:lnTo>
                  <a:lnTo>
                    <a:pt x="0" y="4"/>
                  </a:lnTo>
                  <a:lnTo>
                    <a:pt x="0" y="4"/>
                  </a:lnTo>
                  <a:lnTo>
                    <a:pt x="0"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52" name="Freeform 409"/>
            <p:cNvSpPr>
              <a:spLocks/>
            </p:cNvSpPr>
            <p:nvPr/>
          </p:nvSpPr>
          <p:spPr bwMode="auto">
            <a:xfrm>
              <a:off x="1467" y="2056"/>
              <a:ext cx="6" cy="13"/>
            </a:xfrm>
            <a:custGeom>
              <a:avLst/>
              <a:gdLst>
                <a:gd name="T0" fmla="*/ 2 w 6"/>
                <a:gd name="T1" fmla="*/ 0 h 12"/>
                <a:gd name="T2" fmla="*/ 4 w 6"/>
                <a:gd name="T3" fmla="*/ 2 h 12"/>
                <a:gd name="T4" fmla="*/ 4 w 6"/>
                <a:gd name="T5" fmla="*/ 4 h 12"/>
                <a:gd name="T6" fmla="*/ 6 w 6"/>
                <a:gd name="T7" fmla="*/ 4 h 12"/>
                <a:gd name="T8" fmla="*/ 6 w 6"/>
                <a:gd name="T9" fmla="*/ 6 h 12"/>
                <a:gd name="T10" fmla="*/ 4 w 6"/>
                <a:gd name="T11" fmla="*/ 8 h 12"/>
                <a:gd name="T12" fmla="*/ 4 w 6"/>
                <a:gd name="T13" fmla="*/ 8 h 12"/>
                <a:gd name="T14" fmla="*/ 2 w 6"/>
                <a:gd name="T15" fmla="*/ 10 h 12"/>
                <a:gd name="T16" fmla="*/ 0 w 6"/>
                <a:gd name="T17" fmla="*/ 12 h 12"/>
                <a:gd name="T18" fmla="*/ 0 w 6"/>
                <a:gd name="T19" fmla="*/ 8 h 12"/>
                <a:gd name="T20" fmla="*/ 0 w 6"/>
                <a:gd name="T21" fmla="*/ 6 h 12"/>
                <a:gd name="T22" fmla="*/ 2 w 6"/>
                <a:gd name="T23" fmla="*/ 4 h 12"/>
                <a:gd name="T24" fmla="*/ 2 w 6"/>
                <a:gd name="T25" fmla="*/ 4 h 12"/>
                <a:gd name="T26" fmla="*/ 2 w 6"/>
                <a:gd name="T27" fmla="*/ 2 h 12"/>
                <a:gd name="T28" fmla="*/ 2 w 6"/>
                <a:gd name="T29" fmla="*/ 0 h 12"/>
                <a:gd name="T30" fmla="*/ 2 w 6"/>
                <a:gd name="T31" fmla="*/ 0 h 12"/>
                <a:gd name="T32" fmla="*/ 2 w 6"/>
                <a:gd name="T33"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 h="12">
                  <a:moveTo>
                    <a:pt x="2" y="0"/>
                  </a:moveTo>
                  <a:lnTo>
                    <a:pt x="4" y="2"/>
                  </a:lnTo>
                  <a:lnTo>
                    <a:pt x="4" y="4"/>
                  </a:lnTo>
                  <a:lnTo>
                    <a:pt x="6" y="4"/>
                  </a:lnTo>
                  <a:lnTo>
                    <a:pt x="6" y="6"/>
                  </a:lnTo>
                  <a:lnTo>
                    <a:pt x="4" y="8"/>
                  </a:lnTo>
                  <a:lnTo>
                    <a:pt x="4" y="8"/>
                  </a:lnTo>
                  <a:lnTo>
                    <a:pt x="2" y="10"/>
                  </a:lnTo>
                  <a:lnTo>
                    <a:pt x="0" y="12"/>
                  </a:lnTo>
                  <a:lnTo>
                    <a:pt x="0" y="8"/>
                  </a:lnTo>
                  <a:lnTo>
                    <a:pt x="0" y="6"/>
                  </a:lnTo>
                  <a:lnTo>
                    <a:pt x="2" y="4"/>
                  </a:lnTo>
                  <a:lnTo>
                    <a:pt x="2" y="4"/>
                  </a:lnTo>
                  <a:lnTo>
                    <a:pt x="2" y="2"/>
                  </a:lnTo>
                  <a:lnTo>
                    <a:pt x="2" y="0"/>
                  </a:lnTo>
                  <a:lnTo>
                    <a:pt x="2" y="0"/>
                  </a:lnTo>
                  <a:lnTo>
                    <a:pt x="2"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53" name="Freeform 410"/>
            <p:cNvSpPr>
              <a:spLocks/>
            </p:cNvSpPr>
            <p:nvPr/>
          </p:nvSpPr>
          <p:spPr bwMode="auto">
            <a:xfrm>
              <a:off x="1469" y="2078"/>
              <a:ext cx="6" cy="12"/>
            </a:xfrm>
            <a:custGeom>
              <a:avLst/>
              <a:gdLst>
                <a:gd name="T0" fmla="*/ 6 w 6"/>
                <a:gd name="T1" fmla="*/ 11 h 11"/>
                <a:gd name="T2" fmla="*/ 6 w 6"/>
                <a:gd name="T3" fmla="*/ 9 h 11"/>
                <a:gd name="T4" fmla="*/ 6 w 6"/>
                <a:gd name="T5" fmla="*/ 7 h 11"/>
                <a:gd name="T6" fmla="*/ 4 w 6"/>
                <a:gd name="T7" fmla="*/ 7 h 11"/>
                <a:gd name="T8" fmla="*/ 4 w 6"/>
                <a:gd name="T9" fmla="*/ 5 h 11"/>
                <a:gd name="T10" fmla="*/ 4 w 6"/>
                <a:gd name="T11" fmla="*/ 3 h 11"/>
                <a:gd name="T12" fmla="*/ 2 w 6"/>
                <a:gd name="T13" fmla="*/ 2 h 11"/>
                <a:gd name="T14" fmla="*/ 2 w 6"/>
                <a:gd name="T15" fmla="*/ 2 h 11"/>
                <a:gd name="T16" fmla="*/ 2 w 6"/>
                <a:gd name="T17" fmla="*/ 0 h 11"/>
                <a:gd name="T18" fmla="*/ 2 w 6"/>
                <a:gd name="T19" fmla="*/ 3 h 11"/>
                <a:gd name="T20" fmla="*/ 0 w 6"/>
                <a:gd name="T21" fmla="*/ 5 h 11"/>
                <a:gd name="T22" fmla="*/ 0 w 6"/>
                <a:gd name="T23" fmla="*/ 7 h 11"/>
                <a:gd name="T24" fmla="*/ 0 w 6"/>
                <a:gd name="T25" fmla="*/ 9 h 11"/>
                <a:gd name="T26" fmla="*/ 0 w 6"/>
                <a:gd name="T27" fmla="*/ 11 h 11"/>
                <a:gd name="T28" fmla="*/ 2 w 6"/>
                <a:gd name="T29" fmla="*/ 11 h 11"/>
                <a:gd name="T30" fmla="*/ 4 w 6"/>
                <a:gd name="T31" fmla="*/ 11 h 11"/>
                <a:gd name="T32" fmla="*/ 6 w 6"/>
                <a:gd name="T33"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 h="11">
                  <a:moveTo>
                    <a:pt x="6" y="11"/>
                  </a:moveTo>
                  <a:lnTo>
                    <a:pt x="6" y="9"/>
                  </a:lnTo>
                  <a:lnTo>
                    <a:pt x="6" y="7"/>
                  </a:lnTo>
                  <a:lnTo>
                    <a:pt x="4" y="7"/>
                  </a:lnTo>
                  <a:lnTo>
                    <a:pt x="4" y="5"/>
                  </a:lnTo>
                  <a:lnTo>
                    <a:pt x="4" y="3"/>
                  </a:lnTo>
                  <a:lnTo>
                    <a:pt x="2" y="2"/>
                  </a:lnTo>
                  <a:lnTo>
                    <a:pt x="2" y="2"/>
                  </a:lnTo>
                  <a:lnTo>
                    <a:pt x="2" y="0"/>
                  </a:lnTo>
                  <a:lnTo>
                    <a:pt x="2" y="3"/>
                  </a:lnTo>
                  <a:lnTo>
                    <a:pt x="0" y="5"/>
                  </a:lnTo>
                  <a:lnTo>
                    <a:pt x="0" y="7"/>
                  </a:lnTo>
                  <a:lnTo>
                    <a:pt x="0" y="9"/>
                  </a:lnTo>
                  <a:lnTo>
                    <a:pt x="0" y="11"/>
                  </a:lnTo>
                  <a:lnTo>
                    <a:pt x="2" y="11"/>
                  </a:lnTo>
                  <a:lnTo>
                    <a:pt x="4" y="11"/>
                  </a:lnTo>
                  <a:lnTo>
                    <a:pt x="6" y="11"/>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54" name="Freeform 411"/>
            <p:cNvSpPr>
              <a:spLocks/>
            </p:cNvSpPr>
            <p:nvPr/>
          </p:nvSpPr>
          <p:spPr bwMode="auto">
            <a:xfrm>
              <a:off x="1482" y="2092"/>
              <a:ext cx="12" cy="16"/>
            </a:xfrm>
            <a:custGeom>
              <a:avLst/>
              <a:gdLst>
                <a:gd name="T0" fmla="*/ 12 w 12"/>
                <a:gd name="T1" fmla="*/ 0 h 15"/>
                <a:gd name="T2" fmla="*/ 12 w 12"/>
                <a:gd name="T3" fmla="*/ 0 h 15"/>
                <a:gd name="T4" fmla="*/ 12 w 12"/>
                <a:gd name="T5" fmla="*/ 2 h 15"/>
                <a:gd name="T6" fmla="*/ 12 w 12"/>
                <a:gd name="T7" fmla="*/ 2 h 15"/>
                <a:gd name="T8" fmla="*/ 12 w 12"/>
                <a:gd name="T9" fmla="*/ 4 h 15"/>
                <a:gd name="T10" fmla="*/ 12 w 12"/>
                <a:gd name="T11" fmla="*/ 6 h 15"/>
                <a:gd name="T12" fmla="*/ 12 w 12"/>
                <a:gd name="T13" fmla="*/ 6 h 15"/>
                <a:gd name="T14" fmla="*/ 12 w 12"/>
                <a:gd name="T15" fmla="*/ 8 h 15"/>
                <a:gd name="T16" fmla="*/ 12 w 12"/>
                <a:gd name="T17" fmla="*/ 8 h 15"/>
                <a:gd name="T18" fmla="*/ 10 w 12"/>
                <a:gd name="T19" fmla="*/ 10 h 15"/>
                <a:gd name="T20" fmla="*/ 10 w 12"/>
                <a:gd name="T21" fmla="*/ 12 h 15"/>
                <a:gd name="T22" fmla="*/ 10 w 12"/>
                <a:gd name="T23" fmla="*/ 14 h 15"/>
                <a:gd name="T24" fmla="*/ 8 w 12"/>
                <a:gd name="T25" fmla="*/ 15 h 15"/>
                <a:gd name="T26" fmla="*/ 6 w 12"/>
                <a:gd name="T27" fmla="*/ 15 h 15"/>
                <a:gd name="T28" fmla="*/ 6 w 12"/>
                <a:gd name="T29" fmla="*/ 15 h 15"/>
                <a:gd name="T30" fmla="*/ 4 w 12"/>
                <a:gd name="T31" fmla="*/ 15 h 15"/>
                <a:gd name="T32" fmla="*/ 0 w 12"/>
                <a:gd name="T33" fmla="*/ 15 h 15"/>
                <a:gd name="T34" fmla="*/ 2 w 12"/>
                <a:gd name="T35" fmla="*/ 14 h 15"/>
                <a:gd name="T36" fmla="*/ 4 w 12"/>
                <a:gd name="T37" fmla="*/ 10 h 15"/>
                <a:gd name="T38" fmla="*/ 4 w 12"/>
                <a:gd name="T39" fmla="*/ 8 h 15"/>
                <a:gd name="T40" fmla="*/ 6 w 12"/>
                <a:gd name="T41" fmla="*/ 6 h 15"/>
                <a:gd name="T42" fmla="*/ 6 w 12"/>
                <a:gd name="T43" fmla="*/ 4 h 15"/>
                <a:gd name="T44" fmla="*/ 8 w 12"/>
                <a:gd name="T45" fmla="*/ 4 h 15"/>
                <a:gd name="T46" fmla="*/ 10 w 12"/>
                <a:gd name="T47" fmla="*/ 2 h 15"/>
                <a:gd name="T48" fmla="*/ 12 w 12"/>
                <a:gd name="T49"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 h="15">
                  <a:moveTo>
                    <a:pt x="12" y="0"/>
                  </a:moveTo>
                  <a:lnTo>
                    <a:pt x="12" y="0"/>
                  </a:lnTo>
                  <a:lnTo>
                    <a:pt x="12" y="2"/>
                  </a:lnTo>
                  <a:lnTo>
                    <a:pt x="12" y="2"/>
                  </a:lnTo>
                  <a:lnTo>
                    <a:pt x="12" y="4"/>
                  </a:lnTo>
                  <a:lnTo>
                    <a:pt x="12" y="6"/>
                  </a:lnTo>
                  <a:lnTo>
                    <a:pt x="12" y="6"/>
                  </a:lnTo>
                  <a:lnTo>
                    <a:pt x="12" y="8"/>
                  </a:lnTo>
                  <a:lnTo>
                    <a:pt x="12" y="8"/>
                  </a:lnTo>
                  <a:lnTo>
                    <a:pt x="10" y="10"/>
                  </a:lnTo>
                  <a:lnTo>
                    <a:pt x="10" y="12"/>
                  </a:lnTo>
                  <a:lnTo>
                    <a:pt x="10" y="14"/>
                  </a:lnTo>
                  <a:lnTo>
                    <a:pt x="8" y="15"/>
                  </a:lnTo>
                  <a:lnTo>
                    <a:pt x="6" y="15"/>
                  </a:lnTo>
                  <a:lnTo>
                    <a:pt x="6" y="15"/>
                  </a:lnTo>
                  <a:lnTo>
                    <a:pt x="4" y="15"/>
                  </a:lnTo>
                  <a:lnTo>
                    <a:pt x="0" y="15"/>
                  </a:lnTo>
                  <a:lnTo>
                    <a:pt x="2" y="14"/>
                  </a:lnTo>
                  <a:lnTo>
                    <a:pt x="4" y="10"/>
                  </a:lnTo>
                  <a:lnTo>
                    <a:pt x="4" y="8"/>
                  </a:lnTo>
                  <a:lnTo>
                    <a:pt x="6" y="6"/>
                  </a:lnTo>
                  <a:lnTo>
                    <a:pt x="6" y="4"/>
                  </a:lnTo>
                  <a:lnTo>
                    <a:pt x="8" y="4"/>
                  </a:lnTo>
                  <a:lnTo>
                    <a:pt x="10" y="2"/>
                  </a:lnTo>
                  <a:lnTo>
                    <a:pt x="12"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55" name="Freeform 412"/>
            <p:cNvSpPr>
              <a:spLocks/>
            </p:cNvSpPr>
            <p:nvPr/>
          </p:nvSpPr>
          <p:spPr bwMode="auto">
            <a:xfrm>
              <a:off x="1503" y="2105"/>
              <a:ext cx="8" cy="3"/>
            </a:xfrm>
            <a:custGeom>
              <a:avLst/>
              <a:gdLst>
                <a:gd name="T0" fmla="*/ 0 w 8"/>
                <a:gd name="T1" fmla="*/ 0 h 3"/>
                <a:gd name="T2" fmla="*/ 0 w 8"/>
                <a:gd name="T3" fmla="*/ 2 h 3"/>
                <a:gd name="T4" fmla="*/ 0 w 8"/>
                <a:gd name="T5" fmla="*/ 2 h 3"/>
                <a:gd name="T6" fmla="*/ 0 w 8"/>
                <a:gd name="T7" fmla="*/ 2 h 3"/>
                <a:gd name="T8" fmla="*/ 2 w 8"/>
                <a:gd name="T9" fmla="*/ 2 h 3"/>
                <a:gd name="T10" fmla="*/ 4 w 8"/>
                <a:gd name="T11" fmla="*/ 3 h 3"/>
                <a:gd name="T12" fmla="*/ 4 w 8"/>
                <a:gd name="T13" fmla="*/ 3 h 3"/>
                <a:gd name="T14" fmla="*/ 6 w 8"/>
                <a:gd name="T15" fmla="*/ 2 h 3"/>
                <a:gd name="T16" fmla="*/ 8 w 8"/>
                <a:gd name="T17" fmla="*/ 2 h 3"/>
                <a:gd name="T18" fmla="*/ 6 w 8"/>
                <a:gd name="T19" fmla="*/ 2 h 3"/>
                <a:gd name="T20" fmla="*/ 6 w 8"/>
                <a:gd name="T21" fmla="*/ 2 h 3"/>
                <a:gd name="T22" fmla="*/ 4 w 8"/>
                <a:gd name="T23" fmla="*/ 0 h 3"/>
                <a:gd name="T24" fmla="*/ 4 w 8"/>
                <a:gd name="T25" fmla="*/ 0 h 3"/>
                <a:gd name="T26" fmla="*/ 2 w 8"/>
                <a:gd name="T27" fmla="*/ 0 h 3"/>
                <a:gd name="T28" fmla="*/ 2 w 8"/>
                <a:gd name="T29" fmla="*/ 0 h 3"/>
                <a:gd name="T30" fmla="*/ 0 w 8"/>
                <a:gd name="T31" fmla="*/ 0 h 3"/>
                <a:gd name="T32" fmla="*/ 0 w 8"/>
                <a:gd name="T33"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 h="3">
                  <a:moveTo>
                    <a:pt x="0" y="0"/>
                  </a:moveTo>
                  <a:lnTo>
                    <a:pt x="0" y="2"/>
                  </a:lnTo>
                  <a:lnTo>
                    <a:pt x="0" y="2"/>
                  </a:lnTo>
                  <a:lnTo>
                    <a:pt x="0" y="2"/>
                  </a:lnTo>
                  <a:lnTo>
                    <a:pt x="2" y="2"/>
                  </a:lnTo>
                  <a:lnTo>
                    <a:pt x="4" y="3"/>
                  </a:lnTo>
                  <a:lnTo>
                    <a:pt x="4" y="3"/>
                  </a:lnTo>
                  <a:lnTo>
                    <a:pt x="6" y="2"/>
                  </a:lnTo>
                  <a:lnTo>
                    <a:pt x="8" y="2"/>
                  </a:lnTo>
                  <a:lnTo>
                    <a:pt x="6" y="2"/>
                  </a:lnTo>
                  <a:lnTo>
                    <a:pt x="6" y="2"/>
                  </a:lnTo>
                  <a:lnTo>
                    <a:pt x="4" y="0"/>
                  </a:lnTo>
                  <a:lnTo>
                    <a:pt x="4" y="0"/>
                  </a:lnTo>
                  <a:lnTo>
                    <a:pt x="2" y="0"/>
                  </a:lnTo>
                  <a:lnTo>
                    <a:pt x="2" y="0"/>
                  </a:lnTo>
                  <a:lnTo>
                    <a:pt x="0" y="0"/>
                  </a:lnTo>
                  <a:lnTo>
                    <a:pt x="0"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56" name="Freeform 413"/>
            <p:cNvSpPr>
              <a:spLocks/>
            </p:cNvSpPr>
            <p:nvPr/>
          </p:nvSpPr>
          <p:spPr bwMode="auto">
            <a:xfrm>
              <a:off x="1620" y="2323"/>
              <a:ext cx="16" cy="7"/>
            </a:xfrm>
            <a:custGeom>
              <a:avLst/>
              <a:gdLst>
                <a:gd name="T0" fmla="*/ 0 w 16"/>
                <a:gd name="T1" fmla="*/ 0 h 6"/>
                <a:gd name="T2" fmla="*/ 0 w 16"/>
                <a:gd name="T3" fmla="*/ 6 h 6"/>
                <a:gd name="T4" fmla="*/ 2 w 16"/>
                <a:gd name="T5" fmla="*/ 6 h 6"/>
                <a:gd name="T6" fmla="*/ 4 w 16"/>
                <a:gd name="T7" fmla="*/ 6 h 6"/>
                <a:gd name="T8" fmla="*/ 4 w 16"/>
                <a:gd name="T9" fmla="*/ 6 h 6"/>
                <a:gd name="T10" fmla="*/ 6 w 16"/>
                <a:gd name="T11" fmla="*/ 6 h 6"/>
                <a:gd name="T12" fmla="*/ 8 w 16"/>
                <a:gd name="T13" fmla="*/ 6 h 6"/>
                <a:gd name="T14" fmla="*/ 8 w 16"/>
                <a:gd name="T15" fmla="*/ 6 h 6"/>
                <a:gd name="T16" fmla="*/ 10 w 16"/>
                <a:gd name="T17" fmla="*/ 6 h 6"/>
                <a:gd name="T18" fmla="*/ 10 w 16"/>
                <a:gd name="T19" fmla="*/ 6 h 6"/>
                <a:gd name="T20" fmla="*/ 10 w 16"/>
                <a:gd name="T21" fmla="*/ 6 h 6"/>
                <a:gd name="T22" fmla="*/ 10 w 16"/>
                <a:gd name="T23" fmla="*/ 6 h 6"/>
                <a:gd name="T24" fmla="*/ 12 w 16"/>
                <a:gd name="T25" fmla="*/ 6 h 6"/>
                <a:gd name="T26" fmla="*/ 12 w 16"/>
                <a:gd name="T27" fmla="*/ 4 h 6"/>
                <a:gd name="T28" fmla="*/ 14 w 16"/>
                <a:gd name="T29" fmla="*/ 4 h 6"/>
                <a:gd name="T30" fmla="*/ 14 w 16"/>
                <a:gd name="T31" fmla="*/ 2 h 6"/>
                <a:gd name="T32" fmla="*/ 16 w 16"/>
                <a:gd name="T33" fmla="*/ 2 h 6"/>
                <a:gd name="T34" fmla="*/ 16 w 16"/>
                <a:gd name="T35" fmla="*/ 0 h 6"/>
                <a:gd name="T36" fmla="*/ 14 w 16"/>
                <a:gd name="T37" fmla="*/ 0 h 6"/>
                <a:gd name="T38" fmla="*/ 12 w 16"/>
                <a:gd name="T39" fmla="*/ 0 h 6"/>
                <a:gd name="T40" fmla="*/ 8 w 16"/>
                <a:gd name="T41" fmla="*/ 0 h 6"/>
                <a:gd name="T42" fmla="*/ 6 w 16"/>
                <a:gd name="T43" fmla="*/ 0 h 6"/>
                <a:gd name="T44" fmla="*/ 4 w 16"/>
                <a:gd name="T45" fmla="*/ 0 h 6"/>
                <a:gd name="T46" fmla="*/ 2 w 16"/>
                <a:gd name="T47" fmla="*/ 0 h 6"/>
                <a:gd name="T48" fmla="*/ 0 w 16"/>
                <a:gd name="T49" fmla="*/ 0 h 6"/>
                <a:gd name="T50" fmla="*/ 0 w 16"/>
                <a:gd name="T5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 h="6">
                  <a:moveTo>
                    <a:pt x="0" y="0"/>
                  </a:moveTo>
                  <a:lnTo>
                    <a:pt x="0" y="6"/>
                  </a:lnTo>
                  <a:lnTo>
                    <a:pt x="2" y="6"/>
                  </a:lnTo>
                  <a:lnTo>
                    <a:pt x="4" y="6"/>
                  </a:lnTo>
                  <a:lnTo>
                    <a:pt x="4" y="6"/>
                  </a:lnTo>
                  <a:lnTo>
                    <a:pt x="6" y="6"/>
                  </a:lnTo>
                  <a:lnTo>
                    <a:pt x="8" y="6"/>
                  </a:lnTo>
                  <a:lnTo>
                    <a:pt x="8" y="6"/>
                  </a:lnTo>
                  <a:lnTo>
                    <a:pt x="10" y="6"/>
                  </a:lnTo>
                  <a:lnTo>
                    <a:pt x="10" y="6"/>
                  </a:lnTo>
                  <a:lnTo>
                    <a:pt x="10" y="6"/>
                  </a:lnTo>
                  <a:lnTo>
                    <a:pt x="10" y="6"/>
                  </a:lnTo>
                  <a:lnTo>
                    <a:pt x="12" y="6"/>
                  </a:lnTo>
                  <a:lnTo>
                    <a:pt x="12" y="4"/>
                  </a:lnTo>
                  <a:lnTo>
                    <a:pt x="14" y="4"/>
                  </a:lnTo>
                  <a:lnTo>
                    <a:pt x="14" y="2"/>
                  </a:lnTo>
                  <a:lnTo>
                    <a:pt x="16" y="2"/>
                  </a:lnTo>
                  <a:lnTo>
                    <a:pt x="16" y="0"/>
                  </a:lnTo>
                  <a:lnTo>
                    <a:pt x="14" y="0"/>
                  </a:lnTo>
                  <a:lnTo>
                    <a:pt x="12" y="0"/>
                  </a:lnTo>
                  <a:lnTo>
                    <a:pt x="8" y="0"/>
                  </a:lnTo>
                  <a:lnTo>
                    <a:pt x="6" y="0"/>
                  </a:lnTo>
                  <a:lnTo>
                    <a:pt x="4" y="0"/>
                  </a:lnTo>
                  <a:lnTo>
                    <a:pt x="2" y="0"/>
                  </a:lnTo>
                  <a:lnTo>
                    <a:pt x="0" y="0"/>
                  </a:lnTo>
                  <a:lnTo>
                    <a:pt x="0"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57" name="Freeform 414"/>
            <p:cNvSpPr>
              <a:spLocks/>
            </p:cNvSpPr>
            <p:nvPr/>
          </p:nvSpPr>
          <p:spPr bwMode="auto">
            <a:xfrm>
              <a:off x="1594" y="2184"/>
              <a:ext cx="21" cy="8"/>
            </a:xfrm>
            <a:custGeom>
              <a:avLst/>
              <a:gdLst>
                <a:gd name="T0" fmla="*/ 0 w 21"/>
                <a:gd name="T1" fmla="*/ 3 h 7"/>
                <a:gd name="T2" fmla="*/ 0 w 21"/>
                <a:gd name="T3" fmla="*/ 5 h 7"/>
                <a:gd name="T4" fmla="*/ 1 w 21"/>
                <a:gd name="T5" fmla="*/ 5 h 7"/>
                <a:gd name="T6" fmla="*/ 3 w 21"/>
                <a:gd name="T7" fmla="*/ 7 h 7"/>
                <a:gd name="T8" fmla="*/ 5 w 21"/>
                <a:gd name="T9" fmla="*/ 7 h 7"/>
                <a:gd name="T10" fmla="*/ 7 w 21"/>
                <a:gd name="T11" fmla="*/ 7 h 7"/>
                <a:gd name="T12" fmla="*/ 11 w 21"/>
                <a:gd name="T13" fmla="*/ 7 h 7"/>
                <a:gd name="T14" fmla="*/ 13 w 21"/>
                <a:gd name="T15" fmla="*/ 7 h 7"/>
                <a:gd name="T16" fmla="*/ 15 w 21"/>
                <a:gd name="T17" fmla="*/ 7 h 7"/>
                <a:gd name="T18" fmla="*/ 15 w 21"/>
                <a:gd name="T19" fmla="*/ 7 h 7"/>
                <a:gd name="T20" fmla="*/ 17 w 21"/>
                <a:gd name="T21" fmla="*/ 7 h 7"/>
                <a:gd name="T22" fmla="*/ 17 w 21"/>
                <a:gd name="T23" fmla="*/ 7 h 7"/>
                <a:gd name="T24" fmla="*/ 17 w 21"/>
                <a:gd name="T25" fmla="*/ 5 h 7"/>
                <a:gd name="T26" fmla="*/ 19 w 21"/>
                <a:gd name="T27" fmla="*/ 5 h 7"/>
                <a:gd name="T28" fmla="*/ 19 w 21"/>
                <a:gd name="T29" fmla="*/ 5 h 7"/>
                <a:gd name="T30" fmla="*/ 21 w 21"/>
                <a:gd name="T31" fmla="*/ 3 h 7"/>
                <a:gd name="T32" fmla="*/ 21 w 21"/>
                <a:gd name="T33" fmla="*/ 3 h 7"/>
                <a:gd name="T34" fmla="*/ 19 w 21"/>
                <a:gd name="T35" fmla="*/ 1 h 7"/>
                <a:gd name="T36" fmla="*/ 19 w 21"/>
                <a:gd name="T37" fmla="*/ 1 h 7"/>
                <a:gd name="T38" fmla="*/ 17 w 21"/>
                <a:gd name="T39" fmla="*/ 0 h 7"/>
                <a:gd name="T40" fmla="*/ 15 w 21"/>
                <a:gd name="T41" fmla="*/ 0 h 7"/>
                <a:gd name="T42" fmla="*/ 15 w 21"/>
                <a:gd name="T43" fmla="*/ 0 h 7"/>
                <a:gd name="T44" fmla="*/ 13 w 21"/>
                <a:gd name="T45" fmla="*/ 0 h 7"/>
                <a:gd name="T46" fmla="*/ 13 w 21"/>
                <a:gd name="T47" fmla="*/ 0 h 7"/>
                <a:gd name="T48" fmla="*/ 11 w 21"/>
                <a:gd name="T49" fmla="*/ 0 h 7"/>
                <a:gd name="T50" fmla="*/ 11 w 21"/>
                <a:gd name="T51" fmla="*/ 0 h 7"/>
                <a:gd name="T52" fmla="*/ 9 w 21"/>
                <a:gd name="T53" fmla="*/ 0 h 7"/>
                <a:gd name="T54" fmla="*/ 7 w 21"/>
                <a:gd name="T55" fmla="*/ 0 h 7"/>
                <a:gd name="T56" fmla="*/ 5 w 21"/>
                <a:gd name="T57" fmla="*/ 0 h 7"/>
                <a:gd name="T58" fmla="*/ 3 w 21"/>
                <a:gd name="T59" fmla="*/ 0 h 7"/>
                <a:gd name="T60" fmla="*/ 1 w 21"/>
                <a:gd name="T61" fmla="*/ 0 h 7"/>
                <a:gd name="T62" fmla="*/ 0 w 21"/>
                <a:gd name="T63" fmla="*/ 1 h 7"/>
                <a:gd name="T64" fmla="*/ 0 w 21"/>
                <a:gd name="T65"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1" h="7">
                  <a:moveTo>
                    <a:pt x="0" y="3"/>
                  </a:moveTo>
                  <a:lnTo>
                    <a:pt x="0" y="5"/>
                  </a:lnTo>
                  <a:lnTo>
                    <a:pt x="1" y="5"/>
                  </a:lnTo>
                  <a:lnTo>
                    <a:pt x="3" y="7"/>
                  </a:lnTo>
                  <a:lnTo>
                    <a:pt x="5" y="7"/>
                  </a:lnTo>
                  <a:lnTo>
                    <a:pt x="7" y="7"/>
                  </a:lnTo>
                  <a:lnTo>
                    <a:pt x="11" y="7"/>
                  </a:lnTo>
                  <a:lnTo>
                    <a:pt x="13" y="7"/>
                  </a:lnTo>
                  <a:lnTo>
                    <a:pt x="15" y="7"/>
                  </a:lnTo>
                  <a:lnTo>
                    <a:pt x="15" y="7"/>
                  </a:lnTo>
                  <a:lnTo>
                    <a:pt x="17" y="7"/>
                  </a:lnTo>
                  <a:lnTo>
                    <a:pt x="17" y="7"/>
                  </a:lnTo>
                  <a:lnTo>
                    <a:pt x="17" y="5"/>
                  </a:lnTo>
                  <a:lnTo>
                    <a:pt x="19" y="5"/>
                  </a:lnTo>
                  <a:lnTo>
                    <a:pt x="19" y="5"/>
                  </a:lnTo>
                  <a:lnTo>
                    <a:pt x="21" y="3"/>
                  </a:lnTo>
                  <a:lnTo>
                    <a:pt x="21" y="3"/>
                  </a:lnTo>
                  <a:lnTo>
                    <a:pt x="19" y="1"/>
                  </a:lnTo>
                  <a:lnTo>
                    <a:pt x="19" y="1"/>
                  </a:lnTo>
                  <a:lnTo>
                    <a:pt x="17" y="0"/>
                  </a:lnTo>
                  <a:lnTo>
                    <a:pt x="15" y="0"/>
                  </a:lnTo>
                  <a:lnTo>
                    <a:pt x="15" y="0"/>
                  </a:lnTo>
                  <a:lnTo>
                    <a:pt x="13" y="0"/>
                  </a:lnTo>
                  <a:lnTo>
                    <a:pt x="13" y="0"/>
                  </a:lnTo>
                  <a:lnTo>
                    <a:pt x="11" y="0"/>
                  </a:lnTo>
                  <a:lnTo>
                    <a:pt x="11" y="0"/>
                  </a:lnTo>
                  <a:lnTo>
                    <a:pt x="9" y="0"/>
                  </a:lnTo>
                  <a:lnTo>
                    <a:pt x="7" y="0"/>
                  </a:lnTo>
                  <a:lnTo>
                    <a:pt x="5" y="0"/>
                  </a:lnTo>
                  <a:lnTo>
                    <a:pt x="3" y="0"/>
                  </a:lnTo>
                  <a:lnTo>
                    <a:pt x="1" y="0"/>
                  </a:lnTo>
                  <a:lnTo>
                    <a:pt x="0" y="1"/>
                  </a:lnTo>
                  <a:lnTo>
                    <a:pt x="0" y="3"/>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58" name="Freeform 415"/>
            <p:cNvSpPr>
              <a:spLocks/>
            </p:cNvSpPr>
            <p:nvPr/>
          </p:nvSpPr>
          <p:spPr bwMode="auto">
            <a:xfrm>
              <a:off x="1638" y="2185"/>
              <a:ext cx="4" cy="2"/>
            </a:xfrm>
            <a:custGeom>
              <a:avLst/>
              <a:gdLst>
                <a:gd name="T0" fmla="*/ 0 w 4"/>
                <a:gd name="T1" fmla="*/ 0 h 2"/>
                <a:gd name="T2" fmla="*/ 0 w 4"/>
                <a:gd name="T3" fmla="*/ 0 h 2"/>
                <a:gd name="T4" fmla="*/ 2 w 4"/>
                <a:gd name="T5" fmla="*/ 0 h 2"/>
                <a:gd name="T6" fmla="*/ 2 w 4"/>
                <a:gd name="T7" fmla="*/ 0 h 2"/>
                <a:gd name="T8" fmla="*/ 2 w 4"/>
                <a:gd name="T9" fmla="*/ 0 h 2"/>
                <a:gd name="T10" fmla="*/ 4 w 4"/>
                <a:gd name="T11" fmla="*/ 2 h 2"/>
                <a:gd name="T12" fmla="*/ 4 w 4"/>
                <a:gd name="T13" fmla="*/ 2 h 2"/>
                <a:gd name="T14" fmla="*/ 4 w 4"/>
                <a:gd name="T15" fmla="*/ 2 h 2"/>
                <a:gd name="T16" fmla="*/ 4 w 4"/>
                <a:gd name="T17" fmla="*/ 2 h 2"/>
                <a:gd name="T18" fmla="*/ 0 w 4"/>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2">
                  <a:moveTo>
                    <a:pt x="0" y="0"/>
                  </a:moveTo>
                  <a:lnTo>
                    <a:pt x="0" y="0"/>
                  </a:lnTo>
                  <a:lnTo>
                    <a:pt x="2" y="0"/>
                  </a:lnTo>
                  <a:lnTo>
                    <a:pt x="2" y="0"/>
                  </a:lnTo>
                  <a:lnTo>
                    <a:pt x="2" y="0"/>
                  </a:lnTo>
                  <a:lnTo>
                    <a:pt x="4" y="2"/>
                  </a:lnTo>
                  <a:lnTo>
                    <a:pt x="4" y="2"/>
                  </a:lnTo>
                  <a:lnTo>
                    <a:pt x="4" y="2"/>
                  </a:lnTo>
                  <a:lnTo>
                    <a:pt x="4" y="2"/>
                  </a:lnTo>
                  <a:lnTo>
                    <a:pt x="0"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59" name="Freeform 416"/>
            <p:cNvSpPr>
              <a:spLocks/>
            </p:cNvSpPr>
            <p:nvPr/>
          </p:nvSpPr>
          <p:spPr bwMode="auto">
            <a:xfrm>
              <a:off x="1647" y="2182"/>
              <a:ext cx="2" cy="2"/>
            </a:xfrm>
            <a:custGeom>
              <a:avLst/>
              <a:gdLst>
                <a:gd name="T0" fmla="*/ 0 w 2"/>
                <a:gd name="T1" fmla="*/ 2 h 2"/>
                <a:gd name="T2" fmla="*/ 2 w 2"/>
                <a:gd name="T3" fmla="*/ 0 h 2"/>
                <a:gd name="T4" fmla="*/ 0 w 2"/>
                <a:gd name="T5" fmla="*/ 2 h 2"/>
              </a:gdLst>
              <a:ahLst/>
              <a:cxnLst>
                <a:cxn ang="0">
                  <a:pos x="T0" y="T1"/>
                </a:cxn>
                <a:cxn ang="0">
                  <a:pos x="T2" y="T3"/>
                </a:cxn>
                <a:cxn ang="0">
                  <a:pos x="T4" y="T5"/>
                </a:cxn>
              </a:cxnLst>
              <a:rect l="0" t="0" r="r" b="b"/>
              <a:pathLst>
                <a:path w="2" h="2">
                  <a:moveTo>
                    <a:pt x="0" y="2"/>
                  </a:moveTo>
                  <a:lnTo>
                    <a:pt x="2" y="0"/>
                  </a:lnTo>
                  <a:lnTo>
                    <a:pt x="0" y="2"/>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60" name="Freeform 417"/>
            <p:cNvSpPr>
              <a:spLocks/>
            </p:cNvSpPr>
            <p:nvPr/>
          </p:nvSpPr>
          <p:spPr bwMode="auto">
            <a:xfrm>
              <a:off x="1632" y="2178"/>
              <a:ext cx="10" cy="2"/>
            </a:xfrm>
            <a:custGeom>
              <a:avLst/>
              <a:gdLst>
                <a:gd name="T0" fmla="*/ 0 w 10"/>
                <a:gd name="T1" fmla="*/ 0 h 2"/>
                <a:gd name="T2" fmla="*/ 2 w 10"/>
                <a:gd name="T3" fmla="*/ 0 h 2"/>
                <a:gd name="T4" fmla="*/ 2 w 10"/>
                <a:gd name="T5" fmla="*/ 0 h 2"/>
                <a:gd name="T6" fmla="*/ 4 w 10"/>
                <a:gd name="T7" fmla="*/ 2 h 2"/>
                <a:gd name="T8" fmla="*/ 6 w 10"/>
                <a:gd name="T9" fmla="*/ 2 h 2"/>
                <a:gd name="T10" fmla="*/ 6 w 10"/>
                <a:gd name="T11" fmla="*/ 2 h 2"/>
                <a:gd name="T12" fmla="*/ 8 w 10"/>
                <a:gd name="T13" fmla="*/ 0 h 2"/>
                <a:gd name="T14" fmla="*/ 10 w 10"/>
                <a:gd name="T15" fmla="*/ 0 h 2"/>
                <a:gd name="T16" fmla="*/ 10 w 10"/>
                <a:gd name="T17" fmla="*/ 0 h 2"/>
                <a:gd name="T18" fmla="*/ 0 w 10"/>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2">
                  <a:moveTo>
                    <a:pt x="0" y="0"/>
                  </a:moveTo>
                  <a:lnTo>
                    <a:pt x="2" y="0"/>
                  </a:lnTo>
                  <a:lnTo>
                    <a:pt x="2" y="0"/>
                  </a:lnTo>
                  <a:lnTo>
                    <a:pt x="4" y="2"/>
                  </a:lnTo>
                  <a:lnTo>
                    <a:pt x="6" y="2"/>
                  </a:lnTo>
                  <a:lnTo>
                    <a:pt x="6" y="2"/>
                  </a:lnTo>
                  <a:lnTo>
                    <a:pt x="8" y="0"/>
                  </a:lnTo>
                  <a:lnTo>
                    <a:pt x="10" y="0"/>
                  </a:lnTo>
                  <a:lnTo>
                    <a:pt x="10" y="0"/>
                  </a:lnTo>
                  <a:lnTo>
                    <a:pt x="0"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61" name="Freeform 418"/>
            <p:cNvSpPr>
              <a:spLocks/>
            </p:cNvSpPr>
            <p:nvPr/>
          </p:nvSpPr>
          <p:spPr bwMode="auto">
            <a:xfrm>
              <a:off x="1676" y="2221"/>
              <a:ext cx="10" cy="9"/>
            </a:xfrm>
            <a:custGeom>
              <a:avLst/>
              <a:gdLst>
                <a:gd name="T0" fmla="*/ 4 w 10"/>
                <a:gd name="T1" fmla="*/ 2 h 8"/>
                <a:gd name="T2" fmla="*/ 0 w 10"/>
                <a:gd name="T3" fmla="*/ 6 h 8"/>
                <a:gd name="T4" fmla="*/ 0 w 10"/>
                <a:gd name="T5" fmla="*/ 6 h 8"/>
                <a:gd name="T6" fmla="*/ 2 w 10"/>
                <a:gd name="T7" fmla="*/ 8 h 8"/>
                <a:gd name="T8" fmla="*/ 4 w 10"/>
                <a:gd name="T9" fmla="*/ 8 h 8"/>
                <a:gd name="T10" fmla="*/ 4 w 10"/>
                <a:gd name="T11" fmla="*/ 8 h 8"/>
                <a:gd name="T12" fmla="*/ 6 w 10"/>
                <a:gd name="T13" fmla="*/ 8 h 8"/>
                <a:gd name="T14" fmla="*/ 6 w 10"/>
                <a:gd name="T15" fmla="*/ 8 h 8"/>
                <a:gd name="T16" fmla="*/ 8 w 10"/>
                <a:gd name="T17" fmla="*/ 8 h 8"/>
                <a:gd name="T18" fmla="*/ 10 w 10"/>
                <a:gd name="T19" fmla="*/ 8 h 8"/>
                <a:gd name="T20" fmla="*/ 10 w 10"/>
                <a:gd name="T21" fmla="*/ 0 h 8"/>
                <a:gd name="T22" fmla="*/ 6 w 10"/>
                <a:gd name="T23" fmla="*/ 0 h 8"/>
                <a:gd name="T24" fmla="*/ 4 w 10"/>
                <a:gd name="T25"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8">
                  <a:moveTo>
                    <a:pt x="4" y="2"/>
                  </a:moveTo>
                  <a:lnTo>
                    <a:pt x="0" y="6"/>
                  </a:lnTo>
                  <a:lnTo>
                    <a:pt x="0" y="6"/>
                  </a:lnTo>
                  <a:lnTo>
                    <a:pt x="2" y="8"/>
                  </a:lnTo>
                  <a:lnTo>
                    <a:pt x="4" y="8"/>
                  </a:lnTo>
                  <a:lnTo>
                    <a:pt x="4" y="8"/>
                  </a:lnTo>
                  <a:lnTo>
                    <a:pt x="6" y="8"/>
                  </a:lnTo>
                  <a:lnTo>
                    <a:pt x="6" y="8"/>
                  </a:lnTo>
                  <a:lnTo>
                    <a:pt x="8" y="8"/>
                  </a:lnTo>
                  <a:lnTo>
                    <a:pt x="10" y="8"/>
                  </a:lnTo>
                  <a:lnTo>
                    <a:pt x="10" y="0"/>
                  </a:lnTo>
                  <a:lnTo>
                    <a:pt x="6" y="0"/>
                  </a:lnTo>
                  <a:lnTo>
                    <a:pt x="4" y="2"/>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62" name="Freeform 419"/>
            <p:cNvSpPr>
              <a:spLocks/>
            </p:cNvSpPr>
            <p:nvPr/>
          </p:nvSpPr>
          <p:spPr bwMode="auto">
            <a:xfrm>
              <a:off x="1680" y="2253"/>
              <a:ext cx="10" cy="6"/>
            </a:xfrm>
            <a:custGeom>
              <a:avLst/>
              <a:gdLst>
                <a:gd name="T0" fmla="*/ 0 w 10"/>
                <a:gd name="T1" fmla="*/ 0 h 6"/>
                <a:gd name="T2" fmla="*/ 0 w 10"/>
                <a:gd name="T3" fmla="*/ 2 h 6"/>
                <a:gd name="T4" fmla="*/ 2 w 10"/>
                <a:gd name="T5" fmla="*/ 2 h 6"/>
                <a:gd name="T6" fmla="*/ 2 w 10"/>
                <a:gd name="T7" fmla="*/ 4 h 6"/>
                <a:gd name="T8" fmla="*/ 4 w 10"/>
                <a:gd name="T9" fmla="*/ 4 h 6"/>
                <a:gd name="T10" fmla="*/ 6 w 10"/>
                <a:gd name="T11" fmla="*/ 6 h 6"/>
                <a:gd name="T12" fmla="*/ 6 w 10"/>
                <a:gd name="T13" fmla="*/ 6 h 6"/>
                <a:gd name="T14" fmla="*/ 8 w 10"/>
                <a:gd name="T15" fmla="*/ 6 h 6"/>
                <a:gd name="T16" fmla="*/ 10 w 10"/>
                <a:gd name="T17" fmla="*/ 6 h 6"/>
                <a:gd name="T18" fmla="*/ 10 w 10"/>
                <a:gd name="T19" fmla="*/ 0 h 6"/>
                <a:gd name="T20" fmla="*/ 8 w 10"/>
                <a:gd name="T21" fmla="*/ 0 h 6"/>
                <a:gd name="T22" fmla="*/ 8 w 10"/>
                <a:gd name="T23" fmla="*/ 0 h 6"/>
                <a:gd name="T24" fmla="*/ 6 w 10"/>
                <a:gd name="T25" fmla="*/ 0 h 6"/>
                <a:gd name="T26" fmla="*/ 6 w 10"/>
                <a:gd name="T27" fmla="*/ 0 h 6"/>
                <a:gd name="T28" fmla="*/ 4 w 10"/>
                <a:gd name="T29" fmla="*/ 0 h 6"/>
                <a:gd name="T30" fmla="*/ 2 w 10"/>
                <a:gd name="T31" fmla="*/ 0 h 6"/>
                <a:gd name="T32" fmla="*/ 0 w 10"/>
                <a:gd name="T33" fmla="*/ 0 h 6"/>
                <a:gd name="T34" fmla="*/ 0 w 10"/>
                <a:gd name="T35"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 h="6">
                  <a:moveTo>
                    <a:pt x="0" y="0"/>
                  </a:moveTo>
                  <a:lnTo>
                    <a:pt x="0" y="2"/>
                  </a:lnTo>
                  <a:lnTo>
                    <a:pt x="2" y="2"/>
                  </a:lnTo>
                  <a:lnTo>
                    <a:pt x="2" y="4"/>
                  </a:lnTo>
                  <a:lnTo>
                    <a:pt x="4" y="4"/>
                  </a:lnTo>
                  <a:lnTo>
                    <a:pt x="6" y="6"/>
                  </a:lnTo>
                  <a:lnTo>
                    <a:pt x="6" y="6"/>
                  </a:lnTo>
                  <a:lnTo>
                    <a:pt x="8" y="6"/>
                  </a:lnTo>
                  <a:lnTo>
                    <a:pt x="10" y="6"/>
                  </a:lnTo>
                  <a:lnTo>
                    <a:pt x="10" y="0"/>
                  </a:lnTo>
                  <a:lnTo>
                    <a:pt x="8" y="0"/>
                  </a:lnTo>
                  <a:lnTo>
                    <a:pt x="8" y="0"/>
                  </a:lnTo>
                  <a:lnTo>
                    <a:pt x="6" y="0"/>
                  </a:lnTo>
                  <a:lnTo>
                    <a:pt x="6" y="0"/>
                  </a:lnTo>
                  <a:lnTo>
                    <a:pt x="4" y="0"/>
                  </a:lnTo>
                  <a:lnTo>
                    <a:pt x="2" y="0"/>
                  </a:lnTo>
                  <a:lnTo>
                    <a:pt x="0" y="0"/>
                  </a:lnTo>
                  <a:lnTo>
                    <a:pt x="0"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63" name="Freeform 420"/>
            <p:cNvSpPr>
              <a:spLocks/>
            </p:cNvSpPr>
            <p:nvPr/>
          </p:nvSpPr>
          <p:spPr bwMode="auto">
            <a:xfrm>
              <a:off x="1684" y="2269"/>
              <a:ext cx="2" cy="11"/>
            </a:xfrm>
            <a:custGeom>
              <a:avLst/>
              <a:gdLst>
                <a:gd name="T0" fmla="*/ 2 w 2"/>
                <a:gd name="T1" fmla="*/ 10 h 10"/>
                <a:gd name="T2" fmla="*/ 2 w 2"/>
                <a:gd name="T3" fmla="*/ 10 h 10"/>
                <a:gd name="T4" fmla="*/ 2 w 2"/>
                <a:gd name="T5" fmla="*/ 8 h 10"/>
                <a:gd name="T6" fmla="*/ 2 w 2"/>
                <a:gd name="T7" fmla="*/ 6 h 10"/>
                <a:gd name="T8" fmla="*/ 2 w 2"/>
                <a:gd name="T9" fmla="*/ 6 h 10"/>
                <a:gd name="T10" fmla="*/ 2 w 2"/>
                <a:gd name="T11" fmla="*/ 4 h 10"/>
                <a:gd name="T12" fmla="*/ 2 w 2"/>
                <a:gd name="T13" fmla="*/ 2 h 10"/>
                <a:gd name="T14" fmla="*/ 2 w 2"/>
                <a:gd name="T15" fmla="*/ 2 h 10"/>
                <a:gd name="T16" fmla="*/ 2 w 2"/>
                <a:gd name="T17" fmla="*/ 0 h 10"/>
                <a:gd name="T18" fmla="*/ 0 w 2"/>
                <a:gd name="T19" fmla="*/ 0 h 10"/>
                <a:gd name="T20" fmla="*/ 0 w 2"/>
                <a:gd name="T21" fmla="*/ 2 h 10"/>
                <a:gd name="T22" fmla="*/ 0 w 2"/>
                <a:gd name="T23" fmla="*/ 4 h 10"/>
                <a:gd name="T24" fmla="*/ 0 w 2"/>
                <a:gd name="T25" fmla="*/ 4 h 10"/>
                <a:gd name="T26" fmla="*/ 0 w 2"/>
                <a:gd name="T27" fmla="*/ 6 h 10"/>
                <a:gd name="T28" fmla="*/ 0 w 2"/>
                <a:gd name="T29" fmla="*/ 8 h 10"/>
                <a:gd name="T30" fmla="*/ 0 w 2"/>
                <a:gd name="T31" fmla="*/ 8 h 10"/>
                <a:gd name="T32" fmla="*/ 2 w 2"/>
                <a:gd name="T33"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 h="10">
                  <a:moveTo>
                    <a:pt x="2" y="10"/>
                  </a:moveTo>
                  <a:lnTo>
                    <a:pt x="2" y="10"/>
                  </a:lnTo>
                  <a:lnTo>
                    <a:pt x="2" y="8"/>
                  </a:lnTo>
                  <a:lnTo>
                    <a:pt x="2" y="6"/>
                  </a:lnTo>
                  <a:lnTo>
                    <a:pt x="2" y="6"/>
                  </a:lnTo>
                  <a:lnTo>
                    <a:pt x="2" y="4"/>
                  </a:lnTo>
                  <a:lnTo>
                    <a:pt x="2" y="2"/>
                  </a:lnTo>
                  <a:lnTo>
                    <a:pt x="2" y="2"/>
                  </a:lnTo>
                  <a:lnTo>
                    <a:pt x="2" y="0"/>
                  </a:lnTo>
                  <a:lnTo>
                    <a:pt x="0" y="0"/>
                  </a:lnTo>
                  <a:lnTo>
                    <a:pt x="0" y="2"/>
                  </a:lnTo>
                  <a:lnTo>
                    <a:pt x="0" y="4"/>
                  </a:lnTo>
                  <a:lnTo>
                    <a:pt x="0" y="4"/>
                  </a:lnTo>
                  <a:lnTo>
                    <a:pt x="0" y="6"/>
                  </a:lnTo>
                  <a:lnTo>
                    <a:pt x="0" y="8"/>
                  </a:lnTo>
                  <a:lnTo>
                    <a:pt x="0" y="8"/>
                  </a:lnTo>
                  <a:lnTo>
                    <a:pt x="2" y="1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64" name="Freeform 421"/>
            <p:cNvSpPr>
              <a:spLocks/>
            </p:cNvSpPr>
            <p:nvPr/>
          </p:nvSpPr>
          <p:spPr bwMode="auto">
            <a:xfrm>
              <a:off x="1676" y="2296"/>
              <a:ext cx="6" cy="7"/>
            </a:xfrm>
            <a:custGeom>
              <a:avLst/>
              <a:gdLst>
                <a:gd name="T0" fmla="*/ 0 w 6"/>
                <a:gd name="T1" fmla="*/ 4 h 6"/>
                <a:gd name="T2" fmla="*/ 0 w 6"/>
                <a:gd name="T3" fmla="*/ 4 h 6"/>
                <a:gd name="T4" fmla="*/ 0 w 6"/>
                <a:gd name="T5" fmla="*/ 4 h 6"/>
                <a:gd name="T6" fmla="*/ 0 w 6"/>
                <a:gd name="T7" fmla="*/ 4 h 6"/>
                <a:gd name="T8" fmla="*/ 2 w 6"/>
                <a:gd name="T9" fmla="*/ 6 h 6"/>
                <a:gd name="T10" fmla="*/ 2 w 6"/>
                <a:gd name="T11" fmla="*/ 6 h 6"/>
                <a:gd name="T12" fmla="*/ 2 w 6"/>
                <a:gd name="T13" fmla="*/ 6 h 6"/>
                <a:gd name="T14" fmla="*/ 4 w 6"/>
                <a:gd name="T15" fmla="*/ 6 h 6"/>
                <a:gd name="T16" fmla="*/ 4 w 6"/>
                <a:gd name="T17" fmla="*/ 6 h 6"/>
                <a:gd name="T18" fmla="*/ 4 w 6"/>
                <a:gd name="T19" fmla="*/ 6 h 6"/>
                <a:gd name="T20" fmla="*/ 4 w 6"/>
                <a:gd name="T21" fmla="*/ 4 h 6"/>
                <a:gd name="T22" fmla="*/ 4 w 6"/>
                <a:gd name="T23" fmla="*/ 4 h 6"/>
                <a:gd name="T24" fmla="*/ 6 w 6"/>
                <a:gd name="T25" fmla="*/ 4 h 6"/>
                <a:gd name="T26" fmla="*/ 6 w 6"/>
                <a:gd name="T27" fmla="*/ 2 h 6"/>
                <a:gd name="T28" fmla="*/ 6 w 6"/>
                <a:gd name="T29" fmla="*/ 2 h 6"/>
                <a:gd name="T30" fmla="*/ 6 w 6"/>
                <a:gd name="T31" fmla="*/ 2 h 6"/>
                <a:gd name="T32" fmla="*/ 6 w 6"/>
                <a:gd name="T33" fmla="*/ 0 h 6"/>
                <a:gd name="T34" fmla="*/ 4 w 6"/>
                <a:gd name="T35" fmla="*/ 0 h 6"/>
                <a:gd name="T36" fmla="*/ 4 w 6"/>
                <a:gd name="T37" fmla="*/ 0 h 6"/>
                <a:gd name="T38" fmla="*/ 4 w 6"/>
                <a:gd name="T39" fmla="*/ 2 h 6"/>
                <a:gd name="T40" fmla="*/ 2 w 6"/>
                <a:gd name="T41" fmla="*/ 2 h 6"/>
                <a:gd name="T42" fmla="*/ 2 w 6"/>
                <a:gd name="T43" fmla="*/ 2 h 6"/>
                <a:gd name="T44" fmla="*/ 0 w 6"/>
                <a:gd name="T45" fmla="*/ 2 h 6"/>
                <a:gd name="T46" fmla="*/ 0 w 6"/>
                <a:gd name="T47" fmla="*/ 4 h 6"/>
                <a:gd name="T48" fmla="*/ 0 w 6"/>
                <a:gd name="T49"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 h="6">
                  <a:moveTo>
                    <a:pt x="0" y="4"/>
                  </a:moveTo>
                  <a:lnTo>
                    <a:pt x="0" y="4"/>
                  </a:lnTo>
                  <a:lnTo>
                    <a:pt x="0" y="4"/>
                  </a:lnTo>
                  <a:lnTo>
                    <a:pt x="0" y="4"/>
                  </a:lnTo>
                  <a:lnTo>
                    <a:pt x="2" y="6"/>
                  </a:lnTo>
                  <a:lnTo>
                    <a:pt x="2" y="6"/>
                  </a:lnTo>
                  <a:lnTo>
                    <a:pt x="2" y="6"/>
                  </a:lnTo>
                  <a:lnTo>
                    <a:pt x="4" y="6"/>
                  </a:lnTo>
                  <a:lnTo>
                    <a:pt x="4" y="6"/>
                  </a:lnTo>
                  <a:lnTo>
                    <a:pt x="4" y="6"/>
                  </a:lnTo>
                  <a:lnTo>
                    <a:pt x="4" y="4"/>
                  </a:lnTo>
                  <a:lnTo>
                    <a:pt x="4" y="4"/>
                  </a:lnTo>
                  <a:lnTo>
                    <a:pt x="6" y="4"/>
                  </a:lnTo>
                  <a:lnTo>
                    <a:pt x="6" y="2"/>
                  </a:lnTo>
                  <a:lnTo>
                    <a:pt x="6" y="2"/>
                  </a:lnTo>
                  <a:lnTo>
                    <a:pt x="6" y="2"/>
                  </a:lnTo>
                  <a:lnTo>
                    <a:pt x="6" y="0"/>
                  </a:lnTo>
                  <a:lnTo>
                    <a:pt x="4" y="0"/>
                  </a:lnTo>
                  <a:lnTo>
                    <a:pt x="4" y="0"/>
                  </a:lnTo>
                  <a:lnTo>
                    <a:pt x="4" y="2"/>
                  </a:lnTo>
                  <a:lnTo>
                    <a:pt x="2" y="2"/>
                  </a:lnTo>
                  <a:lnTo>
                    <a:pt x="2" y="2"/>
                  </a:lnTo>
                  <a:lnTo>
                    <a:pt x="0" y="2"/>
                  </a:lnTo>
                  <a:lnTo>
                    <a:pt x="0" y="4"/>
                  </a:lnTo>
                  <a:lnTo>
                    <a:pt x="0" y="4"/>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65" name="Freeform 422"/>
            <p:cNvSpPr>
              <a:spLocks/>
            </p:cNvSpPr>
            <p:nvPr/>
          </p:nvSpPr>
          <p:spPr bwMode="auto">
            <a:xfrm>
              <a:off x="1524" y="2280"/>
              <a:ext cx="2" cy="9"/>
            </a:xfrm>
            <a:custGeom>
              <a:avLst/>
              <a:gdLst>
                <a:gd name="T0" fmla="*/ 2 w 2"/>
                <a:gd name="T1" fmla="*/ 8 h 8"/>
                <a:gd name="T2" fmla="*/ 2 w 2"/>
                <a:gd name="T3" fmla="*/ 0 h 8"/>
                <a:gd name="T4" fmla="*/ 2 w 2"/>
                <a:gd name="T5" fmla="*/ 0 h 8"/>
                <a:gd name="T6" fmla="*/ 0 w 2"/>
                <a:gd name="T7" fmla="*/ 0 h 8"/>
                <a:gd name="T8" fmla="*/ 0 w 2"/>
                <a:gd name="T9" fmla="*/ 2 h 8"/>
                <a:gd name="T10" fmla="*/ 0 w 2"/>
                <a:gd name="T11" fmla="*/ 4 h 8"/>
                <a:gd name="T12" fmla="*/ 0 w 2"/>
                <a:gd name="T13" fmla="*/ 4 h 8"/>
                <a:gd name="T14" fmla="*/ 0 w 2"/>
                <a:gd name="T15" fmla="*/ 6 h 8"/>
                <a:gd name="T16" fmla="*/ 0 w 2"/>
                <a:gd name="T17" fmla="*/ 8 h 8"/>
                <a:gd name="T18" fmla="*/ 2 w 2"/>
                <a:gd name="T19"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8">
                  <a:moveTo>
                    <a:pt x="2" y="8"/>
                  </a:moveTo>
                  <a:lnTo>
                    <a:pt x="2" y="0"/>
                  </a:lnTo>
                  <a:lnTo>
                    <a:pt x="2" y="0"/>
                  </a:lnTo>
                  <a:lnTo>
                    <a:pt x="0" y="0"/>
                  </a:lnTo>
                  <a:lnTo>
                    <a:pt x="0" y="2"/>
                  </a:lnTo>
                  <a:lnTo>
                    <a:pt x="0" y="4"/>
                  </a:lnTo>
                  <a:lnTo>
                    <a:pt x="0" y="4"/>
                  </a:lnTo>
                  <a:lnTo>
                    <a:pt x="0" y="6"/>
                  </a:lnTo>
                  <a:lnTo>
                    <a:pt x="0" y="8"/>
                  </a:lnTo>
                  <a:lnTo>
                    <a:pt x="2" y="8"/>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66" name="Freeform 423"/>
            <p:cNvSpPr>
              <a:spLocks/>
            </p:cNvSpPr>
            <p:nvPr/>
          </p:nvSpPr>
          <p:spPr bwMode="auto">
            <a:xfrm>
              <a:off x="1678" y="2321"/>
              <a:ext cx="8" cy="2"/>
            </a:xfrm>
            <a:custGeom>
              <a:avLst/>
              <a:gdLst>
                <a:gd name="T0" fmla="*/ 0 w 8"/>
                <a:gd name="T1" fmla="*/ 0 h 2"/>
                <a:gd name="T2" fmla="*/ 0 w 8"/>
                <a:gd name="T3" fmla="*/ 2 h 2"/>
                <a:gd name="T4" fmla="*/ 0 w 8"/>
                <a:gd name="T5" fmla="*/ 2 h 2"/>
                <a:gd name="T6" fmla="*/ 2 w 8"/>
                <a:gd name="T7" fmla="*/ 2 h 2"/>
                <a:gd name="T8" fmla="*/ 2 w 8"/>
                <a:gd name="T9" fmla="*/ 2 h 2"/>
                <a:gd name="T10" fmla="*/ 4 w 8"/>
                <a:gd name="T11" fmla="*/ 2 h 2"/>
                <a:gd name="T12" fmla="*/ 6 w 8"/>
                <a:gd name="T13" fmla="*/ 2 h 2"/>
                <a:gd name="T14" fmla="*/ 6 w 8"/>
                <a:gd name="T15" fmla="*/ 2 h 2"/>
                <a:gd name="T16" fmla="*/ 8 w 8"/>
                <a:gd name="T17" fmla="*/ 0 h 2"/>
                <a:gd name="T18" fmla="*/ 0 w 8"/>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2">
                  <a:moveTo>
                    <a:pt x="0" y="0"/>
                  </a:moveTo>
                  <a:lnTo>
                    <a:pt x="0" y="2"/>
                  </a:lnTo>
                  <a:lnTo>
                    <a:pt x="0" y="2"/>
                  </a:lnTo>
                  <a:lnTo>
                    <a:pt x="2" y="2"/>
                  </a:lnTo>
                  <a:lnTo>
                    <a:pt x="2" y="2"/>
                  </a:lnTo>
                  <a:lnTo>
                    <a:pt x="4" y="2"/>
                  </a:lnTo>
                  <a:lnTo>
                    <a:pt x="6" y="2"/>
                  </a:lnTo>
                  <a:lnTo>
                    <a:pt x="6" y="2"/>
                  </a:lnTo>
                  <a:lnTo>
                    <a:pt x="8" y="0"/>
                  </a:lnTo>
                  <a:lnTo>
                    <a:pt x="0"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67" name="Freeform 424"/>
            <p:cNvSpPr>
              <a:spLocks/>
            </p:cNvSpPr>
            <p:nvPr/>
          </p:nvSpPr>
          <p:spPr bwMode="auto">
            <a:xfrm>
              <a:off x="1549" y="2305"/>
              <a:ext cx="6" cy="4"/>
            </a:xfrm>
            <a:custGeom>
              <a:avLst/>
              <a:gdLst>
                <a:gd name="T0" fmla="*/ 0 w 6"/>
                <a:gd name="T1" fmla="*/ 4 h 4"/>
                <a:gd name="T2" fmla="*/ 6 w 6"/>
                <a:gd name="T3" fmla="*/ 4 h 4"/>
                <a:gd name="T4" fmla="*/ 4 w 6"/>
                <a:gd name="T5" fmla="*/ 0 h 4"/>
                <a:gd name="T6" fmla="*/ 0 w 6"/>
                <a:gd name="T7" fmla="*/ 4 h 4"/>
              </a:gdLst>
              <a:ahLst/>
              <a:cxnLst>
                <a:cxn ang="0">
                  <a:pos x="T0" y="T1"/>
                </a:cxn>
                <a:cxn ang="0">
                  <a:pos x="T2" y="T3"/>
                </a:cxn>
                <a:cxn ang="0">
                  <a:pos x="T4" y="T5"/>
                </a:cxn>
                <a:cxn ang="0">
                  <a:pos x="T6" y="T7"/>
                </a:cxn>
              </a:cxnLst>
              <a:rect l="0" t="0" r="r" b="b"/>
              <a:pathLst>
                <a:path w="6" h="4">
                  <a:moveTo>
                    <a:pt x="0" y="4"/>
                  </a:moveTo>
                  <a:lnTo>
                    <a:pt x="6" y="4"/>
                  </a:lnTo>
                  <a:lnTo>
                    <a:pt x="4" y="0"/>
                  </a:lnTo>
                  <a:lnTo>
                    <a:pt x="0" y="4"/>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68" name="Freeform 425"/>
            <p:cNvSpPr>
              <a:spLocks/>
            </p:cNvSpPr>
            <p:nvPr/>
          </p:nvSpPr>
          <p:spPr bwMode="auto">
            <a:xfrm>
              <a:off x="1515" y="2157"/>
              <a:ext cx="57" cy="41"/>
            </a:xfrm>
            <a:custGeom>
              <a:avLst/>
              <a:gdLst>
                <a:gd name="T0" fmla="*/ 9 w 57"/>
                <a:gd name="T1" fmla="*/ 38 h 38"/>
                <a:gd name="T2" fmla="*/ 15 w 57"/>
                <a:gd name="T3" fmla="*/ 34 h 38"/>
                <a:gd name="T4" fmla="*/ 21 w 57"/>
                <a:gd name="T5" fmla="*/ 30 h 38"/>
                <a:gd name="T6" fmla="*/ 29 w 57"/>
                <a:gd name="T7" fmla="*/ 28 h 38"/>
                <a:gd name="T8" fmla="*/ 34 w 57"/>
                <a:gd name="T9" fmla="*/ 26 h 38"/>
                <a:gd name="T10" fmla="*/ 42 w 57"/>
                <a:gd name="T11" fmla="*/ 25 h 38"/>
                <a:gd name="T12" fmla="*/ 48 w 57"/>
                <a:gd name="T13" fmla="*/ 23 h 38"/>
                <a:gd name="T14" fmla="*/ 54 w 57"/>
                <a:gd name="T15" fmla="*/ 21 h 38"/>
                <a:gd name="T16" fmla="*/ 57 w 57"/>
                <a:gd name="T17" fmla="*/ 17 h 38"/>
                <a:gd name="T18" fmla="*/ 54 w 57"/>
                <a:gd name="T19" fmla="*/ 13 h 38"/>
                <a:gd name="T20" fmla="*/ 48 w 57"/>
                <a:gd name="T21" fmla="*/ 9 h 38"/>
                <a:gd name="T22" fmla="*/ 42 w 57"/>
                <a:gd name="T23" fmla="*/ 7 h 38"/>
                <a:gd name="T24" fmla="*/ 36 w 57"/>
                <a:gd name="T25" fmla="*/ 5 h 38"/>
                <a:gd name="T26" fmla="*/ 29 w 57"/>
                <a:gd name="T27" fmla="*/ 5 h 38"/>
                <a:gd name="T28" fmla="*/ 23 w 57"/>
                <a:gd name="T29" fmla="*/ 3 h 38"/>
                <a:gd name="T30" fmla="*/ 17 w 57"/>
                <a:gd name="T31" fmla="*/ 2 h 38"/>
                <a:gd name="T32" fmla="*/ 11 w 57"/>
                <a:gd name="T33" fmla="*/ 0 h 38"/>
                <a:gd name="T34" fmla="*/ 0 w 57"/>
                <a:gd name="T35" fmla="*/ 0 h 38"/>
                <a:gd name="T36" fmla="*/ 0 w 57"/>
                <a:gd name="T37" fmla="*/ 3 h 38"/>
                <a:gd name="T38" fmla="*/ 0 w 57"/>
                <a:gd name="T39" fmla="*/ 5 h 38"/>
                <a:gd name="T40" fmla="*/ 2 w 57"/>
                <a:gd name="T41" fmla="*/ 9 h 38"/>
                <a:gd name="T42" fmla="*/ 2 w 57"/>
                <a:gd name="T43" fmla="*/ 11 h 38"/>
                <a:gd name="T44" fmla="*/ 4 w 57"/>
                <a:gd name="T45" fmla="*/ 15 h 38"/>
                <a:gd name="T46" fmla="*/ 4 w 57"/>
                <a:gd name="T47" fmla="*/ 17 h 38"/>
                <a:gd name="T48" fmla="*/ 4 w 57"/>
                <a:gd name="T49" fmla="*/ 19 h 38"/>
                <a:gd name="T50" fmla="*/ 2 w 57"/>
                <a:gd name="T51" fmla="*/ 21 h 38"/>
                <a:gd name="T52" fmla="*/ 0 w 57"/>
                <a:gd name="T53" fmla="*/ 30 h 38"/>
                <a:gd name="T54" fmla="*/ 0 w 57"/>
                <a:gd name="T55" fmla="*/ 30 h 38"/>
                <a:gd name="T56" fmla="*/ 0 w 57"/>
                <a:gd name="T57" fmla="*/ 30 h 38"/>
                <a:gd name="T58" fmla="*/ 2 w 57"/>
                <a:gd name="T59" fmla="*/ 32 h 38"/>
                <a:gd name="T60" fmla="*/ 2 w 57"/>
                <a:gd name="T61" fmla="*/ 32 h 38"/>
                <a:gd name="T62" fmla="*/ 4 w 57"/>
                <a:gd name="T63" fmla="*/ 32 h 38"/>
                <a:gd name="T64" fmla="*/ 6 w 57"/>
                <a:gd name="T65" fmla="*/ 34 h 38"/>
                <a:gd name="T66" fmla="*/ 8 w 57"/>
                <a:gd name="T67" fmla="*/ 36 h 38"/>
                <a:gd name="T68" fmla="*/ 9 w 57"/>
                <a:gd name="T69"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7" h="38">
                  <a:moveTo>
                    <a:pt x="9" y="38"/>
                  </a:moveTo>
                  <a:lnTo>
                    <a:pt x="15" y="34"/>
                  </a:lnTo>
                  <a:lnTo>
                    <a:pt x="21" y="30"/>
                  </a:lnTo>
                  <a:lnTo>
                    <a:pt x="29" y="28"/>
                  </a:lnTo>
                  <a:lnTo>
                    <a:pt x="34" y="26"/>
                  </a:lnTo>
                  <a:lnTo>
                    <a:pt x="42" y="25"/>
                  </a:lnTo>
                  <a:lnTo>
                    <a:pt x="48" y="23"/>
                  </a:lnTo>
                  <a:lnTo>
                    <a:pt x="54" y="21"/>
                  </a:lnTo>
                  <a:lnTo>
                    <a:pt x="57" y="17"/>
                  </a:lnTo>
                  <a:lnTo>
                    <a:pt x="54" y="13"/>
                  </a:lnTo>
                  <a:lnTo>
                    <a:pt x="48" y="9"/>
                  </a:lnTo>
                  <a:lnTo>
                    <a:pt x="42" y="7"/>
                  </a:lnTo>
                  <a:lnTo>
                    <a:pt x="36" y="5"/>
                  </a:lnTo>
                  <a:lnTo>
                    <a:pt x="29" y="5"/>
                  </a:lnTo>
                  <a:lnTo>
                    <a:pt x="23" y="3"/>
                  </a:lnTo>
                  <a:lnTo>
                    <a:pt x="17" y="2"/>
                  </a:lnTo>
                  <a:lnTo>
                    <a:pt x="11" y="0"/>
                  </a:lnTo>
                  <a:lnTo>
                    <a:pt x="0" y="0"/>
                  </a:lnTo>
                  <a:lnTo>
                    <a:pt x="0" y="3"/>
                  </a:lnTo>
                  <a:lnTo>
                    <a:pt x="0" y="5"/>
                  </a:lnTo>
                  <a:lnTo>
                    <a:pt x="2" y="9"/>
                  </a:lnTo>
                  <a:lnTo>
                    <a:pt x="2" y="11"/>
                  </a:lnTo>
                  <a:lnTo>
                    <a:pt x="4" y="15"/>
                  </a:lnTo>
                  <a:lnTo>
                    <a:pt x="4" y="17"/>
                  </a:lnTo>
                  <a:lnTo>
                    <a:pt x="4" y="19"/>
                  </a:lnTo>
                  <a:lnTo>
                    <a:pt x="2" y="21"/>
                  </a:lnTo>
                  <a:lnTo>
                    <a:pt x="0" y="30"/>
                  </a:lnTo>
                  <a:lnTo>
                    <a:pt x="0" y="30"/>
                  </a:lnTo>
                  <a:lnTo>
                    <a:pt x="0" y="30"/>
                  </a:lnTo>
                  <a:lnTo>
                    <a:pt x="2" y="32"/>
                  </a:lnTo>
                  <a:lnTo>
                    <a:pt x="2" y="32"/>
                  </a:lnTo>
                  <a:lnTo>
                    <a:pt x="4" y="32"/>
                  </a:lnTo>
                  <a:lnTo>
                    <a:pt x="6" y="34"/>
                  </a:lnTo>
                  <a:lnTo>
                    <a:pt x="8" y="36"/>
                  </a:lnTo>
                  <a:lnTo>
                    <a:pt x="9" y="38"/>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69" name="Freeform 426"/>
            <p:cNvSpPr>
              <a:spLocks/>
            </p:cNvSpPr>
            <p:nvPr/>
          </p:nvSpPr>
          <p:spPr bwMode="auto">
            <a:xfrm>
              <a:off x="1678" y="2238"/>
              <a:ext cx="8" cy="8"/>
            </a:xfrm>
            <a:custGeom>
              <a:avLst/>
              <a:gdLst>
                <a:gd name="T0" fmla="*/ 4 w 8"/>
                <a:gd name="T1" fmla="*/ 2 h 8"/>
                <a:gd name="T2" fmla="*/ 0 w 8"/>
                <a:gd name="T3" fmla="*/ 6 h 8"/>
                <a:gd name="T4" fmla="*/ 0 w 8"/>
                <a:gd name="T5" fmla="*/ 6 h 8"/>
                <a:gd name="T6" fmla="*/ 2 w 8"/>
                <a:gd name="T7" fmla="*/ 6 h 8"/>
                <a:gd name="T8" fmla="*/ 2 w 8"/>
                <a:gd name="T9" fmla="*/ 6 h 8"/>
                <a:gd name="T10" fmla="*/ 4 w 8"/>
                <a:gd name="T11" fmla="*/ 6 h 8"/>
                <a:gd name="T12" fmla="*/ 4 w 8"/>
                <a:gd name="T13" fmla="*/ 6 h 8"/>
                <a:gd name="T14" fmla="*/ 6 w 8"/>
                <a:gd name="T15" fmla="*/ 6 h 8"/>
                <a:gd name="T16" fmla="*/ 6 w 8"/>
                <a:gd name="T17" fmla="*/ 8 h 8"/>
                <a:gd name="T18" fmla="*/ 8 w 8"/>
                <a:gd name="T19" fmla="*/ 8 h 8"/>
                <a:gd name="T20" fmla="*/ 8 w 8"/>
                <a:gd name="T21" fmla="*/ 0 h 8"/>
                <a:gd name="T22" fmla="*/ 6 w 8"/>
                <a:gd name="T23" fmla="*/ 0 h 8"/>
                <a:gd name="T24" fmla="*/ 4 w 8"/>
                <a:gd name="T25"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8">
                  <a:moveTo>
                    <a:pt x="4" y="2"/>
                  </a:moveTo>
                  <a:lnTo>
                    <a:pt x="0" y="6"/>
                  </a:lnTo>
                  <a:lnTo>
                    <a:pt x="0" y="6"/>
                  </a:lnTo>
                  <a:lnTo>
                    <a:pt x="2" y="6"/>
                  </a:lnTo>
                  <a:lnTo>
                    <a:pt x="2" y="6"/>
                  </a:lnTo>
                  <a:lnTo>
                    <a:pt x="4" y="6"/>
                  </a:lnTo>
                  <a:lnTo>
                    <a:pt x="4" y="6"/>
                  </a:lnTo>
                  <a:lnTo>
                    <a:pt x="6" y="6"/>
                  </a:lnTo>
                  <a:lnTo>
                    <a:pt x="6" y="8"/>
                  </a:lnTo>
                  <a:lnTo>
                    <a:pt x="8" y="8"/>
                  </a:lnTo>
                  <a:lnTo>
                    <a:pt x="8" y="0"/>
                  </a:lnTo>
                  <a:lnTo>
                    <a:pt x="6" y="0"/>
                  </a:lnTo>
                  <a:lnTo>
                    <a:pt x="4" y="2"/>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70" name="Freeform 427"/>
            <p:cNvSpPr>
              <a:spLocks/>
            </p:cNvSpPr>
            <p:nvPr/>
          </p:nvSpPr>
          <p:spPr bwMode="auto">
            <a:xfrm>
              <a:off x="2854" y="2884"/>
              <a:ext cx="227" cy="239"/>
            </a:xfrm>
            <a:custGeom>
              <a:avLst/>
              <a:gdLst>
                <a:gd name="T0" fmla="*/ 223 w 227"/>
                <a:gd name="T1" fmla="*/ 13 h 220"/>
                <a:gd name="T2" fmla="*/ 215 w 227"/>
                <a:gd name="T3" fmla="*/ 5 h 220"/>
                <a:gd name="T4" fmla="*/ 207 w 227"/>
                <a:gd name="T5" fmla="*/ 7 h 220"/>
                <a:gd name="T6" fmla="*/ 200 w 227"/>
                <a:gd name="T7" fmla="*/ 9 h 220"/>
                <a:gd name="T8" fmla="*/ 183 w 227"/>
                <a:gd name="T9" fmla="*/ 11 h 220"/>
                <a:gd name="T10" fmla="*/ 173 w 227"/>
                <a:gd name="T11" fmla="*/ 15 h 220"/>
                <a:gd name="T12" fmla="*/ 113 w 227"/>
                <a:gd name="T13" fmla="*/ 9 h 220"/>
                <a:gd name="T14" fmla="*/ 62 w 227"/>
                <a:gd name="T15" fmla="*/ 9 h 220"/>
                <a:gd name="T16" fmla="*/ 35 w 227"/>
                <a:gd name="T17" fmla="*/ 2 h 220"/>
                <a:gd name="T18" fmla="*/ 23 w 227"/>
                <a:gd name="T19" fmla="*/ 2 h 220"/>
                <a:gd name="T20" fmla="*/ 16 w 227"/>
                <a:gd name="T21" fmla="*/ 7 h 220"/>
                <a:gd name="T22" fmla="*/ 2 w 227"/>
                <a:gd name="T23" fmla="*/ 11 h 220"/>
                <a:gd name="T24" fmla="*/ 0 w 227"/>
                <a:gd name="T25" fmla="*/ 15 h 220"/>
                <a:gd name="T26" fmla="*/ 2 w 227"/>
                <a:gd name="T27" fmla="*/ 17 h 220"/>
                <a:gd name="T28" fmla="*/ 4 w 227"/>
                <a:gd name="T29" fmla="*/ 21 h 220"/>
                <a:gd name="T30" fmla="*/ 10 w 227"/>
                <a:gd name="T31" fmla="*/ 38 h 220"/>
                <a:gd name="T32" fmla="*/ 27 w 227"/>
                <a:gd name="T33" fmla="*/ 75 h 220"/>
                <a:gd name="T34" fmla="*/ 39 w 227"/>
                <a:gd name="T35" fmla="*/ 90 h 220"/>
                <a:gd name="T36" fmla="*/ 42 w 227"/>
                <a:gd name="T37" fmla="*/ 90 h 220"/>
                <a:gd name="T38" fmla="*/ 44 w 227"/>
                <a:gd name="T39" fmla="*/ 92 h 220"/>
                <a:gd name="T40" fmla="*/ 46 w 227"/>
                <a:gd name="T41" fmla="*/ 98 h 220"/>
                <a:gd name="T42" fmla="*/ 44 w 227"/>
                <a:gd name="T43" fmla="*/ 103 h 220"/>
                <a:gd name="T44" fmla="*/ 42 w 227"/>
                <a:gd name="T45" fmla="*/ 113 h 220"/>
                <a:gd name="T46" fmla="*/ 42 w 227"/>
                <a:gd name="T47" fmla="*/ 128 h 220"/>
                <a:gd name="T48" fmla="*/ 48 w 227"/>
                <a:gd name="T49" fmla="*/ 146 h 220"/>
                <a:gd name="T50" fmla="*/ 50 w 227"/>
                <a:gd name="T51" fmla="*/ 171 h 220"/>
                <a:gd name="T52" fmla="*/ 58 w 227"/>
                <a:gd name="T53" fmla="*/ 195 h 220"/>
                <a:gd name="T54" fmla="*/ 67 w 227"/>
                <a:gd name="T55" fmla="*/ 211 h 220"/>
                <a:gd name="T56" fmla="*/ 71 w 227"/>
                <a:gd name="T57" fmla="*/ 213 h 220"/>
                <a:gd name="T58" fmla="*/ 73 w 227"/>
                <a:gd name="T59" fmla="*/ 215 h 220"/>
                <a:gd name="T60" fmla="*/ 75 w 227"/>
                <a:gd name="T61" fmla="*/ 209 h 220"/>
                <a:gd name="T62" fmla="*/ 85 w 227"/>
                <a:gd name="T63" fmla="*/ 209 h 220"/>
                <a:gd name="T64" fmla="*/ 96 w 227"/>
                <a:gd name="T65" fmla="*/ 219 h 220"/>
                <a:gd name="T66" fmla="*/ 112 w 227"/>
                <a:gd name="T67" fmla="*/ 219 h 220"/>
                <a:gd name="T68" fmla="*/ 123 w 227"/>
                <a:gd name="T69" fmla="*/ 211 h 220"/>
                <a:gd name="T70" fmla="*/ 129 w 227"/>
                <a:gd name="T71" fmla="*/ 167 h 220"/>
                <a:gd name="T72" fmla="*/ 129 w 227"/>
                <a:gd name="T73" fmla="*/ 151 h 220"/>
                <a:gd name="T74" fmla="*/ 133 w 227"/>
                <a:gd name="T75" fmla="*/ 142 h 220"/>
                <a:gd name="T76" fmla="*/ 129 w 227"/>
                <a:gd name="T77" fmla="*/ 128 h 220"/>
                <a:gd name="T78" fmla="*/ 129 w 227"/>
                <a:gd name="T79" fmla="*/ 117 h 220"/>
                <a:gd name="T80" fmla="*/ 133 w 227"/>
                <a:gd name="T81" fmla="*/ 105 h 220"/>
                <a:gd name="T82" fmla="*/ 146 w 227"/>
                <a:gd name="T83" fmla="*/ 96 h 220"/>
                <a:gd name="T84" fmla="*/ 150 w 227"/>
                <a:gd name="T85" fmla="*/ 69 h 220"/>
                <a:gd name="T86" fmla="*/ 154 w 227"/>
                <a:gd name="T87" fmla="*/ 44 h 220"/>
                <a:gd name="T88" fmla="*/ 150 w 227"/>
                <a:gd name="T89" fmla="*/ 38 h 220"/>
                <a:gd name="T90" fmla="*/ 148 w 227"/>
                <a:gd name="T91" fmla="*/ 30 h 220"/>
                <a:gd name="T92" fmla="*/ 156 w 227"/>
                <a:gd name="T93" fmla="*/ 25 h 220"/>
                <a:gd name="T94" fmla="*/ 171 w 227"/>
                <a:gd name="T95" fmla="*/ 23 h 220"/>
                <a:gd name="T96" fmla="*/ 198 w 227"/>
                <a:gd name="T97" fmla="*/ 19 h 220"/>
                <a:gd name="T98" fmla="*/ 225 w 227"/>
                <a:gd name="T99" fmla="*/ 17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27" h="220">
                  <a:moveTo>
                    <a:pt x="227" y="17"/>
                  </a:moveTo>
                  <a:lnTo>
                    <a:pt x="225" y="17"/>
                  </a:lnTo>
                  <a:lnTo>
                    <a:pt x="225" y="15"/>
                  </a:lnTo>
                  <a:lnTo>
                    <a:pt x="223" y="13"/>
                  </a:lnTo>
                  <a:lnTo>
                    <a:pt x="221" y="11"/>
                  </a:lnTo>
                  <a:lnTo>
                    <a:pt x="219" y="9"/>
                  </a:lnTo>
                  <a:lnTo>
                    <a:pt x="217" y="7"/>
                  </a:lnTo>
                  <a:lnTo>
                    <a:pt x="215" y="5"/>
                  </a:lnTo>
                  <a:lnTo>
                    <a:pt x="213" y="5"/>
                  </a:lnTo>
                  <a:lnTo>
                    <a:pt x="211" y="5"/>
                  </a:lnTo>
                  <a:lnTo>
                    <a:pt x="209" y="5"/>
                  </a:lnTo>
                  <a:lnTo>
                    <a:pt x="207" y="7"/>
                  </a:lnTo>
                  <a:lnTo>
                    <a:pt x="206" y="7"/>
                  </a:lnTo>
                  <a:lnTo>
                    <a:pt x="204" y="7"/>
                  </a:lnTo>
                  <a:lnTo>
                    <a:pt x="202" y="9"/>
                  </a:lnTo>
                  <a:lnTo>
                    <a:pt x="200" y="9"/>
                  </a:lnTo>
                  <a:lnTo>
                    <a:pt x="198" y="9"/>
                  </a:lnTo>
                  <a:lnTo>
                    <a:pt x="186" y="9"/>
                  </a:lnTo>
                  <a:lnTo>
                    <a:pt x="184" y="11"/>
                  </a:lnTo>
                  <a:lnTo>
                    <a:pt x="183" y="11"/>
                  </a:lnTo>
                  <a:lnTo>
                    <a:pt x="179" y="11"/>
                  </a:lnTo>
                  <a:lnTo>
                    <a:pt x="177" y="13"/>
                  </a:lnTo>
                  <a:lnTo>
                    <a:pt x="175" y="13"/>
                  </a:lnTo>
                  <a:lnTo>
                    <a:pt x="173" y="15"/>
                  </a:lnTo>
                  <a:lnTo>
                    <a:pt x="171" y="15"/>
                  </a:lnTo>
                  <a:lnTo>
                    <a:pt x="167" y="15"/>
                  </a:lnTo>
                  <a:lnTo>
                    <a:pt x="113" y="15"/>
                  </a:lnTo>
                  <a:lnTo>
                    <a:pt x="113" y="9"/>
                  </a:lnTo>
                  <a:lnTo>
                    <a:pt x="81" y="9"/>
                  </a:lnTo>
                  <a:lnTo>
                    <a:pt x="75" y="11"/>
                  </a:lnTo>
                  <a:lnTo>
                    <a:pt x="69" y="11"/>
                  </a:lnTo>
                  <a:lnTo>
                    <a:pt x="62" y="9"/>
                  </a:lnTo>
                  <a:lnTo>
                    <a:pt x="56" y="7"/>
                  </a:lnTo>
                  <a:lnTo>
                    <a:pt x="48" y="5"/>
                  </a:lnTo>
                  <a:lnTo>
                    <a:pt x="42" y="2"/>
                  </a:lnTo>
                  <a:lnTo>
                    <a:pt x="35" y="2"/>
                  </a:lnTo>
                  <a:lnTo>
                    <a:pt x="31" y="0"/>
                  </a:lnTo>
                  <a:lnTo>
                    <a:pt x="27" y="0"/>
                  </a:lnTo>
                  <a:lnTo>
                    <a:pt x="25" y="2"/>
                  </a:lnTo>
                  <a:lnTo>
                    <a:pt x="23" y="2"/>
                  </a:lnTo>
                  <a:lnTo>
                    <a:pt x="21" y="2"/>
                  </a:lnTo>
                  <a:lnTo>
                    <a:pt x="19" y="4"/>
                  </a:lnTo>
                  <a:lnTo>
                    <a:pt x="18" y="5"/>
                  </a:lnTo>
                  <a:lnTo>
                    <a:pt x="16" y="7"/>
                  </a:lnTo>
                  <a:lnTo>
                    <a:pt x="12" y="7"/>
                  </a:lnTo>
                  <a:lnTo>
                    <a:pt x="2" y="7"/>
                  </a:lnTo>
                  <a:lnTo>
                    <a:pt x="2" y="9"/>
                  </a:lnTo>
                  <a:lnTo>
                    <a:pt x="2" y="11"/>
                  </a:lnTo>
                  <a:lnTo>
                    <a:pt x="2" y="11"/>
                  </a:lnTo>
                  <a:lnTo>
                    <a:pt x="0" y="13"/>
                  </a:lnTo>
                  <a:lnTo>
                    <a:pt x="0" y="13"/>
                  </a:lnTo>
                  <a:lnTo>
                    <a:pt x="0" y="15"/>
                  </a:lnTo>
                  <a:lnTo>
                    <a:pt x="0" y="15"/>
                  </a:lnTo>
                  <a:lnTo>
                    <a:pt x="0" y="15"/>
                  </a:lnTo>
                  <a:lnTo>
                    <a:pt x="0" y="17"/>
                  </a:lnTo>
                  <a:lnTo>
                    <a:pt x="2" y="17"/>
                  </a:lnTo>
                  <a:lnTo>
                    <a:pt x="2" y="19"/>
                  </a:lnTo>
                  <a:lnTo>
                    <a:pt x="2" y="19"/>
                  </a:lnTo>
                  <a:lnTo>
                    <a:pt x="4" y="21"/>
                  </a:lnTo>
                  <a:lnTo>
                    <a:pt x="4" y="21"/>
                  </a:lnTo>
                  <a:lnTo>
                    <a:pt x="6" y="21"/>
                  </a:lnTo>
                  <a:lnTo>
                    <a:pt x="6" y="21"/>
                  </a:lnTo>
                  <a:lnTo>
                    <a:pt x="8" y="28"/>
                  </a:lnTo>
                  <a:lnTo>
                    <a:pt x="10" y="38"/>
                  </a:lnTo>
                  <a:lnTo>
                    <a:pt x="14" y="48"/>
                  </a:lnTo>
                  <a:lnTo>
                    <a:pt x="18" y="57"/>
                  </a:lnTo>
                  <a:lnTo>
                    <a:pt x="21" y="67"/>
                  </a:lnTo>
                  <a:lnTo>
                    <a:pt x="27" y="75"/>
                  </a:lnTo>
                  <a:lnTo>
                    <a:pt x="31" y="82"/>
                  </a:lnTo>
                  <a:lnTo>
                    <a:pt x="37" y="88"/>
                  </a:lnTo>
                  <a:lnTo>
                    <a:pt x="37" y="90"/>
                  </a:lnTo>
                  <a:lnTo>
                    <a:pt x="39" y="90"/>
                  </a:lnTo>
                  <a:lnTo>
                    <a:pt x="39" y="90"/>
                  </a:lnTo>
                  <a:lnTo>
                    <a:pt x="41" y="90"/>
                  </a:lnTo>
                  <a:lnTo>
                    <a:pt x="42" y="90"/>
                  </a:lnTo>
                  <a:lnTo>
                    <a:pt x="42" y="90"/>
                  </a:lnTo>
                  <a:lnTo>
                    <a:pt x="44" y="90"/>
                  </a:lnTo>
                  <a:lnTo>
                    <a:pt x="46" y="90"/>
                  </a:lnTo>
                  <a:lnTo>
                    <a:pt x="44" y="92"/>
                  </a:lnTo>
                  <a:lnTo>
                    <a:pt x="44" y="92"/>
                  </a:lnTo>
                  <a:lnTo>
                    <a:pt x="44" y="94"/>
                  </a:lnTo>
                  <a:lnTo>
                    <a:pt x="44" y="96"/>
                  </a:lnTo>
                  <a:lnTo>
                    <a:pt x="46" y="98"/>
                  </a:lnTo>
                  <a:lnTo>
                    <a:pt x="46" y="98"/>
                  </a:lnTo>
                  <a:lnTo>
                    <a:pt x="46" y="100"/>
                  </a:lnTo>
                  <a:lnTo>
                    <a:pt x="46" y="100"/>
                  </a:lnTo>
                  <a:lnTo>
                    <a:pt x="46" y="101"/>
                  </a:lnTo>
                  <a:lnTo>
                    <a:pt x="44" y="103"/>
                  </a:lnTo>
                  <a:lnTo>
                    <a:pt x="44" y="107"/>
                  </a:lnTo>
                  <a:lnTo>
                    <a:pt x="44" y="109"/>
                  </a:lnTo>
                  <a:lnTo>
                    <a:pt x="42" y="111"/>
                  </a:lnTo>
                  <a:lnTo>
                    <a:pt x="42" y="113"/>
                  </a:lnTo>
                  <a:lnTo>
                    <a:pt x="42" y="115"/>
                  </a:lnTo>
                  <a:lnTo>
                    <a:pt x="42" y="119"/>
                  </a:lnTo>
                  <a:lnTo>
                    <a:pt x="42" y="123"/>
                  </a:lnTo>
                  <a:lnTo>
                    <a:pt x="42" y="128"/>
                  </a:lnTo>
                  <a:lnTo>
                    <a:pt x="44" y="132"/>
                  </a:lnTo>
                  <a:lnTo>
                    <a:pt x="46" y="138"/>
                  </a:lnTo>
                  <a:lnTo>
                    <a:pt x="48" y="142"/>
                  </a:lnTo>
                  <a:lnTo>
                    <a:pt x="48" y="146"/>
                  </a:lnTo>
                  <a:lnTo>
                    <a:pt x="50" y="151"/>
                  </a:lnTo>
                  <a:lnTo>
                    <a:pt x="50" y="157"/>
                  </a:lnTo>
                  <a:lnTo>
                    <a:pt x="50" y="165"/>
                  </a:lnTo>
                  <a:lnTo>
                    <a:pt x="50" y="171"/>
                  </a:lnTo>
                  <a:lnTo>
                    <a:pt x="52" y="176"/>
                  </a:lnTo>
                  <a:lnTo>
                    <a:pt x="54" y="182"/>
                  </a:lnTo>
                  <a:lnTo>
                    <a:pt x="56" y="190"/>
                  </a:lnTo>
                  <a:lnTo>
                    <a:pt x="58" y="195"/>
                  </a:lnTo>
                  <a:lnTo>
                    <a:pt x="62" y="203"/>
                  </a:lnTo>
                  <a:lnTo>
                    <a:pt x="66" y="211"/>
                  </a:lnTo>
                  <a:lnTo>
                    <a:pt x="66" y="211"/>
                  </a:lnTo>
                  <a:lnTo>
                    <a:pt x="67" y="211"/>
                  </a:lnTo>
                  <a:lnTo>
                    <a:pt x="67" y="211"/>
                  </a:lnTo>
                  <a:lnTo>
                    <a:pt x="69" y="211"/>
                  </a:lnTo>
                  <a:lnTo>
                    <a:pt x="71" y="211"/>
                  </a:lnTo>
                  <a:lnTo>
                    <a:pt x="71" y="213"/>
                  </a:lnTo>
                  <a:lnTo>
                    <a:pt x="73" y="213"/>
                  </a:lnTo>
                  <a:lnTo>
                    <a:pt x="73" y="217"/>
                  </a:lnTo>
                  <a:lnTo>
                    <a:pt x="73" y="215"/>
                  </a:lnTo>
                  <a:lnTo>
                    <a:pt x="73" y="215"/>
                  </a:lnTo>
                  <a:lnTo>
                    <a:pt x="73" y="213"/>
                  </a:lnTo>
                  <a:lnTo>
                    <a:pt x="75" y="211"/>
                  </a:lnTo>
                  <a:lnTo>
                    <a:pt x="75" y="209"/>
                  </a:lnTo>
                  <a:lnTo>
                    <a:pt x="75" y="209"/>
                  </a:lnTo>
                  <a:lnTo>
                    <a:pt x="75" y="207"/>
                  </a:lnTo>
                  <a:lnTo>
                    <a:pt x="75" y="207"/>
                  </a:lnTo>
                  <a:lnTo>
                    <a:pt x="83" y="207"/>
                  </a:lnTo>
                  <a:lnTo>
                    <a:pt x="85" y="209"/>
                  </a:lnTo>
                  <a:lnTo>
                    <a:pt x="87" y="213"/>
                  </a:lnTo>
                  <a:lnTo>
                    <a:pt x="90" y="215"/>
                  </a:lnTo>
                  <a:lnTo>
                    <a:pt x="92" y="217"/>
                  </a:lnTo>
                  <a:lnTo>
                    <a:pt x="96" y="219"/>
                  </a:lnTo>
                  <a:lnTo>
                    <a:pt x="100" y="219"/>
                  </a:lnTo>
                  <a:lnTo>
                    <a:pt x="104" y="220"/>
                  </a:lnTo>
                  <a:lnTo>
                    <a:pt x="106" y="220"/>
                  </a:lnTo>
                  <a:lnTo>
                    <a:pt x="112" y="219"/>
                  </a:lnTo>
                  <a:lnTo>
                    <a:pt x="115" y="219"/>
                  </a:lnTo>
                  <a:lnTo>
                    <a:pt x="117" y="217"/>
                  </a:lnTo>
                  <a:lnTo>
                    <a:pt x="121" y="213"/>
                  </a:lnTo>
                  <a:lnTo>
                    <a:pt x="123" y="211"/>
                  </a:lnTo>
                  <a:lnTo>
                    <a:pt x="125" y="207"/>
                  </a:lnTo>
                  <a:lnTo>
                    <a:pt x="127" y="203"/>
                  </a:lnTo>
                  <a:lnTo>
                    <a:pt x="129" y="199"/>
                  </a:lnTo>
                  <a:lnTo>
                    <a:pt x="129" y="167"/>
                  </a:lnTo>
                  <a:lnTo>
                    <a:pt x="129" y="163"/>
                  </a:lnTo>
                  <a:lnTo>
                    <a:pt x="129" y="159"/>
                  </a:lnTo>
                  <a:lnTo>
                    <a:pt x="129" y="155"/>
                  </a:lnTo>
                  <a:lnTo>
                    <a:pt x="129" y="151"/>
                  </a:lnTo>
                  <a:lnTo>
                    <a:pt x="129" y="148"/>
                  </a:lnTo>
                  <a:lnTo>
                    <a:pt x="131" y="146"/>
                  </a:lnTo>
                  <a:lnTo>
                    <a:pt x="131" y="144"/>
                  </a:lnTo>
                  <a:lnTo>
                    <a:pt x="133" y="142"/>
                  </a:lnTo>
                  <a:lnTo>
                    <a:pt x="131" y="138"/>
                  </a:lnTo>
                  <a:lnTo>
                    <a:pt x="131" y="134"/>
                  </a:lnTo>
                  <a:lnTo>
                    <a:pt x="129" y="132"/>
                  </a:lnTo>
                  <a:lnTo>
                    <a:pt x="129" y="128"/>
                  </a:lnTo>
                  <a:lnTo>
                    <a:pt x="129" y="126"/>
                  </a:lnTo>
                  <a:lnTo>
                    <a:pt x="129" y="123"/>
                  </a:lnTo>
                  <a:lnTo>
                    <a:pt x="129" y="121"/>
                  </a:lnTo>
                  <a:lnTo>
                    <a:pt x="129" y="117"/>
                  </a:lnTo>
                  <a:lnTo>
                    <a:pt x="129" y="113"/>
                  </a:lnTo>
                  <a:lnTo>
                    <a:pt x="129" y="111"/>
                  </a:lnTo>
                  <a:lnTo>
                    <a:pt x="131" y="107"/>
                  </a:lnTo>
                  <a:lnTo>
                    <a:pt x="133" y="105"/>
                  </a:lnTo>
                  <a:lnTo>
                    <a:pt x="136" y="101"/>
                  </a:lnTo>
                  <a:lnTo>
                    <a:pt x="138" y="100"/>
                  </a:lnTo>
                  <a:lnTo>
                    <a:pt x="142" y="98"/>
                  </a:lnTo>
                  <a:lnTo>
                    <a:pt x="146" y="96"/>
                  </a:lnTo>
                  <a:lnTo>
                    <a:pt x="146" y="90"/>
                  </a:lnTo>
                  <a:lnTo>
                    <a:pt x="148" y="82"/>
                  </a:lnTo>
                  <a:lnTo>
                    <a:pt x="148" y="75"/>
                  </a:lnTo>
                  <a:lnTo>
                    <a:pt x="150" y="69"/>
                  </a:lnTo>
                  <a:lnTo>
                    <a:pt x="152" y="63"/>
                  </a:lnTo>
                  <a:lnTo>
                    <a:pt x="152" y="55"/>
                  </a:lnTo>
                  <a:lnTo>
                    <a:pt x="154" y="50"/>
                  </a:lnTo>
                  <a:lnTo>
                    <a:pt x="154" y="44"/>
                  </a:lnTo>
                  <a:lnTo>
                    <a:pt x="154" y="42"/>
                  </a:lnTo>
                  <a:lnTo>
                    <a:pt x="154" y="40"/>
                  </a:lnTo>
                  <a:lnTo>
                    <a:pt x="152" y="38"/>
                  </a:lnTo>
                  <a:lnTo>
                    <a:pt x="150" y="38"/>
                  </a:lnTo>
                  <a:lnTo>
                    <a:pt x="150" y="36"/>
                  </a:lnTo>
                  <a:lnTo>
                    <a:pt x="148" y="34"/>
                  </a:lnTo>
                  <a:lnTo>
                    <a:pt x="148" y="32"/>
                  </a:lnTo>
                  <a:lnTo>
                    <a:pt x="148" y="30"/>
                  </a:lnTo>
                  <a:lnTo>
                    <a:pt x="148" y="27"/>
                  </a:lnTo>
                  <a:lnTo>
                    <a:pt x="150" y="25"/>
                  </a:lnTo>
                  <a:lnTo>
                    <a:pt x="152" y="25"/>
                  </a:lnTo>
                  <a:lnTo>
                    <a:pt x="156" y="25"/>
                  </a:lnTo>
                  <a:lnTo>
                    <a:pt x="160" y="25"/>
                  </a:lnTo>
                  <a:lnTo>
                    <a:pt x="163" y="25"/>
                  </a:lnTo>
                  <a:lnTo>
                    <a:pt x="167" y="25"/>
                  </a:lnTo>
                  <a:lnTo>
                    <a:pt x="171" y="23"/>
                  </a:lnTo>
                  <a:lnTo>
                    <a:pt x="179" y="21"/>
                  </a:lnTo>
                  <a:lnTo>
                    <a:pt x="184" y="21"/>
                  </a:lnTo>
                  <a:lnTo>
                    <a:pt x="190" y="19"/>
                  </a:lnTo>
                  <a:lnTo>
                    <a:pt x="198" y="19"/>
                  </a:lnTo>
                  <a:lnTo>
                    <a:pt x="204" y="19"/>
                  </a:lnTo>
                  <a:lnTo>
                    <a:pt x="209" y="17"/>
                  </a:lnTo>
                  <a:lnTo>
                    <a:pt x="217" y="17"/>
                  </a:lnTo>
                  <a:lnTo>
                    <a:pt x="225" y="17"/>
                  </a:lnTo>
                  <a:lnTo>
                    <a:pt x="227" y="17"/>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71" name="Freeform 428"/>
            <p:cNvSpPr>
              <a:spLocks/>
            </p:cNvSpPr>
            <p:nvPr/>
          </p:nvSpPr>
          <p:spPr bwMode="auto">
            <a:xfrm>
              <a:off x="2810" y="2287"/>
              <a:ext cx="123" cy="223"/>
            </a:xfrm>
            <a:custGeom>
              <a:avLst/>
              <a:gdLst>
                <a:gd name="T0" fmla="*/ 90 w 123"/>
                <a:gd name="T1" fmla="*/ 5 h 205"/>
                <a:gd name="T2" fmla="*/ 92 w 123"/>
                <a:gd name="T3" fmla="*/ 13 h 205"/>
                <a:gd name="T4" fmla="*/ 96 w 123"/>
                <a:gd name="T5" fmla="*/ 21 h 205"/>
                <a:gd name="T6" fmla="*/ 86 w 123"/>
                <a:gd name="T7" fmla="*/ 36 h 205"/>
                <a:gd name="T8" fmla="*/ 77 w 123"/>
                <a:gd name="T9" fmla="*/ 51 h 205"/>
                <a:gd name="T10" fmla="*/ 69 w 123"/>
                <a:gd name="T11" fmla="*/ 71 h 205"/>
                <a:gd name="T12" fmla="*/ 63 w 123"/>
                <a:gd name="T13" fmla="*/ 86 h 205"/>
                <a:gd name="T14" fmla="*/ 58 w 123"/>
                <a:gd name="T15" fmla="*/ 103 h 205"/>
                <a:gd name="T16" fmla="*/ 54 w 123"/>
                <a:gd name="T17" fmla="*/ 113 h 205"/>
                <a:gd name="T18" fmla="*/ 50 w 123"/>
                <a:gd name="T19" fmla="*/ 119 h 205"/>
                <a:gd name="T20" fmla="*/ 46 w 123"/>
                <a:gd name="T21" fmla="*/ 121 h 205"/>
                <a:gd name="T22" fmla="*/ 39 w 123"/>
                <a:gd name="T23" fmla="*/ 119 h 205"/>
                <a:gd name="T24" fmla="*/ 33 w 123"/>
                <a:gd name="T25" fmla="*/ 115 h 205"/>
                <a:gd name="T26" fmla="*/ 21 w 123"/>
                <a:gd name="T27" fmla="*/ 115 h 205"/>
                <a:gd name="T28" fmla="*/ 10 w 123"/>
                <a:gd name="T29" fmla="*/ 128 h 205"/>
                <a:gd name="T30" fmla="*/ 2 w 123"/>
                <a:gd name="T31" fmla="*/ 147 h 205"/>
                <a:gd name="T32" fmla="*/ 0 w 123"/>
                <a:gd name="T33" fmla="*/ 157 h 205"/>
                <a:gd name="T34" fmla="*/ 2 w 123"/>
                <a:gd name="T35" fmla="*/ 161 h 205"/>
                <a:gd name="T36" fmla="*/ 4 w 123"/>
                <a:gd name="T37" fmla="*/ 165 h 205"/>
                <a:gd name="T38" fmla="*/ 8 w 123"/>
                <a:gd name="T39" fmla="*/ 165 h 205"/>
                <a:gd name="T40" fmla="*/ 14 w 123"/>
                <a:gd name="T41" fmla="*/ 165 h 205"/>
                <a:gd name="T42" fmla="*/ 19 w 123"/>
                <a:gd name="T43" fmla="*/ 169 h 205"/>
                <a:gd name="T44" fmla="*/ 19 w 123"/>
                <a:gd name="T45" fmla="*/ 178 h 205"/>
                <a:gd name="T46" fmla="*/ 19 w 123"/>
                <a:gd name="T47" fmla="*/ 186 h 205"/>
                <a:gd name="T48" fmla="*/ 19 w 123"/>
                <a:gd name="T49" fmla="*/ 192 h 205"/>
                <a:gd name="T50" fmla="*/ 19 w 123"/>
                <a:gd name="T51" fmla="*/ 195 h 205"/>
                <a:gd name="T52" fmla="*/ 17 w 123"/>
                <a:gd name="T53" fmla="*/ 197 h 205"/>
                <a:gd name="T54" fmla="*/ 119 w 123"/>
                <a:gd name="T55" fmla="*/ 205 h 205"/>
                <a:gd name="T56" fmla="*/ 119 w 123"/>
                <a:gd name="T57" fmla="*/ 180 h 205"/>
                <a:gd name="T58" fmla="*/ 108 w 123"/>
                <a:gd name="T59" fmla="*/ 176 h 205"/>
                <a:gd name="T60" fmla="*/ 98 w 123"/>
                <a:gd name="T61" fmla="*/ 170 h 205"/>
                <a:gd name="T62" fmla="*/ 94 w 123"/>
                <a:gd name="T63" fmla="*/ 161 h 205"/>
                <a:gd name="T64" fmla="*/ 92 w 123"/>
                <a:gd name="T65" fmla="*/ 151 h 205"/>
                <a:gd name="T66" fmla="*/ 92 w 123"/>
                <a:gd name="T67" fmla="*/ 138 h 205"/>
                <a:gd name="T68" fmla="*/ 100 w 123"/>
                <a:gd name="T69" fmla="*/ 121 h 205"/>
                <a:gd name="T70" fmla="*/ 110 w 123"/>
                <a:gd name="T71" fmla="*/ 103 h 205"/>
                <a:gd name="T72" fmla="*/ 108 w 123"/>
                <a:gd name="T73" fmla="*/ 84 h 205"/>
                <a:gd name="T74" fmla="*/ 98 w 123"/>
                <a:gd name="T75" fmla="*/ 73 h 205"/>
                <a:gd name="T76" fmla="*/ 92 w 123"/>
                <a:gd name="T77" fmla="*/ 57 h 205"/>
                <a:gd name="T78" fmla="*/ 98 w 123"/>
                <a:gd name="T79" fmla="*/ 51 h 205"/>
                <a:gd name="T80" fmla="*/ 108 w 123"/>
                <a:gd name="T81" fmla="*/ 51 h 205"/>
                <a:gd name="T82" fmla="*/ 111 w 123"/>
                <a:gd name="T83" fmla="*/ 51 h 205"/>
                <a:gd name="T84" fmla="*/ 106 w 123"/>
                <a:gd name="T85" fmla="*/ 38 h 205"/>
                <a:gd name="T86" fmla="*/ 104 w 123"/>
                <a:gd name="T87" fmla="*/ 21 h 205"/>
                <a:gd name="T88" fmla="*/ 104 w 123"/>
                <a:gd name="T89" fmla="*/ 11 h 205"/>
                <a:gd name="T90" fmla="*/ 102 w 123"/>
                <a:gd name="T91" fmla="*/ 7 h 205"/>
                <a:gd name="T92" fmla="*/ 104 w 123"/>
                <a:gd name="T93" fmla="*/ 3 h 205"/>
                <a:gd name="T94" fmla="*/ 96 w 123"/>
                <a:gd name="T95" fmla="*/ 2 h 205"/>
                <a:gd name="T96" fmla="*/ 90 w 123"/>
                <a:gd name="T97" fmla="*/ 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3" h="205">
                  <a:moveTo>
                    <a:pt x="90" y="0"/>
                  </a:moveTo>
                  <a:lnTo>
                    <a:pt x="90" y="3"/>
                  </a:lnTo>
                  <a:lnTo>
                    <a:pt x="90" y="5"/>
                  </a:lnTo>
                  <a:lnTo>
                    <a:pt x="92" y="9"/>
                  </a:lnTo>
                  <a:lnTo>
                    <a:pt x="92" y="11"/>
                  </a:lnTo>
                  <a:lnTo>
                    <a:pt x="92" y="13"/>
                  </a:lnTo>
                  <a:lnTo>
                    <a:pt x="94" y="15"/>
                  </a:lnTo>
                  <a:lnTo>
                    <a:pt x="94" y="19"/>
                  </a:lnTo>
                  <a:lnTo>
                    <a:pt x="96" y="21"/>
                  </a:lnTo>
                  <a:lnTo>
                    <a:pt x="92" y="27"/>
                  </a:lnTo>
                  <a:lnTo>
                    <a:pt x="88" y="30"/>
                  </a:lnTo>
                  <a:lnTo>
                    <a:pt x="86" y="36"/>
                  </a:lnTo>
                  <a:lnTo>
                    <a:pt x="83" y="40"/>
                  </a:lnTo>
                  <a:lnTo>
                    <a:pt x="79" y="46"/>
                  </a:lnTo>
                  <a:lnTo>
                    <a:pt x="77" y="51"/>
                  </a:lnTo>
                  <a:lnTo>
                    <a:pt x="75" y="57"/>
                  </a:lnTo>
                  <a:lnTo>
                    <a:pt x="73" y="65"/>
                  </a:lnTo>
                  <a:lnTo>
                    <a:pt x="69" y="71"/>
                  </a:lnTo>
                  <a:lnTo>
                    <a:pt x="67" y="74"/>
                  </a:lnTo>
                  <a:lnTo>
                    <a:pt x="65" y="80"/>
                  </a:lnTo>
                  <a:lnTo>
                    <a:pt x="63" y="86"/>
                  </a:lnTo>
                  <a:lnTo>
                    <a:pt x="62" y="90"/>
                  </a:lnTo>
                  <a:lnTo>
                    <a:pt x="60" y="96"/>
                  </a:lnTo>
                  <a:lnTo>
                    <a:pt x="58" y="103"/>
                  </a:lnTo>
                  <a:lnTo>
                    <a:pt x="54" y="109"/>
                  </a:lnTo>
                  <a:lnTo>
                    <a:pt x="54" y="111"/>
                  </a:lnTo>
                  <a:lnTo>
                    <a:pt x="54" y="113"/>
                  </a:lnTo>
                  <a:lnTo>
                    <a:pt x="52" y="115"/>
                  </a:lnTo>
                  <a:lnTo>
                    <a:pt x="50" y="117"/>
                  </a:lnTo>
                  <a:lnTo>
                    <a:pt x="50" y="119"/>
                  </a:lnTo>
                  <a:lnTo>
                    <a:pt x="48" y="121"/>
                  </a:lnTo>
                  <a:lnTo>
                    <a:pt x="46" y="121"/>
                  </a:lnTo>
                  <a:lnTo>
                    <a:pt x="46" y="121"/>
                  </a:lnTo>
                  <a:lnTo>
                    <a:pt x="44" y="121"/>
                  </a:lnTo>
                  <a:lnTo>
                    <a:pt x="42" y="121"/>
                  </a:lnTo>
                  <a:lnTo>
                    <a:pt x="39" y="119"/>
                  </a:lnTo>
                  <a:lnTo>
                    <a:pt x="37" y="117"/>
                  </a:lnTo>
                  <a:lnTo>
                    <a:pt x="35" y="117"/>
                  </a:lnTo>
                  <a:lnTo>
                    <a:pt x="33" y="115"/>
                  </a:lnTo>
                  <a:lnTo>
                    <a:pt x="31" y="113"/>
                  </a:lnTo>
                  <a:lnTo>
                    <a:pt x="29" y="113"/>
                  </a:lnTo>
                  <a:lnTo>
                    <a:pt x="21" y="115"/>
                  </a:lnTo>
                  <a:lnTo>
                    <a:pt x="17" y="119"/>
                  </a:lnTo>
                  <a:lnTo>
                    <a:pt x="14" y="122"/>
                  </a:lnTo>
                  <a:lnTo>
                    <a:pt x="10" y="128"/>
                  </a:lnTo>
                  <a:lnTo>
                    <a:pt x="8" y="136"/>
                  </a:lnTo>
                  <a:lnTo>
                    <a:pt x="6" y="142"/>
                  </a:lnTo>
                  <a:lnTo>
                    <a:pt x="2" y="147"/>
                  </a:lnTo>
                  <a:lnTo>
                    <a:pt x="0" y="153"/>
                  </a:lnTo>
                  <a:lnTo>
                    <a:pt x="0" y="155"/>
                  </a:lnTo>
                  <a:lnTo>
                    <a:pt x="0" y="157"/>
                  </a:lnTo>
                  <a:lnTo>
                    <a:pt x="0" y="159"/>
                  </a:lnTo>
                  <a:lnTo>
                    <a:pt x="0" y="161"/>
                  </a:lnTo>
                  <a:lnTo>
                    <a:pt x="2" y="161"/>
                  </a:lnTo>
                  <a:lnTo>
                    <a:pt x="2" y="163"/>
                  </a:lnTo>
                  <a:lnTo>
                    <a:pt x="2" y="165"/>
                  </a:lnTo>
                  <a:lnTo>
                    <a:pt x="4" y="165"/>
                  </a:lnTo>
                  <a:lnTo>
                    <a:pt x="6" y="165"/>
                  </a:lnTo>
                  <a:lnTo>
                    <a:pt x="6" y="165"/>
                  </a:lnTo>
                  <a:lnTo>
                    <a:pt x="8" y="165"/>
                  </a:lnTo>
                  <a:lnTo>
                    <a:pt x="10" y="165"/>
                  </a:lnTo>
                  <a:lnTo>
                    <a:pt x="12" y="165"/>
                  </a:lnTo>
                  <a:lnTo>
                    <a:pt x="14" y="165"/>
                  </a:lnTo>
                  <a:lnTo>
                    <a:pt x="17" y="165"/>
                  </a:lnTo>
                  <a:lnTo>
                    <a:pt x="19" y="165"/>
                  </a:lnTo>
                  <a:lnTo>
                    <a:pt x="19" y="169"/>
                  </a:lnTo>
                  <a:lnTo>
                    <a:pt x="19" y="170"/>
                  </a:lnTo>
                  <a:lnTo>
                    <a:pt x="19" y="174"/>
                  </a:lnTo>
                  <a:lnTo>
                    <a:pt x="19" y="178"/>
                  </a:lnTo>
                  <a:lnTo>
                    <a:pt x="19" y="180"/>
                  </a:lnTo>
                  <a:lnTo>
                    <a:pt x="19" y="184"/>
                  </a:lnTo>
                  <a:lnTo>
                    <a:pt x="19" y="186"/>
                  </a:lnTo>
                  <a:lnTo>
                    <a:pt x="19" y="190"/>
                  </a:lnTo>
                  <a:lnTo>
                    <a:pt x="19" y="192"/>
                  </a:lnTo>
                  <a:lnTo>
                    <a:pt x="19" y="192"/>
                  </a:lnTo>
                  <a:lnTo>
                    <a:pt x="19" y="194"/>
                  </a:lnTo>
                  <a:lnTo>
                    <a:pt x="19" y="194"/>
                  </a:lnTo>
                  <a:lnTo>
                    <a:pt x="19" y="195"/>
                  </a:lnTo>
                  <a:lnTo>
                    <a:pt x="19" y="195"/>
                  </a:lnTo>
                  <a:lnTo>
                    <a:pt x="17" y="197"/>
                  </a:lnTo>
                  <a:lnTo>
                    <a:pt x="17" y="197"/>
                  </a:lnTo>
                  <a:lnTo>
                    <a:pt x="44" y="195"/>
                  </a:lnTo>
                  <a:lnTo>
                    <a:pt x="77" y="197"/>
                  </a:lnTo>
                  <a:lnTo>
                    <a:pt x="119" y="205"/>
                  </a:lnTo>
                  <a:lnTo>
                    <a:pt x="123" y="186"/>
                  </a:lnTo>
                  <a:lnTo>
                    <a:pt x="121" y="182"/>
                  </a:lnTo>
                  <a:lnTo>
                    <a:pt x="119" y="180"/>
                  </a:lnTo>
                  <a:lnTo>
                    <a:pt x="115" y="178"/>
                  </a:lnTo>
                  <a:lnTo>
                    <a:pt x="111" y="176"/>
                  </a:lnTo>
                  <a:lnTo>
                    <a:pt x="108" y="176"/>
                  </a:lnTo>
                  <a:lnTo>
                    <a:pt x="104" y="174"/>
                  </a:lnTo>
                  <a:lnTo>
                    <a:pt x="102" y="172"/>
                  </a:lnTo>
                  <a:lnTo>
                    <a:pt x="98" y="170"/>
                  </a:lnTo>
                  <a:lnTo>
                    <a:pt x="96" y="169"/>
                  </a:lnTo>
                  <a:lnTo>
                    <a:pt x="94" y="165"/>
                  </a:lnTo>
                  <a:lnTo>
                    <a:pt x="94" y="161"/>
                  </a:lnTo>
                  <a:lnTo>
                    <a:pt x="92" y="157"/>
                  </a:lnTo>
                  <a:lnTo>
                    <a:pt x="92" y="155"/>
                  </a:lnTo>
                  <a:lnTo>
                    <a:pt x="92" y="151"/>
                  </a:lnTo>
                  <a:lnTo>
                    <a:pt x="92" y="149"/>
                  </a:lnTo>
                  <a:lnTo>
                    <a:pt x="92" y="147"/>
                  </a:lnTo>
                  <a:lnTo>
                    <a:pt x="92" y="138"/>
                  </a:lnTo>
                  <a:lnTo>
                    <a:pt x="94" y="132"/>
                  </a:lnTo>
                  <a:lnTo>
                    <a:pt x="96" y="126"/>
                  </a:lnTo>
                  <a:lnTo>
                    <a:pt x="100" y="121"/>
                  </a:lnTo>
                  <a:lnTo>
                    <a:pt x="104" y="115"/>
                  </a:lnTo>
                  <a:lnTo>
                    <a:pt x="108" y="109"/>
                  </a:lnTo>
                  <a:lnTo>
                    <a:pt x="110" y="103"/>
                  </a:lnTo>
                  <a:lnTo>
                    <a:pt x="111" y="98"/>
                  </a:lnTo>
                  <a:lnTo>
                    <a:pt x="111" y="90"/>
                  </a:lnTo>
                  <a:lnTo>
                    <a:pt x="108" y="84"/>
                  </a:lnTo>
                  <a:lnTo>
                    <a:pt x="106" y="80"/>
                  </a:lnTo>
                  <a:lnTo>
                    <a:pt x="102" y="76"/>
                  </a:lnTo>
                  <a:lnTo>
                    <a:pt x="98" y="73"/>
                  </a:lnTo>
                  <a:lnTo>
                    <a:pt x="94" y="69"/>
                  </a:lnTo>
                  <a:lnTo>
                    <a:pt x="92" y="63"/>
                  </a:lnTo>
                  <a:lnTo>
                    <a:pt x="92" y="57"/>
                  </a:lnTo>
                  <a:lnTo>
                    <a:pt x="92" y="53"/>
                  </a:lnTo>
                  <a:lnTo>
                    <a:pt x="94" y="53"/>
                  </a:lnTo>
                  <a:lnTo>
                    <a:pt x="98" y="51"/>
                  </a:lnTo>
                  <a:lnTo>
                    <a:pt x="102" y="51"/>
                  </a:lnTo>
                  <a:lnTo>
                    <a:pt x="106" y="51"/>
                  </a:lnTo>
                  <a:lnTo>
                    <a:pt x="108" y="51"/>
                  </a:lnTo>
                  <a:lnTo>
                    <a:pt x="111" y="53"/>
                  </a:lnTo>
                  <a:lnTo>
                    <a:pt x="113" y="53"/>
                  </a:lnTo>
                  <a:lnTo>
                    <a:pt x="111" y="51"/>
                  </a:lnTo>
                  <a:lnTo>
                    <a:pt x="110" y="48"/>
                  </a:lnTo>
                  <a:lnTo>
                    <a:pt x="108" y="44"/>
                  </a:lnTo>
                  <a:lnTo>
                    <a:pt x="106" y="38"/>
                  </a:lnTo>
                  <a:lnTo>
                    <a:pt x="106" y="32"/>
                  </a:lnTo>
                  <a:lnTo>
                    <a:pt x="104" y="27"/>
                  </a:lnTo>
                  <a:lnTo>
                    <a:pt x="104" y="21"/>
                  </a:lnTo>
                  <a:lnTo>
                    <a:pt x="104" y="15"/>
                  </a:lnTo>
                  <a:lnTo>
                    <a:pt x="104" y="13"/>
                  </a:lnTo>
                  <a:lnTo>
                    <a:pt x="104" y="11"/>
                  </a:lnTo>
                  <a:lnTo>
                    <a:pt x="104" y="9"/>
                  </a:lnTo>
                  <a:lnTo>
                    <a:pt x="104" y="7"/>
                  </a:lnTo>
                  <a:lnTo>
                    <a:pt x="102" y="7"/>
                  </a:lnTo>
                  <a:lnTo>
                    <a:pt x="102" y="5"/>
                  </a:lnTo>
                  <a:lnTo>
                    <a:pt x="104" y="3"/>
                  </a:lnTo>
                  <a:lnTo>
                    <a:pt x="104" y="3"/>
                  </a:lnTo>
                  <a:lnTo>
                    <a:pt x="100" y="3"/>
                  </a:lnTo>
                  <a:lnTo>
                    <a:pt x="98" y="3"/>
                  </a:lnTo>
                  <a:lnTo>
                    <a:pt x="96" y="2"/>
                  </a:lnTo>
                  <a:lnTo>
                    <a:pt x="94" y="2"/>
                  </a:lnTo>
                  <a:lnTo>
                    <a:pt x="92" y="2"/>
                  </a:lnTo>
                  <a:lnTo>
                    <a:pt x="90" y="0"/>
                  </a:lnTo>
                  <a:lnTo>
                    <a:pt x="90" y="0"/>
                  </a:lnTo>
                  <a:lnTo>
                    <a:pt x="90"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72" name="Freeform 429"/>
            <p:cNvSpPr>
              <a:spLocks/>
            </p:cNvSpPr>
            <p:nvPr/>
          </p:nvSpPr>
          <p:spPr bwMode="auto">
            <a:xfrm>
              <a:off x="2453" y="2349"/>
              <a:ext cx="48" cy="63"/>
            </a:xfrm>
            <a:custGeom>
              <a:avLst/>
              <a:gdLst>
                <a:gd name="T0" fmla="*/ 0 w 48"/>
                <a:gd name="T1" fmla="*/ 19 h 58"/>
                <a:gd name="T2" fmla="*/ 2 w 48"/>
                <a:gd name="T3" fmla="*/ 16 h 58"/>
                <a:gd name="T4" fmla="*/ 6 w 48"/>
                <a:gd name="T5" fmla="*/ 12 h 58"/>
                <a:gd name="T6" fmla="*/ 10 w 48"/>
                <a:gd name="T7" fmla="*/ 8 h 58"/>
                <a:gd name="T8" fmla="*/ 14 w 48"/>
                <a:gd name="T9" fmla="*/ 6 h 58"/>
                <a:gd name="T10" fmla="*/ 16 w 48"/>
                <a:gd name="T11" fmla="*/ 4 h 58"/>
                <a:gd name="T12" fmla="*/ 19 w 48"/>
                <a:gd name="T13" fmla="*/ 2 h 58"/>
                <a:gd name="T14" fmla="*/ 23 w 48"/>
                <a:gd name="T15" fmla="*/ 0 h 58"/>
                <a:gd name="T16" fmla="*/ 29 w 48"/>
                <a:gd name="T17" fmla="*/ 0 h 58"/>
                <a:gd name="T18" fmla="*/ 35 w 48"/>
                <a:gd name="T19" fmla="*/ 0 h 58"/>
                <a:gd name="T20" fmla="*/ 39 w 48"/>
                <a:gd name="T21" fmla="*/ 2 h 58"/>
                <a:gd name="T22" fmla="*/ 42 w 48"/>
                <a:gd name="T23" fmla="*/ 4 h 58"/>
                <a:gd name="T24" fmla="*/ 44 w 48"/>
                <a:gd name="T25" fmla="*/ 8 h 58"/>
                <a:gd name="T26" fmla="*/ 46 w 48"/>
                <a:gd name="T27" fmla="*/ 12 h 58"/>
                <a:gd name="T28" fmla="*/ 48 w 48"/>
                <a:gd name="T29" fmla="*/ 16 h 58"/>
                <a:gd name="T30" fmla="*/ 48 w 48"/>
                <a:gd name="T31" fmla="*/ 21 h 58"/>
                <a:gd name="T32" fmla="*/ 48 w 48"/>
                <a:gd name="T33" fmla="*/ 25 h 58"/>
                <a:gd name="T34" fmla="*/ 46 w 48"/>
                <a:gd name="T35" fmla="*/ 29 h 58"/>
                <a:gd name="T36" fmla="*/ 44 w 48"/>
                <a:gd name="T37" fmla="*/ 33 h 58"/>
                <a:gd name="T38" fmla="*/ 42 w 48"/>
                <a:gd name="T39" fmla="*/ 37 h 58"/>
                <a:gd name="T40" fmla="*/ 41 w 48"/>
                <a:gd name="T41" fmla="*/ 41 h 58"/>
                <a:gd name="T42" fmla="*/ 39 w 48"/>
                <a:gd name="T43" fmla="*/ 44 h 58"/>
                <a:gd name="T44" fmla="*/ 37 w 48"/>
                <a:gd name="T45" fmla="*/ 48 h 58"/>
                <a:gd name="T46" fmla="*/ 33 w 48"/>
                <a:gd name="T47" fmla="*/ 52 h 58"/>
                <a:gd name="T48" fmla="*/ 27 w 48"/>
                <a:gd name="T49" fmla="*/ 58 h 58"/>
                <a:gd name="T50" fmla="*/ 19 w 48"/>
                <a:gd name="T51" fmla="*/ 54 h 58"/>
                <a:gd name="T52" fmla="*/ 16 w 48"/>
                <a:gd name="T53" fmla="*/ 50 h 58"/>
                <a:gd name="T54" fmla="*/ 12 w 48"/>
                <a:gd name="T55" fmla="*/ 44 h 58"/>
                <a:gd name="T56" fmla="*/ 8 w 48"/>
                <a:gd name="T57" fmla="*/ 41 h 58"/>
                <a:gd name="T58" fmla="*/ 6 w 48"/>
                <a:gd name="T59" fmla="*/ 37 h 58"/>
                <a:gd name="T60" fmla="*/ 4 w 48"/>
                <a:gd name="T61" fmla="*/ 31 h 58"/>
                <a:gd name="T62" fmla="*/ 2 w 48"/>
                <a:gd name="T63" fmla="*/ 25 h 58"/>
                <a:gd name="T64" fmla="*/ 0 w 48"/>
                <a:gd name="T65" fmla="*/ 19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8" h="58">
                  <a:moveTo>
                    <a:pt x="0" y="19"/>
                  </a:moveTo>
                  <a:lnTo>
                    <a:pt x="2" y="16"/>
                  </a:lnTo>
                  <a:lnTo>
                    <a:pt x="6" y="12"/>
                  </a:lnTo>
                  <a:lnTo>
                    <a:pt x="10" y="8"/>
                  </a:lnTo>
                  <a:lnTo>
                    <a:pt x="14" y="6"/>
                  </a:lnTo>
                  <a:lnTo>
                    <a:pt x="16" y="4"/>
                  </a:lnTo>
                  <a:lnTo>
                    <a:pt x="19" y="2"/>
                  </a:lnTo>
                  <a:lnTo>
                    <a:pt x="23" y="0"/>
                  </a:lnTo>
                  <a:lnTo>
                    <a:pt x="29" y="0"/>
                  </a:lnTo>
                  <a:lnTo>
                    <a:pt x="35" y="0"/>
                  </a:lnTo>
                  <a:lnTo>
                    <a:pt x="39" y="2"/>
                  </a:lnTo>
                  <a:lnTo>
                    <a:pt x="42" y="4"/>
                  </a:lnTo>
                  <a:lnTo>
                    <a:pt x="44" y="8"/>
                  </a:lnTo>
                  <a:lnTo>
                    <a:pt x="46" y="12"/>
                  </a:lnTo>
                  <a:lnTo>
                    <a:pt x="48" y="16"/>
                  </a:lnTo>
                  <a:lnTo>
                    <a:pt x="48" y="21"/>
                  </a:lnTo>
                  <a:lnTo>
                    <a:pt x="48" y="25"/>
                  </a:lnTo>
                  <a:lnTo>
                    <a:pt x="46" y="29"/>
                  </a:lnTo>
                  <a:lnTo>
                    <a:pt x="44" y="33"/>
                  </a:lnTo>
                  <a:lnTo>
                    <a:pt x="42" y="37"/>
                  </a:lnTo>
                  <a:lnTo>
                    <a:pt x="41" y="41"/>
                  </a:lnTo>
                  <a:lnTo>
                    <a:pt x="39" y="44"/>
                  </a:lnTo>
                  <a:lnTo>
                    <a:pt x="37" y="48"/>
                  </a:lnTo>
                  <a:lnTo>
                    <a:pt x="33" y="52"/>
                  </a:lnTo>
                  <a:lnTo>
                    <a:pt x="27" y="58"/>
                  </a:lnTo>
                  <a:lnTo>
                    <a:pt x="19" y="54"/>
                  </a:lnTo>
                  <a:lnTo>
                    <a:pt x="16" y="50"/>
                  </a:lnTo>
                  <a:lnTo>
                    <a:pt x="12" y="44"/>
                  </a:lnTo>
                  <a:lnTo>
                    <a:pt x="8" y="41"/>
                  </a:lnTo>
                  <a:lnTo>
                    <a:pt x="6" y="37"/>
                  </a:lnTo>
                  <a:lnTo>
                    <a:pt x="4" y="31"/>
                  </a:lnTo>
                  <a:lnTo>
                    <a:pt x="2" y="25"/>
                  </a:lnTo>
                  <a:lnTo>
                    <a:pt x="0" y="19"/>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73" name="Freeform 430"/>
            <p:cNvSpPr>
              <a:spLocks/>
            </p:cNvSpPr>
            <p:nvPr/>
          </p:nvSpPr>
          <p:spPr bwMode="auto">
            <a:xfrm>
              <a:off x="2620" y="2324"/>
              <a:ext cx="67" cy="129"/>
            </a:xfrm>
            <a:custGeom>
              <a:avLst/>
              <a:gdLst>
                <a:gd name="T0" fmla="*/ 4 w 67"/>
                <a:gd name="T1" fmla="*/ 119 h 119"/>
                <a:gd name="T2" fmla="*/ 4 w 67"/>
                <a:gd name="T3" fmla="*/ 115 h 119"/>
                <a:gd name="T4" fmla="*/ 4 w 67"/>
                <a:gd name="T5" fmla="*/ 113 h 119"/>
                <a:gd name="T6" fmla="*/ 4 w 67"/>
                <a:gd name="T7" fmla="*/ 112 h 119"/>
                <a:gd name="T8" fmla="*/ 6 w 67"/>
                <a:gd name="T9" fmla="*/ 110 h 119"/>
                <a:gd name="T10" fmla="*/ 6 w 67"/>
                <a:gd name="T11" fmla="*/ 108 h 119"/>
                <a:gd name="T12" fmla="*/ 6 w 67"/>
                <a:gd name="T13" fmla="*/ 106 h 119"/>
                <a:gd name="T14" fmla="*/ 8 w 67"/>
                <a:gd name="T15" fmla="*/ 104 h 119"/>
                <a:gd name="T16" fmla="*/ 8 w 67"/>
                <a:gd name="T17" fmla="*/ 104 h 119"/>
                <a:gd name="T18" fmla="*/ 6 w 67"/>
                <a:gd name="T19" fmla="*/ 102 h 119"/>
                <a:gd name="T20" fmla="*/ 6 w 67"/>
                <a:gd name="T21" fmla="*/ 100 h 119"/>
                <a:gd name="T22" fmla="*/ 4 w 67"/>
                <a:gd name="T23" fmla="*/ 96 h 119"/>
                <a:gd name="T24" fmla="*/ 4 w 67"/>
                <a:gd name="T25" fmla="*/ 94 h 119"/>
                <a:gd name="T26" fmla="*/ 2 w 67"/>
                <a:gd name="T27" fmla="*/ 90 h 119"/>
                <a:gd name="T28" fmla="*/ 0 w 67"/>
                <a:gd name="T29" fmla="*/ 88 h 119"/>
                <a:gd name="T30" fmla="*/ 0 w 67"/>
                <a:gd name="T31" fmla="*/ 87 h 119"/>
                <a:gd name="T32" fmla="*/ 0 w 67"/>
                <a:gd name="T33" fmla="*/ 83 h 119"/>
                <a:gd name="T34" fmla="*/ 0 w 67"/>
                <a:gd name="T35" fmla="*/ 79 h 119"/>
                <a:gd name="T36" fmla="*/ 0 w 67"/>
                <a:gd name="T37" fmla="*/ 73 h 119"/>
                <a:gd name="T38" fmla="*/ 2 w 67"/>
                <a:gd name="T39" fmla="*/ 69 h 119"/>
                <a:gd name="T40" fmla="*/ 4 w 67"/>
                <a:gd name="T41" fmla="*/ 65 h 119"/>
                <a:gd name="T42" fmla="*/ 8 w 67"/>
                <a:gd name="T43" fmla="*/ 64 h 119"/>
                <a:gd name="T44" fmla="*/ 10 w 67"/>
                <a:gd name="T45" fmla="*/ 60 h 119"/>
                <a:gd name="T46" fmla="*/ 12 w 67"/>
                <a:gd name="T47" fmla="*/ 56 h 119"/>
                <a:gd name="T48" fmla="*/ 14 w 67"/>
                <a:gd name="T49" fmla="*/ 52 h 119"/>
                <a:gd name="T50" fmla="*/ 8 w 67"/>
                <a:gd name="T51" fmla="*/ 25 h 119"/>
                <a:gd name="T52" fmla="*/ 8 w 67"/>
                <a:gd name="T53" fmla="*/ 21 h 119"/>
                <a:gd name="T54" fmla="*/ 6 w 67"/>
                <a:gd name="T55" fmla="*/ 17 h 119"/>
                <a:gd name="T56" fmla="*/ 6 w 67"/>
                <a:gd name="T57" fmla="*/ 16 h 119"/>
                <a:gd name="T58" fmla="*/ 6 w 67"/>
                <a:gd name="T59" fmla="*/ 14 h 119"/>
                <a:gd name="T60" fmla="*/ 6 w 67"/>
                <a:gd name="T61" fmla="*/ 10 h 119"/>
                <a:gd name="T62" fmla="*/ 6 w 67"/>
                <a:gd name="T63" fmla="*/ 8 h 119"/>
                <a:gd name="T64" fmla="*/ 6 w 67"/>
                <a:gd name="T65" fmla="*/ 4 h 119"/>
                <a:gd name="T66" fmla="*/ 8 w 67"/>
                <a:gd name="T67" fmla="*/ 0 h 119"/>
                <a:gd name="T68" fmla="*/ 48 w 67"/>
                <a:gd name="T69" fmla="*/ 0 h 119"/>
                <a:gd name="T70" fmla="*/ 60 w 67"/>
                <a:gd name="T71" fmla="*/ 42 h 119"/>
                <a:gd name="T72" fmla="*/ 60 w 67"/>
                <a:gd name="T73" fmla="*/ 65 h 119"/>
                <a:gd name="T74" fmla="*/ 62 w 67"/>
                <a:gd name="T75" fmla="*/ 69 h 119"/>
                <a:gd name="T76" fmla="*/ 62 w 67"/>
                <a:gd name="T77" fmla="*/ 73 h 119"/>
                <a:gd name="T78" fmla="*/ 62 w 67"/>
                <a:gd name="T79" fmla="*/ 77 h 119"/>
                <a:gd name="T80" fmla="*/ 63 w 67"/>
                <a:gd name="T81" fmla="*/ 79 h 119"/>
                <a:gd name="T82" fmla="*/ 63 w 67"/>
                <a:gd name="T83" fmla="*/ 83 h 119"/>
                <a:gd name="T84" fmla="*/ 65 w 67"/>
                <a:gd name="T85" fmla="*/ 85 h 119"/>
                <a:gd name="T86" fmla="*/ 67 w 67"/>
                <a:gd name="T87" fmla="*/ 88 h 119"/>
                <a:gd name="T88" fmla="*/ 67 w 67"/>
                <a:gd name="T89" fmla="*/ 90 h 119"/>
                <a:gd name="T90" fmla="*/ 62 w 67"/>
                <a:gd name="T91" fmla="*/ 94 h 119"/>
                <a:gd name="T92" fmla="*/ 56 w 67"/>
                <a:gd name="T93" fmla="*/ 96 h 119"/>
                <a:gd name="T94" fmla="*/ 50 w 67"/>
                <a:gd name="T95" fmla="*/ 100 h 119"/>
                <a:gd name="T96" fmla="*/ 44 w 67"/>
                <a:gd name="T97" fmla="*/ 102 h 119"/>
                <a:gd name="T98" fmla="*/ 39 w 67"/>
                <a:gd name="T99" fmla="*/ 106 h 119"/>
                <a:gd name="T100" fmla="*/ 33 w 67"/>
                <a:gd name="T101" fmla="*/ 108 h 119"/>
                <a:gd name="T102" fmla="*/ 27 w 67"/>
                <a:gd name="T103" fmla="*/ 110 h 119"/>
                <a:gd name="T104" fmla="*/ 23 w 67"/>
                <a:gd name="T105" fmla="*/ 113 h 119"/>
                <a:gd name="T106" fmla="*/ 21 w 67"/>
                <a:gd name="T107" fmla="*/ 113 h 119"/>
                <a:gd name="T108" fmla="*/ 19 w 67"/>
                <a:gd name="T109" fmla="*/ 115 h 119"/>
                <a:gd name="T110" fmla="*/ 17 w 67"/>
                <a:gd name="T111" fmla="*/ 117 h 119"/>
                <a:gd name="T112" fmla="*/ 14 w 67"/>
                <a:gd name="T113" fmla="*/ 119 h 119"/>
                <a:gd name="T114" fmla="*/ 12 w 67"/>
                <a:gd name="T115" fmla="*/ 119 h 119"/>
                <a:gd name="T116" fmla="*/ 10 w 67"/>
                <a:gd name="T117" fmla="*/ 119 h 119"/>
                <a:gd name="T118" fmla="*/ 6 w 67"/>
                <a:gd name="T119" fmla="*/ 119 h 119"/>
                <a:gd name="T120" fmla="*/ 4 w 67"/>
                <a:gd name="T121" fmla="*/ 11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7" h="119">
                  <a:moveTo>
                    <a:pt x="4" y="119"/>
                  </a:moveTo>
                  <a:lnTo>
                    <a:pt x="4" y="115"/>
                  </a:lnTo>
                  <a:lnTo>
                    <a:pt x="4" y="113"/>
                  </a:lnTo>
                  <a:lnTo>
                    <a:pt x="4" y="112"/>
                  </a:lnTo>
                  <a:lnTo>
                    <a:pt x="6" y="110"/>
                  </a:lnTo>
                  <a:lnTo>
                    <a:pt x="6" y="108"/>
                  </a:lnTo>
                  <a:lnTo>
                    <a:pt x="6" y="106"/>
                  </a:lnTo>
                  <a:lnTo>
                    <a:pt x="8" y="104"/>
                  </a:lnTo>
                  <a:lnTo>
                    <a:pt x="8" y="104"/>
                  </a:lnTo>
                  <a:lnTo>
                    <a:pt x="6" y="102"/>
                  </a:lnTo>
                  <a:lnTo>
                    <a:pt x="6" y="100"/>
                  </a:lnTo>
                  <a:lnTo>
                    <a:pt x="4" y="96"/>
                  </a:lnTo>
                  <a:lnTo>
                    <a:pt x="4" y="94"/>
                  </a:lnTo>
                  <a:lnTo>
                    <a:pt x="2" y="90"/>
                  </a:lnTo>
                  <a:lnTo>
                    <a:pt x="0" y="88"/>
                  </a:lnTo>
                  <a:lnTo>
                    <a:pt x="0" y="87"/>
                  </a:lnTo>
                  <a:lnTo>
                    <a:pt x="0" y="83"/>
                  </a:lnTo>
                  <a:lnTo>
                    <a:pt x="0" y="79"/>
                  </a:lnTo>
                  <a:lnTo>
                    <a:pt x="0" y="73"/>
                  </a:lnTo>
                  <a:lnTo>
                    <a:pt x="2" y="69"/>
                  </a:lnTo>
                  <a:lnTo>
                    <a:pt x="4" y="65"/>
                  </a:lnTo>
                  <a:lnTo>
                    <a:pt x="8" y="64"/>
                  </a:lnTo>
                  <a:lnTo>
                    <a:pt x="10" y="60"/>
                  </a:lnTo>
                  <a:lnTo>
                    <a:pt x="12" y="56"/>
                  </a:lnTo>
                  <a:lnTo>
                    <a:pt x="14" y="52"/>
                  </a:lnTo>
                  <a:lnTo>
                    <a:pt x="8" y="25"/>
                  </a:lnTo>
                  <a:lnTo>
                    <a:pt x="8" y="21"/>
                  </a:lnTo>
                  <a:lnTo>
                    <a:pt x="6" y="17"/>
                  </a:lnTo>
                  <a:lnTo>
                    <a:pt x="6" y="16"/>
                  </a:lnTo>
                  <a:lnTo>
                    <a:pt x="6" y="14"/>
                  </a:lnTo>
                  <a:lnTo>
                    <a:pt x="6" y="10"/>
                  </a:lnTo>
                  <a:lnTo>
                    <a:pt x="6" y="8"/>
                  </a:lnTo>
                  <a:lnTo>
                    <a:pt x="6" y="4"/>
                  </a:lnTo>
                  <a:lnTo>
                    <a:pt x="8" y="0"/>
                  </a:lnTo>
                  <a:lnTo>
                    <a:pt x="48" y="0"/>
                  </a:lnTo>
                  <a:lnTo>
                    <a:pt x="60" y="42"/>
                  </a:lnTo>
                  <a:lnTo>
                    <a:pt x="60" y="65"/>
                  </a:lnTo>
                  <a:lnTo>
                    <a:pt x="62" y="69"/>
                  </a:lnTo>
                  <a:lnTo>
                    <a:pt x="62" y="73"/>
                  </a:lnTo>
                  <a:lnTo>
                    <a:pt x="62" y="77"/>
                  </a:lnTo>
                  <a:lnTo>
                    <a:pt x="63" y="79"/>
                  </a:lnTo>
                  <a:lnTo>
                    <a:pt x="63" y="83"/>
                  </a:lnTo>
                  <a:lnTo>
                    <a:pt x="65" y="85"/>
                  </a:lnTo>
                  <a:lnTo>
                    <a:pt x="67" y="88"/>
                  </a:lnTo>
                  <a:lnTo>
                    <a:pt x="67" y="90"/>
                  </a:lnTo>
                  <a:lnTo>
                    <a:pt x="62" y="94"/>
                  </a:lnTo>
                  <a:lnTo>
                    <a:pt x="56" y="96"/>
                  </a:lnTo>
                  <a:lnTo>
                    <a:pt x="50" y="100"/>
                  </a:lnTo>
                  <a:lnTo>
                    <a:pt x="44" y="102"/>
                  </a:lnTo>
                  <a:lnTo>
                    <a:pt x="39" y="106"/>
                  </a:lnTo>
                  <a:lnTo>
                    <a:pt x="33" y="108"/>
                  </a:lnTo>
                  <a:lnTo>
                    <a:pt x="27" y="110"/>
                  </a:lnTo>
                  <a:lnTo>
                    <a:pt x="23" y="113"/>
                  </a:lnTo>
                  <a:lnTo>
                    <a:pt x="21" y="113"/>
                  </a:lnTo>
                  <a:lnTo>
                    <a:pt x="19" y="115"/>
                  </a:lnTo>
                  <a:lnTo>
                    <a:pt x="17" y="117"/>
                  </a:lnTo>
                  <a:lnTo>
                    <a:pt x="14" y="119"/>
                  </a:lnTo>
                  <a:lnTo>
                    <a:pt x="12" y="119"/>
                  </a:lnTo>
                  <a:lnTo>
                    <a:pt x="10" y="119"/>
                  </a:lnTo>
                  <a:lnTo>
                    <a:pt x="6" y="119"/>
                  </a:lnTo>
                  <a:lnTo>
                    <a:pt x="4" y="119"/>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74" name="Freeform 431"/>
            <p:cNvSpPr>
              <a:spLocks/>
            </p:cNvSpPr>
            <p:nvPr/>
          </p:nvSpPr>
          <p:spPr bwMode="auto">
            <a:xfrm>
              <a:off x="3207" y="1851"/>
              <a:ext cx="25" cy="32"/>
            </a:xfrm>
            <a:custGeom>
              <a:avLst/>
              <a:gdLst>
                <a:gd name="T0" fmla="*/ 6 w 25"/>
                <a:gd name="T1" fmla="*/ 2 h 29"/>
                <a:gd name="T2" fmla="*/ 10 w 25"/>
                <a:gd name="T3" fmla="*/ 0 h 29"/>
                <a:gd name="T4" fmla="*/ 12 w 25"/>
                <a:gd name="T5" fmla="*/ 0 h 29"/>
                <a:gd name="T6" fmla="*/ 14 w 25"/>
                <a:gd name="T7" fmla="*/ 0 h 29"/>
                <a:gd name="T8" fmla="*/ 16 w 25"/>
                <a:gd name="T9" fmla="*/ 2 h 29"/>
                <a:gd name="T10" fmla="*/ 18 w 25"/>
                <a:gd name="T11" fmla="*/ 2 h 29"/>
                <a:gd name="T12" fmla="*/ 20 w 25"/>
                <a:gd name="T13" fmla="*/ 2 h 29"/>
                <a:gd name="T14" fmla="*/ 21 w 25"/>
                <a:gd name="T15" fmla="*/ 2 h 29"/>
                <a:gd name="T16" fmla="*/ 25 w 25"/>
                <a:gd name="T17" fmla="*/ 2 h 29"/>
                <a:gd name="T18" fmla="*/ 25 w 25"/>
                <a:gd name="T19" fmla="*/ 12 h 29"/>
                <a:gd name="T20" fmla="*/ 23 w 25"/>
                <a:gd name="T21" fmla="*/ 14 h 29"/>
                <a:gd name="T22" fmla="*/ 21 w 25"/>
                <a:gd name="T23" fmla="*/ 16 h 29"/>
                <a:gd name="T24" fmla="*/ 20 w 25"/>
                <a:gd name="T25" fmla="*/ 18 h 29"/>
                <a:gd name="T26" fmla="*/ 18 w 25"/>
                <a:gd name="T27" fmla="*/ 21 h 29"/>
                <a:gd name="T28" fmla="*/ 16 w 25"/>
                <a:gd name="T29" fmla="*/ 23 h 29"/>
                <a:gd name="T30" fmla="*/ 14 w 25"/>
                <a:gd name="T31" fmla="*/ 25 h 29"/>
                <a:gd name="T32" fmla="*/ 14 w 25"/>
                <a:gd name="T33" fmla="*/ 27 h 29"/>
                <a:gd name="T34" fmla="*/ 12 w 25"/>
                <a:gd name="T35" fmla="*/ 29 h 29"/>
                <a:gd name="T36" fmla="*/ 12 w 25"/>
                <a:gd name="T37" fmla="*/ 29 h 29"/>
                <a:gd name="T38" fmla="*/ 10 w 25"/>
                <a:gd name="T39" fmla="*/ 27 h 29"/>
                <a:gd name="T40" fmla="*/ 8 w 25"/>
                <a:gd name="T41" fmla="*/ 25 h 29"/>
                <a:gd name="T42" fmla="*/ 8 w 25"/>
                <a:gd name="T43" fmla="*/ 23 h 29"/>
                <a:gd name="T44" fmla="*/ 6 w 25"/>
                <a:gd name="T45" fmla="*/ 21 h 29"/>
                <a:gd name="T46" fmla="*/ 4 w 25"/>
                <a:gd name="T47" fmla="*/ 20 h 29"/>
                <a:gd name="T48" fmla="*/ 2 w 25"/>
                <a:gd name="T49" fmla="*/ 18 h 29"/>
                <a:gd name="T50" fmla="*/ 0 w 25"/>
                <a:gd name="T51" fmla="*/ 18 h 29"/>
                <a:gd name="T52" fmla="*/ 2 w 25"/>
                <a:gd name="T53" fmla="*/ 14 h 29"/>
                <a:gd name="T54" fmla="*/ 2 w 25"/>
                <a:gd name="T55" fmla="*/ 12 h 29"/>
                <a:gd name="T56" fmla="*/ 2 w 25"/>
                <a:gd name="T57" fmla="*/ 10 h 29"/>
                <a:gd name="T58" fmla="*/ 4 w 25"/>
                <a:gd name="T59" fmla="*/ 8 h 29"/>
                <a:gd name="T60" fmla="*/ 4 w 25"/>
                <a:gd name="T61" fmla="*/ 6 h 29"/>
                <a:gd name="T62" fmla="*/ 6 w 25"/>
                <a:gd name="T63" fmla="*/ 6 h 29"/>
                <a:gd name="T64" fmla="*/ 6 w 25"/>
                <a:gd name="T65" fmla="*/ 4 h 29"/>
                <a:gd name="T66" fmla="*/ 6 w 25"/>
                <a:gd name="T67"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5" h="29">
                  <a:moveTo>
                    <a:pt x="6" y="2"/>
                  </a:moveTo>
                  <a:lnTo>
                    <a:pt x="10" y="0"/>
                  </a:lnTo>
                  <a:lnTo>
                    <a:pt x="12" y="0"/>
                  </a:lnTo>
                  <a:lnTo>
                    <a:pt x="14" y="0"/>
                  </a:lnTo>
                  <a:lnTo>
                    <a:pt x="16" y="2"/>
                  </a:lnTo>
                  <a:lnTo>
                    <a:pt x="18" y="2"/>
                  </a:lnTo>
                  <a:lnTo>
                    <a:pt x="20" y="2"/>
                  </a:lnTo>
                  <a:lnTo>
                    <a:pt x="21" y="2"/>
                  </a:lnTo>
                  <a:lnTo>
                    <a:pt x="25" y="2"/>
                  </a:lnTo>
                  <a:lnTo>
                    <a:pt x="25" y="12"/>
                  </a:lnTo>
                  <a:lnTo>
                    <a:pt x="23" y="14"/>
                  </a:lnTo>
                  <a:lnTo>
                    <a:pt x="21" y="16"/>
                  </a:lnTo>
                  <a:lnTo>
                    <a:pt x="20" y="18"/>
                  </a:lnTo>
                  <a:lnTo>
                    <a:pt x="18" y="21"/>
                  </a:lnTo>
                  <a:lnTo>
                    <a:pt x="16" y="23"/>
                  </a:lnTo>
                  <a:lnTo>
                    <a:pt x="14" y="25"/>
                  </a:lnTo>
                  <a:lnTo>
                    <a:pt x="14" y="27"/>
                  </a:lnTo>
                  <a:lnTo>
                    <a:pt x="12" y="29"/>
                  </a:lnTo>
                  <a:lnTo>
                    <a:pt x="12" y="29"/>
                  </a:lnTo>
                  <a:lnTo>
                    <a:pt x="10" y="27"/>
                  </a:lnTo>
                  <a:lnTo>
                    <a:pt x="8" y="25"/>
                  </a:lnTo>
                  <a:lnTo>
                    <a:pt x="8" y="23"/>
                  </a:lnTo>
                  <a:lnTo>
                    <a:pt x="6" y="21"/>
                  </a:lnTo>
                  <a:lnTo>
                    <a:pt x="4" y="20"/>
                  </a:lnTo>
                  <a:lnTo>
                    <a:pt x="2" y="18"/>
                  </a:lnTo>
                  <a:lnTo>
                    <a:pt x="0" y="18"/>
                  </a:lnTo>
                  <a:lnTo>
                    <a:pt x="2" y="14"/>
                  </a:lnTo>
                  <a:lnTo>
                    <a:pt x="2" y="12"/>
                  </a:lnTo>
                  <a:lnTo>
                    <a:pt x="2" y="10"/>
                  </a:lnTo>
                  <a:lnTo>
                    <a:pt x="4" y="8"/>
                  </a:lnTo>
                  <a:lnTo>
                    <a:pt x="4" y="6"/>
                  </a:lnTo>
                  <a:lnTo>
                    <a:pt x="6" y="6"/>
                  </a:lnTo>
                  <a:lnTo>
                    <a:pt x="6" y="4"/>
                  </a:lnTo>
                  <a:lnTo>
                    <a:pt x="6" y="2"/>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75" name="Freeform 432"/>
            <p:cNvSpPr>
              <a:spLocks/>
            </p:cNvSpPr>
            <p:nvPr/>
          </p:nvSpPr>
          <p:spPr bwMode="auto">
            <a:xfrm>
              <a:off x="3198" y="1871"/>
              <a:ext cx="21" cy="83"/>
            </a:xfrm>
            <a:custGeom>
              <a:avLst/>
              <a:gdLst>
                <a:gd name="T0" fmla="*/ 9 w 21"/>
                <a:gd name="T1" fmla="*/ 0 h 76"/>
                <a:gd name="T2" fmla="*/ 11 w 21"/>
                <a:gd name="T3" fmla="*/ 0 h 76"/>
                <a:gd name="T4" fmla="*/ 13 w 21"/>
                <a:gd name="T5" fmla="*/ 2 h 76"/>
                <a:gd name="T6" fmla="*/ 15 w 21"/>
                <a:gd name="T7" fmla="*/ 3 h 76"/>
                <a:gd name="T8" fmla="*/ 17 w 21"/>
                <a:gd name="T9" fmla="*/ 5 h 76"/>
                <a:gd name="T10" fmla="*/ 17 w 21"/>
                <a:gd name="T11" fmla="*/ 7 h 76"/>
                <a:gd name="T12" fmla="*/ 19 w 21"/>
                <a:gd name="T13" fmla="*/ 9 h 76"/>
                <a:gd name="T14" fmla="*/ 21 w 21"/>
                <a:gd name="T15" fmla="*/ 11 h 76"/>
                <a:gd name="T16" fmla="*/ 21 w 21"/>
                <a:gd name="T17" fmla="*/ 11 h 76"/>
                <a:gd name="T18" fmla="*/ 21 w 21"/>
                <a:gd name="T19" fmla="*/ 11 h 76"/>
                <a:gd name="T20" fmla="*/ 21 w 21"/>
                <a:gd name="T21" fmla="*/ 13 h 76"/>
                <a:gd name="T22" fmla="*/ 21 w 21"/>
                <a:gd name="T23" fmla="*/ 13 h 76"/>
                <a:gd name="T24" fmla="*/ 21 w 21"/>
                <a:gd name="T25" fmla="*/ 15 h 76"/>
                <a:gd name="T26" fmla="*/ 21 w 21"/>
                <a:gd name="T27" fmla="*/ 15 h 76"/>
                <a:gd name="T28" fmla="*/ 21 w 21"/>
                <a:gd name="T29" fmla="*/ 17 h 76"/>
                <a:gd name="T30" fmla="*/ 21 w 21"/>
                <a:gd name="T31" fmla="*/ 17 h 76"/>
                <a:gd name="T32" fmla="*/ 21 w 21"/>
                <a:gd name="T33" fmla="*/ 19 h 76"/>
                <a:gd name="T34" fmla="*/ 15 w 21"/>
                <a:gd name="T35" fmla="*/ 76 h 76"/>
                <a:gd name="T36" fmla="*/ 0 w 21"/>
                <a:gd name="T37" fmla="*/ 26 h 76"/>
                <a:gd name="T38" fmla="*/ 0 w 21"/>
                <a:gd name="T39" fmla="*/ 26 h 76"/>
                <a:gd name="T40" fmla="*/ 2 w 21"/>
                <a:gd name="T41" fmla="*/ 25 h 76"/>
                <a:gd name="T42" fmla="*/ 2 w 21"/>
                <a:gd name="T43" fmla="*/ 21 h 76"/>
                <a:gd name="T44" fmla="*/ 4 w 21"/>
                <a:gd name="T45" fmla="*/ 17 h 76"/>
                <a:gd name="T46" fmla="*/ 5 w 21"/>
                <a:gd name="T47" fmla="*/ 13 h 76"/>
                <a:gd name="T48" fmla="*/ 7 w 21"/>
                <a:gd name="T49" fmla="*/ 9 h 76"/>
                <a:gd name="T50" fmla="*/ 9 w 21"/>
                <a:gd name="T51" fmla="*/ 3 h 76"/>
                <a:gd name="T52" fmla="*/ 9 w 21"/>
                <a:gd name="T53"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1" h="76">
                  <a:moveTo>
                    <a:pt x="9" y="0"/>
                  </a:moveTo>
                  <a:lnTo>
                    <a:pt x="11" y="0"/>
                  </a:lnTo>
                  <a:lnTo>
                    <a:pt x="13" y="2"/>
                  </a:lnTo>
                  <a:lnTo>
                    <a:pt x="15" y="3"/>
                  </a:lnTo>
                  <a:lnTo>
                    <a:pt x="17" y="5"/>
                  </a:lnTo>
                  <a:lnTo>
                    <a:pt x="17" y="7"/>
                  </a:lnTo>
                  <a:lnTo>
                    <a:pt x="19" y="9"/>
                  </a:lnTo>
                  <a:lnTo>
                    <a:pt x="21" y="11"/>
                  </a:lnTo>
                  <a:lnTo>
                    <a:pt x="21" y="11"/>
                  </a:lnTo>
                  <a:lnTo>
                    <a:pt x="21" y="11"/>
                  </a:lnTo>
                  <a:lnTo>
                    <a:pt x="21" y="13"/>
                  </a:lnTo>
                  <a:lnTo>
                    <a:pt x="21" y="13"/>
                  </a:lnTo>
                  <a:lnTo>
                    <a:pt x="21" y="15"/>
                  </a:lnTo>
                  <a:lnTo>
                    <a:pt x="21" y="15"/>
                  </a:lnTo>
                  <a:lnTo>
                    <a:pt x="21" y="17"/>
                  </a:lnTo>
                  <a:lnTo>
                    <a:pt x="21" y="17"/>
                  </a:lnTo>
                  <a:lnTo>
                    <a:pt x="21" y="19"/>
                  </a:lnTo>
                  <a:lnTo>
                    <a:pt x="15" y="76"/>
                  </a:lnTo>
                  <a:lnTo>
                    <a:pt x="0" y="26"/>
                  </a:lnTo>
                  <a:lnTo>
                    <a:pt x="0" y="26"/>
                  </a:lnTo>
                  <a:lnTo>
                    <a:pt x="2" y="25"/>
                  </a:lnTo>
                  <a:lnTo>
                    <a:pt x="2" y="21"/>
                  </a:lnTo>
                  <a:lnTo>
                    <a:pt x="4" y="17"/>
                  </a:lnTo>
                  <a:lnTo>
                    <a:pt x="5" y="13"/>
                  </a:lnTo>
                  <a:lnTo>
                    <a:pt x="7" y="9"/>
                  </a:lnTo>
                  <a:lnTo>
                    <a:pt x="9" y="3"/>
                  </a:lnTo>
                  <a:lnTo>
                    <a:pt x="9"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76" name="Freeform 433"/>
            <p:cNvSpPr>
              <a:spLocks/>
            </p:cNvSpPr>
            <p:nvPr/>
          </p:nvSpPr>
          <p:spPr bwMode="auto">
            <a:xfrm>
              <a:off x="3167" y="1904"/>
              <a:ext cx="46" cy="85"/>
            </a:xfrm>
            <a:custGeom>
              <a:avLst/>
              <a:gdLst>
                <a:gd name="T0" fmla="*/ 31 w 46"/>
                <a:gd name="T1" fmla="*/ 0 h 79"/>
                <a:gd name="T2" fmla="*/ 46 w 46"/>
                <a:gd name="T3" fmla="*/ 46 h 79"/>
                <a:gd name="T4" fmla="*/ 33 w 46"/>
                <a:gd name="T5" fmla="*/ 79 h 79"/>
                <a:gd name="T6" fmla="*/ 29 w 46"/>
                <a:gd name="T7" fmla="*/ 79 h 79"/>
                <a:gd name="T8" fmla="*/ 25 w 46"/>
                <a:gd name="T9" fmla="*/ 75 h 79"/>
                <a:gd name="T10" fmla="*/ 23 w 46"/>
                <a:gd name="T11" fmla="*/ 73 h 79"/>
                <a:gd name="T12" fmla="*/ 21 w 46"/>
                <a:gd name="T13" fmla="*/ 69 h 79"/>
                <a:gd name="T14" fmla="*/ 19 w 46"/>
                <a:gd name="T15" fmla="*/ 66 h 79"/>
                <a:gd name="T16" fmla="*/ 17 w 46"/>
                <a:gd name="T17" fmla="*/ 60 h 79"/>
                <a:gd name="T18" fmla="*/ 17 w 46"/>
                <a:gd name="T19" fmla="*/ 56 h 79"/>
                <a:gd name="T20" fmla="*/ 17 w 46"/>
                <a:gd name="T21" fmla="*/ 54 h 79"/>
                <a:gd name="T22" fmla="*/ 13 w 46"/>
                <a:gd name="T23" fmla="*/ 52 h 79"/>
                <a:gd name="T24" fmla="*/ 12 w 46"/>
                <a:gd name="T25" fmla="*/ 52 h 79"/>
                <a:gd name="T26" fmla="*/ 10 w 46"/>
                <a:gd name="T27" fmla="*/ 50 h 79"/>
                <a:gd name="T28" fmla="*/ 10 w 46"/>
                <a:gd name="T29" fmla="*/ 48 h 79"/>
                <a:gd name="T30" fmla="*/ 8 w 46"/>
                <a:gd name="T31" fmla="*/ 46 h 79"/>
                <a:gd name="T32" fmla="*/ 8 w 46"/>
                <a:gd name="T33" fmla="*/ 43 h 79"/>
                <a:gd name="T34" fmla="*/ 8 w 46"/>
                <a:gd name="T35" fmla="*/ 41 h 79"/>
                <a:gd name="T36" fmla="*/ 8 w 46"/>
                <a:gd name="T37" fmla="*/ 37 h 79"/>
                <a:gd name="T38" fmla="*/ 4 w 46"/>
                <a:gd name="T39" fmla="*/ 37 h 79"/>
                <a:gd name="T40" fmla="*/ 2 w 46"/>
                <a:gd name="T41" fmla="*/ 35 h 79"/>
                <a:gd name="T42" fmla="*/ 0 w 46"/>
                <a:gd name="T43" fmla="*/ 33 h 79"/>
                <a:gd name="T44" fmla="*/ 0 w 46"/>
                <a:gd name="T45" fmla="*/ 29 h 79"/>
                <a:gd name="T46" fmla="*/ 0 w 46"/>
                <a:gd name="T47" fmla="*/ 25 h 79"/>
                <a:gd name="T48" fmla="*/ 0 w 46"/>
                <a:gd name="T49" fmla="*/ 21 h 79"/>
                <a:gd name="T50" fmla="*/ 0 w 46"/>
                <a:gd name="T51" fmla="*/ 18 h 79"/>
                <a:gd name="T52" fmla="*/ 0 w 46"/>
                <a:gd name="T53" fmla="*/ 14 h 79"/>
                <a:gd name="T54" fmla="*/ 6 w 46"/>
                <a:gd name="T55" fmla="*/ 16 h 79"/>
                <a:gd name="T56" fmla="*/ 12 w 46"/>
                <a:gd name="T57" fmla="*/ 16 h 79"/>
                <a:gd name="T58" fmla="*/ 15 w 46"/>
                <a:gd name="T59" fmla="*/ 14 h 79"/>
                <a:gd name="T60" fmla="*/ 19 w 46"/>
                <a:gd name="T61" fmla="*/ 12 h 79"/>
                <a:gd name="T62" fmla="*/ 23 w 46"/>
                <a:gd name="T63" fmla="*/ 10 h 79"/>
                <a:gd name="T64" fmla="*/ 27 w 46"/>
                <a:gd name="T65" fmla="*/ 8 h 79"/>
                <a:gd name="T66" fmla="*/ 29 w 46"/>
                <a:gd name="T67" fmla="*/ 4 h 79"/>
                <a:gd name="T68" fmla="*/ 31 w 46"/>
                <a:gd name="T69"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 h="79">
                  <a:moveTo>
                    <a:pt x="31" y="0"/>
                  </a:moveTo>
                  <a:lnTo>
                    <a:pt x="46" y="46"/>
                  </a:lnTo>
                  <a:lnTo>
                    <a:pt x="33" y="79"/>
                  </a:lnTo>
                  <a:lnTo>
                    <a:pt x="29" y="79"/>
                  </a:lnTo>
                  <a:lnTo>
                    <a:pt x="25" y="75"/>
                  </a:lnTo>
                  <a:lnTo>
                    <a:pt x="23" y="73"/>
                  </a:lnTo>
                  <a:lnTo>
                    <a:pt x="21" y="69"/>
                  </a:lnTo>
                  <a:lnTo>
                    <a:pt x="19" y="66"/>
                  </a:lnTo>
                  <a:lnTo>
                    <a:pt x="17" y="60"/>
                  </a:lnTo>
                  <a:lnTo>
                    <a:pt x="17" y="56"/>
                  </a:lnTo>
                  <a:lnTo>
                    <a:pt x="17" y="54"/>
                  </a:lnTo>
                  <a:lnTo>
                    <a:pt x="13" y="52"/>
                  </a:lnTo>
                  <a:lnTo>
                    <a:pt x="12" y="52"/>
                  </a:lnTo>
                  <a:lnTo>
                    <a:pt x="10" y="50"/>
                  </a:lnTo>
                  <a:lnTo>
                    <a:pt x="10" y="48"/>
                  </a:lnTo>
                  <a:lnTo>
                    <a:pt x="8" y="46"/>
                  </a:lnTo>
                  <a:lnTo>
                    <a:pt x="8" y="43"/>
                  </a:lnTo>
                  <a:lnTo>
                    <a:pt x="8" y="41"/>
                  </a:lnTo>
                  <a:lnTo>
                    <a:pt x="8" y="37"/>
                  </a:lnTo>
                  <a:lnTo>
                    <a:pt x="4" y="37"/>
                  </a:lnTo>
                  <a:lnTo>
                    <a:pt x="2" y="35"/>
                  </a:lnTo>
                  <a:lnTo>
                    <a:pt x="0" y="33"/>
                  </a:lnTo>
                  <a:lnTo>
                    <a:pt x="0" y="29"/>
                  </a:lnTo>
                  <a:lnTo>
                    <a:pt x="0" y="25"/>
                  </a:lnTo>
                  <a:lnTo>
                    <a:pt x="0" y="21"/>
                  </a:lnTo>
                  <a:lnTo>
                    <a:pt x="0" y="18"/>
                  </a:lnTo>
                  <a:lnTo>
                    <a:pt x="0" y="14"/>
                  </a:lnTo>
                  <a:lnTo>
                    <a:pt x="6" y="16"/>
                  </a:lnTo>
                  <a:lnTo>
                    <a:pt x="12" y="16"/>
                  </a:lnTo>
                  <a:lnTo>
                    <a:pt x="15" y="14"/>
                  </a:lnTo>
                  <a:lnTo>
                    <a:pt x="19" y="12"/>
                  </a:lnTo>
                  <a:lnTo>
                    <a:pt x="23" y="10"/>
                  </a:lnTo>
                  <a:lnTo>
                    <a:pt x="27" y="8"/>
                  </a:lnTo>
                  <a:lnTo>
                    <a:pt x="29" y="4"/>
                  </a:lnTo>
                  <a:lnTo>
                    <a:pt x="31"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77" name="Freeform 434"/>
            <p:cNvSpPr>
              <a:spLocks/>
            </p:cNvSpPr>
            <p:nvPr/>
          </p:nvSpPr>
          <p:spPr bwMode="auto">
            <a:xfrm>
              <a:off x="2461" y="1831"/>
              <a:ext cx="196" cy="165"/>
            </a:xfrm>
            <a:custGeom>
              <a:avLst/>
              <a:gdLst>
                <a:gd name="T0" fmla="*/ 178 w 196"/>
                <a:gd name="T1" fmla="*/ 15 h 152"/>
                <a:gd name="T2" fmla="*/ 184 w 196"/>
                <a:gd name="T3" fmla="*/ 15 h 152"/>
                <a:gd name="T4" fmla="*/ 188 w 196"/>
                <a:gd name="T5" fmla="*/ 15 h 152"/>
                <a:gd name="T6" fmla="*/ 186 w 196"/>
                <a:gd name="T7" fmla="*/ 50 h 152"/>
                <a:gd name="T8" fmla="*/ 192 w 196"/>
                <a:gd name="T9" fmla="*/ 54 h 152"/>
                <a:gd name="T10" fmla="*/ 196 w 196"/>
                <a:gd name="T11" fmla="*/ 60 h 152"/>
                <a:gd name="T12" fmla="*/ 192 w 196"/>
                <a:gd name="T13" fmla="*/ 65 h 152"/>
                <a:gd name="T14" fmla="*/ 184 w 196"/>
                <a:gd name="T15" fmla="*/ 67 h 152"/>
                <a:gd name="T16" fmla="*/ 175 w 196"/>
                <a:gd name="T17" fmla="*/ 69 h 152"/>
                <a:gd name="T18" fmla="*/ 163 w 196"/>
                <a:gd name="T19" fmla="*/ 75 h 152"/>
                <a:gd name="T20" fmla="*/ 153 w 196"/>
                <a:gd name="T21" fmla="*/ 87 h 152"/>
                <a:gd name="T22" fmla="*/ 144 w 196"/>
                <a:gd name="T23" fmla="*/ 96 h 152"/>
                <a:gd name="T24" fmla="*/ 128 w 196"/>
                <a:gd name="T25" fmla="*/ 108 h 152"/>
                <a:gd name="T26" fmla="*/ 104 w 196"/>
                <a:gd name="T27" fmla="*/ 115 h 152"/>
                <a:gd name="T28" fmla="*/ 92 w 196"/>
                <a:gd name="T29" fmla="*/ 117 h 152"/>
                <a:gd name="T30" fmla="*/ 84 w 196"/>
                <a:gd name="T31" fmla="*/ 125 h 152"/>
                <a:gd name="T32" fmla="*/ 77 w 196"/>
                <a:gd name="T33" fmla="*/ 150 h 152"/>
                <a:gd name="T34" fmla="*/ 4 w 196"/>
                <a:gd name="T35" fmla="*/ 150 h 152"/>
                <a:gd name="T36" fmla="*/ 11 w 196"/>
                <a:gd name="T37" fmla="*/ 148 h 152"/>
                <a:gd name="T38" fmla="*/ 21 w 196"/>
                <a:gd name="T39" fmla="*/ 144 h 152"/>
                <a:gd name="T40" fmla="*/ 25 w 196"/>
                <a:gd name="T41" fmla="*/ 140 h 152"/>
                <a:gd name="T42" fmla="*/ 27 w 196"/>
                <a:gd name="T43" fmla="*/ 136 h 152"/>
                <a:gd name="T44" fmla="*/ 29 w 196"/>
                <a:gd name="T45" fmla="*/ 131 h 152"/>
                <a:gd name="T46" fmla="*/ 42 w 196"/>
                <a:gd name="T47" fmla="*/ 121 h 152"/>
                <a:gd name="T48" fmla="*/ 52 w 196"/>
                <a:gd name="T49" fmla="*/ 111 h 152"/>
                <a:gd name="T50" fmla="*/ 54 w 196"/>
                <a:gd name="T51" fmla="*/ 96 h 152"/>
                <a:gd name="T52" fmla="*/ 54 w 196"/>
                <a:gd name="T53" fmla="*/ 77 h 152"/>
                <a:gd name="T54" fmla="*/ 52 w 196"/>
                <a:gd name="T55" fmla="*/ 58 h 152"/>
                <a:gd name="T56" fmla="*/ 63 w 196"/>
                <a:gd name="T57" fmla="*/ 54 h 152"/>
                <a:gd name="T58" fmla="*/ 69 w 196"/>
                <a:gd name="T59" fmla="*/ 48 h 152"/>
                <a:gd name="T60" fmla="*/ 75 w 196"/>
                <a:gd name="T61" fmla="*/ 44 h 152"/>
                <a:gd name="T62" fmla="*/ 84 w 196"/>
                <a:gd name="T63" fmla="*/ 42 h 152"/>
                <a:gd name="T64" fmla="*/ 90 w 196"/>
                <a:gd name="T65" fmla="*/ 40 h 152"/>
                <a:gd name="T66" fmla="*/ 102 w 196"/>
                <a:gd name="T67" fmla="*/ 33 h 152"/>
                <a:gd name="T68" fmla="*/ 109 w 196"/>
                <a:gd name="T69" fmla="*/ 14 h 152"/>
                <a:gd name="T70" fmla="*/ 117 w 196"/>
                <a:gd name="T71" fmla="*/ 0 h 152"/>
                <a:gd name="T72" fmla="*/ 125 w 196"/>
                <a:gd name="T73" fmla="*/ 6 h 152"/>
                <a:gd name="T74" fmla="*/ 130 w 196"/>
                <a:gd name="T75" fmla="*/ 6 h 152"/>
                <a:gd name="T76" fmla="*/ 140 w 196"/>
                <a:gd name="T77" fmla="*/ 6 h 152"/>
                <a:gd name="T78" fmla="*/ 151 w 196"/>
                <a:gd name="T79" fmla="*/ 4 h 152"/>
                <a:gd name="T80" fmla="*/ 163 w 196"/>
                <a:gd name="T81" fmla="*/ 2 h 152"/>
                <a:gd name="T82" fmla="*/ 167 w 196"/>
                <a:gd name="T83" fmla="*/ 6 h 152"/>
                <a:gd name="T84" fmla="*/ 171 w 196"/>
                <a:gd name="T85" fmla="*/ 12 h 152"/>
                <a:gd name="T86" fmla="*/ 175 w 196"/>
                <a:gd name="T87" fmla="*/ 14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96" h="152">
                  <a:moveTo>
                    <a:pt x="178" y="14"/>
                  </a:moveTo>
                  <a:lnTo>
                    <a:pt x="178" y="15"/>
                  </a:lnTo>
                  <a:lnTo>
                    <a:pt x="178" y="15"/>
                  </a:lnTo>
                  <a:lnTo>
                    <a:pt x="180" y="15"/>
                  </a:lnTo>
                  <a:lnTo>
                    <a:pt x="182" y="15"/>
                  </a:lnTo>
                  <a:lnTo>
                    <a:pt x="184" y="15"/>
                  </a:lnTo>
                  <a:lnTo>
                    <a:pt x="186" y="15"/>
                  </a:lnTo>
                  <a:lnTo>
                    <a:pt x="186" y="15"/>
                  </a:lnTo>
                  <a:lnTo>
                    <a:pt x="188" y="15"/>
                  </a:lnTo>
                  <a:lnTo>
                    <a:pt x="184" y="48"/>
                  </a:lnTo>
                  <a:lnTo>
                    <a:pt x="184" y="50"/>
                  </a:lnTo>
                  <a:lnTo>
                    <a:pt x="186" y="50"/>
                  </a:lnTo>
                  <a:lnTo>
                    <a:pt x="188" y="52"/>
                  </a:lnTo>
                  <a:lnTo>
                    <a:pt x="190" y="54"/>
                  </a:lnTo>
                  <a:lnTo>
                    <a:pt x="192" y="54"/>
                  </a:lnTo>
                  <a:lnTo>
                    <a:pt x="194" y="56"/>
                  </a:lnTo>
                  <a:lnTo>
                    <a:pt x="196" y="58"/>
                  </a:lnTo>
                  <a:lnTo>
                    <a:pt x="196" y="60"/>
                  </a:lnTo>
                  <a:lnTo>
                    <a:pt x="196" y="63"/>
                  </a:lnTo>
                  <a:lnTo>
                    <a:pt x="194" y="65"/>
                  </a:lnTo>
                  <a:lnTo>
                    <a:pt x="192" y="65"/>
                  </a:lnTo>
                  <a:lnTo>
                    <a:pt x="190" y="67"/>
                  </a:lnTo>
                  <a:lnTo>
                    <a:pt x="186" y="67"/>
                  </a:lnTo>
                  <a:lnTo>
                    <a:pt x="184" y="67"/>
                  </a:lnTo>
                  <a:lnTo>
                    <a:pt x="180" y="67"/>
                  </a:lnTo>
                  <a:lnTo>
                    <a:pt x="178" y="67"/>
                  </a:lnTo>
                  <a:lnTo>
                    <a:pt x="175" y="69"/>
                  </a:lnTo>
                  <a:lnTo>
                    <a:pt x="171" y="69"/>
                  </a:lnTo>
                  <a:lnTo>
                    <a:pt x="167" y="71"/>
                  </a:lnTo>
                  <a:lnTo>
                    <a:pt x="163" y="75"/>
                  </a:lnTo>
                  <a:lnTo>
                    <a:pt x="159" y="79"/>
                  </a:lnTo>
                  <a:lnTo>
                    <a:pt x="155" y="83"/>
                  </a:lnTo>
                  <a:lnTo>
                    <a:pt x="153" y="87"/>
                  </a:lnTo>
                  <a:lnTo>
                    <a:pt x="151" y="90"/>
                  </a:lnTo>
                  <a:lnTo>
                    <a:pt x="148" y="92"/>
                  </a:lnTo>
                  <a:lnTo>
                    <a:pt x="144" y="96"/>
                  </a:lnTo>
                  <a:lnTo>
                    <a:pt x="138" y="100"/>
                  </a:lnTo>
                  <a:lnTo>
                    <a:pt x="134" y="104"/>
                  </a:lnTo>
                  <a:lnTo>
                    <a:pt x="128" y="108"/>
                  </a:lnTo>
                  <a:lnTo>
                    <a:pt x="121" y="111"/>
                  </a:lnTo>
                  <a:lnTo>
                    <a:pt x="113" y="113"/>
                  </a:lnTo>
                  <a:lnTo>
                    <a:pt x="104" y="115"/>
                  </a:lnTo>
                  <a:lnTo>
                    <a:pt x="98" y="115"/>
                  </a:lnTo>
                  <a:lnTo>
                    <a:pt x="94" y="115"/>
                  </a:lnTo>
                  <a:lnTo>
                    <a:pt x="92" y="117"/>
                  </a:lnTo>
                  <a:lnTo>
                    <a:pt x="88" y="121"/>
                  </a:lnTo>
                  <a:lnTo>
                    <a:pt x="86" y="123"/>
                  </a:lnTo>
                  <a:lnTo>
                    <a:pt x="84" y="125"/>
                  </a:lnTo>
                  <a:lnTo>
                    <a:pt x="80" y="129"/>
                  </a:lnTo>
                  <a:lnTo>
                    <a:pt x="77" y="131"/>
                  </a:lnTo>
                  <a:lnTo>
                    <a:pt x="77" y="150"/>
                  </a:lnTo>
                  <a:lnTo>
                    <a:pt x="0" y="152"/>
                  </a:lnTo>
                  <a:lnTo>
                    <a:pt x="2" y="150"/>
                  </a:lnTo>
                  <a:lnTo>
                    <a:pt x="4" y="150"/>
                  </a:lnTo>
                  <a:lnTo>
                    <a:pt x="6" y="148"/>
                  </a:lnTo>
                  <a:lnTo>
                    <a:pt x="8" y="148"/>
                  </a:lnTo>
                  <a:lnTo>
                    <a:pt x="11" y="148"/>
                  </a:lnTo>
                  <a:lnTo>
                    <a:pt x="13" y="146"/>
                  </a:lnTo>
                  <a:lnTo>
                    <a:pt x="17" y="146"/>
                  </a:lnTo>
                  <a:lnTo>
                    <a:pt x="21" y="144"/>
                  </a:lnTo>
                  <a:lnTo>
                    <a:pt x="23" y="142"/>
                  </a:lnTo>
                  <a:lnTo>
                    <a:pt x="25" y="142"/>
                  </a:lnTo>
                  <a:lnTo>
                    <a:pt x="25" y="140"/>
                  </a:lnTo>
                  <a:lnTo>
                    <a:pt x="25" y="140"/>
                  </a:lnTo>
                  <a:lnTo>
                    <a:pt x="25" y="138"/>
                  </a:lnTo>
                  <a:lnTo>
                    <a:pt x="27" y="136"/>
                  </a:lnTo>
                  <a:lnTo>
                    <a:pt x="27" y="136"/>
                  </a:lnTo>
                  <a:lnTo>
                    <a:pt x="27" y="134"/>
                  </a:lnTo>
                  <a:lnTo>
                    <a:pt x="29" y="131"/>
                  </a:lnTo>
                  <a:lnTo>
                    <a:pt x="33" y="127"/>
                  </a:lnTo>
                  <a:lnTo>
                    <a:pt x="38" y="125"/>
                  </a:lnTo>
                  <a:lnTo>
                    <a:pt x="42" y="121"/>
                  </a:lnTo>
                  <a:lnTo>
                    <a:pt x="46" y="119"/>
                  </a:lnTo>
                  <a:lnTo>
                    <a:pt x="50" y="115"/>
                  </a:lnTo>
                  <a:lnTo>
                    <a:pt x="52" y="111"/>
                  </a:lnTo>
                  <a:lnTo>
                    <a:pt x="52" y="104"/>
                  </a:lnTo>
                  <a:lnTo>
                    <a:pt x="52" y="100"/>
                  </a:lnTo>
                  <a:lnTo>
                    <a:pt x="54" y="96"/>
                  </a:lnTo>
                  <a:lnTo>
                    <a:pt x="54" y="90"/>
                  </a:lnTo>
                  <a:lnTo>
                    <a:pt x="54" y="83"/>
                  </a:lnTo>
                  <a:lnTo>
                    <a:pt x="54" y="77"/>
                  </a:lnTo>
                  <a:lnTo>
                    <a:pt x="54" y="69"/>
                  </a:lnTo>
                  <a:lnTo>
                    <a:pt x="54" y="63"/>
                  </a:lnTo>
                  <a:lnTo>
                    <a:pt x="52" y="58"/>
                  </a:lnTo>
                  <a:lnTo>
                    <a:pt x="57" y="58"/>
                  </a:lnTo>
                  <a:lnTo>
                    <a:pt x="61" y="56"/>
                  </a:lnTo>
                  <a:lnTo>
                    <a:pt x="63" y="54"/>
                  </a:lnTo>
                  <a:lnTo>
                    <a:pt x="65" y="52"/>
                  </a:lnTo>
                  <a:lnTo>
                    <a:pt x="67" y="50"/>
                  </a:lnTo>
                  <a:lnTo>
                    <a:pt x="69" y="48"/>
                  </a:lnTo>
                  <a:lnTo>
                    <a:pt x="71" y="46"/>
                  </a:lnTo>
                  <a:lnTo>
                    <a:pt x="73" y="46"/>
                  </a:lnTo>
                  <a:lnTo>
                    <a:pt x="75" y="44"/>
                  </a:lnTo>
                  <a:lnTo>
                    <a:pt x="79" y="44"/>
                  </a:lnTo>
                  <a:lnTo>
                    <a:pt x="80" y="42"/>
                  </a:lnTo>
                  <a:lnTo>
                    <a:pt x="84" y="42"/>
                  </a:lnTo>
                  <a:lnTo>
                    <a:pt x="86" y="42"/>
                  </a:lnTo>
                  <a:lnTo>
                    <a:pt x="88" y="42"/>
                  </a:lnTo>
                  <a:lnTo>
                    <a:pt x="90" y="40"/>
                  </a:lnTo>
                  <a:lnTo>
                    <a:pt x="94" y="40"/>
                  </a:lnTo>
                  <a:lnTo>
                    <a:pt x="98" y="37"/>
                  </a:lnTo>
                  <a:lnTo>
                    <a:pt x="102" y="33"/>
                  </a:lnTo>
                  <a:lnTo>
                    <a:pt x="104" y="27"/>
                  </a:lnTo>
                  <a:lnTo>
                    <a:pt x="105" y="21"/>
                  </a:lnTo>
                  <a:lnTo>
                    <a:pt x="109" y="14"/>
                  </a:lnTo>
                  <a:lnTo>
                    <a:pt x="111" y="8"/>
                  </a:lnTo>
                  <a:lnTo>
                    <a:pt x="113" y="4"/>
                  </a:lnTo>
                  <a:lnTo>
                    <a:pt x="117" y="0"/>
                  </a:lnTo>
                  <a:lnTo>
                    <a:pt x="119" y="2"/>
                  </a:lnTo>
                  <a:lnTo>
                    <a:pt x="121" y="4"/>
                  </a:lnTo>
                  <a:lnTo>
                    <a:pt x="125" y="6"/>
                  </a:lnTo>
                  <a:lnTo>
                    <a:pt x="127" y="6"/>
                  </a:lnTo>
                  <a:lnTo>
                    <a:pt x="128" y="6"/>
                  </a:lnTo>
                  <a:lnTo>
                    <a:pt x="130" y="6"/>
                  </a:lnTo>
                  <a:lnTo>
                    <a:pt x="134" y="6"/>
                  </a:lnTo>
                  <a:lnTo>
                    <a:pt x="136" y="6"/>
                  </a:lnTo>
                  <a:lnTo>
                    <a:pt x="140" y="6"/>
                  </a:lnTo>
                  <a:lnTo>
                    <a:pt x="144" y="6"/>
                  </a:lnTo>
                  <a:lnTo>
                    <a:pt x="148" y="6"/>
                  </a:lnTo>
                  <a:lnTo>
                    <a:pt x="151" y="4"/>
                  </a:lnTo>
                  <a:lnTo>
                    <a:pt x="155" y="4"/>
                  </a:lnTo>
                  <a:lnTo>
                    <a:pt x="159" y="4"/>
                  </a:lnTo>
                  <a:lnTo>
                    <a:pt x="163" y="2"/>
                  </a:lnTo>
                  <a:lnTo>
                    <a:pt x="165" y="2"/>
                  </a:lnTo>
                  <a:lnTo>
                    <a:pt x="165" y="4"/>
                  </a:lnTo>
                  <a:lnTo>
                    <a:pt x="167" y="6"/>
                  </a:lnTo>
                  <a:lnTo>
                    <a:pt x="169" y="8"/>
                  </a:lnTo>
                  <a:lnTo>
                    <a:pt x="169" y="10"/>
                  </a:lnTo>
                  <a:lnTo>
                    <a:pt x="171" y="12"/>
                  </a:lnTo>
                  <a:lnTo>
                    <a:pt x="171" y="14"/>
                  </a:lnTo>
                  <a:lnTo>
                    <a:pt x="173" y="15"/>
                  </a:lnTo>
                  <a:lnTo>
                    <a:pt x="175" y="14"/>
                  </a:lnTo>
                  <a:lnTo>
                    <a:pt x="178" y="14"/>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78" name="Freeform 435"/>
            <p:cNvSpPr>
              <a:spLocks/>
            </p:cNvSpPr>
            <p:nvPr/>
          </p:nvSpPr>
          <p:spPr bwMode="auto">
            <a:xfrm>
              <a:off x="3054" y="1910"/>
              <a:ext cx="176" cy="197"/>
            </a:xfrm>
            <a:custGeom>
              <a:avLst/>
              <a:gdLst>
                <a:gd name="T0" fmla="*/ 2 w 176"/>
                <a:gd name="T1" fmla="*/ 0 h 181"/>
                <a:gd name="T2" fmla="*/ 4 w 176"/>
                <a:gd name="T3" fmla="*/ 0 h 181"/>
                <a:gd name="T4" fmla="*/ 6 w 176"/>
                <a:gd name="T5" fmla="*/ 0 h 181"/>
                <a:gd name="T6" fmla="*/ 7 w 176"/>
                <a:gd name="T7" fmla="*/ 2 h 181"/>
                <a:gd name="T8" fmla="*/ 15 w 176"/>
                <a:gd name="T9" fmla="*/ 2 h 181"/>
                <a:gd name="T10" fmla="*/ 27 w 176"/>
                <a:gd name="T11" fmla="*/ 6 h 181"/>
                <a:gd name="T12" fmla="*/ 34 w 176"/>
                <a:gd name="T13" fmla="*/ 10 h 181"/>
                <a:gd name="T14" fmla="*/ 40 w 176"/>
                <a:gd name="T15" fmla="*/ 14 h 181"/>
                <a:gd name="T16" fmla="*/ 52 w 176"/>
                <a:gd name="T17" fmla="*/ 14 h 181"/>
                <a:gd name="T18" fmla="*/ 63 w 176"/>
                <a:gd name="T19" fmla="*/ 12 h 181"/>
                <a:gd name="T20" fmla="*/ 73 w 176"/>
                <a:gd name="T21" fmla="*/ 10 h 181"/>
                <a:gd name="T22" fmla="*/ 82 w 176"/>
                <a:gd name="T23" fmla="*/ 6 h 181"/>
                <a:gd name="T24" fmla="*/ 111 w 176"/>
                <a:gd name="T25" fmla="*/ 10 h 181"/>
                <a:gd name="T26" fmla="*/ 113 w 176"/>
                <a:gd name="T27" fmla="*/ 29 h 181"/>
                <a:gd name="T28" fmla="*/ 119 w 176"/>
                <a:gd name="T29" fmla="*/ 42 h 181"/>
                <a:gd name="T30" fmla="*/ 126 w 176"/>
                <a:gd name="T31" fmla="*/ 52 h 181"/>
                <a:gd name="T32" fmla="*/ 132 w 176"/>
                <a:gd name="T33" fmla="*/ 61 h 181"/>
                <a:gd name="T34" fmla="*/ 134 w 176"/>
                <a:gd name="T35" fmla="*/ 67 h 181"/>
                <a:gd name="T36" fmla="*/ 134 w 176"/>
                <a:gd name="T37" fmla="*/ 73 h 181"/>
                <a:gd name="T38" fmla="*/ 136 w 176"/>
                <a:gd name="T39" fmla="*/ 77 h 181"/>
                <a:gd name="T40" fmla="*/ 140 w 176"/>
                <a:gd name="T41" fmla="*/ 81 h 181"/>
                <a:gd name="T42" fmla="*/ 144 w 176"/>
                <a:gd name="T43" fmla="*/ 85 h 181"/>
                <a:gd name="T44" fmla="*/ 148 w 176"/>
                <a:gd name="T45" fmla="*/ 92 h 181"/>
                <a:gd name="T46" fmla="*/ 151 w 176"/>
                <a:gd name="T47" fmla="*/ 102 h 181"/>
                <a:gd name="T48" fmla="*/ 151 w 176"/>
                <a:gd name="T49" fmla="*/ 108 h 181"/>
                <a:gd name="T50" fmla="*/ 155 w 176"/>
                <a:gd name="T51" fmla="*/ 115 h 181"/>
                <a:gd name="T52" fmla="*/ 163 w 176"/>
                <a:gd name="T53" fmla="*/ 127 h 181"/>
                <a:gd name="T54" fmla="*/ 171 w 176"/>
                <a:gd name="T55" fmla="*/ 136 h 181"/>
                <a:gd name="T56" fmla="*/ 176 w 176"/>
                <a:gd name="T57" fmla="*/ 140 h 181"/>
                <a:gd name="T58" fmla="*/ 174 w 176"/>
                <a:gd name="T59" fmla="*/ 140 h 181"/>
                <a:gd name="T60" fmla="*/ 173 w 176"/>
                <a:gd name="T61" fmla="*/ 142 h 181"/>
                <a:gd name="T62" fmla="*/ 171 w 176"/>
                <a:gd name="T63" fmla="*/ 144 h 181"/>
                <a:gd name="T64" fmla="*/ 171 w 176"/>
                <a:gd name="T65" fmla="*/ 146 h 181"/>
                <a:gd name="T66" fmla="*/ 173 w 176"/>
                <a:gd name="T67" fmla="*/ 150 h 181"/>
                <a:gd name="T68" fmla="*/ 174 w 176"/>
                <a:gd name="T69" fmla="*/ 154 h 181"/>
                <a:gd name="T70" fmla="*/ 174 w 176"/>
                <a:gd name="T71" fmla="*/ 157 h 181"/>
                <a:gd name="T72" fmla="*/ 176 w 176"/>
                <a:gd name="T73" fmla="*/ 161 h 181"/>
                <a:gd name="T74" fmla="*/ 173 w 176"/>
                <a:gd name="T75" fmla="*/ 167 h 181"/>
                <a:gd name="T76" fmla="*/ 165 w 176"/>
                <a:gd name="T77" fmla="*/ 173 h 181"/>
                <a:gd name="T78" fmla="*/ 159 w 176"/>
                <a:gd name="T79" fmla="*/ 179 h 181"/>
                <a:gd name="T80" fmla="*/ 155 w 176"/>
                <a:gd name="T81" fmla="*/ 181 h 181"/>
                <a:gd name="T82" fmla="*/ 13 w 176"/>
                <a:gd name="T83" fmla="*/ 52 h 181"/>
                <a:gd name="T84" fmla="*/ 6 w 176"/>
                <a:gd name="T85" fmla="*/ 48 h 181"/>
                <a:gd name="T86" fmla="*/ 2 w 176"/>
                <a:gd name="T87" fmla="*/ 42 h 181"/>
                <a:gd name="T88" fmla="*/ 0 w 176"/>
                <a:gd name="T89" fmla="*/ 37 h 181"/>
                <a:gd name="T90" fmla="*/ 0 w 176"/>
                <a:gd name="T91" fmla="*/ 29 h 181"/>
                <a:gd name="T92" fmla="*/ 0 w 176"/>
                <a:gd name="T93" fmla="*/ 27 h 181"/>
                <a:gd name="T94" fmla="*/ 2 w 176"/>
                <a:gd name="T95" fmla="*/ 25 h 181"/>
                <a:gd name="T96" fmla="*/ 4 w 176"/>
                <a:gd name="T97" fmla="*/ 23 h 181"/>
                <a:gd name="T98" fmla="*/ 6 w 176"/>
                <a:gd name="T99" fmla="*/ 21 h 181"/>
                <a:gd name="T100" fmla="*/ 4 w 176"/>
                <a:gd name="T101" fmla="*/ 17 h 181"/>
                <a:gd name="T102" fmla="*/ 4 w 176"/>
                <a:gd name="T103" fmla="*/ 14 h 181"/>
                <a:gd name="T104" fmla="*/ 2 w 176"/>
                <a:gd name="T105" fmla="*/ 12 h 181"/>
                <a:gd name="T106" fmla="*/ 2 w 176"/>
                <a:gd name="T107" fmla="*/ 8 h 181"/>
                <a:gd name="T108" fmla="*/ 2 w 176"/>
                <a:gd name="T109" fmla="*/ 6 h 181"/>
                <a:gd name="T110" fmla="*/ 2 w 176"/>
                <a:gd name="T111" fmla="*/ 4 h 181"/>
                <a:gd name="T112" fmla="*/ 2 w 176"/>
                <a:gd name="T113" fmla="*/ 2 h 181"/>
                <a:gd name="T114" fmla="*/ 2 w 176"/>
                <a:gd name="T115" fmla="*/ 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76" h="181">
                  <a:moveTo>
                    <a:pt x="2" y="0"/>
                  </a:moveTo>
                  <a:lnTo>
                    <a:pt x="2" y="0"/>
                  </a:lnTo>
                  <a:lnTo>
                    <a:pt x="4" y="0"/>
                  </a:lnTo>
                  <a:lnTo>
                    <a:pt x="4" y="0"/>
                  </a:lnTo>
                  <a:lnTo>
                    <a:pt x="6" y="0"/>
                  </a:lnTo>
                  <a:lnTo>
                    <a:pt x="6" y="0"/>
                  </a:lnTo>
                  <a:lnTo>
                    <a:pt x="7" y="2"/>
                  </a:lnTo>
                  <a:lnTo>
                    <a:pt x="7" y="2"/>
                  </a:lnTo>
                  <a:lnTo>
                    <a:pt x="9" y="2"/>
                  </a:lnTo>
                  <a:lnTo>
                    <a:pt x="15" y="2"/>
                  </a:lnTo>
                  <a:lnTo>
                    <a:pt x="23" y="4"/>
                  </a:lnTo>
                  <a:lnTo>
                    <a:pt x="27" y="6"/>
                  </a:lnTo>
                  <a:lnTo>
                    <a:pt x="31" y="8"/>
                  </a:lnTo>
                  <a:lnTo>
                    <a:pt x="34" y="10"/>
                  </a:lnTo>
                  <a:lnTo>
                    <a:pt x="38" y="12"/>
                  </a:lnTo>
                  <a:lnTo>
                    <a:pt x="40" y="14"/>
                  </a:lnTo>
                  <a:lnTo>
                    <a:pt x="44" y="14"/>
                  </a:lnTo>
                  <a:lnTo>
                    <a:pt x="52" y="14"/>
                  </a:lnTo>
                  <a:lnTo>
                    <a:pt x="57" y="14"/>
                  </a:lnTo>
                  <a:lnTo>
                    <a:pt x="63" y="12"/>
                  </a:lnTo>
                  <a:lnTo>
                    <a:pt x="67" y="10"/>
                  </a:lnTo>
                  <a:lnTo>
                    <a:pt x="73" y="10"/>
                  </a:lnTo>
                  <a:lnTo>
                    <a:pt x="77" y="8"/>
                  </a:lnTo>
                  <a:lnTo>
                    <a:pt x="82" y="6"/>
                  </a:lnTo>
                  <a:lnTo>
                    <a:pt x="88" y="4"/>
                  </a:lnTo>
                  <a:lnTo>
                    <a:pt x="111" y="10"/>
                  </a:lnTo>
                  <a:lnTo>
                    <a:pt x="111" y="19"/>
                  </a:lnTo>
                  <a:lnTo>
                    <a:pt x="113" y="29"/>
                  </a:lnTo>
                  <a:lnTo>
                    <a:pt x="117" y="35"/>
                  </a:lnTo>
                  <a:lnTo>
                    <a:pt x="119" y="42"/>
                  </a:lnTo>
                  <a:lnTo>
                    <a:pt x="123" y="46"/>
                  </a:lnTo>
                  <a:lnTo>
                    <a:pt x="126" y="52"/>
                  </a:lnTo>
                  <a:lnTo>
                    <a:pt x="128" y="56"/>
                  </a:lnTo>
                  <a:lnTo>
                    <a:pt x="132" y="61"/>
                  </a:lnTo>
                  <a:lnTo>
                    <a:pt x="134" y="63"/>
                  </a:lnTo>
                  <a:lnTo>
                    <a:pt x="134" y="67"/>
                  </a:lnTo>
                  <a:lnTo>
                    <a:pt x="134" y="69"/>
                  </a:lnTo>
                  <a:lnTo>
                    <a:pt x="134" y="73"/>
                  </a:lnTo>
                  <a:lnTo>
                    <a:pt x="136" y="75"/>
                  </a:lnTo>
                  <a:lnTo>
                    <a:pt x="136" y="77"/>
                  </a:lnTo>
                  <a:lnTo>
                    <a:pt x="138" y="79"/>
                  </a:lnTo>
                  <a:lnTo>
                    <a:pt x="140" y="81"/>
                  </a:lnTo>
                  <a:lnTo>
                    <a:pt x="142" y="83"/>
                  </a:lnTo>
                  <a:lnTo>
                    <a:pt x="144" y="85"/>
                  </a:lnTo>
                  <a:lnTo>
                    <a:pt x="146" y="88"/>
                  </a:lnTo>
                  <a:lnTo>
                    <a:pt x="148" y="92"/>
                  </a:lnTo>
                  <a:lnTo>
                    <a:pt x="149" y="96"/>
                  </a:lnTo>
                  <a:lnTo>
                    <a:pt x="151" y="102"/>
                  </a:lnTo>
                  <a:lnTo>
                    <a:pt x="151" y="106"/>
                  </a:lnTo>
                  <a:lnTo>
                    <a:pt x="151" y="108"/>
                  </a:lnTo>
                  <a:lnTo>
                    <a:pt x="153" y="111"/>
                  </a:lnTo>
                  <a:lnTo>
                    <a:pt x="155" y="115"/>
                  </a:lnTo>
                  <a:lnTo>
                    <a:pt x="159" y="121"/>
                  </a:lnTo>
                  <a:lnTo>
                    <a:pt x="163" y="127"/>
                  </a:lnTo>
                  <a:lnTo>
                    <a:pt x="167" y="131"/>
                  </a:lnTo>
                  <a:lnTo>
                    <a:pt x="171" y="136"/>
                  </a:lnTo>
                  <a:lnTo>
                    <a:pt x="174" y="138"/>
                  </a:lnTo>
                  <a:lnTo>
                    <a:pt x="176" y="140"/>
                  </a:lnTo>
                  <a:lnTo>
                    <a:pt x="174" y="140"/>
                  </a:lnTo>
                  <a:lnTo>
                    <a:pt x="174" y="140"/>
                  </a:lnTo>
                  <a:lnTo>
                    <a:pt x="174" y="142"/>
                  </a:lnTo>
                  <a:lnTo>
                    <a:pt x="173" y="142"/>
                  </a:lnTo>
                  <a:lnTo>
                    <a:pt x="173" y="144"/>
                  </a:lnTo>
                  <a:lnTo>
                    <a:pt x="171" y="144"/>
                  </a:lnTo>
                  <a:lnTo>
                    <a:pt x="171" y="144"/>
                  </a:lnTo>
                  <a:lnTo>
                    <a:pt x="171" y="146"/>
                  </a:lnTo>
                  <a:lnTo>
                    <a:pt x="173" y="148"/>
                  </a:lnTo>
                  <a:lnTo>
                    <a:pt x="173" y="150"/>
                  </a:lnTo>
                  <a:lnTo>
                    <a:pt x="174" y="152"/>
                  </a:lnTo>
                  <a:lnTo>
                    <a:pt x="174" y="154"/>
                  </a:lnTo>
                  <a:lnTo>
                    <a:pt x="174" y="156"/>
                  </a:lnTo>
                  <a:lnTo>
                    <a:pt x="174" y="157"/>
                  </a:lnTo>
                  <a:lnTo>
                    <a:pt x="174" y="159"/>
                  </a:lnTo>
                  <a:lnTo>
                    <a:pt x="176" y="161"/>
                  </a:lnTo>
                  <a:lnTo>
                    <a:pt x="174" y="163"/>
                  </a:lnTo>
                  <a:lnTo>
                    <a:pt x="173" y="167"/>
                  </a:lnTo>
                  <a:lnTo>
                    <a:pt x="169" y="169"/>
                  </a:lnTo>
                  <a:lnTo>
                    <a:pt x="165" y="173"/>
                  </a:lnTo>
                  <a:lnTo>
                    <a:pt x="163" y="175"/>
                  </a:lnTo>
                  <a:lnTo>
                    <a:pt x="159" y="179"/>
                  </a:lnTo>
                  <a:lnTo>
                    <a:pt x="157" y="181"/>
                  </a:lnTo>
                  <a:lnTo>
                    <a:pt x="155" y="181"/>
                  </a:lnTo>
                  <a:lnTo>
                    <a:pt x="15" y="179"/>
                  </a:lnTo>
                  <a:lnTo>
                    <a:pt x="13" y="52"/>
                  </a:lnTo>
                  <a:lnTo>
                    <a:pt x="9" y="50"/>
                  </a:lnTo>
                  <a:lnTo>
                    <a:pt x="6" y="48"/>
                  </a:lnTo>
                  <a:lnTo>
                    <a:pt x="4" y="44"/>
                  </a:lnTo>
                  <a:lnTo>
                    <a:pt x="2" y="42"/>
                  </a:lnTo>
                  <a:lnTo>
                    <a:pt x="0" y="38"/>
                  </a:lnTo>
                  <a:lnTo>
                    <a:pt x="0" y="37"/>
                  </a:lnTo>
                  <a:lnTo>
                    <a:pt x="0" y="33"/>
                  </a:lnTo>
                  <a:lnTo>
                    <a:pt x="0" y="29"/>
                  </a:lnTo>
                  <a:lnTo>
                    <a:pt x="0" y="29"/>
                  </a:lnTo>
                  <a:lnTo>
                    <a:pt x="0" y="27"/>
                  </a:lnTo>
                  <a:lnTo>
                    <a:pt x="2" y="27"/>
                  </a:lnTo>
                  <a:lnTo>
                    <a:pt x="2" y="25"/>
                  </a:lnTo>
                  <a:lnTo>
                    <a:pt x="4" y="25"/>
                  </a:lnTo>
                  <a:lnTo>
                    <a:pt x="4" y="23"/>
                  </a:lnTo>
                  <a:lnTo>
                    <a:pt x="4" y="23"/>
                  </a:lnTo>
                  <a:lnTo>
                    <a:pt x="6" y="21"/>
                  </a:lnTo>
                  <a:lnTo>
                    <a:pt x="6" y="19"/>
                  </a:lnTo>
                  <a:lnTo>
                    <a:pt x="4" y="17"/>
                  </a:lnTo>
                  <a:lnTo>
                    <a:pt x="4" y="15"/>
                  </a:lnTo>
                  <a:lnTo>
                    <a:pt x="4" y="14"/>
                  </a:lnTo>
                  <a:lnTo>
                    <a:pt x="2" y="12"/>
                  </a:lnTo>
                  <a:lnTo>
                    <a:pt x="2" y="12"/>
                  </a:lnTo>
                  <a:lnTo>
                    <a:pt x="2" y="10"/>
                  </a:lnTo>
                  <a:lnTo>
                    <a:pt x="2" y="8"/>
                  </a:lnTo>
                  <a:lnTo>
                    <a:pt x="2" y="6"/>
                  </a:lnTo>
                  <a:lnTo>
                    <a:pt x="2" y="6"/>
                  </a:lnTo>
                  <a:lnTo>
                    <a:pt x="2" y="4"/>
                  </a:lnTo>
                  <a:lnTo>
                    <a:pt x="2" y="4"/>
                  </a:lnTo>
                  <a:lnTo>
                    <a:pt x="2" y="2"/>
                  </a:lnTo>
                  <a:lnTo>
                    <a:pt x="2" y="2"/>
                  </a:lnTo>
                  <a:lnTo>
                    <a:pt x="2" y="0"/>
                  </a:lnTo>
                  <a:lnTo>
                    <a:pt x="2"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79" name="Freeform 436"/>
            <p:cNvSpPr>
              <a:spLocks/>
            </p:cNvSpPr>
            <p:nvPr/>
          </p:nvSpPr>
          <p:spPr bwMode="auto">
            <a:xfrm>
              <a:off x="3213" y="1878"/>
              <a:ext cx="63" cy="82"/>
            </a:xfrm>
            <a:custGeom>
              <a:avLst/>
              <a:gdLst>
                <a:gd name="T0" fmla="*/ 2 w 63"/>
                <a:gd name="T1" fmla="*/ 67 h 75"/>
                <a:gd name="T2" fmla="*/ 6 w 63"/>
                <a:gd name="T3" fmla="*/ 69 h 75"/>
                <a:gd name="T4" fmla="*/ 10 w 63"/>
                <a:gd name="T5" fmla="*/ 73 h 75"/>
                <a:gd name="T6" fmla="*/ 15 w 63"/>
                <a:gd name="T7" fmla="*/ 73 h 75"/>
                <a:gd name="T8" fmla="*/ 23 w 63"/>
                <a:gd name="T9" fmla="*/ 73 h 75"/>
                <a:gd name="T10" fmla="*/ 31 w 63"/>
                <a:gd name="T11" fmla="*/ 69 h 75"/>
                <a:gd name="T12" fmla="*/ 40 w 63"/>
                <a:gd name="T13" fmla="*/ 62 h 75"/>
                <a:gd name="T14" fmla="*/ 46 w 63"/>
                <a:gd name="T15" fmla="*/ 56 h 75"/>
                <a:gd name="T16" fmla="*/ 46 w 63"/>
                <a:gd name="T17" fmla="*/ 52 h 75"/>
                <a:gd name="T18" fmla="*/ 42 w 63"/>
                <a:gd name="T19" fmla="*/ 48 h 75"/>
                <a:gd name="T20" fmla="*/ 40 w 63"/>
                <a:gd name="T21" fmla="*/ 44 h 75"/>
                <a:gd name="T22" fmla="*/ 40 w 63"/>
                <a:gd name="T23" fmla="*/ 39 h 75"/>
                <a:gd name="T24" fmla="*/ 40 w 63"/>
                <a:gd name="T25" fmla="*/ 33 h 75"/>
                <a:gd name="T26" fmla="*/ 46 w 63"/>
                <a:gd name="T27" fmla="*/ 27 h 75"/>
                <a:gd name="T28" fmla="*/ 54 w 63"/>
                <a:gd name="T29" fmla="*/ 21 h 75"/>
                <a:gd name="T30" fmla="*/ 61 w 63"/>
                <a:gd name="T31" fmla="*/ 19 h 75"/>
                <a:gd name="T32" fmla="*/ 63 w 63"/>
                <a:gd name="T33" fmla="*/ 14 h 75"/>
                <a:gd name="T34" fmla="*/ 63 w 63"/>
                <a:gd name="T35" fmla="*/ 10 h 75"/>
                <a:gd name="T36" fmla="*/ 61 w 63"/>
                <a:gd name="T37" fmla="*/ 6 h 75"/>
                <a:gd name="T38" fmla="*/ 61 w 63"/>
                <a:gd name="T39" fmla="*/ 2 h 75"/>
                <a:gd name="T40" fmla="*/ 56 w 63"/>
                <a:gd name="T41" fmla="*/ 0 h 75"/>
                <a:gd name="T42" fmla="*/ 44 w 63"/>
                <a:gd name="T43" fmla="*/ 6 h 75"/>
                <a:gd name="T44" fmla="*/ 35 w 63"/>
                <a:gd name="T45" fmla="*/ 12 h 75"/>
                <a:gd name="T46" fmla="*/ 27 w 63"/>
                <a:gd name="T47" fmla="*/ 18 h 75"/>
                <a:gd name="T48" fmla="*/ 21 w 63"/>
                <a:gd name="T49" fmla="*/ 18 h 75"/>
                <a:gd name="T50" fmla="*/ 17 w 63"/>
                <a:gd name="T51" fmla="*/ 16 h 75"/>
                <a:gd name="T52" fmla="*/ 14 w 63"/>
                <a:gd name="T53" fmla="*/ 12 h 75"/>
                <a:gd name="T54" fmla="*/ 10 w 63"/>
                <a:gd name="T55" fmla="*/ 8 h 75"/>
                <a:gd name="T56" fmla="*/ 8 w 63"/>
                <a:gd name="T57" fmla="*/ 12 h 75"/>
                <a:gd name="T58" fmla="*/ 6 w 63"/>
                <a:gd name="T59" fmla="*/ 29 h 75"/>
                <a:gd name="T60" fmla="*/ 2 w 63"/>
                <a:gd name="T61" fmla="*/ 48 h 75"/>
                <a:gd name="T62" fmla="*/ 2 w 63"/>
                <a:gd name="T63" fmla="*/ 64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3" h="75">
                  <a:moveTo>
                    <a:pt x="0" y="67"/>
                  </a:moveTo>
                  <a:lnTo>
                    <a:pt x="2" y="67"/>
                  </a:lnTo>
                  <a:lnTo>
                    <a:pt x="4" y="69"/>
                  </a:lnTo>
                  <a:lnTo>
                    <a:pt x="6" y="69"/>
                  </a:lnTo>
                  <a:lnTo>
                    <a:pt x="8" y="71"/>
                  </a:lnTo>
                  <a:lnTo>
                    <a:pt x="10" y="73"/>
                  </a:lnTo>
                  <a:lnTo>
                    <a:pt x="14" y="73"/>
                  </a:lnTo>
                  <a:lnTo>
                    <a:pt x="15" y="73"/>
                  </a:lnTo>
                  <a:lnTo>
                    <a:pt x="19" y="75"/>
                  </a:lnTo>
                  <a:lnTo>
                    <a:pt x="23" y="73"/>
                  </a:lnTo>
                  <a:lnTo>
                    <a:pt x="27" y="71"/>
                  </a:lnTo>
                  <a:lnTo>
                    <a:pt x="31" y="69"/>
                  </a:lnTo>
                  <a:lnTo>
                    <a:pt x="37" y="66"/>
                  </a:lnTo>
                  <a:lnTo>
                    <a:pt x="40" y="62"/>
                  </a:lnTo>
                  <a:lnTo>
                    <a:pt x="44" y="58"/>
                  </a:lnTo>
                  <a:lnTo>
                    <a:pt x="46" y="56"/>
                  </a:lnTo>
                  <a:lnTo>
                    <a:pt x="48" y="52"/>
                  </a:lnTo>
                  <a:lnTo>
                    <a:pt x="46" y="52"/>
                  </a:lnTo>
                  <a:lnTo>
                    <a:pt x="44" y="50"/>
                  </a:lnTo>
                  <a:lnTo>
                    <a:pt x="42" y="48"/>
                  </a:lnTo>
                  <a:lnTo>
                    <a:pt x="42" y="46"/>
                  </a:lnTo>
                  <a:lnTo>
                    <a:pt x="40" y="44"/>
                  </a:lnTo>
                  <a:lnTo>
                    <a:pt x="40" y="43"/>
                  </a:lnTo>
                  <a:lnTo>
                    <a:pt x="40" y="39"/>
                  </a:lnTo>
                  <a:lnTo>
                    <a:pt x="40" y="37"/>
                  </a:lnTo>
                  <a:lnTo>
                    <a:pt x="40" y="33"/>
                  </a:lnTo>
                  <a:lnTo>
                    <a:pt x="42" y="29"/>
                  </a:lnTo>
                  <a:lnTo>
                    <a:pt x="46" y="27"/>
                  </a:lnTo>
                  <a:lnTo>
                    <a:pt x="50" y="25"/>
                  </a:lnTo>
                  <a:lnTo>
                    <a:pt x="54" y="21"/>
                  </a:lnTo>
                  <a:lnTo>
                    <a:pt x="58" y="21"/>
                  </a:lnTo>
                  <a:lnTo>
                    <a:pt x="61" y="19"/>
                  </a:lnTo>
                  <a:lnTo>
                    <a:pt x="63" y="18"/>
                  </a:lnTo>
                  <a:lnTo>
                    <a:pt x="63" y="14"/>
                  </a:lnTo>
                  <a:lnTo>
                    <a:pt x="63" y="12"/>
                  </a:lnTo>
                  <a:lnTo>
                    <a:pt x="63" y="10"/>
                  </a:lnTo>
                  <a:lnTo>
                    <a:pt x="61" y="8"/>
                  </a:lnTo>
                  <a:lnTo>
                    <a:pt x="61" y="6"/>
                  </a:lnTo>
                  <a:lnTo>
                    <a:pt x="61" y="4"/>
                  </a:lnTo>
                  <a:lnTo>
                    <a:pt x="61" y="2"/>
                  </a:lnTo>
                  <a:lnTo>
                    <a:pt x="61" y="0"/>
                  </a:lnTo>
                  <a:lnTo>
                    <a:pt x="56" y="0"/>
                  </a:lnTo>
                  <a:lnTo>
                    <a:pt x="50" y="4"/>
                  </a:lnTo>
                  <a:lnTo>
                    <a:pt x="44" y="6"/>
                  </a:lnTo>
                  <a:lnTo>
                    <a:pt x="38" y="10"/>
                  </a:lnTo>
                  <a:lnTo>
                    <a:pt x="35" y="12"/>
                  </a:lnTo>
                  <a:lnTo>
                    <a:pt x="31" y="16"/>
                  </a:lnTo>
                  <a:lnTo>
                    <a:pt x="27" y="18"/>
                  </a:lnTo>
                  <a:lnTo>
                    <a:pt x="23" y="18"/>
                  </a:lnTo>
                  <a:lnTo>
                    <a:pt x="21" y="18"/>
                  </a:lnTo>
                  <a:lnTo>
                    <a:pt x="19" y="16"/>
                  </a:lnTo>
                  <a:lnTo>
                    <a:pt x="17" y="16"/>
                  </a:lnTo>
                  <a:lnTo>
                    <a:pt x="15" y="14"/>
                  </a:lnTo>
                  <a:lnTo>
                    <a:pt x="14" y="12"/>
                  </a:lnTo>
                  <a:lnTo>
                    <a:pt x="12" y="10"/>
                  </a:lnTo>
                  <a:lnTo>
                    <a:pt x="10" y="8"/>
                  </a:lnTo>
                  <a:lnTo>
                    <a:pt x="8" y="8"/>
                  </a:lnTo>
                  <a:lnTo>
                    <a:pt x="8" y="12"/>
                  </a:lnTo>
                  <a:lnTo>
                    <a:pt x="6" y="19"/>
                  </a:lnTo>
                  <a:lnTo>
                    <a:pt x="6" y="29"/>
                  </a:lnTo>
                  <a:lnTo>
                    <a:pt x="4" y="39"/>
                  </a:lnTo>
                  <a:lnTo>
                    <a:pt x="2" y="48"/>
                  </a:lnTo>
                  <a:lnTo>
                    <a:pt x="2" y="58"/>
                  </a:lnTo>
                  <a:lnTo>
                    <a:pt x="2" y="64"/>
                  </a:lnTo>
                  <a:lnTo>
                    <a:pt x="0" y="67"/>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80" name="Freeform 437"/>
            <p:cNvSpPr>
              <a:spLocks/>
            </p:cNvSpPr>
            <p:nvPr/>
          </p:nvSpPr>
          <p:spPr bwMode="auto">
            <a:xfrm>
              <a:off x="2716" y="2271"/>
              <a:ext cx="190" cy="184"/>
            </a:xfrm>
            <a:custGeom>
              <a:avLst/>
              <a:gdLst>
                <a:gd name="T0" fmla="*/ 0 w 190"/>
                <a:gd name="T1" fmla="*/ 125 h 169"/>
                <a:gd name="T2" fmla="*/ 0 w 190"/>
                <a:gd name="T3" fmla="*/ 113 h 169"/>
                <a:gd name="T4" fmla="*/ 0 w 190"/>
                <a:gd name="T5" fmla="*/ 100 h 169"/>
                <a:gd name="T6" fmla="*/ 6 w 190"/>
                <a:gd name="T7" fmla="*/ 83 h 169"/>
                <a:gd name="T8" fmla="*/ 15 w 190"/>
                <a:gd name="T9" fmla="*/ 67 h 169"/>
                <a:gd name="T10" fmla="*/ 19 w 190"/>
                <a:gd name="T11" fmla="*/ 52 h 169"/>
                <a:gd name="T12" fmla="*/ 19 w 190"/>
                <a:gd name="T13" fmla="*/ 48 h 169"/>
                <a:gd name="T14" fmla="*/ 19 w 190"/>
                <a:gd name="T15" fmla="*/ 42 h 169"/>
                <a:gd name="T16" fmla="*/ 19 w 190"/>
                <a:gd name="T17" fmla="*/ 41 h 169"/>
                <a:gd name="T18" fmla="*/ 15 w 190"/>
                <a:gd name="T19" fmla="*/ 37 h 169"/>
                <a:gd name="T20" fmla="*/ 15 w 190"/>
                <a:gd name="T21" fmla="*/ 35 h 169"/>
                <a:gd name="T22" fmla="*/ 19 w 190"/>
                <a:gd name="T23" fmla="*/ 17 h 169"/>
                <a:gd name="T24" fmla="*/ 31 w 190"/>
                <a:gd name="T25" fmla="*/ 4 h 169"/>
                <a:gd name="T26" fmla="*/ 46 w 190"/>
                <a:gd name="T27" fmla="*/ 0 h 169"/>
                <a:gd name="T28" fmla="*/ 58 w 190"/>
                <a:gd name="T29" fmla="*/ 6 h 169"/>
                <a:gd name="T30" fmla="*/ 67 w 190"/>
                <a:gd name="T31" fmla="*/ 14 h 169"/>
                <a:gd name="T32" fmla="*/ 75 w 190"/>
                <a:gd name="T33" fmla="*/ 14 h 169"/>
                <a:gd name="T34" fmla="*/ 79 w 190"/>
                <a:gd name="T35" fmla="*/ 12 h 169"/>
                <a:gd name="T36" fmla="*/ 85 w 190"/>
                <a:gd name="T37" fmla="*/ 10 h 169"/>
                <a:gd name="T38" fmla="*/ 94 w 190"/>
                <a:gd name="T39" fmla="*/ 14 h 169"/>
                <a:gd name="T40" fmla="*/ 98 w 190"/>
                <a:gd name="T41" fmla="*/ 21 h 169"/>
                <a:gd name="T42" fmla="*/ 106 w 190"/>
                <a:gd name="T43" fmla="*/ 23 h 169"/>
                <a:gd name="T44" fmla="*/ 111 w 190"/>
                <a:gd name="T45" fmla="*/ 19 h 169"/>
                <a:gd name="T46" fmla="*/ 117 w 190"/>
                <a:gd name="T47" fmla="*/ 14 h 169"/>
                <a:gd name="T48" fmla="*/ 134 w 190"/>
                <a:gd name="T49" fmla="*/ 6 h 169"/>
                <a:gd name="T50" fmla="*/ 150 w 190"/>
                <a:gd name="T51" fmla="*/ 14 h 169"/>
                <a:gd name="T52" fmla="*/ 175 w 190"/>
                <a:gd name="T53" fmla="*/ 4 h 169"/>
                <a:gd name="T54" fmla="*/ 179 w 190"/>
                <a:gd name="T55" fmla="*/ 8 h 169"/>
                <a:gd name="T56" fmla="*/ 180 w 190"/>
                <a:gd name="T57" fmla="*/ 10 h 169"/>
                <a:gd name="T58" fmla="*/ 182 w 190"/>
                <a:gd name="T59" fmla="*/ 16 h 169"/>
                <a:gd name="T60" fmla="*/ 184 w 190"/>
                <a:gd name="T61" fmla="*/ 25 h 169"/>
                <a:gd name="T62" fmla="*/ 188 w 190"/>
                <a:gd name="T63" fmla="*/ 33 h 169"/>
                <a:gd name="T64" fmla="*/ 182 w 190"/>
                <a:gd name="T65" fmla="*/ 44 h 169"/>
                <a:gd name="T66" fmla="*/ 173 w 190"/>
                <a:gd name="T67" fmla="*/ 60 h 169"/>
                <a:gd name="T68" fmla="*/ 167 w 190"/>
                <a:gd name="T69" fmla="*/ 79 h 169"/>
                <a:gd name="T70" fmla="*/ 159 w 190"/>
                <a:gd name="T71" fmla="*/ 94 h 169"/>
                <a:gd name="T72" fmla="*/ 154 w 190"/>
                <a:gd name="T73" fmla="*/ 110 h 169"/>
                <a:gd name="T74" fmla="*/ 148 w 190"/>
                <a:gd name="T75" fmla="*/ 125 h 169"/>
                <a:gd name="T76" fmla="*/ 144 w 190"/>
                <a:gd name="T77" fmla="*/ 131 h 169"/>
                <a:gd name="T78" fmla="*/ 140 w 190"/>
                <a:gd name="T79" fmla="*/ 135 h 169"/>
                <a:gd name="T80" fmla="*/ 136 w 190"/>
                <a:gd name="T81" fmla="*/ 135 h 169"/>
                <a:gd name="T82" fmla="*/ 129 w 190"/>
                <a:gd name="T83" fmla="*/ 131 h 169"/>
                <a:gd name="T84" fmla="*/ 123 w 190"/>
                <a:gd name="T85" fmla="*/ 127 h 169"/>
                <a:gd name="T86" fmla="*/ 108 w 190"/>
                <a:gd name="T87" fmla="*/ 136 h 169"/>
                <a:gd name="T88" fmla="*/ 100 w 190"/>
                <a:gd name="T89" fmla="*/ 158 h 169"/>
                <a:gd name="T90" fmla="*/ 63 w 190"/>
                <a:gd name="T91" fmla="*/ 167 h 169"/>
                <a:gd name="T92" fmla="*/ 60 w 190"/>
                <a:gd name="T93" fmla="*/ 169 h 169"/>
                <a:gd name="T94" fmla="*/ 54 w 190"/>
                <a:gd name="T95" fmla="*/ 167 h 169"/>
                <a:gd name="T96" fmla="*/ 46 w 190"/>
                <a:gd name="T97" fmla="*/ 167 h 169"/>
                <a:gd name="T98" fmla="*/ 37 w 190"/>
                <a:gd name="T99" fmla="*/ 160 h 169"/>
                <a:gd name="T100" fmla="*/ 31 w 190"/>
                <a:gd name="T101" fmla="*/ 146 h 169"/>
                <a:gd name="T102" fmla="*/ 25 w 190"/>
                <a:gd name="T103" fmla="*/ 138 h 169"/>
                <a:gd name="T104" fmla="*/ 17 w 190"/>
                <a:gd name="T105" fmla="*/ 133 h 169"/>
                <a:gd name="T106" fmla="*/ 0 w 190"/>
                <a:gd name="T107" fmla="*/ 13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90" h="169">
                  <a:moveTo>
                    <a:pt x="0" y="135"/>
                  </a:moveTo>
                  <a:lnTo>
                    <a:pt x="0" y="129"/>
                  </a:lnTo>
                  <a:lnTo>
                    <a:pt x="0" y="125"/>
                  </a:lnTo>
                  <a:lnTo>
                    <a:pt x="0" y="121"/>
                  </a:lnTo>
                  <a:lnTo>
                    <a:pt x="0" y="117"/>
                  </a:lnTo>
                  <a:lnTo>
                    <a:pt x="0" y="113"/>
                  </a:lnTo>
                  <a:lnTo>
                    <a:pt x="0" y="110"/>
                  </a:lnTo>
                  <a:lnTo>
                    <a:pt x="0" y="106"/>
                  </a:lnTo>
                  <a:lnTo>
                    <a:pt x="0" y="100"/>
                  </a:lnTo>
                  <a:lnTo>
                    <a:pt x="0" y="94"/>
                  </a:lnTo>
                  <a:lnTo>
                    <a:pt x="2" y="88"/>
                  </a:lnTo>
                  <a:lnTo>
                    <a:pt x="6" y="83"/>
                  </a:lnTo>
                  <a:lnTo>
                    <a:pt x="10" y="79"/>
                  </a:lnTo>
                  <a:lnTo>
                    <a:pt x="14" y="73"/>
                  </a:lnTo>
                  <a:lnTo>
                    <a:pt x="15" y="67"/>
                  </a:lnTo>
                  <a:lnTo>
                    <a:pt x="17" y="62"/>
                  </a:lnTo>
                  <a:lnTo>
                    <a:pt x="19" y="54"/>
                  </a:lnTo>
                  <a:lnTo>
                    <a:pt x="19" y="52"/>
                  </a:lnTo>
                  <a:lnTo>
                    <a:pt x="19" y="50"/>
                  </a:lnTo>
                  <a:lnTo>
                    <a:pt x="19" y="48"/>
                  </a:lnTo>
                  <a:lnTo>
                    <a:pt x="19" y="48"/>
                  </a:lnTo>
                  <a:lnTo>
                    <a:pt x="19" y="46"/>
                  </a:lnTo>
                  <a:lnTo>
                    <a:pt x="19" y="44"/>
                  </a:lnTo>
                  <a:lnTo>
                    <a:pt x="19" y="42"/>
                  </a:lnTo>
                  <a:lnTo>
                    <a:pt x="19" y="41"/>
                  </a:lnTo>
                  <a:lnTo>
                    <a:pt x="19" y="41"/>
                  </a:lnTo>
                  <a:lnTo>
                    <a:pt x="19" y="41"/>
                  </a:lnTo>
                  <a:lnTo>
                    <a:pt x="17" y="39"/>
                  </a:lnTo>
                  <a:lnTo>
                    <a:pt x="17" y="39"/>
                  </a:lnTo>
                  <a:lnTo>
                    <a:pt x="15" y="37"/>
                  </a:lnTo>
                  <a:lnTo>
                    <a:pt x="15" y="37"/>
                  </a:lnTo>
                  <a:lnTo>
                    <a:pt x="15" y="37"/>
                  </a:lnTo>
                  <a:lnTo>
                    <a:pt x="15" y="35"/>
                  </a:lnTo>
                  <a:lnTo>
                    <a:pt x="15" y="29"/>
                  </a:lnTo>
                  <a:lnTo>
                    <a:pt x="17" y="23"/>
                  </a:lnTo>
                  <a:lnTo>
                    <a:pt x="19" y="17"/>
                  </a:lnTo>
                  <a:lnTo>
                    <a:pt x="23" y="12"/>
                  </a:lnTo>
                  <a:lnTo>
                    <a:pt x="27" y="8"/>
                  </a:lnTo>
                  <a:lnTo>
                    <a:pt x="31" y="4"/>
                  </a:lnTo>
                  <a:lnTo>
                    <a:pt x="35" y="0"/>
                  </a:lnTo>
                  <a:lnTo>
                    <a:pt x="40" y="0"/>
                  </a:lnTo>
                  <a:lnTo>
                    <a:pt x="46" y="0"/>
                  </a:lnTo>
                  <a:lnTo>
                    <a:pt x="50" y="2"/>
                  </a:lnTo>
                  <a:lnTo>
                    <a:pt x="54" y="4"/>
                  </a:lnTo>
                  <a:lnTo>
                    <a:pt x="58" y="6"/>
                  </a:lnTo>
                  <a:lnTo>
                    <a:pt x="60" y="10"/>
                  </a:lnTo>
                  <a:lnTo>
                    <a:pt x="63" y="12"/>
                  </a:lnTo>
                  <a:lnTo>
                    <a:pt x="67" y="14"/>
                  </a:lnTo>
                  <a:lnTo>
                    <a:pt x="71" y="14"/>
                  </a:lnTo>
                  <a:lnTo>
                    <a:pt x="73" y="14"/>
                  </a:lnTo>
                  <a:lnTo>
                    <a:pt x="75" y="14"/>
                  </a:lnTo>
                  <a:lnTo>
                    <a:pt x="77" y="12"/>
                  </a:lnTo>
                  <a:lnTo>
                    <a:pt x="79" y="12"/>
                  </a:lnTo>
                  <a:lnTo>
                    <a:pt x="79" y="12"/>
                  </a:lnTo>
                  <a:lnTo>
                    <a:pt x="81" y="10"/>
                  </a:lnTo>
                  <a:lnTo>
                    <a:pt x="83" y="10"/>
                  </a:lnTo>
                  <a:lnTo>
                    <a:pt x="85" y="10"/>
                  </a:lnTo>
                  <a:lnTo>
                    <a:pt x="88" y="10"/>
                  </a:lnTo>
                  <a:lnTo>
                    <a:pt x="92" y="12"/>
                  </a:lnTo>
                  <a:lnTo>
                    <a:pt x="94" y="14"/>
                  </a:lnTo>
                  <a:lnTo>
                    <a:pt x="94" y="17"/>
                  </a:lnTo>
                  <a:lnTo>
                    <a:pt x="96" y="19"/>
                  </a:lnTo>
                  <a:lnTo>
                    <a:pt x="98" y="21"/>
                  </a:lnTo>
                  <a:lnTo>
                    <a:pt x="100" y="23"/>
                  </a:lnTo>
                  <a:lnTo>
                    <a:pt x="104" y="23"/>
                  </a:lnTo>
                  <a:lnTo>
                    <a:pt x="106" y="23"/>
                  </a:lnTo>
                  <a:lnTo>
                    <a:pt x="108" y="21"/>
                  </a:lnTo>
                  <a:lnTo>
                    <a:pt x="109" y="21"/>
                  </a:lnTo>
                  <a:lnTo>
                    <a:pt x="111" y="19"/>
                  </a:lnTo>
                  <a:lnTo>
                    <a:pt x="113" y="17"/>
                  </a:lnTo>
                  <a:lnTo>
                    <a:pt x="115" y="16"/>
                  </a:lnTo>
                  <a:lnTo>
                    <a:pt x="117" y="14"/>
                  </a:lnTo>
                  <a:lnTo>
                    <a:pt x="119" y="12"/>
                  </a:lnTo>
                  <a:lnTo>
                    <a:pt x="129" y="8"/>
                  </a:lnTo>
                  <a:lnTo>
                    <a:pt x="134" y="6"/>
                  </a:lnTo>
                  <a:lnTo>
                    <a:pt x="140" y="8"/>
                  </a:lnTo>
                  <a:lnTo>
                    <a:pt x="146" y="10"/>
                  </a:lnTo>
                  <a:lnTo>
                    <a:pt x="150" y="14"/>
                  </a:lnTo>
                  <a:lnTo>
                    <a:pt x="156" y="14"/>
                  </a:lnTo>
                  <a:lnTo>
                    <a:pt x="163" y="12"/>
                  </a:lnTo>
                  <a:lnTo>
                    <a:pt x="175" y="4"/>
                  </a:lnTo>
                  <a:lnTo>
                    <a:pt x="175" y="6"/>
                  </a:lnTo>
                  <a:lnTo>
                    <a:pt x="177" y="6"/>
                  </a:lnTo>
                  <a:lnTo>
                    <a:pt x="179" y="8"/>
                  </a:lnTo>
                  <a:lnTo>
                    <a:pt x="179" y="8"/>
                  </a:lnTo>
                  <a:lnTo>
                    <a:pt x="180" y="10"/>
                  </a:lnTo>
                  <a:lnTo>
                    <a:pt x="180" y="10"/>
                  </a:lnTo>
                  <a:lnTo>
                    <a:pt x="180" y="12"/>
                  </a:lnTo>
                  <a:lnTo>
                    <a:pt x="182" y="12"/>
                  </a:lnTo>
                  <a:lnTo>
                    <a:pt x="182" y="16"/>
                  </a:lnTo>
                  <a:lnTo>
                    <a:pt x="184" y="17"/>
                  </a:lnTo>
                  <a:lnTo>
                    <a:pt x="184" y="21"/>
                  </a:lnTo>
                  <a:lnTo>
                    <a:pt x="184" y="25"/>
                  </a:lnTo>
                  <a:lnTo>
                    <a:pt x="186" y="27"/>
                  </a:lnTo>
                  <a:lnTo>
                    <a:pt x="186" y="29"/>
                  </a:lnTo>
                  <a:lnTo>
                    <a:pt x="188" y="33"/>
                  </a:lnTo>
                  <a:lnTo>
                    <a:pt x="190" y="35"/>
                  </a:lnTo>
                  <a:lnTo>
                    <a:pt x="186" y="41"/>
                  </a:lnTo>
                  <a:lnTo>
                    <a:pt x="182" y="44"/>
                  </a:lnTo>
                  <a:lnTo>
                    <a:pt x="180" y="50"/>
                  </a:lnTo>
                  <a:lnTo>
                    <a:pt x="177" y="54"/>
                  </a:lnTo>
                  <a:lnTo>
                    <a:pt x="173" y="60"/>
                  </a:lnTo>
                  <a:lnTo>
                    <a:pt x="171" y="65"/>
                  </a:lnTo>
                  <a:lnTo>
                    <a:pt x="169" y="71"/>
                  </a:lnTo>
                  <a:lnTo>
                    <a:pt x="167" y="79"/>
                  </a:lnTo>
                  <a:lnTo>
                    <a:pt x="163" y="85"/>
                  </a:lnTo>
                  <a:lnTo>
                    <a:pt x="161" y="88"/>
                  </a:lnTo>
                  <a:lnTo>
                    <a:pt x="159" y="94"/>
                  </a:lnTo>
                  <a:lnTo>
                    <a:pt x="157" y="100"/>
                  </a:lnTo>
                  <a:lnTo>
                    <a:pt x="156" y="104"/>
                  </a:lnTo>
                  <a:lnTo>
                    <a:pt x="154" y="110"/>
                  </a:lnTo>
                  <a:lnTo>
                    <a:pt x="152" y="117"/>
                  </a:lnTo>
                  <a:lnTo>
                    <a:pt x="148" y="123"/>
                  </a:lnTo>
                  <a:lnTo>
                    <a:pt x="148" y="125"/>
                  </a:lnTo>
                  <a:lnTo>
                    <a:pt x="148" y="127"/>
                  </a:lnTo>
                  <a:lnTo>
                    <a:pt x="146" y="129"/>
                  </a:lnTo>
                  <a:lnTo>
                    <a:pt x="144" y="131"/>
                  </a:lnTo>
                  <a:lnTo>
                    <a:pt x="144" y="133"/>
                  </a:lnTo>
                  <a:lnTo>
                    <a:pt x="142" y="135"/>
                  </a:lnTo>
                  <a:lnTo>
                    <a:pt x="140" y="135"/>
                  </a:lnTo>
                  <a:lnTo>
                    <a:pt x="140" y="135"/>
                  </a:lnTo>
                  <a:lnTo>
                    <a:pt x="138" y="135"/>
                  </a:lnTo>
                  <a:lnTo>
                    <a:pt x="136" y="135"/>
                  </a:lnTo>
                  <a:lnTo>
                    <a:pt x="133" y="133"/>
                  </a:lnTo>
                  <a:lnTo>
                    <a:pt x="131" y="131"/>
                  </a:lnTo>
                  <a:lnTo>
                    <a:pt x="129" y="131"/>
                  </a:lnTo>
                  <a:lnTo>
                    <a:pt x="127" y="129"/>
                  </a:lnTo>
                  <a:lnTo>
                    <a:pt x="125" y="127"/>
                  </a:lnTo>
                  <a:lnTo>
                    <a:pt x="123" y="127"/>
                  </a:lnTo>
                  <a:lnTo>
                    <a:pt x="115" y="129"/>
                  </a:lnTo>
                  <a:lnTo>
                    <a:pt x="111" y="133"/>
                  </a:lnTo>
                  <a:lnTo>
                    <a:pt x="108" y="136"/>
                  </a:lnTo>
                  <a:lnTo>
                    <a:pt x="104" y="144"/>
                  </a:lnTo>
                  <a:lnTo>
                    <a:pt x="102" y="150"/>
                  </a:lnTo>
                  <a:lnTo>
                    <a:pt x="100" y="158"/>
                  </a:lnTo>
                  <a:lnTo>
                    <a:pt x="96" y="163"/>
                  </a:lnTo>
                  <a:lnTo>
                    <a:pt x="94" y="169"/>
                  </a:lnTo>
                  <a:lnTo>
                    <a:pt x="63" y="167"/>
                  </a:lnTo>
                  <a:lnTo>
                    <a:pt x="63" y="167"/>
                  </a:lnTo>
                  <a:lnTo>
                    <a:pt x="62" y="169"/>
                  </a:lnTo>
                  <a:lnTo>
                    <a:pt x="60" y="169"/>
                  </a:lnTo>
                  <a:lnTo>
                    <a:pt x="58" y="169"/>
                  </a:lnTo>
                  <a:lnTo>
                    <a:pt x="56" y="167"/>
                  </a:lnTo>
                  <a:lnTo>
                    <a:pt x="54" y="167"/>
                  </a:lnTo>
                  <a:lnTo>
                    <a:pt x="52" y="167"/>
                  </a:lnTo>
                  <a:lnTo>
                    <a:pt x="50" y="167"/>
                  </a:lnTo>
                  <a:lnTo>
                    <a:pt x="46" y="167"/>
                  </a:lnTo>
                  <a:lnTo>
                    <a:pt x="42" y="165"/>
                  </a:lnTo>
                  <a:lnTo>
                    <a:pt x="40" y="163"/>
                  </a:lnTo>
                  <a:lnTo>
                    <a:pt x="37" y="160"/>
                  </a:lnTo>
                  <a:lnTo>
                    <a:pt x="35" y="156"/>
                  </a:lnTo>
                  <a:lnTo>
                    <a:pt x="33" y="152"/>
                  </a:lnTo>
                  <a:lnTo>
                    <a:pt x="31" y="146"/>
                  </a:lnTo>
                  <a:lnTo>
                    <a:pt x="31" y="140"/>
                  </a:lnTo>
                  <a:lnTo>
                    <a:pt x="27" y="140"/>
                  </a:lnTo>
                  <a:lnTo>
                    <a:pt x="25" y="138"/>
                  </a:lnTo>
                  <a:lnTo>
                    <a:pt x="21" y="136"/>
                  </a:lnTo>
                  <a:lnTo>
                    <a:pt x="19" y="135"/>
                  </a:lnTo>
                  <a:lnTo>
                    <a:pt x="17" y="133"/>
                  </a:lnTo>
                  <a:lnTo>
                    <a:pt x="14" y="133"/>
                  </a:lnTo>
                  <a:lnTo>
                    <a:pt x="8" y="133"/>
                  </a:lnTo>
                  <a:lnTo>
                    <a:pt x="0" y="135"/>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81" name="Freeform 438"/>
            <p:cNvSpPr>
              <a:spLocks/>
            </p:cNvSpPr>
            <p:nvPr/>
          </p:nvSpPr>
          <p:spPr bwMode="auto">
            <a:xfrm>
              <a:off x="3006" y="1045"/>
              <a:ext cx="1986" cy="677"/>
            </a:xfrm>
            <a:custGeom>
              <a:avLst/>
              <a:gdLst>
                <a:gd name="T0" fmla="*/ 207 w 1986"/>
                <a:gd name="T1" fmla="*/ 517 h 622"/>
                <a:gd name="T2" fmla="*/ 236 w 1986"/>
                <a:gd name="T3" fmla="*/ 572 h 622"/>
                <a:gd name="T4" fmla="*/ 353 w 1986"/>
                <a:gd name="T5" fmla="*/ 576 h 622"/>
                <a:gd name="T6" fmla="*/ 332 w 1986"/>
                <a:gd name="T7" fmla="*/ 484 h 622"/>
                <a:gd name="T8" fmla="*/ 570 w 1986"/>
                <a:gd name="T9" fmla="*/ 382 h 622"/>
                <a:gd name="T10" fmla="*/ 894 w 1986"/>
                <a:gd name="T11" fmla="*/ 473 h 622"/>
                <a:gd name="T12" fmla="*/ 984 w 1986"/>
                <a:gd name="T13" fmla="*/ 448 h 622"/>
                <a:gd name="T14" fmla="*/ 1038 w 1986"/>
                <a:gd name="T15" fmla="*/ 423 h 622"/>
                <a:gd name="T16" fmla="*/ 1259 w 1986"/>
                <a:gd name="T17" fmla="*/ 473 h 622"/>
                <a:gd name="T18" fmla="*/ 1341 w 1986"/>
                <a:gd name="T19" fmla="*/ 448 h 622"/>
                <a:gd name="T20" fmla="*/ 1381 w 1986"/>
                <a:gd name="T21" fmla="*/ 402 h 622"/>
                <a:gd name="T22" fmla="*/ 1573 w 1986"/>
                <a:gd name="T23" fmla="*/ 490 h 622"/>
                <a:gd name="T24" fmla="*/ 1583 w 1986"/>
                <a:gd name="T25" fmla="*/ 544 h 622"/>
                <a:gd name="T26" fmla="*/ 1650 w 1986"/>
                <a:gd name="T27" fmla="*/ 505 h 622"/>
                <a:gd name="T28" fmla="*/ 1562 w 1986"/>
                <a:gd name="T29" fmla="*/ 380 h 622"/>
                <a:gd name="T30" fmla="*/ 1502 w 1986"/>
                <a:gd name="T31" fmla="*/ 346 h 622"/>
                <a:gd name="T32" fmla="*/ 1637 w 1986"/>
                <a:gd name="T33" fmla="*/ 288 h 622"/>
                <a:gd name="T34" fmla="*/ 1677 w 1986"/>
                <a:gd name="T35" fmla="*/ 250 h 622"/>
                <a:gd name="T36" fmla="*/ 1731 w 1986"/>
                <a:gd name="T37" fmla="*/ 244 h 622"/>
                <a:gd name="T38" fmla="*/ 1748 w 1986"/>
                <a:gd name="T39" fmla="*/ 284 h 622"/>
                <a:gd name="T40" fmla="*/ 1817 w 1986"/>
                <a:gd name="T41" fmla="*/ 409 h 622"/>
                <a:gd name="T42" fmla="*/ 1844 w 1986"/>
                <a:gd name="T43" fmla="*/ 400 h 622"/>
                <a:gd name="T44" fmla="*/ 1842 w 1986"/>
                <a:gd name="T45" fmla="*/ 359 h 622"/>
                <a:gd name="T46" fmla="*/ 1807 w 1986"/>
                <a:gd name="T47" fmla="*/ 277 h 622"/>
                <a:gd name="T48" fmla="*/ 1890 w 1986"/>
                <a:gd name="T49" fmla="*/ 236 h 622"/>
                <a:gd name="T50" fmla="*/ 1830 w 1986"/>
                <a:gd name="T51" fmla="*/ 198 h 622"/>
                <a:gd name="T52" fmla="*/ 1898 w 1986"/>
                <a:gd name="T53" fmla="*/ 185 h 622"/>
                <a:gd name="T54" fmla="*/ 1971 w 1986"/>
                <a:gd name="T55" fmla="*/ 190 h 622"/>
                <a:gd name="T56" fmla="*/ 1890 w 1986"/>
                <a:gd name="T57" fmla="*/ 162 h 622"/>
                <a:gd name="T58" fmla="*/ 1665 w 1986"/>
                <a:gd name="T59" fmla="*/ 123 h 622"/>
                <a:gd name="T60" fmla="*/ 1627 w 1986"/>
                <a:gd name="T61" fmla="*/ 119 h 622"/>
                <a:gd name="T62" fmla="*/ 1497 w 1986"/>
                <a:gd name="T63" fmla="*/ 102 h 622"/>
                <a:gd name="T64" fmla="*/ 1358 w 1986"/>
                <a:gd name="T65" fmla="*/ 92 h 622"/>
                <a:gd name="T66" fmla="*/ 1297 w 1986"/>
                <a:gd name="T67" fmla="*/ 85 h 622"/>
                <a:gd name="T68" fmla="*/ 1222 w 1986"/>
                <a:gd name="T69" fmla="*/ 102 h 622"/>
                <a:gd name="T70" fmla="*/ 1117 w 1986"/>
                <a:gd name="T71" fmla="*/ 100 h 622"/>
                <a:gd name="T72" fmla="*/ 942 w 1986"/>
                <a:gd name="T73" fmla="*/ 69 h 622"/>
                <a:gd name="T74" fmla="*/ 892 w 1986"/>
                <a:gd name="T75" fmla="*/ 52 h 622"/>
                <a:gd name="T76" fmla="*/ 858 w 1986"/>
                <a:gd name="T77" fmla="*/ 29 h 622"/>
                <a:gd name="T78" fmla="*/ 760 w 1986"/>
                <a:gd name="T79" fmla="*/ 0 h 622"/>
                <a:gd name="T80" fmla="*/ 723 w 1986"/>
                <a:gd name="T81" fmla="*/ 31 h 622"/>
                <a:gd name="T82" fmla="*/ 629 w 1986"/>
                <a:gd name="T83" fmla="*/ 77 h 622"/>
                <a:gd name="T84" fmla="*/ 570 w 1986"/>
                <a:gd name="T85" fmla="*/ 67 h 622"/>
                <a:gd name="T86" fmla="*/ 583 w 1986"/>
                <a:gd name="T87" fmla="*/ 96 h 622"/>
                <a:gd name="T88" fmla="*/ 541 w 1986"/>
                <a:gd name="T89" fmla="*/ 102 h 622"/>
                <a:gd name="T90" fmla="*/ 520 w 1986"/>
                <a:gd name="T91" fmla="*/ 123 h 622"/>
                <a:gd name="T92" fmla="*/ 593 w 1986"/>
                <a:gd name="T93" fmla="*/ 162 h 622"/>
                <a:gd name="T94" fmla="*/ 552 w 1986"/>
                <a:gd name="T95" fmla="*/ 165 h 622"/>
                <a:gd name="T96" fmla="*/ 528 w 1986"/>
                <a:gd name="T97" fmla="*/ 158 h 622"/>
                <a:gd name="T98" fmla="*/ 451 w 1986"/>
                <a:gd name="T99" fmla="*/ 79 h 622"/>
                <a:gd name="T100" fmla="*/ 435 w 1986"/>
                <a:gd name="T101" fmla="*/ 102 h 622"/>
                <a:gd name="T102" fmla="*/ 468 w 1986"/>
                <a:gd name="T103" fmla="*/ 154 h 622"/>
                <a:gd name="T104" fmla="*/ 374 w 1986"/>
                <a:gd name="T105" fmla="*/ 146 h 622"/>
                <a:gd name="T106" fmla="*/ 292 w 1986"/>
                <a:gd name="T107" fmla="*/ 144 h 622"/>
                <a:gd name="T108" fmla="*/ 209 w 1986"/>
                <a:gd name="T109" fmla="*/ 175 h 622"/>
                <a:gd name="T110" fmla="*/ 182 w 1986"/>
                <a:gd name="T111" fmla="*/ 152 h 622"/>
                <a:gd name="T112" fmla="*/ 176 w 1986"/>
                <a:gd name="T113" fmla="*/ 179 h 622"/>
                <a:gd name="T114" fmla="*/ 84 w 1986"/>
                <a:gd name="T115" fmla="*/ 204 h 622"/>
                <a:gd name="T116" fmla="*/ 130 w 1986"/>
                <a:gd name="T117" fmla="*/ 186 h 622"/>
                <a:gd name="T118" fmla="*/ 31 w 1986"/>
                <a:gd name="T119" fmla="*/ 129 h 622"/>
                <a:gd name="T120" fmla="*/ 21 w 1986"/>
                <a:gd name="T121" fmla="*/ 186 h 622"/>
                <a:gd name="T122" fmla="*/ 34 w 1986"/>
                <a:gd name="T123" fmla="*/ 317 h 6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86" h="622">
                  <a:moveTo>
                    <a:pt x="102" y="426"/>
                  </a:moveTo>
                  <a:lnTo>
                    <a:pt x="103" y="426"/>
                  </a:lnTo>
                  <a:lnTo>
                    <a:pt x="113" y="426"/>
                  </a:lnTo>
                  <a:lnTo>
                    <a:pt x="119" y="423"/>
                  </a:lnTo>
                  <a:lnTo>
                    <a:pt x="132" y="423"/>
                  </a:lnTo>
                  <a:lnTo>
                    <a:pt x="140" y="426"/>
                  </a:lnTo>
                  <a:lnTo>
                    <a:pt x="146" y="432"/>
                  </a:lnTo>
                  <a:lnTo>
                    <a:pt x="144" y="440"/>
                  </a:lnTo>
                  <a:lnTo>
                    <a:pt x="157" y="442"/>
                  </a:lnTo>
                  <a:lnTo>
                    <a:pt x="163" y="455"/>
                  </a:lnTo>
                  <a:lnTo>
                    <a:pt x="171" y="453"/>
                  </a:lnTo>
                  <a:lnTo>
                    <a:pt x="176" y="459"/>
                  </a:lnTo>
                  <a:lnTo>
                    <a:pt x="186" y="457"/>
                  </a:lnTo>
                  <a:lnTo>
                    <a:pt x="196" y="463"/>
                  </a:lnTo>
                  <a:lnTo>
                    <a:pt x="207" y="463"/>
                  </a:lnTo>
                  <a:lnTo>
                    <a:pt x="221" y="469"/>
                  </a:lnTo>
                  <a:lnTo>
                    <a:pt x="230" y="473"/>
                  </a:lnTo>
                  <a:lnTo>
                    <a:pt x="228" y="484"/>
                  </a:lnTo>
                  <a:lnTo>
                    <a:pt x="228" y="494"/>
                  </a:lnTo>
                  <a:lnTo>
                    <a:pt x="230" y="503"/>
                  </a:lnTo>
                  <a:lnTo>
                    <a:pt x="222" y="503"/>
                  </a:lnTo>
                  <a:lnTo>
                    <a:pt x="209" y="505"/>
                  </a:lnTo>
                  <a:lnTo>
                    <a:pt x="207" y="515"/>
                  </a:lnTo>
                  <a:lnTo>
                    <a:pt x="207" y="515"/>
                  </a:lnTo>
                  <a:lnTo>
                    <a:pt x="209" y="515"/>
                  </a:lnTo>
                  <a:lnTo>
                    <a:pt x="209" y="515"/>
                  </a:lnTo>
                  <a:lnTo>
                    <a:pt x="209" y="515"/>
                  </a:lnTo>
                  <a:lnTo>
                    <a:pt x="211" y="515"/>
                  </a:lnTo>
                  <a:lnTo>
                    <a:pt x="211" y="515"/>
                  </a:lnTo>
                  <a:lnTo>
                    <a:pt x="213" y="513"/>
                  </a:lnTo>
                  <a:lnTo>
                    <a:pt x="213" y="513"/>
                  </a:lnTo>
                  <a:lnTo>
                    <a:pt x="211" y="515"/>
                  </a:lnTo>
                  <a:lnTo>
                    <a:pt x="209" y="515"/>
                  </a:lnTo>
                  <a:lnTo>
                    <a:pt x="207" y="517"/>
                  </a:lnTo>
                  <a:lnTo>
                    <a:pt x="205" y="519"/>
                  </a:lnTo>
                  <a:lnTo>
                    <a:pt x="203" y="521"/>
                  </a:lnTo>
                  <a:lnTo>
                    <a:pt x="201" y="522"/>
                  </a:lnTo>
                  <a:lnTo>
                    <a:pt x="199" y="522"/>
                  </a:lnTo>
                  <a:lnTo>
                    <a:pt x="197" y="524"/>
                  </a:lnTo>
                  <a:lnTo>
                    <a:pt x="199" y="524"/>
                  </a:lnTo>
                  <a:lnTo>
                    <a:pt x="199" y="524"/>
                  </a:lnTo>
                  <a:lnTo>
                    <a:pt x="201" y="526"/>
                  </a:lnTo>
                  <a:lnTo>
                    <a:pt x="203" y="526"/>
                  </a:lnTo>
                  <a:lnTo>
                    <a:pt x="205" y="526"/>
                  </a:lnTo>
                  <a:lnTo>
                    <a:pt x="207" y="528"/>
                  </a:lnTo>
                  <a:lnTo>
                    <a:pt x="209" y="528"/>
                  </a:lnTo>
                  <a:lnTo>
                    <a:pt x="209" y="528"/>
                  </a:lnTo>
                  <a:lnTo>
                    <a:pt x="209" y="532"/>
                  </a:lnTo>
                  <a:lnTo>
                    <a:pt x="207" y="534"/>
                  </a:lnTo>
                  <a:lnTo>
                    <a:pt x="207" y="536"/>
                  </a:lnTo>
                  <a:lnTo>
                    <a:pt x="205" y="538"/>
                  </a:lnTo>
                  <a:lnTo>
                    <a:pt x="203" y="540"/>
                  </a:lnTo>
                  <a:lnTo>
                    <a:pt x="201" y="542"/>
                  </a:lnTo>
                  <a:lnTo>
                    <a:pt x="199" y="544"/>
                  </a:lnTo>
                  <a:lnTo>
                    <a:pt x="196" y="544"/>
                  </a:lnTo>
                  <a:lnTo>
                    <a:pt x="196" y="547"/>
                  </a:lnTo>
                  <a:lnTo>
                    <a:pt x="197" y="551"/>
                  </a:lnTo>
                  <a:lnTo>
                    <a:pt x="199" y="553"/>
                  </a:lnTo>
                  <a:lnTo>
                    <a:pt x="203" y="553"/>
                  </a:lnTo>
                  <a:lnTo>
                    <a:pt x="205" y="555"/>
                  </a:lnTo>
                  <a:lnTo>
                    <a:pt x="209" y="557"/>
                  </a:lnTo>
                  <a:lnTo>
                    <a:pt x="215" y="559"/>
                  </a:lnTo>
                  <a:lnTo>
                    <a:pt x="219" y="561"/>
                  </a:lnTo>
                  <a:lnTo>
                    <a:pt x="221" y="565"/>
                  </a:lnTo>
                  <a:lnTo>
                    <a:pt x="224" y="567"/>
                  </a:lnTo>
                  <a:lnTo>
                    <a:pt x="228" y="569"/>
                  </a:lnTo>
                  <a:lnTo>
                    <a:pt x="232" y="570"/>
                  </a:lnTo>
                  <a:lnTo>
                    <a:pt x="236" y="572"/>
                  </a:lnTo>
                  <a:lnTo>
                    <a:pt x="240" y="574"/>
                  </a:lnTo>
                  <a:lnTo>
                    <a:pt x="245" y="576"/>
                  </a:lnTo>
                  <a:lnTo>
                    <a:pt x="249" y="578"/>
                  </a:lnTo>
                  <a:lnTo>
                    <a:pt x="253" y="580"/>
                  </a:lnTo>
                  <a:lnTo>
                    <a:pt x="267" y="584"/>
                  </a:lnTo>
                  <a:lnTo>
                    <a:pt x="280" y="588"/>
                  </a:lnTo>
                  <a:lnTo>
                    <a:pt x="288" y="584"/>
                  </a:lnTo>
                  <a:lnTo>
                    <a:pt x="299" y="590"/>
                  </a:lnTo>
                  <a:lnTo>
                    <a:pt x="311" y="595"/>
                  </a:lnTo>
                  <a:lnTo>
                    <a:pt x="320" y="592"/>
                  </a:lnTo>
                  <a:lnTo>
                    <a:pt x="332" y="595"/>
                  </a:lnTo>
                  <a:lnTo>
                    <a:pt x="339" y="603"/>
                  </a:lnTo>
                  <a:lnTo>
                    <a:pt x="351" y="609"/>
                  </a:lnTo>
                  <a:lnTo>
                    <a:pt x="361" y="617"/>
                  </a:lnTo>
                  <a:lnTo>
                    <a:pt x="370" y="622"/>
                  </a:lnTo>
                  <a:lnTo>
                    <a:pt x="378" y="613"/>
                  </a:lnTo>
                  <a:lnTo>
                    <a:pt x="380" y="613"/>
                  </a:lnTo>
                  <a:lnTo>
                    <a:pt x="380" y="611"/>
                  </a:lnTo>
                  <a:lnTo>
                    <a:pt x="378" y="611"/>
                  </a:lnTo>
                  <a:lnTo>
                    <a:pt x="378" y="609"/>
                  </a:lnTo>
                  <a:lnTo>
                    <a:pt x="376" y="607"/>
                  </a:lnTo>
                  <a:lnTo>
                    <a:pt x="376" y="607"/>
                  </a:lnTo>
                  <a:lnTo>
                    <a:pt x="376" y="605"/>
                  </a:lnTo>
                  <a:lnTo>
                    <a:pt x="374" y="605"/>
                  </a:lnTo>
                  <a:lnTo>
                    <a:pt x="374" y="603"/>
                  </a:lnTo>
                  <a:lnTo>
                    <a:pt x="374" y="603"/>
                  </a:lnTo>
                  <a:lnTo>
                    <a:pt x="372" y="599"/>
                  </a:lnTo>
                  <a:lnTo>
                    <a:pt x="368" y="597"/>
                  </a:lnTo>
                  <a:lnTo>
                    <a:pt x="364" y="593"/>
                  </a:lnTo>
                  <a:lnTo>
                    <a:pt x="361" y="590"/>
                  </a:lnTo>
                  <a:lnTo>
                    <a:pt x="359" y="588"/>
                  </a:lnTo>
                  <a:lnTo>
                    <a:pt x="357" y="584"/>
                  </a:lnTo>
                  <a:lnTo>
                    <a:pt x="355" y="584"/>
                  </a:lnTo>
                  <a:lnTo>
                    <a:pt x="353" y="576"/>
                  </a:lnTo>
                  <a:lnTo>
                    <a:pt x="353" y="570"/>
                  </a:lnTo>
                  <a:lnTo>
                    <a:pt x="351" y="569"/>
                  </a:lnTo>
                  <a:lnTo>
                    <a:pt x="349" y="567"/>
                  </a:lnTo>
                  <a:lnTo>
                    <a:pt x="347" y="567"/>
                  </a:lnTo>
                  <a:lnTo>
                    <a:pt x="345" y="565"/>
                  </a:lnTo>
                  <a:lnTo>
                    <a:pt x="343" y="563"/>
                  </a:lnTo>
                  <a:lnTo>
                    <a:pt x="341" y="561"/>
                  </a:lnTo>
                  <a:lnTo>
                    <a:pt x="341" y="559"/>
                  </a:lnTo>
                  <a:lnTo>
                    <a:pt x="341" y="555"/>
                  </a:lnTo>
                  <a:lnTo>
                    <a:pt x="341" y="555"/>
                  </a:lnTo>
                  <a:lnTo>
                    <a:pt x="341" y="551"/>
                  </a:lnTo>
                  <a:lnTo>
                    <a:pt x="343" y="549"/>
                  </a:lnTo>
                  <a:lnTo>
                    <a:pt x="343" y="547"/>
                  </a:lnTo>
                  <a:lnTo>
                    <a:pt x="345" y="545"/>
                  </a:lnTo>
                  <a:lnTo>
                    <a:pt x="347" y="544"/>
                  </a:lnTo>
                  <a:lnTo>
                    <a:pt x="347" y="542"/>
                  </a:lnTo>
                  <a:lnTo>
                    <a:pt x="349" y="540"/>
                  </a:lnTo>
                  <a:lnTo>
                    <a:pt x="351" y="538"/>
                  </a:lnTo>
                  <a:lnTo>
                    <a:pt x="353" y="538"/>
                  </a:lnTo>
                  <a:lnTo>
                    <a:pt x="355" y="536"/>
                  </a:lnTo>
                  <a:lnTo>
                    <a:pt x="359" y="534"/>
                  </a:lnTo>
                  <a:lnTo>
                    <a:pt x="361" y="532"/>
                  </a:lnTo>
                  <a:lnTo>
                    <a:pt x="363" y="532"/>
                  </a:lnTo>
                  <a:lnTo>
                    <a:pt x="364" y="530"/>
                  </a:lnTo>
                  <a:lnTo>
                    <a:pt x="366" y="528"/>
                  </a:lnTo>
                  <a:lnTo>
                    <a:pt x="366" y="526"/>
                  </a:lnTo>
                  <a:lnTo>
                    <a:pt x="361" y="524"/>
                  </a:lnTo>
                  <a:lnTo>
                    <a:pt x="366" y="519"/>
                  </a:lnTo>
                  <a:lnTo>
                    <a:pt x="361" y="511"/>
                  </a:lnTo>
                  <a:lnTo>
                    <a:pt x="355" y="503"/>
                  </a:lnTo>
                  <a:lnTo>
                    <a:pt x="343" y="503"/>
                  </a:lnTo>
                  <a:lnTo>
                    <a:pt x="339" y="496"/>
                  </a:lnTo>
                  <a:lnTo>
                    <a:pt x="334" y="494"/>
                  </a:lnTo>
                  <a:lnTo>
                    <a:pt x="332" y="484"/>
                  </a:lnTo>
                  <a:lnTo>
                    <a:pt x="332" y="471"/>
                  </a:lnTo>
                  <a:lnTo>
                    <a:pt x="336" y="463"/>
                  </a:lnTo>
                  <a:lnTo>
                    <a:pt x="336" y="457"/>
                  </a:lnTo>
                  <a:lnTo>
                    <a:pt x="345" y="461"/>
                  </a:lnTo>
                  <a:lnTo>
                    <a:pt x="355" y="465"/>
                  </a:lnTo>
                  <a:lnTo>
                    <a:pt x="361" y="463"/>
                  </a:lnTo>
                  <a:lnTo>
                    <a:pt x="353" y="453"/>
                  </a:lnTo>
                  <a:lnTo>
                    <a:pt x="363" y="448"/>
                  </a:lnTo>
                  <a:lnTo>
                    <a:pt x="372" y="438"/>
                  </a:lnTo>
                  <a:lnTo>
                    <a:pt x="382" y="436"/>
                  </a:lnTo>
                  <a:lnTo>
                    <a:pt x="393" y="436"/>
                  </a:lnTo>
                  <a:lnTo>
                    <a:pt x="401" y="434"/>
                  </a:lnTo>
                  <a:lnTo>
                    <a:pt x="412" y="438"/>
                  </a:lnTo>
                  <a:lnTo>
                    <a:pt x="426" y="444"/>
                  </a:lnTo>
                  <a:lnTo>
                    <a:pt x="437" y="453"/>
                  </a:lnTo>
                  <a:lnTo>
                    <a:pt x="451" y="451"/>
                  </a:lnTo>
                  <a:lnTo>
                    <a:pt x="462" y="448"/>
                  </a:lnTo>
                  <a:lnTo>
                    <a:pt x="472" y="446"/>
                  </a:lnTo>
                  <a:lnTo>
                    <a:pt x="483" y="444"/>
                  </a:lnTo>
                  <a:lnTo>
                    <a:pt x="495" y="450"/>
                  </a:lnTo>
                  <a:lnTo>
                    <a:pt x="508" y="453"/>
                  </a:lnTo>
                  <a:lnTo>
                    <a:pt x="520" y="451"/>
                  </a:lnTo>
                  <a:lnTo>
                    <a:pt x="533" y="448"/>
                  </a:lnTo>
                  <a:lnTo>
                    <a:pt x="533" y="438"/>
                  </a:lnTo>
                  <a:lnTo>
                    <a:pt x="524" y="438"/>
                  </a:lnTo>
                  <a:lnTo>
                    <a:pt x="514" y="434"/>
                  </a:lnTo>
                  <a:lnTo>
                    <a:pt x="506" y="428"/>
                  </a:lnTo>
                  <a:lnTo>
                    <a:pt x="516" y="426"/>
                  </a:lnTo>
                  <a:lnTo>
                    <a:pt x="514" y="415"/>
                  </a:lnTo>
                  <a:lnTo>
                    <a:pt x="529" y="413"/>
                  </a:lnTo>
                  <a:lnTo>
                    <a:pt x="512" y="400"/>
                  </a:lnTo>
                  <a:lnTo>
                    <a:pt x="539" y="394"/>
                  </a:lnTo>
                  <a:lnTo>
                    <a:pt x="566" y="392"/>
                  </a:lnTo>
                  <a:lnTo>
                    <a:pt x="570" y="382"/>
                  </a:lnTo>
                  <a:lnTo>
                    <a:pt x="587" y="380"/>
                  </a:lnTo>
                  <a:lnTo>
                    <a:pt x="602" y="377"/>
                  </a:lnTo>
                  <a:lnTo>
                    <a:pt x="610" y="371"/>
                  </a:lnTo>
                  <a:lnTo>
                    <a:pt x="627" y="375"/>
                  </a:lnTo>
                  <a:lnTo>
                    <a:pt x="639" y="371"/>
                  </a:lnTo>
                  <a:lnTo>
                    <a:pt x="645" y="377"/>
                  </a:lnTo>
                  <a:lnTo>
                    <a:pt x="647" y="392"/>
                  </a:lnTo>
                  <a:lnTo>
                    <a:pt x="660" y="394"/>
                  </a:lnTo>
                  <a:lnTo>
                    <a:pt x="664" y="388"/>
                  </a:lnTo>
                  <a:lnTo>
                    <a:pt x="670" y="394"/>
                  </a:lnTo>
                  <a:lnTo>
                    <a:pt x="679" y="396"/>
                  </a:lnTo>
                  <a:lnTo>
                    <a:pt x="687" y="394"/>
                  </a:lnTo>
                  <a:lnTo>
                    <a:pt x="687" y="405"/>
                  </a:lnTo>
                  <a:lnTo>
                    <a:pt x="696" y="403"/>
                  </a:lnTo>
                  <a:lnTo>
                    <a:pt x="708" y="398"/>
                  </a:lnTo>
                  <a:lnTo>
                    <a:pt x="718" y="390"/>
                  </a:lnTo>
                  <a:lnTo>
                    <a:pt x="725" y="384"/>
                  </a:lnTo>
                  <a:lnTo>
                    <a:pt x="725" y="396"/>
                  </a:lnTo>
                  <a:lnTo>
                    <a:pt x="739" y="402"/>
                  </a:lnTo>
                  <a:lnTo>
                    <a:pt x="750" y="407"/>
                  </a:lnTo>
                  <a:lnTo>
                    <a:pt x="764" y="419"/>
                  </a:lnTo>
                  <a:lnTo>
                    <a:pt x="777" y="432"/>
                  </a:lnTo>
                  <a:lnTo>
                    <a:pt x="790" y="442"/>
                  </a:lnTo>
                  <a:lnTo>
                    <a:pt x="796" y="451"/>
                  </a:lnTo>
                  <a:lnTo>
                    <a:pt x="800" y="442"/>
                  </a:lnTo>
                  <a:lnTo>
                    <a:pt x="806" y="442"/>
                  </a:lnTo>
                  <a:lnTo>
                    <a:pt x="813" y="448"/>
                  </a:lnTo>
                  <a:lnTo>
                    <a:pt x="825" y="451"/>
                  </a:lnTo>
                  <a:lnTo>
                    <a:pt x="836" y="451"/>
                  </a:lnTo>
                  <a:lnTo>
                    <a:pt x="846" y="446"/>
                  </a:lnTo>
                  <a:lnTo>
                    <a:pt x="856" y="455"/>
                  </a:lnTo>
                  <a:lnTo>
                    <a:pt x="869" y="463"/>
                  </a:lnTo>
                  <a:lnTo>
                    <a:pt x="881" y="471"/>
                  </a:lnTo>
                  <a:lnTo>
                    <a:pt x="894" y="473"/>
                  </a:lnTo>
                  <a:lnTo>
                    <a:pt x="896" y="476"/>
                  </a:lnTo>
                  <a:lnTo>
                    <a:pt x="898" y="474"/>
                  </a:lnTo>
                  <a:lnTo>
                    <a:pt x="898" y="474"/>
                  </a:lnTo>
                  <a:lnTo>
                    <a:pt x="900" y="473"/>
                  </a:lnTo>
                  <a:lnTo>
                    <a:pt x="902" y="473"/>
                  </a:lnTo>
                  <a:lnTo>
                    <a:pt x="904" y="473"/>
                  </a:lnTo>
                  <a:lnTo>
                    <a:pt x="906" y="473"/>
                  </a:lnTo>
                  <a:lnTo>
                    <a:pt x="907" y="473"/>
                  </a:lnTo>
                  <a:lnTo>
                    <a:pt x="909" y="473"/>
                  </a:lnTo>
                  <a:lnTo>
                    <a:pt x="911" y="473"/>
                  </a:lnTo>
                  <a:lnTo>
                    <a:pt x="913" y="473"/>
                  </a:lnTo>
                  <a:lnTo>
                    <a:pt x="915" y="473"/>
                  </a:lnTo>
                  <a:lnTo>
                    <a:pt x="915" y="471"/>
                  </a:lnTo>
                  <a:lnTo>
                    <a:pt x="917" y="469"/>
                  </a:lnTo>
                  <a:lnTo>
                    <a:pt x="919" y="469"/>
                  </a:lnTo>
                  <a:lnTo>
                    <a:pt x="919" y="469"/>
                  </a:lnTo>
                  <a:lnTo>
                    <a:pt x="921" y="467"/>
                  </a:lnTo>
                  <a:lnTo>
                    <a:pt x="925" y="467"/>
                  </a:lnTo>
                  <a:lnTo>
                    <a:pt x="931" y="465"/>
                  </a:lnTo>
                  <a:lnTo>
                    <a:pt x="936" y="461"/>
                  </a:lnTo>
                  <a:lnTo>
                    <a:pt x="940" y="457"/>
                  </a:lnTo>
                  <a:lnTo>
                    <a:pt x="944" y="453"/>
                  </a:lnTo>
                  <a:lnTo>
                    <a:pt x="950" y="451"/>
                  </a:lnTo>
                  <a:lnTo>
                    <a:pt x="954" y="450"/>
                  </a:lnTo>
                  <a:lnTo>
                    <a:pt x="959" y="448"/>
                  </a:lnTo>
                  <a:lnTo>
                    <a:pt x="963" y="448"/>
                  </a:lnTo>
                  <a:lnTo>
                    <a:pt x="965" y="450"/>
                  </a:lnTo>
                  <a:lnTo>
                    <a:pt x="967" y="450"/>
                  </a:lnTo>
                  <a:lnTo>
                    <a:pt x="969" y="450"/>
                  </a:lnTo>
                  <a:lnTo>
                    <a:pt x="971" y="451"/>
                  </a:lnTo>
                  <a:lnTo>
                    <a:pt x="973" y="451"/>
                  </a:lnTo>
                  <a:lnTo>
                    <a:pt x="975" y="451"/>
                  </a:lnTo>
                  <a:lnTo>
                    <a:pt x="977" y="451"/>
                  </a:lnTo>
                  <a:lnTo>
                    <a:pt x="984" y="448"/>
                  </a:lnTo>
                  <a:lnTo>
                    <a:pt x="986" y="448"/>
                  </a:lnTo>
                  <a:lnTo>
                    <a:pt x="986" y="448"/>
                  </a:lnTo>
                  <a:lnTo>
                    <a:pt x="988" y="448"/>
                  </a:lnTo>
                  <a:lnTo>
                    <a:pt x="988" y="448"/>
                  </a:lnTo>
                  <a:lnTo>
                    <a:pt x="990" y="448"/>
                  </a:lnTo>
                  <a:lnTo>
                    <a:pt x="992" y="448"/>
                  </a:lnTo>
                  <a:lnTo>
                    <a:pt x="992" y="448"/>
                  </a:lnTo>
                  <a:lnTo>
                    <a:pt x="992" y="448"/>
                  </a:lnTo>
                  <a:lnTo>
                    <a:pt x="994" y="451"/>
                  </a:lnTo>
                  <a:lnTo>
                    <a:pt x="994" y="453"/>
                  </a:lnTo>
                  <a:lnTo>
                    <a:pt x="994" y="455"/>
                  </a:lnTo>
                  <a:lnTo>
                    <a:pt x="994" y="457"/>
                  </a:lnTo>
                  <a:lnTo>
                    <a:pt x="996" y="457"/>
                  </a:lnTo>
                  <a:lnTo>
                    <a:pt x="996" y="459"/>
                  </a:lnTo>
                  <a:lnTo>
                    <a:pt x="996" y="461"/>
                  </a:lnTo>
                  <a:lnTo>
                    <a:pt x="996" y="461"/>
                  </a:lnTo>
                  <a:lnTo>
                    <a:pt x="1048" y="461"/>
                  </a:lnTo>
                  <a:lnTo>
                    <a:pt x="1048" y="457"/>
                  </a:lnTo>
                  <a:lnTo>
                    <a:pt x="1048" y="451"/>
                  </a:lnTo>
                  <a:lnTo>
                    <a:pt x="1046" y="450"/>
                  </a:lnTo>
                  <a:lnTo>
                    <a:pt x="1042" y="446"/>
                  </a:lnTo>
                  <a:lnTo>
                    <a:pt x="1040" y="442"/>
                  </a:lnTo>
                  <a:lnTo>
                    <a:pt x="1036" y="440"/>
                  </a:lnTo>
                  <a:lnTo>
                    <a:pt x="1034" y="436"/>
                  </a:lnTo>
                  <a:lnTo>
                    <a:pt x="1034" y="432"/>
                  </a:lnTo>
                  <a:lnTo>
                    <a:pt x="1034" y="432"/>
                  </a:lnTo>
                  <a:lnTo>
                    <a:pt x="1034" y="430"/>
                  </a:lnTo>
                  <a:lnTo>
                    <a:pt x="1034" y="430"/>
                  </a:lnTo>
                  <a:lnTo>
                    <a:pt x="1034" y="428"/>
                  </a:lnTo>
                  <a:lnTo>
                    <a:pt x="1034" y="426"/>
                  </a:lnTo>
                  <a:lnTo>
                    <a:pt x="1034" y="426"/>
                  </a:lnTo>
                  <a:lnTo>
                    <a:pt x="1034" y="425"/>
                  </a:lnTo>
                  <a:lnTo>
                    <a:pt x="1034" y="425"/>
                  </a:lnTo>
                  <a:lnTo>
                    <a:pt x="1038" y="423"/>
                  </a:lnTo>
                  <a:lnTo>
                    <a:pt x="1094" y="434"/>
                  </a:lnTo>
                  <a:lnTo>
                    <a:pt x="1096" y="440"/>
                  </a:lnTo>
                  <a:lnTo>
                    <a:pt x="1097" y="446"/>
                  </a:lnTo>
                  <a:lnTo>
                    <a:pt x="1101" y="450"/>
                  </a:lnTo>
                  <a:lnTo>
                    <a:pt x="1105" y="453"/>
                  </a:lnTo>
                  <a:lnTo>
                    <a:pt x="1109" y="455"/>
                  </a:lnTo>
                  <a:lnTo>
                    <a:pt x="1115" y="457"/>
                  </a:lnTo>
                  <a:lnTo>
                    <a:pt x="1120" y="457"/>
                  </a:lnTo>
                  <a:lnTo>
                    <a:pt x="1128" y="457"/>
                  </a:lnTo>
                  <a:lnTo>
                    <a:pt x="1132" y="457"/>
                  </a:lnTo>
                  <a:lnTo>
                    <a:pt x="1136" y="457"/>
                  </a:lnTo>
                  <a:lnTo>
                    <a:pt x="1138" y="455"/>
                  </a:lnTo>
                  <a:lnTo>
                    <a:pt x="1142" y="455"/>
                  </a:lnTo>
                  <a:lnTo>
                    <a:pt x="1143" y="453"/>
                  </a:lnTo>
                  <a:lnTo>
                    <a:pt x="1147" y="453"/>
                  </a:lnTo>
                  <a:lnTo>
                    <a:pt x="1149" y="451"/>
                  </a:lnTo>
                  <a:lnTo>
                    <a:pt x="1153" y="451"/>
                  </a:lnTo>
                  <a:lnTo>
                    <a:pt x="1163" y="453"/>
                  </a:lnTo>
                  <a:lnTo>
                    <a:pt x="1170" y="455"/>
                  </a:lnTo>
                  <a:lnTo>
                    <a:pt x="1176" y="457"/>
                  </a:lnTo>
                  <a:lnTo>
                    <a:pt x="1184" y="461"/>
                  </a:lnTo>
                  <a:lnTo>
                    <a:pt x="1188" y="465"/>
                  </a:lnTo>
                  <a:lnTo>
                    <a:pt x="1193" y="469"/>
                  </a:lnTo>
                  <a:lnTo>
                    <a:pt x="1199" y="471"/>
                  </a:lnTo>
                  <a:lnTo>
                    <a:pt x="1205" y="473"/>
                  </a:lnTo>
                  <a:lnTo>
                    <a:pt x="1214" y="473"/>
                  </a:lnTo>
                  <a:lnTo>
                    <a:pt x="1222" y="473"/>
                  </a:lnTo>
                  <a:lnTo>
                    <a:pt x="1228" y="473"/>
                  </a:lnTo>
                  <a:lnTo>
                    <a:pt x="1234" y="473"/>
                  </a:lnTo>
                  <a:lnTo>
                    <a:pt x="1239" y="473"/>
                  </a:lnTo>
                  <a:lnTo>
                    <a:pt x="1243" y="473"/>
                  </a:lnTo>
                  <a:lnTo>
                    <a:pt x="1249" y="473"/>
                  </a:lnTo>
                  <a:lnTo>
                    <a:pt x="1253" y="473"/>
                  </a:lnTo>
                  <a:lnTo>
                    <a:pt x="1259" y="473"/>
                  </a:lnTo>
                  <a:lnTo>
                    <a:pt x="1262" y="471"/>
                  </a:lnTo>
                  <a:lnTo>
                    <a:pt x="1264" y="469"/>
                  </a:lnTo>
                  <a:lnTo>
                    <a:pt x="1266" y="465"/>
                  </a:lnTo>
                  <a:lnTo>
                    <a:pt x="1266" y="463"/>
                  </a:lnTo>
                  <a:lnTo>
                    <a:pt x="1270" y="461"/>
                  </a:lnTo>
                  <a:lnTo>
                    <a:pt x="1272" y="459"/>
                  </a:lnTo>
                  <a:lnTo>
                    <a:pt x="1278" y="457"/>
                  </a:lnTo>
                  <a:lnTo>
                    <a:pt x="1284" y="457"/>
                  </a:lnTo>
                  <a:lnTo>
                    <a:pt x="1291" y="459"/>
                  </a:lnTo>
                  <a:lnTo>
                    <a:pt x="1297" y="459"/>
                  </a:lnTo>
                  <a:lnTo>
                    <a:pt x="1303" y="461"/>
                  </a:lnTo>
                  <a:lnTo>
                    <a:pt x="1307" y="461"/>
                  </a:lnTo>
                  <a:lnTo>
                    <a:pt x="1310" y="463"/>
                  </a:lnTo>
                  <a:lnTo>
                    <a:pt x="1314" y="463"/>
                  </a:lnTo>
                  <a:lnTo>
                    <a:pt x="1314" y="463"/>
                  </a:lnTo>
                  <a:lnTo>
                    <a:pt x="1316" y="463"/>
                  </a:lnTo>
                  <a:lnTo>
                    <a:pt x="1318" y="463"/>
                  </a:lnTo>
                  <a:lnTo>
                    <a:pt x="1320" y="463"/>
                  </a:lnTo>
                  <a:lnTo>
                    <a:pt x="1322" y="463"/>
                  </a:lnTo>
                  <a:lnTo>
                    <a:pt x="1324" y="463"/>
                  </a:lnTo>
                  <a:lnTo>
                    <a:pt x="1324" y="463"/>
                  </a:lnTo>
                  <a:lnTo>
                    <a:pt x="1326" y="463"/>
                  </a:lnTo>
                  <a:lnTo>
                    <a:pt x="1326" y="463"/>
                  </a:lnTo>
                  <a:lnTo>
                    <a:pt x="1330" y="463"/>
                  </a:lnTo>
                  <a:lnTo>
                    <a:pt x="1332" y="463"/>
                  </a:lnTo>
                  <a:lnTo>
                    <a:pt x="1333" y="461"/>
                  </a:lnTo>
                  <a:lnTo>
                    <a:pt x="1337" y="459"/>
                  </a:lnTo>
                  <a:lnTo>
                    <a:pt x="1339" y="459"/>
                  </a:lnTo>
                  <a:lnTo>
                    <a:pt x="1341" y="455"/>
                  </a:lnTo>
                  <a:lnTo>
                    <a:pt x="1345" y="453"/>
                  </a:lnTo>
                  <a:lnTo>
                    <a:pt x="1347" y="451"/>
                  </a:lnTo>
                  <a:lnTo>
                    <a:pt x="1345" y="451"/>
                  </a:lnTo>
                  <a:lnTo>
                    <a:pt x="1343" y="450"/>
                  </a:lnTo>
                  <a:lnTo>
                    <a:pt x="1341" y="448"/>
                  </a:lnTo>
                  <a:lnTo>
                    <a:pt x="1341" y="448"/>
                  </a:lnTo>
                  <a:lnTo>
                    <a:pt x="1339" y="446"/>
                  </a:lnTo>
                  <a:lnTo>
                    <a:pt x="1339" y="444"/>
                  </a:lnTo>
                  <a:lnTo>
                    <a:pt x="1339" y="442"/>
                  </a:lnTo>
                  <a:lnTo>
                    <a:pt x="1337" y="440"/>
                  </a:lnTo>
                  <a:lnTo>
                    <a:pt x="1339" y="438"/>
                  </a:lnTo>
                  <a:lnTo>
                    <a:pt x="1339" y="434"/>
                  </a:lnTo>
                  <a:lnTo>
                    <a:pt x="1339" y="432"/>
                  </a:lnTo>
                  <a:lnTo>
                    <a:pt x="1339" y="430"/>
                  </a:lnTo>
                  <a:lnTo>
                    <a:pt x="1341" y="428"/>
                  </a:lnTo>
                  <a:lnTo>
                    <a:pt x="1341" y="426"/>
                  </a:lnTo>
                  <a:lnTo>
                    <a:pt x="1341" y="425"/>
                  </a:lnTo>
                  <a:lnTo>
                    <a:pt x="1341" y="423"/>
                  </a:lnTo>
                  <a:lnTo>
                    <a:pt x="1341" y="419"/>
                  </a:lnTo>
                  <a:lnTo>
                    <a:pt x="1339" y="417"/>
                  </a:lnTo>
                  <a:lnTo>
                    <a:pt x="1337" y="415"/>
                  </a:lnTo>
                  <a:lnTo>
                    <a:pt x="1333" y="413"/>
                  </a:lnTo>
                  <a:lnTo>
                    <a:pt x="1332" y="413"/>
                  </a:lnTo>
                  <a:lnTo>
                    <a:pt x="1330" y="411"/>
                  </a:lnTo>
                  <a:lnTo>
                    <a:pt x="1328" y="409"/>
                  </a:lnTo>
                  <a:lnTo>
                    <a:pt x="1326" y="407"/>
                  </a:lnTo>
                  <a:lnTo>
                    <a:pt x="1326" y="405"/>
                  </a:lnTo>
                  <a:lnTo>
                    <a:pt x="1326" y="405"/>
                  </a:lnTo>
                  <a:lnTo>
                    <a:pt x="1328" y="405"/>
                  </a:lnTo>
                  <a:lnTo>
                    <a:pt x="1328" y="403"/>
                  </a:lnTo>
                  <a:lnTo>
                    <a:pt x="1328" y="403"/>
                  </a:lnTo>
                  <a:lnTo>
                    <a:pt x="1328" y="402"/>
                  </a:lnTo>
                  <a:lnTo>
                    <a:pt x="1328" y="402"/>
                  </a:lnTo>
                  <a:lnTo>
                    <a:pt x="1326" y="402"/>
                  </a:lnTo>
                  <a:lnTo>
                    <a:pt x="1362" y="396"/>
                  </a:lnTo>
                  <a:lnTo>
                    <a:pt x="1368" y="398"/>
                  </a:lnTo>
                  <a:lnTo>
                    <a:pt x="1374" y="398"/>
                  </a:lnTo>
                  <a:lnTo>
                    <a:pt x="1378" y="400"/>
                  </a:lnTo>
                  <a:lnTo>
                    <a:pt x="1381" y="402"/>
                  </a:lnTo>
                  <a:lnTo>
                    <a:pt x="1385" y="402"/>
                  </a:lnTo>
                  <a:lnTo>
                    <a:pt x="1389" y="402"/>
                  </a:lnTo>
                  <a:lnTo>
                    <a:pt x="1395" y="403"/>
                  </a:lnTo>
                  <a:lnTo>
                    <a:pt x="1399" y="405"/>
                  </a:lnTo>
                  <a:lnTo>
                    <a:pt x="1406" y="407"/>
                  </a:lnTo>
                  <a:lnTo>
                    <a:pt x="1410" y="411"/>
                  </a:lnTo>
                  <a:lnTo>
                    <a:pt x="1416" y="417"/>
                  </a:lnTo>
                  <a:lnTo>
                    <a:pt x="1420" y="423"/>
                  </a:lnTo>
                  <a:lnTo>
                    <a:pt x="1426" y="426"/>
                  </a:lnTo>
                  <a:lnTo>
                    <a:pt x="1429" y="430"/>
                  </a:lnTo>
                  <a:lnTo>
                    <a:pt x="1437" y="434"/>
                  </a:lnTo>
                  <a:lnTo>
                    <a:pt x="1445" y="434"/>
                  </a:lnTo>
                  <a:lnTo>
                    <a:pt x="1447" y="442"/>
                  </a:lnTo>
                  <a:lnTo>
                    <a:pt x="1451" y="448"/>
                  </a:lnTo>
                  <a:lnTo>
                    <a:pt x="1456" y="451"/>
                  </a:lnTo>
                  <a:lnTo>
                    <a:pt x="1462" y="455"/>
                  </a:lnTo>
                  <a:lnTo>
                    <a:pt x="1468" y="459"/>
                  </a:lnTo>
                  <a:lnTo>
                    <a:pt x="1475" y="461"/>
                  </a:lnTo>
                  <a:lnTo>
                    <a:pt x="1483" y="463"/>
                  </a:lnTo>
                  <a:lnTo>
                    <a:pt x="1491" y="465"/>
                  </a:lnTo>
                  <a:lnTo>
                    <a:pt x="1498" y="469"/>
                  </a:lnTo>
                  <a:lnTo>
                    <a:pt x="1506" y="474"/>
                  </a:lnTo>
                  <a:lnTo>
                    <a:pt x="1512" y="480"/>
                  </a:lnTo>
                  <a:lnTo>
                    <a:pt x="1520" y="486"/>
                  </a:lnTo>
                  <a:lnTo>
                    <a:pt x="1525" y="492"/>
                  </a:lnTo>
                  <a:lnTo>
                    <a:pt x="1531" y="496"/>
                  </a:lnTo>
                  <a:lnTo>
                    <a:pt x="1539" y="499"/>
                  </a:lnTo>
                  <a:lnTo>
                    <a:pt x="1546" y="501"/>
                  </a:lnTo>
                  <a:lnTo>
                    <a:pt x="1552" y="499"/>
                  </a:lnTo>
                  <a:lnTo>
                    <a:pt x="1556" y="499"/>
                  </a:lnTo>
                  <a:lnTo>
                    <a:pt x="1560" y="497"/>
                  </a:lnTo>
                  <a:lnTo>
                    <a:pt x="1566" y="494"/>
                  </a:lnTo>
                  <a:lnTo>
                    <a:pt x="1569" y="492"/>
                  </a:lnTo>
                  <a:lnTo>
                    <a:pt x="1573" y="490"/>
                  </a:lnTo>
                  <a:lnTo>
                    <a:pt x="1577" y="488"/>
                  </a:lnTo>
                  <a:lnTo>
                    <a:pt x="1583" y="488"/>
                  </a:lnTo>
                  <a:lnTo>
                    <a:pt x="1585" y="488"/>
                  </a:lnTo>
                  <a:lnTo>
                    <a:pt x="1587" y="488"/>
                  </a:lnTo>
                  <a:lnTo>
                    <a:pt x="1589" y="488"/>
                  </a:lnTo>
                  <a:lnTo>
                    <a:pt x="1589" y="490"/>
                  </a:lnTo>
                  <a:lnTo>
                    <a:pt x="1591" y="490"/>
                  </a:lnTo>
                  <a:lnTo>
                    <a:pt x="1591" y="490"/>
                  </a:lnTo>
                  <a:lnTo>
                    <a:pt x="1593" y="492"/>
                  </a:lnTo>
                  <a:lnTo>
                    <a:pt x="1593" y="492"/>
                  </a:lnTo>
                  <a:lnTo>
                    <a:pt x="1593" y="494"/>
                  </a:lnTo>
                  <a:lnTo>
                    <a:pt x="1593" y="496"/>
                  </a:lnTo>
                  <a:lnTo>
                    <a:pt x="1593" y="497"/>
                  </a:lnTo>
                  <a:lnTo>
                    <a:pt x="1593" y="499"/>
                  </a:lnTo>
                  <a:lnTo>
                    <a:pt x="1593" y="499"/>
                  </a:lnTo>
                  <a:lnTo>
                    <a:pt x="1593" y="501"/>
                  </a:lnTo>
                  <a:lnTo>
                    <a:pt x="1593" y="501"/>
                  </a:lnTo>
                  <a:lnTo>
                    <a:pt x="1593" y="503"/>
                  </a:lnTo>
                  <a:lnTo>
                    <a:pt x="1593" y="505"/>
                  </a:lnTo>
                  <a:lnTo>
                    <a:pt x="1594" y="509"/>
                  </a:lnTo>
                  <a:lnTo>
                    <a:pt x="1594" y="511"/>
                  </a:lnTo>
                  <a:lnTo>
                    <a:pt x="1596" y="513"/>
                  </a:lnTo>
                  <a:lnTo>
                    <a:pt x="1596" y="515"/>
                  </a:lnTo>
                  <a:lnTo>
                    <a:pt x="1598" y="517"/>
                  </a:lnTo>
                  <a:lnTo>
                    <a:pt x="1600" y="519"/>
                  </a:lnTo>
                  <a:lnTo>
                    <a:pt x="1600" y="521"/>
                  </a:lnTo>
                  <a:lnTo>
                    <a:pt x="1600" y="544"/>
                  </a:lnTo>
                  <a:lnTo>
                    <a:pt x="1598" y="545"/>
                  </a:lnTo>
                  <a:lnTo>
                    <a:pt x="1594" y="545"/>
                  </a:lnTo>
                  <a:lnTo>
                    <a:pt x="1593" y="545"/>
                  </a:lnTo>
                  <a:lnTo>
                    <a:pt x="1591" y="545"/>
                  </a:lnTo>
                  <a:lnTo>
                    <a:pt x="1587" y="545"/>
                  </a:lnTo>
                  <a:lnTo>
                    <a:pt x="1585" y="544"/>
                  </a:lnTo>
                  <a:lnTo>
                    <a:pt x="1583" y="544"/>
                  </a:lnTo>
                  <a:lnTo>
                    <a:pt x="1581" y="544"/>
                  </a:lnTo>
                  <a:lnTo>
                    <a:pt x="1581" y="544"/>
                  </a:lnTo>
                  <a:lnTo>
                    <a:pt x="1579" y="545"/>
                  </a:lnTo>
                  <a:lnTo>
                    <a:pt x="1579" y="545"/>
                  </a:lnTo>
                  <a:lnTo>
                    <a:pt x="1577" y="545"/>
                  </a:lnTo>
                  <a:lnTo>
                    <a:pt x="1577" y="547"/>
                  </a:lnTo>
                  <a:lnTo>
                    <a:pt x="1577" y="547"/>
                  </a:lnTo>
                  <a:lnTo>
                    <a:pt x="1575" y="549"/>
                  </a:lnTo>
                  <a:lnTo>
                    <a:pt x="1575" y="549"/>
                  </a:lnTo>
                  <a:lnTo>
                    <a:pt x="1577" y="557"/>
                  </a:lnTo>
                  <a:lnTo>
                    <a:pt x="1579" y="561"/>
                  </a:lnTo>
                  <a:lnTo>
                    <a:pt x="1581" y="567"/>
                  </a:lnTo>
                  <a:lnTo>
                    <a:pt x="1585" y="570"/>
                  </a:lnTo>
                  <a:lnTo>
                    <a:pt x="1589" y="572"/>
                  </a:lnTo>
                  <a:lnTo>
                    <a:pt x="1593" y="576"/>
                  </a:lnTo>
                  <a:lnTo>
                    <a:pt x="1594" y="578"/>
                  </a:lnTo>
                  <a:lnTo>
                    <a:pt x="1594" y="580"/>
                  </a:lnTo>
                  <a:lnTo>
                    <a:pt x="1619" y="584"/>
                  </a:lnTo>
                  <a:lnTo>
                    <a:pt x="1623" y="582"/>
                  </a:lnTo>
                  <a:lnTo>
                    <a:pt x="1627" y="582"/>
                  </a:lnTo>
                  <a:lnTo>
                    <a:pt x="1631" y="578"/>
                  </a:lnTo>
                  <a:lnTo>
                    <a:pt x="1633" y="576"/>
                  </a:lnTo>
                  <a:lnTo>
                    <a:pt x="1639" y="567"/>
                  </a:lnTo>
                  <a:lnTo>
                    <a:pt x="1642" y="557"/>
                  </a:lnTo>
                  <a:lnTo>
                    <a:pt x="1646" y="545"/>
                  </a:lnTo>
                  <a:lnTo>
                    <a:pt x="1648" y="536"/>
                  </a:lnTo>
                  <a:lnTo>
                    <a:pt x="1650" y="526"/>
                  </a:lnTo>
                  <a:lnTo>
                    <a:pt x="1650" y="519"/>
                  </a:lnTo>
                  <a:lnTo>
                    <a:pt x="1650" y="517"/>
                  </a:lnTo>
                  <a:lnTo>
                    <a:pt x="1650" y="515"/>
                  </a:lnTo>
                  <a:lnTo>
                    <a:pt x="1650" y="513"/>
                  </a:lnTo>
                  <a:lnTo>
                    <a:pt x="1650" y="511"/>
                  </a:lnTo>
                  <a:lnTo>
                    <a:pt x="1650" y="509"/>
                  </a:lnTo>
                  <a:lnTo>
                    <a:pt x="1650" y="505"/>
                  </a:lnTo>
                  <a:lnTo>
                    <a:pt x="1650" y="503"/>
                  </a:lnTo>
                  <a:lnTo>
                    <a:pt x="1650" y="499"/>
                  </a:lnTo>
                  <a:lnTo>
                    <a:pt x="1650" y="497"/>
                  </a:lnTo>
                  <a:lnTo>
                    <a:pt x="1650" y="496"/>
                  </a:lnTo>
                  <a:lnTo>
                    <a:pt x="1650" y="492"/>
                  </a:lnTo>
                  <a:lnTo>
                    <a:pt x="1650" y="492"/>
                  </a:lnTo>
                  <a:lnTo>
                    <a:pt x="1650" y="490"/>
                  </a:lnTo>
                  <a:lnTo>
                    <a:pt x="1652" y="488"/>
                  </a:lnTo>
                  <a:lnTo>
                    <a:pt x="1654" y="488"/>
                  </a:lnTo>
                  <a:lnTo>
                    <a:pt x="1656" y="488"/>
                  </a:lnTo>
                  <a:lnTo>
                    <a:pt x="1656" y="478"/>
                  </a:lnTo>
                  <a:lnTo>
                    <a:pt x="1654" y="476"/>
                  </a:lnTo>
                  <a:lnTo>
                    <a:pt x="1652" y="474"/>
                  </a:lnTo>
                  <a:lnTo>
                    <a:pt x="1650" y="473"/>
                  </a:lnTo>
                  <a:lnTo>
                    <a:pt x="1646" y="471"/>
                  </a:lnTo>
                  <a:lnTo>
                    <a:pt x="1644" y="467"/>
                  </a:lnTo>
                  <a:lnTo>
                    <a:pt x="1642" y="463"/>
                  </a:lnTo>
                  <a:lnTo>
                    <a:pt x="1642" y="461"/>
                  </a:lnTo>
                  <a:lnTo>
                    <a:pt x="1642" y="457"/>
                  </a:lnTo>
                  <a:lnTo>
                    <a:pt x="1637" y="453"/>
                  </a:lnTo>
                  <a:lnTo>
                    <a:pt x="1631" y="448"/>
                  </a:lnTo>
                  <a:lnTo>
                    <a:pt x="1627" y="442"/>
                  </a:lnTo>
                  <a:lnTo>
                    <a:pt x="1623" y="434"/>
                  </a:lnTo>
                  <a:lnTo>
                    <a:pt x="1619" y="426"/>
                  </a:lnTo>
                  <a:lnTo>
                    <a:pt x="1616" y="419"/>
                  </a:lnTo>
                  <a:lnTo>
                    <a:pt x="1612" y="411"/>
                  </a:lnTo>
                  <a:lnTo>
                    <a:pt x="1610" y="403"/>
                  </a:lnTo>
                  <a:lnTo>
                    <a:pt x="1606" y="398"/>
                  </a:lnTo>
                  <a:lnTo>
                    <a:pt x="1600" y="392"/>
                  </a:lnTo>
                  <a:lnTo>
                    <a:pt x="1594" y="390"/>
                  </a:lnTo>
                  <a:lnTo>
                    <a:pt x="1587" y="386"/>
                  </a:lnTo>
                  <a:lnTo>
                    <a:pt x="1579" y="384"/>
                  </a:lnTo>
                  <a:lnTo>
                    <a:pt x="1569" y="382"/>
                  </a:lnTo>
                  <a:lnTo>
                    <a:pt x="1562" y="380"/>
                  </a:lnTo>
                  <a:lnTo>
                    <a:pt x="1552" y="377"/>
                  </a:lnTo>
                  <a:lnTo>
                    <a:pt x="1552" y="378"/>
                  </a:lnTo>
                  <a:lnTo>
                    <a:pt x="1552" y="380"/>
                  </a:lnTo>
                  <a:lnTo>
                    <a:pt x="1550" y="382"/>
                  </a:lnTo>
                  <a:lnTo>
                    <a:pt x="1550" y="384"/>
                  </a:lnTo>
                  <a:lnTo>
                    <a:pt x="1550" y="388"/>
                  </a:lnTo>
                  <a:lnTo>
                    <a:pt x="1548" y="390"/>
                  </a:lnTo>
                  <a:lnTo>
                    <a:pt x="1548" y="392"/>
                  </a:lnTo>
                  <a:lnTo>
                    <a:pt x="1546" y="394"/>
                  </a:lnTo>
                  <a:lnTo>
                    <a:pt x="1543" y="390"/>
                  </a:lnTo>
                  <a:lnTo>
                    <a:pt x="1539" y="388"/>
                  </a:lnTo>
                  <a:lnTo>
                    <a:pt x="1535" y="386"/>
                  </a:lnTo>
                  <a:lnTo>
                    <a:pt x="1531" y="384"/>
                  </a:lnTo>
                  <a:lnTo>
                    <a:pt x="1527" y="384"/>
                  </a:lnTo>
                  <a:lnTo>
                    <a:pt x="1523" y="382"/>
                  </a:lnTo>
                  <a:lnTo>
                    <a:pt x="1522" y="378"/>
                  </a:lnTo>
                  <a:lnTo>
                    <a:pt x="1522" y="373"/>
                  </a:lnTo>
                  <a:lnTo>
                    <a:pt x="1520" y="373"/>
                  </a:lnTo>
                  <a:lnTo>
                    <a:pt x="1516" y="373"/>
                  </a:lnTo>
                  <a:lnTo>
                    <a:pt x="1512" y="371"/>
                  </a:lnTo>
                  <a:lnTo>
                    <a:pt x="1506" y="371"/>
                  </a:lnTo>
                  <a:lnTo>
                    <a:pt x="1500" y="369"/>
                  </a:lnTo>
                  <a:lnTo>
                    <a:pt x="1497" y="369"/>
                  </a:lnTo>
                  <a:lnTo>
                    <a:pt x="1493" y="367"/>
                  </a:lnTo>
                  <a:lnTo>
                    <a:pt x="1491" y="367"/>
                  </a:lnTo>
                  <a:lnTo>
                    <a:pt x="1491" y="365"/>
                  </a:lnTo>
                  <a:lnTo>
                    <a:pt x="1493" y="363"/>
                  </a:lnTo>
                  <a:lnTo>
                    <a:pt x="1495" y="361"/>
                  </a:lnTo>
                  <a:lnTo>
                    <a:pt x="1495" y="359"/>
                  </a:lnTo>
                  <a:lnTo>
                    <a:pt x="1497" y="357"/>
                  </a:lnTo>
                  <a:lnTo>
                    <a:pt x="1500" y="355"/>
                  </a:lnTo>
                  <a:lnTo>
                    <a:pt x="1500" y="352"/>
                  </a:lnTo>
                  <a:lnTo>
                    <a:pt x="1502" y="350"/>
                  </a:lnTo>
                  <a:lnTo>
                    <a:pt x="1502" y="346"/>
                  </a:lnTo>
                  <a:lnTo>
                    <a:pt x="1502" y="342"/>
                  </a:lnTo>
                  <a:lnTo>
                    <a:pt x="1504" y="336"/>
                  </a:lnTo>
                  <a:lnTo>
                    <a:pt x="1506" y="332"/>
                  </a:lnTo>
                  <a:lnTo>
                    <a:pt x="1510" y="327"/>
                  </a:lnTo>
                  <a:lnTo>
                    <a:pt x="1512" y="323"/>
                  </a:lnTo>
                  <a:lnTo>
                    <a:pt x="1514" y="319"/>
                  </a:lnTo>
                  <a:lnTo>
                    <a:pt x="1516" y="317"/>
                  </a:lnTo>
                  <a:lnTo>
                    <a:pt x="1516" y="292"/>
                  </a:lnTo>
                  <a:lnTo>
                    <a:pt x="1520" y="292"/>
                  </a:lnTo>
                  <a:lnTo>
                    <a:pt x="1522" y="292"/>
                  </a:lnTo>
                  <a:lnTo>
                    <a:pt x="1523" y="292"/>
                  </a:lnTo>
                  <a:lnTo>
                    <a:pt x="1525" y="292"/>
                  </a:lnTo>
                  <a:lnTo>
                    <a:pt x="1527" y="292"/>
                  </a:lnTo>
                  <a:lnTo>
                    <a:pt x="1529" y="292"/>
                  </a:lnTo>
                  <a:lnTo>
                    <a:pt x="1531" y="292"/>
                  </a:lnTo>
                  <a:lnTo>
                    <a:pt x="1535" y="292"/>
                  </a:lnTo>
                  <a:lnTo>
                    <a:pt x="1541" y="294"/>
                  </a:lnTo>
                  <a:lnTo>
                    <a:pt x="1548" y="294"/>
                  </a:lnTo>
                  <a:lnTo>
                    <a:pt x="1556" y="294"/>
                  </a:lnTo>
                  <a:lnTo>
                    <a:pt x="1566" y="294"/>
                  </a:lnTo>
                  <a:lnTo>
                    <a:pt x="1573" y="296"/>
                  </a:lnTo>
                  <a:lnTo>
                    <a:pt x="1583" y="296"/>
                  </a:lnTo>
                  <a:lnTo>
                    <a:pt x="1591" y="296"/>
                  </a:lnTo>
                  <a:lnTo>
                    <a:pt x="1596" y="296"/>
                  </a:lnTo>
                  <a:lnTo>
                    <a:pt x="1598" y="296"/>
                  </a:lnTo>
                  <a:lnTo>
                    <a:pt x="1598" y="296"/>
                  </a:lnTo>
                  <a:lnTo>
                    <a:pt x="1600" y="296"/>
                  </a:lnTo>
                  <a:lnTo>
                    <a:pt x="1600" y="296"/>
                  </a:lnTo>
                  <a:lnTo>
                    <a:pt x="1602" y="296"/>
                  </a:lnTo>
                  <a:lnTo>
                    <a:pt x="1602" y="294"/>
                  </a:lnTo>
                  <a:lnTo>
                    <a:pt x="1602" y="294"/>
                  </a:lnTo>
                  <a:lnTo>
                    <a:pt x="1602" y="292"/>
                  </a:lnTo>
                  <a:lnTo>
                    <a:pt x="1600" y="288"/>
                  </a:lnTo>
                  <a:lnTo>
                    <a:pt x="1637" y="288"/>
                  </a:lnTo>
                  <a:lnTo>
                    <a:pt x="1637" y="290"/>
                  </a:lnTo>
                  <a:lnTo>
                    <a:pt x="1639" y="292"/>
                  </a:lnTo>
                  <a:lnTo>
                    <a:pt x="1640" y="294"/>
                  </a:lnTo>
                  <a:lnTo>
                    <a:pt x="1644" y="296"/>
                  </a:lnTo>
                  <a:lnTo>
                    <a:pt x="1646" y="298"/>
                  </a:lnTo>
                  <a:lnTo>
                    <a:pt x="1650" y="300"/>
                  </a:lnTo>
                  <a:lnTo>
                    <a:pt x="1652" y="300"/>
                  </a:lnTo>
                  <a:lnTo>
                    <a:pt x="1652" y="302"/>
                  </a:lnTo>
                  <a:lnTo>
                    <a:pt x="1656" y="300"/>
                  </a:lnTo>
                  <a:lnTo>
                    <a:pt x="1658" y="300"/>
                  </a:lnTo>
                  <a:lnTo>
                    <a:pt x="1660" y="298"/>
                  </a:lnTo>
                  <a:lnTo>
                    <a:pt x="1660" y="296"/>
                  </a:lnTo>
                  <a:lnTo>
                    <a:pt x="1662" y="294"/>
                  </a:lnTo>
                  <a:lnTo>
                    <a:pt x="1664" y="294"/>
                  </a:lnTo>
                  <a:lnTo>
                    <a:pt x="1665" y="292"/>
                  </a:lnTo>
                  <a:lnTo>
                    <a:pt x="1667" y="290"/>
                  </a:lnTo>
                  <a:lnTo>
                    <a:pt x="1665" y="290"/>
                  </a:lnTo>
                  <a:lnTo>
                    <a:pt x="1664" y="288"/>
                  </a:lnTo>
                  <a:lnTo>
                    <a:pt x="1664" y="286"/>
                  </a:lnTo>
                  <a:lnTo>
                    <a:pt x="1662" y="286"/>
                  </a:lnTo>
                  <a:lnTo>
                    <a:pt x="1662" y="284"/>
                  </a:lnTo>
                  <a:lnTo>
                    <a:pt x="1660" y="281"/>
                  </a:lnTo>
                  <a:lnTo>
                    <a:pt x="1660" y="279"/>
                  </a:lnTo>
                  <a:lnTo>
                    <a:pt x="1660" y="273"/>
                  </a:lnTo>
                  <a:lnTo>
                    <a:pt x="1660" y="269"/>
                  </a:lnTo>
                  <a:lnTo>
                    <a:pt x="1662" y="265"/>
                  </a:lnTo>
                  <a:lnTo>
                    <a:pt x="1662" y="261"/>
                  </a:lnTo>
                  <a:lnTo>
                    <a:pt x="1664" y="258"/>
                  </a:lnTo>
                  <a:lnTo>
                    <a:pt x="1665" y="254"/>
                  </a:lnTo>
                  <a:lnTo>
                    <a:pt x="1667" y="252"/>
                  </a:lnTo>
                  <a:lnTo>
                    <a:pt x="1669" y="250"/>
                  </a:lnTo>
                  <a:lnTo>
                    <a:pt x="1671" y="250"/>
                  </a:lnTo>
                  <a:lnTo>
                    <a:pt x="1673" y="250"/>
                  </a:lnTo>
                  <a:lnTo>
                    <a:pt x="1677" y="250"/>
                  </a:lnTo>
                  <a:lnTo>
                    <a:pt x="1679" y="250"/>
                  </a:lnTo>
                  <a:lnTo>
                    <a:pt x="1685" y="250"/>
                  </a:lnTo>
                  <a:lnTo>
                    <a:pt x="1688" y="250"/>
                  </a:lnTo>
                  <a:lnTo>
                    <a:pt x="1694" y="250"/>
                  </a:lnTo>
                  <a:lnTo>
                    <a:pt x="1698" y="250"/>
                  </a:lnTo>
                  <a:lnTo>
                    <a:pt x="1702" y="250"/>
                  </a:lnTo>
                  <a:lnTo>
                    <a:pt x="1702" y="252"/>
                  </a:lnTo>
                  <a:lnTo>
                    <a:pt x="1704" y="254"/>
                  </a:lnTo>
                  <a:lnTo>
                    <a:pt x="1706" y="258"/>
                  </a:lnTo>
                  <a:lnTo>
                    <a:pt x="1710" y="261"/>
                  </a:lnTo>
                  <a:lnTo>
                    <a:pt x="1713" y="265"/>
                  </a:lnTo>
                  <a:lnTo>
                    <a:pt x="1715" y="267"/>
                  </a:lnTo>
                  <a:lnTo>
                    <a:pt x="1719" y="271"/>
                  </a:lnTo>
                  <a:lnTo>
                    <a:pt x="1721" y="271"/>
                  </a:lnTo>
                  <a:lnTo>
                    <a:pt x="1721" y="269"/>
                  </a:lnTo>
                  <a:lnTo>
                    <a:pt x="1723" y="267"/>
                  </a:lnTo>
                  <a:lnTo>
                    <a:pt x="1723" y="265"/>
                  </a:lnTo>
                  <a:lnTo>
                    <a:pt x="1723" y="261"/>
                  </a:lnTo>
                  <a:lnTo>
                    <a:pt x="1725" y="259"/>
                  </a:lnTo>
                  <a:lnTo>
                    <a:pt x="1725" y="258"/>
                  </a:lnTo>
                  <a:lnTo>
                    <a:pt x="1727" y="256"/>
                  </a:lnTo>
                  <a:lnTo>
                    <a:pt x="1727" y="252"/>
                  </a:lnTo>
                  <a:lnTo>
                    <a:pt x="1727" y="252"/>
                  </a:lnTo>
                  <a:lnTo>
                    <a:pt x="1729" y="254"/>
                  </a:lnTo>
                  <a:lnTo>
                    <a:pt x="1729" y="254"/>
                  </a:lnTo>
                  <a:lnTo>
                    <a:pt x="1731" y="254"/>
                  </a:lnTo>
                  <a:lnTo>
                    <a:pt x="1733" y="254"/>
                  </a:lnTo>
                  <a:lnTo>
                    <a:pt x="1733" y="254"/>
                  </a:lnTo>
                  <a:lnTo>
                    <a:pt x="1735" y="252"/>
                  </a:lnTo>
                  <a:lnTo>
                    <a:pt x="1735" y="252"/>
                  </a:lnTo>
                  <a:lnTo>
                    <a:pt x="1735" y="250"/>
                  </a:lnTo>
                  <a:lnTo>
                    <a:pt x="1733" y="248"/>
                  </a:lnTo>
                  <a:lnTo>
                    <a:pt x="1731" y="246"/>
                  </a:lnTo>
                  <a:lnTo>
                    <a:pt x="1731" y="244"/>
                  </a:lnTo>
                  <a:lnTo>
                    <a:pt x="1729" y="242"/>
                  </a:lnTo>
                  <a:lnTo>
                    <a:pt x="1727" y="240"/>
                  </a:lnTo>
                  <a:lnTo>
                    <a:pt x="1727" y="238"/>
                  </a:lnTo>
                  <a:lnTo>
                    <a:pt x="1727" y="236"/>
                  </a:lnTo>
                  <a:lnTo>
                    <a:pt x="1727" y="233"/>
                  </a:lnTo>
                  <a:lnTo>
                    <a:pt x="1729" y="231"/>
                  </a:lnTo>
                  <a:lnTo>
                    <a:pt x="1733" y="231"/>
                  </a:lnTo>
                  <a:lnTo>
                    <a:pt x="1736" y="233"/>
                  </a:lnTo>
                  <a:lnTo>
                    <a:pt x="1740" y="233"/>
                  </a:lnTo>
                  <a:lnTo>
                    <a:pt x="1744" y="234"/>
                  </a:lnTo>
                  <a:lnTo>
                    <a:pt x="1748" y="236"/>
                  </a:lnTo>
                  <a:lnTo>
                    <a:pt x="1750" y="236"/>
                  </a:lnTo>
                  <a:lnTo>
                    <a:pt x="1750" y="236"/>
                  </a:lnTo>
                  <a:lnTo>
                    <a:pt x="1748" y="236"/>
                  </a:lnTo>
                  <a:lnTo>
                    <a:pt x="1748" y="236"/>
                  </a:lnTo>
                  <a:lnTo>
                    <a:pt x="1746" y="236"/>
                  </a:lnTo>
                  <a:lnTo>
                    <a:pt x="1744" y="238"/>
                  </a:lnTo>
                  <a:lnTo>
                    <a:pt x="1744" y="238"/>
                  </a:lnTo>
                  <a:lnTo>
                    <a:pt x="1742" y="238"/>
                  </a:lnTo>
                  <a:lnTo>
                    <a:pt x="1740" y="240"/>
                  </a:lnTo>
                  <a:lnTo>
                    <a:pt x="1742" y="244"/>
                  </a:lnTo>
                  <a:lnTo>
                    <a:pt x="1744" y="246"/>
                  </a:lnTo>
                  <a:lnTo>
                    <a:pt x="1746" y="248"/>
                  </a:lnTo>
                  <a:lnTo>
                    <a:pt x="1750" y="250"/>
                  </a:lnTo>
                  <a:lnTo>
                    <a:pt x="1754" y="252"/>
                  </a:lnTo>
                  <a:lnTo>
                    <a:pt x="1756" y="254"/>
                  </a:lnTo>
                  <a:lnTo>
                    <a:pt x="1758" y="258"/>
                  </a:lnTo>
                  <a:lnTo>
                    <a:pt x="1758" y="261"/>
                  </a:lnTo>
                  <a:lnTo>
                    <a:pt x="1758" y="263"/>
                  </a:lnTo>
                  <a:lnTo>
                    <a:pt x="1756" y="267"/>
                  </a:lnTo>
                  <a:lnTo>
                    <a:pt x="1754" y="271"/>
                  </a:lnTo>
                  <a:lnTo>
                    <a:pt x="1752" y="275"/>
                  </a:lnTo>
                  <a:lnTo>
                    <a:pt x="1750" y="281"/>
                  </a:lnTo>
                  <a:lnTo>
                    <a:pt x="1748" y="284"/>
                  </a:lnTo>
                  <a:lnTo>
                    <a:pt x="1746" y="288"/>
                  </a:lnTo>
                  <a:lnTo>
                    <a:pt x="1746" y="292"/>
                  </a:lnTo>
                  <a:lnTo>
                    <a:pt x="1746" y="294"/>
                  </a:lnTo>
                  <a:lnTo>
                    <a:pt x="1746" y="296"/>
                  </a:lnTo>
                  <a:lnTo>
                    <a:pt x="1748" y="298"/>
                  </a:lnTo>
                  <a:lnTo>
                    <a:pt x="1748" y="298"/>
                  </a:lnTo>
                  <a:lnTo>
                    <a:pt x="1750" y="300"/>
                  </a:lnTo>
                  <a:lnTo>
                    <a:pt x="1750" y="300"/>
                  </a:lnTo>
                  <a:lnTo>
                    <a:pt x="1750" y="302"/>
                  </a:lnTo>
                  <a:lnTo>
                    <a:pt x="1750" y="306"/>
                  </a:lnTo>
                  <a:lnTo>
                    <a:pt x="1750" y="306"/>
                  </a:lnTo>
                  <a:lnTo>
                    <a:pt x="1750" y="307"/>
                  </a:lnTo>
                  <a:lnTo>
                    <a:pt x="1750" y="309"/>
                  </a:lnTo>
                  <a:lnTo>
                    <a:pt x="1748" y="311"/>
                  </a:lnTo>
                  <a:lnTo>
                    <a:pt x="1746" y="313"/>
                  </a:lnTo>
                  <a:lnTo>
                    <a:pt x="1744" y="315"/>
                  </a:lnTo>
                  <a:lnTo>
                    <a:pt x="1742" y="317"/>
                  </a:lnTo>
                  <a:lnTo>
                    <a:pt x="1738" y="317"/>
                  </a:lnTo>
                  <a:lnTo>
                    <a:pt x="1740" y="329"/>
                  </a:lnTo>
                  <a:lnTo>
                    <a:pt x="1742" y="338"/>
                  </a:lnTo>
                  <a:lnTo>
                    <a:pt x="1748" y="348"/>
                  </a:lnTo>
                  <a:lnTo>
                    <a:pt x="1754" y="355"/>
                  </a:lnTo>
                  <a:lnTo>
                    <a:pt x="1761" y="363"/>
                  </a:lnTo>
                  <a:lnTo>
                    <a:pt x="1771" y="369"/>
                  </a:lnTo>
                  <a:lnTo>
                    <a:pt x="1781" y="375"/>
                  </a:lnTo>
                  <a:lnTo>
                    <a:pt x="1790" y="378"/>
                  </a:lnTo>
                  <a:lnTo>
                    <a:pt x="1794" y="382"/>
                  </a:lnTo>
                  <a:lnTo>
                    <a:pt x="1798" y="386"/>
                  </a:lnTo>
                  <a:lnTo>
                    <a:pt x="1800" y="390"/>
                  </a:lnTo>
                  <a:lnTo>
                    <a:pt x="1802" y="394"/>
                  </a:lnTo>
                  <a:lnTo>
                    <a:pt x="1804" y="398"/>
                  </a:lnTo>
                  <a:lnTo>
                    <a:pt x="1807" y="402"/>
                  </a:lnTo>
                  <a:lnTo>
                    <a:pt x="1811" y="405"/>
                  </a:lnTo>
                  <a:lnTo>
                    <a:pt x="1817" y="409"/>
                  </a:lnTo>
                  <a:lnTo>
                    <a:pt x="1817" y="409"/>
                  </a:lnTo>
                  <a:lnTo>
                    <a:pt x="1819" y="409"/>
                  </a:lnTo>
                  <a:lnTo>
                    <a:pt x="1821" y="409"/>
                  </a:lnTo>
                  <a:lnTo>
                    <a:pt x="1823" y="411"/>
                  </a:lnTo>
                  <a:lnTo>
                    <a:pt x="1825" y="411"/>
                  </a:lnTo>
                  <a:lnTo>
                    <a:pt x="1825" y="411"/>
                  </a:lnTo>
                  <a:lnTo>
                    <a:pt x="1827" y="413"/>
                  </a:lnTo>
                  <a:lnTo>
                    <a:pt x="1827" y="415"/>
                  </a:lnTo>
                  <a:lnTo>
                    <a:pt x="1829" y="417"/>
                  </a:lnTo>
                  <a:lnTo>
                    <a:pt x="1830" y="421"/>
                  </a:lnTo>
                  <a:lnTo>
                    <a:pt x="1832" y="425"/>
                  </a:lnTo>
                  <a:lnTo>
                    <a:pt x="1836" y="426"/>
                  </a:lnTo>
                  <a:lnTo>
                    <a:pt x="1838" y="428"/>
                  </a:lnTo>
                  <a:lnTo>
                    <a:pt x="1842" y="430"/>
                  </a:lnTo>
                  <a:lnTo>
                    <a:pt x="1844" y="432"/>
                  </a:lnTo>
                  <a:lnTo>
                    <a:pt x="1846" y="432"/>
                  </a:lnTo>
                  <a:lnTo>
                    <a:pt x="1848" y="432"/>
                  </a:lnTo>
                  <a:lnTo>
                    <a:pt x="1850" y="430"/>
                  </a:lnTo>
                  <a:lnTo>
                    <a:pt x="1852" y="430"/>
                  </a:lnTo>
                  <a:lnTo>
                    <a:pt x="1853" y="426"/>
                  </a:lnTo>
                  <a:lnTo>
                    <a:pt x="1855" y="425"/>
                  </a:lnTo>
                  <a:lnTo>
                    <a:pt x="1855" y="423"/>
                  </a:lnTo>
                  <a:lnTo>
                    <a:pt x="1855" y="419"/>
                  </a:lnTo>
                  <a:lnTo>
                    <a:pt x="1855" y="417"/>
                  </a:lnTo>
                  <a:lnTo>
                    <a:pt x="1855" y="415"/>
                  </a:lnTo>
                  <a:lnTo>
                    <a:pt x="1853" y="413"/>
                  </a:lnTo>
                  <a:lnTo>
                    <a:pt x="1852" y="411"/>
                  </a:lnTo>
                  <a:lnTo>
                    <a:pt x="1850" y="409"/>
                  </a:lnTo>
                  <a:lnTo>
                    <a:pt x="1848" y="407"/>
                  </a:lnTo>
                  <a:lnTo>
                    <a:pt x="1844" y="405"/>
                  </a:lnTo>
                  <a:lnTo>
                    <a:pt x="1844" y="403"/>
                  </a:lnTo>
                  <a:lnTo>
                    <a:pt x="1842" y="402"/>
                  </a:lnTo>
                  <a:lnTo>
                    <a:pt x="1842" y="400"/>
                  </a:lnTo>
                  <a:lnTo>
                    <a:pt x="1844" y="400"/>
                  </a:lnTo>
                  <a:lnTo>
                    <a:pt x="1846" y="400"/>
                  </a:lnTo>
                  <a:lnTo>
                    <a:pt x="1848" y="398"/>
                  </a:lnTo>
                  <a:lnTo>
                    <a:pt x="1850" y="398"/>
                  </a:lnTo>
                  <a:lnTo>
                    <a:pt x="1852" y="396"/>
                  </a:lnTo>
                  <a:lnTo>
                    <a:pt x="1853" y="396"/>
                  </a:lnTo>
                  <a:lnTo>
                    <a:pt x="1853" y="396"/>
                  </a:lnTo>
                  <a:lnTo>
                    <a:pt x="1853" y="392"/>
                  </a:lnTo>
                  <a:lnTo>
                    <a:pt x="1852" y="390"/>
                  </a:lnTo>
                  <a:lnTo>
                    <a:pt x="1850" y="388"/>
                  </a:lnTo>
                  <a:lnTo>
                    <a:pt x="1850" y="386"/>
                  </a:lnTo>
                  <a:lnTo>
                    <a:pt x="1848" y="384"/>
                  </a:lnTo>
                  <a:lnTo>
                    <a:pt x="1846" y="382"/>
                  </a:lnTo>
                  <a:lnTo>
                    <a:pt x="1844" y="380"/>
                  </a:lnTo>
                  <a:lnTo>
                    <a:pt x="1842" y="377"/>
                  </a:lnTo>
                  <a:lnTo>
                    <a:pt x="1844" y="377"/>
                  </a:lnTo>
                  <a:lnTo>
                    <a:pt x="1844" y="377"/>
                  </a:lnTo>
                  <a:lnTo>
                    <a:pt x="1846" y="377"/>
                  </a:lnTo>
                  <a:lnTo>
                    <a:pt x="1848" y="377"/>
                  </a:lnTo>
                  <a:lnTo>
                    <a:pt x="1850" y="375"/>
                  </a:lnTo>
                  <a:lnTo>
                    <a:pt x="1853" y="375"/>
                  </a:lnTo>
                  <a:lnTo>
                    <a:pt x="1855" y="375"/>
                  </a:lnTo>
                  <a:lnTo>
                    <a:pt x="1857" y="375"/>
                  </a:lnTo>
                  <a:lnTo>
                    <a:pt x="1857" y="375"/>
                  </a:lnTo>
                  <a:lnTo>
                    <a:pt x="1855" y="373"/>
                  </a:lnTo>
                  <a:lnTo>
                    <a:pt x="1853" y="373"/>
                  </a:lnTo>
                  <a:lnTo>
                    <a:pt x="1852" y="371"/>
                  </a:lnTo>
                  <a:lnTo>
                    <a:pt x="1852" y="371"/>
                  </a:lnTo>
                  <a:lnTo>
                    <a:pt x="1850" y="369"/>
                  </a:lnTo>
                  <a:lnTo>
                    <a:pt x="1848" y="367"/>
                  </a:lnTo>
                  <a:lnTo>
                    <a:pt x="1848" y="365"/>
                  </a:lnTo>
                  <a:lnTo>
                    <a:pt x="1846" y="365"/>
                  </a:lnTo>
                  <a:lnTo>
                    <a:pt x="1844" y="363"/>
                  </a:lnTo>
                  <a:lnTo>
                    <a:pt x="1844" y="361"/>
                  </a:lnTo>
                  <a:lnTo>
                    <a:pt x="1842" y="359"/>
                  </a:lnTo>
                  <a:lnTo>
                    <a:pt x="1842" y="357"/>
                  </a:lnTo>
                  <a:lnTo>
                    <a:pt x="1840" y="355"/>
                  </a:lnTo>
                  <a:lnTo>
                    <a:pt x="1840" y="352"/>
                  </a:lnTo>
                  <a:lnTo>
                    <a:pt x="1840" y="348"/>
                  </a:lnTo>
                  <a:lnTo>
                    <a:pt x="1842" y="348"/>
                  </a:lnTo>
                  <a:lnTo>
                    <a:pt x="1844" y="348"/>
                  </a:lnTo>
                  <a:lnTo>
                    <a:pt x="1844" y="346"/>
                  </a:lnTo>
                  <a:lnTo>
                    <a:pt x="1846" y="346"/>
                  </a:lnTo>
                  <a:lnTo>
                    <a:pt x="1848" y="344"/>
                  </a:lnTo>
                  <a:lnTo>
                    <a:pt x="1848" y="344"/>
                  </a:lnTo>
                  <a:lnTo>
                    <a:pt x="1848" y="342"/>
                  </a:lnTo>
                  <a:lnTo>
                    <a:pt x="1848" y="342"/>
                  </a:lnTo>
                  <a:lnTo>
                    <a:pt x="1838" y="338"/>
                  </a:lnTo>
                  <a:lnTo>
                    <a:pt x="1832" y="332"/>
                  </a:lnTo>
                  <a:lnTo>
                    <a:pt x="1827" y="329"/>
                  </a:lnTo>
                  <a:lnTo>
                    <a:pt x="1821" y="323"/>
                  </a:lnTo>
                  <a:lnTo>
                    <a:pt x="1817" y="319"/>
                  </a:lnTo>
                  <a:lnTo>
                    <a:pt x="1811" y="315"/>
                  </a:lnTo>
                  <a:lnTo>
                    <a:pt x="1806" y="315"/>
                  </a:lnTo>
                  <a:lnTo>
                    <a:pt x="1798" y="315"/>
                  </a:lnTo>
                  <a:lnTo>
                    <a:pt x="1796" y="313"/>
                  </a:lnTo>
                  <a:lnTo>
                    <a:pt x="1794" y="311"/>
                  </a:lnTo>
                  <a:lnTo>
                    <a:pt x="1792" y="306"/>
                  </a:lnTo>
                  <a:lnTo>
                    <a:pt x="1792" y="300"/>
                  </a:lnTo>
                  <a:lnTo>
                    <a:pt x="1790" y="294"/>
                  </a:lnTo>
                  <a:lnTo>
                    <a:pt x="1788" y="290"/>
                  </a:lnTo>
                  <a:lnTo>
                    <a:pt x="1784" y="286"/>
                  </a:lnTo>
                  <a:lnTo>
                    <a:pt x="1781" y="284"/>
                  </a:lnTo>
                  <a:lnTo>
                    <a:pt x="1802" y="271"/>
                  </a:lnTo>
                  <a:lnTo>
                    <a:pt x="1802" y="271"/>
                  </a:lnTo>
                  <a:lnTo>
                    <a:pt x="1804" y="273"/>
                  </a:lnTo>
                  <a:lnTo>
                    <a:pt x="1806" y="273"/>
                  </a:lnTo>
                  <a:lnTo>
                    <a:pt x="1806" y="275"/>
                  </a:lnTo>
                  <a:lnTo>
                    <a:pt x="1807" y="277"/>
                  </a:lnTo>
                  <a:lnTo>
                    <a:pt x="1809" y="279"/>
                  </a:lnTo>
                  <a:lnTo>
                    <a:pt x="1809" y="279"/>
                  </a:lnTo>
                  <a:lnTo>
                    <a:pt x="1811" y="279"/>
                  </a:lnTo>
                  <a:lnTo>
                    <a:pt x="1813" y="279"/>
                  </a:lnTo>
                  <a:lnTo>
                    <a:pt x="1817" y="279"/>
                  </a:lnTo>
                  <a:lnTo>
                    <a:pt x="1821" y="277"/>
                  </a:lnTo>
                  <a:lnTo>
                    <a:pt x="1823" y="275"/>
                  </a:lnTo>
                  <a:lnTo>
                    <a:pt x="1827" y="273"/>
                  </a:lnTo>
                  <a:lnTo>
                    <a:pt x="1830" y="271"/>
                  </a:lnTo>
                  <a:lnTo>
                    <a:pt x="1834" y="269"/>
                  </a:lnTo>
                  <a:lnTo>
                    <a:pt x="1838" y="267"/>
                  </a:lnTo>
                  <a:lnTo>
                    <a:pt x="1844" y="267"/>
                  </a:lnTo>
                  <a:lnTo>
                    <a:pt x="1846" y="271"/>
                  </a:lnTo>
                  <a:lnTo>
                    <a:pt x="1846" y="273"/>
                  </a:lnTo>
                  <a:lnTo>
                    <a:pt x="1848" y="275"/>
                  </a:lnTo>
                  <a:lnTo>
                    <a:pt x="1850" y="275"/>
                  </a:lnTo>
                  <a:lnTo>
                    <a:pt x="1852" y="277"/>
                  </a:lnTo>
                  <a:lnTo>
                    <a:pt x="1853" y="279"/>
                  </a:lnTo>
                  <a:lnTo>
                    <a:pt x="1855" y="281"/>
                  </a:lnTo>
                  <a:lnTo>
                    <a:pt x="1855" y="281"/>
                  </a:lnTo>
                  <a:lnTo>
                    <a:pt x="1857" y="275"/>
                  </a:lnTo>
                  <a:lnTo>
                    <a:pt x="1859" y="269"/>
                  </a:lnTo>
                  <a:lnTo>
                    <a:pt x="1863" y="263"/>
                  </a:lnTo>
                  <a:lnTo>
                    <a:pt x="1865" y="258"/>
                  </a:lnTo>
                  <a:lnTo>
                    <a:pt x="1869" y="252"/>
                  </a:lnTo>
                  <a:lnTo>
                    <a:pt x="1875" y="248"/>
                  </a:lnTo>
                  <a:lnTo>
                    <a:pt x="1882" y="244"/>
                  </a:lnTo>
                  <a:lnTo>
                    <a:pt x="1890" y="244"/>
                  </a:lnTo>
                  <a:lnTo>
                    <a:pt x="1888" y="242"/>
                  </a:lnTo>
                  <a:lnTo>
                    <a:pt x="1888" y="240"/>
                  </a:lnTo>
                  <a:lnTo>
                    <a:pt x="1888" y="240"/>
                  </a:lnTo>
                  <a:lnTo>
                    <a:pt x="1888" y="238"/>
                  </a:lnTo>
                  <a:lnTo>
                    <a:pt x="1890" y="236"/>
                  </a:lnTo>
                  <a:lnTo>
                    <a:pt x="1890" y="236"/>
                  </a:lnTo>
                  <a:lnTo>
                    <a:pt x="1890" y="234"/>
                  </a:lnTo>
                  <a:lnTo>
                    <a:pt x="1890" y="234"/>
                  </a:lnTo>
                  <a:lnTo>
                    <a:pt x="1892" y="234"/>
                  </a:lnTo>
                  <a:lnTo>
                    <a:pt x="1894" y="236"/>
                  </a:lnTo>
                  <a:lnTo>
                    <a:pt x="1896" y="236"/>
                  </a:lnTo>
                  <a:lnTo>
                    <a:pt x="1898" y="238"/>
                  </a:lnTo>
                  <a:lnTo>
                    <a:pt x="1900" y="238"/>
                  </a:lnTo>
                  <a:lnTo>
                    <a:pt x="1901" y="238"/>
                  </a:lnTo>
                  <a:lnTo>
                    <a:pt x="1905" y="238"/>
                  </a:lnTo>
                  <a:lnTo>
                    <a:pt x="1907" y="238"/>
                  </a:lnTo>
                  <a:lnTo>
                    <a:pt x="1909" y="238"/>
                  </a:lnTo>
                  <a:lnTo>
                    <a:pt x="1911" y="238"/>
                  </a:lnTo>
                  <a:lnTo>
                    <a:pt x="1911" y="238"/>
                  </a:lnTo>
                  <a:lnTo>
                    <a:pt x="1913" y="240"/>
                  </a:lnTo>
                  <a:lnTo>
                    <a:pt x="1915" y="240"/>
                  </a:lnTo>
                  <a:lnTo>
                    <a:pt x="1917" y="240"/>
                  </a:lnTo>
                  <a:lnTo>
                    <a:pt x="1919" y="238"/>
                  </a:lnTo>
                  <a:lnTo>
                    <a:pt x="1921" y="238"/>
                  </a:lnTo>
                  <a:lnTo>
                    <a:pt x="1921" y="236"/>
                  </a:lnTo>
                  <a:lnTo>
                    <a:pt x="1921" y="234"/>
                  </a:lnTo>
                  <a:lnTo>
                    <a:pt x="1921" y="233"/>
                  </a:lnTo>
                  <a:lnTo>
                    <a:pt x="1921" y="233"/>
                  </a:lnTo>
                  <a:lnTo>
                    <a:pt x="1921" y="231"/>
                  </a:lnTo>
                  <a:lnTo>
                    <a:pt x="1921" y="231"/>
                  </a:lnTo>
                  <a:lnTo>
                    <a:pt x="1921" y="229"/>
                  </a:lnTo>
                  <a:lnTo>
                    <a:pt x="1921" y="227"/>
                  </a:lnTo>
                  <a:lnTo>
                    <a:pt x="1907" y="223"/>
                  </a:lnTo>
                  <a:lnTo>
                    <a:pt x="1894" y="219"/>
                  </a:lnTo>
                  <a:lnTo>
                    <a:pt x="1884" y="215"/>
                  </a:lnTo>
                  <a:lnTo>
                    <a:pt x="1875" y="210"/>
                  </a:lnTo>
                  <a:lnTo>
                    <a:pt x="1865" y="206"/>
                  </a:lnTo>
                  <a:lnTo>
                    <a:pt x="1855" y="202"/>
                  </a:lnTo>
                  <a:lnTo>
                    <a:pt x="1844" y="200"/>
                  </a:lnTo>
                  <a:lnTo>
                    <a:pt x="1830" y="198"/>
                  </a:lnTo>
                  <a:lnTo>
                    <a:pt x="1838" y="200"/>
                  </a:lnTo>
                  <a:lnTo>
                    <a:pt x="1844" y="200"/>
                  </a:lnTo>
                  <a:lnTo>
                    <a:pt x="1850" y="200"/>
                  </a:lnTo>
                  <a:lnTo>
                    <a:pt x="1855" y="202"/>
                  </a:lnTo>
                  <a:lnTo>
                    <a:pt x="1861" y="202"/>
                  </a:lnTo>
                  <a:lnTo>
                    <a:pt x="1865" y="202"/>
                  </a:lnTo>
                  <a:lnTo>
                    <a:pt x="1871" y="200"/>
                  </a:lnTo>
                  <a:lnTo>
                    <a:pt x="1877" y="196"/>
                  </a:lnTo>
                  <a:lnTo>
                    <a:pt x="1873" y="192"/>
                  </a:lnTo>
                  <a:lnTo>
                    <a:pt x="1871" y="190"/>
                  </a:lnTo>
                  <a:lnTo>
                    <a:pt x="1867" y="188"/>
                  </a:lnTo>
                  <a:lnTo>
                    <a:pt x="1865" y="186"/>
                  </a:lnTo>
                  <a:lnTo>
                    <a:pt x="1861" y="185"/>
                  </a:lnTo>
                  <a:lnTo>
                    <a:pt x="1859" y="183"/>
                  </a:lnTo>
                  <a:lnTo>
                    <a:pt x="1855" y="181"/>
                  </a:lnTo>
                  <a:lnTo>
                    <a:pt x="1852" y="177"/>
                  </a:lnTo>
                  <a:lnTo>
                    <a:pt x="1859" y="177"/>
                  </a:lnTo>
                  <a:lnTo>
                    <a:pt x="1861" y="179"/>
                  </a:lnTo>
                  <a:lnTo>
                    <a:pt x="1861" y="181"/>
                  </a:lnTo>
                  <a:lnTo>
                    <a:pt x="1863" y="183"/>
                  </a:lnTo>
                  <a:lnTo>
                    <a:pt x="1865" y="185"/>
                  </a:lnTo>
                  <a:lnTo>
                    <a:pt x="1867" y="186"/>
                  </a:lnTo>
                  <a:lnTo>
                    <a:pt x="1869" y="188"/>
                  </a:lnTo>
                  <a:lnTo>
                    <a:pt x="1873" y="188"/>
                  </a:lnTo>
                  <a:lnTo>
                    <a:pt x="1877" y="188"/>
                  </a:lnTo>
                  <a:lnTo>
                    <a:pt x="1878" y="188"/>
                  </a:lnTo>
                  <a:lnTo>
                    <a:pt x="1880" y="188"/>
                  </a:lnTo>
                  <a:lnTo>
                    <a:pt x="1880" y="188"/>
                  </a:lnTo>
                  <a:lnTo>
                    <a:pt x="1880" y="186"/>
                  </a:lnTo>
                  <a:lnTo>
                    <a:pt x="1882" y="186"/>
                  </a:lnTo>
                  <a:lnTo>
                    <a:pt x="1884" y="186"/>
                  </a:lnTo>
                  <a:lnTo>
                    <a:pt x="1886" y="185"/>
                  </a:lnTo>
                  <a:lnTo>
                    <a:pt x="1890" y="185"/>
                  </a:lnTo>
                  <a:lnTo>
                    <a:pt x="1898" y="185"/>
                  </a:lnTo>
                  <a:lnTo>
                    <a:pt x="1903" y="186"/>
                  </a:lnTo>
                  <a:lnTo>
                    <a:pt x="1909" y="188"/>
                  </a:lnTo>
                  <a:lnTo>
                    <a:pt x="1913" y="190"/>
                  </a:lnTo>
                  <a:lnTo>
                    <a:pt x="1919" y="194"/>
                  </a:lnTo>
                  <a:lnTo>
                    <a:pt x="1923" y="196"/>
                  </a:lnTo>
                  <a:lnTo>
                    <a:pt x="1926" y="200"/>
                  </a:lnTo>
                  <a:lnTo>
                    <a:pt x="1930" y="202"/>
                  </a:lnTo>
                  <a:lnTo>
                    <a:pt x="1959" y="202"/>
                  </a:lnTo>
                  <a:lnTo>
                    <a:pt x="1959" y="204"/>
                  </a:lnTo>
                  <a:lnTo>
                    <a:pt x="1959" y="206"/>
                  </a:lnTo>
                  <a:lnTo>
                    <a:pt x="1961" y="206"/>
                  </a:lnTo>
                  <a:lnTo>
                    <a:pt x="1963" y="206"/>
                  </a:lnTo>
                  <a:lnTo>
                    <a:pt x="1965" y="206"/>
                  </a:lnTo>
                  <a:lnTo>
                    <a:pt x="1965" y="206"/>
                  </a:lnTo>
                  <a:lnTo>
                    <a:pt x="1967" y="206"/>
                  </a:lnTo>
                  <a:lnTo>
                    <a:pt x="1969" y="206"/>
                  </a:lnTo>
                  <a:lnTo>
                    <a:pt x="1969" y="206"/>
                  </a:lnTo>
                  <a:lnTo>
                    <a:pt x="1971" y="206"/>
                  </a:lnTo>
                  <a:lnTo>
                    <a:pt x="1972" y="206"/>
                  </a:lnTo>
                  <a:lnTo>
                    <a:pt x="1974" y="206"/>
                  </a:lnTo>
                  <a:lnTo>
                    <a:pt x="1978" y="206"/>
                  </a:lnTo>
                  <a:lnTo>
                    <a:pt x="1980" y="206"/>
                  </a:lnTo>
                  <a:lnTo>
                    <a:pt x="1984" y="206"/>
                  </a:lnTo>
                  <a:lnTo>
                    <a:pt x="1986" y="206"/>
                  </a:lnTo>
                  <a:lnTo>
                    <a:pt x="1984" y="206"/>
                  </a:lnTo>
                  <a:lnTo>
                    <a:pt x="1982" y="204"/>
                  </a:lnTo>
                  <a:lnTo>
                    <a:pt x="1978" y="204"/>
                  </a:lnTo>
                  <a:lnTo>
                    <a:pt x="1976" y="202"/>
                  </a:lnTo>
                  <a:lnTo>
                    <a:pt x="1974" y="200"/>
                  </a:lnTo>
                  <a:lnTo>
                    <a:pt x="1972" y="198"/>
                  </a:lnTo>
                  <a:lnTo>
                    <a:pt x="1971" y="196"/>
                  </a:lnTo>
                  <a:lnTo>
                    <a:pt x="1971" y="192"/>
                  </a:lnTo>
                  <a:lnTo>
                    <a:pt x="1971" y="190"/>
                  </a:lnTo>
                  <a:lnTo>
                    <a:pt x="1971" y="190"/>
                  </a:lnTo>
                  <a:lnTo>
                    <a:pt x="1971" y="188"/>
                  </a:lnTo>
                  <a:lnTo>
                    <a:pt x="1971" y="186"/>
                  </a:lnTo>
                  <a:lnTo>
                    <a:pt x="1971" y="186"/>
                  </a:lnTo>
                  <a:lnTo>
                    <a:pt x="1971" y="185"/>
                  </a:lnTo>
                  <a:lnTo>
                    <a:pt x="1971" y="181"/>
                  </a:lnTo>
                  <a:lnTo>
                    <a:pt x="1971" y="177"/>
                  </a:lnTo>
                  <a:lnTo>
                    <a:pt x="1963" y="177"/>
                  </a:lnTo>
                  <a:lnTo>
                    <a:pt x="1955" y="175"/>
                  </a:lnTo>
                  <a:lnTo>
                    <a:pt x="1948" y="173"/>
                  </a:lnTo>
                  <a:lnTo>
                    <a:pt x="1942" y="169"/>
                  </a:lnTo>
                  <a:lnTo>
                    <a:pt x="1934" y="167"/>
                  </a:lnTo>
                  <a:lnTo>
                    <a:pt x="1926" y="163"/>
                  </a:lnTo>
                  <a:lnTo>
                    <a:pt x="1919" y="162"/>
                  </a:lnTo>
                  <a:lnTo>
                    <a:pt x="1911" y="162"/>
                  </a:lnTo>
                  <a:lnTo>
                    <a:pt x="1911" y="162"/>
                  </a:lnTo>
                  <a:lnTo>
                    <a:pt x="1909" y="162"/>
                  </a:lnTo>
                  <a:lnTo>
                    <a:pt x="1907" y="162"/>
                  </a:lnTo>
                  <a:lnTo>
                    <a:pt x="1907" y="163"/>
                  </a:lnTo>
                  <a:lnTo>
                    <a:pt x="1905" y="163"/>
                  </a:lnTo>
                  <a:lnTo>
                    <a:pt x="1903" y="163"/>
                  </a:lnTo>
                  <a:lnTo>
                    <a:pt x="1903" y="165"/>
                  </a:lnTo>
                  <a:lnTo>
                    <a:pt x="1903" y="165"/>
                  </a:lnTo>
                  <a:lnTo>
                    <a:pt x="1903" y="167"/>
                  </a:lnTo>
                  <a:lnTo>
                    <a:pt x="1905" y="167"/>
                  </a:lnTo>
                  <a:lnTo>
                    <a:pt x="1907" y="169"/>
                  </a:lnTo>
                  <a:lnTo>
                    <a:pt x="1909" y="169"/>
                  </a:lnTo>
                  <a:lnTo>
                    <a:pt x="1913" y="171"/>
                  </a:lnTo>
                  <a:lnTo>
                    <a:pt x="1915" y="173"/>
                  </a:lnTo>
                  <a:lnTo>
                    <a:pt x="1917" y="175"/>
                  </a:lnTo>
                  <a:lnTo>
                    <a:pt x="1919" y="177"/>
                  </a:lnTo>
                  <a:lnTo>
                    <a:pt x="1911" y="173"/>
                  </a:lnTo>
                  <a:lnTo>
                    <a:pt x="1903" y="167"/>
                  </a:lnTo>
                  <a:lnTo>
                    <a:pt x="1896" y="163"/>
                  </a:lnTo>
                  <a:lnTo>
                    <a:pt x="1890" y="162"/>
                  </a:lnTo>
                  <a:lnTo>
                    <a:pt x="1884" y="158"/>
                  </a:lnTo>
                  <a:lnTo>
                    <a:pt x="1877" y="154"/>
                  </a:lnTo>
                  <a:lnTo>
                    <a:pt x="1869" y="152"/>
                  </a:lnTo>
                  <a:lnTo>
                    <a:pt x="1859" y="148"/>
                  </a:lnTo>
                  <a:lnTo>
                    <a:pt x="1846" y="144"/>
                  </a:lnTo>
                  <a:lnTo>
                    <a:pt x="1832" y="140"/>
                  </a:lnTo>
                  <a:lnTo>
                    <a:pt x="1819" y="138"/>
                  </a:lnTo>
                  <a:lnTo>
                    <a:pt x="1806" y="137"/>
                  </a:lnTo>
                  <a:lnTo>
                    <a:pt x="1794" y="135"/>
                  </a:lnTo>
                  <a:lnTo>
                    <a:pt x="1781" y="133"/>
                  </a:lnTo>
                  <a:lnTo>
                    <a:pt x="1767" y="131"/>
                  </a:lnTo>
                  <a:lnTo>
                    <a:pt x="1754" y="127"/>
                  </a:lnTo>
                  <a:lnTo>
                    <a:pt x="1731" y="127"/>
                  </a:lnTo>
                  <a:lnTo>
                    <a:pt x="1729" y="125"/>
                  </a:lnTo>
                  <a:lnTo>
                    <a:pt x="1729" y="123"/>
                  </a:lnTo>
                  <a:lnTo>
                    <a:pt x="1727" y="123"/>
                  </a:lnTo>
                  <a:lnTo>
                    <a:pt x="1725" y="123"/>
                  </a:lnTo>
                  <a:lnTo>
                    <a:pt x="1723" y="123"/>
                  </a:lnTo>
                  <a:lnTo>
                    <a:pt x="1721" y="123"/>
                  </a:lnTo>
                  <a:lnTo>
                    <a:pt x="1719" y="123"/>
                  </a:lnTo>
                  <a:lnTo>
                    <a:pt x="1717" y="123"/>
                  </a:lnTo>
                  <a:lnTo>
                    <a:pt x="1713" y="123"/>
                  </a:lnTo>
                  <a:lnTo>
                    <a:pt x="1710" y="123"/>
                  </a:lnTo>
                  <a:lnTo>
                    <a:pt x="1706" y="123"/>
                  </a:lnTo>
                  <a:lnTo>
                    <a:pt x="1702" y="125"/>
                  </a:lnTo>
                  <a:lnTo>
                    <a:pt x="1698" y="125"/>
                  </a:lnTo>
                  <a:lnTo>
                    <a:pt x="1694" y="125"/>
                  </a:lnTo>
                  <a:lnTo>
                    <a:pt x="1690" y="125"/>
                  </a:lnTo>
                  <a:lnTo>
                    <a:pt x="1685" y="127"/>
                  </a:lnTo>
                  <a:lnTo>
                    <a:pt x="1683" y="125"/>
                  </a:lnTo>
                  <a:lnTo>
                    <a:pt x="1679" y="125"/>
                  </a:lnTo>
                  <a:lnTo>
                    <a:pt x="1675" y="125"/>
                  </a:lnTo>
                  <a:lnTo>
                    <a:pt x="1671" y="123"/>
                  </a:lnTo>
                  <a:lnTo>
                    <a:pt x="1665" y="123"/>
                  </a:lnTo>
                  <a:lnTo>
                    <a:pt x="1662" y="121"/>
                  </a:lnTo>
                  <a:lnTo>
                    <a:pt x="1658" y="119"/>
                  </a:lnTo>
                  <a:lnTo>
                    <a:pt x="1656" y="117"/>
                  </a:lnTo>
                  <a:lnTo>
                    <a:pt x="1644" y="117"/>
                  </a:lnTo>
                  <a:lnTo>
                    <a:pt x="1646" y="123"/>
                  </a:lnTo>
                  <a:lnTo>
                    <a:pt x="1648" y="127"/>
                  </a:lnTo>
                  <a:lnTo>
                    <a:pt x="1652" y="131"/>
                  </a:lnTo>
                  <a:lnTo>
                    <a:pt x="1656" y="135"/>
                  </a:lnTo>
                  <a:lnTo>
                    <a:pt x="1660" y="137"/>
                  </a:lnTo>
                  <a:lnTo>
                    <a:pt x="1664" y="138"/>
                  </a:lnTo>
                  <a:lnTo>
                    <a:pt x="1665" y="140"/>
                  </a:lnTo>
                  <a:lnTo>
                    <a:pt x="1665" y="140"/>
                  </a:lnTo>
                  <a:lnTo>
                    <a:pt x="1662" y="138"/>
                  </a:lnTo>
                  <a:lnTo>
                    <a:pt x="1660" y="137"/>
                  </a:lnTo>
                  <a:lnTo>
                    <a:pt x="1656" y="135"/>
                  </a:lnTo>
                  <a:lnTo>
                    <a:pt x="1652" y="133"/>
                  </a:lnTo>
                  <a:lnTo>
                    <a:pt x="1648" y="131"/>
                  </a:lnTo>
                  <a:lnTo>
                    <a:pt x="1644" y="129"/>
                  </a:lnTo>
                  <a:lnTo>
                    <a:pt x="1640" y="129"/>
                  </a:lnTo>
                  <a:lnTo>
                    <a:pt x="1635" y="129"/>
                  </a:lnTo>
                  <a:lnTo>
                    <a:pt x="1635" y="127"/>
                  </a:lnTo>
                  <a:lnTo>
                    <a:pt x="1635" y="127"/>
                  </a:lnTo>
                  <a:lnTo>
                    <a:pt x="1637" y="125"/>
                  </a:lnTo>
                  <a:lnTo>
                    <a:pt x="1637" y="125"/>
                  </a:lnTo>
                  <a:lnTo>
                    <a:pt x="1637" y="125"/>
                  </a:lnTo>
                  <a:lnTo>
                    <a:pt x="1637" y="123"/>
                  </a:lnTo>
                  <a:lnTo>
                    <a:pt x="1639" y="123"/>
                  </a:lnTo>
                  <a:lnTo>
                    <a:pt x="1639" y="123"/>
                  </a:lnTo>
                  <a:lnTo>
                    <a:pt x="1637" y="121"/>
                  </a:lnTo>
                  <a:lnTo>
                    <a:pt x="1635" y="121"/>
                  </a:lnTo>
                  <a:lnTo>
                    <a:pt x="1633" y="121"/>
                  </a:lnTo>
                  <a:lnTo>
                    <a:pt x="1631" y="119"/>
                  </a:lnTo>
                  <a:lnTo>
                    <a:pt x="1629" y="119"/>
                  </a:lnTo>
                  <a:lnTo>
                    <a:pt x="1627" y="119"/>
                  </a:lnTo>
                  <a:lnTo>
                    <a:pt x="1625" y="119"/>
                  </a:lnTo>
                  <a:lnTo>
                    <a:pt x="1623" y="117"/>
                  </a:lnTo>
                  <a:lnTo>
                    <a:pt x="1621" y="121"/>
                  </a:lnTo>
                  <a:lnTo>
                    <a:pt x="1621" y="123"/>
                  </a:lnTo>
                  <a:lnTo>
                    <a:pt x="1619" y="125"/>
                  </a:lnTo>
                  <a:lnTo>
                    <a:pt x="1617" y="125"/>
                  </a:lnTo>
                  <a:lnTo>
                    <a:pt x="1614" y="125"/>
                  </a:lnTo>
                  <a:lnTo>
                    <a:pt x="1612" y="125"/>
                  </a:lnTo>
                  <a:lnTo>
                    <a:pt x="1608" y="127"/>
                  </a:lnTo>
                  <a:lnTo>
                    <a:pt x="1606" y="127"/>
                  </a:lnTo>
                  <a:lnTo>
                    <a:pt x="1598" y="125"/>
                  </a:lnTo>
                  <a:lnTo>
                    <a:pt x="1591" y="125"/>
                  </a:lnTo>
                  <a:lnTo>
                    <a:pt x="1585" y="125"/>
                  </a:lnTo>
                  <a:lnTo>
                    <a:pt x="1579" y="125"/>
                  </a:lnTo>
                  <a:lnTo>
                    <a:pt x="1573" y="125"/>
                  </a:lnTo>
                  <a:lnTo>
                    <a:pt x="1568" y="125"/>
                  </a:lnTo>
                  <a:lnTo>
                    <a:pt x="1560" y="125"/>
                  </a:lnTo>
                  <a:lnTo>
                    <a:pt x="1554" y="127"/>
                  </a:lnTo>
                  <a:lnTo>
                    <a:pt x="1556" y="129"/>
                  </a:lnTo>
                  <a:lnTo>
                    <a:pt x="1558" y="131"/>
                  </a:lnTo>
                  <a:lnTo>
                    <a:pt x="1560" y="133"/>
                  </a:lnTo>
                  <a:lnTo>
                    <a:pt x="1562" y="135"/>
                  </a:lnTo>
                  <a:lnTo>
                    <a:pt x="1564" y="135"/>
                  </a:lnTo>
                  <a:lnTo>
                    <a:pt x="1566" y="137"/>
                  </a:lnTo>
                  <a:lnTo>
                    <a:pt x="1568" y="138"/>
                  </a:lnTo>
                  <a:lnTo>
                    <a:pt x="1569" y="142"/>
                  </a:lnTo>
                  <a:lnTo>
                    <a:pt x="1560" y="137"/>
                  </a:lnTo>
                  <a:lnTo>
                    <a:pt x="1550" y="133"/>
                  </a:lnTo>
                  <a:lnTo>
                    <a:pt x="1541" y="129"/>
                  </a:lnTo>
                  <a:lnTo>
                    <a:pt x="1531" y="125"/>
                  </a:lnTo>
                  <a:lnTo>
                    <a:pt x="1523" y="121"/>
                  </a:lnTo>
                  <a:lnTo>
                    <a:pt x="1514" y="117"/>
                  </a:lnTo>
                  <a:lnTo>
                    <a:pt x="1506" y="110"/>
                  </a:lnTo>
                  <a:lnTo>
                    <a:pt x="1497" y="102"/>
                  </a:lnTo>
                  <a:lnTo>
                    <a:pt x="1441" y="102"/>
                  </a:lnTo>
                  <a:lnTo>
                    <a:pt x="1439" y="102"/>
                  </a:lnTo>
                  <a:lnTo>
                    <a:pt x="1439" y="102"/>
                  </a:lnTo>
                  <a:lnTo>
                    <a:pt x="1437" y="104"/>
                  </a:lnTo>
                  <a:lnTo>
                    <a:pt x="1437" y="104"/>
                  </a:lnTo>
                  <a:lnTo>
                    <a:pt x="1437" y="104"/>
                  </a:lnTo>
                  <a:lnTo>
                    <a:pt x="1435" y="106"/>
                  </a:lnTo>
                  <a:lnTo>
                    <a:pt x="1435" y="106"/>
                  </a:lnTo>
                  <a:lnTo>
                    <a:pt x="1435" y="106"/>
                  </a:lnTo>
                  <a:lnTo>
                    <a:pt x="1412" y="106"/>
                  </a:lnTo>
                  <a:lnTo>
                    <a:pt x="1408" y="106"/>
                  </a:lnTo>
                  <a:lnTo>
                    <a:pt x="1406" y="106"/>
                  </a:lnTo>
                  <a:lnTo>
                    <a:pt x="1404" y="104"/>
                  </a:lnTo>
                  <a:lnTo>
                    <a:pt x="1403" y="102"/>
                  </a:lnTo>
                  <a:lnTo>
                    <a:pt x="1399" y="102"/>
                  </a:lnTo>
                  <a:lnTo>
                    <a:pt x="1397" y="100"/>
                  </a:lnTo>
                  <a:lnTo>
                    <a:pt x="1393" y="98"/>
                  </a:lnTo>
                  <a:lnTo>
                    <a:pt x="1389" y="98"/>
                  </a:lnTo>
                  <a:lnTo>
                    <a:pt x="1387" y="98"/>
                  </a:lnTo>
                  <a:lnTo>
                    <a:pt x="1385" y="100"/>
                  </a:lnTo>
                  <a:lnTo>
                    <a:pt x="1385" y="100"/>
                  </a:lnTo>
                  <a:lnTo>
                    <a:pt x="1383" y="100"/>
                  </a:lnTo>
                  <a:lnTo>
                    <a:pt x="1383" y="102"/>
                  </a:lnTo>
                  <a:lnTo>
                    <a:pt x="1383" y="102"/>
                  </a:lnTo>
                  <a:lnTo>
                    <a:pt x="1381" y="102"/>
                  </a:lnTo>
                  <a:lnTo>
                    <a:pt x="1380" y="102"/>
                  </a:lnTo>
                  <a:lnTo>
                    <a:pt x="1376" y="102"/>
                  </a:lnTo>
                  <a:lnTo>
                    <a:pt x="1374" y="102"/>
                  </a:lnTo>
                  <a:lnTo>
                    <a:pt x="1372" y="100"/>
                  </a:lnTo>
                  <a:lnTo>
                    <a:pt x="1368" y="100"/>
                  </a:lnTo>
                  <a:lnTo>
                    <a:pt x="1366" y="98"/>
                  </a:lnTo>
                  <a:lnTo>
                    <a:pt x="1364" y="96"/>
                  </a:lnTo>
                  <a:lnTo>
                    <a:pt x="1360" y="94"/>
                  </a:lnTo>
                  <a:lnTo>
                    <a:pt x="1358" y="92"/>
                  </a:lnTo>
                  <a:lnTo>
                    <a:pt x="1362" y="89"/>
                  </a:lnTo>
                  <a:lnTo>
                    <a:pt x="1362" y="89"/>
                  </a:lnTo>
                  <a:lnTo>
                    <a:pt x="1360" y="89"/>
                  </a:lnTo>
                  <a:lnTo>
                    <a:pt x="1358" y="87"/>
                  </a:lnTo>
                  <a:lnTo>
                    <a:pt x="1358" y="87"/>
                  </a:lnTo>
                  <a:lnTo>
                    <a:pt x="1355" y="87"/>
                  </a:lnTo>
                  <a:lnTo>
                    <a:pt x="1353" y="85"/>
                  </a:lnTo>
                  <a:lnTo>
                    <a:pt x="1349" y="85"/>
                  </a:lnTo>
                  <a:lnTo>
                    <a:pt x="1347" y="85"/>
                  </a:lnTo>
                  <a:lnTo>
                    <a:pt x="1341" y="85"/>
                  </a:lnTo>
                  <a:lnTo>
                    <a:pt x="1337" y="87"/>
                  </a:lnTo>
                  <a:lnTo>
                    <a:pt x="1333" y="89"/>
                  </a:lnTo>
                  <a:lnTo>
                    <a:pt x="1330" y="91"/>
                  </a:lnTo>
                  <a:lnTo>
                    <a:pt x="1328" y="92"/>
                  </a:lnTo>
                  <a:lnTo>
                    <a:pt x="1326" y="92"/>
                  </a:lnTo>
                  <a:lnTo>
                    <a:pt x="1324" y="94"/>
                  </a:lnTo>
                  <a:lnTo>
                    <a:pt x="1320" y="94"/>
                  </a:lnTo>
                  <a:lnTo>
                    <a:pt x="1320" y="94"/>
                  </a:lnTo>
                  <a:lnTo>
                    <a:pt x="1318" y="94"/>
                  </a:lnTo>
                  <a:lnTo>
                    <a:pt x="1318" y="94"/>
                  </a:lnTo>
                  <a:lnTo>
                    <a:pt x="1316" y="94"/>
                  </a:lnTo>
                  <a:lnTo>
                    <a:pt x="1316" y="94"/>
                  </a:lnTo>
                  <a:lnTo>
                    <a:pt x="1314" y="94"/>
                  </a:lnTo>
                  <a:lnTo>
                    <a:pt x="1314" y="94"/>
                  </a:lnTo>
                  <a:lnTo>
                    <a:pt x="1312" y="94"/>
                  </a:lnTo>
                  <a:lnTo>
                    <a:pt x="1312" y="85"/>
                  </a:lnTo>
                  <a:lnTo>
                    <a:pt x="1310" y="83"/>
                  </a:lnTo>
                  <a:lnTo>
                    <a:pt x="1310" y="83"/>
                  </a:lnTo>
                  <a:lnTo>
                    <a:pt x="1309" y="83"/>
                  </a:lnTo>
                  <a:lnTo>
                    <a:pt x="1307" y="83"/>
                  </a:lnTo>
                  <a:lnTo>
                    <a:pt x="1305" y="83"/>
                  </a:lnTo>
                  <a:lnTo>
                    <a:pt x="1303" y="83"/>
                  </a:lnTo>
                  <a:lnTo>
                    <a:pt x="1299" y="83"/>
                  </a:lnTo>
                  <a:lnTo>
                    <a:pt x="1297" y="85"/>
                  </a:lnTo>
                  <a:lnTo>
                    <a:pt x="1295" y="83"/>
                  </a:lnTo>
                  <a:lnTo>
                    <a:pt x="1291" y="81"/>
                  </a:lnTo>
                  <a:lnTo>
                    <a:pt x="1284" y="81"/>
                  </a:lnTo>
                  <a:lnTo>
                    <a:pt x="1278" y="83"/>
                  </a:lnTo>
                  <a:lnTo>
                    <a:pt x="1270" y="83"/>
                  </a:lnTo>
                  <a:lnTo>
                    <a:pt x="1264" y="85"/>
                  </a:lnTo>
                  <a:lnTo>
                    <a:pt x="1259" y="85"/>
                  </a:lnTo>
                  <a:lnTo>
                    <a:pt x="1259" y="85"/>
                  </a:lnTo>
                  <a:lnTo>
                    <a:pt x="1238" y="85"/>
                  </a:lnTo>
                  <a:lnTo>
                    <a:pt x="1238" y="85"/>
                  </a:lnTo>
                  <a:lnTo>
                    <a:pt x="1239" y="87"/>
                  </a:lnTo>
                  <a:lnTo>
                    <a:pt x="1239" y="87"/>
                  </a:lnTo>
                  <a:lnTo>
                    <a:pt x="1239" y="89"/>
                  </a:lnTo>
                  <a:lnTo>
                    <a:pt x="1241" y="89"/>
                  </a:lnTo>
                  <a:lnTo>
                    <a:pt x="1241" y="89"/>
                  </a:lnTo>
                  <a:lnTo>
                    <a:pt x="1243" y="89"/>
                  </a:lnTo>
                  <a:lnTo>
                    <a:pt x="1243" y="89"/>
                  </a:lnTo>
                  <a:lnTo>
                    <a:pt x="1243" y="91"/>
                  </a:lnTo>
                  <a:lnTo>
                    <a:pt x="1245" y="91"/>
                  </a:lnTo>
                  <a:lnTo>
                    <a:pt x="1245" y="92"/>
                  </a:lnTo>
                  <a:lnTo>
                    <a:pt x="1247" y="94"/>
                  </a:lnTo>
                  <a:lnTo>
                    <a:pt x="1247" y="94"/>
                  </a:lnTo>
                  <a:lnTo>
                    <a:pt x="1249" y="96"/>
                  </a:lnTo>
                  <a:lnTo>
                    <a:pt x="1249" y="98"/>
                  </a:lnTo>
                  <a:lnTo>
                    <a:pt x="1249" y="98"/>
                  </a:lnTo>
                  <a:lnTo>
                    <a:pt x="1247" y="98"/>
                  </a:lnTo>
                  <a:lnTo>
                    <a:pt x="1245" y="100"/>
                  </a:lnTo>
                  <a:lnTo>
                    <a:pt x="1241" y="100"/>
                  </a:lnTo>
                  <a:lnTo>
                    <a:pt x="1239" y="100"/>
                  </a:lnTo>
                  <a:lnTo>
                    <a:pt x="1238" y="102"/>
                  </a:lnTo>
                  <a:lnTo>
                    <a:pt x="1236" y="102"/>
                  </a:lnTo>
                  <a:lnTo>
                    <a:pt x="1232" y="102"/>
                  </a:lnTo>
                  <a:lnTo>
                    <a:pt x="1228" y="102"/>
                  </a:lnTo>
                  <a:lnTo>
                    <a:pt x="1222" y="102"/>
                  </a:lnTo>
                  <a:lnTo>
                    <a:pt x="1216" y="102"/>
                  </a:lnTo>
                  <a:lnTo>
                    <a:pt x="1211" y="100"/>
                  </a:lnTo>
                  <a:lnTo>
                    <a:pt x="1205" y="98"/>
                  </a:lnTo>
                  <a:lnTo>
                    <a:pt x="1197" y="98"/>
                  </a:lnTo>
                  <a:lnTo>
                    <a:pt x="1191" y="96"/>
                  </a:lnTo>
                  <a:lnTo>
                    <a:pt x="1186" y="94"/>
                  </a:lnTo>
                  <a:lnTo>
                    <a:pt x="1182" y="94"/>
                  </a:lnTo>
                  <a:lnTo>
                    <a:pt x="1180" y="94"/>
                  </a:lnTo>
                  <a:lnTo>
                    <a:pt x="1180" y="94"/>
                  </a:lnTo>
                  <a:lnTo>
                    <a:pt x="1178" y="94"/>
                  </a:lnTo>
                  <a:lnTo>
                    <a:pt x="1178" y="94"/>
                  </a:lnTo>
                  <a:lnTo>
                    <a:pt x="1178" y="94"/>
                  </a:lnTo>
                  <a:lnTo>
                    <a:pt x="1176" y="94"/>
                  </a:lnTo>
                  <a:lnTo>
                    <a:pt x="1176" y="94"/>
                  </a:lnTo>
                  <a:lnTo>
                    <a:pt x="1176" y="94"/>
                  </a:lnTo>
                  <a:lnTo>
                    <a:pt x="1176" y="106"/>
                  </a:lnTo>
                  <a:lnTo>
                    <a:pt x="1167" y="106"/>
                  </a:lnTo>
                  <a:lnTo>
                    <a:pt x="1163" y="104"/>
                  </a:lnTo>
                  <a:lnTo>
                    <a:pt x="1157" y="104"/>
                  </a:lnTo>
                  <a:lnTo>
                    <a:pt x="1151" y="102"/>
                  </a:lnTo>
                  <a:lnTo>
                    <a:pt x="1143" y="102"/>
                  </a:lnTo>
                  <a:lnTo>
                    <a:pt x="1138" y="100"/>
                  </a:lnTo>
                  <a:lnTo>
                    <a:pt x="1132" y="98"/>
                  </a:lnTo>
                  <a:lnTo>
                    <a:pt x="1126" y="96"/>
                  </a:lnTo>
                  <a:lnTo>
                    <a:pt x="1122" y="92"/>
                  </a:lnTo>
                  <a:lnTo>
                    <a:pt x="1113" y="92"/>
                  </a:lnTo>
                  <a:lnTo>
                    <a:pt x="1113" y="94"/>
                  </a:lnTo>
                  <a:lnTo>
                    <a:pt x="1113" y="94"/>
                  </a:lnTo>
                  <a:lnTo>
                    <a:pt x="1113" y="96"/>
                  </a:lnTo>
                  <a:lnTo>
                    <a:pt x="1113" y="96"/>
                  </a:lnTo>
                  <a:lnTo>
                    <a:pt x="1115" y="98"/>
                  </a:lnTo>
                  <a:lnTo>
                    <a:pt x="1115" y="98"/>
                  </a:lnTo>
                  <a:lnTo>
                    <a:pt x="1115" y="100"/>
                  </a:lnTo>
                  <a:lnTo>
                    <a:pt x="1117" y="100"/>
                  </a:lnTo>
                  <a:lnTo>
                    <a:pt x="1115" y="98"/>
                  </a:lnTo>
                  <a:lnTo>
                    <a:pt x="1111" y="96"/>
                  </a:lnTo>
                  <a:lnTo>
                    <a:pt x="1109" y="94"/>
                  </a:lnTo>
                  <a:lnTo>
                    <a:pt x="1105" y="92"/>
                  </a:lnTo>
                  <a:lnTo>
                    <a:pt x="1103" y="91"/>
                  </a:lnTo>
                  <a:lnTo>
                    <a:pt x="1099" y="89"/>
                  </a:lnTo>
                  <a:lnTo>
                    <a:pt x="1097" y="89"/>
                  </a:lnTo>
                  <a:lnTo>
                    <a:pt x="1096" y="87"/>
                  </a:lnTo>
                  <a:lnTo>
                    <a:pt x="1076" y="87"/>
                  </a:lnTo>
                  <a:lnTo>
                    <a:pt x="1076" y="87"/>
                  </a:lnTo>
                  <a:lnTo>
                    <a:pt x="1072" y="87"/>
                  </a:lnTo>
                  <a:lnTo>
                    <a:pt x="1065" y="85"/>
                  </a:lnTo>
                  <a:lnTo>
                    <a:pt x="1057" y="81"/>
                  </a:lnTo>
                  <a:lnTo>
                    <a:pt x="1051" y="79"/>
                  </a:lnTo>
                  <a:lnTo>
                    <a:pt x="1046" y="75"/>
                  </a:lnTo>
                  <a:lnTo>
                    <a:pt x="1042" y="75"/>
                  </a:lnTo>
                  <a:lnTo>
                    <a:pt x="1042" y="75"/>
                  </a:lnTo>
                  <a:lnTo>
                    <a:pt x="1038" y="75"/>
                  </a:lnTo>
                  <a:lnTo>
                    <a:pt x="1032" y="75"/>
                  </a:lnTo>
                  <a:lnTo>
                    <a:pt x="1028" y="77"/>
                  </a:lnTo>
                  <a:lnTo>
                    <a:pt x="1025" y="77"/>
                  </a:lnTo>
                  <a:lnTo>
                    <a:pt x="1021" y="77"/>
                  </a:lnTo>
                  <a:lnTo>
                    <a:pt x="1017" y="79"/>
                  </a:lnTo>
                  <a:lnTo>
                    <a:pt x="1011" y="79"/>
                  </a:lnTo>
                  <a:lnTo>
                    <a:pt x="1007" y="79"/>
                  </a:lnTo>
                  <a:lnTo>
                    <a:pt x="998" y="79"/>
                  </a:lnTo>
                  <a:lnTo>
                    <a:pt x="990" y="77"/>
                  </a:lnTo>
                  <a:lnTo>
                    <a:pt x="982" y="75"/>
                  </a:lnTo>
                  <a:lnTo>
                    <a:pt x="975" y="73"/>
                  </a:lnTo>
                  <a:lnTo>
                    <a:pt x="967" y="73"/>
                  </a:lnTo>
                  <a:lnTo>
                    <a:pt x="959" y="71"/>
                  </a:lnTo>
                  <a:lnTo>
                    <a:pt x="952" y="69"/>
                  </a:lnTo>
                  <a:lnTo>
                    <a:pt x="944" y="69"/>
                  </a:lnTo>
                  <a:lnTo>
                    <a:pt x="942" y="69"/>
                  </a:lnTo>
                  <a:lnTo>
                    <a:pt x="940" y="67"/>
                  </a:lnTo>
                  <a:lnTo>
                    <a:pt x="936" y="67"/>
                  </a:lnTo>
                  <a:lnTo>
                    <a:pt x="934" y="67"/>
                  </a:lnTo>
                  <a:lnTo>
                    <a:pt x="931" y="66"/>
                  </a:lnTo>
                  <a:lnTo>
                    <a:pt x="929" y="66"/>
                  </a:lnTo>
                  <a:lnTo>
                    <a:pt x="927" y="66"/>
                  </a:lnTo>
                  <a:lnTo>
                    <a:pt x="927" y="66"/>
                  </a:lnTo>
                  <a:lnTo>
                    <a:pt x="927" y="67"/>
                  </a:lnTo>
                  <a:lnTo>
                    <a:pt x="929" y="69"/>
                  </a:lnTo>
                  <a:lnTo>
                    <a:pt x="931" y="73"/>
                  </a:lnTo>
                  <a:lnTo>
                    <a:pt x="932" y="75"/>
                  </a:lnTo>
                  <a:lnTo>
                    <a:pt x="934" y="77"/>
                  </a:lnTo>
                  <a:lnTo>
                    <a:pt x="938" y="79"/>
                  </a:lnTo>
                  <a:lnTo>
                    <a:pt x="940" y="81"/>
                  </a:lnTo>
                  <a:lnTo>
                    <a:pt x="942" y="81"/>
                  </a:lnTo>
                  <a:lnTo>
                    <a:pt x="936" y="79"/>
                  </a:lnTo>
                  <a:lnTo>
                    <a:pt x="931" y="77"/>
                  </a:lnTo>
                  <a:lnTo>
                    <a:pt x="927" y="73"/>
                  </a:lnTo>
                  <a:lnTo>
                    <a:pt x="923" y="71"/>
                  </a:lnTo>
                  <a:lnTo>
                    <a:pt x="919" y="67"/>
                  </a:lnTo>
                  <a:lnTo>
                    <a:pt x="913" y="66"/>
                  </a:lnTo>
                  <a:lnTo>
                    <a:pt x="907" y="62"/>
                  </a:lnTo>
                  <a:lnTo>
                    <a:pt x="900" y="60"/>
                  </a:lnTo>
                  <a:lnTo>
                    <a:pt x="900" y="60"/>
                  </a:lnTo>
                  <a:lnTo>
                    <a:pt x="902" y="58"/>
                  </a:lnTo>
                  <a:lnTo>
                    <a:pt x="902" y="58"/>
                  </a:lnTo>
                  <a:lnTo>
                    <a:pt x="902" y="56"/>
                  </a:lnTo>
                  <a:lnTo>
                    <a:pt x="902" y="54"/>
                  </a:lnTo>
                  <a:lnTo>
                    <a:pt x="902" y="52"/>
                  </a:lnTo>
                  <a:lnTo>
                    <a:pt x="902" y="52"/>
                  </a:lnTo>
                  <a:lnTo>
                    <a:pt x="902" y="52"/>
                  </a:lnTo>
                  <a:lnTo>
                    <a:pt x="892" y="52"/>
                  </a:lnTo>
                  <a:lnTo>
                    <a:pt x="892" y="52"/>
                  </a:lnTo>
                  <a:lnTo>
                    <a:pt x="892" y="52"/>
                  </a:lnTo>
                  <a:lnTo>
                    <a:pt x="892" y="52"/>
                  </a:lnTo>
                  <a:lnTo>
                    <a:pt x="892" y="52"/>
                  </a:lnTo>
                  <a:lnTo>
                    <a:pt x="890" y="54"/>
                  </a:lnTo>
                  <a:lnTo>
                    <a:pt x="890" y="54"/>
                  </a:lnTo>
                  <a:lnTo>
                    <a:pt x="888" y="54"/>
                  </a:lnTo>
                  <a:lnTo>
                    <a:pt x="886" y="56"/>
                  </a:lnTo>
                  <a:lnTo>
                    <a:pt x="886" y="56"/>
                  </a:lnTo>
                  <a:lnTo>
                    <a:pt x="886" y="56"/>
                  </a:lnTo>
                  <a:lnTo>
                    <a:pt x="888" y="56"/>
                  </a:lnTo>
                  <a:lnTo>
                    <a:pt x="888" y="58"/>
                  </a:lnTo>
                  <a:lnTo>
                    <a:pt x="888" y="58"/>
                  </a:lnTo>
                  <a:lnTo>
                    <a:pt x="888" y="58"/>
                  </a:lnTo>
                  <a:lnTo>
                    <a:pt x="888" y="60"/>
                  </a:lnTo>
                  <a:lnTo>
                    <a:pt x="888" y="60"/>
                  </a:lnTo>
                  <a:lnTo>
                    <a:pt x="883" y="62"/>
                  </a:lnTo>
                  <a:lnTo>
                    <a:pt x="877" y="64"/>
                  </a:lnTo>
                  <a:lnTo>
                    <a:pt x="871" y="66"/>
                  </a:lnTo>
                  <a:lnTo>
                    <a:pt x="867" y="69"/>
                  </a:lnTo>
                  <a:lnTo>
                    <a:pt x="861" y="73"/>
                  </a:lnTo>
                  <a:lnTo>
                    <a:pt x="856" y="75"/>
                  </a:lnTo>
                  <a:lnTo>
                    <a:pt x="850" y="79"/>
                  </a:lnTo>
                  <a:lnTo>
                    <a:pt x="844" y="81"/>
                  </a:lnTo>
                  <a:lnTo>
                    <a:pt x="846" y="75"/>
                  </a:lnTo>
                  <a:lnTo>
                    <a:pt x="850" y="69"/>
                  </a:lnTo>
                  <a:lnTo>
                    <a:pt x="856" y="64"/>
                  </a:lnTo>
                  <a:lnTo>
                    <a:pt x="863" y="60"/>
                  </a:lnTo>
                  <a:lnTo>
                    <a:pt x="873" y="54"/>
                  </a:lnTo>
                  <a:lnTo>
                    <a:pt x="881" y="50"/>
                  </a:lnTo>
                  <a:lnTo>
                    <a:pt x="886" y="46"/>
                  </a:lnTo>
                  <a:lnTo>
                    <a:pt x="892" y="44"/>
                  </a:lnTo>
                  <a:lnTo>
                    <a:pt x="886" y="39"/>
                  </a:lnTo>
                  <a:lnTo>
                    <a:pt x="877" y="35"/>
                  </a:lnTo>
                  <a:lnTo>
                    <a:pt x="867" y="31"/>
                  </a:lnTo>
                  <a:lnTo>
                    <a:pt x="858" y="29"/>
                  </a:lnTo>
                  <a:lnTo>
                    <a:pt x="846" y="25"/>
                  </a:lnTo>
                  <a:lnTo>
                    <a:pt x="835" y="23"/>
                  </a:lnTo>
                  <a:lnTo>
                    <a:pt x="823" y="23"/>
                  </a:lnTo>
                  <a:lnTo>
                    <a:pt x="812" y="21"/>
                  </a:lnTo>
                  <a:lnTo>
                    <a:pt x="810" y="21"/>
                  </a:lnTo>
                  <a:lnTo>
                    <a:pt x="808" y="23"/>
                  </a:lnTo>
                  <a:lnTo>
                    <a:pt x="808" y="23"/>
                  </a:lnTo>
                  <a:lnTo>
                    <a:pt x="806" y="23"/>
                  </a:lnTo>
                  <a:lnTo>
                    <a:pt x="804" y="25"/>
                  </a:lnTo>
                  <a:lnTo>
                    <a:pt x="802" y="25"/>
                  </a:lnTo>
                  <a:lnTo>
                    <a:pt x="800" y="25"/>
                  </a:lnTo>
                  <a:lnTo>
                    <a:pt x="796" y="25"/>
                  </a:lnTo>
                  <a:lnTo>
                    <a:pt x="769" y="18"/>
                  </a:lnTo>
                  <a:lnTo>
                    <a:pt x="769" y="18"/>
                  </a:lnTo>
                  <a:lnTo>
                    <a:pt x="769" y="16"/>
                  </a:lnTo>
                  <a:lnTo>
                    <a:pt x="771" y="14"/>
                  </a:lnTo>
                  <a:lnTo>
                    <a:pt x="771" y="14"/>
                  </a:lnTo>
                  <a:lnTo>
                    <a:pt x="773" y="12"/>
                  </a:lnTo>
                  <a:lnTo>
                    <a:pt x="773" y="10"/>
                  </a:lnTo>
                  <a:lnTo>
                    <a:pt x="775" y="8"/>
                  </a:lnTo>
                  <a:lnTo>
                    <a:pt x="775" y="6"/>
                  </a:lnTo>
                  <a:lnTo>
                    <a:pt x="775" y="6"/>
                  </a:lnTo>
                  <a:lnTo>
                    <a:pt x="773" y="4"/>
                  </a:lnTo>
                  <a:lnTo>
                    <a:pt x="771" y="4"/>
                  </a:lnTo>
                  <a:lnTo>
                    <a:pt x="771" y="4"/>
                  </a:lnTo>
                  <a:lnTo>
                    <a:pt x="769" y="4"/>
                  </a:lnTo>
                  <a:lnTo>
                    <a:pt x="769" y="2"/>
                  </a:lnTo>
                  <a:lnTo>
                    <a:pt x="767" y="2"/>
                  </a:lnTo>
                  <a:lnTo>
                    <a:pt x="767" y="2"/>
                  </a:lnTo>
                  <a:lnTo>
                    <a:pt x="765" y="0"/>
                  </a:lnTo>
                  <a:lnTo>
                    <a:pt x="764" y="0"/>
                  </a:lnTo>
                  <a:lnTo>
                    <a:pt x="762" y="0"/>
                  </a:lnTo>
                  <a:lnTo>
                    <a:pt x="760" y="0"/>
                  </a:lnTo>
                  <a:lnTo>
                    <a:pt x="760" y="0"/>
                  </a:lnTo>
                  <a:lnTo>
                    <a:pt x="758" y="2"/>
                  </a:lnTo>
                  <a:lnTo>
                    <a:pt x="758" y="4"/>
                  </a:lnTo>
                  <a:lnTo>
                    <a:pt x="758" y="6"/>
                  </a:lnTo>
                  <a:lnTo>
                    <a:pt x="752" y="8"/>
                  </a:lnTo>
                  <a:lnTo>
                    <a:pt x="748" y="8"/>
                  </a:lnTo>
                  <a:lnTo>
                    <a:pt x="744" y="10"/>
                  </a:lnTo>
                  <a:lnTo>
                    <a:pt x="741" y="12"/>
                  </a:lnTo>
                  <a:lnTo>
                    <a:pt x="739" y="14"/>
                  </a:lnTo>
                  <a:lnTo>
                    <a:pt x="735" y="18"/>
                  </a:lnTo>
                  <a:lnTo>
                    <a:pt x="733" y="19"/>
                  </a:lnTo>
                  <a:lnTo>
                    <a:pt x="729" y="19"/>
                  </a:lnTo>
                  <a:lnTo>
                    <a:pt x="739" y="23"/>
                  </a:lnTo>
                  <a:lnTo>
                    <a:pt x="737" y="23"/>
                  </a:lnTo>
                  <a:lnTo>
                    <a:pt x="737" y="23"/>
                  </a:lnTo>
                  <a:lnTo>
                    <a:pt x="735" y="23"/>
                  </a:lnTo>
                  <a:lnTo>
                    <a:pt x="731" y="23"/>
                  </a:lnTo>
                  <a:lnTo>
                    <a:pt x="729" y="23"/>
                  </a:lnTo>
                  <a:lnTo>
                    <a:pt x="725" y="23"/>
                  </a:lnTo>
                  <a:lnTo>
                    <a:pt x="723" y="23"/>
                  </a:lnTo>
                  <a:lnTo>
                    <a:pt x="719" y="23"/>
                  </a:lnTo>
                  <a:lnTo>
                    <a:pt x="721" y="25"/>
                  </a:lnTo>
                  <a:lnTo>
                    <a:pt x="725" y="29"/>
                  </a:lnTo>
                  <a:lnTo>
                    <a:pt x="727" y="33"/>
                  </a:lnTo>
                  <a:lnTo>
                    <a:pt x="729" y="35"/>
                  </a:lnTo>
                  <a:lnTo>
                    <a:pt x="733" y="39"/>
                  </a:lnTo>
                  <a:lnTo>
                    <a:pt x="735" y="41"/>
                  </a:lnTo>
                  <a:lnTo>
                    <a:pt x="739" y="43"/>
                  </a:lnTo>
                  <a:lnTo>
                    <a:pt x="744" y="44"/>
                  </a:lnTo>
                  <a:lnTo>
                    <a:pt x="739" y="43"/>
                  </a:lnTo>
                  <a:lnTo>
                    <a:pt x="737" y="43"/>
                  </a:lnTo>
                  <a:lnTo>
                    <a:pt x="733" y="41"/>
                  </a:lnTo>
                  <a:lnTo>
                    <a:pt x="729" y="37"/>
                  </a:lnTo>
                  <a:lnTo>
                    <a:pt x="727" y="35"/>
                  </a:lnTo>
                  <a:lnTo>
                    <a:pt x="723" y="31"/>
                  </a:lnTo>
                  <a:lnTo>
                    <a:pt x="719" y="29"/>
                  </a:lnTo>
                  <a:lnTo>
                    <a:pt x="714" y="25"/>
                  </a:lnTo>
                  <a:lnTo>
                    <a:pt x="694" y="35"/>
                  </a:lnTo>
                  <a:lnTo>
                    <a:pt x="694" y="33"/>
                  </a:lnTo>
                  <a:lnTo>
                    <a:pt x="694" y="33"/>
                  </a:lnTo>
                  <a:lnTo>
                    <a:pt x="693" y="33"/>
                  </a:lnTo>
                  <a:lnTo>
                    <a:pt x="693" y="31"/>
                  </a:lnTo>
                  <a:lnTo>
                    <a:pt x="691" y="29"/>
                  </a:lnTo>
                  <a:lnTo>
                    <a:pt x="689" y="29"/>
                  </a:lnTo>
                  <a:lnTo>
                    <a:pt x="687" y="29"/>
                  </a:lnTo>
                  <a:lnTo>
                    <a:pt x="685" y="27"/>
                  </a:lnTo>
                  <a:lnTo>
                    <a:pt x="673" y="29"/>
                  </a:lnTo>
                  <a:lnTo>
                    <a:pt x="664" y="31"/>
                  </a:lnTo>
                  <a:lnTo>
                    <a:pt x="652" y="35"/>
                  </a:lnTo>
                  <a:lnTo>
                    <a:pt x="643" y="39"/>
                  </a:lnTo>
                  <a:lnTo>
                    <a:pt x="633" y="43"/>
                  </a:lnTo>
                  <a:lnTo>
                    <a:pt x="623" y="46"/>
                  </a:lnTo>
                  <a:lnTo>
                    <a:pt x="612" y="48"/>
                  </a:lnTo>
                  <a:lnTo>
                    <a:pt x="600" y="50"/>
                  </a:lnTo>
                  <a:lnTo>
                    <a:pt x="600" y="52"/>
                  </a:lnTo>
                  <a:lnTo>
                    <a:pt x="602" y="52"/>
                  </a:lnTo>
                  <a:lnTo>
                    <a:pt x="604" y="54"/>
                  </a:lnTo>
                  <a:lnTo>
                    <a:pt x="606" y="56"/>
                  </a:lnTo>
                  <a:lnTo>
                    <a:pt x="608" y="58"/>
                  </a:lnTo>
                  <a:lnTo>
                    <a:pt x="610" y="58"/>
                  </a:lnTo>
                  <a:lnTo>
                    <a:pt x="614" y="60"/>
                  </a:lnTo>
                  <a:lnTo>
                    <a:pt x="616" y="60"/>
                  </a:lnTo>
                  <a:lnTo>
                    <a:pt x="616" y="62"/>
                  </a:lnTo>
                  <a:lnTo>
                    <a:pt x="618" y="66"/>
                  </a:lnTo>
                  <a:lnTo>
                    <a:pt x="620" y="67"/>
                  </a:lnTo>
                  <a:lnTo>
                    <a:pt x="622" y="71"/>
                  </a:lnTo>
                  <a:lnTo>
                    <a:pt x="623" y="73"/>
                  </a:lnTo>
                  <a:lnTo>
                    <a:pt x="627" y="75"/>
                  </a:lnTo>
                  <a:lnTo>
                    <a:pt x="629" y="77"/>
                  </a:lnTo>
                  <a:lnTo>
                    <a:pt x="631" y="79"/>
                  </a:lnTo>
                  <a:lnTo>
                    <a:pt x="629" y="79"/>
                  </a:lnTo>
                  <a:lnTo>
                    <a:pt x="625" y="77"/>
                  </a:lnTo>
                  <a:lnTo>
                    <a:pt x="623" y="77"/>
                  </a:lnTo>
                  <a:lnTo>
                    <a:pt x="622" y="75"/>
                  </a:lnTo>
                  <a:lnTo>
                    <a:pt x="620" y="71"/>
                  </a:lnTo>
                  <a:lnTo>
                    <a:pt x="620" y="69"/>
                  </a:lnTo>
                  <a:lnTo>
                    <a:pt x="618" y="66"/>
                  </a:lnTo>
                  <a:lnTo>
                    <a:pt x="618" y="62"/>
                  </a:lnTo>
                  <a:lnTo>
                    <a:pt x="618" y="62"/>
                  </a:lnTo>
                  <a:lnTo>
                    <a:pt x="616" y="62"/>
                  </a:lnTo>
                  <a:lnTo>
                    <a:pt x="616" y="62"/>
                  </a:lnTo>
                  <a:lnTo>
                    <a:pt x="614" y="62"/>
                  </a:lnTo>
                  <a:lnTo>
                    <a:pt x="612" y="62"/>
                  </a:lnTo>
                  <a:lnTo>
                    <a:pt x="612" y="62"/>
                  </a:lnTo>
                  <a:lnTo>
                    <a:pt x="610" y="62"/>
                  </a:lnTo>
                  <a:lnTo>
                    <a:pt x="608" y="62"/>
                  </a:lnTo>
                  <a:lnTo>
                    <a:pt x="606" y="62"/>
                  </a:lnTo>
                  <a:lnTo>
                    <a:pt x="602" y="62"/>
                  </a:lnTo>
                  <a:lnTo>
                    <a:pt x="600" y="64"/>
                  </a:lnTo>
                  <a:lnTo>
                    <a:pt x="599" y="64"/>
                  </a:lnTo>
                  <a:lnTo>
                    <a:pt x="597" y="66"/>
                  </a:lnTo>
                  <a:lnTo>
                    <a:pt x="595" y="66"/>
                  </a:lnTo>
                  <a:lnTo>
                    <a:pt x="591" y="67"/>
                  </a:lnTo>
                  <a:lnTo>
                    <a:pt x="589" y="67"/>
                  </a:lnTo>
                  <a:lnTo>
                    <a:pt x="587" y="67"/>
                  </a:lnTo>
                  <a:lnTo>
                    <a:pt x="587" y="67"/>
                  </a:lnTo>
                  <a:lnTo>
                    <a:pt x="585" y="67"/>
                  </a:lnTo>
                  <a:lnTo>
                    <a:pt x="585" y="66"/>
                  </a:lnTo>
                  <a:lnTo>
                    <a:pt x="583" y="66"/>
                  </a:lnTo>
                  <a:lnTo>
                    <a:pt x="583" y="66"/>
                  </a:lnTo>
                  <a:lnTo>
                    <a:pt x="581" y="64"/>
                  </a:lnTo>
                  <a:lnTo>
                    <a:pt x="581" y="64"/>
                  </a:lnTo>
                  <a:lnTo>
                    <a:pt x="570" y="67"/>
                  </a:lnTo>
                  <a:lnTo>
                    <a:pt x="568" y="67"/>
                  </a:lnTo>
                  <a:lnTo>
                    <a:pt x="568" y="67"/>
                  </a:lnTo>
                  <a:lnTo>
                    <a:pt x="566" y="67"/>
                  </a:lnTo>
                  <a:lnTo>
                    <a:pt x="562" y="67"/>
                  </a:lnTo>
                  <a:lnTo>
                    <a:pt x="560" y="67"/>
                  </a:lnTo>
                  <a:lnTo>
                    <a:pt x="558" y="69"/>
                  </a:lnTo>
                  <a:lnTo>
                    <a:pt x="558" y="69"/>
                  </a:lnTo>
                  <a:lnTo>
                    <a:pt x="556" y="71"/>
                  </a:lnTo>
                  <a:lnTo>
                    <a:pt x="560" y="75"/>
                  </a:lnTo>
                  <a:lnTo>
                    <a:pt x="566" y="81"/>
                  </a:lnTo>
                  <a:lnTo>
                    <a:pt x="574" y="87"/>
                  </a:lnTo>
                  <a:lnTo>
                    <a:pt x="583" y="91"/>
                  </a:lnTo>
                  <a:lnTo>
                    <a:pt x="595" y="94"/>
                  </a:lnTo>
                  <a:lnTo>
                    <a:pt x="604" y="98"/>
                  </a:lnTo>
                  <a:lnTo>
                    <a:pt x="614" y="102"/>
                  </a:lnTo>
                  <a:lnTo>
                    <a:pt x="620" y="102"/>
                  </a:lnTo>
                  <a:lnTo>
                    <a:pt x="620" y="106"/>
                  </a:lnTo>
                  <a:lnTo>
                    <a:pt x="620" y="110"/>
                  </a:lnTo>
                  <a:lnTo>
                    <a:pt x="622" y="112"/>
                  </a:lnTo>
                  <a:lnTo>
                    <a:pt x="622" y="114"/>
                  </a:lnTo>
                  <a:lnTo>
                    <a:pt x="623" y="115"/>
                  </a:lnTo>
                  <a:lnTo>
                    <a:pt x="625" y="117"/>
                  </a:lnTo>
                  <a:lnTo>
                    <a:pt x="625" y="119"/>
                  </a:lnTo>
                  <a:lnTo>
                    <a:pt x="627" y="123"/>
                  </a:lnTo>
                  <a:lnTo>
                    <a:pt x="622" y="123"/>
                  </a:lnTo>
                  <a:lnTo>
                    <a:pt x="616" y="121"/>
                  </a:lnTo>
                  <a:lnTo>
                    <a:pt x="612" y="117"/>
                  </a:lnTo>
                  <a:lnTo>
                    <a:pt x="606" y="114"/>
                  </a:lnTo>
                  <a:lnTo>
                    <a:pt x="604" y="110"/>
                  </a:lnTo>
                  <a:lnTo>
                    <a:pt x="600" y="106"/>
                  </a:lnTo>
                  <a:lnTo>
                    <a:pt x="597" y="102"/>
                  </a:lnTo>
                  <a:lnTo>
                    <a:pt x="593" y="98"/>
                  </a:lnTo>
                  <a:lnTo>
                    <a:pt x="589" y="98"/>
                  </a:lnTo>
                  <a:lnTo>
                    <a:pt x="583" y="96"/>
                  </a:lnTo>
                  <a:lnTo>
                    <a:pt x="576" y="94"/>
                  </a:lnTo>
                  <a:lnTo>
                    <a:pt x="570" y="92"/>
                  </a:lnTo>
                  <a:lnTo>
                    <a:pt x="564" y="91"/>
                  </a:lnTo>
                  <a:lnTo>
                    <a:pt x="558" y="87"/>
                  </a:lnTo>
                  <a:lnTo>
                    <a:pt x="554" y="83"/>
                  </a:lnTo>
                  <a:lnTo>
                    <a:pt x="552" y="77"/>
                  </a:lnTo>
                  <a:lnTo>
                    <a:pt x="552" y="77"/>
                  </a:lnTo>
                  <a:lnTo>
                    <a:pt x="551" y="77"/>
                  </a:lnTo>
                  <a:lnTo>
                    <a:pt x="551" y="77"/>
                  </a:lnTo>
                  <a:lnTo>
                    <a:pt x="549" y="77"/>
                  </a:lnTo>
                  <a:lnTo>
                    <a:pt x="549" y="77"/>
                  </a:lnTo>
                  <a:lnTo>
                    <a:pt x="547" y="77"/>
                  </a:lnTo>
                  <a:lnTo>
                    <a:pt x="547" y="77"/>
                  </a:lnTo>
                  <a:lnTo>
                    <a:pt x="545" y="77"/>
                  </a:lnTo>
                  <a:lnTo>
                    <a:pt x="545" y="77"/>
                  </a:lnTo>
                  <a:lnTo>
                    <a:pt x="543" y="79"/>
                  </a:lnTo>
                  <a:lnTo>
                    <a:pt x="541" y="79"/>
                  </a:lnTo>
                  <a:lnTo>
                    <a:pt x="539" y="81"/>
                  </a:lnTo>
                  <a:lnTo>
                    <a:pt x="539" y="83"/>
                  </a:lnTo>
                  <a:lnTo>
                    <a:pt x="537" y="83"/>
                  </a:lnTo>
                  <a:lnTo>
                    <a:pt x="535" y="85"/>
                  </a:lnTo>
                  <a:lnTo>
                    <a:pt x="531" y="85"/>
                  </a:lnTo>
                  <a:lnTo>
                    <a:pt x="531" y="87"/>
                  </a:lnTo>
                  <a:lnTo>
                    <a:pt x="531" y="89"/>
                  </a:lnTo>
                  <a:lnTo>
                    <a:pt x="529" y="89"/>
                  </a:lnTo>
                  <a:lnTo>
                    <a:pt x="529" y="91"/>
                  </a:lnTo>
                  <a:lnTo>
                    <a:pt x="529" y="92"/>
                  </a:lnTo>
                  <a:lnTo>
                    <a:pt x="528" y="92"/>
                  </a:lnTo>
                  <a:lnTo>
                    <a:pt x="528" y="94"/>
                  </a:lnTo>
                  <a:lnTo>
                    <a:pt x="526" y="94"/>
                  </a:lnTo>
                  <a:lnTo>
                    <a:pt x="528" y="98"/>
                  </a:lnTo>
                  <a:lnTo>
                    <a:pt x="531" y="100"/>
                  </a:lnTo>
                  <a:lnTo>
                    <a:pt x="537" y="100"/>
                  </a:lnTo>
                  <a:lnTo>
                    <a:pt x="541" y="102"/>
                  </a:lnTo>
                  <a:lnTo>
                    <a:pt x="547" y="104"/>
                  </a:lnTo>
                  <a:lnTo>
                    <a:pt x="552" y="106"/>
                  </a:lnTo>
                  <a:lnTo>
                    <a:pt x="558" y="106"/>
                  </a:lnTo>
                  <a:lnTo>
                    <a:pt x="562" y="108"/>
                  </a:lnTo>
                  <a:lnTo>
                    <a:pt x="551" y="108"/>
                  </a:lnTo>
                  <a:lnTo>
                    <a:pt x="545" y="106"/>
                  </a:lnTo>
                  <a:lnTo>
                    <a:pt x="537" y="106"/>
                  </a:lnTo>
                  <a:lnTo>
                    <a:pt x="531" y="104"/>
                  </a:lnTo>
                  <a:lnTo>
                    <a:pt x="526" y="102"/>
                  </a:lnTo>
                  <a:lnTo>
                    <a:pt x="522" y="100"/>
                  </a:lnTo>
                  <a:lnTo>
                    <a:pt x="518" y="96"/>
                  </a:lnTo>
                  <a:lnTo>
                    <a:pt x="514" y="92"/>
                  </a:lnTo>
                  <a:lnTo>
                    <a:pt x="510" y="85"/>
                  </a:lnTo>
                  <a:lnTo>
                    <a:pt x="505" y="85"/>
                  </a:lnTo>
                  <a:lnTo>
                    <a:pt x="505" y="87"/>
                  </a:lnTo>
                  <a:lnTo>
                    <a:pt x="505" y="89"/>
                  </a:lnTo>
                  <a:lnTo>
                    <a:pt x="503" y="91"/>
                  </a:lnTo>
                  <a:lnTo>
                    <a:pt x="503" y="91"/>
                  </a:lnTo>
                  <a:lnTo>
                    <a:pt x="501" y="92"/>
                  </a:lnTo>
                  <a:lnTo>
                    <a:pt x="501" y="92"/>
                  </a:lnTo>
                  <a:lnTo>
                    <a:pt x="499" y="94"/>
                  </a:lnTo>
                  <a:lnTo>
                    <a:pt x="497" y="96"/>
                  </a:lnTo>
                  <a:lnTo>
                    <a:pt x="499" y="100"/>
                  </a:lnTo>
                  <a:lnTo>
                    <a:pt x="501" y="102"/>
                  </a:lnTo>
                  <a:lnTo>
                    <a:pt x="505" y="104"/>
                  </a:lnTo>
                  <a:lnTo>
                    <a:pt x="508" y="106"/>
                  </a:lnTo>
                  <a:lnTo>
                    <a:pt x="510" y="106"/>
                  </a:lnTo>
                  <a:lnTo>
                    <a:pt x="514" y="110"/>
                  </a:lnTo>
                  <a:lnTo>
                    <a:pt x="516" y="112"/>
                  </a:lnTo>
                  <a:lnTo>
                    <a:pt x="518" y="115"/>
                  </a:lnTo>
                  <a:lnTo>
                    <a:pt x="518" y="117"/>
                  </a:lnTo>
                  <a:lnTo>
                    <a:pt x="518" y="119"/>
                  </a:lnTo>
                  <a:lnTo>
                    <a:pt x="520" y="121"/>
                  </a:lnTo>
                  <a:lnTo>
                    <a:pt x="520" y="123"/>
                  </a:lnTo>
                  <a:lnTo>
                    <a:pt x="520" y="125"/>
                  </a:lnTo>
                  <a:lnTo>
                    <a:pt x="520" y="127"/>
                  </a:lnTo>
                  <a:lnTo>
                    <a:pt x="520" y="129"/>
                  </a:lnTo>
                  <a:lnTo>
                    <a:pt x="522" y="131"/>
                  </a:lnTo>
                  <a:lnTo>
                    <a:pt x="524" y="131"/>
                  </a:lnTo>
                  <a:lnTo>
                    <a:pt x="524" y="133"/>
                  </a:lnTo>
                  <a:lnTo>
                    <a:pt x="526" y="135"/>
                  </a:lnTo>
                  <a:lnTo>
                    <a:pt x="526" y="135"/>
                  </a:lnTo>
                  <a:lnTo>
                    <a:pt x="528" y="137"/>
                  </a:lnTo>
                  <a:lnTo>
                    <a:pt x="529" y="137"/>
                  </a:lnTo>
                  <a:lnTo>
                    <a:pt x="531" y="138"/>
                  </a:lnTo>
                  <a:lnTo>
                    <a:pt x="533" y="138"/>
                  </a:lnTo>
                  <a:lnTo>
                    <a:pt x="537" y="138"/>
                  </a:lnTo>
                  <a:lnTo>
                    <a:pt x="539" y="137"/>
                  </a:lnTo>
                  <a:lnTo>
                    <a:pt x="541" y="137"/>
                  </a:lnTo>
                  <a:lnTo>
                    <a:pt x="541" y="135"/>
                  </a:lnTo>
                  <a:lnTo>
                    <a:pt x="543" y="135"/>
                  </a:lnTo>
                  <a:lnTo>
                    <a:pt x="545" y="133"/>
                  </a:lnTo>
                  <a:lnTo>
                    <a:pt x="549" y="133"/>
                  </a:lnTo>
                  <a:lnTo>
                    <a:pt x="551" y="133"/>
                  </a:lnTo>
                  <a:lnTo>
                    <a:pt x="556" y="133"/>
                  </a:lnTo>
                  <a:lnTo>
                    <a:pt x="560" y="135"/>
                  </a:lnTo>
                  <a:lnTo>
                    <a:pt x="564" y="137"/>
                  </a:lnTo>
                  <a:lnTo>
                    <a:pt x="568" y="138"/>
                  </a:lnTo>
                  <a:lnTo>
                    <a:pt x="570" y="140"/>
                  </a:lnTo>
                  <a:lnTo>
                    <a:pt x="574" y="142"/>
                  </a:lnTo>
                  <a:lnTo>
                    <a:pt x="579" y="142"/>
                  </a:lnTo>
                  <a:lnTo>
                    <a:pt x="583" y="144"/>
                  </a:lnTo>
                  <a:lnTo>
                    <a:pt x="583" y="146"/>
                  </a:lnTo>
                  <a:lnTo>
                    <a:pt x="585" y="150"/>
                  </a:lnTo>
                  <a:lnTo>
                    <a:pt x="585" y="154"/>
                  </a:lnTo>
                  <a:lnTo>
                    <a:pt x="587" y="156"/>
                  </a:lnTo>
                  <a:lnTo>
                    <a:pt x="589" y="158"/>
                  </a:lnTo>
                  <a:lnTo>
                    <a:pt x="593" y="162"/>
                  </a:lnTo>
                  <a:lnTo>
                    <a:pt x="595" y="162"/>
                  </a:lnTo>
                  <a:lnTo>
                    <a:pt x="599" y="163"/>
                  </a:lnTo>
                  <a:lnTo>
                    <a:pt x="599" y="163"/>
                  </a:lnTo>
                  <a:lnTo>
                    <a:pt x="597" y="163"/>
                  </a:lnTo>
                  <a:lnTo>
                    <a:pt x="597" y="163"/>
                  </a:lnTo>
                  <a:lnTo>
                    <a:pt x="595" y="163"/>
                  </a:lnTo>
                  <a:lnTo>
                    <a:pt x="595" y="163"/>
                  </a:lnTo>
                  <a:lnTo>
                    <a:pt x="593" y="163"/>
                  </a:lnTo>
                  <a:lnTo>
                    <a:pt x="593" y="163"/>
                  </a:lnTo>
                  <a:lnTo>
                    <a:pt x="591" y="163"/>
                  </a:lnTo>
                  <a:lnTo>
                    <a:pt x="585" y="162"/>
                  </a:lnTo>
                  <a:lnTo>
                    <a:pt x="579" y="160"/>
                  </a:lnTo>
                  <a:lnTo>
                    <a:pt x="576" y="154"/>
                  </a:lnTo>
                  <a:lnTo>
                    <a:pt x="574" y="150"/>
                  </a:lnTo>
                  <a:lnTo>
                    <a:pt x="570" y="144"/>
                  </a:lnTo>
                  <a:lnTo>
                    <a:pt x="566" y="140"/>
                  </a:lnTo>
                  <a:lnTo>
                    <a:pt x="560" y="137"/>
                  </a:lnTo>
                  <a:lnTo>
                    <a:pt x="552" y="137"/>
                  </a:lnTo>
                  <a:lnTo>
                    <a:pt x="552" y="137"/>
                  </a:lnTo>
                  <a:lnTo>
                    <a:pt x="551" y="137"/>
                  </a:lnTo>
                  <a:lnTo>
                    <a:pt x="549" y="137"/>
                  </a:lnTo>
                  <a:lnTo>
                    <a:pt x="547" y="138"/>
                  </a:lnTo>
                  <a:lnTo>
                    <a:pt x="545" y="138"/>
                  </a:lnTo>
                  <a:lnTo>
                    <a:pt x="543" y="140"/>
                  </a:lnTo>
                  <a:lnTo>
                    <a:pt x="541" y="140"/>
                  </a:lnTo>
                  <a:lnTo>
                    <a:pt x="539" y="142"/>
                  </a:lnTo>
                  <a:lnTo>
                    <a:pt x="539" y="142"/>
                  </a:lnTo>
                  <a:lnTo>
                    <a:pt x="541" y="146"/>
                  </a:lnTo>
                  <a:lnTo>
                    <a:pt x="543" y="150"/>
                  </a:lnTo>
                  <a:lnTo>
                    <a:pt x="545" y="152"/>
                  </a:lnTo>
                  <a:lnTo>
                    <a:pt x="547" y="156"/>
                  </a:lnTo>
                  <a:lnTo>
                    <a:pt x="549" y="160"/>
                  </a:lnTo>
                  <a:lnTo>
                    <a:pt x="551" y="163"/>
                  </a:lnTo>
                  <a:lnTo>
                    <a:pt x="552" y="165"/>
                  </a:lnTo>
                  <a:lnTo>
                    <a:pt x="551" y="167"/>
                  </a:lnTo>
                  <a:lnTo>
                    <a:pt x="549" y="169"/>
                  </a:lnTo>
                  <a:lnTo>
                    <a:pt x="547" y="171"/>
                  </a:lnTo>
                  <a:lnTo>
                    <a:pt x="543" y="175"/>
                  </a:lnTo>
                  <a:lnTo>
                    <a:pt x="541" y="177"/>
                  </a:lnTo>
                  <a:lnTo>
                    <a:pt x="537" y="179"/>
                  </a:lnTo>
                  <a:lnTo>
                    <a:pt x="533" y="181"/>
                  </a:lnTo>
                  <a:lnTo>
                    <a:pt x="528" y="181"/>
                  </a:lnTo>
                  <a:lnTo>
                    <a:pt x="524" y="181"/>
                  </a:lnTo>
                  <a:lnTo>
                    <a:pt x="518" y="183"/>
                  </a:lnTo>
                  <a:lnTo>
                    <a:pt x="514" y="183"/>
                  </a:lnTo>
                  <a:lnTo>
                    <a:pt x="510" y="185"/>
                  </a:lnTo>
                  <a:lnTo>
                    <a:pt x="506" y="185"/>
                  </a:lnTo>
                  <a:lnTo>
                    <a:pt x="503" y="183"/>
                  </a:lnTo>
                  <a:lnTo>
                    <a:pt x="501" y="183"/>
                  </a:lnTo>
                  <a:lnTo>
                    <a:pt x="497" y="179"/>
                  </a:lnTo>
                  <a:lnTo>
                    <a:pt x="499" y="179"/>
                  </a:lnTo>
                  <a:lnTo>
                    <a:pt x="501" y="179"/>
                  </a:lnTo>
                  <a:lnTo>
                    <a:pt x="503" y="179"/>
                  </a:lnTo>
                  <a:lnTo>
                    <a:pt x="505" y="179"/>
                  </a:lnTo>
                  <a:lnTo>
                    <a:pt x="506" y="179"/>
                  </a:lnTo>
                  <a:lnTo>
                    <a:pt x="508" y="179"/>
                  </a:lnTo>
                  <a:lnTo>
                    <a:pt x="512" y="179"/>
                  </a:lnTo>
                  <a:lnTo>
                    <a:pt x="514" y="179"/>
                  </a:lnTo>
                  <a:lnTo>
                    <a:pt x="516" y="179"/>
                  </a:lnTo>
                  <a:lnTo>
                    <a:pt x="520" y="177"/>
                  </a:lnTo>
                  <a:lnTo>
                    <a:pt x="522" y="175"/>
                  </a:lnTo>
                  <a:lnTo>
                    <a:pt x="524" y="173"/>
                  </a:lnTo>
                  <a:lnTo>
                    <a:pt x="526" y="171"/>
                  </a:lnTo>
                  <a:lnTo>
                    <a:pt x="528" y="167"/>
                  </a:lnTo>
                  <a:lnTo>
                    <a:pt x="528" y="165"/>
                  </a:lnTo>
                  <a:lnTo>
                    <a:pt x="528" y="162"/>
                  </a:lnTo>
                  <a:lnTo>
                    <a:pt x="528" y="160"/>
                  </a:lnTo>
                  <a:lnTo>
                    <a:pt x="528" y="158"/>
                  </a:lnTo>
                  <a:lnTo>
                    <a:pt x="528" y="158"/>
                  </a:lnTo>
                  <a:lnTo>
                    <a:pt x="528" y="156"/>
                  </a:lnTo>
                  <a:lnTo>
                    <a:pt x="528" y="154"/>
                  </a:lnTo>
                  <a:lnTo>
                    <a:pt x="528" y="152"/>
                  </a:lnTo>
                  <a:lnTo>
                    <a:pt x="528" y="150"/>
                  </a:lnTo>
                  <a:lnTo>
                    <a:pt x="528" y="148"/>
                  </a:lnTo>
                  <a:lnTo>
                    <a:pt x="522" y="144"/>
                  </a:lnTo>
                  <a:lnTo>
                    <a:pt x="516" y="140"/>
                  </a:lnTo>
                  <a:lnTo>
                    <a:pt x="512" y="137"/>
                  </a:lnTo>
                  <a:lnTo>
                    <a:pt x="508" y="131"/>
                  </a:lnTo>
                  <a:lnTo>
                    <a:pt x="506" y="125"/>
                  </a:lnTo>
                  <a:lnTo>
                    <a:pt x="503" y="119"/>
                  </a:lnTo>
                  <a:lnTo>
                    <a:pt x="499" y="115"/>
                  </a:lnTo>
                  <a:lnTo>
                    <a:pt x="495" y="110"/>
                  </a:lnTo>
                  <a:lnTo>
                    <a:pt x="481" y="106"/>
                  </a:lnTo>
                  <a:lnTo>
                    <a:pt x="480" y="104"/>
                  </a:lnTo>
                  <a:lnTo>
                    <a:pt x="480" y="102"/>
                  </a:lnTo>
                  <a:lnTo>
                    <a:pt x="481" y="100"/>
                  </a:lnTo>
                  <a:lnTo>
                    <a:pt x="481" y="96"/>
                  </a:lnTo>
                  <a:lnTo>
                    <a:pt x="481" y="92"/>
                  </a:lnTo>
                  <a:lnTo>
                    <a:pt x="481" y="91"/>
                  </a:lnTo>
                  <a:lnTo>
                    <a:pt x="480" y="87"/>
                  </a:lnTo>
                  <a:lnTo>
                    <a:pt x="480" y="85"/>
                  </a:lnTo>
                  <a:lnTo>
                    <a:pt x="476" y="83"/>
                  </a:lnTo>
                  <a:lnTo>
                    <a:pt x="474" y="83"/>
                  </a:lnTo>
                  <a:lnTo>
                    <a:pt x="470" y="81"/>
                  </a:lnTo>
                  <a:lnTo>
                    <a:pt x="466" y="81"/>
                  </a:lnTo>
                  <a:lnTo>
                    <a:pt x="460" y="79"/>
                  </a:lnTo>
                  <a:lnTo>
                    <a:pt x="457" y="79"/>
                  </a:lnTo>
                  <a:lnTo>
                    <a:pt x="451" y="79"/>
                  </a:lnTo>
                  <a:lnTo>
                    <a:pt x="445" y="79"/>
                  </a:lnTo>
                  <a:lnTo>
                    <a:pt x="447" y="79"/>
                  </a:lnTo>
                  <a:lnTo>
                    <a:pt x="449" y="79"/>
                  </a:lnTo>
                  <a:lnTo>
                    <a:pt x="451" y="79"/>
                  </a:lnTo>
                  <a:lnTo>
                    <a:pt x="453" y="77"/>
                  </a:lnTo>
                  <a:lnTo>
                    <a:pt x="455" y="77"/>
                  </a:lnTo>
                  <a:lnTo>
                    <a:pt x="457" y="75"/>
                  </a:lnTo>
                  <a:lnTo>
                    <a:pt x="457" y="73"/>
                  </a:lnTo>
                  <a:lnTo>
                    <a:pt x="457" y="71"/>
                  </a:lnTo>
                  <a:lnTo>
                    <a:pt x="455" y="71"/>
                  </a:lnTo>
                  <a:lnTo>
                    <a:pt x="453" y="71"/>
                  </a:lnTo>
                  <a:lnTo>
                    <a:pt x="451" y="69"/>
                  </a:lnTo>
                  <a:lnTo>
                    <a:pt x="451" y="71"/>
                  </a:lnTo>
                  <a:lnTo>
                    <a:pt x="449" y="71"/>
                  </a:lnTo>
                  <a:lnTo>
                    <a:pt x="447" y="71"/>
                  </a:lnTo>
                  <a:lnTo>
                    <a:pt x="443" y="71"/>
                  </a:lnTo>
                  <a:lnTo>
                    <a:pt x="441" y="71"/>
                  </a:lnTo>
                  <a:lnTo>
                    <a:pt x="441" y="73"/>
                  </a:lnTo>
                  <a:lnTo>
                    <a:pt x="441" y="75"/>
                  </a:lnTo>
                  <a:lnTo>
                    <a:pt x="439" y="79"/>
                  </a:lnTo>
                  <a:lnTo>
                    <a:pt x="439" y="81"/>
                  </a:lnTo>
                  <a:lnTo>
                    <a:pt x="437" y="83"/>
                  </a:lnTo>
                  <a:lnTo>
                    <a:pt x="435" y="87"/>
                  </a:lnTo>
                  <a:lnTo>
                    <a:pt x="435" y="89"/>
                  </a:lnTo>
                  <a:lnTo>
                    <a:pt x="435" y="91"/>
                  </a:lnTo>
                  <a:lnTo>
                    <a:pt x="435" y="91"/>
                  </a:lnTo>
                  <a:lnTo>
                    <a:pt x="435" y="91"/>
                  </a:lnTo>
                  <a:lnTo>
                    <a:pt x="437" y="91"/>
                  </a:lnTo>
                  <a:lnTo>
                    <a:pt x="437" y="91"/>
                  </a:lnTo>
                  <a:lnTo>
                    <a:pt x="439" y="91"/>
                  </a:lnTo>
                  <a:lnTo>
                    <a:pt x="439" y="91"/>
                  </a:lnTo>
                  <a:lnTo>
                    <a:pt x="441" y="91"/>
                  </a:lnTo>
                  <a:lnTo>
                    <a:pt x="441" y="91"/>
                  </a:lnTo>
                  <a:lnTo>
                    <a:pt x="441" y="98"/>
                  </a:lnTo>
                  <a:lnTo>
                    <a:pt x="439" y="100"/>
                  </a:lnTo>
                  <a:lnTo>
                    <a:pt x="439" y="100"/>
                  </a:lnTo>
                  <a:lnTo>
                    <a:pt x="437" y="100"/>
                  </a:lnTo>
                  <a:lnTo>
                    <a:pt x="435" y="102"/>
                  </a:lnTo>
                  <a:lnTo>
                    <a:pt x="434" y="102"/>
                  </a:lnTo>
                  <a:lnTo>
                    <a:pt x="432" y="102"/>
                  </a:lnTo>
                  <a:lnTo>
                    <a:pt x="430" y="102"/>
                  </a:lnTo>
                  <a:lnTo>
                    <a:pt x="428" y="102"/>
                  </a:lnTo>
                  <a:lnTo>
                    <a:pt x="428" y="102"/>
                  </a:lnTo>
                  <a:lnTo>
                    <a:pt x="428" y="104"/>
                  </a:lnTo>
                  <a:lnTo>
                    <a:pt x="428" y="104"/>
                  </a:lnTo>
                  <a:lnTo>
                    <a:pt x="428" y="104"/>
                  </a:lnTo>
                  <a:lnTo>
                    <a:pt x="428" y="106"/>
                  </a:lnTo>
                  <a:lnTo>
                    <a:pt x="428" y="106"/>
                  </a:lnTo>
                  <a:lnTo>
                    <a:pt x="428" y="106"/>
                  </a:lnTo>
                  <a:lnTo>
                    <a:pt x="428" y="106"/>
                  </a:lnTo>
                  <a:lnTo>
                    <a:pt x="430" y="110"/>
                  </a:lnTo>
                  <a:lnTo>
                    <a:pt x="434" y="114"/>
                  </a:lnTo>
                  <a:lnTo>
                    <a:pt x="435" y="117"/>
                  </a:lnTo>
                  <a:lnTo>
                    <a:pt x="439" y="123"/>
                  </a:lnTo>
                  <a:lnTo>
                    <a:pt x="443" y="127"/>
                  </a:lnTo>
                  <a:lnTo>
                    <a:pt x="447" y="131"/>
                  </a:lnTo>
                  <a:lnTo>
                    <a:pt x="453" y="133"/>
                  </a:lnTo>
                  <a:lnTo>
                    <a:pt x="457" y="135"/>
                  </a:lnTo>
                  <a:lnTo>
                    <a:pt x="458" y="137"/>
                  </a:lnTo>
                  <a:lnTo>
                    <a:pt x="458" y="138"/>
                  </a:lnTo>
                  <a:lnTo>
                    <a:pt x="462" y="140"/>
                  </a:lnTo>
                  <a:lnTo>
                    <a:pt x="464" y="142"/>
                  </a:lnTo>
                  <a:lnTo>
                    <a:pt x="466" y="144"/>
                  </a:lnTo>
                  <a:lnTo>
                    <a:pt x="470" y="146"/>
                  </a:lnTo>
                  <a:lnTo>
                    <a:pt x="472" y="150"/>
                  </a:lnTo>
                  <a:lnTo>
                    <a:pt x="472" y="154"/>
                  </a:lnTo>
                  <a:lnTo>
                    <a:pt x="472" y="154"/>
                  </a:lnTo>
                  <a:lnTo>
                    <a:pt x="472" y="154"/>
                  </a:lnTo>
                  <a:lnTo>
                    <a:pt x="470" y="154"/>
                  </a:lnTo>
                  <a:lnTo>
                    <a:pt x="470" y="154"/>
                  </a:lnTo>
                  <a:lnTo>
                    <a:pt x="470" y="154"/>
                  </a:lnTo>
                  <a:lnTo>
                    <a:pt x="468" y="154"/>
                  </a:lnTo>
                  <a:lnTo>
                    <a:pt x="468" y="154"/>
                  </a:lnTo>
                  <a:lnTo>
                    <a:pt x="466" y="154"/>
                  </a:lnTo>
                  <a:lnTo>
                    <a:pt x="464" y="154"/>
                  </a:lnTo>
                  <a:lnTo>
                    <a:pt x="458" y="152"/>
                  </a:lnTo>
                  <a:lnTo>
                    <a:pt x="451" y="148"/>
                  </a:lnTo>
                  <a:lnTo>
                    <a:pt x="443" y="146"/>
                  </a:lnTo>
                  <a:lnTo>
                    <a:pt x="434" y="142"/>
                  </a:lnTo>
                  <a:lnTo>
                    <a:pt x="428" y="140"/>
                  </a:lnTo>
                  <a:lnTo>
                    <a:pt x="422" y="137"/>
                  </a:lnTo>
                  <a:lnTo>
                    <a:pt x="420" y="135"/>
                  </a:lnTo>
                  <a:lnTo>
                    <a:pt x="414" y="135"/>
                  </a:lnTo>
                  <a:lnTo>
                    <a:pt x="405" y="133"/>
                  </a:lnTo>
                  <a:lnTo>
                    <a:pt x="391" y="131"/>
                  </a:lnTo>
                  <a:lnTo>
                    <a:pt x="378" y="129"/>
                  </a:lnTo>
                  <a:lnTo>
                    <a:pt x="366" y="127"/>
                  </a:lnTo>
                  <a:lnTo>
                    <a:pt x="355" y="123"/>
                  </a:lnTo>
                  <a:lnTo>
                    <a:pt x="347" y="121"/>
                  </a:lnTo>
                  <a:lnTo>
                    <a:pt x="345" y="115"/>
                  </a:lnTo>
                  <a:lnTo>
                    <a:pt x="345" y="115"/>
                  </a:lnTo>
                  <a:lnTo>
                    <a:pt x="343" y="115"/>
                  </a:lnTo>
                  <a:lnTo>
                    <a:pt x="343" y="117"/>
                  </a:lnTo>
                  <a:lnTo>
                    <a:pt x="341" y="117"/>
                  </a:lnTo>
                  <a:lnTo>
                    <a:pt x="341" y="117"/>
                  </a:lnTo>
                  <a:lnTo>
                    <a:pt x="339" y="117"/>
                  </a:lnTo>
                  <a:lnTo>
                    <a:pt x="339" y="117"/>
                  </a:lnTo>
                  <a:lnTo>
                    <a:pt x="339" y="117"/>
                  </a:lnTo>
                  <a:lnTo>
                    <a:pt x="341" y="123"/>
                  </a:lnTo>
                  <a:lnTo>
                    <a:pt x="343" y="127"/>
                  </a:lnTo>
                  <a:lnTo>
                    <a:pt x="349" y="129"/>
                  </a:lnTo>
                  <a:lnTo>
                    <a:pt x="355" y="133"/>
                  </a:lnTo>
                  <a:lnTo>
                    <a:pt x="361" y="135"/>
                  </a:lnTo>
                  <a:lnTo>
                    <a:pt x="366" y="137"/>
                  </a:lnTo>
                  <a:lnTo>
                    <a:pt x="370" y="140"/>
                  </a:lnTo>
                  <a:lnTo>
                    <a:pt x="374" y="146"/>
                  </a:lnTo>
                  <a:lnTo>
                    <a:pt x="374" y="146"/>
                  </a:lnTo>
                  <a:lnTo>
                    <a:pt x="374" y="146"/>
                  </a:lnTo>
                  <a:lnTo>
                    <a:pt x="372" y="146"/>
                  </a:lnTo>
                  <a:lnTo>
                    <a:pt x="372" y="146"/>
                  </a:lnTo>
                  <a:lnTo>
                    <a:pt x="370" y="146"/>
                  </a:lnTo>
                  <a:lnTo>
                    <a:pt x="370" y="148"/>
                  </a:lnTo>
                  <a:lnTo>
                    <a:pt x="370" y="148"/>
                  </a:lnTo>
                  <a:lnTo>
                    <a:pt x="368" y="148"/>
                  </a:lnTo>
                  <a:lnTo>
                    <a:pt x="368" y="148"/>
                  </a:lnTo>
                  <a:lnTo>
                    <a:pt x="366" y="146"/>
                  </a:lnTo>
                  <a:lnTo>
                    <a:pt x="364" y="146"/>
                  </a:lnTo>
                  <a:lnTo>
                    <a:pt x="361" y="146"/>
                  </a:lnTo>
                  <a:lnTo>
                    <a:pt x="359" y="144"/>
                  </a:lnTo>
                  <a:lnTo>
                    <a:pt x="357" y="144"/>
                  </a:lnTo>
                  <a:lnTo>
                    <a:pt x="353" y="144"/>
                  </a:lnTo>
                  <a:lnTo>
                    <a:pt x="351" y="144"/>
                  </a:lnTo>
                  <a:lnTo>
                    <a:pt x="345" y="144"/>
                  </a:lnTo>
                  <a:lnTo>
                    <a:pt x="338" y="146"/>
                  </a:lnTo>
                  <a:lnTo>
                    <a:pt x="332" y="148"/>
                  </a:lnTo>
                  <a:lnTo>
                    <a:pt x="324" y="150"/>
                  </a:lnTo>
                  <a:lnTo>
                    <a:pt x="316" y="152"/>
                  </a:lnTo>
                  <a:lnTo>
                    <a:pt x="309" y="154"/>
                  </a:lnTo>
                  <a:lnTo>
                    <a:pt x="301" y="156"/>
                  </a:lnTo>
                  <a:lnTo>
                    <a:pt x="293" y="156"/>
                  </a:lnTo>
                  <a:lnTo>
                    <a:pt x="293" y="156"/>
                  </a:lnTo>
                  <a:lnTo>
                    <a:pt x="293" y="154"/>
                  </a:lnTo>
                  <a:lnTo>
                    <a:pt x="293" y="154"/>
                  </a:lnTo>
                  <a:lnTo>
                    <a:pt x="293" y="152"/>
                  </a:lnTo>
                  <a:lnTo>
                    <a:pt x="293" y="150"/>
                  </a:lnTo>
                  <a:lnTo>
                    <a:pt x="293" y="148"/>
                  </a:lnTo>
                  <a:lnTo>
                    <a:pt x="293" y="148"/>
                  </a:lnTo>
                  <a:lnTo>
                    <a:pt x="293" y="146"/>
                  </a:lnTo>
                  <a:lnTo>
                    <a:pt x="293" y="144"/>
                  </a:lnTo>
                  <a:lnTo>
                    <a:pt x="292" y="144"/>
                  </a:lnTo>
                  <a:lnTo>
                    <a:pt x="292" y="144"/>
                  </a:lnTo>
                  <a:lnTo>
                    <a:pt x="290" y="144"/>
                  </a:lnTo>
                  <a:lnTo>
                    <a:pt x="290" y="144"/>
                  </a:lnTo>
                  <a:lnTo>
                    <a:pt x="288" y="142"/>
                  </a:lnTo>
                  <a:lnTo>
                    <a:pt x="286" y="142"/>
                  </a:lnTo>
                  <a:lnTo>
                    <a:pt x="284" y="142"/>
                  </a:lnTo>
                  <a:lnTo>
                    <a:pt x="282" y="144"/>
                  </a:lnTo>
                  <a:lnTo>
                    <a:pt x="280" y="146"/>
                  </a:lnTo>
                  <a:lnTo>
                    <a:pt x="278" y="146"/>
                  </a:lnTo>
                  <a:lnTo>
                    <a:pt x="274" y="146"/>
                  </a:lnTo>
                  <a:lnTo>
                    <a:pt x="270" y="146"/>
                  </a:lnTo>
                  <a:lnTo>
                    <a:pt x="268" y="146"/>
                  </a:lnTo>
                  <a:lnTo>
                    <a:pt x="265" y="146"/>
                  </a:lnTo>
                  <a:lnTo>
                    <a:pt x="263" y="148"/>
                  </a:lnTo>
                  <a:lnTo>
                    <a:pt x="259" y="152"/>
                  </a:lnTo>
                  <a:lnTo>
                    <a:pt x="253" y="154"/>
                  </a:lnTo>
                  <a:lnTo>
                    <a:pt x="249" y="156"/>
                  </a:lnTo>
                  <a:lnTo>
                    <a:pt x="244" y="160"/>
                  </a:lnTo>
                  <a:lnTo>
                    <a:pt x="238" y="162"/>
                  </a:lnTo>
                  <a:lnTo>
                    <a:pt x="236" y="167"/>
                  </a:lnTo>
                  <a:lnTo>
                    <a:pt x="232" y="171"/>
                  </a:lnTo>
                  <a:lnTo>
                    <a:pt x="232" y="179"/>
                  </a:lnTo>
                  <a:lnTo>
                    <a:pt x="230" y="179"/>
                  </a:lnTo>
                  <a:lnTo>
                    <a:pt x="228" y="177"/>
                  </a:lnTo>
                  <a:lnTo>
                    <a:pt x="226" y="177"/>
                  </a:lnTo>
                  <a:lnTo>
                    <a:pt x="224" y="177"/>
                  </a:lnTo>
                  <a:lnTo>
                    <a:pt x="222" y="177"/>
                  </a:lnTo>
                  <a:lnTo>
                    <a:pt x="221" y="177"/>
                  </a:lnTo>
                  <a:lnTo>
                    <a:pt x="219" y="179"/>
                  </a:lnTo>
                  <a:lnTo>
                    <a:pt x="219" y="179"/>
                  </a:lnTo>
                  <a:lnTo>
                    <a:pt x="215" y="179"/>
                  </a:lnTo>
                  <a:lnTo>
                    <a:pt x="213" y="177"/>
                  </a:lnTo>
                  <a:lnTo>
                    <a:pt x="211" y="177"/>
                  </a:lnTo>
                  <a:lnTo>
                    <a:pt x="209" y="175"/>
                  </a:lnTo>
                  <a:lnTo>
                    <a:pt x="205" y="173"/>
                  </a:lnTo>
                  <a:lnTo>
                    <a:pt x="203" y="173"/>
                  </a:lnTo>
                  <a:lnTo>
                    <a:pt x="201" y="171"/>
                  </a:lnTo>
                  <a:lnTo>
                    <a:pt x="199" y="169"/>
                  </a:lnTo>
                  <a:lnTo>
                    <a:pt x="199" y="160"/>
                  </a:lnTo>
                  <a:lnTo>
                    <a:pt x="201" y="160"/>
                  </a:lnTo>
                  <a:lnTo>
                    <a:pt x="203" y="160"/>
                  </a:lnTo>
                  <a:lnTo>
                    <a:pt x="205" y="160"/>
                  </a:lnTo>
                  <a:lnTo>
                    <a:pt x="205" y="160"/>
                  </a:lnTo>
                  <a:lnTo>
                    <a:pt x="207" y="160"/>
                  </a:lnTo>
                  <a:lnTo>
                    <a:pt x="207" y="160"/>
                  </a:lnTo>
                  <a:lnTo>
                    <a:pt x="209" y="160"/>
                  </a:lnTo>
                  <a:lnTo>
                    <a:pt x="209" y="160"/>
                  </a:lnTo>
                  <a:lnTo>
                    <a:pt x="209" y="156"/>
                  </a:lnTo>
                  <a:lnTo>
                    <a:pt x="207" y="154"/>
                  </a:lnTo>
                  <a:lnTo>
                    <a:pt x="205" y="152"/>
                  </a:lnTo>
                  <a:lnTo>
                    <a:pt x="203" y="150"/>
                  </a:lnTo>
                  <a:lnTo>
                    <a:pt x="201" y="148"/>
                  </a:lnTo>
                  <a:lnTo>
                    <a:pt x="197" y="148"/>
                  </a:lnTo>
                  <a:lnTo>
                    <a:pt x="194" y="148"/>
                  </a:lnTo>
                  <a:lnTo>
                    <a:pt x="190" y="148"/>
                  </a:lnTo>
                  <a:lnTo>
                    <a:pt x="188" y="148"/>
                  </a:lnTo>
                  <a:lnTo>
                    <a:pt x="188" y="148"/>
                  </a:lnTo>
                  <a:lnTo>
                    <a:pt x="186" y="148"/>
                  </a:lnTo>
                  <a:lnTo>
                    <a:pt x="184" y="146"/>
                  </a:lnTo>
                  <a:lnTo>
                    <a:pt x="182" y="146"/>
                  </a:lnTo>
                  <a:lnTo>
                    <a:pt x="180" y="146"/>
                  </a:lnTo>
                  <a:lnTo>
                    <a:pt x="178" y="148"/>
                  </a:lnTo>
                  <a:lnTo>
                    <a:pt x="176" y="148"/>
                  </a:lnTo>
                  <a:lnTo>
                    <a:pt x="176" y="148"/>
                  </a:lnTo>
                  <a:lnTo>
                    <a:pt x="178" y="150"/>
                  </a:lnTo>
                  <a:lnTo>
                    <a:pt x="178" y="150"/>
                  </a:lnTo>
                  <a:lnTo>
                    <a:pt x="180" y="150"/>
                  </a:lnTo>
                  <a:lnTo>
                    <a:pt x="182" y="152"/>
                  </a:lnTo>
                  <a:lnTo>
                    <a:pt x="182" y="154"/>
                  </a:lnTo>
                  <a:lnTo>
                    <a:pt x="184" y="154"/>
                  </a:lnTo>
                  <a:lnTo>
                    <a:pt x="184" y="156"/>
                  </a:lnTo>
                  <a:lnTo>
                    <a:pt x="184" y="158"/>
                  </a:lnTo>
                  <a:lnTo>
                    <a:pt x="184" y="158"/>
                  </a:lnTo>
                  <a:lnTo>
                    <a:pt x="184" y="160"/>
                  </a:lnTo>
                  <a:lnTo>
                    <a:pt x="182" y="160"/>
                  </a:lnTo>
                  <a:lnTo>
                    <a:pt x="182" y="162"/>
                  </a:lnTo>
                  <a:lnTo>
                    <a:pt x="182" y="162"/>
                  </a:lnTo>
                  <a:lnTo>
                    <a:pt x="180" y="163"/>
                  </a:lnTo>
                  <a:lnTo>
                    <a:pt x="180" y="163"/>
                  </a:lnTo>
                  <a:lnTo>
                    <a:pt x="180" y="163"/>
                  </a:lnTo>
                  <a:lnTo>
                    <a:pt x="182" y="165"/>
                  </a:lnTo>
                  <a:lnTo>
                    <a:pt x="182" y="165"/>
                  </a:lnTo>
                  <a:lnTo>
                    <a:pt x="184" y="167"/>
                  </a:lnTo>
                  <a:lnTo>
                    <a:pt x="186" y="169"/>
                  </a:lnTo>
                  <a:lnTo>
                    <a:pt x="188" y="169"/>
                  </a:lnTo>
                  <a:lnTo>
                    <a:pt x="190" y="171"/>
                  </a:lnTo>
                  <a:lnTo>
                    <a:pt x="192" y="171"/>
                  </a:lnTo>
                  <a:lnTo>
                    <a:pt x="192" y="188"/>
                  </a:lnTo>
                  <a:lnTo>
                    <a:pt x="192" y="188"/>
                  </a:lnTo>
                  <a:lnTo>
                    <a:pt x="192" y="188"/>
                  </a:lnTo>
                  <a:lnTo>
                    <a:pt x="192" y="188"/>
                  </a:lnTo>
                  <a:lnTo>
                    <a:pt x="190" y="188"/>
                  </a:lnTo>
                  <a:lnTo>
                    <a:pt x="190" y="188"/>
                  </a:lnTo>
                  <a:lnTo>
                    <a:pt x="188" y="188"/>
                  </a:lnTo>
                  <a:lnTo>
                    <a:pt x="188" y="188"/>
                  </a:lnTo>
                  <a:lnTo>
                    <a:pt x="188" y="188"/>
                  </a:lnTo>
                  <a:lnTo>
                    <a:pt x="186" y="186"/>
                  </a:lnTo>
                  <a:lnTo>
                    <a:pt x="184" y="185"/>
                  </a:lnTo>
                  <a:lnTo>
                    <a:pt x="182" y="183"/>
                  </a:lnTo>
                  <a:lnTo>
                    <a:pt x="180" y="181"/>
                  </a:lnTo>
                  <a:lnTo>
                    <a:pt x="178" y="181"/>
                  </a:lnTo>
                  <a:lnTo>
                    <a:pt x="176" y="179"/>
                  </a:lnTo>
                  <a:lnTo>
                    <a:pt x="173" y="179"/>
                  </a:lnTo>
                  <a:lnTo>
                    <a:pt x="171" y="177"/>
                  </a:lnTo>
                  <a:lnTo>
                    <a:pt x="169" y="179"/>
                  </a:lnTo>
                  <a:lnTo>
                    <a:pt x="167" y="183"/>
                  </a:lnTo>
                  <a:lnTo>
                    <a:pt x="163" y="185"/>
                  </a:lnTo>
                  <a:lnTo>
                    <a:pt x="157" y="188"/>
                  </a:lnTo>
                  <a:lnTo>
                    <a:pt x="153" y="190"/>
                  </a:lnTo>
                  <a:lnTo>
                    <a:pt x="150" y="192"/>
                  </a:lnTo>
                  <a:lnTo>
                    <a:pt x="148" y="194"/>
                  </a:lnTo>
                  <a:lnTo>
                    <a:pt x="148" y="196"/>
                  </a:lnTo>
                  <a:lnTo>
                    <a:pt x="148" y="198"/>
                  </a:lnTo>
                  <a:lnTo>
                    <a:pt x="148" y="200"/>
                  </a:lnTo>
                  <a:lnTo>
                    <a:pt x="150" y="202"/>
                  </a:lnTo>
                  <a:lnTo>
                    <a:pt x="151" y="204"/>
                  </a:lnTo>
                  <a:lnTo>
                    <a:pt x="153" y="206"/>
                  </a:lnTo>
                  <a:lnTo>
                    <a:pt x="155" y="208"/>
                  </a:lnTo>
                  <a:lnTo>
                    <a:pt x="155" y="208"/>
                  </a:lnTo>
                  <a:lnTo>
                    <a:pt x="157" y="211"/>
                  </a:lnTo>
                  <a:lnTo>
                    <a:pt x="134" y="211"/>
                  </a:lnTo>
                  <a:lnTo>
                    <a:pt x="132" y="211"/>
                  </a:lnTo>
                  <a:lnTo>
                    <a:pt x="132" y="213"/>
                  </a:lnTo>
                  <a:lnTo>
                    <a:pt x="132" y="217"/>
                  </a:lnTo>
                  <a:lnTo>
                    <a:pt x="130" y="219"/>
                  </a:lnTo>
                  <a:lnTo>
                    <a:pt x="130" y="221"/>
                  </a:lnTo>
                  <a:lnTo>
                    <a:pt x="128" y="223"/>
                  </a:lnTo>
                  <a:lnTo>
                    <a:pt x="126" y="223"/>
                  </a:lnTo>
                  <a:lnTo>
                    <a:pt x="125" y="225"/>
                  </a:lnTo>
                  <a:lnTo>
                    <a:pt x="119" y="223"/>
                  </a:lnTo>
                  <a:lnTo>
                    <a:pt x="111" y="223"/>
                  </a:lnTo>
                  <a:lnTo>
                    <a:pt x="103" y="221"/>
                  </a:lnTo>
                  <a:lnTo>
                    <a:pt x="98" y="217"/>
                  </a:lnTo>
                  <a:lnTo>
                    <a:pt x="92" y="213"/>
                  </a:lnTo>
                  <a:lnTo>
                    <a:pt x="86" y="210"/>
                  </a:lnTo>
                  <a:lnTo>
                    <a:pt x="84" y="204"/>
                  </a:lnTo>
                  <a:lnTo>
                    <a:pt x="82" y="196"/>
                  </a:lnTo>
                  <a:lnTo>
                    <a:pt x="82" y="196"/>
                  </a:lnTo>
                  <a:lnTo>
                    <a:pt x="82" y="196"/>
                  </a:lnTo>
                  <a:lnTo>
                    <a:pt x="82" y="194"/>
                  </a:lnTo>
                  <a:lnTo>
                    <a:pt x="80" y="194"/>
                  </a:lnTo>
                  <a:lnTo>
                    <a:pt x="80" y="192"/>
                  </a:lnTo>
                  <a:lnTo>
                    <a:pt x="80" y="192"/>
                  </a:lnTo>
                  <a:lnTo>
                    <a:pt x="80" y="192"/>
                  </a:lnTo>
                  <a:lnTo>
                    <a:pt x="80" y="190"/>
                  </a:lnTo>
                  <a:lnTo>
                    <a:pt x="77" y="190"/>
                  </a:lnTo>
                  <a:lnTo>
                    <a:pt x="71" y="188"/>
                  </a:lnTo>
                  <a:lnTo>
                    <a:pt x="65" y="186"/>
                  </a:lnTo>
                  <a:lnTo>
                    <a:pt x="59" y="183"/>
                  </a:lnTo>
                  <a:lnTo>
                    <a:pt x="54" y="181"/>
                  </a:lnTo>
                  <a:lnTo>
                    <a:pt x="48" y="177"/>
                  </a:lnTo>
                  <a:lnTo>
                    <a:pt x="44" y="175"/>
                  </a:lnTo>
                  <a:lnTo>
                    <a:pt x="42" y="171"/>
                  </a:lnTo>
                  <a:lnTo>
                    <a:pt x="46" y="173"/>
                  </a:lnTo>
                  <a:lnTo>
                    <a:pt x="52" y="175"/>
                  </a:lnTo>
                  <a:lnTo>
                    <a:pt x="59" y="177"/>
                  </a:lnTo>
                  <a:lnTo>
                    <a:pt x="69" y="181"/>
                  </a:lnTo>
                  <a:lnTo>
                    <a:pt x="79" y="183"/>
                  </a:lnTo>
                  <a:lnTo>
                    <a:pt x="88" y="185"/>
                  </a:lnTo>
                  <a:lnTo>
                    <a:pt x="94" y="186"/>
                  </a:lnTo>
                  <a:lnTo>
                    <a:pt x="98" y="186"/>
                  </a:lnTo>
                  <a:lnTo>
                    <a:pt x="102" y="186"/>
                  </a:lnTo>
                  <a:lnTo>
                    <a:pt x="105" y="186"/>
                  </a:lnTo>
                  <a:lnTo>
                    <a:pt x="107" y="186"/>
                  </a:lnTo>
                  <a:lnTo>
                    <a:pt x="111" y="186"/>
                  </a:lnTo>
                  <a:lnTo>
                    <a:pt x="115" y="186"/>
                  </a:lnTo>
                  <a:lnTo>
                    <a:pt x="117" y="186"/>
                  </a:lnTo>
                  <a:lnTo>
                    <a:pt x="121" y="186"/>
                  </a:lnTo>
                  <a:lnTo>
                    <a:pt x="125" y="186"/>
                  </a:lnTo>
                  <a:lnTo>
                    <a:pt x="130" y="186"/>
                  </a:lnTo>
                  <a:lnTo>
                    <a:pt x="134" y="185"/>
                  </a:lnTo>
                  <a:lnTo>
                    <a:pt x="138" y="183"/>
                  </a:lnTo>
                  <a:lnTo>
                    <a:pt x="140" y="181"/>
                  </a:lnTo>
                  <a:lnTo>
                    <a:pt x="144" y="179"/>
                  </a:lnTo>
                  <a:lnTo>
                    <a:pt x="148" y="175"/>
                  </a:lnTo>
                  <a:lnTo>
                    <a:pt x="151" y="173"/>
                  </a:lnTo>
                  <a:lnTo>
                    <a:pt x="155" y="169"/>
                  </a:lnTo>
                  <a:lnTo>
                    <a:pt x="153" y="169"/>
                  </a:lnTo>
                  <a:lnTo>
                    <a:pt x="151" y="167"/>
                  </a:lnTo>
                  <a:lnTo>
                    <a:pt x="150" y="165"/>
                  </a:lnTo>
                  <a:lnTo>
                    <a:pt x="148" y="163"/>
                  </a:lnTo>
                  <a:lnTo>
                    <a:pt x="148" y="162"/>
                  </a:lnTo>
                  <a:lnTo>
                    <a:pt x="146" y="162"/>
                  </a:lnTo>
                  <a:lnTo>
                    <a:pt x="144" y="160"/>
                  </a:lnTo>
                  <a:lnTo>
                    <a:pt x="144" y="158"/>
                  </a:lnTo>
                  <a:lnTo>
                    <a:pt x="142" y="156"/>
                  </a:lnTo>
                  <a:lnTo>
                    <a:pt x="138" y="154"/>
                  </a:lnTo>
                  <a:lnTo>
                    <a:pt x="130" y="152"/>
                  </a:lnTo>
                  <a:lnTo>
                    <a:pt x="121" y="148"/>
                  </a:lnTo>
                  <a:lnTo>
                    <a:pt x="107" y="144"/>
                  </a:lnTo>
                  <a:lnTo>
                    <a:pt x="90" y="140"/>
                  </a:lnTo>
                  <a:lnTo>
                    <a:pt x="73" y="137"/>
                  </a:lnTo>
                  <a:lnTo>
                    <a:pt x="52" y="137"/>
                  </a:lnTo>
                  <a:lnTo>
                    <a:pt x="48" y="137"/>
                  </a:lnTo>
                  <a:lnTo>
                    <a:pt x="46" y="137"/>
                  </a:lnTo>
                  <a:lnTo>
                    <a:pt x="44" y="135"/>
                  </a:lnTo>
                  <a:lnTo>
                    <a:pt x="42" y="135"/>
                  </a:lnTo>
                  <a:lnTo>
                    <a:pt x="42" y="133"/>
                  </a:lnTo>
                  <a:lnTo>
                    <a:pt x="40" y="133"/>
                  </a:lnTo>
                  <a:lnTo>
                    <a:pt x="40" y="129"/>
                  </a:lnTo>
                  <a:lnTo>
                    <a:pt x="38" y="127"/>
                  </a:lnTo>
                  <a:lnTo>
                    <a:pt x="36" y="127"/>
                  </a:lnTo>
                  <a:lnTo>
                    <a:pt x="32" y="127"/>
                  </a:lnTo>
                  <a:lnTo>
                    <a:pt x="31" y="129"/>
                  </a:lnTo>
                  <a:lnTo>
                    <a:pt x="27" y="129"/>
                  </a:lnTo>
                  <a:lnTo>
                    <a:pt x="25" y="131"/>
                  </a:lnTo>
                  <a:lnTo>
                    <a:pt x="21" y="131"/>
                  </a:lnTo>
                  <a:lnTo>
                    <a:pt x="19" y="133"/>
                  </a:lnTo>
                  <a:lnTo>
                    <a:pt x="15" y="135"/>
                  </a:lnTo>
                  <a:lnTo>
                    <a:pt x="15" y="135"/>
                  </a:lnTo>
                  <a:lnTo>
                    <a:pt x="13" y="135"/>
                  </a:lnTo>
                  <a:lnTo>
                    <a:pt x="11" y="135"/>
                  </a:lnTo>
                  <a:lnTo>
                    <a:pt x="11" y="137"/>
                  </a:lnTo>
                  <a:lnTo>
                    <a:pt x="9" y="137"/>
                  </a:lnTo>
                  <a:lnTo>
                    <a:pt x="9" y="137"/>
                  </a:lnTo>
                  <a:lnTo>
                    <a:pt x="8" y="137"/>
                  </a:lnTo>
                  <a:lnTo>
                    <a:pt x="8" y="137"/>
                  </a:lnTo>
                  <a:lnTo>
                    <a:pt x="0" y="148"/>
                  </a:lnTo>
                  <a:lnTo>
                    <a:pt x="2" y="152"/>
                  </a:lnTo>
                  <a:lnTo>
                    <a:pt x="6" y="154"/>
                  </a:lnTo>
                  <a:lnTo>
                    <a:pt x="8" y="156"/>
                  </a:lnTo>
                  <a:lnTo>
                    <a:pt x="11" y="158"/>
                  </a:lnTo>
                  <a:lnTo>
                    <a:pt x="15" y="160"/>
                  </a:lnTo>
                  <a:lnTo>
                    <a:pt x="17" y="160"/>
                  </a:lnTo>
                  <a:lnTo>
                    <a:pt x="21" y="162"/>
                  </a:lnTo>
                  <a:lnTo>
                    <a:pt x="23" y="162"/>
                  </a:lnTo>
                  <a:lnTo>
                    <a:pt x="23" y="163"/>
                  </a:lnTo>
                  <a:lnTo>
                    <a:pt x="21" y="167"/>
                  </a:lnTo>
                  <a:lnTo>
                    <a:pt x="21" y="169"/>
                  </a:lnTo>
                  <a:lnTo>
                    <a:pt x="19" y="169"/>
                  </a:lnTo>
                  <a:lnTo>
                    <a:pt x="17" y="171"/>
                  </a:lnTo>
                  <a:lnTo>
                    <a:pt x="17" y="173"/>
                  </a:lnTo>
                  <a:lnTo>
                    <a:pt x="15" y="175"/>
                  </a:lnTo>
                  <a:lnTo>
                    <a:pt x="15" y="177"/>
                  </a:lnTo>
                  <a:lnTo>
                    <a:pt x="15" y="179"/>
                  </a:lnTo>
                  <a:lnTo>
                    <a:pt x="17" y="183"/>
                  </a:lnTo>
                  <a:lnTo>
                    <a:pt x="19" y="185"/>
                  </a:lnTo>
                  <a:lnTo>
                    <a:pt x="21" y="186"/>
                  </a:lnTo>
                  <a:lnTo>
                    <a:pt x="23" y="190"/>
                  </a:lnTo>
                  <a:lnTo>
                    <a:pt x="25" y="190"/>
                  </a:lnTo>
                  <a:lnTo>
                    <a:pt x="27" y="192"/>
                  </a:lnTo>
                  <a:lnTo>
                    <a:pt x="27" y="192"/>
                  </a:lnTo>
                  <a:lnTo>
                    <a:pt x="29" y="202"/>
                  </a:lnTo>
                  <a:lnTo>
                    <a:pt x="31" y="210"/>
                  </a:lnTo>
                  <a:lnTo>
                    <a:pt x="34" y="215"/>
                  </a:lnTo>
                  <a:lnTo>
                    <a:pt x="38" y="221"/>
                  </a:lnTo>
                  <a:lnTo>
                    <a:pt x="44" y="225"/>
                  </a:lnTo>
                  <a:lnTo>
                    <a:pt x="50" y="229"/>
                  </a:lnTo>
                  <a:lnTo>
                    <a:pt x="57" y="233"/>
                  </a:lnTo>
                  <a:lnTo>
                    <a:pt x="63" y="236"/>
                  </a:lnTo>
                  <a:lnTo>
                    <a:pt x="57" y="242"/>
                  </a:lnTo>
                  <a:lnTo>
                    <a:pt x="52" y="248"/>
                  </a:lnTo>
                  <a:lnTo>
                    <a:pt x="46" y="254"/>
                  </a:lnTo>
                  <a:lnTo>
                    <a:pt x="40" y="259"/>
                  </a:lnTo>
                  <a:lnTo>
                    <a:pt x="36" y="265"/>
                  </a:lnTo>
                  <a:lnTo>
                    <a:pt x="31" y="271"/>
                  </a:lnTo>
                  <a:lnTo>
                    <a:pt x="25" y="275"/>
                  </a:lnTo>
                  <a:lnTo>
                    <a:pt x="19" y="279"/>
                  </a:lnTo>
                  <a:lnTo>
                    <a:pt x="21" y="281"/>
                  </a:lnTo>
                  <a:lnTo>
                    <a:pt x="23" y="282"/>
                  </a:lnTo>
                  <a:lnTo>
                    <a:pt x="25" y="284"/>
                  </a:lnTo>
                  <a:lnTo>
                    <a:pt x="27" y="286"/>
                  </a:lnTo>
                  <a:lnTo>
                    <a:pt x="29" y="290"/>
                  </a:lnTo>
                  <a:lnTo>
                    <a:pt x="31" y="292"/>
                  </a:lnTo>
                  <a:lnTo>
                    <a:pt x="32" y="294"/>
                  </a:lnTo>
                  <a:lnTo>
                    <a:pt x="32" y="294"/>
                  </a:lnTo>
                  <a:lnTo>
                    <a:pt x="31" y="298"/>
                  </a:lnTo>
                  <a:lnTo>
                    <a:pt x="31" y="302"/>
                  </a:lnTo>
                  <a:lnTo>
                    <a:pt x="31" y="306"/>
                  </a:lnTo>
                  <a:lnTo>
                    <a:pt x="32" y="309"/>
                  </a:lnTo>
                  <a:lnTo>
                    <a:pt x="32" y="313"/>
                  </a:lnTo>
                  <a:lnTo>
                    <a:pt x="34" y="317"/>
                  </a:lnTo>
                  <a:lnTo>
                    <a:pt x="34" y="323"/>
                  </a:lnTo>
                  <a:lnTo>
                    <a:pt x="32" y="327"/>
                  </a:lnTo>
                  <a:lnTo>
                    <a:pt x="34" y="329"/>
                  </a:lnTo>
                  <a:lnTo>
                    <a:pt x="34" y="332"/>
                  </a:lnTo>
                  <a:lnTo>
                    <a:pt x="34" y="336"/>
                  </a:lnTo>
                  <a:lnTo>
                    <a:pt x="36" y="340"/>
                  </a:lnTo>
                  <a:lnTo>
                    <a:pt x="38" y="344"/>
                  </a:lnTo>
                  <a:lnTo>
                    <a:pt x="40" y="348"/>
                  </a:lnTo>
                  <a:lnTo>
                    <a:pt x="42" y="350"/>
                  </a:lnTo>
                  <a:lnTo>
                    <a:pt x="42" y="354"/>
                  </a:lnTo>
                  <a:lnTo>
                    <a:pt x="55" y="357"/>
                  </a:lnTo>
                  <a:lnTo>
                    <a:pt x="65" y="357"/>
                  </a:lnTo>
                  <a:lnTo>
                    <a:pt x="69" y="365"/>
                  </a:lnTo>
                  <a:lnTo>
                    <a:pt x="79" y="361"/>
                  </a:lnTo>
                  <a:lnTo>
                    <a:pt x="88" y="365"/>
                  </a:lnTo>
                  <a:lnTo>
                    <a:pt x="90" y="380"/>
                  </a:lnTo>
                  <a:lnTo>
                    <a:pt x="102" y="392"/>
                  </a:lnTo>
                  <a:lnTo>
                    <a:pt x="111" y="400"/>
                  </a:lnTo>
                  <a:lnTo>
                    <a:pt x="119" y="403"/>
                  </a:lnTo>
                  <a:lnTo>
                    <a:pt x="111" y="409"/>
                  </a:lnTo>
                  <a:lnTo>
                    <a:pt x="100" y="405"/>
                  </a:lnTo>
                  <a:lnTo>
                    <a:pt x="102" y="413"/>
                  </a:lnTo>
                  <a:lnTo>
                    <a:pt x="105" y="417"/>
                  </a:lnTo>
                  <a:lnTo>
                    <a:pt x="105" y="426"/>
                  </a:lnTo>
                  <a:lnTo>
                    <a:pt x="102" y="426"/>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82" name="Freeform 439"/>
            <p:cNvSpPr>
              <a:spLocks/>
            </p:cNvSpPr>
            <p:nvPr/>
          </p:nvSpPr>
          <p:spPr bwMode="auto">
            <a:xfrm>
              <a:off x="3338" y="1449"/>
              <a:ext cx="564" cy="284"/>
            </a:xfrm>
            <a:custGeom>
              <a:avLst/>
              <a:gdLst>
                <a:gd name="T0" fmla="*/ 123 w 564"/>
                <a:gd name="T1" fmla="*/ 232 h 261"/>
                <a:gd name="T2" fmla="*/ 119 w 564"/>
                <a:gd name="T3" fmla="*/ 232 h 261"/>
                <a:gd name="T4" fmla="*/ 111 w 564"/>
                <a:gd name="T5" fmla="*/ 236 h 261"/>
                <a:gd name="T6" fmla="*/ 109 w 564"/>
                <a:gd name="T7" fmla="*/ 244 h 261"/>
                <a:gd name="T8" fmla="*/ 103 w 564"/>
                <a:gd name="T9" fmla="*/ 232 h 261"/>
                <a:gd name="T10" fmla="*/ 98 w 564"/>
                <a:gd name="T11" fmla="*/ 221 h 261"/>
                <a:gd name="T12" fmla="*/ 88 w 564"/>
                <a:gd name="T13" fmla="*/ 215 h 261"/>
                <a:gd name="T14" fmla="*/ 77 w 564"/>
                <a:gd name="T15" fmla="*/ 203 h 261"/>
                <a:gd name="T16" fmla="*/ 65 w 564"/>
                <a:gd name="T17" fmla="*/ 192 h 261"/>
                <a:gd name="T18" fmla="*/ 65 w 564"/>
                <a:gd name="T19" fmla="*/ 186 h 261"/>
                <a:gd name="T20" fmla="*/ 67 w 564"/>
                <a:gd name="T21" fmla="*/ 182 h 261"/>
                <a:gd name="T22" fmla="*/ 71 w 564"/>
                <a:gd name="T23" fmla="*/ 178 h 261"/>
                <a:gd name="T24" fmla="*/ 82 w 564"/>
                <a:gd name="T25" fmla="*/ 171 h 261"/>
                <a:gd name="T26" fmla="*/ 94 w 564"/>
                <a:gd name="T27" fmla="*/ 163 h 261"/>
                <a:gd name="T28" fmla="*/ 90 w 564"/>
                <a:gd name="T29" fmla="*/ 151 h 261"/>
                <a:gd name="T30" fmla="*/ 75 w 564"/>
                <a:gd name="T31" fmla="*/ 144 h 261"/>
                <a:gd name="T32" fmla="*/ 57 w 564"/>
                <a:gd name="T33" fmla="*/ 142 h 261"/>
                <a:gd name="T34" fmla="*/ 40 w 564"/>
                <a:gd name="T35" fmla="*/ 151 h 261"/>
                <a:gd name="T36" fmla="*/ 34 w 564"/>
                <a:gd name="T37" fmla="*/ 148 h 261"/>
                <a:gd name="T38" fmla="*/ 2 w 564"/>
                <a:gd name="T39" fmla="*/ 123 h 261"/>
                <a:gd name="T40" fmla="*/ 13 w 564"/>
                <a:gd name="T41" fmla="*/ 90 h 261"/>
                <a:gd name="T42" fmla="*/ 40 w 564"/>
                <a:gd name="T43" fmla="*/ 67 h 261"/>
                <a:gd name="T44" fmla="*/ 94 w 564"/>
                <a:gd name="T45" fmla="*/ 73 h 261"/>
                <a:gd name="T46" fmla="*/ 151 w 564"/>
                <a:gd name="T47" fmla="*/ 73 h 261"/>
                <a:gd name="T48" fmla="*/ 201 w 564"/>
                <a:gd name="T49" fmla="*/ 67 h 261"/>
                <a:gd name="T50" fmla="*/ 182 w 564"/>
                <a:gd name="T51" fmla="*/ 44 h 261"/>
                <a:gd name="T52" fmla="*/ 238 w 564"/>
                <a:gd name="T53" fmla="*/ 11 h 261"/>
                <a:gd name="T54" fmla="*/ 307 w 564"/>
                <a:gd name="T55" fmla="*/ 0 h 261"/>
                <a:gd name="T56" fmla="*/ 338 w 564"/>
                <a:gd name="T57" fmla="*/ 23 h 261"/>
                <a:gd name="T58" fmla="*/ 376 w 564"/>
                <a:gd name="T59" fmla="*/ 27 h 261"/>
                <a:gd name="T60" fmla="*/ 418 w 564"/>
                <a:gd name="T61" fmla="*/ 36 h 261"/>
                <a:gd name="T62" fmla="*/ 468 w 564"/>
                <a:gd name="T63" fmla="*/ 71 h 261"/>
                <a:gd name="T64" fmla="*/ 514 w 564"/>
                <a:gd name="T65" fmla="*/ 75 h 261"/>
                <a:gd name="T66" fmla="*/ 564 w 564"/>
                <a:gd name="T67" fmla="*/ 105 h 261"/>
                <a:gd name="T68" fmla="*/ 564 w 564"/>
                <a:gd name="T69" fmla="*/ 115 h 261"/>
                <a:gd name="T70" fmla="*/ 551 w 564"/>
                <a:gd name="T71" fmla="*/ 125 h 261"/>
                <a:gd name="T72" fmla="*/ 558 w 564"/>
                <a:gd name="T73" fmla="*/ 144 h 261"/>
                <a:gd name="T74" fmla="*/ 551 w 564"/>
                <a:gd name="T75" fmla="*/ 146 h 261"/>
                <a:gd name="T76" fmla="*/ 545 w 564"/>
                <a:gd name="T77" fmla="*/ 146 h 261"/>
                <a:gd name="T78" fmla="*/ 531 w 564"/>
                <a:gd name="T79" fmla="*/ 142 h 261"/>
                <a:gd name="T80" fmla="*/ 528 w 564"/>
                <a:gd name="T81" fmla="*/ 153 h 261"/>
                <a:gd name="T82" fmla="*/ 529 w 564"/>
                <a:gd name="T83" fmla="*/ 174 h 261"/>
                <a:gd name="T84" fmla="*/ 506 w 564"/>
                <a:gd name="T85" fmla="*/ 176 h 261"/>
                <a:gd name="T86" fmla="*/ 508 w 564"/>
                <a:gd name="T87" fmla="*/ 190 h 261"/>
                <a:gd name="T88" fmla="*/ 514 w 564"/>
                <a:gd name="T89" fmla="*/ 207 h 261"/>
                <a:gd name="T90" fmla="*/ 518 w 564"/>
                <a:gd name="T91" fmla="*/ 213 h 261"/>
                <a:gd name="T92" fmla="*/ 518 w 564"/>
                <a:gd name="T93" fmla="*/ 221 h 261"/>
                <a:gd name="T94" fmla="*/ 516 w 564"/>
                <a:gd name="T95" fmla="*/ 228 h 261"/>
                <a:gd name="T96" fmla="*/ 470 w 564"/>
                <a:gd name="T97" fmla="*/ 224 h 261"/>
                <a:gd name="T98" fmla="*/ 397 w 564"/>
                <a:gd name="T99" fmla="*/ 224 h 261"/>
                <a:gd name="T100" fmla="*/ 361 w 564"/>
                <a:gd name="T101" fmla="*/ 246 h 261"/>
                <a:gd name="T102" fmla="*/ 315 w 564"/>
                <a:gd name="T103" fmla="*/ 244 h 261"/>
                <a:gd name="T104" fmla="*/ 259 w 564"/>
                <a:gd name="T105" fmla="*/ 209 h 261"/>
                <a:gd name="T106" fmla="*/ 161 w 564"/>
                <a:gd name="T107" fmla="*/ 251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64" h="261">
                  <a:moveTo>
                    <a:pt x="161" y="251"/>
                  </a:moveTo>
                  <a:lnTo>
                    <a:pt x="151" y="249"/>
                  </a:lnTo>
                  <a:lnTo>
                    <a:pt x="142" y="240"/>
                  </a:lnTo>
                  <a:lnTo>
                    <a:pt x="123" y="232"/>
                  </a:lnTo>
                  <a:lnTo>
                    <a:pt x="123" y="232"/>
                  </a:lnTo>
                  <a:lnTo>
                    <a:pt x="121" y="232"/>
                  </a:lnTo>
                  <a:lnTo>
                    <a:pt x="121" y="232"/>
                  </a:lnTo>
                  <a:lnTo>
                    <a:pt x="121" y="232"/>
                  </a:lnTo>
                  <a:lnTo>
                    <a:pt x="119" y="232"/>
                  </a:lnTo>
                  <a:lnTo>
                    <a:pt x="119" y="232"/>
                  </a:lnTo>
                  <a:lnTo>
                    <a:pt x="117" y="232"/>
                  </a:lnTo>
                  <a:lnTo>
                    <a:pt x="115" y="232"/>
                  </a:lnTo>
                  <a:lnTo>
                    <a:pt x="115" y="234"/>
                  </a:lnTo>
                  <a:lnTo>
                    <a:pt x="113" y="234"/>
                  </a:lnTo>
                  <a:lnTo>
                    <a:pt x="111" y="236"/>
                  </a:lnTo>
                  <a:lnTo>
                    <a:pt x="111" y="236"/>
                  </a:lnTo>
                  <a:lnTo>
                    <a:pt x="109" y="238"/>
                  </a:lnTo>
                  <a:lnTo>
                    <a:pt x="109" y="240"/>
                  </a:lnTo>
                  <a:lnTo>
                    <a:pt x="109" y="242"/>
                  </a:lnTo>
                  <a:lnTo>
                    <a:pt x="109" y="244"/>
                  </a:lnTo>
                  <a:lnTo>
                    <a:pt x="107" y="242"/>
                  </a:lnTo>
                  <a:lnTo>
                    <a:pt x="105" y="240"/>
                  </a:lnTo>
                  <a:lnTo>
                    <a:pt x="103" y="238"/>
                  </a:lnTo>
                  <a:lnTo>
                    <a:pt x="103" y="234"/>
                  </a:lnTo>
                  <a:lnTo>
                    <a:pt x="103" y="232"/>
                  </a:lnTo>
                  <a:lnTo>
                    <a:pt x="103" y="228"/>
                  </a:lnTo>
                  <a:lnTo>
                    <a:pt x="103" y="224"/>
                  </a:lnTo>
                  <a:lnTo>
                    <a:pt x="103" y="221"/>
                  </a:lnTo>
                  <a:lnTo>
                    <a:pt x="100" y="221"/>
                  </a:lnTo>
                  <a:lnTo>
                    <a:pt x="98" y="221"/>
                  </a:lnTo>
                  <a:lnTo>
                    <a:pt x="96" y="221"/>
                  </a:lnTo>
                  <a:lnTo>
                    <a:pt x="92" y="221"/>
                  </a:lnTo>
                  <a:lnTo>
                    <a:pt x="90" y="219"/>
                  </a:lnTo>
                  <a:lnTo>
                    <a:pt x="90" y="219"/>
                  </a:lnTo>
                  <a:lnTo>
                    <a:pt x="88" y="215"/>
                  </a:lnTo>
                  <a:lnTo>
                    <a:pt x="88" y="213"/>
                  </a:lnTo>
                  <a:lnTo>
                    <a:pt x="84" y="211"/>
                  </a:lnTo>
                  <a:lnTo>
                    <a:pt x="80" y="209"/>
                  </a:lnTo>
                  <a:lnTo>
                    <a:pt x="78" y="205"/>
                  </a:lnTo>
                  <a:lnTo>
                    <a:pt x="77" y="203"/>
                  </a:lnTo>
                  <a:lnTo>
                    <a:pt x="75" y="199"/>
                  </a:lnTo>
                  <a:lnTo>
                    <a:pt x="71" y="196"/>
                  </a:lnTo>
                  <a:lnTo>
                    <a:pt x="69" y="194"/>
                  </a:lnTo>
                  <a:lnTo>
                    <a:pt x="65" y="192"/>
                  </a:lnTo>
                  <a:lnTo>
                    <a:pt x="65" y="192"/>
                  </a:lnTo>
                  <a:lnTo>
                    <a:pt x="65" y="190"/>
                  </a:lnTo>
                  <a:lnTo>
                    <a:pt x="65" y="190"/>
                  </a:lnTo>
                  <a:lnTo>
                    <a:pt x="65" y="188"/>
                  </a:lnTo>
                  <a:lnTo>
                    <a:pt x="65" y="186"/>
                  </a:lnTo>
                  <a:lnTo>
                    <a:pt x="65" y="186"/>
                  </a:lnTo>
                  <a:lnTo>
                    <a:pt x="65" y="184"/>
                  </a:lnTo>
                  <a:lnTo>
                    <a:pt x="65" y="182"/>
                  </a:lnTo>
                  <a:lnTo>
                    <a:pt x="65" y="182"/>
                  </a:lnTo>
                  <a:lnTo>
                    <a:pt x="65" y="182"/>
                  </a:lnTo>
                  <a:lnTo>
                    <a:pt x="67" y="182"/>
                  </a:lnTo>
                  <a:lnTo>
                    <a:pt x="67" y="182"/>
                  </a:lnTo>
                  <a:lnTo>
                    <a:pt x="69" y="180"/>
                  </a:lnTo>
                  <a:lnTo>
                    <a:pt x="69" y="180"/>
                  </a:lnTo>
                  <a:lnTo>
                    <a:pt x="71" y="180"/>
                  </a:lnTo>
                  <a:lnTo>
                    <a:pt x="71" y="178"/>
                  </a:lnTo>
                  <a:lnTo>
                    <a:pt x="71" y="178"/>
                  </a:lnTo>
                  <a:lnTo>
                    <a:pt x="73" y="176"/>
                  </a:lnTo>
                  <a:lnTo>
                    <a:pt x="75" y="174"/>
                  </a:lnTo>
                  <a:lnTo>
                    <a:pt x="78" y="173"/>
                  </a:lnTo>
                  <a:lnTo>
                    <a:pt x="82" y="171"/>
                  </a:lnTo>
                  <a:lnTo>
                    <a:pt x="86" y="171"/>
                  </a:lnTo>
                  <a:lnTo>
                    <a:pt x="90" y="169"/>
                  </a:lnTo>
                  <a:lnTo>
                    <a:pt x="96" y="169"/>
                  </a:lnTo>
                  <a:lnTo>
                    <a:pt x="96" y="167"/>
                  </a:lnTo>
                  <a:lnTo>
                    <a:pt x="94" y="163"/>
                  </a:lnTo>
                  <a:lnTo>
                    <a:pt x="94" y="161"/>
                  </a:lnTo>
                  <a:lnTo>
                    <a:pt x="92" y="159"/>
                  </a:lnTo>
                  <a:lnTo>
                    <a:pt x="92" y="157"/>
                  </a:lnTo>
                  <a:lnTo>
                    <a:pt x="90" y="153"/>
                  </a:lnTo>
                  <a:lnTo>
                    <a:pt x="90" y="151"/>
                  </a:lnTo>
                  <a:lnTo>
                    <a:pt x="90" y="148"/>
                  </a:lnTo>
                  <a:lnTo>
                    <a:pt x="86" y="148"/>
                  </a:lnTo>
                  <a:lnTo>
                    <a:pt x="82" y="148"/>
                  </a:lnTo>
                  <a:lnTo>
                    <a:pt x="78" y="146"/>
                  </a:lnTo>
                  <a:lnTo>
                    <a:pt x="75" y="144"/>
                  </a:lnTo>
                  <a:lnTo>
                    <a:pt x="73" y="144"/>
                  </a:lnTo>
                  <a:lnTo>
                    <a:pt x="69" y="142"/>
                  </a:lnTo>
                  <a:lnTo>
                    <a:pt x="65" y="142"/>
                  </a:lnTo>
                  <a:lnTo>
                    <a:pt x="63" y="142"/>
                  </a:lnTo>
                  <a:lnTo>
                    <a:pt x="57" y="142"/>
                  </a:lnTo>
                  <a:lnTo>
                    <a:pt x="54" y="144"/>
                  </a:lnTo>
                  <a:lnTo>
                    <a:pt x="50" y="144"/>
                  </a:lnTo>
                  <a:lnTo>
                    <a:pt x="48" y="146"/>
                  </a:lnTo>
                  <a:lnTo>
                    <a:pt x="44" y="150"/>
                  </a:lnTo>
                  <a:lnTo>
                    <a:pt x="40" y="151"/>
                  </a:lnTo>
                  <a:lnTo>
                    <a:pt x="38" y="155"/>
                  </a:lnTo>
                  <a:lnTo>
                    <a:pt x="34" y="157"/>
                  </a:lnTo>
                  <a:lnTo>
                    <a:pt x="34" y="155"/>
                  </a:lnTo>
                  <a:lnTo>
                    <a:pt x="29" y="153"/>
                  </a:lnTo>
                  <a:lnTo>
                    <a:pt x="34" y="148"/>
                  </a:lnTo>
                  <a:lnTo>
                    <a:pt x="29" y="140"/>
                  </a:lnTo>
                  <a:lnTo>
                    <a:pt x="23" y="132"/>
                  </a:lnTo>
                  <a:lnTo>
                    <a:pt x="11" y="132"/>
                  </a:lnTo>
                  <a:lnTo>
                    <a:pt x="7" y="125"/>
                  </a:lnTo>
                  <a:lnTo>
                    <a:pt x="2" y="123"/>
                  </a:lnTo>
                  <a:lnTo>
                    <a:pt x="0" y="113"/>
                  </a:lnTo>
                  <a:lnTo>
                    <a:pt x="0" y="100"/>
                  </a:lnTo>
                  <a:lnTo>
                    <a:pt x="4" y="92"/>
                  </a:lnTo>
                  <a:lnTo>
                    <a:pt x="4" y="86"/>
                  </a:lnTo>
                  <a:lnTo>
                    <a:pt x="13" y="90"/>
                  </a:lnTo>
                  <a:lnTo>
                    <a:pt x="23" y="94"/>
                  </a:lnTo>
                  <a:lnTo>
                    <a:pt x="29" y="92"/>
                  </a:lnTo>
                  <a:lnTo>
                    <a:pt x="21" y="82"/>
                  </a:lnTo>
                  <a:lnTo>
                    <a:pt x="31" y="77"/>
                  </a:lnTo>
                  <a:lnTo>
                    <a:pt x="40" y="67"/>
                  </a:lnTo>
                  <a:lnTo>
                    <a:pt x="50" y="65"/>
                  </a:lnTo>
                  <a:lnTo>
                    <a:pt x="61" y="65"/>
                  </a:lnTo>
                  <a:lnTo>
                    <a:pt x="69" y="63"/>
                  </a:lnTo>
                  <a:lnTo>
                    <a:pt x="80" y="67"/>
                  </a:lnTo>
                  <a:lnTo>
                    <a:pt x="94" y="73"/>
                  </a:lnTo>
                  <a:lnTo>
                    <a:pt x="105" y="82"/>
                  </a:lnTo>
                  <a:lnTo>
                    <a:pt x="119" y="80"/>
                  </a:lnTo>
                  <a:lnTo>
                    <a:pt x="130" y="77"/>
                  </a:lnTo>
                  <a:lnTo>
                    <a:pt x="140" y="75"/>
                  </a:lnTo>
                  <a:lnTo>
                    <a:pt x="151" y="73"/>
                  </a:lnTo>
                  <a:lnTo>
                    <a:pt x="163" y="79"/>
                  </a:lnTo>
                  <a:lnTo>
                    <a:pt x="176" y="82"/>
                  </a:lnTo>
                  <a:lnTo>
                    <a:pt x="188" y="80"/>
                  </a:lnTo>
                  <a:lnTo>
                    <a:pt x="201" y="77"/>
                  </a:lnTo>
                  <a:lnTo>
                    <a:pt x="201" y="67"/>
                  </a:lnTo>
                  <a:lnTo>
                    <a:pt x="192" y="67"/>
                  </a:lnTo>
                  <a:lnTo>
                    <a:pt x="182" y="63"/>
                  </a:lnTo>
                  <a:lnTo>
                    <a:pt x="174" y="57"/>
                  </a:lnTo>
                  <a:lnTo>
                    <a:pt x="184" y="55"/>
                  </a:lnTo>
                  <a:lnTo>
                    <a:pt x="182" y="44"/>
                  </a:lnTo>
                  <a:lnTo>
                    <a:pt x="197" y="42"/>
                  </a:lnTo>
                  <a:lnTo>
                    <a:pt x="180" y="29"/>
                  </a:lnTo>
                  <a:lnTo>
                    <a:pt x="207" y="23"/>
                  </a:lnTo>
                  <a:lnTo>
                    <a:pt x="234" y="21"/>
                  </a:lnTo>
                  <a:lnTo>
                    <a:pt x="238" y="11"/>
                  </a:lnTo>
                  <a:lnTo>
                    <a:pt x="255" y="9"/>
                  </a:lnTo>
                  <a:lnTo>
                    <a:pt x="270" y="6"/>
                  </a:lnTo>
                  <a:lnTo>
                    <a:pt x="278" y="0"/>
                  </a:lnTo>
                  <a:lnTo>
                    <a:pt x="295" y="4"/>
                  </a:lnTo>
                  <a:lnTo>
                    <a:pt x="307" y="0"/>
                  </a:lnTo>
                  <a:lnTo>
                    <a:pt x="313" y="6"/>
                  </a:lnTo>
                  <a:lnTo>
                    <a:pt x="315" y="21"/>
                  </a:lnTo>
                  <a:lnTo>
                    <a:pt x="328" y="23"/>
                  </a:lnTo>
                  <a:lnTo>
                    <a:pt x="332" y="17"/>
                  </a:lnTo>
                  <a:lnTo>
                    <a:pt x="338" y="23"/>
                  </a:lnTo>
                  <a:lnTo>
                    <a:pt x="347" y="25"/>
                  </a:lnTo>
                  <a:lnTo>
                    <a:pt x="355" y="23"/>
                  </a:lnTo>
                  <a:lnTo>
                    <a:pt x="355" y="34"/>
                  </a:lnTo>
                  <a:lnTo>
                    <a:pt x="364" y="32"/>
                  </a:lnTo>
                  <a:lnTo>
                    <a:pt x="376" y="27"/>
                  </a:lnTo>
                  <a:lnTo>
                    <a:pt x="386" y="19"/>
                  </a:lnTo>
                  <a:lnTo>
                    <a:pt x="393" y="13"/>
                  </a:lnTo>
                  <a:lnTo>
                    <a:pt x="393" y="25"/>
                  </a:lnTo>
                  <a:lnTo>
                    <a:pt x="407" y="31"/>
                  </a:lnTo>
                  <a:lnTo>
                    <a:pt x="418" y="36"/>
                  </a:lnTo>
                  <a:lnTo>
                    <a:pt x="432" y="48"/>
                  </a:lnTo>
                  <a:lnTo>
                    <a:pt x="445" y="61"/>
                  </a:lnTo>
                  <a:lnTo>
                    <a:pt x="458" y="71"/>
                  </a:lnTo>
                  <a:lnTo>
                    <a:pt x="464" y="80"/>
                  </a:lnTo>
                  <a:lnTo>
                    <a:pt x="468" y="71"/>
                  </a:lnTo>
                  <a:lnTo>
                    <a:pt x="474" y="71"/>
                  </a:lnTo>
                  <a:lnTo>
                    <a:pt x="481" y="77"/>
                  </a:lnTo>
                  <a:lnTo>
                    <a:pt x="493" y="80"/>
                  </a:lnTo>
                  <a:lnTo>
                    <a:pt x="504" y="80"/>
                  </a:lnTo>
                  <a:lnTo>
                    <a:pt x="514" y="75"/>
                  </a:lnTo>
                  <a:lnTo>
                    <a:pt x="524" y="84"/>
                  </a:lnTo>
                  <a:lnTo>
                    <a:pt x="537" y="92"/>
                  </a:lnTo>
                  <a:lnTo>
                    <a:pt x="549" y="100"/>
                  </a:lnTo>
                  <a:lnTo>
                    <a:pt x="562" y="102"/>
                  </a:lnTo>
                  <a:lnTo>
                    <a:pt x="564" y="105"/>
                  </a:lnTo>
                  <a:lnTo>
                    <a:pt x="564" y="105"/>
                  </a:lnTo>
                  <a:lnTo>
                    <a:pt x="564" y="109"/>
                  </a:lnTo>
                  <a:lnTo>
                    <a:pt x="564" y="111"/>
                  </a:lnTo>
                  <a:lnTo>
                    <a:pt x="564" y="113"/>
                  </a:lnTo>
                  <a:lnTo>
                    <a:pt x="564" y="115"/>
                  </a:lnTo>
                  <a:lnTo>
                    <a:pt x="562" y="119"/>
                  </a:lnTo>
                  <a:lnTo>
                    <a:pt x="558" y="121"/>
                  </a:lnTo>
                  <a:lnTo>
                    <a:pt x="554" y="123"/>
                  </a:lnTo>
                  <a:lnTo>
                    <a:pt x="552" y="123"/>
                  </a:lnTo>
                  <a:lnTo>
                    <a:pt x="551" y="125"/>
                  </a:lnTo>
                  <a:lnTo>
                    <a:pt x="552" y="128"/>
                  </a:lnTo>
                  <a:lnTo>
                    <a:pt x="554" y="132"/>
                  </a:lnTo>
                  <a:lnTo>
                    <a:pt x="558" y="138"/>
                  </a:lnTo>
                  <a:lnTo>
                    <a:pt x="558" y="142"/>
                  </a:lnTo>
                  <a:lnTo>
                    <a:pt x="558" y="144"/>
                  </a:lnTo>
                  <a:lnTo>
                    <a:pt x="552" y="146"/>
                  </a:lnTo>
                  <a:lnTo>
                    <a:pt x="552" y="146"/>
                  </a:lnTo>
                  <a:lnTo>
                    <a:pt x="551" y="146"/>
                  </a:lnTo>
                  <a:lnTo>
                    <a:pt x="551" y="146"/>
                  </a:lnTo>
                  <a:lnTo>
                    <a:pt x="551" y="146"/>
                  </a:lnTo>
                  <a:lnTo>
                    <a:pt x="549" y="146"/>
                  </a:lnTo>
                  <a:lnTo>
                    <a:pt x="549" y="146"/>
                  </a:lnTo>
                  <a:lnTo>
                    <a:pt x="549" y="146"/>
                  </a:lnTo>
                  <a:lnTo>
                    <a:pt x="547" y="146"/>
                  </a:lnTo>
                  <a:lnTo>
                    <a:pt x="545" y="146"/>
                  </a:lnTo>
                  <a:lnTo>
                    <a:pt x="543" y="146"/>
                  </a:lnTo>
                  <a:lnTo>
                    <a:pt x="539" y="144"/>
                  </a:lnTo>
                  <a:lnTo>
                    <a:pt x="537" y="144"/>
                  </a:lnTo>
                  <a:lnTo>
                    <a:pt x="533" y="142"/>
                  </a:lnTo>
                  <a:lnTo>
                    <a:pt x="531" y="142"/>
                  </a:lnTo>
                  <a:lnTo>
                    <a:pt x="529" y="140"/>
                  </a:lnTo>
                  <a:lnTo>
                    <a:pt x="528" y="140"/>
                  </a:lnTo>
                  <a:lnTo>
                    <a:pt x="526" y="144"/>
                  </a:lnTo>
                  <a:lnTo>
                    <a:pt x="526" y="148"/>
                  </a:lnTo>
                  <a:lnTo>
                    <a:pt x="528" y="153"/>
                  </a:lnTo>
                  <a:lnTo>
                    <a:pt x="528" y="159"/>
                  </a:lnTo>
                  <a:lnTo>
                    <a:pt x="529" y="165"/>
                  </a:lnTo>
                  <a:lnTo>
                    <a:pt x="529" y="171"/>
                  </a:lnTo>
                  <a:lnTo>
                    <a:pt x="529" y="173"/>
                  </a:lnTo>
                  <a:lnTo>
                    <a:pt x="529" y="174"/>
                  </a:lnTo>
                  <a:lnTo>
                    <a:pt x="526" y="176"/>
                  </a:lnTo>
                  <a:lnTo>
                    <a:pt x="522" y="176"/>
                  </a:lnTo>
                  <a:lnTo>
                    <a:pt x="516" y="176"/>
                  </a:lnTo>
                  <a:lnTo>
                    <a:pt x="512" y="176"/>
                  </a:lnTo>
                  <a:lnTo>
                    <a:pt x="506" y="176"/>
                  </a:lnTo>
                  <a:lnTo>
                    <a:pt x="503" y="178"/>
                  </a:lnTo>
                  <a:lnTo>
                    <a:pt x="499" y="180"/>
                  </a:lnTo>
                  <a:lnTo>
                    <a:pt x="499" y="184"/>
                  </a:lnTo>
                  <a:lnTo>
                    <a:pt x="504" y="186"/>
                  </a:lnTo>
                  <a:lnTo>
                    <a:pt x="508" y="190"/>
                  </a:lnTo>
                  <a:lnTo>
                    <a:pt x="510" y="192"/>
                  </a:lnTo>
                  <a:lnTo>
                    <a:pt x="512" y="198"/>
                  </a:lnTo>
                  <a:lnTo>
                    <a:pt x="512" y="201"/>
                  </a:lnTo>
                  <a:lnTo>
                    <a:pt x="512" y="203"/>
                  </a:lnTo>
                  <a:lnTo>
                    <a:pt x="514" y="207"/>
                  </a:lnTo>
                  <a:lnTo>
                    <a:pt x="518" y="209"/>
                  </a:lnTo>
                  <a:lnTo>
                    <a:pt x="518" y="209"/>
                  </a:lnTo>
                  <a:lnTo>
                    <a:pt x="518" y="211"/>
                  </a:lnTo>
                  <a:lnTo>
                    <a:pt x="518" y="213"/>
                  </a:lnTo>
                  <a:lnTo>
                    <a:pt x="518" y="213"/>
                  </a:lnTo>
                  <a:lnTo>
                    <a:pt x="518" y="215"/>
                  </a:lnTo>
                  <a:lnTo>
                    <a:pt x="518" y="215"/>
                  </a:lnTo>
                  <a:lnTo>
                    <a:pt x="518" y="217"/>
                  </a:lnTo>
                  <a:lnTo>
                    <a:pt x="518" y="219"/>
                  </a:lnTo>
                  <a:lnTo>
                    <a:pt x="518" y="221"/>
                  </a:lnTo>
                  <a:lnTo>
                    <a:pt x="518" y="222"/>
                  </a:lnTo>
                  <a:lnTo>
                    <a:pt x="518" y="224"/>
                  </a:lnTo>
                  <a:lnTo>
                    <a:pt x="518" y="226"/>
                  </a:lnTo>
                  <a:lnTo>
                    <a:pt x="518" y="228"/>
                  </a:lnTo>
                  <a:lnTo>
                    <a:pt x="516" y="228"/>
                  </a:lnTo>
                  <a:lnTo>
                    <a:pt x="516" y="230"/>
                  </a:lnTo>
                  <a:lnTo>
                    <a:pt x="516" y="232"/>
                  </a:lnTo>
                  <a:lnTo>
                    <a:pt x="512" y="230"/>
                  </a:lnTo>
                  <a:lnTo>
                    <a:pt x="489" y="224"/>
                  </a:lnTo>
                  <a:lnTo>
                    <a:pt x="470" y="224"/>
                  </a:lnTo>
                  <a:lnTo>
                    <a:pt x="453" y="221"/>
                  </a:lnTo>
                  <a:lnTo>
                    <a:pt x="433" y="221"/>
                  </a:lnTo>
                  <a:lnTo>
                    <a:pt x="420" y="217"/>
                  </a:lnTo>
                  <a:lnTo>
                    <a:pt x="416" y="230"/>
                  </a:lnTo>
                  <a:lnTo>
                    <a:pt x="397" y="224"/>
                  </a:lnTo>
                  <a:lnTo>
                    <a:pt x="386" y="221"/>
                  </a:lnTo>
                  <a:lnTo>
                    <a:pt x="378" y="230"/>
                  </a:lnTo>
                  <a:lnTo>
                    <a:pt x="376" y="234"/>
                  </a:lnTo>
                  <a:lnTo>
                    <a:pt x="370" y="240"/>
                  </a:lnTo>
                  <a:lnTo>
                    <a:pt x="361" y="246"/>
                  </a:lnTo>
                  <a:lnTo>
                    <a:pt x="353" y="255"/>
                  </a:lnTo>
                  <a:lnTo>
                    <a:pt x="347" y="261"/>
                  </a:lnTo>
                  <a:lnTo>
                    <a:pt x="338" y="251"/>
                  </a:lnTo>
                  <a:lnTo>
                    <a:pt x="324" y="255"/>
                  </a:lnTo>
                  <a:lnTo>
                    <a:pt x="315" y="244"/>
                  </a:lnTo>
                  <a:lnTo>
                    <a:pt x="305" y="226"/>
                  </a:lnTo>
                  <a:lnTo>
                    <a:pt x="293" y="217"/>
                  </a:lnTo>
                  <a:lnTo>
                    <a:pt x="282" y="209"/>
                  </a:lnTo>
                  <a:lnTo>
                    <a:pt x="272" y="211"/>
                  </a:lnTo>
                  <a:lnTo>
                    <a:pt x="259" y="209"/>
                  </a:lnTo>
                  <a:lnTo>
                    <a:pt x="240" y="211"/>
                  </a:lnTo>
                  <a:lnTo>
                    <a:pt x="205" y="184"/>
                  </a:lnTo>
                  <a:lnTo>
                    <a:pt x="178" y="173"/>
                  </a:lnTo>
                  <a:lnTo>
                    <a:pt x="148" y="182"/>
                  </a:lnTo>
                  <a:lnTo>
                    <a:pt x="161" y="251"/>
                  </a:lnTo>
                  <a:lnTo>
                    <a:pt x="165" y="251"/>
                  </a:lnTo>
                  <a:lnTo>
                    <a:pt x="161" y="251"/>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grpSp>
          <p:nvGrpSpPr>
            <p:cNvPr id="383" name="Group 440"/>
            <p:cNvGrpSpPr>
              <a:grpSpLocks/>
            </p:cNvGrpSpPr>
            <p:nvPr/>
          </p:nvGrpSpPr>
          <p:grpSpPr bwMode="auto">
            <a:xfrm>
              <a:off x="2520" y="1449"/>
              <a:ext cx="572" cy="357"/>
              <a:chOff x="2520" y="1449"/>
              <a:chExt cx="572" cy="357"/>
            </a:xfrm>
          </p:grpSpPr>
          <p:sp>
            <p:nvSpPr>
              <p:cNvPr id="516" name="Freeform 441"/>
              <p:cNvSpPr>
                <a:spLocks/>
              </p:cNvSpPr>
              <p:nvPr/>
            </p:nvSpPr>
            <p:spPr bwMode="auto">
              <a:xfrm>
                <a:off x="2837" y="1526"/>
                <a:ext cx="106" cy="50"/>
              </a:xfrm>
              <a:custGeom>
                <a:avLst/>
                <a:gdLst>
                  <a:gd name="T0" fmla="*/ 106 w 106"/>
                  <a:gd name="T1" fmla="*/ 31 h 46"/>
                  <a:gd name="T2" fmla="*/ 104 w 106"/>
                  <a:gd name="T3" fmla="*/ 31 h 46"/>
                  <a:gd name="T4" fmla="*/ 100 w 106"/>
                  <a:gd name="T5" fmla="*/ 32 h 46"/>
                  <a:gd name="T6" fmla="*/ 98 w 106"/>
                  <a:gd name="T7" fmla="*/ 34 h 46"/>
                  <a:gd name="T8" fmla="*/ 96 w 106"/>
                  <a:gd name="T9" fmla="*/ 36 h 46"/>
                  <a:gd name="T10" fmla="*/ 92 w 106"/>
                  <a:gd name="T11" fmla="*/ 40 h 46"/>
                  <a:gd name="T12" fmla="*/ 88 w 106"/>
                  <a:gd name="T13" fmla="*/ 40 h 46"/>
                  <a:gd name="T14" fmla="*/ 83 w 106"/>
                  <a:gd name="T15" fmla="*/ 38 h 46"/>
                  <a:gd name="T16" fmla="*/ 79 w 106"/>
                  <a:gd name="T17" fmla="*/ 36 h 46"/>
                  <a:gd name="T18" fmla="*/ 75 w 106"/>
                  <a:gd name="T19" fmla="*/ 36 h 46"/>
                  <a:gd name="T20" fmla="*/ 75 w 106"/>
                  <a:gd name="T21" fmla="*/ 42 h 46"/>
                  <a:gd name="T22" fmla="*/ 75 w 106"/>
                  <a:gd name="T23" fmla="*/ 44 h 46"/>
                  <a:gd name="T24" fmla="*/ 73 w 106"/>
                  <a:gd name="T25" fmla="*/ 46 h 46"/>
                  <a:gd name="T26" fmla="*/ 69 w 106"/>
                  <a:gd name="T27" fmla="*/ 44 h 46"/>
                  <a:gd name="T28" fmla="*/ 65 w 106"/>
                  <a:gd name="T29" fmla="*/ 42 h 46"/>
                  <a:gd name="T30" fmla="*/ 61 w 106"/>
                  <a:gd name="T31" fmla="*/ 40 h 46"/>
                  <a:gd name="T32" fmla="*/ 31 w 106"/>
                  <a:gd name="T33" fmla="*/ 44 h 46"/>
                  <a:gd name="T34" fmla="*/ 17 w 106"/>
                  <a:gd name="T35" fmla="*/ 34 h 46"/>
                  <a:gd name="T36" fmla="*/ 12 w 106"/>
                  <a:gd name="T37" fmla="*/ 27 h 46"/>
                  <a:gd name="T38" fmla="*/ 8 w 106"/>
                  <a:gd name="T39" fmla="*/ 19 h 46"/>
                  <a:gd name="T40" fmla="*/ 0 w 106"/>
                  <a:gd name="T41" fmla="*/ 11 h 46"/>
                  <a:gd name="T42" fmla="*/ 15 w 106"/>
                  <a:gd name="T43" fmla="*/ 13 h 46"/>
                  <a:gd name="T44" fmla="*/ 25 w 106"/>
                  <a:gd name="T45" fmla="*/ 8 h 46"/>
                  <a:gd name="T46" fmla="*/ 33 w 106"/>
                  <a:gd name="T47" fmla="*/ 4 h 46"/>
                  <a:gd name="T48" fmla="*/ 46 w 106"/>
                  <a:gd name="T49" fmla="*/ 0 h 46"/>
                  <a:gd name="T50" fmla="*/ 58 w 106"/>
                  <a:gd name="T51" fmla="*/ 8 h 46"/>
                  <a:gd name="T52" fmla="*/ 69 w 106"/>
                  <a:gd name="T53" fmla="*/ 15 h 46"/>
                  <a:gd name="T54" fmla="*/ 79 w 106"/>
                  <a:gd name="T55" fmla="*/ 19 h 46"/>
                  <a:gd name="T56" fmla="*/ 83 w 106"/>
                  <a:gd name="T57" fmla="*/ 21 h 46"/>
                  <a:gd name="T58" fmla="*/ 88 w 106"/>
                  <a:gd name="T59" fmla="*/ 23 h 46"/>
                  <a:gd name="T60" fmla="*/ 94 w 106"/>
                  <a:gd name="T61" fmla="*/ 25 h 46"/>
                  <a:gd name="T62" fmla="*/ 98 w 106"/>
                  <a:gd name="T63" fmla="*/ 29 h 46"/>
                  <a:gd name="T64" fmla="*/ 106 w 106"/>
                  <a:gd name="T65" fmla="*/ 29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46">
                    <a:moveTo>
                      <a:pt x="106" y="29"/>
                    </a:moveTo>
                    <a:lnTo>
                      <a:pt x="106" y="31"/>
                    </a:lnTo>
                    <a:lnTo>
                      <a:pt x="106" y="31"/>
                    </a:lnTo>
                    <a:lnTo>
                      <a:pt x="104" y="31"/>
                    </a:lnTo>
                    <a:lnTo>
                      <a:pt x="102" y="32"/>
                    </a:lnTo>
                    <a:lnTo>
                      <a:pt x="100" y="32"/>
                    </a:lnTo>
                    <a:lnTo>
                      <a:pt x="98" y="34"/>
                    </a:lnTo>
                    <a:lnTo>
                      <a:pt x="98" y="34"/>
                    </a:lnTo>
                    <a:lnTo>
                      <a:pt x="96" y="36"/>
                    </a:lnTo>
                    <a:lnTo>
                      <a:pt x="96" y="36"/>
                    </a:lnTo>
                    <a:lnTo>
                      <a:pt x="94" y="38"/>
                    </a:lnTo>
                    <a:lnTo>
                      <a:pt x="92" y="40"/>
                    </a:lnTo>
                    <a:lnTo>
                      <a:pt x="90" y="40"/>
                    </a:lnTo>
                    <a:lnTo>
                      <a:pt x="88" y="40"/>
                    </a:lnTo>
                    <a:lnTo>
                      <a:pt x="86" y="40"/>
                    </a:lnTo>
                    <a:lnTo>
                      <a:pt x="83" y="38"/>
                    </a:lnTo>
                    <a:lnTo>
                      <a:pt x="81" y="38"/>
                    </a:lnTo>
                    <a:lnTo>
                      <a:pt x="79" y="36"/>
                    </a:lnTo>
                    <a:lnTo>
                      <a:pt x="77" y="36"/>
                    </a:lnTo>
                    <a:lnTo>
                      <a:pt x="75" y="36"/>
                    </a:lnTo>
                    <a:lnTo>
                      <a:pt x="75" y="38"/>
                    </a:lnTo>
                    <a:lnTo>
                      <a:pt x="75" y="42"/>
                    </a:lnTo>
                    <a:lnTo>
                      <a:pt x="75" y="44"/>
                    </a:lnTo>
                    <a:lnTo>
                      <a:pt x="75" y="44"/>
                    </a:lnTo>
                    <a:lnTo>
                      <a:pt x="75" y="46"/>
                    </a:lnTo>
                    <a:lnTo>
                      <a:pt x="73" y="46"/>
                    </a:lnTo>
                    <a:lnTo>
                      <a:pt x="69" y="44"/>
                    </a:lnTo>
                    <a:lnTo>
                      <a:pt x="69" y="44"/>
                    </a:lnTo>
                    <a:lnTo>
                      <a:pt x="67" y="42"/>
                    </a:lnTo>
                    <a:lnTo>
                      <a:pt x="65" y="42"/>
                    </a:lnTo>
                    <a:lnTo>
                      <a:pt x="63" y="40"/>
                    </a:lnTo>
                    <a:lnTo>
                      <a:pt x="61" y="40"/>
                    </a:lnTo>
                    <a:lnTo>
                      <a:pt x="59" y="40"/>
                    </a:lnTo>
                    <a:lnTo>
                      <a:pt x="31" y="44"/>
                    </a:lnTo>
                    <a:lnTo>
                      <a:pt x="23" y="38"/>
                    </a:lnTo>
                    <a:lnTo>
                      <a:pt x="17" y="34"/>
                    </a:lnTo>
                    <a:lnTo>
                      <a:pt x="13" y="31"/>
                    </a:lnTo>
                    <a:lnTo>
                      <a:pt x="12" y="27"/>
                    </a:lnTo>
                    <a:lnTo>
                      <a:pt x="10" y="23"/>
                    </a:lnTo>
                    <a:lnTo>
                      <a:pt x="8" y="19"/>
                    </a:lnTo>
                    <a:lnTo>
                      <a:pt x="4" y="15"/>
                    </a:lnTo>
                    <a:lnTo>
                      <a:pt x="0" y="11"/>
                    </a:lnTo>
                    <a:lnTo>
                      <a:pt x="8" y="13"/>
                    </a:lnTo>
                    <a:lnTo>
                      <a:pt x="15" y="13"/>
                    </a:lnTo>
                    <a:lnTo>
                      <a:pt x="21" y="11"/>
                    </a:lnTo>
                    <a:lnTo>
                      <a:pt x="25" y="8"/>
                    </a:lnTo>
                    <a:lnTo>
                      <a:pt x="29" y="6"/>
                    </a:lnTo>
                    <a:lnTo>
                      <a:pt x="33" y="4"/>
                    </a:lnTo>
                    <a:lnTo>
                      <a:pt x="38" y="2"/>
                    </a:lnTo>
                    <a:lnTo>
                      <a:pt x="46" y="0"/>
                    </a:lnTo>
                    <a:lnTo>
                      <a:pt x="50" y="4"/>
                    </a:lnTo>
                    <a:lnTo>
                      <a:pt x="58" y="8"/>
                    </a:lnTo>
                    <a:lnTo>
                      <a:pt x="63" y="11"/>
                    </a:lnTo>
                    <a:lnTo>
                      <a:pt x="69" y="15"/>
                    </a:lnTo>
                    <a:lnTo>
                      <a:pt x="75" y="17"/>
                    </a:lnTo>
                    <a:lnTo>
                      <a:pt x="79" y="19"/>
                    </a:lnTo>
                    <a:lnTo>
                      <a:pt x="81" y="21"/>
                    </a:lnTo>
                    <a:lnTo>
                      <a:pt x="83" y="21"/>
                    </a:lnTo>
                    <a:lnTo>
                      <a:pt x="86" y="23"/>
                    </a:lnTo>
                    <a:lnTo>
                      <a:pt x="88" y="23"/>
                    </a:lnTo>
                    <a:lnTo>
                      <a:pt x="92" y="25"/>
                    </a:lnTo>
                    <a:lnTo>
                      <a:pt x="94" y="25"/>
                    </a:lnTo>
                    <a:lnTo>
                      <a:pt x="96" y="27"/>
                    </a:lnTo>
                    <a:lnTo>
                      <a:pt x="98" y="29"/>
                    </a:lnTo>
                    <a:lnTo>
                      <a:pt x="102" y="29"/>
                    </a:lnTo>
                    <a:lnTo>
                      <a:pt x="106" y="29"/>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517" name="Freeform 442"/>
              <p:cNvSpPr>
                <a:spLocks/>
              </p:cNvSpPr>
              <p:nvPr/>
            </p:nvSpPr>
            <p:spPr bwMode="auto">
              <a:xfrm>
                <a:off x="2912" y="1560"/>
                <a:ext cx="80" cy="32"/>
              </a:xfrm>
              <a:custGeom>
                <a:avLst/>
                <a:gdLst>
                  <a:gd name="T0" fmla="*/ 32 w 80"/>
                  <a:gd name="T1" fmla="*/ 0 h 30"/>
                  <a:gd name="T2" fmla="*/ 34 w 80"/>
                  <a:gd name="T3" fmla="*/ 0 h 30"/>
                  <a:gd name="T4" fmla="*/ 38 w 80"/>
                  <a:gd name="T5" fmla="*/ 0 h 30"/>
                  <a:gd name="T6" fmla="*/ 44 w 80"/>
                  <a:gd name="T7" fmla="*/ 0 h 30"/>
                  <a:gd name="T8" fmla="*/ 50 w 80"/>
                  <a:gd name="T9" fmla="*/ 1 h 30"/>
                  <a:gd name="T10" fmla="*/ 57 w 80"/>
                  <a:gd name="T11" fmla="*/ 1 h 30"/>
                  <a:gd name="T12" fmla="*/ 65 w 80"/>
                  <a:gd name="T13" fmla="*/ 1 h 30"/>
                  <a:gd name="T14" fmla="*/ 73 w 80"/>
                  <a:gd name="T15" fmla="*/ 1 h 30"/>
                  <a:gd name="T16" fmla="*/ 80 w 80"/>
                  <a:gd name="T17" fmla="*/ 3 h 30"/>
                  <a:gd name="T18" fmla="*/ 80 w 80"/>
                  <a:gd name="T19" fmla="*/ 7 h 30"/>
                  <a:gd name="T20" fmla="*/ 78 w 80"/>
                  <a:gd name="T21" fmla="*/ 11 h 30"/>
                  <a:gd name="T22" fmla="*/ 78 w 80"/>
                  <a:gd name="T23" fmla="*/ 15 h 30"/>
                  <a:gd name="T24" fmla="*/ 77 w 80"/>
                  <a:gd name="T25" fmla="*/ 19 h 30"/>
                  <a:gd name="T26" fmla="*/ 38 w 80"/>
                  <a:gd name="T27" fmla="*/ 19 h 30"/>
                  <a:gd name="T28" fmla="*/ 32 w 80"/>
                  <a:gd name="T29" fmla="*/ 23 h 30"/>
                  <a:gd name="T30" fmla="*/ 27 w 80"/>
                  <a:gd name="T31" fmla="*/ 26 h 30"/>
                  <a:gd name="T32" fmla="*/ 21 w 80"/>
                  <a:gd name="T33" fmla="*/ 30 h 30"/>
                  <a:gd name="T34" fmla="*/ 15 w 80"/>
                  <a:gd name="T35" fmla="*/ 30 h 30"/>
                  <a:gd name="T36" fmla="*/ 13 w 80"/>
                  <a:gd name="T37" fmla="*/ 28 h 30"/>
                  <a:gd name="T38" fmla="*/ 11 w 80"/>
                  <a:gd name="T39" fmla="*/ 28 h 30"/>
                  <a:gd name="T40" fmla="*/ 8 w 80"/>
                  <a:gd name="T41" fmla="*/ 26 h 30"/>
                  <a:gd name="T42" fmla="*/ 8 w 80"/>
                  <a:gd name="T43" fmla="*/ 24 h 30"/>
                  <a:gd name="T44" fmla="*/ 4 w 80"/>
                  <a:gd name="T45" fmla="*/ 23 h 30"/>
                  <a:gd name="T46" fmla="*/ 2 w 80"/>
                  <a:gd name="T47" fmla="*/ 21 h 30"/>
                  <a:gd name="T48" fmla="*/ 0 w 80"/>
                  <a:gd name="T49" fmla="*/ 17 h 30"/>
                  <a:gd name="T50" fmla="*/ 0 w 80"/>
                  <a:gd name="T51" fmla="*/ 13 h 30"/>
                  <a:gd name="T52" fmla="*/ 0 w 80"/>
                  <a:gd name="T53" fmla="*/ 11 h 30"/>
                  <a:gd name="T54" fmla="*/ 0 w 80"/>
                  <a:gd name="T55" fmla="*/ 5 h 30"/>
                  <a:gd name="T56" fmla="*/ 4 w 80"/>
                  <a:gd name="T57" fmla="*/ 5 h 30"/>
                  <a:gd name="T58" fmla="*/ 8 w 80"/>
                  <a:gd name="T59" fmla="*/ 7 h 30"/>
                  <a:gd name="T60" fmla="*/ 13 w 80"/>
                  <a:gd name="T61" fmla="*/ 9 h 30"/>
                  <a:gd name="T62" fmla="*/ 17 w 80"/>
                  <a:gd name="T63" fmla="*/ 9 h 30"/>
                  <a:gd name="T64" fmla="*/ 21 w 80"/>
                  <a:gd name="T65" fmla="*/ 5 h 30"/>
                  <a:gd name="T66" fmla="*/ 23 w 80"/>
                  <a:gd name="T67" fmla="*/ 3 h 30"/>
                  <a:gd name="T68" fmla="*/ 25 w 80"/>
                  <a:gd name="T69" fmla="*/ 1 h 30"/>
                  <a:gd name="T70" fmla="*/ 29 w 80"/>
                  <a:gd name="T71" fmla="*/ 1 h 30"/>
                  <a:gd name="T72" fmla="*/ 31 w 80"/>
                  <a:gd name="T73" fmla="*/ 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0" h="30">
                    <a:moveTo>
                      <a:pt x="31" y="0"/>
                    </a:moveTo>
                    <a:lnTo>
                      <a:pt x="32" y="0"/>
                    </a:lnTo>
                    <a:lnTo>
                      <a:pt x="34" y="0"/>
                    </a:lnTo>
                    <a:lnTo>
                      <a:pt x="34" y="0"/>
                    </a:lnTo>
                    <a:lnTo>
                      <a:pt x="36" y="0"/>
                    </a:lnTo>
                    <a:lnTo>
                      <a:pt x="38" y="0"/>
                    </a:lnTo>
                    <a:lnTo>
                      <a:pt x="40" y="0"/>
                    </a:lnTo>
                    <a:lnTo>
                      <a:pt x="44" y="0"/>
                    </a:lnTo>
                    <a:lnTo>
                      <a:pt x="46" y="0"/>
                    </a:lnTo>
                    <a:lnTo>
                      <a:pt x="50" y="1"/>
                    </a:lnTo>
                    <a:lnTo>
                      <a:pt x="54" y="1"/>
                    </a:lnTo>
                    <a:lnTo>
                      <a:pt x="57" y="1"/>
                    </a:lnTo>
                    <a:lnTo>
                      <a:pt x="61" y="1"/>
                    </a:lnTo>
                    <a:lnTo>
                      <a:pt x="65" y="1"/>
                    </a:lnTo>
                    <a:lnTo>
                      <a:pt x="69" y="1"/>
                    </a:lnTo>
                    <a:lnTo>
                      <a:pt x="73" y="1"/>
                    </a:lnTo>
                    <a:lnTo>
                      <a:pt x="77" y="3"/>
                    </a:lnTo>
                    <a:lnTo>
                      <a:pt x="80" y="3"/>
                    </a:lnTo>
                    <a:lnTo>
                      <a:pt x="80" y="5"/>
                    </a:lnTo>
                    <a:lnTo>
                      <a:pt x="80" y="7"/>
                    </a:lnTo>
                    <a:lnTo>
                      <a:pt x="78" y="9"/>
                    </a:lnTo>
                    <a:lnTo>
                      <a:pt x="78" y="11"/>
                    </a:lnTo>
                    <a:lnTo>
                      <a:pt x="78" y="13"/>
                    </a:lnTo>
                    <a:lnTo>
                      <a:pt x="78" y="15"/>
                    </a:lnTo>
                    <a:lnTo>
                      <a:pt x="77" y="17"/>
                    </a:lnTo>
                    <a:lnTo>
                      <a:pt x="77" y="19"/>
                    </a:lnTo>
                    <a:lnTo>
                      <a:pt x="40" y="19"/>
                    </a:lnTo>
                    <a:lnTo>
                      <a:pt x="38" y="19"/>
                    </a:lnTo>
                    <a:lnTo>
                      <a:pt x="36" y="21"/>
                    </a:lnTo>
                    <a:lnTo>
                      <a:pt x="32" y="23"/>
                    </a:lnTo>
                    <a:lnTo>
                      <a:pt x="31" y="24"/>
                    </a:lnTo>
                    <a:lnTo>
                      <a:pt x="27" y="26"/>
                    </a:lnTo>
                    <a:lnTo>
                      <a:pt x="23" y="28"/>
                    </a:lnTo>
                    <a:lnTo>
                      <a:pt x="21" y="30"/>
                    </a:lnTo>
                    <a:lnTo>
                      <a:pt x="17" y="30"/>
                    </a:lnTo>
                    <a:lnTo>
                      <a:pt x="15" y="30"/>
                    </a:lnTo>
                    <a:lnTo>
                      <a:pt x="15" y="30"/>
                    </a:lnTo>
                    <a:lnTo>
                      <a:pt x="13" y="28"/>
                    </a:lnTo>
                    <a:lnTo>
                      <a:pt x="11" y="28"/>
                    </a:lnTo>
                    <a:lnTo>
                      <a:pt x="11" y="28"/>
                    </a:lnTo>
                    <a:lnTo>
                      <a:pt x="9" y="28"/>
                    </a:lnTo>
                    <a:lnTo>
                      <a:pt x="8" y="26"/>
                    </a:lnTo>
                    <a:lnTo>
                      <a:pt x="8" y="26"/>
                    </a:lnTo>
                    <a:lnTo>
                      <a:pt x="8" y="24"/>
                    </a:lnTo>
                    <a:lnTo>
                      <a:pt x="6" y="24"/>
                    </a:lnTo>
                    <a:lnTo>
                      <a:pt x="4" y="23"/>
                    </a:lnTo>
                    <a:lnTo>
                      <a:pt x="4" y="23"/>
                    </a:lnTo>
                    <a:lnTo>
                      <a:pt x="2" y="21"/>
                    </a:lnTo>
                    <a:lnTo>
                      <a:pt x="0" y="19"/>
                    </a:lnTo>
                    <a:lnTo>
                      <a:pt x="0" y="17"/>
                    </a:lnTo>
                    <a:lnTo>
                      <a:pt x="0" y="15"/>
                    </a:lnTo>
                    <a:lnTo>
                      <a:pt x="0" y="13"/>
                    </a:lnTo>
                    <a:lnTo>
                      <a:pt x="0" y="13"/>
                    </a:lnTo>
                    <a:lnTo>
                      <a:pt x="0" y="11"/>
                    </a:lnTo>
                    <a:lnTo>
                      <a:pt x="0" y="7"/>
                    </a:lnTo>
                    <a:lnTo>
                      <a:pt x="0" y="5"/>
                    </a:lnTo>
                    <a:lnTo>
                      <a:pt x="2" y="5"/>
                    </a:lnTo>
                    <a:lnTo>
                      <a:pt x="4" y="5"/>
                    </a:lnTo>
                    <a:lnTo>
                      <a:pt x="6" y="7"/>
                    </a:lnTo>
                    <a:lnTo>
                      <a:pt x="8" y="7"/>
                    </a:lnTo>
                    <a:lnTo>
                      <a:pt x="11" y="9"/>
                    </a:lnTo>
                    <a:lnTo>
                      <a:pt x="13" y="9"/>
                    </a:lnTo>
                    <a:lnTo>
                      <a:pt x="15" y="9"/>
                    </a:lnTo>
                    <a:lnTo>
                      <a:pt x="17" y="9"/>
                    </a:lnTo>
                    <a:lnTo>
                      <a:pt x="19" y="7"/>
                    </a:lnTo>
                    <a:lnTo>
                      <a:pt x="21" y="5"/>
                    </a:lnTo>
                    <a:lnTo>
                      <a:pt x="21" y="5"/>
                    </a:lnTo>
                    <a:lnTo>
                      <a:pt x="23" y="3"/>
                    </a:lnTo>
                    <a:lnTo>
                      <a:pt x="23" y="3"/>
                    </a:lnTo>
                    <a:lnTo>
                      <a:pt x="25" y="1"/>
                    </a:lnTo>
                    <a:lnTo>
                      <a:pt x="27" y="1"/>
                    </a:lnTo>
                    <a:lnTo>
                      <a:pt x="29" y="1"/>
                    </a:lnTo>
                    <a:lnTo>
                      <a:pt x="31" y="1"/>
                    </a:lnTo>
                    <a:lnTo>
                      <a:pt x="31" y="1"/>
                    </a:lnTo>
                    <a:lnTo>
                      <a:pt x="31"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518" name="Freeform 443"/>
              <p:cNvSpPr>
                <a:spLocks/>
              </p:cNvSpPr>
              <p:nvPr/>
            </p:nvSpPr>
            <p:spPr bwMode="auto">
              <a:xfrm>
                <a:off x="2754" y="1449"/>
                <a:ext cx="127" cy="150"/>
              </a:xfrm>
              <a:custGeom>
                <a:avLst/>
                <a:gdLst>
                  <a:gd name="T0" fmla="*/ 123 w 127"/>
                  <a:gd name="T1" fmla="*/ 57 h 138"/>
                  <a:gd name="T2" fmla="*/ 118 w 127"/>
                  <a:gd name="T3" fmla="*/ 40 h 138"/>
                  <a:gd name="T4" fmla="*/ 108 w 127"/>
                  <a:gd name="T5" fmla="*/ 21 h 138"/>
                  <a:gd name="T6" fmla="*/ 102 w 127"/>
                  <a:gd name="T7" fmla="*/ 17 h 138"/>
                  <a:gd name="T8" fmla="*/ 95 w 127"/>
                  <a:gd name="T9" fmla="*/ 13 h 138"/>
                  <a:gd name="T10" fmla="*/ 85 w 127"/>
                  <a:gd name="T11" fmla="*/ 13 h 138"/>
                  <a:gd name="T12" fmla="*/ 77 w 127"/>
                  <a:gd name="T13" fmla="*/ 17 h 138"/>
                  <a:gd name="T14" fmla="*/ 70 w 127"/>
                  <a:gd name="T15" fmla="*/ 21 h 138"/>
                  <a:gd name="T16" fmla="*/ 60 w 127"/>
                  <a:gd name="T17" fmla="*/ 19 h 138"/>
                  <a:gd name="T18" fmla="*/ 47 w 127"/>
                  <a:gd name="T19" fmla="*/ 9 h 138"/>
                  <a:gd name="T20" fmla="*/ 39 w 127"/>
                  <a:gd name="T21" fmla="*/ 2 h 138"/>
                  <a:gd name="T22" fmla="*/ 29 w 127"/>
                  <a:gd name="T23" fmla="*/ 4 h 138"/>
                  <a:gd name="T24" fmla="*/ 27 w 127"/>
                  <a:gd name="T25" fmla="*/ 7 h 138"/>
                  <a:gd name="T26" fmla="*/ 25 w 127"/>
                  <a:gd name="T27" fmla="*/ 13 h 138"/>
                  <a:gd name="T28" fmla="*/ 27 w 127"/>
                  <a:gd name="T29" fmla="*/ 17 h 138"/>
                  <a:gd name="T30" fmla="*/ 31 w 127"/>
                  <a:gd name="T31" fmla="*/ 21 h 138"/>
                  <a:gd name="T32" fmla="*/ 31 w 127"/>
                  <a:gd name="T33" fmla="*/ 23 h 138"/>
                  <a:gd name="T34" fmla="*/ 25 w 127"/>
                  <a:gd name="T35" fmla="*/ 25 h 138"/>
                  <a:gd name="T36" fmla="*/ 20 w 127"/>
                  <a:gd name="T37" fmla="*/ 27 h 138"/>
                  <a:gd name="T38" fmla="*/ 16 w 127"/>
                  <a:gd name="T39" fmla="*/ 38 h 138"/>
                  <a:gd name="T40" fmla="*/ 12 w 127"/>
                  <a:gd name="T41" fmla="*/ 46 h 138"/>
                  <a:gd name="T42" fmla="*/ 8 w 127"/>
                  <a:gd name="T43" fmla="*/ 55 h 138"/>
                  <a:gd name="T44" fmla="*/ 2 w 127"/>
                  <a:gd name="T45" fmla="*/ 73 h 138"/>
                  <a:gd name="T46" fmla="*/ 4 w 127"/>
                  <a:gd name="T47" fmla="*/ 75 h 138"/>
                  <a:gd name="T48" fmla="*/ 6 w 127"/>
                  <a:gd name="T49" fmla="*/ 75 h 138"/>
                  <a:gd name="T50" fmla="*/ 8 w 127"/>
                  <a:gd name="T51" fmla="*/ 107 h 138"/>
                  <a:gd name="T52" fmla="*/ 18 w 127"/>
                  <a:gd name="T53" fmla="*/ 107 h 138"/>
                  <a:gd name="T54" fmla="*/ 25 w 127"/>
                  <a:gd name="T55" fmla="*/ 109 h 138"/>
                  <a:gd name="T56" fmla="*/ 31 w 127"/>
                  <a:gd name="T57" fmla="*/ 113 h 138"/>
                  <a:gd name="T58" fmla="*/ 27 w 127"/>
                  <a:gd name="T59" fmla="*/ 123 h 138"/>
                  <a:gd name="T60" fmla="*/ 24 w 127"/>
                  <a:gd name="T61" fmla="*/ 134 h 138"/>
                  <a:gd name="T62" fmla="*/ 31 w 127"/>
                  <a:gd name="T63" fmla="*/ 136 h 138"/>
                  <a:gd name="T64" fmla="*/ 45 w 127"/>
                  <a:gd name="T65" fmla="*/ 136 h 138"/>
                  <a:gd name="T66" fmla="*/ 60 w 127"/>
                  <a:gd name="T67" fmla="*/ 136 h 138"/>
                  <a:gd name="T68" fmla="*/ 81 w 127"/>
                  <a:gd name="T69" fmla="*/ 138 h 138"/>
                  <a:gd name="T70" fmla="*/ 100 w 127"/>
                  <a:gd name="T71" fmla="*/ 136 h 138"/>
                  <a:gd name="T72" fmla="*/ 110 w 127"/>
                  <a:gd name="T73" fmla="*/ 132 h 138"/>
                  <a:gd name="T74" fmla="*/ 106 w 127"/>
                  <a:gd name="T75" fmla="*/ 130 h 138"/>
                  <a:gd name="T76" fmla="*/ 104 w 127"/>
                  <a:gd name="T77" fmla="*/ 126 h 138"/>
                  <a:gd name="T78" fmla="*/ 106 w 127"/>
                  <a:gd name="T79" fmla="*/ 125 h 138"/>
                  <a:gd name="T80" fmla="*/ 108 w 127"/>
                  <a:gd name="T81" fmla="*/ 121 h 138"/>
                  <a:gd name="T82" fmla="*/ 108 w 127"/>
                  <a:gd name="T83" fmla="*/ 117 h 138"/>
                  <a:gd name="T84" fmla="*/ 110 w 127"/>
                  <a:gd name="T85" fmla="*/ 117 h 138"/>
                  <a:gd name="T86" fmla="*/ 114 w 127"/>
                  <a:gd name="T87" fmla="*/ 117 h 138"/>
                  <a:gd name="T88" fmla="*/ 106 w 127"/>
                  <a:gd name="T89" fmla="*/ 111 h 138"/>
                  <a:gd name="T90" fmla="*/ 95 w 127"/>
                  <a:gd name="T91" fmla="*/ 98 h 138"/>
                  <a:gd name="T92" fmla="*/ 87 w 127"/>
                  <a:gd name="T93" fmla="*/ 86 h 138"/>
                  <a:gd name="T94" fmla="*/ 98 w 127"/>
                  <a:gd name="T95" fmla="*/ 84 h 138"/>
                  <a:gd name="T96" fmla="*/ 112 w 127"/>
                  <a:gd name="T97" fmla="*/ 77 h 138"/>
                  <a:gd name="T98" fmla="*/ 127 w 127"/>
                  <a:gd name="T99" fmla="*/ 71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7" h="138">
                    <a:moveTo>
                      <a:pt x="127" y="71"/>
                    </a:moveTo>
                    <a:lnTo>
                      <a:pt x="125" y="65"/>
                    </a:lnTo>
                    <a:lnTo>
                      <a:pt x="123" y="57"/>
                    </a:lnTo>
                    <a:lnTo>
                      <a:pt x="121" y="52"/>
                    </a:lnTo>
                    <a:lnTo>
                      <a:pt x="119" y="46"/>
                    </a:lnTo>
                    <a:lnTo>
                      <a:pt x="118" y="40"/>
                    </a:lnTo>
                    <a:lnTo>
                      <a:pt x="116" y="32"/>
                    </a:lnTo>
                    <a:lnTo>
                      <a:pt x="112" y="27"/>
                    </a:lnTo>
                    <a:lnTo>
                      <a:pt x="108" y="21"/>
                    </a:lnTo>
                    <a:lnTo>
                      <a:pt x="106" y="19"/>
                    </a:lnTo>
                    <a:lnTo>
                      <a:pt x="104" y="19"/>
                    </a:lnTo>
                    <a:lnTo>
                      <a:pt x="102" y="17"/>
                    </a:lnTo>
                    <a:lnTo>
                      <a:pt x="100" y="17"/>
                    </a:lnTo>
                    <a:lnTo>
                      <a:pt x="98" y="15"/>
                    </a:lnTo>
                    <a:lnTo>
                      <a:pt x="95" y="13"/>
                    </a:lnTo>
                    <a:lnTo>
                      <a:pt x="91" y="13"/>
                    </a:lnTo>
                    <a:lnTo>
                      <a:pt x="87" y="11"/>
                    </a:lnTo>
                    <a:lnTo>
                      <a:pt x="85" y="13"/>
                    </a:lnTo>
                    <a:lnTo>
                      <a:pt x="81" y="13"/>
                    </a:lnTo>
                    <a:lnTo>
                      <a:pt x="79" y="15"/>
                    </a:lnTo>
                    <a:lnTo>
                      <a:pt x="77" y="17"/>
                    </a:lnTo>
                    <a:lnTo>
                      <a:pt x="75" y="19"/>
                    </a:lnTo>
                    <a:lnTo>
                      <a:pt x="71" y="21"/>
                    </a:lnTo>
                    <a:lnTo>
                      <a:pt x="70" y="21"/>
                    </a:lnTo>
                    <a:lnTo>
                      <a:pt x="66" y="23"/>
                    </a:lnTo>
                    <a:lnTo>
                      <a:pt x="64" y="21"/>
                    </a:lnTo>
                    <a:lnTo>
                      <a:pt x="60" y="19"/>
                    </a:lnTo>
                    <a:lnTo>
                      <a:pt x="54" y="15"/>
                    </a:lnTo>
                    <a:lnTo>
                      <a:pt x="50" y="11"/>
                    </a:lnTo>
                    <a:lnTo>
                      <a:pt x="47" y="9"/>
                    </a:lnTo>
                    <a:lnTo>
                      <a:pt x="41" y="6"/>
                    </a:lnTo>
                    <a:lnTo>
                      <a:pt x="39" y="4"/>
                    </a:lnTo>
                    <a:lnTo>
                      <a:pt x="39" y="2"/>
                    </a:lnTo>
                    <a:lnTo>
                      <a:pt x="31" y="0"/>
                    </a:lnTo>
                    <a:lnTo>
                      <a:pt x="31" y="2"/>
                    </a:lnTo>
                    <a:lnTo>
                      <a:pt x="29" y="4"/>
                    </a:lnTo>
                    <a:lnTo>
                      <a:pt x="29" y="4"/>
                    </a:lnTo>
                    <a:lnTo>
                      <a:pt x="27" y="6"/>
                    </a:lnTo>
                    <a:lnTo>
                      <a:pt x="27" y="7"/>
                    </a:lnTo>
                    <a:lnTo>
                      <a:pt x="27" y="9"/>
                    </a:lnTo>
                    <a:lnTo>
                      <a:pt x="25" y="11"/>
                    </a:lnTo>
                    <a:lnTo>
                      <a:pt x="25" y="13"/>
                    </a:lnTo>
                    <a:lnTo>
                      <a:pt x="25" y="15"/>
                    </a:lnTo>
                    <a:lnTo>
                      <a:pt x="27" y="15"/>
                    </a:lnTo>
                    <a:lnTo>
                      <a:pt x="27" y="17"/>
                    </a:lnTo>
                    <a:lnTo>
                      <a:pt x="29" y="19"/>
                    </a:lnTo>
                    <a:lnTo>
                      <a:pt x="29" y="19"/>
                    </a:lnTo>
                    <a:lnTo>
                      <a:pt x="31" y="21"/>
                    </a:lnTo>
                    <a:lnTo>
                      <a:pt x="33" y="21"/>
                    </a:lnTo>
                    <a:lnTo>
                      <a:pt x="33" y="23"/>
                    </a:lnTo>
                    <a:lnTo>
                      <a:pt x="31" y="23"/>
                    </a:lnTo>
                    <a:lnTo>
                      <a:pt x="29" y="23"/>
                    </a:lnTo>
                    <a:lnTo>
                      <a:pt x="27" y="23"/>
                    </a:lnTo>
                    <a:lnTo>
                      <a:pt x="25" y="25"/>
                    </a:lnTo>
                    <a:lnTo>
                      <a:pt x="24" y="25"/>
                    </a:lnTo>
                    <a:lnTo>
                      <a:pt x="22" y="27"/>
                    </a:lnTo>
                    <a:lnTo>
                      <a:pt x="20" y="27"/>
                    </a:lnTo>
                    <a:lnTo>
                      <a:pt x="18" y="29"/>
                    </a:lnTo>
                    <a:lnTo>
                      <a:pt x="18" y="34"/>
                    </a:lnTo>
                    <a:lnTo>
                      <a:pt x="16" y="38"/>
                    </a:lnTo>
                    <a:lnTo>
                      <a:pt x="14" y="42"/>
                    </a:lnTo>
                    <a:lnTo>
                      <a:pt x="12" y="44"/>
                    </a:lnTo>
                    <a:lnTo>
                      <a:pt x="12" y="46"/>
                    </a:lnTo>
                    <a:lnTo>
                      <a:pt x="10" y="48"/>
                    </a:lnTo>
                    <a:lnTo>
                      <a:pt x="8" y="50"/>
                    </a:lnTo>
                    <a:lnTo>
                      <a:pt x="8" y="55"/>
                    </a:lnTo>
                    <a:lnTo>
                      <a:pt x="0" y="73"/>
                    </a:lnTo>
                    <a:lnTo>
                      <a:pt x="2" y="73"/>
                    </a:lnTo>
                    <a:lnTo>
                      <a:pt x="2" y="73"/>
                    </a:lnTo>
                    <a:lnTo>
                      <a:pt x="4" y="75"/>
                    </a:lnTo>
                    <a:lnTo>
                      <a:pt x="4" y="75"/>
                    </a:lnTo>
                    <a:lnTo>
                      <a:pt x="4" y="75"/>
                    </a:lnTo>
                    <a:lnTo>
                      <a:pt x="6" y="75"/>
                    </a:lnTo>
                    <a:lnTo>
                      <a:pt x="6" y="75"/>
                    </a:lnTo>
                    <a:lnTo>
                      <a:pt x="6" y="75"/>
                    </a:lnTo>
                    <a:lnTo>
                      <a:pt x="12" y="84"/>
                    </a:lnTo>
                    <a:lnTo>
                      <a:pt x="8" y="94"/>
                    </a:lnTo>
                    <a:lnTo>
                      <a:pt x="8" y="107"/>
                    </a:lnTo>
                    <a:lnTo>
                      <a:pt x="12" y="107"/>
                    </a:lnTo>
                    <a:lnTo>
                      <a:pt x="14" y="107"/>
                    </a:lnTo>
                    <a:lnTo>
                      <a:pt x="18" y="107"/>
                    </a:lnTo>
                    <a:lnTo>
                      <a:pt x="20" y="107"/>
                    </a:lnTo>
                    <a:lnTo>
                      <a:pt x="24" y="107"/>
                    </a:lnTo>
                    <a:lnTo>
                      <a:pt x="25" y="109"/>
                    </a:lnTo>
                    <a:lnTo>
                      <a:pt x="29" y="109"/>
                    </a:lnTo>
                    <a:lnTo>
                      <a:pt x="31" y="111"/>
                    </a:lnTo>
                    <a:lnTo>
                      <a:pt x="31" y="113"/>
                    </a:lnTo>
                    <a:lnTo>
                      <a:pt x="29" y="115"/>
                    </a:lnTo>
                    <a:lnTo>
                      <a:pt x="27" y="119"/>
                    </a:lnTo>
                    <a:lnTo>
                      <a:pt x="27" y="123"/>
                    </a:lnTo>
                    <a:lnTo>
                      <a:pt x="25" y="126"/>
                    </a:lnTo>
                    <a:lnTo>
                      <a:pt x="25" y="130"/>
                    </a:lnTo>
                    <a:lnTo>
                      <a:pt x="24" y="134"/>
                    </a:lnTo>
                    <a:lnTo>
                      <a:pt x="22" y="138"/>
                    </a:lnTo>
                    <a:lnTo>
                      <a:pt x="27" y="138"/>
                    </a:lnTo>
                    <a:lnTo>
                      <a:pt x="31" y="136"/>
                    </a:lnTo>
                    <a:lnTo>
                      <a:pt x="35" y="136"/>
                    </a:lnTo>
                    <a:lnTo>
                      <a:pt x="41" y="136"/>
                    </a:lnTo>
                    <a:lnTo>
                      <a:pt x="45" y="136"/>
                    </a:lnTo>
                    <a:lnTo>
                      <a:pt x="50" y="136"/>
                    </a:lnTo>
                    <a:lnTo>
                      <a:pt x="54" y="136"/>
                    </a:lnTo>
                    <a:lnTo>
                      <a:pt x="60" y="136"/>
                    </a:lnTo>
                    <a:lnTo>
                      <a:pt x="68" y="136"/>
                    </a:lnTo>
                    <a:lnTo>
                      <a:pt x="73" y="136"/>
                    </a:lnTo>
                    <a:lnTo>
                      <a:pt x="81" y="138"/>
                    </a:lnTo>
                    <a:lnTo>
                      <a:pt x="89" y="136"/>
                    </a:lnTo>
                    <a:lnTo>
                      <a:pt x="95" y="136"/>
                    </a:lnTo>
                    <a:lnTo>
                      <a:pt x="100" y="136"/>
                    </a:lnTo>
                    <a:lnTo>
                      <a:pt x="106" y="136"/>
                    </a:lnTo>
                    <a:lnTo>
                      <a:pt x="110" y="134"/>
                    </a:lnTo>
                    <a:lnTo>
                      <a:pt x="110" y="132"/>
                    </a:lnTo>
                    <a:lnTo>
                      <a:pt x="108" y="132"/>
                    </a:lnTo>
                    <a:lnTo>
                      <a:pt x="108" y="132"/>
                    </a:lnTo>
                    <a:lnTo>
                      <a:pt x="106" y="130"/>
                    </a:lnTo>
                    <a:lnTo>
                      <a:pt x="106" y="130"/>
                    </a:lnTo>
                    <a:lnTo>
                      <a:pt x="106" y="128"/>
                    </a:lnTo>
                    <a:lnTo>
                      <a:pt x="104" y="126"/>
                    </a:lnTo>
                    <a:lnTo>
                      <a:pt x="104" y="126"/>
                    </a:lnTo>
                    <a:lnTo>
                      <a:pt x="106" y="126"/>
                    </a:lnTo>
                    <a:lnTo>
                      <a:pt x="106" y="125"/>
                    </a:lnTo>
                    <a:lnTo>
                      <a:pt x="106" y="125"/>
                    </a:lnTo>
                    <a:lnTo>
                      <a:pt x="108" y="123"/>
                    </a:lnTo>
                    <a:lnTo>
                      <a:pt x="108" y="121"/>
                    </a:lnTo>
                    <a:lnTo>
                      <a:pt x="108" y="119"/>
                    </a:lnTo>
                    <a:lnTo>
                      <a:pt x="108" y="117"/>
                    </a:lnTo>
                    <a:lnTo>
                      <a:pt x="108" y="117"/>
                    </a:lnTo>
                    <a:lnTo>
                      <a:pt x="110" y="117"/>
                    </a:lnTo>
                    <a:lnTo>
                      <a:pt x="110" y="117"/>
                    </a:lnTo>
                    <a:lnTo>
                      <a:pt x="110" y="117"/>
                    </a:lnTo>
                    <a:lnTo>
                      <a:pt x="112" y="117"/>
                    </a:lnTo>
                    <a:lnTo>
                      <a:pt x="112" y="117"/>
                    </a:lnTo>
                    <a:lnTo>
                      <a:pt x="114" y="117"/>
                    </a:lnTo>
                    <a:lnTo>
                      <a:pt x="114" y="117"/>
                    </a:lnTo>
                    <a:lnTo>
                      <a:pt x="114" y="117"/>
                    </a:lnTo>
                    <a:lnTo>
                      <a:pt x="106" y="111"/>
                    </a:lnTo>
                    <a:lnTo>
                      <a:pt x="100" y="105"/>
                    </a:lnTo>
                    <a:lnTo>
                      <a:pt x="96" y="102"/>
                    </a:lnTo>
                    <a:lnTo>
                      <a:pt x="95" y="98"/>
                    </a:lnTo>
                    <a:lnTo>
                      <a:pt x="93" y="94"/>
                    </a:lnTo>
                    <a:lnTo>
                      <a:pt x="91" y="90"/>
                    </a:lnTo>
                    <a:lnTo>
                      <a:pt x="87" y="86"/>
                    </a:lnTo>
                    <a:lnTo>
                      <a:pt x="83" y="82"/>
                    </a:lnTo>
                    <a:lnTo>
                      <a:pt x="91" y="84"/>
                    </a:lnTo>
                    <a:lnTo>
                      <a:pt x="98" y="84"/>
                    </a:lnTo>
                    <a:lnTo>
                      <a:pt x="104" y="82"/>
                    </a:lnTo>
                    <a:lnTo>
                      <a:pt x="108" y="79"/>
                    </a:lnTo>
                    <a:lnTo>
                      <a:pt x="112" y="77"/>
                    </a:lnTo>
                    <a:lnTo>
                      <a:pt x="116" y="75"/>
                    </a:lnTo>
                    <a:lnTo>
                      <a:pt x="119" y="73"/>
                    </a:lnTo>
                    <a:lnTo>
                      <a:pt x="127" y="71"/>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519" name="Freeform 444"/>
              <p:cNvSpPr>
                <a:spLocks/>
              </p:cNvSpPr>
              <p:nvPr/>
            </p:nvSpPr>
            <p:spPr bwMode="auto">
              <a:xfrm>
                <a:off x="2520" y="1710"/>
                <a:ext cx="56" cy="96"/>
              </a:xfrm>
              <a:custGeom>
                <a:avLst/>
                <a:gdLst>
                  <a:gd name="T0" fmla="*/ 23 w 56"/>
                  <a:gd name="T1" fmla="*/ 0 h 88"/>
                  <a:gd name="T2" fmla="*/ 33 w 56"/>
                  <a:gd name="T3" fmla="*/ 0 h 88"/>
                  <a:gd name="T4" fmla="*/ 41 w 56"/>
                  <a:gd name="T5" fmla="*/ 2 h 88"/>
                  <a:gd name="T6" fmla="*/ 50 w 56"/>
                  <a:gd name="T7" fmla="*/ 2 h 88"/>
                  <a:gd name="T8" fmla="*/ 56 w 56"/>
                  <a:gd name="T9" fmla="*/ 2 h 88"/>
                  <a:gd name="T10" fmla="*/ 56 w 56"/>
                  <a:gd name="T11" fmla="*/ 4 h 88"/>
                  <a:gd name="T12" fmla="*/ 56 w 56"/>
                  <a:gd name="T13" fmla="*/ 6 h 88"/>
                  <a:gd name="T14" fmla="*/ 56 w 56"/>
                  <a:gd name="T15" fmla="*/ 7 h 88"/>
                  <a:gd name="T16" fmla="*/ 54 w 56"/>
                  <a:gd name="T17" fmla="*/ 9 h 88"/>
                  <a:gd name="T18" fmla="*/ 50 w 56"/>
                  <a:gd name="T19" fmla="*/ 19 h 88"/>
                  <a:gd name="T20" fmla="*/ 46 w 56"/>
                  <a:gd name="T21" fmla="*/ 32 h 88"/>
                  <a:gd name="T22" fmla="*/ 43 w 56"/>
                  <a:gd name="T23" fmla="*/ 44 h 88"/>
                  <a:gd name="T24" fmla="*/ 43 w 56"/>
                  <a:gd name="T25" fmla="*/ 52 h 88"/>
                  <a:gd name="T26" fmla="*/ 43 w 56"/>
                  <a:gd name="T27" fmla="*/ 61 h 88"/>
                  <a:gd name="T28" fmla="*/ 43 w 56"/>
                  <a:gd name="T29" fmla="*/ 69 h 88"/>
                  <a:gd name="T30" fmla="*/ 41 w 56"/>
                  <a:gd name="T31" fmla="*/ 77 h 88"/>
                  <a:gd name="T32" fmla="*/ 33 w 56"/>
                  <a:gd name="T33" fmla="*/ 84 h 88"/>
                  <a:gd name="T34" fmla="*/ 25 w 56"/>
                  <a:gd name="T35" fmla="*/ 86 h 88"/>
                  <a:gd name="T36" fmla="*/ 23 w 56"/>
                  <a:gd name="T37" fmla="*/ 88 h 88"/>
                  <a:gd name="T38" fmla="*/ 18 w 56"/>
                  <a:gd name="T39" fmla="*/ 88 h 88"/>
                  <a:gd name="T40" fmla="*/ 12 w 56"/>
                  <a:gd name="T41" fmla="*/ 80 h 88"/>
                  <a:gd name="T42" fmla="*/ 10 w 56"/>
                  <a:gd name="T43" fmla="*/ 73 h 88"/>
                  <a:gd name="T44" fmla="*/ 4 w 56"/>
                  <a:gd name="T45" fmla="*/ 65 h 88"/>
                  <a:gd name="T46" fmla="*/ 2 w 56"/>
                  <a:gd name="T47" fmla="*/ 55 h 88"/>
                  <a:gd name="T48" fmla="*/ 2 w 56"/>
                  <a:gd name="T49" fmla="*/ 46 h 88"/>
                  <a:gd name="T50" fmla="*/ 4 w 56"/>
                  <a:gd name="T51" fmla="*/ 38 h 88"/>
                  <a:gd name="T52" fmla="*/ 8 w 56"/>
                  <a:gd name="T53" fmla="*/ 30 h 88"/>
                  <a:gd name="T54" fmla="*/ 14 w 56"/>
                  <a:gd name="T55" fmla="*/ 25 h 88"/>
                  <a:gd name="T56" fmla="*/ 16 w 56"/>
                  <a:gd name="T57" fmla="*/ 21 h 88"/>
                  <a:gd name="T58" fmla="*/ 16 w 56"/>
                  <a:gd name="T59" fmla="*/ 17 h 88"/>
                  <a:gd name="T60" fmla="*/ 16 w 56"/>
                  <a:gd name="T61" fmla="*/ 13 h 88"/>
                  <a:gd name="T62" fmla="*/ 18 w 56"/>
                  <a:gd name="T63" fmla="*/ 11 h 88"/>
                  <a:gd name="T64" fmla="*/ 18 w 56"/>
                  <a:gd name="T65" fmla="*/ 7 h 88"/>
                  <a:gd name="T66" fmla="*/ 18 w 56"/>
                  <a:gd name="T67" fmla="*/ 4 h 88"/>
                  <a:gd name="T68" fmla="*/ 18 w 56"/>
                  <a:gd name="T69" fmla="*/ 4 h 88"/>
                  <a:gd name="T70" fmla="*/ 20 w 56"/>
                  <a:gd name="T71" fmla="*/ 2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6" h="88">
                    <a:moveTo>
                      <a:pt x="20" y="0"/>
                    </a:moveTo>
                    <a:lnTo>
                      <a:pt x="23" y="0"/>
                    </a:lnTo>
                    <a:lnTo>
                      <a:pt x="29" y="0"/>
                    </a:lnTo>
                    <a:lnTo>
                      <a:pt x="33" y="0"/>
                    </a:lnTo>
                    <a:lnTo>
                      <a:pt x="37" y="2"/>
                    </a:lnTo>
                    <a:lnTo>
                      <a:pt x="41" y="2"/>
                    </a:lnTo>
                    <a:lnTo>
                      <a:pt x="46" y="2"/>
                    </a:lnTo>
                    <a:lnTo>
                      <a:pt x="50" y="2"/>
                    </a:lnTo>
                    <a:lnTo>
                      <a:pt x="56" y="2"/>
                    </a:lnTo>
                    <a:lnTo>
                      <a:pt x="56" y="2"/>
                    </a:lnTo>
                    <a:lnTo>
                      <a:pt x="56" y="4"/>
                    </a:lnTo>
                    <a:lnTo>
                      <a:pt x="56" y="4"/>
                    </a:lnTo>
                    <a:lnTo>
                      <a:pt x="56" y="6"/>
                    </a:lnTo>
                    <a:lnTo>
                      <a:pt x="56" y="6"/>
                    </a:lnTo>
                    <a:lnTo>
                      <a:pt x="56" y="6"/>
                    </a:lnTo>
                    <a:lnTo>
                      <a:pt x="56" y="7"/>
                    </a:lnTo>
                    <a:lnTo>
                      <a:pt x="56" y="7"/>
                    </a:lnTo>
                    <a:lnTo>
                      <a:pt x="54" y="9"/>
                    </a:lnTo>
                    <a:lnTo>
                      <a:pt x="52" y="13"/>
                    </a:lnTo>
                    <a:lnTo>
                      <a:pt x="50" y="19"/>
                    </a:lnTo>
                    <a:lnTo>
                      <a:pt x="48" y="27"/>
                    </a:lnTo>
                    <a:lnTo>
                      <a:pt x="46" y="32"/>
                    </a:lnTo>
                    <a:lnTo>
                      <a:pt x="45" y="40"/>
                    </a:lnTo>
                    <a:lnTo>
                      <a:pt x="43" y="44"/>
                    </a:lnTo>
                    <a:lnTo>
                      <a:pt x="43" y="48"/>
                    </a:lnTo>
                    <a:lnTo>
                      <a:pt x="43" y="52"/>
                    </a:lnTo>
                    <a:lnTo>
                      <a:pt x="43" y="55"/>
                    </a:lnTo>
                    <a:lnTo>
                      <a:pt x="43" y="61"/>
                    </a:lnTo>
                    <a:lnTo>
                      <a:pt x="43" y="65"/>
                    </a:lnTo>
                    <a:lnTo>
                      <a:pt x="43" y="69"/>
                    </a:lnTo>
                    <a:lnTo>
                      <a:pt x="43" y="73"/>
                    </a:lnTo>
                    <a:lnTo>
                      <a:pt x="41" y="77"/>
                    </a:lnTo>
                    <a:lnTo>
                      <a:pt x="39" y="82"/>
                    </a:lnTo>
                    <a:lnTo>
                      <a:pt x="33" y="84"/>
                    </a:lnTo>
                    <a:lnTo>
                      <a:pt x="29" y="84"/>
                    </a:lnTo>
                    <a:lnTo>
                      <a:pt x="25" y="86"/>
                    </a:lnTo>
                    <a:lnTo>
                      <a:pt x="23" y="88"/>
                    </a:lnTo>
                    <a:lnTo>
                      <a:pt x="23" y="88"/>
                    </a:lnTo>
                    <a:lnTo>
                      <a:pt x="21" y="88"/>
                    </a:lnTo>
                    <a:lnTo>
                      <a:pt x="18" y="88"/>
                    </a:lnTo>
                    <a:lnTo>
                      <a:pt x="14" y="86"/>
                    </a:lnTo>
                    <a:lnTo>
                      <a:pt x="12" y="80"/>
                    </a:lnTo>
                    <a:lnTo>
                      <a:pt x="12" y="77"/>
                    </a:lnTo>
                    <a:lnTo>
                      <a:pt x="10" y="73"/>
                    </a:lnTo>
                    <a:lnTo>
                      <a:pt x="6" y="69"/>
                    </a:lnTo>
                    <a:lnTo>
                      <a:pt x="4" y="65"/>
                    </a:lnTo>
                    <a:lnTo>
                      <a:pt x="2" y="59"/>
                    </a:lnTo>
                    <a:lnTo>
                      <a:pt x="2" y="55"/>
                    </a:lnTo>
                    <a:lnTo>
                      <a:pt x="0" y="52"/>
                    </a:lnTo>
                    <a:lnTo>
                      <a:pt x="2" y="46"/>
                    </a:lnTo>
                    <a:lnTo>
                      <a:pt x="2" y="42"/>
                    </a:lnTo>
                    <a:lnTo>
                      <a:pt x="4" y="38"/>
                    </a:lnTo>
                    <a:lnTo>
                      <a:pt x="6" y="34"/>
                    </a:lnTo>
                    <a:lnTo>
                      <a:pt x="8" y="30"/>
                    </a:lnTo>
                    <a:lnTo>
                      <a:pt x="12" y="27"/>
                    </a:lnTo>
                    <a:lnTo>
                      <a:pt x="14" y="25"/>
                    </a:lnTo>
                    <a:lnTo>
                      <a:pt x="16" y="21"/>
                    </a:lnTo>
                    <a:lnTo>
                      <a:pt x="16" y="21"/>
                    </a:lnTo>
                    <a:lnTo>
                      <a:pt x="16" y="19"/>
                    </a:lnTo>
                    <a:lnTo>
                      <a:pt x="16" y="17"/>
                    </a:lnTo>
                    <a:lnTo>
                      <a:pt x="16" y="15"/>
                    </a:lnTo>
                    <a:lnTo>
                      <a:pt x="16" y="13"/>
                    </a:lnTo>
                    <a:lnTo>
                      <a:pt x="16" y="13"/>
                    </a:lnTo>
                    <a:lnTo>
                      <a:pt x="18" y="11"/>
                    </a:lnTo>
                    <a:lnTo>
                      <a:pt x="18" y="9"/>
                    </a:lnTo>
                    <a:lnTo>
                      <a:pt x="18" y="7"/>
                    </a:lnTo>
                    <a:lnTo>
                      <a:pt x="18" y="6"/>
                    </a:lnTo>
                    <a:lnTo>
                      <a:pt x="18" y="4"/>
                    </a:lnTo>
                    <a:lnTo>
                      <a:pt x="18" y="4"/>
                    </a:lnTo>
                    <a:lnTo>
                      <a:pt x="18" y="4"/>
                    </a:lnTo>
                    <a:lnTo>
                      <a:pt x="18" y="2"/>
                    </a:lnTo>
                    <a:lnTo>
                      <a:pt x="20" y="2"/>
                    </a:lnTo>
                    <a:lnTo>
                      <a:pt x="20"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520" name="Freeform 445"/>
              <p:cNvSpPr>
                <a:spLocks/>
              </p:cNvSpPr>
              <p:nvPr/>
            </p:nvSpPr>
            <p:spPr bwMode="auto">
              <a:xfrm>
                <a:off x="2812" y="1569"/>
                <a:ext cx="108" cy="48"/>
              </a:xfrm>
              <a:custGeom>
                <a:avLst/>
                <a:gdLst>
                  <a:gd name="T0" fmla="*/ 56 w 108"/>
                  <a:gd name="T1" fmla="*/ 4 h 44"/>
                  <a:gd name="T2" fmla="*/ 54 w 108"/>
                  <a:gd name="T3" fmla="*/ 4 h 44"/>
                  <a:gd name="T4" fmla="*/ 52 w 108"/>
                  <a:gd name="T5" fmla="*/ 4 h 44"/>
                  <a:gd name="T6" fmla="*/ 52 w 108"/>
                  <a:gd name="T7" fmla="*/ 6 h 44"/>
                  <a:gd name="T8" fmla="*/ 50 w 108"/>
                  <a:gd name="T9" fmla="*/ 6 h 44"/>
                  <a:gd name="T10" fmla="*/ 50 w 108"/>
                  <a:gd name="T11" fmla="*/ 10 h 44"/>
                  <a:gd name="T12" fmla="*/ 48 w 108"/>
                  <a:gd name="T13" fmla="*/ 14 h 44"/>
                  <a:gd name="T14" fmla="*/ 48 w 108"/>
                  <a:gd name="T15" fmla="*/ 15 h 44"/>
                  <a:gd name="T16" fmla="*/ 46 w 108"/>
                  <a:gd name="T17" fmla="*/ 15 h 44"/>
                  <a:gd name="T18" fmla="*/ 48 w 108"/>
                  <a:gd name="T19" fmla="*/ 19 h 44"/>
                  <a:gd name="T20" fmla="*/ 50 w 108"/>
                  <a:gd name="T21" fmla="*/ 21 h 44"/>
                  <a:gd name="T22" fmla="*/ 52 w 108"/>
                  <a:gd name="T23" fmla="*/ 21 h 44"/>
                  <a:gd name="T24" fmla="*/ 48 w 108"/>
                  <a:gd name="T25" fmla="*/ 25 h 44"/>
                  <a:gd name="T26" fmla="*/ 40 w 108"/>
                  <a:gd name="T27" fmla="*/ 27 h 44"/>
                  <a:gd name="T28" fmla="*/ 31 w 108"/>
                  <a:gd name="T29" fmla="*/ 29 h 44"/>
                  <a:gd name="T30" fmla="*/ 19 w 108"/>
                  <a:gd name="T31" fmla="*/ 27 h 44"/>
                  <a:gd name="T32" fmla="*/ 0 w 108"/>
                  <a:gd name="T33" fmla="*/ 33 h 44"/>
                  <a:gd name="T34" fmla="*/ 0 w 108"/>
                  <a:gd name="T35" fmla="*/ 35 h 44"/>
                  <a:gd name="T36" fmla="*/ 0 w 108"/>
                  <a:gd name="T37" fmla="*/ 39 h 44"/>
                  <a:gd name="T38" fmla="*/ 4 w 108"/>
                  <a:gd name="T39" fmla="*/ 39 h 44"/>
                  <a:gd name="T40" fmla="*/ 15 w 108"/>
                  <a:gd name="T41" fmla="*/ 37 h 44"/>
                  <a:gd name="T42" fmla="*/ 33 w 108"/>
                  <a:gd name="T43" fmla="*/ 37 h 44"/>
                  <a:gd name="T44" fmla="*/ 38 w 108"/>
                  <a:gd name="T45" fmla="*/ 40 h 44"/>
                  <a:gd name="T46" fmla="*/ 46 w 108"/>
                  <a:gd name="T47" fmla="*/ 44 h 44"/>
                  <a:gd name="T48" fmla="*/ 52 w 108"/>
                  <a:gd name="T49" fmla="*/ 44 h 44"/>
                  <a:gd name="T50" fmla="*/ 56 w 108"/>
                  <a:gd name="T51" fmla="*/ 44 h 44"/>
                  <a:gd name="T52" fmla="*/ 60 w 108"/>
                  <a:gd name="T53" fmla="*/ 44 h 44"/>
                  <a:gd name="T54" fmla="*/ 63 w 108"/>
                  <a:gd name="T55" fmla="*/ 44 h 44"/>
                  <a:gd name="T56" fmla="*/ 67 w 108"/>
                  <a:gd name="T57" fmla="*/ 44 h 44"/>
                  <a:gd name="T58" fmla="*/ 71 w 108"/>
                  <a:gd name="T59" fmla="*/ 44 h 44"/>
                  <a:gd name="T60" fmla="*/ 77 w 108"/>
                  <a:gd name="T61" fmla="*/ 42 h 44"/>
                  <a:gd name="T62" fmla="*/ 83 w 108"/>
                  <a:gd name="T63" fmla="*/ 40 h 44"/>
                  <a:gd name="T64" fmla="*/ 86 w 108"/>
                  <a:gd name="T65" fmla="*/ 39 h 44"/>
                  <a:gd name="T66" fmla="*/ 94 w 108"/>
                  <a:gd name="T67" fmla="*/ 35 h 44"/>
                  <a:gd name="T68" fmla="*/ 98 w 108"/>
                  <a:gd name="T69" fmla="*/ 31 h 44"/>
                  <a:gd name="T70" fmla="*/ 104 w 108"/>
                  <a:gd name="T71" fmla="*/ 25 h 44"/>
                  <a:gd name="T72" fmla="*/ 106 w 108"/>
                  <a:gd name="T73" fmla="*/ 19 h 44"/>
                  <a:gd name="T74" fmla="*/ 108 w 108"/>
                  <a:gd name="T75" fmla="*/ 15 h 44"/>
                  <a:gd name="T76" fmla="*/ 104 w 108"/>
                  <a:gd name="T77" fmla="*/ 14 h 44"/>
                  <a:gd name="T78" fmla="*/ 102 w 108"/>
                  <a:gd name="T79" fmla="*/ 12 h 44"/>
                  <a:gd name="T80" fmla="*/ 100 w 108"/>
                  <a:gd name="T81" fmla="*/ 8 h 44"/>
                  <a:gd name="T82" fmla="*/ 98 w 108"/>
                  <a:gd name="T83" fmla="*/ 6 h 44"/>
                  <a:gd name="T84" fmla="*/ 94 w 108"/>
                  <a:gd name="T85" fmla="*/ 4 h 44"/>
                  <a:gd name="T86" fmla="*/ 90 w 108"/>
                  <a:gd name="T87" fmla="*/ 2 h 44"/>
                  <a:gd name="T88" fmla="*/ 86 w 108"/>
                  <a:gd name="T89" fmla="*/ 0 h 44"/>
                  <a:gd name="T90" fmla="*/ 56 w 108"/>
                  <a:gd name="T91" fmla="*/ 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08" h="44">
                    <a:moveTo>
                      <a:pt x="56" y="4"/>
                    </a:moveTo>
                    <a:lnTo>
                      <a:pt x="56" y="4"/>
                    </a:lnTo>
                    <a:lnTo>
                      <a:pt x="56" y="4"/>
                    </a:lnTo>
                    <a:lnTo>
                      <a:pt x="54" y="4"/>
                    </a:lnTo>
                    <a:lnTo>
                      <a:pt x="54" y="4"/>
                    </a:lnTo>
                    <a:lnTo>
                      <a:pt x="52" y="4"/>
                    </a:lnTo>
                    <a:lnTo>
                      <a:pt x="52" y="4"/>
                    </a:lnTo>
                    <a:lnTo>
                      <a:pt x="52" y="6"/>
                    </a:lnTo>
                    <a:lnTo>
                      <a:pt x="50" y="6"/>
                    </a:lnTo>
                    <a:lnTo>
                      <a:pt x="50" y="6"/>
                    </a:lnTo>
                    <a:lnTo>
                      <a:pt x="50" y="8"/>
                    </a:lnTo>
                    <a:lnTo>
                      <a:pt x="50" y="10"/>
                    </a:lnTo>
                    <a:lnTo>
                      <a:pt x="50" y="12"/>
                    </a:lnTo>
                    <a:lnTo>
                      <a:pt x="48" y="14"/>
                    </a:lnTo>
                    <a:lnTo>
                      <a:pt x="48" y="14"/>
                    </a:lnTo>
                    <a:lnTo>
                      <a:pt x="48" y="15"/>
                    </a:lnTo>
                    <a:lnTo>
                      <a:pt x="46" y="15"/>
                    </a:lnTo>
                    <a:lnTo>
                      <a:pt x="46" y="15"/>
                    </a:lnTo>
                    <a:lnTo>
                      <a:pt x="48" y="17"/>
                    </a:lnTo>
                    <a:lnTo>
                      <a:pt x="48" y="19"/>
                    </a:lnTo>
                    <a:lnTo>
                      <a:pt x="48" y="19"/>
                    </a:lnTo>
                    <a:lnTo>
                      <a:pt x="50" y="21"/>
                    </a:lnTo>
                    <a:lnTo>
                      <a:pt x="50" y="21"/>
                    </a:lnTo>
                    <a:lnTo>
                      <a:pt x="52" y="21"/>
                    </a:lnTo>
                    <a:lnTo>
                      <a:pt x="52" y="23"/>
                    </a:lnTo>
                    <a:lnTo>
                      <a:pt x="48" y="25"/>
                    </a:lnTo>
                    <a:lnTo>
                      <a:pt x="44" y="25"/>
                    </a:lnTo>
                    <a:lnTo>
                      <a:pt x="40" y="27"/>
                    </a:lnTo>
                    <a:lnTo>
                      <a:pt x="37" y="27"/>
                    </a:lnTo>
                    <a:lnTo>
                      <a:pt x="31" y="29"/>
                    </a:lnTo>
                    <a:lnTo>
                      <a:pt x="25" y="29"/>
                    </a:lnTo>
                    <a:lnTo>
                      <a:pt x="19" y="27"/>
                    </a:lnTo>
                    <a:lnTo>
                      <a:pt x="12" y="27"/>
                    </a:lnTo>
                    <a:lnTo>
                      <a:pt x="0" y="33"/>
                    </a:lnTo>
                    <a:lnTo>
                      <a:pt x="0" y="35"/>
                    </a:lnTo>
                    <a:lnTo>
                      <a:pt x="0" y="35"/>
                    </a:lnTo>
                    <a:lnTo>
                      <a:pt x="0" y="37"/>
                    </a:lnTo>
                    <a:lnTo>
                      <a:pt x="0" y="39"/>
                    </a:lnTo>
                    <a:lnTo>
                      <a:pt x="2" y="39"/>
                    </a:lnTo>
                    <a:lnTo>
                      <a:pt x="4" y="39"/>
                    </a:lnTo>
                    <a:lnTo>
                      <a:pt x="8" y="39"/>
                    </a:lnTo>
                    <a:lnTo>
                      <a:pt x="15" y="37"/>
                    </a:lnTo>
                    <a:lnTo>
                      <a:pt x="31" y="35"/>
                    </a:lnTo>
                    <a:lnTo>
                      <a:pt x="33" y="37"/>
                    </a:lnTo>
                    <a:lnTo>
                      <a:pt x="37" y="39"/>
                    </a:lnTo>
                    <a:lnTo>
                      <a:pt x="38" y="40"/>
                    </a:lnTo>
                    <a:lnTo>
                      <a:pt x="42" y="42"/>
                    </a:lnTo>
                    <a:lnTo>
                      <a:pt x="46" y="44"/>
                    </a:lnTo>
                    <a:lnTo>
                      <a:pt x="48" y="44"/>
                    </a:lnTo>
                    <a:lnTo>
                      <a:pt x="52" y="44"/>
                    </a:lnTo>
                    <a:lnTo>
                      <a:pt x="54" y="44"/>
                    </a:lnTo>
                    <a:lnTo>
                      <a:pt x="56" y="44"/>
                    </a:lnTo>
                    <a:lnTo>
                      <a:pt x="60" y="44"/>
                    </a:lnTo>
                    <a:lnTo>
                      <a:pt x="60" y="44"/>
                    </a:lnTo>
                    <a:lnTo>
                      <a:pt x="61" y="44"/>
                    </a:lnTo>
                    <a:lnTo>
                      <a:pt x="63" y="44"/>
                    </a:lnTo>
                    <a:lnTo>
                      <a:pt x="65" y="44"/>
                    </a:lnTo>
                    <a:lnTo>
                      <a:pt x="67" y="44"/>
                    </a:lnTo>
                    <a:lnTo>
                      <a:pt x="69" y="44"/>
                    </a:lnTo>
                    <a:lnTo>
                      <a:pt x="71" y="44"/>
                    </a:lnTo>
                    <a:lnTo>
                      <a:pt x="73" y="44"/>
                    </a:lnTo>
                    <a:lnTo>
                      <a:pt x="77" y="42"/>
                    </a:lnTo>
                    <a:lnTo>
                      <a:pt x="79" y="42"/>
                    </a:lnTo>
                    <a:lnTo>
                      <a:pt x="83" y="40"/>
                    </a:lnTo>
                    <a:lnTo>
                      <a:pt x="84" y="39"/>
                    </a:lnTo>
                    <a:lnTo>
                      <a:pt x="86" y="39"/>
                    </a:lnTo>
                    <a:lnTo>
                      <a:pt x="90" y="37"/>
                    </a:lnTo>
                    <a:lnTo>
                      <a:pt x="94" y="35"/>
                    </a:lnTo>
                    <a:lnTo>
                      <a:pt x="96" y="33"/>
                    </a:lnTo>
                    <a:lnTo>
                      <a:pt x="98" y="31"/>
                    </a:lnTo>
                    <a:lnTo>
                      <a:pt x="102" y="27"/>
                    </a:lnTo>
                    <a:lnTo>
                      <a:pt x="104" y="25"/>
                    </a:lnTo>
                    <a:lnTo>
                      <a:pt x="104" y="21"/>
                    </a:lnTo>
                    <a:lnTo>
                      <a:pt x="106" y="19"/>
                    </a:lnTo>
                    <a:lnTo>
                      <a:pt x="108" y="17"/>
                    </a:lnTo>
                    <a:lnTo>
                      <a:pt x="108" y="15"/>
                    </a:lnTo>
                    <a:lnTo>
                      <a:pt x="106" y="15"/>
                    </a:lnTo>
                    <a:lnTo>
                      <a:pt x="104" y="14"/>
                    </a:lnTo>
                    <a:lnTo>
                      <a:pt x="104" y="14"/>
                    </a:lnTo>
                    <a:lnTo>
                      <a:pt x="102" y="12"/>
                    </a:lnTo>
                    <a:lnTo>
                      <a:pt x="100" y="10"/>
                    </a:lnTo>
                    <a:lnTo>
                      <a:pt x="100" y="8"/>
                    </a:lnTo>
                    <a:lnTo>
                      <a:pt x="100" y="6"/>
                    </a:lnTo>
                    <a:lnTo>
                      <a:pt x="98" y="6"/>
                    </a:lnTo>
                    <a:lnTo>
                      <a:pt x="94" y="4"/>
                    </a:lnTo>
                    <a:lnTo>
                      <a:pt x="94" y="4"/>
                    </a:lnTo>
                    <a:lnTo>
                      <a:pt x="92" y="2"/>
                    </a:lnTo>
                    <a:lnTo>
                      <a:pt x="90" y="2"/>
                    </a:lnTo>
                    <a:lnTo>
                      <a:pt x="88" y="0"/>
                    </a:lnTo>
                    <a:lnTo>
                      <a:pt x="86" y="0"/>
                    </a:lnTo>
                    <a:lnTo>
                      <a:pt x="84" y="0"/>
                    </a:lnTo>
                    <a:lnTo>
                      <a:pt x="56" y="4"/>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521" name="Freeform 446"/>
              <p:cNvSpPr>
                <a:spLocks/>
              </p:cNvSpPr>
              <p:nvPr/>
            </p:nvSpPr>
            <p:spPr bwMode="auto">
              <a:xfrm>
                <a:off x="2973" y="1586"/>
                <a:ext cx="119" cy="88"/>
              </a:xfrm>
              <a:custGeom>
                <a:avLst/>
                <a:gdLst>
                  <a:gd name="T0" fmla="*/ 119 w 119"/>
                  <a:gd name="T1" fmla="*/ 48 h 81"/>
                  <a:gd name="T2" fmla="*/ 115 w 119"/>
                  <a:gd name="T3" fmla="*/ 52 h 81"/>
                  <a:gd name="T4" fmla="*/ 113 w 119"/>
                  <a:gd name="T5" fmla="*/ 54 h 81"/>
                  <a:gd name="T6" fmla="*/ 110 w 119"/>
                  <a:gd name="T7" fmla="*/ 56 h 81"/>
                  <a:gd name="T8" fmla="*/ 108 w 119"/>
                  <a:gd name="T9" fmla="*/ 60 h 81"/>
                  <a:gd name="T10" fmla="*/ 108 w 119"/>
                  <a:gd name="T11" fmla="*/ 66 h 81"/>
                  <a:gd name="T12" fmla="*/ 108 w 119"/>
                  <a:gd name="T13" fmla="*/ 70 h 81"/>
                  <a:gd name="T14" fmla="*/ 110 w 119"/>
                  <a:gd name="T15" fmla="*/ 73 h 81"/>
                  <a:gd name="T16" fmla="*/ 108 w 119"/>
                  <a:gd name="T17" fmla="*/ 73 h 81"/>
                  <a:gd name="T18" fmla="*/ 102 w 119"/>
                  <a:gd name="T19" fmla="*/ 73 h 81"/>
                  <a:gd name="T20" fmla="*/ 96 w 119"/>
                  <a:gd name="T21" fmla="*/ 70 h 81"/>
                  <a:gd name="T22" fmla="*/ 90 w 119"/>
                  <a:gd name="T23" fmla="*/ 70 h 81"/>
                  <a:gd name="T24" fmla="*/ 83 w 119"/>
                  <a:gd name="T25" fmla="*/ 70 h 81"/>
                  <a:gd name="T26" fmla="*/ 73 w 119"/>
                  <a:gd name="T27" fmla="*/ 72 h 81"/>
                  <a:gd name="T28" fmla="*/ 64 w 119"/>
                  <a:gd name="T29" fmla="*/ 75 h 81"/>
                  <a:gd name="T30" fmla="*/ 54 w 119"/>
                  <a:gd name="T31" fmla="*/ 79 h 81"/>
                  <a:gd name="T32" fmla="*/ 27 w 119"/>
                  <a:gd name="T33" fmla="*/ 73 h 81"/>
                  <a:gd name="T34" fmla="*/ 17 w 119"/>
                  <a:gd name="T35" fmla="*/ 64 h 81"/>
                  <a:gd name="T36" fmla="*/ 8 w 119"/>
                  <a:gd name="T37" fmla="*/ 58 h 81"/>
                  <a:gd name="T38" fmla="*/ 2 w 119"/>
                  <a:gd name="T39" fmla="*/ 48 h 81"/>
                  <a:gd name="T40" fmla="*/ 0 w 119"/>
                  <a:gd name="T41" fmla="*/ 37 h 81"/>
                  <a:gd name="T42" fmla="*/ 6 w 119"/>
                  <a:gd name="T43" fmla="*/ 27 h 81"/>
                  <a:gd name="T44" fmla="*/ 14 w 119"/>
                  <a:gd name="T45" fmla="*/ 18 h 81"/>
                  <a:gd name="T46" fmla="*/ 19 w 119"/>
                  <a:gd name="T47" fmla="*/ 10 h 81"/>
                  <a:gd name="T48" fmla="*/ 23 w 119"/>
                  <a:gd name="T49" fmla="*/ 0 h 81"/>
                  <a:gd name="T50" fmla="*/ 33 w 119"/>
                  <a:gd name="T51" fmla="*/ 0 h 81"/>
                  <a:gd name="T52" fmla="*/ 42 w 119"/>
                  <a:gd name="T53" fmla="*/ 4 h 81"/>
                  <a:gd name="T54" fmla="*/ 50 w 119"/>
                  <a:gd name="T55" fmla="*/ 6 h 81"/>
                  <a:gd name="T56" fmla="*/ 56 w 119"/>
                  <a:gd name="T57" fmla="*/ 8 h 81"/>
                  <a:gd name="T58" fmla="*/ 62 w 119"/>
                  <a:gd name="T59" fmla="*/ 6 h 81"/>
                  <a:gd name="T60" fmla="*/ 65 w 119"/>
                  <a:gd name="T61" fmla="*/ 4 h 81"/>
                  <a:gd name="T62" fmla="*/ 67 w 119"/>
                  <a:gd name="T63" fmla="*/ 0 h 81"/>
                  <a:gd name="T64" fmla="*/ 71 w 119"/>
                  <a:gd name="T65" fmla="*/ 0 h 81"/>
                  <a:gd name="T66" fmla="*/ 81 w 119"/>
                  <a:gd name="T67" fmla="*/ 2 h 81"/>
                  <a:gd name="T68" fmla="*/ 87 w 119"/>
                  <a:gd name="T69" fmla="*/ 8 h 81"/>
                  <a:gd name="T70" fmla="*/ 94 w 119"/>
                  <a:gd name="T71" fmla="*/ 24 h 81"/>
                  <a:gd name="T72" fmla="*/ 102 w 119"/>
                  <a:gd name="T73" fmla="*/ 41 h 81"/>
                  <a:gd name="T74" fmla="*/ 110 w 119"/>
                  <a:gd name="T75" fmla="*/ 47 h 81"/>
                  <a:gd name="T76" fmla="*/ 119 w 119"/>
                  <a:gd name="T77" fmla="*/ 47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9" h="81">
                    <a:moveTo>
                      <a:pt x="119" y="47"/>
                    </a:moveTo>
                    <a:lnTo>
                      <a:pt x="119" y="48"/>
                    </a:lnTo>
                    <a:lnTo>
                      <a:pt x="117" y="50"/>
                    </a:lnTo>
                    <a:lnTo>
                      <a:pt x="115" y="52"/>
                    </a:lnTo>
                    <a:lnTo>
                      <a:pt x="115" y="52"/>
                    </a:lnTo>
                    <a:lnTo>
                      <a:pt x="113" y="54"/>
                    </a:lnTo>
                    <a:lnTo>
                      <a:pt x="112" y="54"/>
                    </a:lnTo>
                    <a:lnTo>
                      <a:pt x="110" y="56"/>
                    </a:lnTo>
                    <a:lnTo>
                      <a:pt x="108" y="56"/>
                    </a:lnTo>
                    <a:lnTo>
                      <a:pt x="108" y="60"/>
                    </a:lnTo>
                    <a:lnTo>
                      <a:pt x="108" y="64"/>
                    </a:lnTo>
                    <a:lnTo>
                      <a:pt x="108" y="66"/>
                    </a:lnTo>
                    <a:lnTo>
                      <a:pt x="108" y="68"/>
                    </a:lnTo>
                    <a:lnTo>
                      <a:pt x="108" y="70"/>
                    </a:lnTo>
                    <a:lnTo>
                      <a:pt x="110" y="72"/>
                    </a:lnTo>
                    <a:lnTo>
                      <a:pt x="110" y="73"/>
                    </a:lnTo>
                    <a:lnTo>
                      <a:pt x="110" y="75"/>
                    </a:lnTo>
                    <a:lnTo>
                      <a:pt x="108" y="73"/>
                    </a:lnTo>
                    <a:lnTo>
                      <a:pt x="104" y="73"/>
                    </a:lnTo>
                    <a:lnTo>
                      <a:pt x="102" y="73"/>
                    </a:lnTo>
                    <a:lnTo>
                      <a:pt x="100" y="72"/>
                    </a:lnTo>
                    <a:lnTo>
                      <a:pt x="96" y="70"/>
                    </a:lnTo>
                    <a:lnTo>
                      <a:pt x="94" y="70"/>
                    </a:lnTo>
                    <a:lnTo>
                      <a:pt x="90" y="70"/>
                    </a:lnTo>
                    <a:lnTo>
                      <a:pt x="88" y="70"/>
                    </a:lnTo>
                    <a:lnTo>
                      <a:pt x="83" y="70"/>
                    </a:lnTo>
                    <a:lnTo>
                      <a:pt x="79" y="70"/>
                    </a:lnTo>
                    <a:lnTo>
                      <a:pt x="73" y="72"/>
                    </a:lnTo>
                    <a:lnTo>
                      <a:pt x="69" y="73"/>
                    </a:lnTo>
                    <a:lnTo>
                      <a:pt x="64" y="75"/>
                    </a:lnTo>
                    <a:lnTo>
                      <a:pt x="60" y="77"/>
                    </a:lnTo>
                    <a:lnTo>
                      <a:pt x="54" y="79"/>
                    </a:lnTo>
                    <a:lnTo>
                      <a:pt x="48" y="81"/>
                    </a:lnTo>
                    <a:lnTo>
                      <a:pt x="27" y="73"/>
                    </a:lnTo>
                    <a:lnTo>
                      <a:pt x="23" y="68"/>
                    </a:lnTo>
                    <a:lnTo>
                      <a:pt x="17" y="64"/>
                    </a:lnTo>
                    <a:lnTo>
                      <a:pt x="14" y="60"/>
                    </a:lnTo>
                    <a:lnTo>
                      <a:pt x="8" y="58"/>
                    </a:lnTo>
                    <a:lnTo>
                      <a:pt x="4" y="54"/>
                    </a:lnTo>
                    <a:lnTo>
                      <a:pt x="2" y="48"/>
                    </a:lnTo>
                    <a:lnTo>
                      <a:pt x="0" y="45"/>
                    </a:lnTo>
                    <a:lnTo>
                      <a:pt x="0" y="37"/>
                    </a:lnTo>
                    <a:lnTo>
                      <a:pt x="4" y="33"/>
                    </a:lnTo>
                    <a:lnTo>
                      <a:pt x="6" y="27"/>
                    </a:lnTo>
                    <a:lnTo>
                      <a:pt x="10" y="24"/>
                    </a:lnTo>
                    <a:lnTo>
                      <a:pt x="14" y="18"/>
                    </a:lnTo>
                    <a:lnTo>
                      <a:pt x="16" y="14"/>
                    </a:lnTo>
                    <a:lnTo>
                      <a:pt x="19" y="10"/>
                    </a:lnTo>
                    <a:lnTo>
                      <a:pt x="21" y="4"/>
                    </a:lnTo>
                    <a:lnTo>
                      <a:pt x="23" y="0"/>
                    </a:lnTo>
                    <a:lnTo>
                      <a:pt x="29" y="0"/>
                    </a:lnTo>
                    <a:lnTo>
                      <a:pt x="33" y="0"/>
                    </a:lnTo>
                    <a:lnTo>
                      <a:pt x="39" y="2"/>
                    </a:lnTo>
                    <a:lnTo>
                      <a:pt x="42" y="4"/>
                    </a:lnTo>
                    <a:lnTo>
                      <a:pt x="46" y="6"/>
                    </a:lnTo>
                    <a:lnTo>
                      <a:pt x="50" y="6"/>
                    </a:lnTo>
                    <a:lnTo>
                      <a:pt x="52" y="8"/>
                    </a:lnTo>
                    <a:lnTo>
                      <a:pt x="56" y="8"/>
                    </a:lnTo>
                    <a:lnTo>
                      <a:pt x="60" y="8"/>
                    </a:lnTo>
                    <a:lnTo>
                      <a:pt x="62" y="6"/>
                    </a:lnTo>
                    <a:lnTo>
                      <a:pt x="64" y="6"/>
                    </a:lnTo>
                    <a:lnTo>
                      <a:pt x="65" y="4"/>
                    </a:lnTo>
                    <a:lnTo>
                      <a:pt x="67" y="2"/>
                    </a:lnTo>
                    <a:lnTo>
                      <a:pt x="67" y="0"/>
                    </a:lnTo>
                    <a:lnTo>
                      <a:pt x="69" y="0"/>
                    </a:lnTo>
                    <a:lnTo>
                      <a:pt x="71" y="0"/>
                    </a:lnTo>
                    <a:lnTo>
                      <a:pt x="77" y="0"/>
                    </a:lnTo>
                    <a:lnTo>
                      <a:pt x="81" y="2"/>
                    </a:lnTo>
                    <a:lnTo>
                      <a:pt x="85" y="4"/>
                    </a:lnTo>
                    <a:lnTo>
                      <a:pt x="87" y="8"/>
                    </a:lnTo>
                    <a:lnTo>
                      <a:pt x="90" y="16"/>
                    </a:lnTo>
                    <a:lnTo>
                      <a:pt x="94" y="24"/>
                    </a:lnTo>
                    <a:lnTo>
                      <a:pt x="96" y="33"/>
                    </a:lnTo>
                    <a:lnTo>
                      <a:pt x="102" y="41"/>
                    </a:lnTo>
                    <a:lnTo>
                      <a:pt x="104" y="43"/>
                    </a:lnTo>
                    <a:lnTo>
                      <a:pt x="110" y="47"/>
                    </a:lnTo>
                    <a:lnTo>
                      <a:pt x="113" y="47"/>
                    </a:lnTo>
                    <a:lnTo>
                      <a:pt x="119" y="47"/>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522" name="Freeform 447"/>
              <p:cNvSpPr>
                <a:spLocks/>
              </p:cNvSpPr>
              <p:nvPr/>
            </p:nvSpPr>
            <p:spPr bwMode="auto">
              <a:xfrm>
                <a:off x="2902" y="1638"/>
                <a:ext cx="48" cy="57"/>
              </a:xfrm>
              <a:custGeom>
                <a:avLst/>
                <a:gdLst>
                  <a:gd name="T0" fmla="*/ 23 w 48"/>
                  <a:gd name="T1" fmla="*/ 47 h 52"/>
                  <a:gd name="T2" fmla="*/ 21 w 48"/>
                  <a:gd name="T3" fmla="*/ 41 h 52"/>
                  <a:gd name="T4" fmla="*/ 18 w 48"/>
                  <a:gd name="T5" fmla="*/ 35 h 52"/>
                  <a:gd name="T6" fmla="*/ 16 w 48"/>
                  <a:gd name="T7" fmla="*/ 31 h 52"/>
                  <a:gd name="T8" fmla="*/ 12 w 48"/>
                  <a:gd name="T9" fmla="*/ 27 h 52"/>
                  <a:gd name="T10" fmla="*/ 10 w 48"/>
                  <a:gd name="T11" fmla="*/ 22 h 52"/>
                  <a:gd name="T12" fmla="*/ 6 w 48"/>
                  <a:gd name="T13" fmla="*/ 18 h 52"/>
                  <a:gd name="T14" fmla="*/ 2 w 48"/>
                  <a:gd name="T15" fmla="*/ 14 h 52"/>
                  <a:gd name="T16" fmla="*/ 0 w 48"/>
                  <a:gd name="T17" fmla="*/ 6 h 52"/>
                  <a:gd name="T18" fmla="*/ 0 w 48"/>
                  <a:gd name="T19" fmla="*/ 0 h 52"/>
                  <a:gd name="T20" fmla="*/ 2 w 48"/>
                  <a:gd name="T21" fmla="*/ 2 h 52"/>
                  <a:gd name="T22" fmla="*/ 2 w 48"/>
                  <a:gd name="T23" fmla="*/ 2 h 52"/>
                  <a:gd name="T24" fmla="*/ 4 w 48"/>
                  <a:gd name="T25" fmla="*/ 2 h 52"/>
                  <a:gd name="T26" fmla="*/ 6 w 48"/>
                  <a:gd name="T27" fmla="*/ 2 h 52"/>
                  <a:gd name="T28" fmla="*/ 8 w 48"/>
                  <a:gd name="T29" fmla="*/ 2 h 52"/>
                  <a:gd name="T30" fmla="*/ 10 w 48"/>
                  <a:gd name="T31" fmla="*/ 2 h 52"/>
                  <a:gd name="T32" fmla="*/ 12 w 48"/>
                  <a:gd name="T33" fmla="*/ 2 h 52"/>
                  <a:gd name="T34" fmla="*/ 14 w 48"/>
                  <a:gd name="T35" fmla="*/ 0 h 52"/>
                  <a:gd name="T36" fmla="*/ 37 w 48"/>
                  <a:gd name="T37" fmla="*/ 4 h 52"/>
                  <a:gd name="T38" fmla="*/ 48 w 48"/>
                  <a:gd name="T39" fmla="*/ 29 h 52"/>
                  <a:gd name="T40" fmla="*/ 48 w 48"/>
                  <a:gd name="T41" fmla="*/ 31 h 52"/>
                  <a:gd name="T42" fmla="*/ 46 w 48"/>
                  <a:gd name="T43" fmla="*/ 35 h 52"/>
                  <a:gd name="T44" fmla="*/ 42 w 48"/>
                  <a:gd name="T45" fmla="*/ 37 h 52"/>
                  <a:gd name="T46" fmla="*/ 41 w 48"/>
                  <a:gd name="T47" fmla="*/ 41 h 52"/>
                  <a:gd name="T48" fmla="*/ 39 w 48"/>
                  <a:gd name="T49" fmla="*/ 43 h 52"/>
                  <a:gd name="T50" fmla="*/ 37 w 48"/>
                  <a:gd name="T51" fmla="*/ 47 h 52"/>
                  <a:gd name="T52" fmla="*/ 37 w 48"/>
                  <a:gd name="T53" fmla="*/ 48 h 52"/>
                  <a:gd name="T54" fmla="*/ 35 w 48"/>
                  <a:gd name="T55" fmla="*/ 52 h 52"/>
                  <a:gd name="T56" fmla="*/ 23 w 48"/>
                  <a:gd name="T57" fmla="*/ 47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8" h="52">
                    <a:moveTo>
                      <a:pt x="23" y="47"/>
                    </a:moveTo>
                    <a:lnTo>
                      <a:pt x="21" y="41"/>
                    </a:lnTo>
                    <a:lnTo>
                      <a:pt x="18" y="35"/>
                    </a:lnTo>
                    <a:lnTo>
                      <a:pt x="16" y="31"/>
                    </a:lnTo>
                    <a:lnTo>
                      <a:pt x="12" y="27"/>
                    </a:lnTo>
                    <a:lnTo>
                      <a:pt x="10" y="22"/>
                    </a:lnTo>
                    <a:lnTo>
                      <a:pt x="6" y="18"/>
                    </a:lnTo>
                    <a:lnTo>
                      <a:pt x="2" y="14"/>
                    </a:lnTo>
                    <a:lnTo>
                      <a:pt x="0" y="6"/>
                    </a:lnTo>
                    <a:lnTo>
                      <a:pt x="0" y="0"/>
                    </a:lnTo>
                    <a:lnTo>
                      <a:pt x="2" y="2"/>
                    </a:lnTo>
                    <a:lnTo>
                      <a:pt x="2" y="2"/>
                    </a:lnTo>
                    <a:lnTo>
                      <a:pt x="4" y="2"/>
                    </a:lnTo>
                    <a:lnTo>
                      <a:pt x="6" y="2"/>
                    </a:lnTo>
                    <a:lnTo>
                      <a:pt x="8" y="2"/>
                    </a:lnTo>
                    <a:lnTo>
                      <a:pt x="10" y="2"/>
                    </a:lnTo>
                    <a:lnTo>
                      <a:pt x="12" y="2"/>
                    </a:lnTo>
                    <a:lnTo>
                      <a:pt x="14" y="0"/>
                    </a:lnTo>
                    <a:lnTo>
                      <a:pt x="37" y="4"/>
                    </a:lnTo>
                    <a:lnTo>
                      <a:pt x="48" y="29"/>
                    </a:lnTo>
                    <a:lnTo>
                      <a:pt x="48" y="31"/>
                    </a:lnTo>
                    <a:lnTo>
                      <a:pt x="46" y="35"/>
                    </a:lnTo>
                    <a:lnTo>
                      <a:pt x="42" y="37"/>
                    </a:lnTo>
                    <a:lnTo>
                      <a:pt x="41" y="41"/>
                    </a:lnTo>
                    <a:lnTo>
                      <a:pt x="39" y="43"/>
                    </a:lnTo>
                    <a:lnTo>
                      <a:pt x="37" y="47"/>
                    </a:lnTo>
                    <a:lnTo>
                      <a:pt x="37" y="48"/>
                    </a:lnTo>
                    <a:lnTo>
                      <a:pt x="35" y="52"/>
                    </a:lnTo>
                    <a:lnTo>
                      <a:pt x="23" y="47"/>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grpSp>
        <p:sp>
          <p:nvSpPr>
            <p:cNvPr id="384" name="Freeform 448"/>
            <p:cNvSpPr>
              <a:spLocks/>
            </p:cNvSpPr>
            <p:nvPr/>
          </p:nvSpPr>
          <p:spPr bwMode="auto">
            <a:xfrm>
              <a:off x="2937" y="1624"/>
              <a:ext cx="71" cy="93"/>
            </a:xfrm>
            <a:custGeom>
              <a:avLst/>
              <a:gdLst>
                <a:gd name="T0" fmla="*/ 9 w 71"/>
                <a:gd name="T1" fmla="*/ 10 h 86"/>
                <a:gd name="T2" fmla="*/ 9 w 71"/>
                <a:gd name="T3" fmla="*/ 8 h 86"/>
                <a:gd name="T4" fmla="*/ 9 w 71"/>
                <a:gd name="T5" fmla="*/ 8 h 86"/>
                <a:gd name="T6" fmla="*/ 7 w 71"/>
                <a:gd name="T7" fmla="*/ 6 h 86"/>
                <a:gd name="T8" fmla="*/ 9 w 71"/>
                <a:gd name="T9" fmla="*/ 2 h 86"/>
                <a:gd name="T10" fmla="*/ 13 w 71"/>
                <a:gd name="T11" fmla="*/ 0 h 86"/>
                <a:gd name="T12" fmla="*/ 19 w 71"/>
                <a:gd name="T13" fmla="*/ 0 h 86"/>
                <a:gd name="T14" fmla="*/ 23 w 71"/>
                <a:gd name="T15" fmla="*/ 0 h 86"/>
                <a:gd name="T16" fmla="*/ 36 w 71"/>
                <a:gd name="T17" fmla="*/ 2 h 86"/>
                <a:gd name="T18" fmla="*/ 40 w 71"/>
                <a:gd name="T19" fmla="*/ 13 h 86"/>
                <a:gd name="T20" fmla="*/ 48 w 71"/>
                <a:gd name="T21" fmla="*/ 19 h 86"/>
                <a:gd name="T22" fmla="*/ 55 w 71"/>
                <a:gd name="T23" fmla="*/ 27 h 86"/>
                <a:gd name="T24" fmla="*/ 61 w 71"/>
                <a:gd name="T25" fmla="*/ 37 h 86"/>
                <a:gd name="T26" fmla="*/ 63 w 71"/>
                <a:gd name="T27" fmla="*/ 37 h 86"/>
                <a:gd name="T28" fmla="*/ 63 w 71"/>
                <a:gd name="T29" fmla="*/ 37 h 86"/>
                <a:gd name="T30" fmla="*/ 65 w 71"/>
                <a:gd name="T31" fmla="*/ 37 h 86"/>
                <a:gd name="T32" fmla="*/ 65 w 71"/>
                <a:gd name="T33" fmla="*/ 37 h 86"/>
                <a:gd name="T34" fmla="*/ 63 w 71"/>
                <a:gd name="T35" fmla="*/ 38 h 86"/>
                <a:gd name="T36" fmla="*/ 65 w 71"/>
                <a:gd name="T37" fmla="*/ 42 h 86"/>
                <a:gd name="T38" fmla="*/ 69 w 71"/>
                <a:gd name="T39" fmla="*/ 46 h 86"/>
                <a:gd name="T40" fmla="*/ 71 w 71"/>
                <a:gd name="T41" fmla="*/ 52 h 86"/>
                <a:gd name="T42" fmla="*/ 69 w 71"/>
                <a:gd name="T43" fmla="*/ 56 h 86"/>
                <a:gd name="T44" fmla="*/ 67 w 71"/>
                <a:gd name="T45" fmla="*/ 58 h 86"/>
                <a:gd name="T46" fmla="*/ 65 w 71"/>
                <a:gd name="T47" fmla="*/ 60 h 86"/>
                <a:gd name="T48" fmla="*/ 63 w 71"/>
                <a:gd name="T49" fmla="*/ 61 h 86"/>
                <a:gd name="T50" fmla="*/ 55 w 71"/>
                <a:gd name="T51" fmla="*/ 65 h 86"/>
                <a:gd name="T52" fmla="*/ 48 w 71"/>
                <a:gd name="T53" fmla="*/ 69 h 86"/>
                <a:gd name="T54" fmla="*/ 40 w 71"/>
                <a:gd name="T55" fmla="*/ 75 h 86"/>
                <a:gd name="T56" fmla="*/ 32 w 71"/>
                <a:gd name="T57" fmla="*/ 79 h 86"/>
                <a:gd name="T58" fmla="*/ 29 w 71"/>
                <a:gd name="T59" fmla="*/ 73 h 86"/>
                <a:gd name="T60" fmla="*/ 27 w 71"/>
                <a:gd name="T61" fmla="*/ 69 h 86"/>
                <a:gd name="T62" fmla="*/ 23 w 71"/>
                <a:gd name="T63" fmla="*/ 65 h 86"/>
                <a:gd name="T64" fmla="*/ 21 w 71"/>
                <a:gd name="T65" fmla="*/ 65 h 86"/>
                <a:gd name="T66" fmla="*/ 17 w 71"/>
                <a:gd name="T67" fmla="*/ 67 h 86"/>
                <a:gd name="T68" fmla="*/ 15 w 71"/>
                <a:gd name="T69" fmla="*/ 71 h 86"/>
                <a:gd name="T70" fmla="*/ 15 w 71"/>
                <a:gd name="T71" fmla="*/ 77 h 86"/>
                <a:gd name="T72" fmla="*/ 11 w 71"/>
                <a:gd name="T73" fmla="*/ 86 h 86"/>
                <a:gd name="T74" fmla="*/ 9 w 71"/>
                <a:gd name="T75" fmla="*/ 79 h 86"/>
                <a:gd name="T76" fmla="*/ 9 w 71"/>
                <a:gd name="T77" fmla="*/ 73 h 86"/>
                <a:gd name="T78" fmla="*/ 6 w 71"/>
                <a:gd name="T79" fmla="*/ 67 h 86"/>
                <a:gd name="T80" fmla="*/ 0 w 71"/>
                <a:gd name="T81" fmla="*/ 63 h 86"/>
                <a:gd name="T82" fmla="*/ 2 w 71"/>
                <a:gd name="T83" fmla="*/ 58 h 86"/>
                <a:gd name="T84" fmla="*/ 6 w 71"/>
                <a:gd name="T85" fmla="*/ 52 h 86"/>
                <a:gd name="T86" fmla="*/ 11 w 71"/>
                <a:gd name="T87" fmla="*/ 48 h 86"/>
                <a:gd name="T88" fmla="*/ 13 w 71"/>
                <a:gd name="T89" fmla="*/ 42 h 86"/>
                <a:gd name="T90" fmla="*/ 9 w 71"/>
                <a:gd name="T91" fmla="*/ 12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1" h="86">
                  <a:moveTo>
                    <a:pt x="9" y="12"/>
                  </a:moveTo>
                  <a:lnTo>
                    <a:pt x="9" y="10"/>
                  </a:lnTo>
                  <a:lnTo>
                    <a:pt x="9" y="8"/>
                  </a:lnTo>
                  <a:lnTo>
                    <a:pt x="9" y="8"/>
                  </a:lnTo>
                  <a:lnTo>
                    <a:pt x="9" y="8"/>
                  </a:lnTo>
                  <a:lnTo>
                    <a:pt x="9" y="8"/>
                  </a:lnTo>
                  <a:lnTo>
                    <a:pt x="7" y="6"/>
                  </a:lnTo>
                  <a:lnTo>
                    <a:pt x="7" y="6"/>
                  </a:lnTo>
                  <a:lnTo>
                    <a:pt x="6" y="2"/>
                  </a:lnTo>
                  <a:lnTo>
                    <a:pt x="9" y="2"/>
                  </a:lnTo>
                  <a:lnTo>
                    <a:pt x="11" y="2"/>
                  </a:lnTo>
                  <a:lnTo>
                    <a:pt x="13" y="0"/>
                  </a:lnTo>
                  <a:lnTo>
                    <a:pt x="15" y="0"/>
                  </a:lnTo>
                  <a:lnTo>
                    <a:pt x="19" y="0"/>
                  </a:lnTo>
                  <a:lnTo>
                    <a:pt x="21" y="0"/>
                  </a:lnTo>
                  <a:lnTo>
                    <a:pt x="23" y="0"/>
                  </a:lnTo>
                  <a:lnTo>
                    <a:pt x="25" y="0"/>
                  </a:lnTo>
                  <a:lnTo>
                    <a:pt x="36" y="2"/>
                  </a:lnTo>
                  <a:lnTo>
                    <a:pt x="36" y="8"/>
                  </a:lnTo>
                  <a:lnTo>
                    <a:pt x="40" y="13"/>
                  </a:lnTo>
                  <a:lnTo>
                    <a:pt x="44" y="17"/>
                  </a:lnTo>
                  <a:lnTo>
                    <a:pt x="48" y="19"/>
                  </a:lnTo>
                  <a:lnTo>
                    <a:pt x="52" y="23"/>
                  </a:lnTo>
                  <a:lnTo>
                    <a:pt x="55" y="27"/>
                  </a:lnTo>
                  <a:lnTo>
                    <a:pt x="59" y="31"/>
                  </a:lnTo>
                  <a:lnTo>
                    <a:pt x="61" y="37"/>
                  </a:lnTo>
                  <a:lnTo>
                    <a:pt x="61" y="37"/>
                  </a:lnTo>
                  <a:lnTo>
                    <a:pt x="63" y="37"/>
                  </a:lnTo>
                  <a:lnTo>
                    <a:pt x="63" y="37"/>
                  </a:lnTo>
                  <a:lnTo>
                    <a:pt x="63" y="37"/>
                  </a:lnTo>
                  <a:lnTo>
                    <a:pt x="65" y="37"/>
                  </a:lnTo>
                  <a:lnTo>
                    <a:pt x="65" y="37"/>
                  </a:lnTo>
                  <a:lnTo>
                    <a:pt x="65" y="37"/>
                  </a:lnTo>
                  <a:lnTo>
                    <a:pt x="65" y="37"/>
                  </a:lnTo>
                  <a:lnTo>
                    <a:pt x="63" y="38"/>
                  </a:lnTo>
                  <a:lnTo>
                    <a:pt x="63" y="38"/>
                  </a:lnTo>
                  <a:lnTo>
                    <a:pt x="65" y="40"/>
                  </a:lnTo>
                  <a:lnTo>
                    <a:pt x="65" y="42"/>
                  </a:lnTo>
                  <a:lnTo>
                    <a:pt x="67" y="44"/>
                  </a:lnTo>
                  <a:lnTo>
                    <a:pt x="69" y="46"/>
                  </a:lnTo>
                  <a:lnTo>
                    <a:pt x="71" y="48"/>
                  </a:lnTo>
                  <a:lnTo>
                    <a:pt x="71" y="52"/>
                  </a:lnTo>
                  <a:lnTo>
                    <a:pt x="71" y="54"/>
                  </a:lnTo>
                  <a:lnTo>
                    <a:pt x="69" y="56"/>
                  </a:lnTo>
                  <a:lnTo>
                    <a:pt x="69" y="56"/>
                  </a:lnTo>
                  <a:lnTo>
                    <a:pt x="67" y="58"/>
                  </a:lnTo>
                  <a:lnTo>
                    <a:pt x="65" y="60"/>
                  </a:lnTo>
                  <a:lnTo>
                    <a:pt x="65" y="60"/>
                  </a:lnTo>
                  <a:lnTo>
                    <a:pt x="63" y="60"/>
                  </a:lnTo>
                  <a:lnTo>
                    <a:pt x="63" y="61"/>
                  </a:lnTo>
                  <a:lnTo>
                    <a:pt x="59" y="63"/>
                  </a:lnTo>
                  <a:lnTo>
                    <a:pt x="55" y="65"/>
                  </a:lnTo>
                  <a:lnTo>
                    <a:pt x="52" y="67"/>
                  </a:lnTo>
                  <a:lnTo>
                    <a:pt x="48" y="69"/>
                  </a:lnTo>
                  <a:lnTo>
                    <a:pt x="44" y="71"/>
                  </a:lnTo>
                  <a:lnTo>
                    <a:pt x="40" y="75"/>
                  </a:lnTo>
                  <a:lnTo>
                    <a:pt x="36" y="77"/>
                  </a:lnTo>
                  <a:lnTo>
                    <a:pt x="32" y="79"/>
                  </a:lnTo>
                  <a:lnTo>
                    <a:pt x="30" y="77"/>
                  </a:lnTo>
                  <a:lnTo>
                    <a:pt x="29" y="73"/>
                  </a:lnTo>
                  <a:lnTo>
                    <a:pt x="27" y="71"/>
                  </a:lnTo>
                  <a:lnTo>
                    <a:pt x="27" y="69"/>
                  </a:lnTo>
                  <a:lnTo>
                    <a:pt x="25" y="67"/>
                  </a:lnTo>
                  <a:lnTo>
                    <a:pt x="23" y="65"/>
                  </a:lnTo>
                  <a:lnTo>
                    <a:pt x="23" y="65"/>
                  </a:lnTo>
                  <a:lnTo>
                    <a:pt x="21" y="65"/>
                  </a:lnTo>
                  <a:lnTo>
                    <a:pt x="19" y="65"/>
                  </a:lnTo>
                  <a:lnTo>
                    <a:pt x="17" y="67"/>
                  </a:lnTo>
                  <a:lnTo>
                    <a:pt x="15" y="69"/>
                  </a:lnTo>
                  <a:lnTo>
                    <a:pt x="15" y="71"/>
                  </a:lnTo>
                  <a:lnTo>
                    <a:pt x="15" y="73"/>
                  </a:lnTo>
                  <a:lnTo>
                    <a:pt x="15" y="77"/>
                  </a:lnTo>
                  <a:lnTo>
                    <a:pt x="13" y="83"/>
                  </a:lnTo>
                  <a:lnTo>
                    <a:pt x="11" y="86"/>
                  </a:lnTo>
                  <a:lnTo>
                    <a:pt x="11" y="83"/>
                  </a:lnTo>
                  <a:lnTo>
                    <a:pt x="9" y="79"/>
                  </a:lnTo>
                  <a:lnTo>
                    <a:pt x="9" y="75"/>
                  </a:lnTo>
                  <a:lnTo>
                    <a:pt x="9" y="73"/>
                  </a:lnTo>
                  <a:lnTo>
                    <a:pt x="7" y="69"/>
                  </a:lnTo>
                  <a:lnTo>
                    <a:pt x="6" y="67"/>
                  </a:lnTo>
                  <a:lnTo>
                    <a:pt x="4" y="65"/>
                  </a:lnTo>
                  <a:lnTo>
                    <a:pt x="0" y="63"/>
                  </a:lnTo>
                  <a:lnTo>
                    <a:pt x="2" y="60"/>
                  </a:lnTo>
                  <a:lnTo>
                    <a:pt x="2" y="58"/>
                  </a:lnTo>
                  <a:lnTo>
                    <a:pt x="4" y="54"/>
                  </a:lnTo>
                  <a:lnTo>
                    <a:pt x="6" y="52"/>
                  </a:lnTo>
                  <a:lnTo>
                    <a:pt x="7" y="50"/>
                  </a:lnTo>
                  <a:lnTo>
                    <a:pt x="11" y="48"/>
                  </a:lnTo>
                  <a:lnTo>
                    <a:pt x="13" y="44"/>
                  </a:lnTo>
                  <a:lnTo>
                    <a:pt x="13" y="42"/>
                  </a:lnTo>
                  <a:lnTo>
                    <a:pt x="2" y="17"/>
                  </a:lnTo>
                  <a:lnTo>
                    <a:pt x="9" y="12"/>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85" name="Freeform 449"/>
            <p:cNvSpPr>
              <a:spLocks/>
            </p:cNvSpPr>
            <p:nvPr/>
          </p:nvSpPr>
          <p:spPr bwMode="auto">
            <a:xfrm>
              <a:off x="2969" y="1690"/>
              <a:ext cx="45" cy="38"/>
            </a:xfrm>
            <a:custGeom>
              <a:avLst/>
              <a:gdLst>
                <a:gd name="T0" fmla="*/ 31 w 45"/>
                <a:gd name="T1" fmla="*/ 0 h 35"/>
                <a:gd name="T2" fmla="*/ 31 w 45"/>
                <a:gd name="T3" fmla="*/ 2 h 35"/>
                <a:gd name="T4" fmla="*/ 31 w 45"/>
                <a:gd name="T5" fmla="*/ 6 h 35"/>
                <a:gd name="T6" fmla="*/ 31 w 45"/>
                <a:gd name="T7" fmla="*/ 8 h 35"/>
                <a:gd name="T8" fmla="*/ 33 w 45"/>
                <a:gd name="T9" fmla="*/ 10 h 35"/>
                <a:gd name="T10" fmla="*/ 35 w 45"/>
                <a:gd name="T11" fmla="*/ 10 h 35"/>
                <a:gd name="T12" fmla="*/ 37 w 45"/>
                <a:gd name="T13" fmla="*/ 12 h 35"/>
                <a:gd name="T14" fmla="*/ 39 w 45"/>
                <a:gd name="T15" fmla="*/ 10 h 35"/>
                <a:gd name="T16" fmla="*/ 41 w 45"/>
                <a:gd name="T17" fmla="*/ 10 h 35"/>
                <a:gd name="T18" fmla="*/ 41 w 45"/>
                <a:gd name="T19" fmla="*/ 12 h 35"/>
                <a:gd name="T20" fmla="*/ 41 w 45"/>
                <a:gd name="T21" fmla="*/ 14 h 35"/>
                <a:gd name="T22" fmla="*/ 43 w 45"/>
                <a:gd name="T23" fmla="*/ 16 h 35"/>
                <a:gd name="T24" fmla="*/ 43 w 45"/>
                <a:gd name="T25" fmla="*/ 16 h 35"/>
                <a:gd name="T26" fmla="*/ 43 w 45"/>
                <a:gd name="T27" fmla="*/ 18 h 35"/>
                <a:gd name="T28" fmla="*/ 45 w 45"/>
                <a:gd name="T29" fmla="*/ 20 h 35"/>
                <a:gd name="T30" fmla="*/ 45 w 45"/>
                <a:gd name="T31" fmla="*/ 22 h 35"/>
                <a:gd name="T32" fmla="*/ 45 w 45"/>
                <a:gd name="T33" fmla="*/ 22 h 35"/>
                <a:gd name="T34" fmla="*/ 41 w 45"/>
                <a:gd name="T35" fmla="*/ 24 h 35"/>
                <a:gd name="T36" fmla="*/ 37 w 45"/>
                <a:gd name="T37" fmla="*/ 25 h 35"/>
                <a:gd name="T38" fmla="*/ 33 w 45"/>
                <a:gd name="T39" fmla="*/ 29 h 35"/>
                <a:gd name="T40" fmla="*/ 29 w 45"/>
                <a:gd name="T41" fmla="*/ 31 h 35"/>
                <a:gd name="T42" fmla="*/ 25 w 45"/>
                <a:gd name="T43" fmla="*/ 33 h 35"/>
                <a:gd name="T44" fmla="*/ 21 w 45"/>
                <a:gd name="T45" fmla="*/ 35 h 35"/>
                <a:gd name="T46" fmla="*/ 18 w 45"/>
                <a:gd name="T47" fmla="*/ 35 h 35"/>
                <a:gd name="T48" fmla="*/ 14 w 45"/>
                <a:gd name="T49" fmla="*/ 35 h 35"/>
                <a:gd name="T50" fmla="*/ 12 w 45"/>
                <a:gd name="T51" fmla="*/ 33 h 35"/>
                <a:gd name="T52" fmla="*/ 10 w 45"/>
                <a:gd name="T53" fmla="*/ 31 h 35"/>
                <a:gd name="T54" fmla="*/ 8 w 45"/>
                <a:gd name="T55" fmla="*/ 27 h 35"/>
                <a:gd name="T56" fmla="*/ 6 w 45"/>
                <a:gd name="T57" fmla="*/ 25 h 35"/>
                <a:gd name="T58" fmla="*/ 4 w 45"/>
                <a:gd name="T59" fmla="*/ 24 h 35"/>
                <a:gd name="T60" fmla="*/ 2 w 45"/>
                <a:gd name="T61" fmla="*/ 20 h 35"/>
                <a:gd name="T62" fmla="*/ 0 w 45"/>
                <a:gd name="T63" fmla="*/ 18 h 35"/>
                <a:gd name="T64" fmla="*/ 0 w 45"/>
                <a:gd name="T65" fmla="*/ 16 h 35"/>
                <a:gd name="T66" fmla="*/ 0 w 45"/>
                <a:gd name="T67" fmla="*/ 16 h 35"/>
                <a:gd name="T68" fmla="*/ 2 w 45"/>
                <a:gd name="T69" fmla="*/ 14 h 35"/>
                <a:gd name="T70" fmla="*/ 6 w 45"/>
                <a:gd name="T71" fmla="*/ 12 h 35"/>
                <a:gd name="T72" fmla="*/ 10 w 45"/>
                <a:gd name="T73" fmla="*/ 10 h 35"/>
                <a:gd name="T74" fmla="*/ 16 w 45"/>
                <a:gd name="T75" fmla="*/ 6 h 35"/>
                <a:gd name="T76" fmla="*/ 21 w 45"/>
                <a:gd name="T77" fmla="*/ 4 h 35"/>
                <a:gd name="T78" fmla="*/ 25 w 45"/>
                <a:gd name="T79" fmla="*/ 2 h 35"/>
                <a:gd name="T80" fmla="*/ 31 w 45"/>
                <a:gd name="T81"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5" h="35">
                  <a:moveTo>
                    <a:pt x="31" y="0"/>
                  </a:moveTo>
                  <a:lnTo>
                    <a:pt x="31" y="2"/>
                  </a:lnTo>
                  <a:lnTo>
                    <a:pt x="31" y="6"/>
                  </a:lnTo>
                  <a:lnTo>
                    <a:pt x="31" y="8"/>
                  </a:lnTo>
                  <a:lnTo>
                    <a:pt x="33" y="10"/>
                  </a:lnTo>
                  <a:lnTo>
                    <a:pt x="35" y="10"/>
                  </a:lnTo>
                  <a:lnTo>
                    <a:pt x="37" y="12"/>
                  </a:lnTo>
                  <a:lnTo>
                    <a:pt x="39" y="10"/>
                  </a:lnTo>
                  <a:lnTo>
                    <a:pt x="41" y="10"/>
                  </a:lnTo>
                  <a:lnTo>
                    <a:pt x="41" y="12"/>
                  </a:lnTo>
                  <a:lnTo>
                    <a:pt x="41" y="14"/>
                  </a:lnTo>
                  <a:lnTo>
                    <a:pt x="43" y="16"/>
                  </a:lnTo>
                  <a:lnTo>
                    <a:pt x="43" y="16"/>
                  </a:lnTo>
                  <a:lnTo>
                    <a:pt x="43" y="18"/>
                  </a:lnTo>
                  <a:lnTo>
                    <a:pt x="45" y="20"/>
                  </a:lnTo>
                  <a:lnTo>
                    <a:pt x="45" y="22"/>
                  </a:lnTo>
                  <a:lnTo>
                    <a:pt x="45" y="22"/>
                  </a:lnTo>
                  <a:lnTo>
                    <a:pt x="41" y="24"/>
                  </a:lnTo>
                  <a:lnTo>
                    <a:pt x="37" y="25"/>
                  </a:lnTo>
                  <a:lnTo>
                    <a:pt x="33" y="29"/>
                  </a:lnTo>
                  <a:lnTo>
                    <a:pt x="29" y="31"/>
                  </a:lnTo>
                  <a:lnTo>
                    <a:pt x="25" y="33"/>
                  </a:lnTo>
                  <a:lnTo>
                    <a:pt x="21" y="35"/>
                  </a:lnTo>
                  <a:lnTo>
                    <a:pt x="18" y="35"/>
                  </a:lnTo>
                  <a:lnTo>
                    <a:pt x="14" y="35"/>
                  </a:lnTo>
                  <a:lnTo>
                    <a:pt x="12" y="33"/>
                  </a:lnTo>
                  <a:lnTo>
                    <a:pt x="10" y="31"/>
                  </a:lnTo>
                  <a:lnTo>
                    <a:pt x="8" y="27"/>
                  </a:lnTo>
                  <a:lnTo>
                    <a:pt x="6" y="25"/>
                  </a:lnTo>
                  <a:lnTo>
                    <a:pt x="4" y="24"/>
                  </a:lnTo>
                  <a:lnTo>
                    <a:pt x="2" y="20"/>
                  </a:lnTo>
                  <a:lnTo>
                    <a:pt x="0" y="18"/>
                  </a:lnTo>
                  <a:lnTo>
                    <a:pt x="0" y="16"/>
                  </a:lnTo>
                  <a:lnTo>
                    <a:pt x="0" y="16"/>
                  </a:lnTo>
                  <a:lnTo>
                    <a:pt x="2" y="14"/>
                  </a:lnTo>
                  <a:lnTo>
                    <a:pt x="6" y="12"/>
                  </a:lnTo>
                  <a:lnTo>
                    <a:pt x="10" y="10"/>
                  </a:lnTo>
                  <a:lnTo>
                    <a:pt x="16" y="6"/>
                  </a:lnTo>
                  <a:lnTo>
                    <a:pt x="21" y="4"/>
                  </a:lnTo>
                  <a:lnTo>
                    <a:pt x="25" y="2"/>
                  </a:lnTo>
                  <a:lnTo>
                    <a:pt x="31"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86" name="Freeform 450"/>
            <p:cNvSpPr>
              <a:spLocks/>
            </p:cNvSpPr>
            <p:nvPr/>
          </p:nvSpPr>
          <p:spPr bwMode="auto">
            <a:xfrm>
              <a:off x="3021" y="2083"/>
              <a:ext cx="267" cy="391"/>
            </a:xfrm>
            <a:custGeom>
              <a:avLst/>
              <a:gdLst>
                <a:gd name="T0" fmla="*/ 206 w 267"/>
                <a:gd name="T1" fmla="*/ 6 h 359"/>
                <a:gd name="T2" fmla="*/ 211 w 267"/>
                <a:gd name="T3" fmla="*/ 0 h 359"/>
                <a:gd name="T4" fmla="*/ 217 w 267"/>
                <a:gd name="T5" fmla="*/ 8 h 359"/>
                <a:gd name="T6" fmla="*/ 225 w 267"/>
                <a:gd name="T7" fmla="*/ 10 h 359"/>
                <a:gd name="T8" fmla="*/ 229 w 267"/>
                <a:gd name="T9" fmla="*/ 14 h 359"/>
                <a:gd name="T10" fmla="*/ 230 w 267"/>
                <a:gd name="T11" fmla="*/ 18 h 359"/>
                <a:gd name="T12" fmla="*/ 234 w 267"/>
                <a:gd name="T13" fmla="*/ 25 h 359"/>
                <a:gd name="T14" fmla="*/ 238 w 267"/>
                <a:gd name="T15" fmla="*/ 35 h 359"/>
                <a:gd name="T16" fmla="*/ 238 w 267"/>
                <a:gd name="T17" fmla="*/ 62 h 359"/>
                <a:gd name="T18" fmla="*/ 257 w 267"/>
                <a:gd name="T19" fmla="*/ 87 h 359"/>
                <a:gd name="T20" fmla="*/ 253 w 267"/>
                <a:gd name="T21" fmla="*/ 104 h 359"/>
                <a:gd name="T22" fmla="*/ 240 w 267"/>
                <a:gd name="T23" fmla="*/ 129 h 359"/>
                <a:gd name="T24" fmla="*/ 229 w 267"/>
                <a:gd name="T25" fmla="*/ 194 h 359"/>
                <a:gd name="T26" fmla="*/ 219 w 267"/>
                <a:gd name="T27" fmla="*/ 208 h 359"/>
                <a:gd name="T28" fmla="*/ 215 w 267"/>
                <a:gd name="T29" fmla="*/ 219 h 359"/>
                <a:gd name="T30" fmla="*/ 206 w 267"/>
                <a:gd name="T31" fmla="*/ 238 h 359"/>
                <a:gd name="T32" fmla="*/ 192 w 267"/>
                <a:gd name="T33" fmla="*/ 269 h 359"/>
                <a:gd name="T34" fmla="*/ 188 w 267"/>
                <a:gd name="T35" fmla="*/ 285 h 359"/>
                <a:gd name="T36" fmla="*/ 202 w 267"/>
                <a:gd name="T37" fmla="*/ 288 h 359"/>
                <a:gd name="T38" fmla="*/ 209 w 267"/>
                <a:gd name="T39" fmla="*/ 296 h 359"/>
                <a:gd name="T40" fmla="*/ 213 w 267"/>
                <a:gd name="T41" fmla="*/ 309 h 359"/>
                <a:gd name="T42" fmla="*/ 221 w 267"/>
                <a:gd name="T43" fmla="*/ 321 h 359"/>
                <a:gd name="T44" fmla="*/ 230 w 267"/>
                <a:gd name="T45" fmla="*/ 329 h 359"/>
                <a:gd name="T46" fmla="*/ 229 w 267"/>
                <a:gd name="T47" fmla="*/ 334 h 359"/>
                <a:gd name="T48" fmla="*/ 221 w 267"/>
                <a:gd name="T49" fmla="*/ 342 h 359"/>
                <a:gd name="T50" fmla="*/ 209 w 267"/>
                <a:gd name="T51" fmla="*/ 342 h 359"/>
                <a:gd name="T52" fmla="*/ 204 w 267"/>
                <a:gd name="T53" fmla="*/ 344 h 359"/>
                <a:gd name="T54" fmla="*/ 204 w 267"/>
                <a:gd name="T55" fmla="*/ 348 h 359"/>
                <a:gd name="T56" fmla="*/ 202 w 267"/>
                <a:gd name="T57" fmla="*/ 350 h 359"/>
                <a:gd name="T58" fmla="*/ 192 w 267"/>
                <a:gd name="T59" fmla="*/ 356 h 359"/>
                <a:gd name="T60" fmla="*/ 179 w 267"/>
                <a:gd name="T61" fmla="*/ 357 h 359"/>
                <a:gd name="T62" fmla="*/ 161 w 267"/>
                <a:gd name="T63" fmla="*/ 359 h 359"/>
                <a:gd name="T64" fmla="*/ 148 w 267"/>
                <a:gd name="T65" fmla="*/ 356 h 359"/>
                <a:gd name="T66" fmla="*/ 136 w 267"/>
                <a:gd name="T67" fmla="*/ 346 h 359"/>
                <a:gd name="T68" fmla="*/ 117 w 267"/>
                <a:gd name="T69" fmla="*/ 344 h 359"/>
                <a:gd name="T70" fmla="*/ 87 w 267"/>
                <a:gd name="T71" fmla="*/ 338 h 359"/>
                <a:gd name="T72" fmla="*/ 85 w 267"/>
                <a:gd name="T73" fmla="*/ 325 h 359"/>
                <a:gd name="T74" fmla="*/ 65 w 267"/>
                <a:gd name="T75" fmla="*/ 304 h 359"/>
                <a:gd name="T76" fmla="*/ 56 w 267"/>
                <a:gd name="T77" fmla="*/ 279 h 359"/>
                <a:gd name="T78" fmla="*/ 39 w 267"/>
                <a:gd name="T79" fmla="*/ 269 h 359"/>
                <a:gd name="T80" fmla="*/ 33 w 267"/>
                <a:gd name="T81" fmla="*/ 246 h 359"/>
                <a:gd name="T82" fmla="*/ 25 w 267"/>
                <a:gd name="T83" fmla="*/ 237 h 359"/>
                <a:gd name="T84" fmla="*/ 17 w 267"/>
                <a:gd name="T85" fmla="*/ 227 h 359"/>
                <a:gd name="T86" fmla="*/ 12 w 267"/>
                <a:gd name="T87" fmla="*/ 206 h 359"/>
                <a:gd name="T88" fmla="*/ 0 w 267"/>
                <a:gd name="T89" fmla="*/ 189 h 359"/>
                <a:gd name="T90" fmla="*/ 6 w 267"/>
                <a:gd name="T91" fmla="*/ 177 h 359"/>
                <a:gd name="T92" fmla="*/ 8 w 267"/>
                <a:gd name="T93" fmla="*/ 162 h 359"/>
                <a:gd name="T94" fmla="*/ 19 w 267"/>
                <a:gd name="T95" fmla="*/ 144 h 359"/>
                <a:gd name="T96" fmla="*/ 35 w 267"/>
                <a:gd name="T97" fmla="*/ 135 h 359"/>
                <a:gd name="T98" fmla="*/ 35 w 267"/>
                <a:gd name="T99" fmla="*/ 64 h 359"/>
                <a:gd name="T100" fmla="*/ 35 w 267"/>
                <a:gd name="T101" fmla="*/ 56 h 359"/>
                <a:gd name="T102" fmla="*/ 44 w 267"/>
                <a:gd name="T103" fmla="*/ 52 h 359"/>
                <a:gd name="T104" fmla="*/ 48 w 267"/>
                <a:gd name="T105" fmla="*/ 39 h 359"/>
                <a:gd name="T106" fmla="*/ 48 w 267"/>
                <a:gd name="T107" fmla="*/ 27 h 359"/>
                <a:gd name="T108" fmla="*/ 48 w 267"/>
                <a:gd name="T109" fmla="*/ 22 h 359"/>
                <a:gd name="T110" fmla="*/ 194 w 267"/>
                <a:gd name="T111" fmla="*/ 22 h 359"/>
                <a:gd name="T112" fmla="*/ 202 w 267"/>
                <a:gd name="T113" fmla="*/ 12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67" h="359">
                  <a:moveTo>
                    <a:pt x="204" y="10"/>
                  </a:moveTo>
                  <a:lnTo>
                    <a:pt x="204" y="10"/>
                  </a:lnTo>
                  <a:lnTo>
                    <a:pt x="204" y="8"/>
                  </a:lnTo>
                  <a:lnTo>
                    <a:pt x="206" y="6"/>
                  </a:lnTo>
                  <a:lnTo>
                    <a:pt x="207" y="4"/>
                  </a:lnTo>
                  <a:lnTo>
                    <a:pt x="209" y="4"/>
                  </a:lnTo>
                  <a:lnTo>
                    <a:pt x="211" y="2"/>
                  </a:lnTo>
                  <a:lnTo>
                    <a:pt x="211" y="0"/>
                  </a:lnTo>
                  <a:lnTo>
                    <a:pt x="213" y="0"/>
                  </a:lnTo>
                  <a:lnTo>
                    <a:pt x="215" y="4"/>
                  </a:lnTo>
                  <a:lnTo>
                    <a:pt x="215" y="6"/>
                  </a:lnTo>
                  <a:lnTo>
                    <a:pt x="217" y="8"/>
                  </a:lnTo>
                  <a:lnTo>
                    <a:pt x="219" y="8"/>
                  </a:lnTo>
                  <a:lnTo>
                    <a:pt x="221" y="10"/>
                  </a:lnTo>
                  <a:lnTo>
                    <a:pt x="223" y="10"/>
                  </a:lnTo>
                  <a:lnTo>
                    <a:pt x="225" y="10"/>
                  </a:lnTo>
                  <a:lnTo>
                    <a:pt x="229" y="10"/>
                  </a:lnTo>
                  <a:lnTo>
                    <a:pt x="229" y="12"/>
                  </a:lnTo>
                  <a:lnTo>
                    <a:pt x="229" y="14"/>
                  </a:lnTo>
                  <a:lnTo>
                    <a:pt x="229" y="14"/>
                  </a:lnTo>
                  <a:lnTo>
                    <a:pt x="229" y="16"/>
                  </a:lnTo>
                  <a:lnTo>
                    <a:pt x="230" y="16"/>
                  </a:lnTo>
                  <a:lnTo>
                    <a:pt x="230" y="18"/>
                  </a:lnTo>
                  <a:lnTo>
                    <a:pt x="230" y="18"/>
                  </a:lnTo>
                  <a:lnTo>
                    <a:pt x="232" y="18"/>
                  </a:lnTo>
                  <a:lnTo>
                    <a:pt x="232" y="22"/>
                  </a:lnTo>
                  <a:lnTo>
                    <a:pt x="234" y="23"/>
                  </a:lnTo>
                  <a:lnTo>
                    <a:pt x="234" y="25"/>
                  </a:lnTo>
                  <a:lnTo>
                    <a:pt x="236" y="29"/>
                  </a:lnTo>
                  <a:lnTo>
                    <a:pt x="236" y="31"/>
                  </a:lnTo>
                  <a:lnTo>
                    <a:pt x="238" y="33"/>
                  </a:lnTo>
                  <a:lnTo>
                    <a:pt x="238" y="35"/>
                  </a:lnTo>
                  <a:lnTo>
                    <a:pt x="238" y="37"/>
                  </a:lnTo>
                  <a:lnTo>
                    <a:pt x="238" y="46"/>
                  </a:lnTo>
                  <a:lnTo>
                    <a:pt x="238" y="54"/>
                  </a:lnTo>
                  <a:lnTo>
                    <a:pt x="238" y="62"/>
                  </a:lnTo>
                  <a:lnTo>
                    <a:pt x="240" y="68"/>
                  </a:lnTo>
                  <a:lnTo>
                    <a:pt x="244" y="75"/>
                  </a:lnTo>
                  <a:lnTo>
                    <a:pt x="250" y="81"/>
                  </a:lnTo>
                  <a:lnTo>
                    <a:pt x="257" y="87"/>
                  </a:lnTo>
                  <a:lnTo>
                    <a:pt x="267" y="93"/>
                  </a:lnTo>
                  <a:lnTo>
                    <a:pt x="263" y="96"/>
                  </a:lnTo>
                  <a:lnTo>
                    <a:pt x="259" y="100"/>
                  </a:lnTo>
                  <a:lnTo>
                    <a:pt x="253" y="104"/>
                  </a:lnTo>
                  <a:lnTo>
                    <a:pt x="250" y="110"/>
                  </a:lnTo>
                  <a:lnTo>
                    <a:pt x="246" y="116"/>
                  </a:lnTo>
                  <a:lnTo>
                    <a:pt x="242" y="121"/>
                  </a:lnTo>
                  <a:lnTo>
                    <a:pt x="240" y="129"/>
                  </a:lnTo>
                  <a:lnTo>
                    <a:pt x="240" y="135"/>
                  </a:lnTo>
                  <a:lnTo>
                    <a:pt x="234" y="189"/>
                  </a:lnTo>
                  <a:lnTo>
                    <a:pt x="232" y="192"/>
                  </a:lnTo>
                  <a:lnTo>
                    <a:pt x="229" y="194"/>
                  </a:lnTo>
                  <a:lnTo>
                    <a:pt x="227" y="196"/>
                  </a:lnTo>
                  <a:lnTo>
                    <a:pt x="223" y="200"/>
                  </a:lnTo>
                  <a:lnTo>
                    <a:pt x="221" y="204"/>
                  </a:lnTo>
                  <a:lnTo>
                    <a:pt x="219" y="208"/>
                  </a:lnTo>
                  <a:lnTo>
                    <a:pt x="217" y="214"/>
                  </a:lnTo>
                  <a:lnTo>
                    <a:pt x="217" y="219"/>
                  </a:lnTo>
                  <a:lnTo>
                    <a:pt x="215" y="219"/>
                  </a:lnTo>
                  <a:lnTo>
                    <a:pt x="215" y="219"/>
                  </a:lnTo>
                  <a:lnTo>
                    <a:pt x="213" y="221"/>
                  </a:lnTo>
                  <a:lnTo>
                    <a:pt x="211" y="225"/>
                  </a:lnTo>
                  <a:lnTo>
                    <a:pt x="209" y="229"/>
                  </a:lnTo>
                  <a:lnTo>
                    <a:pt x="206" y="238"/>
                  </a:lnTo>
                  <a:lnTo>
                    <a:pt x="204" y="250"/>
                  </a:lnTo>
                  <a:lnTo>
                    <a:pt x="204" y="267"/>
                  </a:lnTo>
                  <a:lnTo>
                    <a:pt x="198" y="267"/>
                  </a:lnTo>
                  <a:lnTo>
                    <a:pt x="192" y="269"/>
                  </a:lnTo>
                  <a:lnTo>
                    <a:pt x="190" y="273"/>
                  </a:lnTo>
                  <a:lnTo>
                    <a:pt x="188" y="277"/>
                  </a:lnTo>
                  <a:lnTo>
                    <a:pt x="188" y="281"/>
                  </a:lnTo>
                  <a:lnTo>
                    <a:pt x="188" y="285"/>
                  </a:lnTo>
                  <a:lnTo>
                    <a:pt x="192" y="286"/>
                  </a:lnTo>
                  <a:lnTo>
                    <a:pt x="196" y="285"/>
                  </a:lnTo>
                  <a:lnTo>
                    <a:pt x="200" y="286"/>
                  </a:lnTo>
                  <a:lnTo>
                    <a:pt x="202" y="288"/>
                  </a:lnTo>
                  <a:lnTo>
                    <a:pt x="204" y="290"/>
                  </a:lnTo>
                  <a:lnTo>
                    <a:pt x="206" y="292"/>
                  </a:lnTo>
                  <a:lnTo>
                    <a:pt x="207" y="294"/>
                  </a:lnTo>
                  <a:lnTo>
                    <a:pt x="209" y="296"/>
                  </a:lnTo>
                  <a:lnTo>
                    <a:pt x="211" y="298"/>
                  </a:lnTo>
                  <a:lnTo>
                    <a:pt x="213" y="302"/>
                  </a:lnTo>
                  <a:lnTo>
                    <a:pt x="213" y="306"/>
                  </a:lnTo>
                  <a:lnTo>
                    <a:pt x="213" y="309"/>
                  </a:lnTo>
                  <a:lnTo>
                    <a:pt x="215" y="313"/>
                  </a:lnTo>
                  <a:lnTo>
                    <a:pt x="217" y="315"/>
                  </a:lnTo>
                  <a:lnTo>
                    <a:pt x="219" y="319"/>
                  </a:lnTo>
                  <a:lnTo>
                    <a:pt x="221" y="321"/>
                  </a:lnTo>
                  <a:lnTo>
                    <a:pt x="225" y="323"/>
                  </a:lnTo>
                  <a:lnTo>
                    <a:pt x="229" y="325"/>
                  </a:lnTo>
                  <a:lnTo>
                    <a:pt x="230" y="327"/>
                  </a:lnTo>
                  <a:lnTo>
                    <a:pt x="230" y="329"/>
                  </a:lnTo>
                  <a:lnTo>
                    <a:pt x="230" y="331"/>
                  </a:lnTo>
                  <a:lnTo>
                    <a:pt x="230" y="333"/>
                  </a:lnTo>
                  <a:lnTo>
                    <a:pt x="230" y="334"/>
                  </a:lnTo>
                  <a:lnTo>
                    <a:pt x="229" y="334"/>
                  </a:lnTo>
                  <a:lnTo>
                    <a:pt x="229" y="338"/>
                  </a:lnTo>
                  <a:lnTo>
                    <a:pt x="227" y="342"/>
                  </a:lnTo>
                  <a:lnTo>
                    <a:pt x="223" y="342"/>
                  </a:lnTo>
                  <a:lnTo>
                    <a:pt x="221" y="342"/>
                  </a:lnTo>
                  <a:lnTo>
                    <a:pt x="217" y="342"/>
                  </a:lnTo>
                  <a:lnTo>
                    <a:pt x="215" y="342"/>
                  </a:lnTo>
                  <a:lnTo>
                    <a:pt x="211" y="342"/>
                  </a:lnTo>
                  <a:lnTo>
                    <a:pt x="209" y="342"/>
                  </a:lnTo>
                  <a:lnTo>
                    <a:pt x="206" y="342"/>
                  </a:lnTo>
                  <a:lnTo>
                    <a:pt x="204" y="342"/>
                  </a:lnTo>
                  <a:lnTo>
                    <a:pt x="204" y="342"/>
                  </a:lnTo>
                  <a:lnTo>
                    <a:pt x="204" y="344"/>
                  </a:lnTo>
                  <a:lnTo>
                    <a:pt x="204" y="344"/>
                  </a:lnTo>
                  <a:lnTo>
                    <a:pt x="204" y="346"/>
                  </a:lnTo>
                  <a:lnTo>
                    <a:pt x="204" y="346"/>
                  </a:lnTo>
                  <a:lnTo>
                    <a:pt x="204" y="348"/>
                  </a:lnTo>
                  <a:lnTo>
                    <a:pt x="204" y="348"/>
                  </a:lnTo>
                  <a:lnTo>
                    <a:pt x="204" y="350"/>
                  </a:lnTo>
                  <a:lnTo>
                    <a:pt x="202" y="350"/>
                  </a:lnTo>
                  <a:lnTo>
                    <a:pt x="202" y="350"/>
                  </a:lnTo>
                  <a:lnTo>
                    <a:pt x="200" y="352"/>
                  </a:lnTo>
                  <a:lnTo>
                    <a:pt x="198" y="354"/>
                  </a:lnTo>
                  <a:lnTo>
                    <a:pt x="194" y="356"/>
                  </a:lnTo>
                  <a:lnTo>
                    <a:pt x="192" y="356"/>
                  </a:lnTo>
                  <a:lnTo>
                    <a:pt x="188" y="357"/>
                  </a:lnTo>
                  <a:lnTo>
                    <a:pt x="184" y="357"/>
                  </a:lnTo>
                  <a:lnTo>
                    <a:pt x="182" y="357"/>
                  </a:lnTo>
                  <a:lnTo>
                    <a:pt x="179" y="357"/>
                  </a:lnTo>
                  <a:lnTo>
                    <a:pt x="175" y="359"/>
                  </a:lnTo>
                  <a:lnTo>
                    <a:pt x="171" y="359"/>
                  </a:lnTo>
                  <a:lnTo>
                    <a:pt x="165" y="359"/>
                  </a:lnTo>
                  <a:lnTo>
                    <a:pt x="161" y="359"/>
                  </a:lnTo>
                  <a:lnTo>
                    <a:pt x="156" y="359"/>
                  </a:lnTo>
                  <a:lnTo>
                    <a:pt x="152" y="359"/>
                  </a:lnTo>
                  <a:lnTo>
                    <a:pt x="150" y="357"/>
                  </a:lnTo>
                  <a:lnTo>
                    <a:pt x="148" y="356"/>
                  </a:lnTo>
                  <a:lnTo>
                    <a:pt x="146" y="352"/>
                  </a:lnTo>
                  <a:lnTo>
                    <a:pt x="142" y="350"/>
                  </a:lnTo>
                  <a:lnTo>
                    <a:pt x="140" y="348"/>
                  </a:lnTo>
                  <a:lnTo>
                    <a:pt x="136" y="346"/>
                  </a:lnTo>
                  <a:lnTo>
                    <a:pt x="135" y="344"/>
                  </a:lnTo>
                  <a:lnTo>
                    <a:pt x="131" y="344"/>
                  </a:lnTo>
                  <a:lnTo>
                    <a:pt x="125" y="344"/>
                  </a:lnTo>
                  <a:lnTo>
                    <a:pt x="117" y="344"/>
                  </a:lnTo>
                  <a:lnTo>
                    <a:pt x="108" y="344"/>
                  </a:lnTo>
                  <a:lnTo>
                    <a:pt x="100" y="344"/>
                  </a:lnTo>
                  <a:lnTo>
                    <a:pt x="92" y="342"/>
                  </a:lnTo>
                  <a:lnTo>
                    <a:pt x="87" y="338"/>
                  </a:lnTo>
                  <a:lnTo>
                    <a:pt x="85" y="336"/>
                  </a:lnTo>
                  <a:lnTo>
                    <a:pt x="83" y="333"/>
                  </a:lnTo>
                  <a:lnTo>
                    <a:pt x="85" y="329"/>
                  </a:lnTo>
                  <a:lnTo>
                    <a:pt x="85" y="325"/>
                  </a:lnTo>
                  <a:lnTo>
                    <a:pt x="81" y="317"/>
                  </a:lnTo>
                  <a:lnTo>
                    <a:pt x="75" y="313"/>
                  </a:lnTo>
                  <a:lnTo>
                    <a:pt x="71" y="308"/>
                  </a:lnTo>
                  <a:lnTo>
                    <a:pt x="65" y="304"/>
                  </a:lnTo>
                  <a:lnTo>
                    <a:pt x="62" y="298"/>
                  </a:lnTo>
                  <a:lnTo>
                    <a:pt x="58" y="292"/>
                  </a:lnTo>
                  <a:lnTo>
                    <a:pt x="56" y="286"/>
                  </a:lnTo>
                  <a:lnTo>
                    <a:pt x="56" y="279"/>
                  </a:lnTo>
                  <a:lnTo>
                    <a:pt x="48" y="279"/>
                  </a:lnTo>
                  <a:lnTo>
                    <a:pt x="44" y="277"/>
                  </a:lnTo>
                  <a:lnTo>
                    <a:pt x="40" y="273"/>
                  </a:lnTo>
                  <a:lnTo>
                    <a:pt x="39" y="269"/>
                  </a:lnTo>
                  <a:lnTo>
                    <a:pt x="37" y="263"/>
                  </a:lnTo>
                  <a:lnTo>
                    <a:pt x="35" y="258"/>
                  </a:lnTo>
                  <a:lnTo>
                    <a:pt x="35" y="252"/>
                  </a:lnTo>
                  <a:lnTo>
                    <a:pt x="33" y="246"/>
                  </a:lnTo>
                  <a:lnTo>
                    <a:pt x="31" y="242"/>
                  </a:lnTo>
                  <a:lnTo>
                    <a:pt x="29" y="240"/>
                  </a:lnTo>
                  <a:lnTo>
                    <a:pt x="27" y="238"/>
                  </a:lnTo>
                  <a:lnTo>
                    <a:pt x="25" y="237"/>
                  </a:lnTo>
                  <a:lnTo>
                    <a:pt x="23" y="235"/>
                  </a:lnTo>
                  <a:lnTo>
                    <a:pt x="21" y="233"/>
                  </a:lnTo>
                  <a:lnTo>
                    <a:pt x="19" y="231"/>
                  </a:lnTo>
                  <a:lnTo>
                    <a:pt x="17" y="227"/>
                  </a:lnTo>
                  <a:lnTo>
                    <a:pt x="16" y="223"/>
                  </a:lnTo>
                  <a:lnTo>
                    <a:pt x="14" y="217"/>
                  </a:lnTo>
                  <a:lnTo>
                    <a:pt x="12" y="212"/>
                  </a:lnTo>
                  <a:lnTo>
                    <a:pt x="12" y="206"/>
                  </a:lnTo>
                  <a:lnTo>
                    <a:pt x="10" y="200"/>
                  </a:lnTo>
                  <a:lnTo>
                    <a:pt x="6" y="196"/>
                  </a:lnTo>
                  <a:lnTo>
                    <a:pt x="4" y="192"/>
                  </a:lnTo>
                  <a:lnTo>
                    <a:pt x="0" y="189"/>
                  </a:lnTo>
                  <a:lnTo>
                    <a:pt x="2" y="185"/>
                  </a:lnTo>
                  <a:lnTo>
                    <a:pt x="4" y="183"/>
                  </a:lnTo>
                  <a:lnTo>
                    <a:pt x="6" y="179"/>
                  </a:lnTo>
                  <a:lnTo>
                    <a:pt x="6" y="177"/>
                  </a:lnTo>
                  <a:lnTo>
                    <a:pt x="8" y="173"/>
                  </a:lnTo>
                  <a:lnTo>
                    <a:pt x="8" y="169"/>
                  </a:lnTo>
                  <a:lnTo>
                    <a:pt x="8" y="166"/>
                  </a:lnTo>
                  <a:lnTo>
                    <a:pt x="8" y="162"/>
                  </a:lnTo>
                  <a:lnTo>
                    <a:pt x="10" y="156"/>
                  </a:lnTo>
                  <a:lnTo>
                    <a:pt x="14" y="152"/>
                  </a:lnTo>
                  <a:lnTo>
                    <a:pt x="16" y="148"/>
                  </a:lnTo>
                  <a:lnTo>
                    <a:pt x="19" y="144"/>
                  </a:lnTo>
                  <a:lnTo>
                    <a:pt x="23" y="142"/>
                  </a:lnTo>
                  <a:lnTo>
                    <a:pt x="27" y="139"/>
                  </a:lnTo>
                  <a:lnTo>
                    <a:pt x="31" y="137"/>
                  </a:lnTo>
                  <a:lnTo>
                    <a:pt x="35" y="135"/>
                  </a:lnTo>
                  <a:lnTo>
                    <a:pt x="35" y="70"/>
                  </a:lnTo>
                  <a:lnTo>
                    <a:pt x="35" y="68"/>
                  </a:lnTo>
                  <a:lnTo>
                    <a:pt x="35" y="66"/>
                  </a:lnTo>
                  <a:lnTo>
                    <a:pt x="35" y="64"/>
                  </a:lnTo>
                  <a:lnTo>
                    <a:pt x="35" y="62"/>
                  </a:lnTo>
                  <a:lnTo>
                    <a:pt x="35" y="60"/>
                  </a:lnTo>
                  <a:lnTo>
                    <a:pt x="35" y="58"/>
                  </a:lnTo>
                  <a:lnTo>
                    <a:pt x="35" y="56"/>
                  </a:lnTo>
                  <a:lnTo>
                    <a:pt x="35" y="56"/>
                  </a:lnTo>
                  <a:lnTo>
                    <a:pt x="39" y="56"/>
                  </a:lnTo>
                  <a:lnTo>
                    <a:pt x="42" y="54"/>
                  </a:lnTo>
                  <a:lnTo>
                    <a:pt x="44" y="52"/>
                  </a:lnTo>
                  <a:lnTo>
                    <a:pt x="46" y="50"/>
                  </a:lnTo>
                  <a:lnTo>
                    <a:pt x="48" y="46"/>
                  </a:lnTo>
                  <a:lnTo>
                    <a:pt x="48" y="43"/>
                  </a:lnTo>
                  <a:lnTo>
                    <a:pt x="48" y="39"/>
                  </a:lnTo>
                  <a:lnTo>
                    <a:pt x="48" y="33"/>
                  </a:lnTo>
                  <a:lnTo>
                    <a:pt x="48" y="31"/>
                  </a:lnTo>
                  <a:lnTo>
                    <a:pt x="48" y="29"/>
                  </a:lnTo>
                  <a:lnTo>
                    <a:pt x="48" y="27"/>
                  </a:lnTo>
                  <a:lnTo>
                    <a:pt x="48" y="25"/>
                  </a:lnTo>
                  <a:lnTo>
                    <a:pt x="48" y="23"/>
                  </a:lnTo>
                  <a:lnTo>
                    <a:pt x="48" y="23"/>
                  </a:lnTo>
                  <a:lnTo>
                    <a:pt x="48" y="22"/>
                  </a:lnTo>
                  <a:lnTo>
                    <a:pt x="48" y="20"/>
                  </a:lnTo>
                  <a:lnTo>
                    <a:pt x="188" y="23"/>
                  </a:lnTo>
                  <a:lnTo>
                    <a:pt x="192" y="23"/>
                  </a:lnTo>
                  <a:lnTo>
                    <a:pt x="194" y="22"/>
                  </a:lnTo>
                  <a:lnTo>
                    <a:pt x="196" y="20"/>
                  </a:lnTo>
                  <a:lnTo>
                    <a:pt x="198" y="18"/>
                  </a:lnTo>
                  <a:lnTo>
                    <a:pt x="200" y="16"/>
                  </a:lnTo>
                  <a:lnTo>
                    <a:pt x="202" y="12"/>
                  </a:lnTo>
                  <a:lnTo>
                    <a:pt x="202" y="10"/>
                  </a:lnTo>
                  <a:lnTo>
                    <a:pt x="204" y="1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87" name="Freeform 451"/>
            <p:cNvSpPr>
              <a:spLocks/>
            </p:cNvSpPr>
            <p:nvPr/>
          </p:nvSpPr>
          <p:spPr bwMode="auto">
            <a:xfrm>
              <a:off x="3338" y="2299"/>
              <a:ext cx="157" cy="274"/>
            </a:xfrm>
            <a:custGeom>
              <a:avLst/>
              <a:gdLst>
                <a:gd name="T0" fmla="*/ 25 w 157"/>
                <a:gd name="T1" fmla="*/ 21 h 252"/>
                <a:gd name="T2" fmla="*/ 29 w 157"/>
                <a:gd name="T3" fmla="*/ 19 h 252"/>
                <a:gd name="T4" fmla="*/ 32 w 157"/>
                <a:gd name="T5" fmla="*/ 17 h 252"/>
                <a:gd name="T6" fmla="*/ 38 w 157"/>
                <a:gd name="T7" fmla="*/ 25 h 252"/>
                <a:gd name="T8" fmla="*/ 44 w 157"/>
                <a:gd name="T9" fmla="*/ 29 h 252"/>
                <a:gd name="T10" fmla="*/ 52 w 157"/>
                <a:gd name="T11" fmla="*/ 29 h 252"/>
                <a:gd name="T12" fmla="*/ 63 w 157"/>
                <a:gd name="T13" fmla="*/ 27 h 252"/>
                <a:gd name="T14" fmla="*/ 77 w 157"/>
                <a:gd name="T15" fmla="*/ 27 h 252"/>
                <a:gd name="T16" fmla="*/ 84 w 157"/>
                <a:gd name="T17" fmla="*/ 25 h 252"/>
                <a:gd name="T18" fmla="*/ 84 w 157"/>
                <a:gd name="T19" fmla="*/ 21 h 252"/>
                <a:gd name="T20" fmla="*/ 84 w 157"/>
                <a:gd name="T21" fmla="*/ 19 h 252"/>
                <a:gd name="T22" fmla="*/ 109 w 157"/>
                <a:gd name="T23" fmla="*/ 17 h 252"/>
                <a:gd name="T24" fmla="*/ 134 w 157"/>
                <a:gd name="T25" fmla="*/ 10 h 252"/>
                <a:gd name="T26" fmla="*/ 149 w 157"/>
                <a:gd name="T27" fmla="*/ 4 h 252"/>
                <a:gd name="T28" fmla="*/ 153 w 157"/>
                <a:gd name="T29" fmla="*/ 10 h 252"/>
                <a:gd name="T30" fmla="*/ 157 w 157"/>
                <a:gd name="T31" fmla="*/ 17 h 252"/>
                <a:gd name="T32" fmla="*/ 151 w 157"/>
                <a:gd name="T33" fmla="*/ 48 h 252"/>
                <a:gd name="T34" fmla="*/ 136 w 157"/>
                <a:gd name="T35" fmla="*/ 83 h 252"/>
                <a:gd name="T36" fmla="*/ 119 w 157"/>
                <a:gd name="T37" fmla="*/ 115 h 252"/>
                <a:gd name="T38" fmla="*/ 111 w 157"/>
                <a:gd name="T39" fmla="*/ 140 h 252"/>
                <a:gd name="T40" fmla="*/ 98 w 157"/>
                <a:gd name="T41" fmla="*/ 159 h 252"/>
                <a:gd name="T42" fmla="*/ 82 w 157"/>
                <a:gd name="T43" fmla="*/ 175 h 252"/>
                <a:gd name="T44" fmla="*/ 61 w 157"/>
                <a:gd name="T45" fmla="*/ 190 h 252"/>
                <a:gd name="T46" fmla="*/ 42 w 157"/>
                <a:gd name="T47" fmla="*/ 206 h 252"/>
                <a:gd name="T48" fmla="*/ 34 w 157"/>
                <a:gd name="T49" fmla="*/ 219 h 252"/>
                <a:gd name="T50" fmla="*/ 27 w 157"/>
                <a:gd name="T51" fmla="*/ 225 h 252"/>
                <a:gd name="T52" fmla="*/ 19 w 157"/>
                <a:gd name="T53" fmla="*/ 229 h 252"/>
                <a:gd name="T54" fmla="*/ 11 w 157"/>
                <a:gd name="T55" fmla="*/ 236 h 252"/>
                <a:gd name="T56" fmla="*/ 6 w 157"/>
                <a:gd name="T57" fmla="*/ 246 h 252"/>
                <a:gd name="T58" fmla="*/ 2 w 157"/>
                <a:gd name="T59" fmla="*/ 177 h 252"/>
                <a:gd name="T60" fmla="*/ 2 w 157"/>
                <a:gd name="T61" fmla="*/ 171 h 252"/>
                <a:gd name="T62" fmla="*/ 9 w 157"/>
                <a:gd name="T63" fmla="*/ 163 h 252"/>
                <a:gd name="T64" fmla="*/ 13 w 157"/>
                <a:gd name="T65" fmla="*/ 156 h 252"/>
                <a:gd name="T66" fmla="*/ 21 w 157"/>
                <a:gd name="T67" fmla="*/ 152 h 252"/>
                <a:gd name="T68" fmla="*/ 29 w 157"/>
                <a:gd name="T69" fmla="*/ 150 h 252"/>
                <a:gd name="T70" fmla="*/ 32 w 157"/>
                <a:gd name="T71" fmla="*/ 148 h 252"/>
                <a:gd name="T72" fmla="*/ 36 w 157"/>
                <a:gd name="T73" fmla="*/ 142 h 252"/>
                <a:gd name="T74" fmla="*/ 38 w 157"/>
                <a:gd name="T75" fmla="*/ 138 h 252"/>
                <a:gd name="T76" fmla="*/ 48 w 157"/>
                <a:gd name="T77" fmla="*/ 136 h 252"/>
                <a:gd name="T78" fmla="*/ 54 w 157"/>
                <a:gd name="T79" fmla="*/ 136 h 252"/>
                <a:gd name="T80" fmla="*/ 63 w 157"/>
                <a:gd name="T81" fmla="*/ 135 h 252"/>
                <a:gd name="T82" fmla="*/ 67 w 157"/>
                <a:gd name="T83" fmla="*/ 131 h 252"/>
                <a:gd name="T84" fmla="*/ 71 w 157"/>
                <a:gd name="T85" fmla="*/ 123 h 252"/>
                <a:gd name="T86" fmla="*/ 78 w 157"/>
                <a:gd name="T87" fmla="*/ 111 h 252"/>
                <a:gd name="T88" fmla="*/ 94 w 157"/>
                <a:gd name="T89" fmla="*/ 96 h 252"/>
                <a:gd name="T90" fmla="*/ 109 w 157"/>
                <a:gd name="T91" fmla="*/ 81 h 252"/>
                <a:gd name="T92" fmla="*/ 84 w 157"/>
                <a:gd name="T93" fmla="*/ 75 h 252"/>
                <a:gd name="T94" fmla="*/ 67 w 157"/>
                <a:gd name="T95" fmla="*/ 69 h 252"/>
                <a:gd name="T96" fmla="*/ 50 w 157"/>
                <a:gd name="T97" fmla="*/ 63 h 252"/>
                <a:gd name="T98" fmla="*/ 36 w 157"/>
                <a:gd name="T99" fmla="*/ 54 h 252"/>
                <a:gd name="T100" fmla="*/ 23 w 157"/>
                <a:gd name="T101" fmla="*/ 33 h 252"/>
                <a:gd name="T102" fmla="*/ 19 w 157"/>
                <a:gd name="T103" fmla="*/ 27 h 252"/>
                <a:gd name="T104" fmla="*/ 21 w 157"/>
                <a:gd name="T105" fmla="*/ 25 h 252"/>
                <a:gd name="T106" fmla="*/ 23 w 157"/>
                <a:gd name="T107" fmla="*/ 21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7" h="252">
                  <a:moveTo>
                    <a:pt x="23" y="21"/>
                  </a:moveTo>
                  <a:lnTo>
                    <a:pt x="25" y="21"/>
                  </a:lnTo>
                  <a:lnTo>
                    <a:pt x="25" y="21"/>
                  </a:lnTo>
                  <a:lnTo>
                    <a:pt x="27" y="21"/>
                  </a:lnTo>
                  <a:lnTo>
                    <a:pt x="29" y="19"/>
                  </a:lnTo>
                  <a:lnTo>
                    <a:pt x="29" y="19"/>
                  </a:lnTo>
                  <a:lnTo>
                    <a:pt x="31" y="19"/>
                  </a:lnTo>
                  <a:lnTo>
                    <a:pt x="31" y="17"/>
                  </a:lnTo>
                  <a:lnTo>
                    <a:pt x="32" y="17"/>
                  </a:lnTo>
                  <a:lnTo>
                    <a:pt x="34" y="19"/>
                  </a:lnTo>
                  <a:lnTo>
                    <a:pt x="36" y="23"/>
                  </a:lnTo>
                  <a:lnTo>
                    <a:pt x="38" y="25"/>
                  </a:lnTo>
                  <a:lnTo>
                    <a:pt x="40" y="27"/>
                  </a:lnTo>
                  <a:lnTo>
                    <a:pt x="42" y="27"/>
                  </a:lnTo>
                  <a:lnTo>
                    <a:pt x="44" y="29"/>
                  </a:lnTo>
                  <a:lnTo>
                    <a:pt x="46" y="29"/>
                  </a:lnTo>
                  <a:lnTo>
                    <a:pt x="46" y="29"/>
                  </a:lnTo>
                  <a:lnTo>
                    <a:pt x="52" y="29"/>
                  </a:lnTo>
                  <a:lnTo>
                    <a:pt x="55" y="29"/>
                  </a:lnTo>
                  <a:lnTo>
                    <a:pt x="59" y="29"/>
                  </a:lnTo>
                  <a:lnTo>
                    <a:pt x="63" y="27"/>
                  </a:lnTo>
                  <a:lnTo>
                    <a:pt x="69" y="27"/>
                  </a:lnTo>
                  <a:lnTo>
                    <a:pt x="73" y="27"/>
                  </a:lnTo>
                  <a:lnTo>
                    <a:pt x="77" y="27"/>
                  </a:lnTo>
                  <a:lnTo>
                    <a:pt x="80" y="25"/>
                  </a:lnTo>
                  <a:lnTo>
                    <a:pt x="82" y="25"/>
                  </a:lnTo>
                  <a:lnTo>
                    <a:pt x="84" y="25"/>
                  </a:lnTo>
                  <a:lnTo>
                    <a:pt x="84" y="23"/>
                  </a:lnTo>
                  <a:lnTo>
                    <a:pt x="84" y="23"/>
                  </a:lnTo>
                  <a:lnTo>
                    <a:pt x="84" y="21"/>
                  </a:lnTo>
                  <a:lnTo>
                    <a:pt x="84" y="21"/>
                  </a:lnTo>
                  <a:lnTo>
                    <a:pt x="84" y="19"/>
                  </a:lnTo>
                  <a:lnTo>
                    <a:pt x="84" y="19"/>
                  </a:lnTo>
                  <a:lnTo>
                    <a:pt x="92" y="19"/>
                  </a:lnTo>
                  <a:lnTo>
                    <a:pt x="100" y="19"/>
                  </a:lnTo>
                  <a:lnTo>
                    <a:pt x="109" y="17"/>
                  </a:lnTo>
                  <a:lnTo>
                    <a:pt x="117" y="16"/>
                  </a:lnTo>
                  <a:lnTo>
                    <a:pt x="126" y="14"/>
                  </a:lnTo>
                  <a:lnTo>
                    <a:pt x="134" y="10"/>
                  </a:lnTo>
                  <a:lnTo>
                    <a:pt x="142" y="6"/>
                  </a:lnTo>
                  <a:lnTo>
                    <a:pt x="148" y="0"/>
                  </a:lnTo>
                  <a:lnTo>
                    <a:pt x="149" y="4"/>
                  </a:lnTo>
                  <a:lnTo>
                    <a:pt x="151" y="6"/>
                  </a:lnTo>
                  <a:lnTo>
                    <a:pt x="151" y="8"/>
                  </a:lnTo>
                  <a:lnTo>
                    <a:pt x="153" y="10"/>
                  </a:lnTo>
                  <a:lnTo>
                    <a:pt x="155" y="12"/>
                  </a:lnTo>
                  <a:lnTo>
                    <a:pt x="155" y="16"/>
                  </a:lnTo>
                  <a:lnTo>
                    <a:pt x="157" y="17"/>
                  </a:lnTo>
                  <a:lnTo>
                    <a:pt x="157" y="19"/>
                  </a:lnTo>
                  <a:lnTo>
                    <a:pt x="155" y="35"/>
                  </a:lnTo>
                  <a:lnTo>
                    <a:pt x="151" y="48"/>
                  </a:lnTo>
                  <a:lnTo>
                    <a:pt x="148" y="60"/>
                  </a:lnTo>
                  <a:lnTo>
                    <a:pt x="142" y="71"/>
                  </a:lnTo>
                  <a:lnTo>
                    <a:pt x="136" y="83"/>
                  </a:lnTo>
                  <a:lnTo>
                    <a:pt x="128" y="94"/>
                  </a:lnTo>
                  <a:lnTo>
                    <a:pt x="125" y="106"/>
                  </a:lnTo>
                  <a:lnTo>
                    <a:pt x="119" y="115"/>
                  </a:lnTo>
                  <a:lnTo>
                    <a:pt x="117" y="125"/>
                  </a:lnTo>
                  <a:lnTo>
                    <a:pt x="113" y="133"/>
                  </a:lnTo>
                  <a:lnTo>
                    <a:pt x="111" y="140"/>
                  </a:lnTo>
                  <a:lnTo>
                    <a:pt x="107" y="148"/>
                  </a:lnTo>
                  <a:lnTo>
                    <a:pt x="102" y="154"/>
                  </a:lnTo>
                  <a:lnTo>
                    <a:pt x="98" y="159"/>
                  </a:lnTo>
                  <a:lnTo>
                    <a:pt x="92" y="165"/>
                  </a:lnTo>
                  <a:lnTo>
                    <a:pt x="88" y="169"/>
                  </a:lnTo>
                  <a:lnTo>
                    <a:pt x="82" y="175"/>
                  </a:lnTo>
                  <a:lnTo>
                    <a:pt x="75" y="181"/>
                  </a:lnTo>
                  <a:lnTo>
                    <a:pt x="67" y="184"/>
                  </a:lnTo>
                  <a:lnTo>
                    <a:pt x="61" y="190"/>
                  </a:lnTo>
                  <a:lnTo>
                    <a:pt x="54" y="196"/>
                  </a:lnTo>
                  <a:lnTo>
                    <a:pt x="48" y="200"/>
                  </a:lnTo>
                  <a:lnTo>
                    <a:pt x="42" y="206"/>
                  </a:lnTo>
                  <a:lnTo>
                    <a:pt x="38" y="213"/>
                  </a:lnTo>
                  <a:lnTo>
                    <a:pt x="36" y="215"/>
                  </a:lnTo>
                  <a:lnTo>
                    <a:pt x="34" y="219"/>
                  </a:lnTo>
                  <a:lnTo>
                    <a:pt x="32" y="221"/>
                  </a:lnTo>
                  <a:lnTo>
                    <a:pt x="31" y="223"/>
                  </a:lnTo>
                  <a:lnTo>
                    <a:pt x="27" y="225"/>
                  </a:lnTo>
                  <a:lnTo>
                    <a:pt x="25" y="225"/>
                  </a:lnTo>
                  <a:lnTo>
                    <a:pt x="21" y="227"/>
                  </a:lnTo>
                  <a:lnTo>
                    <a:pt x="19" y="229"/>
                  </a:lnTo>
                  <a:lnTo>
                    <a:pt x="17" y="231"/>
                  </a:lnTo>
                  <a:lnTo>
                    <a:pt x="13" y="234"/>
                  </a:lnTo>
                  <a:lnTo>
                    <a:pt x="11" y="236"/>
                  </a:lnTo>
                  <a:lnTo>
                    <a:pt x="9" y="240"/>
                  </a:lnTo>
                  <a:lnTo>
                    <a:pt x="7" y="242"/>
                  </a:lnTo>
                  <a:lnTo>
                    <a:pt x="6" y="246"/>
                  </a:lnTo>
                  <a:lnTo>
                    <a:pt x="4" y="248"/>
                  </a:lnTo>
                  <a:lnTo>
                    <a:pt x="2" y="252"/>
                  </a:lnTo>
                  <a:lnTo>
                    <a:pt x="2" y="177"/>
                  </a:lnTo>
                  <a:lnTo>
                    <a:pt x="0" y="175"/>
                  </a:lnTo>
                  <a:lnTo>
                    <a:pt x="0" y="173"/>
                  </a:lnTo>
                  <a:lnTo>
                    <a:pt x="2" y="171"/>
                  </a:lnTo>
                  <a:lnTo>
                    <a:pt x="4" y="169"/>
                  </a:lnTo>
                  <a:lnTo>
                    <a:pt x="7" y="167"/>
                  </a:lnTo>
                  <a:lnTo>
                    <a:pt x="9" y="163"/>
                  </a:lnTo>
                  <a:lnTo>
                    <a:pt x="11" y="161"/>
                  </a:lnTo>
                  <a:lnTo>
                    <a:pt x="11" y="158"/>
                  </a:lnTo>
                  <a:lnTo>
                    <a:pt x="13" y="156"/>
                  </a:lnTo>
                  <a:lnTo>
                    <a:pt x="15" y="156"/>
                  </a:lnTo>
                  <a:lnTo>
                    <a:pt x="17" y="154"/>
                  </a:lnTo>
                  <a:lnTo>
                    <a:pt x="21" y="152"/>
                  </a:lnTo>
                  <a:lnTo>
                    <a:pt x="23" y="152"/>
                  </a:lnTo>
                  <a:lnTo>
                    <a:pt x="25" y="152"/>
                  </a:lnTo>
                  <a:lnTo>
                    <a:pt x="29" y="150"/>
                  </a:lnTo>
                  <a:lnTo>
                    <a:pt x="31" y="150"/>
                  </a:lnTo>
                  <a:lnTo>
                    <a:pt x="32" y="150"/>
                  </a:lnTo>
                  <a:lnTo>
                    <a:pt x="32" y="148"/>
                  </a:lnTo>
                  <a:lnTo>
                    <a:pt x="34" y="146"/>
                  </a:lnTo>
                  <a:lnTo>
                    <a:pt x="34" y="144"/>
                  </a:lnTo>
                  <a:lnTo>
                    <a:pt x="36" y="142"/>
                  </a:lnTo>
                  <a:lnTo>
                    <a:pt x="36" y="140"/>
                  </a:lnTo>
                  <a:lnTo>
                    <a:pt x="38" y="138"/>
                  </a:lnTo>
                  <a:lnTo>
                    <a:pt x="38" y="138"/>
                  </a:lnTo>
                  <a:lnTo>
                    <a:pt x="44" y="136"/>
                  </a:lnTo>
                  <a:lnTo>
                    <a:pt x="46" y="136"/>
                  </a:lnTo>
                  <a:lnTo>
                    <a:pt x="48" y="136"/>
                  </a:lnTo>
                  <a:lnTo>
                    <a:pt x="50" y="136"/>
                  </a:lnTo>
                  <a:lnTo>
                    <a:pt x="52" y="136"/>
                  </a:lnTo>
                  <a:lnTo>
                    <a:pt x="54" y="136"/>
                  </a:lnTo>
                  <a:lnTo>
                    <a:pt x="55" y="136"/>
                  </a:lnTo>
                  <a:lnTo>
                    <a:pt x="61" y="136"/>
                  </a:lnTo>
                  <a:lnTo>
                    <a:pt x="63" y="135"/>
                  </a:lnTo>
                  <a:lnTo>
                    <a:pt x="65" y="135"/>
                  </a:lnTo>
                  <a:lnTo>
                    <a:pt x="67" y="133"/>
                  </a:lnTo>
                  <a:lnTo>
                    <a:pt x="67" y="131"/>
                  </a:lnTo>
                  <a:lnTo>
                    <a:pt x="69" y="129"/>
                  </a:lnTo>
                  <a:lnTo>
                    <a:pt x="71" y="125"/>
                  </a:lnTo>
                  <a:lnTo>
                    <a:pt x="71" y="123"/>
                  </a:lnTo>
                  <a:lnTo>
                    <a:pt x="73" y="123"/>
                  </a:lnTo>
                  <a:lnTo>
                    <a:pt x="75" y="117"/>
                  </a:lnTo>
                  <a:lnTo>
                    <a:pt x="78" y="111"/>
                  </a:lnTo>
                  <a:lnTo>
                    <a:pt x="82" y="108"/>
                  </a:lnTo>
                  <a:lnTo>
                    <a:pt x="88" y="102"/>
                  </a:lnTo>
                  <a:lnTo>
                    <a:pt x="94" y="96"/>
                  </a:lnTo>
                  <a:lnTo>
                    <a:pt x="100" y="90"/>
                  </a:lnTo>
                  <a:lnTo>
                    <a:pt x="105" y="85"/>
                  </a:lnTo>
                  <a:lnTo>
                    <a:pt x="109" y="81"/>
                  </a:lnTo>
                  <a:lnTo>
                    <a:pt x="100" y="79"/>
                  </a:lnTo>
                  <a:lnTo>
                    <a:pt x="92" y="77"/>
                  </a:lnTo>
                  <a:lnTo>
                    <a:pt x="84" y="75"/>
                  </a:lnTo>
                  <a:lnTo>
                    <a:pt x="78" y="73"/>
                  </a:lnTo>
                  <a:lnTo>
                    <a:pt x="73" y="71"/>
                  </a:lnTo>
                  <a:lnTo>
                    <a:pt x="67" y="69"/>
                  </a:lnTo>
                  <a:lnTo>
                    <a:pt x="59" y="67"/>
                  </a:lnTo>
                  <a:lnTo>
                    <a:pt x="52" y="65"/>
                  </a:lnTo>
                  <a:lnTo>
                    <a:pt x="50" y="63"/>
                  </a:lnTo>
                  <a:lnTo>
                    <a:pt x="46" y="62"/>
                  </a:lnTo>
                  <a:lnTo>
                    <a:pt x="42" y="58"/>
                  </a:lnTo>
                  <a:lnTo>
                    <a:pt x="36" y="54"/>
                  </a:lnTo>
                  <a:lnTo>
                    <a:pt x="31" y="48"/>
                  </a:lnTo>
                  <a:lnTo>
                    <a:pt x="27" y="40"/>
                  </a:lnTo>
                  <a:lnTo>
                    <a:pt x="23" y="33"/>
                  </a:lnTo>
                  <a:lnTo>
                    <a:pt x="21" y="23"/>
                  </a:lnTo>
                  <a:lnTo>
                    <a:pt x="19" y="27"/>
                  </a:lnTo>
                  <a:lnTo>
                    <a:pt x="19" y="27"/>
                  </a:lnTo>
                  <a:lnTo>
                    <a:pt x="19" y="27"/>
                  </a:lnTo>
                  <a:lnTo>
                    <a:pt x="19" y="27"/>
                  </a:lnTo>
                  <a:lnTo>
                    <a:pt x="21" y="25"/>
                  </a:lnTo>
                  <a:lnTo>
                    <a:pt x="21" y="23"/>
                  </a:lnTo>
                  <a:lnTo>
                    <a:pt x="23" y="23"/>
                  </a:lnTo>
                  <a:lnTo>
                    <a:pt x="23" y="21"/>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88" name="Freeform 452"/>
            <p:cNvSpPr>
              <a:spLocks/>
            </p:cNvSpPr>
            <p:nvPr/>
          </p:nvSpPr>
          <p:spPr bwMode="auto">
            <a:xfrm>
              <a:off x="3344" y="2292"/>
              <a:ext cx="23" cy="32"/>
            </a:xfrm>
            <a:custGeom>
              <a:avLst/>
              <a:gdLst>
                <a:gd name="T0" fmla="*/ 17 w 23"/>
                <a:gd name="T1" fmla="*/ 0 h 29"/>
                <a:gd name="T2" fmla="*/ 15 w 23"/>
                <a:gd name="T3" fmla="*/ 0 h 29"/>
                <a:gd name="T4" fmla="*/ 13 w 23"/>
                <a:gd name="T5" fmla="*/ 0 h 29"/>
                <a:gd name="T6" fmla="*/ 11 w 23"/>
                <a:gd name="T7" fmla="*/ 0 h 29"/>
                <a:gd name="T8" fmla="*/ 11 w 23"/>
                <a:gd name="T9" fmla="*/ 0 h 29"/>
                <a:gd name="T10" fmla="*/ 9 w 23"/>
                <a:gd name="T11" fmla="*/ 0 h 29"/>
                <a:gd name="T12" fmla="*/ 7 w 23"/>
                <a:gd name="T13" fmla="*/ 0 h 29"/>
                <a:gd name="T14" fmla="*/ 5 w 23"/>
                <a:gd name="T15" fmla="*/ 0 h 29"/>
                <a:gd name="T16" fmla="*/ 3 w 23"/>
                <a:gd name="T17" fmla="*/ 0 h 29"/>
                <a:gd name="T18" fmla="*/ 1 w 23"/>
                <a:gd name="T19" fmla="*/ 2 h 29"/>
                <a:gd name="T20" fmla="*/ 1 w 23"/>
                <a:gd name="T21" fmla="*/ 4 h 29"/>
                <a:gd name="T22" fmla="*/ 0 w 23"/>
                <a:gd name="T23" fmla="*/ 8 h 29"/>
                <a:gd name="T24" fmla="*/ 0 w 23"/>
                <a:gd name="T25" fmla="*/ 10 h 29"/>
                <a:gd name="T26" fmla="*/ 0 w 23"/>
                <a:gd name="T27" fmla="*/ 14 h 29"/>
                <a:gd name="T28" fmla="*/ 0 w 23"/>
                <a:gd name="T29" fmla="*/ 18 h 29"/>
                <a:gd name="T30" fmla="*/ 0 w 23"/>
                <a:gd name="T31" fmla="*/ 20 h 29"/>
                <a:gd name="T32" fmla="*/ 0 w 23"/>
                <a:gd name="T33" fmla="*/ 22 h 29"/>
                <a:gd name="T34" fmla="*/ 0 w 23"/>
                <a:gd name="T35" fmla="*/ 25 h 29"/>
                <a:gd name="T36" fmla="*/ 1 w 23"/>
                <a:gd name="T37" fmla="*/ 27 h 29"/>
                <a:gd name="T38" fmla="*/ 3 w 23"/>
                <a:gd name="T39" fmla="*/ 29 h 29"/>
                <a:gd name="T40" fmla="*/ 5 w 23"/>
                <a:gd name="T41" fmla="*/ 29 h 29"/>
                <a:gd name="T42" fmla="*/ 7 w 23"/>
                <a:gd name="T43" fmla="*/ 29 h 29"/>
                <a:gd name="T44" fmla="*/ 9 w 23"/>
                <a:gd name="T45" fmla="*/ 29 h 29"/>
                <a:gd name="T46" fmla="*/ 11 w 23"/>
                <a:gd name="T47" fmla="*/ 27 h 29"/>
                <a:gd name="T48" fmla="*/ 13 w 23"/>
                <a:gd name="T49" fmla="*/ 27 h 29"/>
                <a:gd name="T50" fmla="*/ 23 w 23"/>
                <a:gd name="T51" fmla="*/ 20 h 29"/>
                <a:gd name="T52" fmla="*/ 17 w 23"/>
                <a:gd name="T53"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3" h="29">
                  <a:moveTo>
                    <a:pt x="17" y="0"/>
                  </a:moveTo>
                  <a:lnTo>
                    <a:pt x="15" y="0"/>
                  </a:lnTo>
                  <a:lnTo>
                    <a:pt x="13" y="0"/>
                  </a:lnTo>
                  <a:lnTo>
                    <a:pt x="11" y="0"/>
                  </a:lnTo>
                  <a:lnTo>
                    <a:pt x="11" y="0"/>
                  </a:lnTo>
                  <a:lnTo>
                    <a:pt x="9" y="0"/>
                  </a:lnTo>
                  <a:lnTo>
                    <a:pt x="7" y="0"/>
                  </a:lnTo>
                  <a:lnTo>
                    <a:pt x="5" y="0"/>
                  </a:lnTo>
                  <a:lnTo>
                    <a:pt x="3" y="0"/>
                  </a:lnTo>
                  <a:lnTo>
                    <a:pt x="1" y="2"/>
                  </a:lnTo>
                  <a:lnTo>
                    <a:pt x="1" y="4"/>
                  </a:lnTo>
                  <a:lnTo>
                    <a:pt x="0" y="8"/>
                  </a:lnTo>
                  <a:lnTo>
                    <a:pt x="0" y="10"/>
                  </a:lnTo>
                  <a:lnTo>
                    <a:pt x="0" y="14"/>
                  </a:lnTo>
                  <a:lnTo>
                    <a:pt x="0" y="18"/>
                  </a:lnTo>
                  <a:lnTo>
                    <a:pt x="0" y="20"/>
                  </a:lnTo>
                  <a:lnTo>
                    <a:pt x="0" y="22"/>
                  </a:lnTo>
                  <a:lnTo>
                    <a:pt x="0" y="25"/>
                  </a:lnTo>
                  <a:lnTo>
                    <a:pt x="1" y="27"/>
                  </a:lnTo>
                  <a:lnTo>
                    <a:pt x="3" y="29"/>
                  </a:lnTo>
                  <a:lnTo>
                    <a:pt x="5" y="29"/>
                  </a:lnTo>
                  <a:lnTo>
                    <a:pt x="7" y="29"/>
                  </a:lnTo>
                  <a:lnTo>
                    <a:pt x="9" y="29"/>
                  </a:lnTo>
                  <a:lnTo>
                    <a:pt x="11" y="27"/>
                  </a:lnTo>
                  <a:lnTo>
                    <a:pt x="13" y="27"/>
                  </a:lnTo>
                  <a:lnTo>
                    <a:pt x="23" y="20"/>
                  </a:lnTo>
                  <a:lnTo>
                    <a:pt x="17"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89" name="Freeform 453"/>
            <p:cNvSpPr>
              <a:spLocks/>
            </p:cNvSpPr>
            <p:nvPr/>
          </p:nvSpPr>
          <p:spPr bwMode="auto">
            <a:xfrm>
              <a:off x="3209" y="2232"/>
              <a:ext cx="238" cy="244"/>
            </a:xfrm>
            <a:custGeom>
              <a:avLst/>
              <a:gdLst>
                <a:gd name="T0" fmla="*/ 50 w 238"/>
                <a:gd name="T1" fmla="*/ 11 h 224"/>
                <a:gd name="T2" fmla="*/ 54 w 238"/>
                <a:gd name="T3" fmla="*/ 13 h 224"/>
                <a:gd name="T4" fmla="*/ 60 w 238"/>
                <a:gd name="T5" fmla="*/ 9 h 224"/>
                <a:gd name="T6" fmla="*/ 65 w 238"/>
                <a:gd name="T7" fmla="*/ 7 h 224"/>
                <a:gd name="T8" fmla="*/ 71 w 238"/>
                <a:gd name="T9" fmla="*/ 2 h 224"/>
                <a:gd name="T10" fmla="*/ 75 w 238"/>
                <a:gd name="T11" fmla="*/ 5 h 224"/>
                <a:gd name="T12" fmla="*/ 81 w 238"/>
                <a:gd name="T13" fmla="*/ 7 h 224"/>
                <a:gd name="T14" fmla="*/ 90 w 238"/>
                <a:gd name="T15" fmla="*/ 11 h 224"/>
                <a:gd name="T16" fmla="*/ 96 w 238"/>
                <a:gd name="T17" fmla="*/ 15 h 224"/>
                <a:gd name="T18" fmla="*/ 104 w 238"/>
                <a:gd name="T19" fmla="*/ 21 h 224"/>
                <a:gd name="T20" fmla="*/ 110 w 238"/>
                <a:gd name="T21" fmla="*/ 23 h 224"/>
                <a:gd name="T22" fmla="*/ 113 w 238"/>
                <a:gd name="T23" fmla="*/ 27 h 224"/>
                <a:gd name="T24" fmla="*/ 117 w 238"/>
                <a:gd name="T25" fmla="*/ 30 h 224"/>
                <a:gd name="T26" fmla="*/ 119 w 238"/>
                <a:gd name="T27" fmla="*/ 32 h 224"/>
                <a:gd name="T28" fmla="*/ 121 w 238"/>
                <a:gd name="T29" fmla="*/ 32 h 224"/>
                <a:gd name="T30" fmla="*/ 123 w 238"/>
                <a:gd name="T31" fmla="*/ 36 h 224"/>
                <a:gd name="T32" fmla="*/ 125 w 238"/>
                <a:gd name="T33" fmla="*/ 40 h 224"/>
                <a:gd name="T34" fmla="*/ 125 w 238"/>
                <a:gd name="T35" fmla="*/ 44 h 224"/>
                <a:gd name="T36" fmla="*/ 131 w 238"/>
                <a:gd name="T37" fmla="*/ 48 h 224"/>
                <a:gd name="T38" fmla="*/ 140 w 238"/>
                <a:gd name="T39" fmla="*/ 53 h 224"/>
                <a:gd name="T40" fmla="*/ 142 w 238"/>
                <a:gd name="T41" fmla="*/ 55 h 224"/>
                <a:gd name="T42" fmla="*/ 142 w 238"/>
                <a:gd name="T43" fmla="*/ 55 h 224"/>
                <a:gd name="T44" fmla="*/ 138 w 238"/>
                <a:gd name="T45" fmla="*/ 57 h 224"/>
                <a:gd name="T46" fmla="*/ 135 w 238"/>
                <a:gd name="T47" fmla="*/ 69 h 224"/>
                <a:gd name="T48" fmla="*/ 136 w 238"/>
                <a:gd name="T49" fmla="*/ 82 h 224"/>
                <a:gd name="T50" fmla="*/ 144 w 238"/>
                <a:gd name="T51" fmla="*/ 82 h 224"/>
                <a:gd name="T52" fmla="*/ 154 w 238"/>
                <a:gd name="T53" fmla="*/ 98 h 224"/>
                <a:gd name="T54" fmla="*/ 177 w 238"/>
                <a:gd name="T55" fmla="*/ 121 h 224"/>
                <a:gd name="T56" fmla="*/ 198 w 238"/>
                <a:gd name="T57" fmla="*/ 128 h 224"/>
                <a:gd name="T58" fmla="*/ 221 w 238"/>
                <a:gd name="T59" fmla="*/ 136 h 224"/>
                <a:gd name="T60" fmla="*/ 229 w 238"/>
                <a:gd name="T61" fmla="*/ 149 h 224"/>
                <a:gd name="T62" fmla="*/ 207 w 238"/>
                <a:gd name="T63" fmla="*/ 171 h 224"/>
                <a:gd name="T64" fmla="*/ 196 w 238"/>
                <a:gd name="T65" fmla="*/ 192 h 224"/>
                <a:gd name="T66" fmla="*/ 181 w 238"/>
                <a:gd name="T67" fmla="*/ 196 h 224"/>
                <a:gd name="T68" fmla="*/ 167 w 238"/>
                <a:gd name="T69" fmla="*/ 199 h 224"/>
                <a:gd name="T70" fmla="*/ 160 w 238"/>
                <a:gd name="T71" fmla="*/ 207 h 224"/>
                <a:gd name="T72" fmla="*/ 154 w 238"/>
                <a:gd name="T73" fmla="*/ 211 h 224"/>
                <a:gd name="T74" fmla="*/ 146 w 238"/>
                <a:gd name="T75" fmla="*/ 215 h 224"/>
                <a:gd name="T76" fmla="*/ 136 w 238"/>
                <a:gd name="T77" fmla="*/ 215 h 224"/>
                <a:gd name="T78" fmla="*/ 131 w 238"/>
                <a:gd name="T79" fmla="*/ 211 h 224"/>
                <a:gd name="T80" fmla="*/ 117 w 238"/>
                <a:gd name="T81" fmla="*/ 213 h 224"/>
                <a:gd name="T82" fmla="*/ 110 w 238"/>
                <a:gd name="T83" fmla="*/ 222 h 224"/>
                <a:gd name="T84" fmla="*/ 92 w 238"/>
                <a:gd name="T85" fmla="*/ 222 h 224"/>
                <a:gd name="T86" fmla="*/ 73 w 238"/>
                <a:gd name="T87" fmla="*/ 211 h 224"/>
                <a:gd name="T88" fmla="*/ 58 w 238"/>
                <a:gd name="T89" fmla="*/ 205 h 224"/>
                <a:gd name="T90" fmla="*/ 44 w 238"/>
                <a:gd name="T91" fmla="*/ 205 h 224"/>
                <a:gd name="T92" fmla="*/ 42 w 238"/>
                <a:gd name="T93" fmla="*/ 197 h 224"/>
                <a:gd name="T94" fmla="*/ 42 w 238"/>
                <a:gd name="T95" fmla="*/ 192 h 224"/>
                <a:gd name="T96" fmla="*/ 33 w 238"/>
                <a:gd name="T97" fmla="*/ 184 h 224"/>
                <a:gd name="T98" fmla="*/ 25 w 238"/>
                <a:gd name="T99" fmla="*/ 172 h 224"/>
                <a:gd name="T100" fmla="*/ 21 w 238"/>
                <a:gd name="T101" fmla="*/ 159 h 224"/>
                <a:gd name="T102" fmla="*/ 14 w 238"/>
                <a:gd name="T103" fmla="*/ 151 h 224"/>
                <a:gd name="T104" fmla="*/ 2 w 238"/>
                <a:gd name="T105" fmla="*/ 146 h 224"/>
                <a:gd name="T106" fmla="*/ 6 w 238"/>
                <a:gd name="T107" fmla="*/ 130 h 224"/>
                <a:gd name="T108" fmla="*/ 19 w 238"/>
                <a:gd name="T109" fmla="*/ 100 h 224"/>
                <a:gd name="T110" fmla="*/ 29 w 238"/>
                <a:gd name="T111" fmla="*/ 80 h 224"/>
                <a:gd name="T112" fmla="*/ 33 w 238"/>
                <a:gd name="T113" fmla="*/ 69 h 224"/>
                <a:gd name="T114" fmla="*/ 42 w 238"/>
                <a:gd name="T115" fmla="*/ 55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38" h="224">
                  <a:moveTo>
                    <a:pt x="50" y="11"/>
                  </a:moveTo>
                  <a:lnTo>
                    <a:pt x="50" y="11"/>
                  </a:lnTo>
                  <a:lnTo>
                    <a:pt x="50" y="11"/>
                  </a:lnTo>
                  <a:lnTo>
                    <a:pt x="50" y="11"/>
                  </a:lnTo>
                  <a:lnTo>
                    <a:pt x="52" y="13"/>
                  </a:lnTo>
                  <a:lnTo>
                    <a:pt x="52" y="13"/>
                  </a:lnTo>
                  <a:lnTo>
                    <a:pt x="54" y="13"/>
                  </a:lnTo>
                  <a:lnTo>
                    <a:pt x="54" y="13"/>
                  </a:lnTo>
                  <a:lnTo>
                    <a:pt x="56" y="13"/>
                  </a:lnTo>
                  <a:lnTo>
                    <a:pt x="56" y="11"/>
                  </a:lnTo>
                  <a:lnTo>
                    <a:pt x="58" y="11"/>
                  </a:lnTo>
                  <a:lnTo>
                    <a:pt x="60" y="9"/>
                  </a:lnTo>
                  <a:lnTo>
                    <a:pt x="62" y="9"/>
                  </a:lnTo>
                  <a:lnTo>
                    <a:pt x="64" y="7"/>
                  </a:lnTo>
                  <a:lnTo>
                    <a:pt x="64" y="7"/>
                  </a:lnTo>
                  <a:lnTo>
                    <a:pt x="65" y="7"/>
                  </a:lnTo>
                  <a:lnTo>
                    <a:pt x="65" y="7"/>
                  </a:lnTo>
                  <a:lnTo>
                    <a:pt x="69" y="0"/>
                  </a:lnTo>
                  <a:lnTo>
                    <a:pt x="69" y="2"/>
                  </a:lnTo>
                  <a:lnTo>
                    <a:pt x="71" y="2"/>
                  </a:lnTo>
                  <a:lnTo>
                    <a:pt x="71" y="2"/>
                  </a:lnTo>
                  <a:lnTo>
                    <a:pt x="73" y="4"/>
                  </a:lnTo>
                  <a:lnTo>
                    <a:pt x="73" y="4"/>
                  </a:lnTo>
                  <a:lnTo>
                    <a:pt x="75" y="5"/>
                  </a:lnTo>
                  <a:lnTo>
                    <a:pt x="77" y="5"/>
                  </a:lnTo>
                  <a:lnTo>
                    <a:pt x="77" y="7"/>
                  </a:lnTo>
                  <a:lnTo>
                    <a:pt x="79" y="7"/>
                  </a:lnTo>
                  <a:lnTo>
                    <a:pt x="81" y="7"/>
                  </a:lnTo>
                  <a:lnTo>
                    <a:pt x="83" y="7"/>
                  </a:lnTo>
                  <a:lnTo>
                    <a:pt x="85" y="9"/>
                  </a:lnTo>
                  <a:lnTo>
                    <a:pt x="89" y="11"/>
                  </a:lnTo>
                  <a:lnTo>
                    <a:pt x="90" y="11"/>
                  </a:lnTo>
                  <a:lnTo>
                    <a:pt x="92" y="11"/>
                  </a:lnTo>
                  <a:lnTo>
                    <a:pt x="92" y="13"/>
                  </a:lnTo>
                  <a:lnTo>
                    <a:pt x="94" y="13"/>
                  </a:lnTo>
                  <a:lnTo>
                    <a:pt x="96" y="15"/>
                  </a:lnTo>
                  <a:lnTo>
                    <a:pt x="98" y="17"/>
                  </a:lnTo>
                  <a:lnTo>
                    <a:pt x="100" y="19"/>
                  </a:lnTo>
                  <a:lnTo>
                    <a:pt x="102" y="19"/>
                  </a:lnTo>
                  <a:lnTo>
                    <a:pt x="104" y="21"/>
                  </a:lnTo>
                  <a:lnTo>
                    <a:pt x="106" y="23"/>
                  </a:lnTo>
                  <a:lnTo>
                    <a:pt x="108" y="23"/>
                  </a:lnTo>
                  <a:lnTo>
                    <a:pt x="108" y="23"/>
                  </a:lnTo>
                  <a:lnTo>
                    <a:pt x="110" y="23"/>
                  </a:lnTo>
                  <a:lnTo>
                    <a:pt x="110" y="25"/>
                  </a:lnTo>
                  <a:lnTo>
                    <a:pt x="112" y="25"/>
                  </a:lnTo>
                  <a:lnTo>
                    <a:pt x="113" y="27"/>
                  </a:lnTo>
                  <a:lnTo>
                    <a:pt x="113" y="27"/>
                  </a:lnTo>
                  <a:lnTo>
                    <a:pt x="115" y="29"/>
                  </a:lnTo>
                  <a:lnTo>
                    <a:pt x="115" y="29"/>
                  </a:lnTo>
                  <a:lnTo>
                    <a:pt x="115" y="29"/>
                  </a:lnTo>
                  <a:lnTo>
                    <a:pt x="117" y="30"/>
                  </a:lnTo>
                  <a:lnTo>
                    <a:pt x="117" y="30"/>
                  </a:lnTo>
                  <a:lnTo>
                    <a:pt x="119" y="30"/>
                  </a:lnTo>
                  <a:lnTo>
                    <a:pt x="119" y="30"/>
                  </a:lnTo>
                  <a:lnTo>
                    <a:pt x="119" y="32"/>
                  </a:lnTo>
                  <a:lnTo>
                    <a:pt x="121" y="32"/>
                  </a:lnTo>
                  <a:lnTo>
                    <a:pt x="121" y="32"/>
                  </a:lnTo>
                  <a:lnTo>
                    <a:pt x="121" y="32"/>
                  </a:lnTo>
                  <a:lnTo>
                    <a:pt x="121" y="32"/>
                  </a:lnTo>
                  <a:lnTo>
                    <a:pt x="121" y="34"/>
                  </a:lnTo>
                  <a:lnTo>
                    <a:pt x="121" y="34"/>
                  </a:lnTo>
                  <a:lnTo>
                    <a:pt x="123" y="34"/>
                  </a:lnTo>
                  <a:lnTo>
                    <a:pt x="123" y="36"/>
                  </a:lnTo>
                  <a:lnTo>
                    <a:pt x="123" y="36"/>
                  </a:lnTo>
                  <a:lnTo>
                    <a:pt x="125" y="38"/>
                  </a:lnTo>
                  <a:lnTo>
                    <a:pt x="125" y="40"/>
                  </a:lnTo>
                  <a:lnTo>
                    <a:pt x="125" y="40"/>
                  </a:lnTo>
                  <a:lnTo>
                    <a:pt x="125" y="42"/>
                  </a:lnTo>
                  <a:lnTo>
                    <a:pt x="125" y="42"/>
                  </a:lnTo>
                  <a:lnTo>
                    <a:pt x="125" y="44"/>
                  </a:lnTo>
                  <a:lnTo>
                    <a:pt x="125" y="44"/>
                  </a:lnTo>
                  <a:lnTo>
                    <a:pt x="127" y="46"/>
                  </a:lnTo>
                  <a:lnTo>
                    <a:pt x="127" y="46"/>
                  </a:lnTo>
                  <a:lnTo>
                    <a:pt x="127" y="46"/>
                  </a:lnTo>
                  <a:lnTo>
                    <a:pt x="131" y="48"/>
                  </a:lnTo>
                  <a:lnTo>
                    <a:pt x="133" y="50"/>
                  </a:lnTo>
                  <a:lnTo>
                    <a:pt x="135" y="52"/>
                  </a:lnTo>
                  <a:lnTo>
                    <a:pt x="138" y="52"/>
                  </a:lnTo>
                  <a:lnTo>
                    <a:pt x="140" y="53"/>
                  </a:lnTo>
                  <a:lnTo>
                    <a:pt x="142" y="55"/>
                  </a:lnTo>
                  <a:lnTo>
                    <a:pt x="142" y="55"/>
                  </a:lnTo>
                  <a:lnTo>
                    <a:pt x="142" y="55"/>
                  </a:lnTo>
                  <a:lnTo>
                    <a:pt x="142" y="55"/>
                  </a:lnTo>
                  <a:lnTo>
                    <a:pt x="142" y="55"/>
                  </a:lnTo>
                  <a:lnTo>
                    <a:pt x="142" y="55"/>
                  </a:lnTo>
                  <a:lnTo>
                    <a:pt x="142" y="55"/>
                  </a:lnTo>
                  <a:lnTo>
                    <a:pt x="142" y="55"/>
                  </a:lnTo>
                  <a:lnTo>
                    <a:pt x="142" y="53"/>
                  </a:lnTo>
                  <a:lnTo>
                    <a:pt x="142" y="53"/>
                  </a:lnTo>
                  <a:lnTo>
                    <a:pt x="140" y="55"/>
                  </a:lnTo>
                  <a:lnTo>
                    <a:pt x="138" y="57"/>
                  </a:lnTo>
                  <a:lnTo>
                    <a:pt x="136" y="59"/>
                  </a:lnTo>
                  <a:lnTo>
                    <a:pt x="135" y="63"/>
                  </a:lnTo>
                  <a:lnTo>
                    <a:pt x="135" y="65"/>
                  </a:lnTo>
                  <a:lnTo>
                    <a:pt x="135" y="69"/>
                  </a:lnTo>
                  <a:lnTo>
                    <a:pt x="135" y="73"/>
                  </a:lnTo>
                  <a:lnTo>
                    <a:pt x="135" y="75"/>
                  </a:lnTo>
                  <a:lnTo>
                    <a:pt x="135" y="78"/>
                  </a:lnTo>
                  <a:lnTo>
                    <a:pt x="136" y="82"/>
                  </a:lnTo>
                  <a:lnTo>
                    <a:pt x="138" y="82"/>
                  </a:lnTo>
                  <a:lnTo>
                    <a:pt x="140" y="84"/>
                  </a:lnTo>
                  <a:lnTo>
                    <a:pt x="142" y="82"/>
                  </a:lnTo>
                  <a:lnTo>
                    <a:pt x="144" y="82"/>
                  </a:lnTo>
                  <a:lnTo>
                    <a:pt x="146" y="82"/>
                  </a:lnTo>
                  <a:lnTo>
                    <a:pt x="148" y="80"/>
                  </a:lnTo>
                  <a:lnTo>
                    <a:pt x="150" y="90"/>
                  </a:lnTo>
                  <a:lnTo>
                    <a:pt x="154" y="98"/>
                  </a:lnTo>
                  <a:lnTo>
                    <a:pt x="160" y="105"/>
                  </a:lnTo>
                  <a:lnTo>
                    <a:pt x="165" y="111"/>
                  </a:lnTo>
                  <a:lnTo>
                    <a:pt x="171" y="117"/>
                  </a:lnTo>
                  <a:lnTo>
                    <a:pt x="177" y="121"/>
                  </a:lnTo>
                  <a:lnTo>
                    <a:pt x="181" y="123"/>
                  </a:lnTo>
                  <a:lnTo>
                    <a:pt x="183" y="124"/>
                  </a:lnTo>
                  <a:lnTo>
                    <a:pt x="190" y="126"/>
                  </a:lnTo>
                  <a:lnTo>
                    <a:pt x="198" y="128"/>
                  </a:lnTo>
                  <a:lnTo>
                    <a:pt x="204" y="130"/>
                  </a:lnTo>
                  <a:lnTo>
                    <a:pt x="209" y="132"/>
                  </a:lnTo>
                  <a:lnTo>
                    <a:pt x="215" y="134"/>
                  </a:lnTo>
                  <a:lnTo>
                    <a:pt x="221" y="136"/>
                  </a:lnTo>
                  <a:lnTo>
                    <a:pt x="229" y="138"/>
                  </a:lnTo>
                  <a:lnTo>
                    <a:pt x="238" y="140"/>
                  </a:lnTo>
                  <a:lnTo>
                    <a:pt x="234" y="144"/>
                  </a:lnTo>
                  <a:lnTo>
                    <a:pt x="229" y="149"/>
                  </a:lnTo>
                  <a:lnTo>
                    <a:pt x="223" y="155"/>
                  </a:lnTo>
                  <a:lnTo>
                    <a:pt x="217" y="159"/>
                  </a:lnTo>
                  <a:lnTo>
                    <a:pt x="211" y="165"/>
                  </a:lnTo>
                  <a:lnTo>
                    <a:pt x="207" y="171"/>
                  </a:lnTo>
                  <a:lnTo>
                    <a:pt x="204" y="174"/>
                  </a:lnTo>
                  <a:lnTo>
                    <a:pt x="202" y="178"/>
                  </a:lnTo>
                  <a:lnTo>
                    <a:pt x="200" y="186"/>
                  </a:lnTo>
                  <a:lnTo>
                    <a:pt x="196" y="192"/>
                  </a:lnTo>
                  <a:lnTo>
                    <a:pt x="194" y="194"/>
                  </a:lnTo>
                  <a:lnTo>
                    <a:pt x="190" y="196"/>
                  </a:lnTo>
                  <a:lnTo>
                    <a:pt x="186" y="196"/>
                  </a:lnTo>
                  <a:lnTo>
                    <a:pt x="181" y="196"/>
                  </a:lnTo>
                  <a:lnTo>
                    <a:pt x="177" y="196"/>
                  </a:lnTo>
                  <a:lnTo>
                    <a:pt x="171" y="197"/>
                  </a:lnTo>
                  <a:lnTo>
                    <a:pt x="169" y="197"/>
                  </a:lnTo>
                  <a:lnTo>
                    <a:pt x="167" y="199"/>
                  </a:lnTo>
                  <a:lnTo>
                    <a:pt x="165" y="201"/>
                  </a:lnTo>
                  <a:lnTo>
                    <a:pt x="163" y="203"/>
                  </a:lnTo>
                  <a:lnTo>
                    <a:pt x="161" y="205"/>
                  </a:lnTo>
                  <a:lnTo>
                    <a:pt x="160" y="207"/>
                  </a:lnTo>
                  <a:lnTo>
                    <a:pt x="160" y="209"/>
                  </a:lnTo>
                  <a:lnTo>
                    <a:pt x="158" y="209"/>
                  </a:lnTo>
                  <a:lnTo>
                    <a:pt x="156" y="209"/>
                  </a:lnTo>
                  <a:lnTo>
                    <a:pt x="154" y="211"/>
                  </a:lnTo>
                  <a:lnTo>
                    <a:pt x="152" y="211"/>
                  </a:lnTo>
                  <a:lnTo>
                    <a:pt x="150" y="211"/>
                  </a:lnTo>
                  <a:lnTo>
                    <a:pt x="148" y="213"/>
                  </a:lnTo>
                  <a:lnTo>
                    <a:pt x="146" y="215"/>
                  </a:lnTo>
                  <a:lnTo>
                    <a:pt x="144" y="215"/>
                  </a:lnTo>
                  <a:lnTo>
                    <a:pt x="142" y="217"/>
                  </a:lnTo>
                  <a:lnTo>
                    <a:pt x="138" y="217"/>
                  </a:lnTo>
                  <a:lnTo>
                    <a:pt x="136" y="215"/>
                  </a:lnTo>
                  <a:lnTo>
                    <a:pt x="135" y="215"/>
                  </a:lnTo>
                  <a:lnTo>
                    <a:pt x="133" y="213"/>
                  </a:lnTo>
                  <a:lnTo>
                    <a:pt x="133" y="213"/>
                  </a:lnTo>
                  <a:lnTo>
                    <a:pt x="131" y="211"/>
                  </a:lnTo>
                  <a:lnTo>
                    <a:pt x="127" y="211"/>
                  </a:lnTo>
                  <a:lnTo>
                    <a:pt x="125" y="211"/>
                  </a:lnTo>
                  <a:lnTo>
                    <a:pt x="121" y="211"/>
                  </a:lnTo>
                  <a:lnTo>
                    <a:pt x="117" y="213"/>
                  </a:lnTo>
                  <a:lnTo>
                    <a:pt x="115" y="215"/>
                  </a:lnTo>
                  <a:lnTo>
                    <a:pt x="115" y="217"/>
                  </a:lnTo>
                  <a:lnTo>
                    <a:pt x="113" y="220"/>
                  </a:lnTo>
                  <a:lnTo>
                    <a:pt x="110" y="222"/>
                  </a:lnTo>
                  <a:lnTo>
                    <a:pt x="108" y="224"/>
                  </a:lnTo>
                  <a:lnTo>
                    <a:pt x="104" y="224"/>
                  </a:lnTo>
                  <a:lnTo>
                    <a:pt x="96" y="224"/>
                  </a:lnTo>
                  <a:lnTo>
                    <a:pt x="92" y="222"/>
                  </a:lnTo>
                  <a:lnTo>
                    <a:pt x="87" y="220"/>
                  </a:lnTo>
                  <a:lnTo>
                    <a:pt x="83" y="217"/>
                  </a:lnTo>
                  <a:lnTo>
                    <a:pt x="79" y="215"/>
                  </a:lnTo>
                  <a:lnTo>
                    <a:pt x="73" y="211"/>
                  </a:lnTo>
                  <a:lnTo>
                    <a:pt x="69" y="209"/>
                  </a:lnTo>
                  <a:lnTo>
                    <a:pt x="64" y="207"/>
                  </a:lnTo>
                  <a:lnTo>
                    <a:pt x="62" y="205"/>
                  </a:lnTo>
                  <a:lnTo>
                    <a:pt x="58" y="205"/>
                  </a:lnTo>
                  <a:lnTo>
                    <a:pt x="54" y="205"/>
                  </a:lnTo>
                  <a:lnTo>
                    <a:pt x="52" y="205"/>
                  </a:lnTo>
                  <a:lnTo>
                    <a:pt x="48" y="205"/>
                  </a:lnTo>
                  <a:lnTo>
                    <a:pt x="44" y="205"/>
                  </a:lnTo>
                  <a:lnTo>
                    <a:pt x="42" y="203"/>
                  </a:lnTo>
                  <a:lnTo>
                    <a:pt x="41" y="203"/>
                  </a:lnTo>
                  <a:lnTo>
                    <a:pt x="41" y="199"/>
                  </a:lnTo>
                  <a:lnTo>
                    <a:pt x="42" y="197"/>
                  </a:lnTo>
                  <a:lnTo>
                    <a:pt x="42" y="196"/>
                  </a:lnTo>
                  <a:lnTo>
                    <a:pt x="42" y="196"/>
                  </a:lnTo>
                  <a:lnTo>
                    <a:pt x="42" y="194"/>
                  </a:lnTo>
                  <a:lnTo>
                    <a:pt x="42" y="192"/>
                  </a:lnTo>
                  <a:lnTo>
                    <a:pt x="41" y="190"/>
                  </a:lnTo>
                  <a:lnTo>
                    <a:pt x="41" y="188"/>
                  </a:lnTo>
                  <a:lnTo>
                    <a:pt x="37" y="186"/>
                  </a:lnTo>
                  <a:lnTo>
                    <a:pt x="33" y="184"/>
                  </a:lnTo>
                  <a:lnTo>
                    <a:pt x="31" y="182"/>
                  </a:lnTo>
                  <a:lnTo>
                    <a:pt x="29" y="178"/>
                  </a:lnTo>
                  <a:lnTo>
                    <a:pt x="27" y="176"/>
                  </a:lnTo>
                  <a:lnTo>
                    <a:pt x="25" y="172"/>
                  </a:lnTo>
                  <a:lnTo>
                    <a:pt x="25" y="169"/>
                  </a:lnTo>
                  <a:lnTo>
                    <a:pt x="25" y="165"/>
                  </a:lnTo>
                  <a:lnTo>
                    <a:pt x="23" y="161"/>
                  </a:lnTo>
                  <a:lnTo>
                    <a:pt x="21" y="159"/>
                  </a:lnTo>
                  <a:lnTo>
                    <a:pt x="19" y="157"/>
                  </a:lnTo>
                  <a:lnTo>
                    <a:pt x="18" y="155"/>
                  </a:lnTo>
                  <a:lnTo>
                    <a:pt x="16" y="153"/>
                  </a:lnTo>
                  <a:lnTo>
                    <a:pt x="14" y="151"/>
                  </a:lnTo>
                  <a:lnTo>
                    <a:pt x="12" y="149"/>
                  </a:lnTo>
                  <a:lnTo>
                    <a:pt x="10" y="148"/>
                  </a:lnTo>
                  <a:lnTo>
                    <a:pt x="6" y="148"/>
                  </a:lnTo>
                  <a:lnTo>
                    <a:pt x="2" y="146"/>
                  </a:lnTo>
                  <a:lnTo>
                    <a:pt x="0" y="144"/>
                  </a:lnTo>
                  <a:lnTo>
                    <a:pt x="0" y="138"/>
                  </a:lnTo>
                  <a:lnTo>
                    <a:pt x="2" y="134"/>
                  </a:lnTo>
                  <a:lnTo>
                    <a:pt x="6" y="130"/>
                  </a:lnTo>
                  <a:lnTo>
                    <a:pt x="10" y="128"/>
                  </a:lnTo>
                  <a:lnTo>
                    <a:pt x="16" y="128"/>
                  </a:lnTo>
                  <a:lnTo>
                    <a:pt x="18" y="111"/>
                  </a:lnTo>
                  <a:lnTo>
                    <a:pt x="19" y="100"/>
                  </a:lnTo>
                  <a:lnTo>
                    <a:pt x="21" y="90"/>
                  </a:lnTo>
                  <a:lnTo>
                    <a:pt x="25" y="86"/>
                  </a:lnTo>
                  <a:lnTo>
                    <a:pt x="27" y="82"/>
                  </a:lnTo>
                  <a:lnTo>
                    <a:pt x="29" y="80"/>
                  </a:lnTo>
                  <a:lnTo>
                    <a:pt x="29" y="80"/>
                  </a:lnTo>
                  <a:lnTo>
                    <a:pt x="31" y="80"/>
                  </a:lnTo>
                  <a:lnTo>
                    <a:pt x="31" y="75"/>
                  </a:lnTo>
                  <a:lnTo>
                    <a:pt x="33" y="69"/>
                  </a:lnTo>
                  <a:lnTo>
                    <a:pt x="35" y="65"/>
                  </a:lnTo>
                  <a:lnTo>
                    <a:pt x="37" y="61"/>
                  </a:lnTo>
                  <a:lnTo>
                    <a:pt x="41" y="57"/>
                  </a:lnTo>
                  <a:lnTo>
                    <a:pt x="42" y="55"/>
                  </a:lnTo>
                  <a:lnTo>
                    <a:pt x="46" y="53"/>
                  </a:lnTo>
                  <a:lnTo>
                    <a:pt x="48" y="50"/>
                  </a:lnTo>
                  <a:lnTo>
                    <a:pt x="50" y="11"/>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90" name="Freeform 454"/>
            <p:cNvSpPr>
              <a:spLocks/>
            </p:cNvSpPr>
            <p:nvPr/>
          </p:nvSpPr>
          <p:spPr bwMode="auto">
            <a:xfrm>
              <a:off x="1183" y="2555"/>
              <a:ext cx="15" cy="25"/>
            </a:xfrm>
            <a:custGeom>
              <a:avLst/>
              <a:gdLst>
                <a:gd name="T0" fmla="*/ 6 w 15"/>
                <a:gd name="T1" fmla="*/ 0 h 23"/>
                <a:gd name="T2" fmla="*/ 8 w 15"/>
                <a:gd name="T3" fmla="*/ 0 h 23"/>
                <a:gd name="T4" fmla="*/ 8 w 15"/>
                <a:gd name="T5" fmla="*/ 0 h 23"/>
                <a:gd name="T6" fmla="*/ 10 w 15"/>
                <a:gd name="T7" fmla="*/ 2 h 23"/>
                <a:gd name="T8" fmla="*/ 11 w 15"/>
                <a:gd name="T9" fmla="*/ 2 h 23"/>
                <a:gd name="T10" fmla="*/ 11 w 15"/>
                <a:gd name="T11" fmla="*/ 4 h 23"/>
                <a:gd name="T12" fmla="*/ 13 w 15"/>
                <a:gd name="T13" fmla="*/ 4 h 23"/>
                <a:gd name="T14" fmla="*/ 15 w 15"/>
                <a:gd name="T15" fmla="*/ 6 h 23"/>
                <a:gd name="T16" fmla="*/ 15 w 15"/>
                <a:gd name="T17" fmla="*/ 8 h 23"/>
                <a:gd name="T18" fmla="*/ 15 w 15"/>
                <a:gd name="T19" fmla="*/ 12 h 23"/>
                <a:gd name="T20" fmla="*/ 15 w 15"/>
                <a:gd name="T21" fmla="*/ 14 h 23"/>
                <a:gd name="T22" fmla="*/ 15 w 15"/>
                <a:gd name="T23" fmla="*/ 16 h 23"/>
                <a:gd name="T24" fmla="*/ 15 w 15"/>
                <a:gd name="T25" fmla="*/ 16 h 23"/>
                <a:gd name="T26" fmla="*/ 13 w 15"/>
                <a:gd name="T27" fmla="*/ 18 h 23"/>
                <a:gd name="T28" fmla="*/ 13 w 15"/>
                <a:gd name="T29" fmla="*/ 18 h 23"/>
                <a:gd name="T30" fmla="*/ 13 w 15"/>
                <a:gd name="T31" fmla="*/ 19 h 23"/>
                <a:gd name="T32" fmla="*/ 11 w 15"/>
                <a:gd name="T33" fmla="*/ 21 h 23"/>
                <a:gd name="T34" fmla="*/ 11 w 15"/>
                <a:gd name="T35" fmla="*/ 21 h 23"/>
                <a:gd name="T36" fmla="*/ 10 w 15"/>
                <a:gd name="T37" fmla="*/ 21 h 23"/>
                <a:gd name="T38" fmla="*/ 8 w 15"/>
                <a:gd name="T39" fmla="*/ 23 h 23"/>
                <a:gd name="T40" fmla="*/ 6 w 15"/>
                <a:gd name="T41" fmla="*/ 23 h 23"/>
                <a:gd name="T42" fmla="*/ 4 w 15"/>
                <a:gd name="T43" fmla="*/ 23 h 23"/>
                <a:gd name="T44" fmla="*/ 2 w 15"/>
                <a:gd name="T45" fmla="*/ 23 h 23"/>
                <a:gd name="T46" fmla="*/ 0 w 15"/>
                <a:gd name="T47" fmla="*/ 23 h 23"/>
                <a:gd name="T48" fmla="*/ 0 w 15"/>
                <a:gd name="T49" fmla="*/ 21 h 23"/>
                <a:gd name="T50" fmla="*/ 0 w 15"/>
                <a:gd name="T51" fmla="*/ 21 h 23"/>
                <a:gd name="T52" fmla="*/ 0 w 15"/>
                <a:gd name="T53" fmla="*/ 19 h 23"/>
                <a:gd name="T54" fmla="*/ 2 w 15"/>
                <a:gd name="T55" fmla="*/ 18 h 23"/>
                <a:gd name="T56" fmla="*/ 4 w 15"/>
                <a:gd name="T57" fmla="*/ 18 h 23"/>
                <a:gd name="T58" fmla="*/ 6 w 15"/>
                <a:gd name="T59" fmla="*/ 16 h 23"/>
                <a:gd name="T60" fmla="*/ 6 w 15"/>
                <a:gd name="T61" fmla="*/ 14 h 23"/>
                <a:gd name="T62" fmla="*/ 8 w 15"/>
                <a:gd name="T63" fmla="*/ 14 h 23"/>
                <a:gd name="T64" fmla="*/ 10 w 15"/>
                <a:gd name="T65" fmla="*/ 14 h 23"/>
                <a:gd name="T66" fmla="*/ 10 w 15"/>
                <a:gd name="T67" fmla="*/ 12 h 23"/>
                <a:gd name="T68" fmla="*/ 8 w 15"/>
                <a:gd name="T69" fmla="*/ 10 h 23"/>
                <a:gd name="T70" fmla="*/ 8 w 15"/>
                <a:gd name="T71" fmla="*/ 8 h 23"/>
                <a:gd name="T72" fmla="*/ 8 w 15"/>
                <a:gd name="T73" fmla="*/ 6 h 23"/>
                <a:gd name="T74" fmla="*/ 6 w 15"/>
                <a:gd name="T75" fmla="*/ 4 h 23"/>
                <a:gd name="T76" fmla="*/ 6 w 15"/>
                <a:gd name="T77" fmla="*/ 2 h 23"/>
                <a:gd name="T78" fmla="*/ 6 w 15"/>
                <a:gd name="T79" fmla="*/ 2 h 23"/>
                <a:gd name="T80" fmla="*/ 6 w 15"/>
                <a:gd name="T81"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 h="23">
                  <a:moveTo>
                    <a:pt x="6" y="0"/>
                  </a:moveTo>
                  <a:lnTo>
                    <a:pt x="8" y="0"/>
                  </a:lnTo>
                  <a:lnTo>
                    <a:pt x="8" y="0"/>
                  </a:lnTo>
                  <a:lnTo>
                    <a:pt x="10" y="2"/>
                  </a:lnTo>
                  <a:lnTo>
                    <a:pt x="11" y="2"/>
                  </a:lnTo>
                  <a:lnTo>
                    <a:pt x="11" y="4"/>
                  </a:lnTo>
                  <a:lnTo>
                    <a:pt x="13" y="4"/>
                  </a:lnTo>
                  <a:lnTo>
                    <a:pt x="15" y="6"/>
                  </a:lnTo>
                  <a:lnTo>
                    <a:pt x="15" y="8"/>
                  </a:lnTo>
                  <a:lnTo>
                    <a:pt x="15" y="12"/>
                  </a:lnTo>
                  <a:lnTo>
                    <a:pt x="15" y="14"/>
                  </a:lnTo>
                  <a:lnTo>
                    <a:pt x="15" y="16"/>
                  </a:lnTo>
                  <a:lnTo>
                    <a:pt x="15" y="16"/>
                  </a:lnTo>
                  <a:lnTo>
                    <a:pt x="13" y="18"/>
                  </a:lnTo>
                  <a:lnTo>
                    <a:pt x="13" y="18"/>
                  </a:lnTo>
                  <a:lnTo>
                    <a:pt x="13" y="19"/>
                  </a:lnTo>
                  <a:lnTo>
                    <a:pt x="11" y="21"/>
                  </a:lnTo>
                  <a:lnTo>
                    <a:pt x="11" y="21"/>
                  </a:lnTo>
                  <a:lnTo>
                    <a:pt x="10" y="21"/>
                  </a:lnTo>
                  <a:lnTo>
                    <a:pt x="8" y="23"/>
                  </a:lnTo>
                  <a:lnTo>
                    <a:pt x="6" y="23"/>
                  </a:lnTo>
                  <a:lnTo>
                    <a:pt x="4" y="23"/>
                  </a:lnTo>
                  <a:lnTo>
                    <a:pt x="2" y="23"/>
                  </a:lnTo>
                  <a:lnTo>
                    <a:pt x="0" y="23"/>
                  </a:lnTo>
                  <a:lnTo>
                    <a:pt x="0" y="21"/>
                  </a:lnTo>
                  <a:lnTo>
                    <a:pt x="0" y="21"/>
                  </a:lnTo>
                  <a:lnTo>
                    <a:pt x="0" y="19"/>
                  </a:lnTo>
                  <a:lnTo>
                    <a:pt x="2" y="18"/>
                  </a:lnTo>
                  <a:lnTo>
                    <a:pt x="4" y="18"/>
                  </a:lnTo>
                  <a:lnTo>
                    <a:pt x="6" y="16"/>
                  </a:lnTo>
                  <a:lnTo>
                    <a:pt x="6" y="14"/>
                  </a:lnTo>
                  <a:lnTo>
                    <a:pt x="8" y="14"/>
                  </a:lnTo>
                  <a:lnTo>
                    <a:pt x="10" y="14"/>
                  </a:lnTo>
                  <a:lnTo>
                    <a:pt x="10" y="12"/>
                  </a:lnTo>
                  <a:lnTo>
                    <a:pt x="8" y="10"/>
                  </a:lnTo>
                  <a:lnTo>
                    <a:pt x="8" y="8"/>
                  </a:lnTo>
                  <a:lnTo>
                    <a:pt x="8" y="6"/>
                  </a:lnTo>
                  <a:lnTo>
                    <a:pt x="6" y="4"/>
                  </a:lnTo>
                  <a:lnTo>
                    <a:pt x="6" y="2"/>
                  </a:lnTo>
                  <a:lnTo>
                    <a:pt x="6" y="2"/>
                  </a:lnTo>
                  <a:lnTo>
                    <a:pt x="6"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91" name="Freeform 455"/>
            <p:cNvSpPr>
              <a:spLocks/>
            </p:cNvSpPr>
            <p:nvPr/>
          </p:nvSpPr>
          <p:spPr bwMode="auto">
            <a:xfrm>
              <a:off x="1173" y="2560"/>
              <a:ext cx="8" cy="8"/>
            </a:xfrm>
            <a:custGeom>
              <a:avLst/>
              <a:gdLst>
                <a:gd name="T0" fmla="*/ 4 w 8"/>
                <a:gd name="T1" fmla="*/ 2 h 8"/>
                <a:gd name="T2" fmla="*/ 0 w 8"/>
                <a:gd name="T3" fmla="*/ 6 h 8"/>
                <a:gd name="T4" fmla="*/ 0 w 8"/>
                <a:gd name="T5" fmla="*/ 6 h 8"/>
                <a:gd name="T6" fmla="*/ 2 w 8"/>
                <a:gd name="T7" fmla="*/ 6 h 8"/>
                <a:gd name="T8" fmla="*/ 2 w 8"/>
                <a:gd name="T9" fmla="*/ 6 h 8"/>
                <a:gd name="T10" fmla="*/ 4 w 8"/>
                <a:gd name="T11" fmla="*/ 6 h 8"/>
                <a:gd name="T12" fmla="*/ 4 w 8"/>
                <a:gd name="T13" fmla="*/ 8 h 8"/>
                <a:gd name="T14" fmla="*/ 6 w 8"/>
                <a:gd name="T15" fmla="*/ 8 h 8"/>
                <a:gd name="T16" fmla="*/ 8 w 8"/>
                <a:gd name="T17" fmla="*/ 8 h 8"/>
                <a:gd name="T18" fmla="*/ 8 w 8"/>
                <a:gd name="T19" fmla="*/ 8 h 8"/>
                <a:gd name="T20" fmla="*/ 8 w 8"/>
                <a:gd name="T21" fmla="*/ 0 h 8"/>
                <a:gd name="T22" fmla="*/ 6 w 8"/>
                <a:gd name="T23" fmla="*/ 0 h 8"/>
                <a:gd name="T24" fmla="*/ 4 w 8"/>
                <a:gd name="T25"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8">
                  <a:moveTo>
                    <a:pt x="4" y="2"/>
                  </a:moveTo>
                  <a:lnTo>
                    <a:pt x="0" y="6"/>
                  </a:lnTo>
                  <a:lnTo>
                    <a:pt x="0" y="6"/>
                  </a:lnTo>
                  <a:lnTo>
                    <a:pt x="2" y="6"/>
                  </a:lnTo>
                  <a:lnTo>
                    <a:pt x="2" y="6"/>
                  </a:lnTo>
                  <a:lnTo>
                    <a:pt x="4" y="6"/>
                  </a:lnTo>
                  <a:lnTo>
                    <a:pt x="4" y="8"/>
                  </a:lnTo>
                  <a:lnTo>
                    <a:pt x="6" y="8"/>
                  </a:lnTo>
                  <a:lnTo>
                    <a:pt x="8" y="8"/>
                  </a:lnTo>
                  <a:lnTo>
                    <a:pt x="8" y="8"/>
                  </a:lnTo>
                  <a:lnTo>
                    <a:pt x="8" y="0"/>
                  </a:lnTo>
                  <a:lnTo>
                    <a:pt x="6" y="0"/>
                  </a:lnTo>
                  <a:lnTo>
                    <a:pt x="4" y="2"/>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92" name="Freeform 456"/>
            <p:cNvSpPr>
              <a:spLocks/>
            </p:cNvSpPr>
            <p:nvPr/>
          </p:nvSpPr>
          <p:spPr bwMode="auto">
            <a:xfrm>
              <a:off x="3541" y="2971"/>
              <a:ext cx="12" cy="9"/>
            </a:xfrm>
            <a:custGeom>
              <a:avLst/>
              <a:gdLst>
                <a:gd name="T0" fmla="*/ 4 w 12"/>
                <a:gd name="T1" fmla="*/ 0 h 8"/>
                <a:gd name="T2" fmla="*/ 8 w 12"/>
                <a:gd name="T3" fmla="*/ 0 h 8"/>
                <a:gd name="T4" fmla="*/ 10 w 12"/>
                <a:gd name="T5" fmla="*/ 0 h 8"/>
                <a:gd name="T6" fmla="*/ 10 w 12"/>
                <a:gd name="T7" fmla="*/ 0 h 8"/>
                <a:gd name="T8" fmla="*/ 10 w 12"/>
                <a:gd name="T9" fmla="*/ 2 h 8"/>
                <a:gd name="T10" fmla="*/ 10 w 12"/>
                <a:gd name="T11" fmla="*/ 2 h 8"/>
                <a:gd name="T12" fmla="*/ 10 w 12"/>
                <a:gd name="T13" fmla="*/ 2 h 8"/>
                <a:gd name="T14" fmla="*/ 10 w 12"/>
                <a:gd name="T15" fmla="*/ 2 h 8"/>
                <a:gd name="T16" fmla="*/ 12 w 12"/>
                <a:gd name="T17" fmla="*/ 2 h 8"/>
                <a:gd name="T18" fmla="*/ 12 w 12"/>
                <a:gd name="T19" fmla="*/ 4 h 8"/>
                <a:gd name="T20" fmla="*/ 10 w 12"/>
                <a:gd name="T21" fmla="*/ 6 h 8"/>
                <a:gd name="T22" fmla="*/ 10 w 12"/>
                <a:gd name="T23" fmla="*/ 8 h 8"/>
                <a:gd name="T24" fmla="*/ 8 w 12"/>
                <a:gd name="T25" fmla="*/ 8 h 8"/>
                <a:gd name="T26" fmla="*/ 8 w 12"/>
                <a:gd name="T27" fmla="*/ 8 h 8"/>
                <a:gd name="T28" fmla="*/ 6 w 12"/>
                <a:gd name="T29" fmla="*/ 8 h 8"/>
                <a:gd name="T30" fmla="*/ 4 w 12"/>
                <a:gd name="T31" fmla="*/ 8 h 8"/>
                <a:gd name="T32" fmla="*/ 0 w 12"/>
                <a:gd name="T33" fmla="*/ 6 h 8"/>
                <a:gd name="T34" fmla="*/ 0 w 12"/>
                <a:gd name="T35" fmla="*/ 4 h 8"/>
                <a:gd name="T36" fmla="*/ 0 w 12"/>
                <a:gd name="T37" fmla="*/ 4 h 8"/>
                <a:gd name="T38" fmla="*/ 2 w 12"/>
                <a:gd name="T39" fmla="*/ 2 h 8"/>
                <a:gd name="T40" fmla="*/ 2 w 12"/>
                <a:gd name="T41" fmla="*/ 2 h 8"/>
                <a:gd name="T42" fmla="*/ 4 w 12"/>
                <a:gd name="T43" fmla="*/ 2 h 8"/>
                <a:gd name="T44" fmla="*/ 4 w 12"/>
                <a:gd name="T45" fmla="*/ 2 h 8"/>
                <a:gd name="T46" fmla="*/ 4 w 12"/>
                <a:gd name="T47" fmla="*/ 2 h 8"/>
                <a:gd name="T48" fmla="*/ 4 w 12"/>
                <a:gd name="T4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 h="8">
                  <a:moveTo>
                    <a:pt x="4" y="0"/>
                  </a:moveTo>
                  <a:lnTo>
                    <a:pt x="8" y="0"/>
                  </a:lnTo>
                  <a:lnTo>
                    <a:pt x="10" y="0"/>
                  </a:lnTo>
                  <a:lnTo>
                    <a:pt x="10" y="0"/>
                  </a:lnTo>
                  <a:lnTo>
                    <a:pt x="10" y="2"/>
                  </a:lnTo>
                  <a:lnTo>
                    <a:pt x="10" y="2"/>
                  </a:lnTo>
                  <a:lnTo>
                    <a:pt x="10" y="2"/>
                  </a:lnTo>
                  <a:lnTo>
                    <a:pt x="10" y="2"/>
                  </a:lnTo>
                  <a:lnTo>
                    <a:pt x="12" y="2"/>
                  </a:lnTo>
                  <a:lnTo>
                    <a:pt x="12" y="4"/>
                  </a:lnTo>
                  <a:lnTo>
                    <a:pt x="10" y="6"/>
                  </a:lnTo>
                  <a:lnTo>
                    <a:pt x="10" y="8"/>
                  </a:lnTo>
                  <a:lnTo>
                    <a:pt x="8" y="8"/>
                  </a:lnTo>
                  <a:lnTo>
                    <a:pt x="8" y="8"/>
                  </a:lnTo>
                  <a:lnTo>
                    <a:pt x="6" y="8"/>
                  </a:lnTo>
                  <a:lnTo>
                    <a:pt x="4" y="8"/>
                  </a:lnTo>
                  <a:lnTo>
                    <a:pt x="0" y="6"/>
                  </a:lnTo>
                  <a:lnTo>
                    <a:pt x="0" y="4"/>
                  </a:lnTo>
                  <a:lnTo>
                    <a:pt x="0" y="4"/>
                  </a:lnTo>
                  <a:lnTo>
                    <a:pt x="2" y="2"/>
                  </a:lnTo>
                  <a:lnTo>
                    <a:pt x="2" y="2"/>
                  </a:lnTo>
                  <a:lnTo>
                    <a:pt x="4" y="2"/>
                  </a:lnTo>
                  <a:lnTo>
                    <a:pt x="4" y="2"/>
                  </a:lnTo>
                  <a:lnTo>
                    <a:pt x="4" y="2"/>
                  </a:lnTo>
                  <a:lnTo>
                    <a:pt x="4"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93" name="Freeform 457"/>
            <p:cNvSpPr>
              <a:spLocks/>
            </p:cNvSpPr>
            <p:nvPr/>
          </p:nvSpPr>
          <p:spPr bwMode="auto">
            <a:xfrm>
              <a:off x="3522" y="2986"/>
              <a:ext cx="13" cy="10"/>
            </a:xfrm>
            <a:custGeom>
              <a:avLst/>
              <a:gdLst>
                <a:gd name="T0" fmla="*/ 6 w 13"/>
                <a:gd name="T1" fmla="*/ 0 h 9"/>
                <a:gd name="T2" fmla="*/ 10 w 13"/>
                <a:gd name="T3" fmla="*/ 0 h 9"/>
                <a:gd name="T4" fmla="*/ 12 w 13"/>
                <a:gd name="T5" fmla="*/ 0 h 9"/>
                <a:gd name="T6" fmla="*/ 12 w 13"/>
                <a:gd name="T7" fmla="*/ 2 h 9"/>
                <a:gd name="T8" fmla="*/ 12 w 13"/>
                <a:gd name="T9" fmla="*/ 2 h 9"/>
                <a:gd name="T10" fmla="*/ 12 w 13"/>
                <a:gd name="T11" fmla="*/ 2 h 9"/>
                <a:gd name="T12" fmla="*/ 12 w 13"/>
                <a:gd name="T13" fmla="*/ 4 h 9"/>
                <a:gd name="T14" fmla="*/ 12 w 13"/>
                <a:gd name="T15" fmla="*/ 4 h 9"/>
                <a:gd name="T16" fmla="*/ 13 w 13"/>
                <a:gd name="T17" fmla="*/ 4 h 9"/>
                <a:gd name="T18" fmla="*/ 13 w 13"/>
                <a:gd name="T19" fmla="*/ 7 h 9"/>
                <a:gd name="T20" fmla="*/ 12 w 13"/>
                <a:gd name="T21" fmla="*/ 9 h 9"/>
                <a:gd name="T22" fmla="*/ 12 w 13"/>
                <a:gd name="T23" fmla="*/ 9 h 9"/>
                <a:gd name="T24" fmla="*/ 10 w 13"/>
                <a:gd name="T25" fmla="*/ 9 h 9"/>
                <a:gd name="T26" fmla="*/ 8 w 13"/>
                <a:gd name="T27" fmla="*/ 9 h 9"/>
                <a:gd name="T28" fmla="*/ 6 w 13"/>
                <a:gd name="T29" fmla="*/ 9 h 9"/>
                <a:gd name="T30" fmla="*/ 4 w 13"/>
                <a:gd name="T31" fmla="*/ 9 h 9"/>
                <a:gd name="T32" fmla="*/ 0 w 13"/>
                <a:gd name="T33" fmla="*/ 7 h 9"/>
                <a:gd name="T34" fmla="*/ 0 w 13"/>
                <a:gd name="T35" fmla="*/ 6 h 9"/>
                <a:gd name="T36" fmla="*/ 2 w 13"/>
                <a:gd name="T37" fmla="*/ 6 h 9"/>
                <a:gd name="T38" fmla="*/ 2 w 13"/>
                <a:gd name="T39" fmla="*/ 6 h 9"/>
                <a:gd name="T40" fmla="*/ 4 w 13"/>
                <a:gd name="T41" fmla="*/ 4 h 9"/>
                <a:gd name="T42" fmla="*/ 4 w 13"/>
                <a:gd name="T43" fmla="*/ 4 h 9"/>
                <a:gd name="T44" fmla="*/ 6 w 13"/>
                <a:gd name="T45" fmla="*/ 4 h 9"/>
                <a:gd name="T46" fmla="*/ 6 w 13"/>
                <a:gd name="T47" fmla="*/ 2 h 9"/>
                <a:gd name="T48" fmla="*/ 6 w 13"/>
                <a:gd name="T4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 h="9">
                  <a:moveTo>
                    <a:pt x="6" y="0"/>
                  </a:moveTo>
                  <a:lnTo>
                    <a:pt x="10" y="0"/>
                  </a:lnTo>
                  <a:lnTo>
                    <a:pt x="12" y="0"/>
                  </a:lnTo>
                  <a:lnTo>
                    <a:pt x="12" y="2"/>
                  </a:lnTo>
                  <a:lnTo>
                    <a:pt x="12" y="2"/>
                  </a:lnTo>
                  <a:lnTo>
                    <a:pt x="12" y="2"/>
                  </a:lnTo>
                  <a:lnTo>
                    <a:pt x="12" y="4"/>
                  </a:lnTo>
                  <a:lnTo>
                    <a:pt x="12" y="4"/>
                  </a:lnTo>
                  <a:lnTo>
                    <a:pt x="13" y="4"/>
                  </a:lnTo>
                  <a:lnTo>
                    <a:pt x="13" y="7"/>
                  </a:lnTo>
                  <a:lnTo>
                    <a:pt x="12" y="9"/>
                  </a:lnTo>
                  <a:lnTo>
                    <a:pt x="12" y="9"/>
                  </a:lnTo>
                  <a:lnTo>
                    <a:pt x="10" y="9"/>
                  </a:lnTo>
                  <a:lnTo>
                    <a:pt x="8" y="9"/>
                  </a:lnTo>
                  <a:lnTo>
                    <a:pt x="6" y="9"/>
                  </a:lnTo>
                  <a:lnTo>
                    <a:pt x="4" y="9"/>
                  </a:lnTo>
                  <a:lnTo>
                    <a:pt x="0" y="7"/>
                  </a:lnTo>
                  <a:lnTo>
                    <a:pt x="0" y="6"/>
                  </a:lnTo>
                  <a:lnTo>
                    <a:pt x="2" y="6"/>
                  </a:lnTo>
                  <a:lnTo>
                    <a:pt x="2" y="6"/>
                  </a:lnTo>
                  <a:lnTo>
                    <a:pt x="4" y="4"/>
                  </a:lnTo>
                  <a:lnTo>
                    <a:pt x="4" y="4"/>
                  </a:lnTo>
                  <a:lnTo>
                    <a:pt x="6" y="4"/>
                  </a:lnTo>
                  <a:lnTo>
                    <a:pt x="6" y="2"/>
                  </a:lnTo>
                  <a:lnTo>
                    <a:pt x="6"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94" name="Freeform 458"/>
            <p:cNvSpPr>
              <a:spLocks/>
            </p:cNvSpPr>
            <p:nvPr/>
          </p:nvSpPr>
          <p:spPr bwMode="auto">
            <a:xfrm>
              <a:off x="3482" y="2712"/>
              <a:ext cx="5" cy="9"/>
            </a:xfrm>
            <a:custGeom>
              <a:avLst/>
              <a:gdLst>
                <a:gd name="T0" fmla="*/ 5 w 5"/>
                <a:gd name="T1" fmla="*/ 8 h 8"/>
                <a:gd name="T2" fmla="*/ 0 w 5"/>
                <a:gd name="T3" fmla="*/ 0 h 8"/>
                <a:gd name="T4" fmla="*/ 5 w 5"/>
                <a:gd name="T5" fmla="*/ 8 h 8"/>
              </a:gdLst>
              <a:ahLst/>
              <a:cxnLst>
                <a:cxn ang="0">
                  <a:pos x="T0" y="T1"/>
                </a:cxn>
                <a:cxn ang="0">
                  <a:pos x="T2" y="T3"/>
                </a:cxn>
                <a:cxn ang="0">
                  <a:pos x="T4" y="T5"/>
                </a:cxn>
              </a:cxnLst>
              <a:rect l="0" t="0" r="r" b="b"/>
              <a:pathLst>
                <a:path w="5" h="8">
                  <a:moveTo>
                    <a:pt x="5" y="8"/>
                  </a:moveTo>
                  <a:lnTo>
                    <a:pt x="0" y="0"/>
                  </a:lnTo>
                  <a:lnTo>
                    <a:pt x="5" y="8"/>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95" name="Freeform 459"/>
            <p:cNvSpPr>
              <a:spLocks/>
            </p:cNvSpPr>
            <p:nvPr/>
          </p:nvSpPr>
          <p:spPr bwMode="auto">
            <a:xfrm>
              <a:off x="3420" y="2723"/>
              <a:ext cx="6" cy="6"/>
            </a:xfrm>
            <a:custGeom>
              <a:avLst/>
              <a:gdLst>
                <a:gd name="T0" fmla="*/ 0 w 6"/>
                <a:gd name="T1" fmla="*/ 0 h 6"/>
                <a:gd name="T2" fmla="*/ 0 w 6"/>
                <a:gd name="T3" fmla="*/ 6 h 6"/>
                <a:gd name="T4" fmla="*/ 6 w 6"/>
                <a:gd name="T5" fmla="*/ 6 h 6"/>
                <a:gd name="T6" fmla="*/ 6 w 6"/>
                <a:gd name="T7" fmla="*/ 6 h 6"/>
                <a:gd name="T8" fmla="*/ 6 w 6"/>
                <a:gd name="T9" fmla="*/ 4 h 6"/>
                <a:gd name="T10" fmla="*/ 6 w 6"/>
                <a:gd name="T11" fmla="*/ 4 h 6"/>
                <a:gd name="T12" fmla="*/ 4 w 6"/>
                <a:gd name="T13" fmla="*/ 4 h 6"/>
                <a:gd name="T14" fmla="*/ 4 w 6"/>
                <a:gd name="T15" fmla="*/ 2 h 6"/>
                <a:gd name="T16" fmla="*/ 4 w 6"/>
                <a:gd name="T17" fmla="*/ 2 h 6"/>
                <a:gd name="T18" fmla="*/ 4 w 6"/>
                <a:gd name="T19" fmla="*/ 2 h 6"/>
                <a:gd name="T20" fmla="*/ 4 w 6"/>
                <a:gd name="T21" fmla="*/ 2 h 6"/>
                <a:gd name="T22" fmla="*/ 0 w 6"/>
                <a:gd name="T2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6">
                  <a:moveTo>
                    <a:pt x="0" y="0"/>
                  </a:moveTo>
                  <a:lnTo>
                    <a:pt x="0" y="6"/>
                  </a:lnTo>
                  <a:lnTo>
                    <a:pt x="6" y="6"/>
                  </a:lnTo>
                  <a:lnTo>
                    <a:pt x="6" y="6"/>
                  </a:lnTo>
                  <a:lnTo>
                    <a:pt x="6" y="4"/>
                  </a:lnTo>
                  <a:lnTo>
                    <a:pt x="6" y="4"/>
                  </a:lnTo>
                  <a:lnTo>
                    <a:pt x="4" y="4"/>
                  </a:lnTo>
                  <a:lnTo>
                    <a:pt x="4" y="2"/>
                  </a:lnTo>
                  <a:lnTo>
                    <a:pt x="4" y="2"/>
                  </a:lnTo>
                  <a:lnTo>
                    <a:pt x="4" y="2"/>
                  </a:lnTo>
                  <a:lnTo>
                    <a:pt x="4" y="2"/>
                  </a:lnTo>
                  <a:lnTo>
                    <a:pt x="0"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96" name="Freeform 460"/>
            <p:cNvSpPr>
              <a:spLocks/>
            </p:cNvSpPr>
            <p:nvPr/>
          </p:nvSpPr>
          <p:spPr bwMode="auto">
            <a:xfrm>
              <a:off x="3461" y="2727"/>
              <a:ext cx="2" cy="6"/>
            </a:xfrm>
            <a:custGeom>
              <a:avLst/>
              <a:gdLst>
                <a:gd name="T0" fmla="*/ 0 w 2"/>
                <a:gd name="T1" fmla="*/ 2 h 5"/>
                <a:gd name="T2" fmla="*/ 2 w 2"/>
                <a:gd name="T3" fmla="*/ 5 h 5"/>
                <a:gd name="T4" fmla="*/ 0 w 2"/>
                <a:gd name="T5" fmla="*/ 5 h 5"/>
                <a:gd name="T6" fmla="*/ 0 w 2"/>
                <a:gd name="T7" fmla="*/ 0 h 5"/>
                <a:gd name="T8" fmla="*/ 2 w 2"/>
                <a:gd name="T9" fmla="*/ 0 h 5"/>
                <a:gd name="T10" fmla="*/ 0 w 2"/>
                <a:gd name="T11" fmla="*/ 2 h 5"/>
              </a:gdLst>
              <a:ahLst/>
              <a:cxnLst>
                <a:cxn ang="0">
                  <a:pos x="T0" y="T1"/>
                </a:cxn>
                <a:cxn ang="0">
                  <a:pos x="T2" y="T3"/>
                </a:cxn>
                <a:cxn ang="0">
                  <a:pos x="T4" y="T5"/>
                </a:cxn>
                <a:cxn ang="0">
                  <a:pos x="T6" y="T7"/>
                </a:cxn>
                <a:cxn ang="0">
                  <a:pos x="T8" y="T9"/>
                </a:cxn>
                <a:cxn ang="0">
                  <a:pos x="T10" y="T11"/>
                </a:cxn>
              </a:cxnLst>
              <a:rect l="0" t="0" r="r" b="b"/>
              <a:pathLst>
                <a:path w="2" h="5">
                  <a:moveTo>
                    <a:pt x="0" y="2"/>
                  </a:moveTo>
                  <a:lnTo>
                    <a:pt x="2" y="5"/>
                  </a:lnTo>
                  <a:lnTo>
                    <a:pt x="0" y="5"/>
                  </a:lnTo>
                  <a:lnTo>
                    <a:pt x="0" y="0"/>
                  </a:lnTo>
                  <a:lnTo>
                    <a:pt x="2" y="0"/>
                  </a:lnTo>
                  <a:lnTo>
                    <a:pt x="0" y="2"/>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97" name="Freeform 461"/>
            <p:cNvSpPr>
              <a:spLocks/>
            </p:cNvSpPr>
            <p:nvPr/>
          </p:nvSpPr>
          <p:spPr bwMode="auto">
            <a:xfrm>
              <a:off x="3511" y="2691"/>
              <a:ext cx="3" cy="7"/>
            </a:xfrm>
            <a:custGeom>
              <a:avLst/>
              <a:gdLst>
                <a:gd name="T0" fmla="*/ 3 w 3"/>
                <a:gd name="T1" fmla="*/ 0 h 6"/>
                <a:gd name="T2" fmla="*/ 3 w 3"/>
                <a:gd name="T3" fmla="*/ 2 h 6"/>
                <a:gd name="T4" fmla="*/ 3 w 3"/>
                <a:gd name="T5" fmla="*/ 2 h 6"/>
                <a:gd name="T6" fmla="*/ 1 w 3"/>
                <a:gd name="T7" fmla="*/ 2 h 6"/>
                <a:gd name="T8" fmla="*/ 1 w 3"/>
                <a:gd name="T9" fmla="*/ 4 h 6"/>
                <a:gd name="T10" fmla="*/ 1 w 3"/>
                <a:gd name="T11" fmla="*/ 4 h 6"/>
                <a:gd name="T12" fmla="*/ 1 w 3"/>
                <a:gd name="T13" fmla="*/ 6 h 6"/>
                <a:gd name="T14" fmla="*/ 0 w 3"/>
                <a:gd name="T15" fmla="*/ 6 h 6"/>
                <a:gd name="T16" fmla="*/ 0 w 3"/>
                <a:gd name="T17" fmla="*/ 6 h 6"/>
                <a:gd name="T18" fmla="*/ 0 w 3"/>
                <a:gd name="T19" fmla="*/ 6 h 6"/>
                <a:gd name="T20" fmla="*/ 0 w 3"/>
                <a:gd name="T21" fmla="*/ 6 h 6"/>
                <a:gd name="T22" fmla="*/ 0 w 3"/>
                <a:gd name="T23" fmla="*/ 6 h 6"/>
                <a:gd name="T24" fmla="*/ 0 w 3"/>
                <a:gd name="T25" fmla="*/ 6 h 6"/>
                <a:gd name="T26" fmla="*/ 0 w 3"/>
                <a:gd name="T27" fmla="*/ 4 h 6"/>
                <a:gd name="T28" fmla="*/ 0 w 3"/>
                <a:gd name="T29" fmla="*/ 4 h 6"/>
                <a:gd name="T30" fmla="*/ 0 w 3"/>
                <a:gd name="T31" fmla="*/ 4 h 6"/>
                <a:gd name="T32" fmla="*/ 0 w 3"/>
                <a:gd name="T33" fmla="*/ 2 h 6"/>
                <a:gd name="T34" fmla="*/ 1 w 3"/>
                <a:gd name="T35" fmla="*/ 2 h 6"/>
                <a:gd name="T36" fmla="*/ 3 w 3"/>
                <a:gd name="T3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 h="6">
                  <a:moveTo>
                    <a:pt x="3" y="0"/>
                  </a:moveTo>
                  <a:lnTo>
                    <a:pt x="3" y="2"/>
                  </a:lnTo>
                  <a:lnTo>
                    <a:pt x="3" y="2"/>
                  </a:lnTo>
                  <a:lnTo>
                    <a:pt x="1" y="2"/>
                  </a:lnTo>
                  <a:lnTo>
                    <a:pt x="1" y="4"/>
                  </a:lnTo>
                  <a:lnTo>
                    <a:pt x="1" y="4"/>
                  </a:lnTo>
                  <a:lnTo>
                    <a:pt x="1" y="6"/>
                  </a:lnTo>
                  <a:lnTo>
                    <a:pt x="0" y="6"/>
                  </a:lnTo>
                  <a:lnTo>
                    <a:pt x="0" y="6"/>
                  </a:lnTo>
                  <a:lnTo>
                    <a:pt x="0" y="6"/>
                  </a:lnTo>
                  <a:lnTo>
                    <a:pt x="0" y="6"/>
                  </a:lnTo>
                  <a:lnTo>
                    <a:pt x="0" y="6"/>
                  </a:lnTo>
                  <a:lnTo>
                    <a:pt x="0" y="6"/>
                  </a:lnTo>
                  <a:lnTo>
                    <a:pt x="0" y="4"/>
                  </a:lnTo>
                  <a:lnTo>
                    <a:pt x="0" y="4"/>
                  </a:lnTo>
                  <a:lnTo>
                    <a:pt x="0" y="4"/>
                  </a:lnTo>
                  <a:lnTo>
                    <a:pt x="0" y="2"/>
                  </a:lnTo>
                  <a:lnTo>
                    <a:pt x="1" y="2"/>
                  </a:lnTo>
                  <a:lnTo>
                    <a:pt x="3"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98" name="Freeform 462"/>
            <p:cNvSpPr>
              <a:spLocks/>
            </p:cNvSpPr>
            <p:nvPr/>
          </p:nvSpPr>
          <p:spPr bwMode="auto">
            <a:xfrm>
              <a:off x="3347" y="1603"/>
              <a:ext cx="139" cy="209"/>
            </a:xfrm>
            <a:custGeom>
              <a:avLst/>
              <a:gdLst>
                <a:gd name="T0" fmla="*/ 83 w 139"/>
                <a:gd name="T1" fmla="*/ 17 h 192"/>
                <a:gd name="T2" fmla="*/ 81 w 139"/>
                <a:gd name="T3" fmla="*/ 27 h 192"/>
                <a:gd name="T4" fmla="*/ 64 w 139"/>
                <a:gd name="T5" fmla="*/ 34 h 192"/>
                <a:gd name="T6" fmla="*/ 60 w 139"/>
                <a:gd name="T7" fmla="*/ 38 h 192"/>
                <a:gd name="T8" fmla="*/ 56 w 139"/>
                <a:gd name="T9" fmla="*/ 40 h 192"/>
                <a:gd name="T10" fmla="*/ 56 w 139"/>
                <a:gd name="T11" fmla="*/ 48 h 192"/>
                <a:gd name="T12" fmla="*/ 62 w 139"/>
                <a:gd name="T13" fmla="*/ 54 h 192"/>
                <a:gd name="T14" fmla="*/ 75 w 139"/>
                <a:gd name="T15" fmla="*/ 69 h 192"/>
                <a:gd name="T16" fmla="*/ 83 w 139"/>
                <a:gd name="T17" fmla="*/ 79 h 192"/>
                <a:gd name="T18" fmla="*/ 94 w 139"/>
                <a:gd name="T19" fmla="*/ 82 h 192"/>
                <a:gd name="T20" fmla="*/ 96 w 139"/>
                <a:gd name="T21" fmla="*/ 98 h 192"/>
                <a:gd name="T22" fmla="*/ 100 w 139"/>
                <a:gd name="T23" fmla="*/ 96 h 192"/>
                <a:gd name="T24" fmla="*/ 106 w 139"/>
                <a:gd name="T25" fmla="*/ 90 h 192"/>
                <a:gd name="T26" fmla="*/ 112 w 139"/>
                <a:gd name="T27" fmla="*/ 90 h 192"/>
                <a:gd name="T28" fmla="*/ 116 w 139"/>
                <a:gd name="T29" fmla="*/ 96 h 192"/>
                <a:gd name="T30" fmla="*/ 127 w 139"/>
                <a:gd name="T31" fmla="*/ 102 h 192"/>
                <a:gd name="T32" fmla="*/ 127 w 139"/>
                <a:gd name="T33" fmla="*/ 109 h 192"/>
                <a:gd name="T34" fmla="*/ 121 w 139"/>
                <a:gd name="T35" fmla="*/ 115 h 192"/>
                <a:gd name="T36" fmla="*/ 114 w 139"/>
                <a:gd name="T37" fmla="*/ 113 h 192"/>
                <a:gd name="T38" fmla="*/ 108 w 139"/>
                <a:gd name="T39" fmla="*/ 113 h 192"/>
                <a:gd name="T40" fmla="*/ 106 w 139"/>
                <a:gd name="T41" fmla="*/ 119 h 192"/>
                <a:gd name="T42" fmla="*/ 110 w 139"/>
                <a:gd name="T43" fmla="*/ 123 h 192"/>
                <a:gd name="T44" fmla="*/ 112 w 139"/>
                <a:gd name="T45" fmla="*/ 125 h 192"/>
                <a:gd name="T46" fmla="*/ 116 w 139"/>
                <a:gd name="T47" fmla="*/ 127 h 192"/>
                <a:gd name="T48" fmla="*/ 114 w 139"/>
                <a:gd name="T49" fmla="*/ 132 h 192"/>
                <a:gd name="T50" fmla="*/ 112 w 139"/>
                <a:gd name="T51" fmla="*/ 140 h 192"/>
                <a:gd name="T52" fmla="*/ 114 w 139"/>
                <a:gd name="T53" fmla="*/ 150 h 192"/>
                <a:gd name="T54" fmla="*/ 116 w 139"/>
                <a:gd name="T55" fmla="*/ 148 h 192"/>
                <a:gd name="T56" fmla="*/ 116 w 139"/>
                <a:gd name="T57" fmla="*/ 138 h 192"/>
                <a:gd name="T58" fmla="*/ 121 w 139"/>
                <a:gd name="T59" fmla="*/ 138 h 192"/>
                <a:gd name="T60" fmla="*/ 123 w 139"/>
                <a:gd name="T61" fmla="*/ 146 h 192"/>
                <a:gd name="T62" fmla="*/ 123 w 139"/>
                <a:gd name="T63" fmla="*/ 157 h 192"/>
                <a:gd name="T64" fmla="*/ 125 w 139"/>
                <a:gd name="T65" fmla="*/ 188 h 192"/>
                <a:gd name="T66" fmla="*/ 106 w 139"/>
                <a:gd name="T67" fmla="*/ 192 h 192"/>
                <a:gd name="T68" fmla="*/ 102 w 139"/>
                <a:gd name="T69" fmla="*/ 192 h 192"/>
                <a:gd name="T70" fmla="*/ 94 w 139"/>
                <a:gd name="T71" fmla="*/ 190 h 192"/>
                <a:gd name="T72" fmla="*/ 87 w 139"/>
                <a:gd name="T73" fmla="*/ 180 h 192"/>
                <a:gd name="T74" fmla="*/ 68 w 139"/>
                <a:gd name="T75" fmla="*/ 175 h 192"/>
                <a:gd name="T76" fmla="*/ 54 w 139"/>
                <a:gd name="T77" fmla="*/ 161 h 192"/>
                <a:gd name="T78" fmla="*/ 54 w 139"/>
                <a:gd name="T79" fmla="*/ 142 h 192"/>
                <a:gd name="T80" fmla="*/ 54 w 139"/>
                <a:gd name="T81" fmla="*/ 134 h 192"/>
                <a:gd name="T82" fmla="*/ 58 w 139"/>
                <a:gd name="T83" fmla="*/ 125 h 192"/>
                <a:gd name="T84" fmla="*/ 64 w 139"/>
                <a:gd name="T85" fmla="*/ 123 h 192"/>
                <a:gd name="T86" fmla="*/ 56 w 139"/>
                <a:gd name="T87" fmla="*/ 109 h 192"/>
                <a:gd name="T88" fmla="*/ 35 w 139"/>
                <a:gd name="T89" fmla="*/ 94 h 192"/>
                <a:gd name="T90" fmla="*/ 23 w 139"/>
                <a:gd name="T91" fmla="*/ 80 h 192"/>
                <a:gd name="T92" fmla="*/ 12 w 139"/>
                <a:gd name="T93" fmla="*/ 63 h 192"/>
                <a:gd name="T94" fmla="*/ 4 w 139"/>
                <a:gd name="T95" fmla="*/ 52 h 192"/>
                <a:gd name="T96" fmla="*/ 0 w 139"/>
                <a:gd name="T97" fmla="*/ 42 h 192"/>
                <a:gd name="T98" fmla="*/ 6 w 139"/>
                <a:gd name="T99" fmla="*/ 31 h 192"/>
                <a:gd name="T100" fmla="*/ 25 w 139"/>
                <a:gd name="T101" fmla="*/ 15 h 192"/>
                <a:gd name="T102" fmla="*/ 54 w 139"/>
                <a:gd name="T103" fmla="*/ 0 h 192"/>
                <a:gd name="T104" fmla="*/ 69 w 139"/>
                <a:gd name="T105" fmla="*/ 4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9" h="192">
                  <a:moveTo>
                    <a:pt x="81" y="6"/>
                  </a:moveTo>
                  <a:lnTo>
                    <a:pt x="81" y="9"/>
                  </a:lnTo>
                  <a:lnTo>
                    <a:pt x="81" y="11"/>
                  </a:lnTo>
                  <a:lnTo>
                    <a:pt x="83" y="15"/>
                  </a:lnTo>
                  <a:lnTo>
                    <a:pt x="83" y="17"/>
                  </a:lnTo>
                  <a:lnTo>
                    <a:pt x="85" y="19"/>
                  </a:lnTo>
                  <a:lnTo>
                    <a:pt x="85" y="21"/>
                  </a:lnTo>
                  <a:lnTo>
                    <a:pt x="87" y="25"/>
                  </a:lnTo>
                  <a:lnTo>
                    <a:pt x="87" y="27"/>
                  </a:lnTo>
                  <a:lnTo>
                    <a:pt x="81" y="27"/>
                  </a:lnTo>
                  <a:lnTo>
                    <a:pt x="77" y="29"/>
                  </a:lnTo>
                  <a:lnTo>
                    <a:pt x="73" y="29"/>
                  </a:lnTo>
                  <a:lnTo>
                    <a:pt x="69" y="31"/>
                  </a:lnTo>
                  <a:lnTo>
                    <a:pt x="66" y="32"/>
                  </a:lnTo>
                  <a:lnTo>
                    <a:pt x="64" y="34"/>
                  </a:lnTo>
                  <a:lnTo>
                    <a:pt x="62" y="36"/>
                  </a:lnTo>
                  <a:lnTo>
                    <a:pt x="62" y="36"/>
                  </a:lnTo>
                  <a:lnTo>
                    <a:pt x="62" y="38"/>
                  </a:lnTo>
                  <a:lnTo>
                    <a:pt x="60" y="38"/>
                  </a:lnTo>
                  <a:lnTo>
                    <a:pt x="60" y="38"/>
                  </a:lnTo>
                  <a:lnTo>
                    <a:pt x="58" y="40"/>
                  </a:lnTo>
                  <a:lnTo>
                    <a:pt x="58" y="40"/>
                  </a:lnTo>
                  <a:lnTo>
                    <a:pt x="56" y="40"/>
                  </a:lnTo>
                  <a:lnTo>
                    <a:pt x="56" y="40"/>
                  </a:lnTo>
                  <a:lnTo>
                    <a:pt x="56" y="40"/>
                  </a:lnTo>
                  <a:lnTo>
                    <a:pt x="56" y="42"/>
                  </a:lnTo>
                  <a:lnTo>
                    <a:pt x="56" y="44"/>
                  </a:lnTo>
                  <a:lnTo>
                    <a:pt x="56" y="44"/>
                  </a:lnTo>
                  <a:lnTo>
                    <a:pt x="56" y="46"/>
                  </a:lnTo>
                  <a:lnTo>
                    <a:pt x="56" y="48"/>
                  </a:lnTo>
                  <a:lnTo>
                    <a:pt x="56" y="48"/>
                  </a:lnTo>
                  <a:lnTo>
                    <a:pt x="56" y="50"/>
                  </a:lnTo>
                  <a:lnTo>
                    <a:pt x="56" y="50"/>
                  </a:lnTo>
                  <a:lnTo>
                    <a:pt x="60" y="52"/>
                  </a:lnTo>
                  <a:lnTo>
                    <a:pt x="62" y="54"/>
                  </a:lnTo>
                  <a:lnTo>
                    <a:pt x="66" y="57"/>
                  </a:lnTo>
                  <a:lnTo>
                    <a:pt x="68" y="61"/>
                  </a:lnTo>
                  <a:lnTo>
                    <a:pt x="69" y="63"/>
                  </a:lnTo>
                  <a:lnTo>
                    <a:pt x="71" y="67"/>
                  </a:lnTo>
                  <a:lnTo>
                    <a:pt x="75" y="69"/>
                  </a:lnTo>
                  <a:lnTo>
                    <a:pt x="79" y="71"/>
                  </a:lnTo>
                  <a:lnTo>
                    <a:pt x="79" y="73"/>
                  </a:lnTo>
                  <a:lnTo>
                    <a:pt x="81" y="77"/>
                  </a:lnTo>
                  <a:lnTo>
                    <a:pt x="81" y="77"/>
                  </a:lnTo>
                  <a:lnTo>
                    <a:pt x="83" y="79"/>
                  </a:lnTo>
                  <a:lnTo>
                    <a:pt x="87" y="79"/>
                  </a:lnTo>
                  <a:lnTo>
                    <a:pt x="89" y="79"/>
                  </a:lnTo>
                  <a:lnTo>
                    <a:pt x="91" y="79"/>
                  </a:lnTo>
                  <a:lnTo>
                    <a:pt x="94" y="79"/>
                  </a:lnTo>
                  <a:lnTo>
                    <a:pt x="94" y="82"/>
                  </a:lnTo>
                  <a:lnTo>
                    <a:pt x="94" y="86"/>
                  </a:lnTo>
                  <a:lnTo>
                    <a:pt x="94" y="90"/>
                  </a:lnTo>
                  <a:lnTo>
                    <a:pt x="94" y="92"/>
                  </a:lnTo>
                  <a:lnTo>
                    <a:pt x="94" y="96"/>
                  </a:lnTo>
                  <a:lnTo>
                    <a:pt x="96" y="98"/>
                  </a:lnTo>
                  <a:lnTo>
                    <a:pt x="98" y="100"/>
                  </a:lnTo>
                  <a:lnTo>
                    <a:pt x="100" y="102"/>
                  </a:lnTo>
                  <a:lnTo>
                    <a:pt x="100" y="100"/>
                  </a:lnTo>
                  <a:lnTo>
                    <a:pt x="100" y="98"/>
                  </a:lnTo>
                  <a:lnTo>
                    <a:pt x="100" y="96"/>
                  </a:lnTo>
                  <a:lnTo>
                    <a:pt x="102" y="94"/>
                  </a:lnTo>
                  <a:lnTo>
                    <a:pt x="102" y="94"/>
                  </a:lnTo>
                  <a:lnTo>
                    <a:pt x="104" y="92"/>
                  </a:lnTo>
                  <a:lnTo>
                    <a:pt x="106" y="92"/>
                  </a:lnTo>
                  <a:lnTo>
                    <a:pt x="106" y="90"/>
                  </a:lnTo>
                  <a:lnTo>
                    <a:pt x="108" y="90"/>
                  </a:lnTo>
                  <a:lnTo>
                    <a:pt x="110" y="90"/>
                  </a:lnTo>
                  <a:lnTo>
                    <a:pt x="110" y="90"/>
                  </a:lnTo>
                  <a:lnTo>
                    <a:pt x="112" y="90"/>
                  </a:lnTo>
                  <a:lnTo>
                    <a:pt x="112" y="90"/>
                  </a:lnTo>
                  <a:lnTo>
                    <a:pt x="112" y="90"/>
                  </a:lnTo>
                  <a:lnTo>
                    <a:pt x="114" y="90"/>
                  </a:lnTo>
                  <a:lnTo>
                    <a:pt x="114" y="90"/>
                  </a:lnTo>
                  <a:lnTo>
                    <a:pt x="114" y="94"/>
                  </a:lnTo>
                  <a:lnTo>
                    <a:pt x="116" y="96"/>
                  </a:lnTo>
                  <a:lnTo>
                    <a:pt x="117" y="98"/>
                  </a:lnTo>
                  <a:lnTo>
                    <a:pt x="119" y="100"/>
                  </a:lnTo>
                  <a:lnTo>
                    <a:pt x="121" y="100"/>
                  </a:lnTo>
                  <a:lnTo>
                    <a:pt x="125" y="102"/>
                  </a:lnTo>
                  <a:lnTo>
                    <a:pt x="127" y="102"/>
                  </a:lnTo>
                  <a:lnTo>
                    <a:pt x="129" y="102"/>
                  </a:lnTo>
                  <a:lnTo>
                    <a:pt x="129" y="104"/>
                  </a:lnTo>
                  <a:lnTo>
                    <a:pt x="129" y="105"/>
                  </a:lnTo>
                  <a:lnTo>
                    <a:pt x="127" y="107"/>
                  </a:lnTo>
                  <a:lnTo>
                    <a:pt x="127" y="109"/>
                  </a:lnTo>
                  <a:lnTo>
                    <a:pt x="125" y="109"/>
                  </a:lnTo>
                  <a:lnTo>
                    <a:pt x="125" y="111"/>
                  </a:lnTo>
                  <a:lnTo>
                    <a:pt x="123" y="113"/>
                  </a:lnTo>
                  <a:lnTo>
                    <a:pt x="123" y="115"/>
                  </a:lnTo>
                  <a:lnTo>
                    <a:pt x="121" y="115"/>
                  </a:lnTo>
                  <a:lnTo>
                    <a:pt x="119" y="115"/>
                  </a:lnTo>
                  <a:lnTo>
                    <a:pt x="117" y="115"/>
                  </a:lnTo>
                  <a:lnTo>
                    <a:pt x="116" y="113"/>
                  </a:lnTo>
                  <a:lnTo>
                    <a:pt x="116" y="113"/>
                  </a:lnTo>
                  <a:lnTo>
                    <a:pt x="114" y="113"/>
                  </a:lnTo>
                  <a:lnTo>
                    <a:pt x="112" y="111"/>
                  </a:lnTo>
                  <a:lnTo>
                    <a:pt x="110" y="111"/>
                  </a:lnTo>
                  <a:lnTo>
                    <a:pt x="110" y="111"/>
                  </a:lnTo>
                  <a:lnTo>
                    <a:pt x="108" y="113"/>
                  </a:lnTo>
                  <a:lnTo>
                    <a:pt x="108" y="113"/>
                  </a:lnTo>
                  <a:lnTo>
                    <a:pt x="106" y="113"/>
                  </a:lnTo>
                  <a:lnTo>
                    <a:pt x="106" y="115"/>
                  </a:lnTo>
                  <a:lnTo>
                    <a:pt x="106" y="117"/>
                  </a:lnTo>
                  <a:lnTo>
                    <a:pt x="106" y="119"/>
                  </a:lnTo>
                  <a:lnTo>
                    <a:pt x="106" y="119"/>
                  </a:lnTo>
                  <a:lnTo>
                    <a:pt x="106" y="121"/>
                  </a:lnTo>
                  <a:lnTo>
                    <a:pt x="106" y="121"/>
                  </a:lnTo>
                  <a:lnTo>
                    <a:pt x="108" y="121"/>
                  </a:lnTo>
                  <a:lnTo>
                    <a:pt x="108" y="123"/>
                  </a:lnTo>
                  <a:lnTo>
                    <a:pt x="110" y="123"/>
                  </a:lnTo>
                  <a:lnTo>
                    <a:pt x="110" y="123"/>
                  </a:lnTo>
                  <a:lnTo>
                    <a:pt x="112" y="123"/>
                  </a:lnTo>
                  <a:lnTo>
                    <a:pt x="112" y="123"/>
                  </a:lnTo>
                  <a:lnTo>
                    <a:pt x="112" y="123"/>
                  </a:lnTo>
                  <a:lnTo>
                    <a:pt x="112" y="125"/>
                  </a:lnTo>
                  <a:lnTo>
                    <a:pt x="114" y="125"/>
                  </a:lnTo>
                  <a:lnTo>
                    <a:pt x="114" y="125"/>
                  </a:lnTo>
                  <a:lnTo>
                    <a:pt x="114" y="127"/>
                  </a:lnTo>
                  <a:lnTo>
                    <a:pt x="116" y="127"/>
                  </a:lnTo>
                  <a:lnTo>
                    <a:pt x="116" y="127"/>
                  </a:lnTo>
                  <a:lnTo>
                    <a:pt x="116" y="127"/>
                  </a:lnTo>
                  <a:lnTo>
                    <a:pt x="116" y="128"/>
                  </a:lnTo>
                  <a:lnTo>
                    <a:pt x="116" y="130"/>
                  </a:lnTo>
                  <a:lnTo>
                    <a:pt x="116" y="132"/>
                  </a:lnTo>
                  <a:lnTo>
                    <a:pt x="114" y="132"/>
                  </a:lnTo>
                  <a:lnTo>
                    <a:pt x="114" y="134"/>
                  </a:lnTo>
                  <a:lnTo>
                    <a:pt x="114" y="136"/>
                  </a:lnTo>
                  <a:lnTo>
                    <a:pt x="112" y="138"/>
                  </a:lnTo>
                  <a:lnTo>
                    <a:pt x="112" y="138"/>
                  </a:lnTo>
                  <a:lnTo>
                    <a:pt x="112" y="140"/>
                  </a:lnTo>
                  <a:lnTo>
                    <a:pt x="114" y="142"/>
                  </a:lnTo>
                  <a:lnTo>
                    <a:pt x="114" y="144"/>
                  </a:lnTo>
                  <a:lnTo>
                    <a:pt x="114" y="146"/>
                  </a:lnTo>
                  <a:lnTo>
                    <a:pt x="114" y="148"/>
                  </a:lnTo>
                  <a:lnTo>
                    <a:pt x="114" y="150"/>
                  </a:lnTo>
                  <a:lnTo>
                    <a:pt x="114" y="152"/>
                  </a:lnTo>
                  <a:lnTo>
                    <a:pt x="112" y="153"/>
                  </a:lnTo>
                  <a:lnTo>
                    <a:pt x="114" y="152"/>
                  </a:lnTo>
                  <a:lnTo>
                    <a:pt x="116" y="150"/>
                  </a:lnTo>
                  <a:lnTo>
                    <a:pt x="116" y="148"/>
                  </a:lnTo>
                  <a:lnTo>
                    <a:pt x="116" y="146"/>
                  </a:lnTo>
                  <a:lnTo>
                    <a:pt x="117" y="144"/>
                  </a:lnTo>
                  <a:lnTo>
                    <a:pt x="117" y="142"/>
                  </a:lnTo>
                  <a:lnTo>
                    <a:pt x="117" y="140"/>
                  </a:lnTo>
                  <a:lnTo>
                    <a:pt x="116" y="138"/>
                  </a:lnTo>
                  <a:lnTo>
                    <a:pt x="117" y="138"/>
                  </a:lnTo>
                  <a:lnTo>
                    <a:pt x="117" y="138"/>
                  </a:lnTo>
                  <a:lnTo>
                    <a:pt x="119" y="138"/>
                  </a:lnTo>
                  <a:lnTo>
                    <a:pt x="119" y="138"/>
                  </a:lnTo>
                  <a:lnTo>
                    <a:pt x="121" y="138"/>
                  </a:lnTo>
                  <a:lnTo>
                    <a:pt x="121" y="138"/>
                  </a:lnTo>
                  <a:lnTo>
                    <a:pt x="123" y="138"/>
                  </a:lnTo>
                  <a:lnTo>
                    <a:pt x="123" y="138"/>
                  </a:lnTo>
                  <a:lnTo>
                    <a:pt x="123" y="144"/>
                  </a:lnTo>
                  <a:lnTo>
                    <a:pt x="123" y="146"/>
                  </a:lnTo>
                  <a:lnTo>
                    <a:pt x="123" y="150"/>
                  </a:lnTo>
                  <a:lnTo>
                    <a:pt x="123" y="152"/>
                  </a:lnTo>
                  <a:lnTo>
                    <a:pt x="123" y="153"/>
                  </a:lnTo>
                  <a:lnTo>
                    <a:pt x="123" y="155"/>
                  </a:lnTo>
                  <a:lnTo>
                    <a:pt x="123" y="157"/>
                  </a:lnTo>
                  <a:lnTo>
                    <a:pt x="123" y="161"/>
                  </a:lnTo>
                  <a:lnTo>
                    <a:pt x="139" y="182"/>
                  </a:lnTo>
                  <a:lnTo>
                    <a:pt x="133" y="184"/>
                  </a:lnTo>
                  <a:lnTo>
                    <a:pt x="129" y="186"/>
                  </a:lnTo>
                  <a:lnTo>
                    <a:pt x="125" y="188"/>
                  </a:lnTo>
                  <a:lnTo>
                    <a:pt x="121" y="190"/>
                  </a:lnTo>
                  <a:lnTo>
                    <a:pt x="117" y="190"/>
                  </a:lnTo>
                  <a:lnTo>
                    <a:pt x="114" y="192"/>
                  </a:lnTo>
                  <a:lnTo>
                    <a:pt x="110" y="192"/>
                  </a:lnTo>
                  <a:lnTo>
                    <a:pt x="106" y="192"/>
                  </a:lnTo>
                  <a:lnTo>
                    <a:pt x="106" y="192"/>
                  </a:lnTo>
                  <a:lnTo>
                    <a:pt x="104" y="192"/>
                  </a:lnTo>
                  <a:lnTo>
                    <a:pt x="104" y="192"/>
                  </a:lnTo>
                  <a:lnTo>
                    <a:pt x="102" y="192"/>
                  </a:lnTo>
                  <a:lnTo>
                    <a:pt x="102" y="192"/>
                  </a:lnTo>
                  <a:lnTo>
                    <a:pt x="100" y="192"/>
                  </a:lnTo>
                  <a:lnTo>
                    <a:pt x="98" y="192"/>
                  </a:lnTo>
                  <a:lnTo>
                    <a:pt x="98" y="192"/>
                  </a:lnTo>
                  <a:lnTo>
                    <a:pt x="96" y="192"/>
                  </a:lnTo>
                  <a:lnTo>
                    <a:pt x="94" y="190"/>
                  </a:lnTo>
                  <a:lnTo>
                    <a:pt x="93" y="188"/>
                  </a:lnTo>
                  <a:lnTo>
                    <a:pt x="91" y="186"/>
                  </a:lnTo>
                  <a:lnTo>
                    <a:pt x="91" y="184"/>
                  </a:lnTo>
                  <a:lnTo>
                    <a:pt x="89" y="182"/>
                  </a:lnTo>
                  <a:lnTo>
                    <a:pt x="87" y="180"/>
                  </a:lnTo>
                  <a:lnTo>
                    <a:pt x="85" y="178"/>
                  </a:lnTo>
                  <a:lnTo>
                    <a:pt x="83" y="178"/>
                  </a:lnTo>
                  <a:lnTo>
                    <a:pt x="79" y="176"/>
                  </a:lnTo>
                  <a:lnTo>
                    <a:pt x="73" y="175"/>
                  </a:lnTo>
                  <a:lnTo>
                    <a:pt x="68" y="175"/>
                  </a:lnTo>
                  <a:lnTo>
                    <a:pt x="64" y="173"/>
                  </a:lnTo>
                  <a:lnTo>
                    <a:pt x="58" y="169"/>
                  </a:lnTo>
                  <a:lnTo>
                    <a:pt x="54" y="167"/>
                  </a:lnTo>
                  <a:lnTo>
                    <a:pt x="54" y="165"/>
                  </a:lnTo>
                  <a:lnTo>
                    <a:pt x="54" y="161"/>
                  </a:lnTo>
                  <a:lnTo>
                    <a:pt x="54" y="157"/>
                  </a:lnTo>
                  <a:lnTo>
                    <a:pt x="54" y="153"/>
                  </a:lnTo>
                  <a:lnTo>
                    <a:pt x="54" y="150"/>
                  </a:lnTo>
                  <a:lnTo>
                    <a:pt x="54" y="146"/>
                  </a:lnTo>
                  <a:lnTo>
                    <a:pt x="54" y="142"/>
                  </a:lnTo>
                  <a:lnTo>
                    <a:pt x="54" y="140"/>
                  </a:lnTo>
                  <a:lnTo>
                    <a:pt x="54" y="138"/>
                  </a:lnTo>
                  <a:lnTo>
                    <a:pt x="54" y="138"/>
                  </a:lnTo>
                  <a:lnTo>
                    <a:pt x="54" y="136"/>
                  </a:lnTo>
                  <a:lnTo>
                    <a:pt x="54" y="134"/>
                  </a:lnTo>
                  <a:lnTo>
                    <a:pt x="56" y="132"/>
                  </a:lnTo>
                  <a:lnTo>
                    <a:pt x="56" y="130"/>
                  </a:lnTo>
                  <a:lnTo>
                    <a:pt x="56" y="128"/>
                  </a:lnTo>
                  <a:lnTo>
                    <a:pt x="56" y="127"/>
                  </a:lnTo>
                  <a:lnTo>
                    <a:pt x="58" y="125"/>
                  </a:lnTo>
                  <a:lnTo>
                    <a:pt x="58" y="125"/>
                  </a:lnTo>
                  <a:lnTo>
                    <a:pt x="60" y="125"/>
                  </a:lnTo>
                  <a:lnTo>
                    <a:pt x="62" y="125"/>
                  </a:lnTo>
                  <a:lnTo>
                    <a:pt x="64" y="123"/>
                  </a:lnTo>
                  <a:lnTo>
                    <a:pt x="64" y="123"/>
                  </a:lnTo>
                  <a:lnTo>
                    <a:pt x="66" y="121"/>
                  </a:lnTo>
                  <a:lnTo>
                    <a:pt x="66" y="121"/>
                  </a:lnTo>
                  <a:lnTo>
                    <a:pt x="68" y="119"/>
                  </a:lnTo>
                  <a:lnTo>
                    <a:pt x="62" y="113"/>
                  </a:lnTo>
                  <a:lnTo>
                    <a:pt x="56" y="109"/>
                  </a:lnTo>
                  <a:lnTo>
                    <a:pt x="50" y="105"/>
                  </a:lnTo>
                  <a:lnTo>
                    <a:pt x="45" y="102"/>
                  </a:lnTo>
                  <a:lnTo>
                    <a:pt x="41" y="100"/>
                  </a:lnTo>
                  <a:lnTo>
                    <a:pt x="37" y="96"/>
                  </a:lnTo>
                  <a:lnTo>
                    <a:pt x="35" y="94"/>
                  </a:lnTo>
                  <a:lnTo>
                    <a:pt x="33" y="90"/>
                  </a:lnTo>
                  <a:lnTo>
                    <a:pt x="33" y="90"/>
                  </a:lnTo>
                  <a:lnTo>
                    <a:pt x="31" y="86"/>
                  </a:lnTo>
                  <a:lnTo>
                    <a:pt x="27" y="84"/>
                  </a:lnTo>
                  <a:lnTo>
                    <a:pt x="23" y="80"/>
                  </a:lnTo>
                  <a:lnTo>
                    <a:pt x="20" y="77"/>
                  </a:lnTo>
                  <a:lnTo>
                    <a:pt x="18" y="75"/>
                  </a:lnTo>
                  <a:lnTo>
                    <a:pt x="16" y="71"/>
                  </a:lnTo>
                  <a:lnTo>
                    <a:pt x="14" y="71"/>
                  </a:lnTo>
                  <a:lnTo>
                    <a:pt x="12" y="63"/>
                  </a:lnTo>
                  <a:lnTo>
                    <a:pt x="12" y="57"/>
                  </a:lnTo>
                  <a:lnTo>
                    <a:pt x="10" y="56"/>
                  </a:lnTo>
                  <a:lnTo>
                    <a:pt x="8" y="54"/>
                  </a:lnTo>
                  <a:lnTo>
                    <a:pt x="6" y="54"/>
                  </a:lnTo>
                  <a:lnTo>
                    <a:pt x="4" y="52"/>
                  </a:lnTo>
                  <a:lnTo>
                    <a:pt x="2" y="50"/>
                  </a:lnTo>
                  <a:lnTo>
                    <a:pt x="0" y="48"/>
                  </a:lnTo>
                  <a:lnTo>
                    <a:pt x="0" y="46"/>
                  </a:lnTo>
                  <a:lnTo>
                    <a:pt x="0" y="42"/>
                  </a:lnTo>
                  <a:lnTo>
                    <a:pt x="0" y="42"/>
                  </a:lnTo>
                  <a:lnTo>
                    <a:pt x="0" y="38"/>
                  </a:lnTo>
                  <a:lnTo>
                    <a:pt x="2" y="36"/>
                  </a:lnTo>
                  <a:lnTo>
                    <a:pt x="2" y="34"/>
                  </a:lnTo>
                  <a:lnTo>
                    <a:pt x="4" y="32"/>
                  </a:lnTo>
                  <a:lnTo>
                    <a:pt x="6" y="31"/>
                  </a:lnTo>
                  <a:lnTo>
                    <a:pt x="6" y="29"/>
                  </a:lnTo>
                  <a:lnTo>
                    <a:pt x="8" y="27"/>
                  </a:lnTo>
                  <a:lnTo>
                    <a:pt x="16" y="23"/>
                  </a:lnTo>
                  <a:lnTo>
                    <a:pt x="22" y="19"/>
                  </a:lnTo>
                  <a:lnTo>
                    <a:pt x="25" y="15"/>
                  </a:lnTo>
                  <a:lnTo>
                    <a:pt x="31" y="11"/>
                  </a:lnTo>
                  <a:lnTo>
                    <a:pt x="35" y="6"/>
                  </a:lnTo>
                  <a:lnTo>
                    <a:pt x="41" y="4"/>
                  </a:lnTo>
                  <a:lnTo>
                    <a:pt x="46" y="0"/>
                  </a:lnTo>
                  <a:lnTo>
                    <a:pt x="54" y="0"/>
                  </a:lnTo>
                  <a:lnTo>
                    <a:pt x="56" y="0"/>
                  </a:lnTo>
                  <a:lnTo>
                    <a:pt x="60" y="0"/>
                  </a:lnTo>
                  <a:lnTo>
                    <a:pt x="64" y="2"/>
                  </a:lnTo>
                  <a:lnTo>
                    <a:pt x="66" y="2"/>
                  </a:lnTo>
                  <a:lnTo>
                    <a:pt x="69" y="4"/>
                  </a:lnTo>
                  <a:lnTo>
                    <a:pt x="73" y="6"/>
                  </a:lnTo>
                  <a:lnTo>
                    <a:pt x="77" y="6"/>
                  </a:lnTo>
                  <a:lnTo>
                    <a:pt x="81" y="6"/>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99" name="Freeform 463"/>
            <p:cNvSpPr>
              <a:spLocks/>
            </p:cNvSpPr>
            <p:nvPr/>
          </p:nvSpPr>
          <p:spPr bwMode="auto">
            <a:xfrm>
              <a:off x="1498" y="1672"/>
              <a:ext cx="51" cy="20"/>
            </a:xfrm>
            <a:custGeom>
              <a:avLst/>
              <a:gdLst>
                <a:gd name="T0" fmla="*/ 34 w 51"/>
                <a:gd name="T1" fmla="*/ 4 h 19"/>
                <a:gd name="T2" fmla="*/ 30 w 51"/>
                <a:gd name="T3" fmla="*/ 4 h 19"/>
                <a:gd name="T4" fmla="*/ 25 w 51"/>
                <a:gd name="T5" fmla="*/ 4 h 19"/>
                <a:gd name="T6" fmla="*/ 19 w 51"/>
                <a:gd name="T7" fmla="*/ 4 h 19"/>
                <a:gd name="T8" fmla="*/ 13 w 51"/>
                <a:gd name="T9" fmla="*/ 6 h 19"/>
                <a:gd name="T10" fmla="*/ 7 w 51"/>
                <a:gd name="T11" fmla="*/ 6 h 19"/>
                <a:gd name="T12" fmla="*/ 3 w 51"/>
                <a:gd name="T13" fmla="*/ 8 h 19"/>
                <a:gd name="T14" fmla="*/ 0 w 51"/>
                <a:gd name="T15" fmla="*/ 12 h 19"/>
                <a:gd name="T16" fmla="*/ 0 w 51"/>
                <a:gd name="T17" fmla="*/ 16 h 19"/>
                <a:gd name="T18" fmla="*/ 0 w 51"/>
                <a:gd name="T19" fmla="*/ 17 h 19"/>
                <a:gd name="T20" fmla="*/ 0 w 51"/>
                <a:gd name="T21" fmla="*/ 17 h 19"/>
                <a:gd name="T22" fmla="*/ 2 w 51"/>
                <a:gd name="T23" fmla="*/ 19 h 19"/>
                <a:gd name="T24" fmla="*/ 5 w 51"/>
                <a:gd name="T25" fmla="*/ 19 h 19"/>
                <a:gd name="T26" fmla="*/ 7 w 51"/>
                <a:gd name="T27" fmla="*/ 19 h 19"/>
                <a:gd name="T28" fmla="*/ 9 w 51"/>
                <a:gd name="T29" fmla="*/ 19 h 19"/>
                <a:gd name="T30" fmla="*/ 13 w 51"/>
                <a:gd name="T31" fmla="*/ 19 h 19"/>
                <a:gd name="T32" fmla="*/ 15 w 51"/>
                <a:gd name="T33" fmla="*/ 19 h 19"/>
                <a:gd name="T34" fmla="*/ 21 w 51"/>
                <a:gd name="T35" fmla="*/ 19 h 19"/>
                <a:gd name="T36" fmla="*/ 26 w 51"/>
                <a:gd name="T37" fmla="*/ 17 h 19"/>
                <a:gd name="T38" fmla="*/ 32 w 51"/>
                <a:gd name="T39" fmla="*/ 16 h 19"/>
                <a:gd name="T40" fmla="*/ 38 w 51"/>
                <a:gd name="T41" fmla="*/ 14 h 19"/>
                <a:gd name="T42" fmla="*/ 44 w 51"/>
                <a:gd name="T43" fmla="*/ 12 h 19"/>
                <a:gd name="T44" fmla="*/ 48 w 51"/>
                <a:gd name="T45" fmla="*/ 8 h 19"/>
                <a:gd name="T46" fmla="*/ 50 w 51"/>
                <a:gd name="T47" fmla="*/ 6 h 19"/>
                <a:gd name="T48" fmla="*/ 51 w 51"/>
                <a:gd name="T49" fmla="*/ 2 h 19"/>
                <a:gd name="T50" fmla="*/ 44 w 51"/>
                <a:gd name="T51" fmla="*/ 0 h 19"/>
                <a:gd name="T52" fmla="*/ 34 w 51"/>
                <a:gd name="T53" fmla="*/ 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1" h="19">
                  <a:moveTo>
                    <a:pt x="34" y="4"/>
                  </a:moveTo>
                  <a:lnTo>
                    <a:pt x="30" y="4"/>
                  </a:lnTo>
                  <a:lnTo>
                    <a:pt x="25" y="4"/>
                  </a:lnTo>
                  <a:lnTo>
                    <a:pt x="19" y="4"/>
                  </a:lnTo>
                  <a:lnTo>
                    <a:pt x="13" y="6"/>
                  </a:lnTo>
                  <a:lnTo>
                    <a:pt x="7" y="6"/>
                  </a:lnTo>
                  <a:lnTo>
                    <a:pt x="3" y="8"/>
                  </a:lnTo>
                  <a:lnTo>
                    <a:pt x="0" y="12"/>
                  </a:lnTo>
                  <a:lnTo>
                    <a:pt x="0" y="16"/>
                  </a:lnTo>
                  <a:lnTo>
                    <a:pt x="0" y="17"/>
                  </a:lnTo>
                  <a:lnTo>
                    <a:pt x="0" y="17"/>
                  </a:lnTo>
                  <a:lnTo>
                    <a:pt x="2" y="19"/>
                  </a:lnTo>
                  <a:lnTo>
                    <a:pt x="5" y="19"/>
                  </a:lnTo>
                  <a:lnTo>
                    <a:pt x="7" y="19"/>
                  </a:lnTo>
                  <a:lnTo>
                    <a:pt x="9" y="19"/>
                  </a:lnTo>
                  <a:lnTo>
                    <a:pt x="13" y="19"/>
                  </a:lnTo>
                  <a:lnTo>
                    <a:pt x="15" y="19"/>
                  </a:lnTo>
                  <a:lnTo>
                    <a:pt x="21" y="19"/>
                  </a:lnTo>
                  <a:lnTo>
                    <a:pt x="26" y="17"/>
                  </a:lnTo>
                  <a:lnTo>
                    <a:pt x="32" y="16"/>
                  </a:lnTo>
                  <a:lnTo>
                    <a:pt x="38" y="14"/>
                  </a:lnTo>
                  <a:lnTo>
                    <a:pt x="44" y="12"/>
                  </a:lnTo>
                  <a:lnTo>
                    <a:pt x="48" y="8"/>
                  </a:lnTo>
                  <a:lnTo>
                    <a:pt x="50" y="6"/>
                  </a:lnTo>
                  <a:lnTo>
                    <a:pt x="51" y="2"/>
                  </a:lnTo>
                  <a:lnTo>
                    <a:pt x="44" y="0"/>
                  </a:lnTo>
                  <a:lnTo>
                    <a:pt x="34" y="4"/>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00" name="Freeform 464"/>
            <p:cNvSpPr>
              <a:spLocks/>
            </p:cNvSpPr>
            <p:nvPr/>
          </p:nvSpPr>
          <p:spPr bwMode="auto">
            <a:xfrm>
              <a:off x="1427" y="1692"/>
              <a:ext cx="67" cy="30"/>
            </a:xfrm>
            <a:custGeom>
              <a:avLst/>
              <a:gdLst>
                <a:gd name="T0" fmla="*/ 30 w 67"/>
                <a:gd name="T1" fmla="*/ 6 h 27"/>
                <a:gd name="T2" fmla="*/ 28 w 67"/>
                <a:gd name="T3" fmla="*/ 6 h 27"/>
                <a:gd name="T4" fmla="*/ 23 w 67"/>
                <a:gd name="T5" fmla="*/ 8 h 27"/>
                <a:gd name="T6" fmla="*/ 19 w 67"/>
                <a:gd name="T7" fmla="*/ 10 h 27"/>
                <a:gd name="T8" fmla="*/ 13 w 67"/>
                <a:gd name="T9" fmla="*/ 12 h 27"/>
                <a:gd name="T10" fmla="*/ 7 w 67"/>
                <a:gd name="T11" fmla="*/ 14 h 27"/>
                <a:gd name="T12" fmla="*/ 3 w 67"/>
                <a:gd name="T13" fmla="*/ 16 h 27"/>
                <a:gd name="T14" fmla="*/ 0 w 67"/>
                <a:gd name="T15" fmla="*/ 18 h 27"/>
                <a:gd name="T16" fmla="*/ 0 w 67"/>
                <a:gd name="T17" fmla="*/ 20 h 27"/>
                <a:gd name="T18" fmla="*/ 0 w 67"/>
                <a:gd name="T19" fmla="*/ 22 h 27"/>
                <a:gd name="T20" fmla="*/ 2 w 67"/>
                <a:gd name="T21" fmla="*/ 23 h 27"/>
                <a:gd name="T22" fmla="*/ 3 w 67"/>
                <a:gd name="T23" fmla="*/ 23 h 27"/>
                <a:gd name="T24" fmla="*/ 5 w 67"/>
                <a:gd name="T25" fmla="*/ 25 h 27"/>
                <a:gd name="T26" fmla="*/ 7 w 67"/>
                <a:gd name="T27" fmla="*/ 25 h 27"/>
                <a:gd name="T28" fmla="*/ 9 w 67"/>
                <a:gd name="T29" fmla="*/ 27 h 27"/>
                <a:gd name="T30" fmla="*/ 13 w 67"/>
                <a:gd name="T31" fmla="*/ 27 h 27"/>
                <a:gd name="T32" fmla="*/ 15 w 67"/>
                <a:gd name="T33" fmla="*/ 27 h 27"/>
                <a:gd name="T34" fmla="*/ 19 w 67"/>
                <a:gd name="T35" fmla="*/ 27 h 27"/>
                <a:gd name="T36" fmla="*/ 25 w 67"/>
                <a:gd name="T37" fmla="*/ 25 h 27"/>
                <a:gd name="T38" fmla="*/ 32 w 67"/>
                <a:gd name="T39" fmla="*/ 22 h 27"/>
                <a:gd name="T40" fmla="*/ 40 w 67"/>
                <a:gd name="T41" fmla="*/ 18 h 27"/>
                <a:gd name="T42" fmla="*/ 48 w 67"/>
                <a:gd name="T43" fmla="*/ 14 h 27"/>
                <a:gd name="T44" fmla="*/ 55 w 67"/>
                <a:gd name="T45" fmla="*/ 12 h 27"/>
                <a:gd name="T46" fmla="*/ 61 w 67"/>
                <a:gd name="T47" fmla="*/ 8 h 27"/>
                <a:gd name="T48" fmla="*/ 67 w 67"/>
                <a:gd name="T49" fmla="*/ 6 h 27"/>
                <a:gd name="T50" fmla="*/ 61 w 67"/>
                <a:gd name="T51" fmla="*/ 2 h 27"/>
                <a:gd name="T52" fmla="*/ 55 w 67"/>
                <a:gd name="T53" fmla="*/ 0 h 27"/>
                <a:gd name="T54" fmla="*/ 50 w 67"/>
                <a:gd name="T55" fmla="*/ 0 h 27"/>
                <a:gd name="T56" fmla="*/ 44 w 67"/>
                <a:gd name="T57" fmla="*/ 2 h 27"/>
                <a:gd name="T58" fmla="*/ 38 w 67"/>
                <a:gd name="T59" fmla="*/ 2 h 27"/>
                <a:gd name="T60" fmla="*/ 34 w 67"/>
                <a:gd name="T61" fmla="*/ 4 h 27"/>
                <a:gd name="T62" fmla="*/ 32 w 67"/>
                <a:gd name="T63" fmla="*/ 6 h 27"/>
                <a:gd name="T64" fmla="*/ 30 w 67"/>
                <a:gd name="T65" fmla="*/ 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7" h="27">
                  <a:moveTo>
                    <a:pt x="30" y="6"/>
                  </a:moveTo>
                  <a:lnTo>
                    <a:pt x="28" y="6"/>
                  </a:lnTo>
                  <a:lnTo>
                    <a:pt x="23" y="8"/>
                  </a:lnTo>
                  <a:lnTo>
                    <a:pt x="19" y="10"/>
                  </a:lnTo>
                  <a:lnTo>
                    <a:pt x="13" y="12"/>
                  </a:lnTo>
                  <a:lnTo>
                    <a:pt x="7" y="14"/>
                  </a:lnTo>
                  <a:lnTo>
                    <a:pt x="3" y="16"/>
                  </a:lnTo>
                  <a:lnTo>
                    <a:pt x="0" y="18"/>
                  </a:lnTo>
                  <a:lnTo>
                    <a:pt x="0" y="20"/>
                  </a:lnTo>
                  <a:lnTo>
                    <a:pt x="0" y="22"/>
                  </a:lnTo>
                  <a:lnTo>
                    <a:pt x="2" y="23"/>
                  </a:lnTo>
                  <a:lnTo>
                    <a:pt x="3" y="23"/>
                  </a:lnTo>
                  <a:lnTo>
                    <a:pt x="5" y="25"/>
                  </a:lnTo>
                  <a:lnTo>
                    <a:pt x="7" y="25"/>
                  </a:lnTo>
                  <a:lnTo>
                    <a:pt x="9" y="27"/>
                  </a:lnTo>
                  <a:lnTo>
                    <a:pt x="13" y="27"/>
                  </a:lnTo>
                  <a:lnTo>
                    <a:pt x="15" y="27"/>
                  </a:lnTo>
                  <a:lnTo>
                    <a:pt x="19" y="27"/>
                  </a:lnTo>
                  <a:lnTo>
                    <a:pt x="25" y="25"/>
                  </a:lnTo>
                  <a:lnTo>
                    <a:pt x="32" y="22"/>
                  </a:lnTo>
                  <a:lnTo>
                    <a:pt x="40" y="18"/>
                  </a:lnTo>
                  <a:lnTo>
                    <a:pt x="48" y="14"/>
                  </a:lnTo>
                  <a:lnTo>
                    <a:pt x="55" y="12"/>
                  </a:lnTo>
                  <a:lnTo>
                    <a:pt x="61" y="8"/>
                  </a:lnTo>
                  <a:lnTo>
                    <a:pt x="67" y="6"/>
                  </a:lnTo>
                  <a:lnTo>
                    <a:pt x="61" y="2"/>
                  </a:lnTo>
                  <a:lnTo>
                    <a:pt x="55" y="0"/>
                  </a:lnTo>
                  <a:lnTo>
                    <a:pt x="50" y="0"/>
                  </a:lnTo>
                  <a:lnTo>
                    <a:pt x="44" y="2"/>
                  </a:lnTo>
                  <a:lnTo>
                    <a:pt x="38" y="2"/>
                  </a:lnTo>
                  <a:lnTo>
                    <a:pt x="34" y="4"/>
                  </a:lnTo>
                  <a:lnTo>
                    <a:pt x="32" y="6"/>
                  </a:lnTo>
                  <a:lnTo>
                    <a:pt x="30" y="6"/>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01" name="Freeform 465"/>
            <p:cNvSpPr>
              <a:spLocks/>
            </p:cNvSpPr>
            <p:nvPr/>
          </p:nvSpPr>
          <p:spPr bwMode="auto">
            <a:xfrm>
              <a:off x="5092" y="2704"/>
              <a:ext cx="19" cy="28"/>
            </a:xfrm>
            <a:custGeom>
              <a:avLst/>
              <a:gdLst>
                <a:gd name="T0" fmla="*/ 0 w 19"/>
                <a:gd name="T1" fmla="*/ 0 h 25"/>
                <a:gd name="T2" fmla="*/ 0 w 19"/>
                <a:gd name="T3" fmla="*/ 5 h 25"/>
                <a:gd name="T4" fmla="*/ 2 w 19"/>
                <a:gd name="T5" fmla="*/ 9 h 25"/>
                <a:gd name="T6" fmla="*/ 2 w 19"/>
                <a:gd name="T7" fmla="*/ 13 h 25"/>
                <a:gd name="T8" fmla="*/ 4 w 19"/>
                <a:gd name="T9" fmla="*/ 15 h 25"/>
                <a:gd name="T10" fmla="*/ 5 w 19"/>
                <a:gd name="T11" fmla="*/ 19 h 25"/>
                <a:gd name="T12" fmla="*/ 7 w 19"/>
                <a:gd name="T13" fmla="*/ 21 h 25"/>
                <a:gd name="T14" fmla="*/ 7 w 19"/>
                <a:gd name="T15" fmla="*/ 23 h 25"/>
                <a:gd name="T16" fmla="*/ 9 w 19"/>
                <a:gd name="T17" fmla="*/ 25 h 25"/>
                <a:gd name="T18" fmla="*/ 11 w 19"/>
                <a:gd name="T19" fmla="*/ 23 h 25"/>
                <a:gd name="T20" fmla="*/ 13 w 19"/>
                <a:gd name="T21" fmla="*/ 21 h 25"/>
                <a:gd name="T22" fmla="*/ 15 w 19"/>
                <a:gd name="T23" fmla="*/ 19 h 25"/>
                <a:gd name="T24" fmla="*/ 15 w 19"/>
                <a:gd name="T25" fmla="*/ 17 h 25"/>
                <a:gd name="T26" fmla="*/ 17 w 19"/>
                <a:gd name="T27" fmla="*/ 15 h 25"/>
                <a:gd name="T28" fmla="*/ 19 w 19"/>
                <a:gd name="T29" fmla="*/ 13 h 25"/>
                <a:gd name="T30" fmla="*/ 19 w 19"/>
                <a:gd name="T31" fmla="*/ 13 h 25"/>
                <a:gd name="T32" fmla="*/ 19 w 19"/>
                <a:gd name="T33" fmla="*/ 9 h 25"/>
                <a:gd name="T34" fmla="*/ 19 w 19"/>
                <a:gd name="T35" fmla="*/ 9 h 25"/>
                <a:gd name="T36" fmla="*/ 19 w 19"/>
                <a:gd name="T37" fmla="*/ 7 h 25"/>
                <a:gd name="T38" fmla="*/ 19 w 19"/>
                <a:gd name="T39" fmla="*/ 5 h 25"/>
                <a:gd name="T40" fmla="*/ 19 w 19"/>
                <a:gd name="T41" fmla="*/ 5 h 25"/>
                <a:gd name="T42" fmla="*/ 19 w 19"/>
                <a:gd name="T43" fmla="*/ 3 h 25"/>
                <a:gd name="T44" fmla="*/ 19 w 19"/>
                <a:gd name="T45" fmla="*/ 1 h 25"/>
                <a:gd name="T46" fmla="*/ 19 w 19"/>
                <a:gd name="T47" fmla="*/ 1 h 25"/>
                <a:gd name="T48" fmla="*/ 19 w 19"/>
                <a:gd name="T49" fmla="*/ 0 h 25"/>
                <a:gd name="T50" fmla="*/ 17 w 19"/>
                <a:gd name="T51" fmla="*/ 0 h 25"/>
                <a:gd name="T52" fmla="*/ 15 w 19"/>
                <a:gd name="T53" fmla="*/ 0 h 25"/>
                <a:gd name="T54" fmla="*/ 11 w 19"/>
                <a:gd name="T55" fmla="*/ 0 h 25"/>
                <a:gd name="T56" fmla="*/ 9 w 19"/>
                <a:gd name="T57" fmla="*/ 0 h 25"/>
                <a:gd name="T58" fmla="*/ 7 w 19"/>
                <a:gd name="T59" fmla="*/ 0 h 25"/>
                <a:gd name="T60" fmla="*/ 5 w 19"/>
                <a:gd name="T61" fmla="*/ 0 h 25"/>
                <a:gd name="T62" fmla="*/ 2 w 19"/>
                <a:gd name="T63" fmla="*/ 0 h 25"/>
                <a:gd name="T64" fmla="*/ 0 w 19"/>
                <a:gd name="T65"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 h="25">
                  <a:moveTo>
                    <a:pt x="0" y="0"/>
                  </a:moveTo>
                  <a:lnTo>
                    <a:pt x="0" y="5"/>
                  </a:lnTo>
                  <a:lnTo>
                    <a:pt x="2" y="9"/>
                  </a:lnTo>
                  <a:lnTo>
                    <a:pt x="2" y="13"/>
                  </a:lnTo>
                  <a:lnTo>
                    <a:pt x="4" y="15"/>
                  </a:lnTo>
                  <a:lnTo>
                    <a:pt x="5" y="19"/>
                  </a:lnTo>
                  <a:lnTo>
                    <a:pt x="7" y="21"/>
                  </a:lnTo>
                  <a:lnTo>
                    <a:pt x="7" y="23"/>
                  </a:lnTo>
                  <a:lnTo>
                    <a:pt x="9" y="25"/>
                  </a:lnTo>
                  <a:lnTo>
                    <a:pt x="11" y="23"/>
                  </a:lnTo>
                  <a:lnTo>
                    <a:pt x="13" y="21"/>
                  </a:lnTo>
                  <a:lnTo>
                    <a:pt x="15" y="19"/>
                  </a:lnTo>
                  <a:lnTo>
                    <a:pt x="15" y="17"/>
                  </a:lnTo>
                  <a:lnTo>
                    <a:pt x="17" y="15"/>
                  </a:lnTo>
                  <a:lnTo>
                    <a:pt x="19" y="13"/>
                  </a:lnTo>
                  <a:lnTo>
                    <a:pt x="19" y="13"/>
                  </a:lnTo>
                  <a:lnTo>
                    <a:pt x="19" y="9"/>
                  </a:lnTo>
                  <a:lnTo>
                    <a:pt x="19" y="9"/>
                  </a:lnTo>
                  <a:lnTo>
                    <a:pt x="19" y="7"/>
                  </a:lnTo>
                  <a:lnTo>
                    <a:pt x="19" y="5"/>
                  </a:lnTo>
                  <a:lnTo>
                    <a:pt x="19" y="5"/>
                  </a:lnTo>
                  <a:lnTo>
                    <a:pt x="19" y="3"/>
                  </a:lnTo>
                  <a:lnTo>
                    <a:pt x="19" y="1"/>
                  </a:lnTo>
                  <a:lnTo>
                    <a:pt x="19" y="1"/>
                  </a:lnTo>
                  <a:lnTo>
                    <a:pt x="19" y="0"/>
                  </a:lnTo>
                  <a:lnTo>
                    <a:pt x="17" y="0"/>
                  </a:lnTo>
                  <a:lnTo>
                    <a:pt x="15" y="0"/>
                  </a:lnTo>
                  <a:lnTo>
                    <a:pt x="11" y="0"/>
                  </a:lnTo>
                  <a:lnTo>
                    <a:pt x="9" y="0"/>
                  </a:lnTo>
                  <a:lnTo>
                    <a:pt x="7" y="0"/>
                  </a:lnTo>
                  <a:lnTo>
                    <a:pt x="5" y="0"/>
                  </a:lnTo>
                  <a:lnTo>
                    <a:pt x="2" y="0"/>
                  </a:lnTo>
                  <a:lnTo>
                    <a:pt x="0"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02" name="Freeform 466"/>
            <p:cNvSpPr>
              <a:spLocks/>
            </p:cNvSpPr>
            <p:nvPr/>
          </p:nvSpPr>
          <p:spPr bwMode="auto">
            <a:xfrm>
              <a:off x="5134" y="2710"/>
              <a:ext cx="9" cy="17"/>
            </a:xfrm>
            <a:custGeom>
              <a:avLst/>
              <a:gdLst>
                <a:gd name="T0" fmla="*/ 0 w 9"/>
                <a:gd name="T1" fmla="*/ 0 h 16"/>
                <a:gd name="T2" fmla="*/ 0 w 9"/>
                <a:gd name="T3" fmla="*/ 2 h 16"/>
                <a:gd name="T4" fmla="*/ 0 w 9"/>
                <a:gd name="T5" fmla="*/ 4 h 16"/>
                <a:gd name="T6" fmla="*/ 0 w 9"/>
                <a:gd name="T7" fmla="*/ 6 h 16"/>
                <a:gd name="T8" fmla="*/ 2 w 9"/>
                <a:gd name="T9" fmla="*/ 8 h 16"/>
                <a:gd name="T10" fmla="*/ 2 w 9"/>
                <a:gd name="T11" fmla="*/ 10 h 16"/>
                <a:gd name="T12" fmla="*/ 2 w 9"/>
                <a:gd name="T13" fmla="*/ 12 h 16"/>
                <a:gd name="T14" fmla="*/ 4 w 9"/>
                <a:gd name="T15" fmla="*/ 14 h 16"/>
                <a:gd name="T16" fmla="*/ 6 w 9"/>
                <a:gd name="T17" fmla="*/ 16 h 16"/>
                <a:gd name="T18" fmla="*/ 6 w 9"/>
                <a:gd name="T19" fmla="*/ 14 h 16"/>
                <a:gd name="T20" fmla="*/ 6 w 9"/>
                <a:gd name="T21" fmla="*/ 14 h 16"/>
                <a:gd name="T22" fmla="*/ 8 w 9"/>
                <a:gd name="T23" fmla="*/ 12 h 16"/>
                <a:gd name="T24" fmla="*/ 8 w 9"/>
                <a:gd name="T25" fmla="*/ 12 h 16"/>
                <a:gd name="T26" fmla="*/ 8 w 9"/>
                <a:gd name="T27" fmla="*/ 12 h 16"/>
                <a:gd name="T28" fmla="*/ 8 w 9"/>
                <a:gd name="T29" fmla="*/ 10 h 16"/>
                <a:gd name="T30" fmla="*/ 9 w 9"/>
                <a:gd name="T31" fmla="*/ 10 h 16"/>
                <a:gd name="T32" fmla="*/ 9 w 9"/>
                <a:gd name="T33" fmla="*/ 10 h 16"/>
                <a:gd name="T34" fmla="*/ 9 w 9"/>
                <a:gd name="T35" fmla="*/ 8 h 16"/>
                <a:gd name="T36" fmla="*/ 8 w 9"/>
                <a:gd name="T37" fmla="*/ 8 h 16"/>
                <a:gd name="T38" fmla="*/ 8 w 9"/>
                <a:gd name="T39" fmla="*/ 6 h 16"/>
                <a:gd name="T40" fmla="*/ 8 w 9"/>
                <a:gd name="T41" fmla="*/ 6 h 16"/>
                <a:gd name="T42" fmla="*/ 6 w 9"/>
                <a:gd name="T43" fmla="*/ 4 h 16"/>
                <a:gd name="T44" fmla="*/ 6 w 9"/>
                <a:gd name="T45" fmla="*/ 4 h 16"/>
                <a:gd name="T46" fmla="*/ 6 w 9"/>
                <a:gd name="T47" fmla="*/ 2 h 16"/>
                <a:gd name="T48" fmla="*/ 6 w 9"/>
                <a:gd name="T49" fmla="*/ 0 h 16"/>
                <a:gd name="T50" fmla="*/ 4 w 9"/>
                <a:gd name="T51" fmla="*/ 0 h 16"/>
                <a:gd name="T52" fmla="*/ 4 w 9"/>
                <a:gd name="T53" fmla="*/ 0 h 16"/>
                <a:gd name="T54" fmla="*/ 2 w 9"/>
                <a:gd name="T55" fmla="*/ 0 h 16"/>
                <a:gd name="T56" fmla="*/ 2 w 9"/>
                <a:gd name="T57" fmla="*/ 0 h 16"/>
                <a:gd name="T58" fmla="*/ 0 w 9"/>
                <a:gd name="T59" fmla="*/ 0 h 16"/>
                <a:gd name="T60" fmla="*/ 0 w 9"/>
                <a:gd name="T61" fmla="*/ 0 h 16"/>
                <a:gd name="T62" fmla="*/ 0 w 9"/>
                <a:gd name="T63" fmla="*/ 0 h 16"/>
                <a:gd name="T64" fmla="*/ 0 w 9"/>
                <a:gd name="T65"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 h="16">
                  <a:moveTo>
                    <a:pt x="0" y="0"/>
                  </a:moveTo>
                  <a:lnTo>
                    <a:pt x="0" y="2"/>
                  </a:lnTo>
                  <a:lnTo>
                    <a:pt x="0" y="4"/>
                  </a:lnTo>
                  <a:lnTo>
                    <a:pt x="0" y="6"/>
                  </a:lnTo>
                  <a:lnTo>
                    <a:pt x="2" y="8"/>
                  </a:lnTo>
                  <a:lnTo>
                    <a:pt x="2" y="10"/>
                  </a:lnTo>
                  <a:lnTo>
                    <a:pt x="2" y="12"/>
                  </a:lnTo>
                  <a:lnTo>
                    <a:pt x="4" y="14"/>
                  </a:lnTo>
                  <a:lnTo>
                    <a:pt x="6" y="16"/>
                  </a:lnTo>
                  <a:lnTo>
                    <a:pt x="6" y="14"/>
                  </a:lnTo>
                  <a:lnTo>
                    <a:pt x="6" y="14"/>
                  </a:lnTo>
                  <a:lnTo>
                    <a:pt x="8" y="12"/>
                  </a:lnTo>
                  <a:lnTo>
                    <a:pt x="8" y="12"/>
                  </a:lnTo>
                  <a:lnTo>
                    <a:pt x="8" y="12"/>
                  </a:lnTo>
                  <a:lnTo>
                    <a:pt x="8" y="10"/>
                  </a:lnTo>
                  <a:lnTo>
                    <a:pt x="9" y="10"/>
                  </a:lnTo>
                  <a:lnTo>
                    <a:pt x="9" y="10"/>
                  </a:lnTo>
                  <a:lnTo>
                    <a:pt x="9" y="8"/>
                  </a:lnTo>
                  <a:lnTo>
                    <a:pt x="8" y="8"/>
                  </a:lnTo>
                  <a:lnTo>
                    <a:pt x="8" y="6"/>
                  </a:lnTo>
                  <a:lnTo>
                    <a:pt x="8" y="6"/>
                  </a:lnTo>
                  <a:lnTo>
                    <a:pt x="6" y="4"/>
                  </a:lnTo>
                  <a:lnTo>
                    <a:pt x="6" y="4"/>
                  </a:lnTo>
                  <a:lnTo>
                    <a:pt x="6" y="2"/>
                  </a:lnTo>
                  <a:lnTo>
                    <a:pt x="6" y="0"/>
                  </a:lnTo>
                  <a:lnTo>
                    <a:pt x="4" y="0"/>
                  </a:lnTo>
                  <a:lnTo>
                    <a:pt x="4" y="0"/>
                  </a:lnTo>
                  <a:lnTo>
                    <a:pt x="2" y="0"/>
                  </a:lnTo>
                  <a:lnTo>
                    <a:pt x="2" y="0"/>
                  </a:lnTo>
                  <a:lnTo>
                    <a:pt x="0" y="0"/>
                  </a:lnTo>
                  <a:lnTo>
                    <a:pt x="0" y="0"/>
                  </a:lnTo>
                  <a:lnTo>
                    <a:pt x="0" y="0"/>
                  </a:lnTo>
                  <a:lnTo>
                    <a:pt x="0"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03" name="Freeform 467"/>
            <p:cNvSpPr>
              <a:spLocks/>
            </p:cNvSpPr>
            <p:nvPr/>
          </p:nvSpPr>
          <p:spPr bwMode="auto">
            <a:xfrm>
              <a:off x="5072" y="2578"/>
              <a:ext cx="71" cy="80"/>
            </a:xfrm>
            <a:custGeom>
              <a:avLst/>
              <a:gdLst>
                <a:gd name="T0" fmla="*/ 41 w 71"/>
                <a:gd name="T1" fmla="*/ 2 h 73"/>
                <a:gd name="T2" fmla="*/ 54 w 71"/>
                <a:gd name="T3" fmla="*/ 8 h 73"/>
                <a:gd name="T4" fmla="*/ 64 w 71"/>
                <a:gd name="T5" fmla="*/ 20 h 73"/>
                <a:gd name="T6" fmla="*/ 70 w 71"/>
                <a:gd name="T7" fmla="*/ 31 h 73"/>
                <a:gd name="T8" fmla="*/ 70 w 71"/>
                <a:gd name="T9" fmla="*/ 41 h 73"/>
                <a:gd name="T10" fmla="*/ 62 w 71"/>
                <a:gd name="T11" fmla="*/ 54 h 73"/>
                <a:gd name="T12" fmla="*/ 48 w 71"/>
                <a:gd name="T13" fmla="*/ 66 h 73"/>
                <a:gd name="T14" fmla="*/ 31 w 71"/>
                <a:gd name="T15" fmla="*/ 71 h 73"/>
                <a:gd name="T16" fmla="*/ 22 w 71"/>
                <a:gd name="T17" fmla="*/ 73 h 73"/>
                <a:gd name="T18" fmla="*/ 14 w 71"/>
                <a:gd name="T19" fmla="*/ 71 h 73"/>
                <a:gd name="T20" fmla="*/ 8 w 71"/>
                <a:gd name="T21" fmla="*/ 70 h 73"/>
                <a:gd name="T22" fmla="*/ 2 w 71"/>
                <a:gd name="T23" fmla="*/ 68 h 73"/>
                <a:gd name="T24" fmla="*/ 0 w 71"/>
                <a:gd name="T25" fmla="*/ 64 h 73"/>
                <a:gd name="T26" fmla="*/ 2 w 71"/>
                <a:gd name="T27" fmla="*/ 60 h 73"/>
                <a:gd name="T28" fmla="*/ 6 w 71"/>
                <a:gd name="T29" fmla="*/ 58 h 73"/>
                <a:gd name="T30" fmla="*/ 10 w 71"/>
                <a:gd name="T31" fmla="*/ 56 h 73"/>
                <a:gd name="T32" fmla="*/ 12 w 71"/>
                <a:gd name="T33" fmla="*/ 56 h 73"/>
                <a:gd name="T34" fmla="*/ 14 w 71"/>
                <a:gd name="T35" fmla="*/ 58 h 73"/>
                <a:gd name="T36" fmla="*/ 14 w 71"/>
                <a:gd name="T37" fmla="*/ 60 h 73"/>
                <a:gd name="T38" fmla="*/ 14 w 71"/>
                <a:gd name="T39" fmla="*/ 62 h 73"/>
                <a:gd name="T40" fmla="*/ 16 w 71"/>
                <a:gd name="T41" fmla="*/ 62 h 73"/>
                <a:gd name="T42" fmla="*/ 18 w 71"/>
                <a:gd name="T43" fmla="*/ 60 h 73"/>
                <a:gd name="T44" fmla="*/ 20 w 71"/>
                <a:gd name="T45" fmla="*/ 58 h 73"/>
                <a:gd name="T46" fmla="*/ 22 w 71"/>
                <a:gd name="T47" fmla="*/ 56 h 73"/>
                <a:gd name="T48" fmla="*/ 24 w 71"/>
                <a:gd name="T49" fmla="*/ 54 h 73"/>
                <a:gd name="T50" fmla="*/ 25 w 71"/>
                <a:gd name="T51" fmla="*/ 54 h 73"/>
                <a:gd name="T52" fmla="*/ 27 w 71"/>
                <a:gd name="T53" fmla="*/ 54 h 73"/>
                <a:gd name="T54" fmla="*/ 29 w 71"/>
                <a:gd name="T55" fmla="*/ 54 h 73"/>
                <a:gd name="T56" fmla="*/ 33 w 71"/>
                <a:gd name="T57" fmla="*/ 52 h 73"/>
                <a:gd name="T58" fmla="*/ 43 w 71"/>
                <a:gd name="T59" fmla="*/ 48 h 73"/>
                <a:gd name="T60" fmla="*/ 54 w 71"/>
                <a:gd name="T61" fmla="*/ 43 h 73"/>
                <a:gd name="T62" fmla="*/ 62 w 71"/>
                <a:gd name="T63" fmla="*/ 33 h 73"/>
                <a:gd name="T64" fmla="*/ 62 w 71"/>
                <a:gd name="T65" fmla="*/ 29 h 73"/>
                <a:gd name="T66" fmla="*/ 62 w 71"/>
                <a:gd name="T67" fmla="*/ 25 h 73"/>
                <a:gd name="T68" fmla="*/ 60 w 71"/>
                <a:gd name="T69" fmla="*/ 23 h 73"/>
                <a:gd name="T70" fmla="*/ 58 w 71"/>
                <a:gd name="T71" fmla="*/ 22 h 73"/>
                <a:gd name="T72" fmla="*/ 56 w 71"/>
                <a:gd name="T73" fmla="*/ 20 h 73"/>
                <a:gd name="T74" fmla="*/ 54 w 71"/>
                <a:gd name="T75" fmla="*/ 20 h 73"/>
                <a:gd name="T76" fmla="*/ 52 w 71"/>
                <a:gd name="T77" fmla="*/ 18 h 73"/>
                <a:gd name="T78" fmla="*/ 52 w 71"/>
                <a:gd name="T79" fmla="*/ 16 h 73"/>
                <a:gd name="T80" fmla="*/ 39 w 71"/>
                <a:gd name="T81" fmla="*/ 14 h 73"/>
                <a:gd name="T82" fmla="*/ 39 w 71"/>
                <a:gd name="T83" fmla="*/ 12 h 73"/>
                <a:gd name="T84" fmla="*/ 39 w 71"/>
                <a:gd name="T85" fmla="*/ 10 h 73"/>
                <a:gd name="T86" fmla="*/ 39 w 71"/>
                <a:gd name="T87" fmla="*/ 8 h 73"/>
                <a:gd name="T88" fmla="*/ 39 w 71"/>
                <a:gd name="T89" fmla="*/ 6 h 73"/>
                <a:gd name="T90" fmla="*/ 35 w 71"/>
                <a:gd name="T91" fmla="*/ 4 h 73"/>
                <a:gd name="T92" fmla="*/ 31 w 71"/>
                <a:gd name="T93" fmla="*/ 2 h 73"/>
                <a:gd name="T94" fmla="*/ 27 w 71"/>
                <a:gd name="T95" fmla="*/ 2 h 73"/>
                <a:gd name="T96" fmla="*/ 24 w 71"/>
                <a:gd name="T97" fmla="*/ 4 h 73"/>
                <a:gd name="T98" fmla="*/ 25 w 71"/>
                <a:gd name="T99" fmla="*/ 2 h 73"/>
                <a:gd name="T100" fmla="*/ 29 w 71"/>
                <a:gd name="T101" fmla="*/ 2 h 73"/>
                <a:gd name="T102" fmla="*/ 31 w 71"/>
                <a:gd name="T103" fmla="*/ 0 h 73"/>
                <a:gd name="T104" fmla="*/ 35 w 71"/>
                <a:gd name="T105"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1" h="73">
                  <a:moveTo>
                    <a:pt x="35" y="0"/>
                  </a:moveTo>
                  <a:lnTo>
                    <a:pt x="41" y="2"/>
                  </a:lnTo>
                  <a:lnTo>
                    <a:pt x="48" y="4"/>
                  </a:lnTo>
                  <a:lnTo>
                    <a:pt x="54" y="8"/>
                  </a:lnTo>
                  <a:lnTo>
                    <a:pt x="60" y="14"/>
                  </a:lnTo>
                  <a:lnTo>
                    <a:pt x="64" y="20"/>
                  </a:lnTo>
                  <a:lnTo>
                    <a:pt x="68" y="25"/>
                  </a:lnTo>
                  <a:lnTo>
                    <a:pt x="70" y="31"/>
                  </a:lnTo>
                  <a:lnTo>
                    <a:pt x="71" y="33"/>
                  </a:lnTo>
                  <a:lnTo>
                    <a:pt x="70" y="41"/>
                  </a:lnTo>
                  <a:lnTo>
                    <a:pt x="66" y="48"/>
                  </a:lnTo>
                  <a:lnTo>
                    <a:pt x="62" y="54"/>
                  </a:lnTo>
                  <a:lnTo>
                    <a:pt x="56" y="60"/>
                  </a:lnTo>
                  <a:lnTo>
                    <a:pt x="48" y="66"/>
                  </a:lnTo>
                  <a:lnTo>
                    <a:pt x="41" y="70"/>
                  </a:lnTo>
                  <a:lnTo>
                    <a:pt x="31" y="71"/>
                  </a:lnTo>
                  <a:lnTo>
                    <a:pt x="24" y="73"/>
                  </a:lnTo>
                  <a:lnTo>
                    <a:pt x="22" y="73"/>
                  </a:lnTo>
                  <a:lnTo>
                    <a:pt x="18" y="71"/>
                  </a:lnTo>
                  <a:lnTo>
                    <a:pt x="14" y="71"/>
                  </a:lnTo>
                  <a:lnTo>
                    <a:pt x="12" y="70"/>
                  </a:lnTo>
                  <a:lnTo>
                    <a:pt x="8" y="70"/>
                  </a:lnTo>
                  <a:lnTo>
                    <a:pt x="6" y="68"/>
                  </a:lnTo>
                  <a:lnTo>
                    <a:pt x="2" y="68"/>
                  </a:lnTo>
                  <a:lnTo>
                    <a:pt x="0" y="68"/>
                  </a:lnTo>
                  <a:lnTo>
                    <a:pt x="0" y="64"/>
                  </a:lnTo>
                  <a:lnTo>
                    <a:pt x="2" y="62"/>
                  </a:lnTo>
                  <a:lnTo>
                    <a:pt x="2" y="60"/>
                  </a:lnTo>
                  <a:lnTo>
                    <a:pt x="4" y="60"/>
                  </a:lnTo>
                  <a:lnTo>
                    <a:pt x="6" y="58"/>
                  </a:lnTo>
                  <a:lnTo>
                    <a:pt x="8" y="56"/>
                  </a:lnTo>
                  <a:lnTo>
                    <a:pt x="10" y="56"/>
                  </a:lnTo>
                  <a:lnTo>
                    <a:pt x="12" y="56"/>
                  </a:lnTo>
                  <a:lnTo>
                    <a:pt x="12" y="56"/>
                  </a:lnTo>
                  <a:lnTo>
                    <a:pt x="14" y="58"/>
                  </a:lnTo>
                  <a:lnTo>
                    <a:pt x="14" y="58"/>
                  </a:lnTo>
                  <a:lnTo>
                    <a:pt x="14" y="60"/>
                  </a:lnTo>
                  <a:lnTo>
                    <a:pt x="14" y="60"/>
                  </a:lnTo>
                  <a:lnTo>
                    <a:pt x="14" y="62"/>
                  </a:lnTo>
                  <a:lnTo>
                    <a:pt x="14" y="62"/>
                  </a:lnTo>
                  <a:lnTo>
                    <a:pt x="14" y="64"/>
                  </a:lnTo>
                  <a:lnTo>
                    <a:pt x="16" y="62"/>
                  </a:lnTo>
                  <a:lnTo>
                    <a:pt x="18" y="62"/>
                  </a:lnTo>
                  <a:lnTo>
                    <a:pt x="18" y="60"/>
                  </a:lnTo>
                  <a:lnTo>
                    <a:pt x="20" y="60"/>
                  </a:lnTo>
                  <a:lnTo>
                    <a:pt x="20" y="58"/>
                  </a:lnTo>
                  <a:lnTo>
                    <a:pt x="22" y="56"/>
                  </a:lnTo>
                  <a:lnTo>
                    <a:pt x="22" y="56"/>
                  </a:lnTo>
                  <a:lnTo>
                    <a:pt x="24" y="54"/>
                  </a:lnTo>
                  <a:lnTo>
                    <a:pt x="24" y="54"/>
                  </a:lnTo>
                  <a:lnTo>
                    <a:pt x="25" y="54"/>
                  </a:lnTo>
                  <a:lnTo>
                    <a:pt x="25" y="54"/>
                  </a:lnTo>
                  <a:lnTo>
                    <a:pt x="27" y="54"/>
                  </a:lnTo>
                  <a:lnTo>
                    <a:pt x="27" y="54"/>
                  </a:lnTo>
                  <a:lnTo>
                    <a:pt x="27" y="54"/>
                  </a:lnTo>
                  <a:lnTo>
                    <a:pt x="29" y="54"/>
                  </a:lnTo>
                  <a:lnTo>
                    <a:pt x="29" y="54"/>
                  </a:lnTo>
                  <a:lnTo>
                    <a:pt x="33" y="52"/>
                  </a:lnTo>
                  <a:lnTo>
                    <a:pt x="37" y="50"/>
                  </a:lnTo>
                  <a:lnTo>
                    <a:pt x="43" y="48"/>
                  </a:lnTo>
                  <a:lnTo>
                    <a:pt x="48" y="45"/>
                  </a:lnTo>
                  <a:lnTo>
                    <a:pt x="54" y="43"/>
                  </a:lnTo>
                  <a:lnTo>
                    <a:pt x="58" y="37"/>
                  </a:lnTo>
                  <a:lnTo>
                    <a:pt x="62" y="33"/>
                  </a:lnTo>
                  <a:lnTo>
                    <a:pt x="64" y="29"/>
                  </a:lnTo>
                  <a:lnTo>
                    <a:pt x="62" y="29"/>
                  </a:lnTo>
                  <a:lnTo>
                    <a:pt x="62" y="27"/>
                  </a:lnTo>
                  <a:lnTo>
                    <a:pt x="62" y="25"/>
                  </a:lnTo>
                  <a:lnTo>
                    <a:pt x="60" y="25"/>
                  </a:lnTo>
                  <a:lnTo>
                    <a:pt x="60" y="23"/>
                  </a:lnTo>
                  <a:lnTo>
                    <a:pt x="58" y="23"/>
                  </a:lnTo>
                  <a:lnTo>
                    <a:pt x="58" y="22"/>
                  </a:lnTo>
                  <a:lnTo>
                    <a:pt x="56" y="20"/>
                  </a:lnTo>
                  <a:lnTo>
                    <a:pt x="56" y="20"/>
                  </a:lnTo>
                  <a:lnTo>
                    <a:pt x="56" y="20"/>
                  </a:lnTo>
                  <a:lnTo>
                    <a:pt x="54" y="20"/>
                  </a:lnTo>
                  <a:lnTo>
                    <a:pt x="54" y="18"/>
                  </a:lnTo>
                  <a:lnTo>
                    <a:pt x="52" y="18"/>
                  </a:lnTo>
                  <a:lnTo>
                    <a:pt x="52" y="18"/>
                  </a:lnTo>
                  <a:lnTo>
                    <a:pt x="52" y="16"/>
                  </a:lnTo>
                  <a:lnTo>
                    <a:pt x="50" y="14"/>
                  </a:lnTo>
                  <a:lnTo>
                    <a:pt x="39" y="14"/>
                  </a:lnTo>
                  <a:lnTo>
                    <a:pt x="39" y="14"/>
                  </a:lnTo>
                  <a:lnTo>
                    <a:pt x="39" y="12"/>
                  </a:lnTo>
                  <a:lnTo>
                    <a:pt x="39" y="12"/>
                  </a:lnTo>
                  <a:lnTo>
                    <a:pt x="39" y="10"/>
                  </a:lnTo>
                  <a:lnTo>
                    <a:pt x="39" y="10"/>
                  </a:lnTo>
                  <a:lnTo>
                    <a:pt x="39" y="8"/>
                  </a:lnTo>
                  <a:lnTo>
                    <a:pt x="39" y="8"/>
                  </a:lnTo>
                  <a:lnTo>
                    <a:pt x="39" y="6"/>
                  </a:lnTo>
                  <a:lnTo>
                    <a:pt x="37" y="4"/>
                  </a:lnTo>
                  <a:lnTo>
                    <a:pt x="35" y="4"/>
                  </a:lnTo>
                  <a:lnTo>
                    <a:pt x="33" y="2"/>
                  </a:lnTo>
                  <a:lnTo>
                    <a:pt x="31" y="2"/>
                  </a:lnTo>
                  <a:lnTo>
                    <a:pt x="29" y="2"/>
                  </a:lnTo>
                  <a:lnTo>
                    <a:pt x="27" y="2"/>
                  </a:lnTo>
                  <a:lnTo>
                    <a:pt x="25" y="2"/>
                  </a:lnTo>
                  <a:lnTo>
                    <a:pt x="24" y="4"/>
                  </a:lnTo>
                  <a:lnTo>
                    <a:pt x="25" y="4"/>
                  </a:lnTo>
                  <a:lnTo>
                    <a:pt x="25" y="2"/>
                  </a:lnTo>
                  <a:lnTo>
                    <a:pt x="27" y="2"/>
                  </a:lnTo>
                  <a:lnTo>
                    <a:pt x="29" y="2"/>
                  </a:lnTo>
                  <a:lnTo>
                    <a:pt x="29" y="0"/>
                  </a:lnTo>
                  <a:lnTo>
                    <a:pt x="31" y="0"/>
                  </a:lnTo>
                  <a:lnTo>
                    <a:pt x="33" y="0"/>
                  </a:lnTo>
                  <a:lnTo>
                    <a:pt x="35"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04" name="Freeform 468"/>
            <p:cNvSpPr>
              <a:spLocks/>
            </p:cNvSpPr>
            <p:nvPr/>
          </p:nvSpPr>
          <p:spPr bwMode="auto">
            <a:xfrm>
              <a:off x="4867" y="2566"/>
              <a:ext cx="19" cy="7"/>
            </a:xfrm>
            <a:custGeom>
              <a:avLst/>
              <a:gdLst>
                <a:gd name="T0" fmla="*/ 0 w 19"/>
                <a:gd name="T1" fmla="*/ 0 h 6"/>
                <a:gd name="T2" fmla="*/ 4 w 19"/>
                <a:gd name="T3" fmla="*/ 0 h 6"/>
                <a:gd name="T4" fmla="*/ 6 w 19"/>
                <a:gd name="T5" fmla="*/ 0 h 6"/>
                <a:gd name="T6" fmla="*/ 8 w 19"/>
                <a:gd name="T7" fmla="*/ 2 h 6"/>
                <a:gd name="T8" fmla="*/ 12 w 19"/>
                <a:gd name="T9" fmla="*/ 2 h 6"/>
                <a:gd name="T10" fmla="*/ 14 w 19"/>
                <a:gd name="T11" fmla="*/ 4 h 6"/>
                <a:gd name="T12" fmla="*/ 16 w 19"/>
                <a:gd name="T13" fmla="*/ 4 h 6"/>
                <a:gd name="T14" fmla="*/ 17 w 19"/>
                <a:gd name="T15" fmla="*/ 6 h 6"/>
                <a:gd name="T16" fmla="*/ 19 w 19"/>
                <a:gd name="T17" fmla="*/ 6 h 6"/>
                <a:gd name="T18" fmla="*/ 16 w 19"/>
                <a:gd name="T19" fmla="*/ 6 h 6"/>
                <a:gd name="T20" fmla="*/ 12 w 19"/>
                <a:gd name="T21" fmla="*/ 6 h 6"/>
                <a:gd name="T22" fmla="*/ 8 w 19"/>
                <a:gd name="T23" fmla="*/ 6 h 6"/>
                <a:gd name="T24" fmla="*/ 6 w 19"/>
                <a:gd name="T25" fmla="*/ 6 h 6"/>
                <a:gd name="T26" fmla="*/ 4 w 19"/>
                <a:gd name="T27" fmla="*/ 6 h 6"/>
                <a:gd name="T28" fmla="*/ 2 w 19"/>
                <a:gd name="T29" fmla="*/ 6 h 6"/>
                <a:gd name="T30" fmla="*/ 2 w 19"/>
                <a:gd name="T31" fmla="*/ 6 h 6"/>
                <a:gd name="T32" fmla="*/ 0 w 19"/>
                <a:gd name="T33" fmla="*/ 6 h 6"/>
                <a:gd name="T34" fmla="*/ 0 w 19"/>
                <a:gd name="T35"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 h="6">
                  <a:moveTo>
                    <a:pt x="0" y="0"/>
                  </a:moveTo>
                  <a:lnTo>
                    <a:pt x="4" y="0"/>
                  </a:lnTo>
                  <a:lnTo>
                    <a:pt x="6" y="0"/>
                  </a:lnTo>
                  <a:lnTo>
                    <a:pt x="8" y="2"/>
                  </a:lnTo>
                  <a:lnTo>
                    <a:pt x="12" y="2"/>
                  </a:lnTo>
                  <a:lnTo>
                    <a:pt x="14" y="4"/>
                  </a:lnTo>
                  <a:lnTo>
                    <a:pt x="16" y="4"/>
                  </a:lnTo>
                  <a:lnTo>
                    <a:pt x="17" y="6"/>
                  </a:lnTo>
                  <a:lnTo>
                    <a:pt x="19" y="6"/>
                  </a:lnTo>
                  <a:lnTo>
                    <a:pt x="16" y="6"/>
                  </a:lnTo>
                  <a:lnTo>
                    <a:pt x="12" y="6"/>
                  </a:lnTo>
                  <a:lnTo>
                    <a:pt x="8" y="6"/>
                  </a:lnTo>
                  <a:lnTo>
                    <a:pt x="6" y="6"/>
                  </a:lnTo>
                  <a:lnTo>
                    <a:pt x="4" y="6"/>
                  </a:lnTo>
                  <a:lnTo>
                    <a:pt x="2" y="6"/>
                  </a:lnTo>
                  <a:lnTo>
                    <a:pt x="2" y="6"/>
                  </a:lnTo>
                  <a:lnTo>
                    <a:pt x="0" y="6"/>
                  </a:lnTo>
                  <a:lnTo>
                    <a:pt x="0"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05" name="Freeform 469"/>
            <p:cNvSpPr>
              <a:spLocks/>
            </p:cNvSpPr>
            <p:nvPr/>
          </p:nvSpPr>
          <p:spPr bwMode="auto">
            <a:xfrm>
              <a:off x="4858" y="2548"/>
              <a:ext cx="19" cy="5"/>
            </a:xfrm>
            <a:custGeom>
              <a:avLst/>
              <a:gdLst>
                <a:gd name="T0" fmla="*/ 0 w 19"/>
                <a:gd name="T1" fmla="*/ 5 h 5"/>
                <a:gd name="T2" fmla="*/ 19 w 19"/>
                <a:gd name="T3" fmla="*/ 5 h 5"/>
                <a:gd name="T4" fmla="*/ 15 w 19"/>
                <a:gd name="T5" fmla="*/ 3 h 5"/>
                <a:gd name="T6" fmla="*/ 15 w 19"/>
                <a:gd name="T7" fmla="*/ 3 h 5"/>
                <a:gd name="T8" fmla="*/ 13 w 19"/>
                <a:gd name="T9" fmla="*/ 2 h 5"/>
                <a:gd name="T10" fmla="*/ 11 w 19"/>
                <a:gd name="T11" fmla="*/ 2 h 5"/>
                <a:gd name="T12" fmla="*/ 9 w 19"/>
                <a:gd name="T13" fmla="*/ 0 h 5"/>
                <a:gd name="T14" fmla="*/ 7 w 19"/>
                <a:gd name="T15" fmla="*/ 0 h 5"/>
                <a:gd name="T16" fmla="*/ 5 w 19"/>
                <a:gd name="T17" fmla="*/ 0 h 5"/>
                <a:gd name="T18" fmla="*/ 3 w 19"/>
                <a:gd name="T19" fmla="*/ 0 h 5"/>
                <a:gd name="T20" fmla="*/ 0 w 19"/>
                <a:gd name="T21"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5">
                  <a:moveTo>
                    <a:pt x="0" y="5"/>
                  </a:moveTo>
                  <a:lnTo>
                    <a:pt x="19" y="5"/>
                  </a:lnTo>
                  <a:lnTo>
                    <a:pt x="15" y="3"/>
                  </a:lnTo>
                  <a:lnTo>
                    <a:pt x="15" y="3"/>
                  </a:lnTo>
                  <a:lnTo>
                    <a:pt x="13" y="2"/>
                  </a:lnTo>
                  <a:lnTo>
                    <a:pt x="11" y="2"/>
                  </a:lnTo>
                  <a:lnTo>
                    <a:pt x="9" y="0"/>
                  </a:lnTo>
                  <a:lnTo>
                    <a:pt x="7" y="0"/>
                  </a:lnTo>
                  <a:lnTo>
                    <a:pt x="5" y="0"/>
                  </a:lnTo>
                  <a:lnTo>
                    <a:pt x="3" y="0"/>
                  </a:lnTo>
                  <a:lnTo>
                    <a:pt x="0" y="5"/>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06" name="Freeform 470"/>
            <p:cNvSpPr>
              <a:spLocks/>
            </p:cNvSpPr>
            <p:nvPr/>
          </p:nvSpPr>
          <p:spPr bwMode="auto">
            <a:xfrm>
              <a:off x="4716" y="2596"/>
              <a:ext cx="19" cy="16"/>
            </a:xfrm>
            <a:custGeom>
              <a:avLst/>
              <a:gdLst>
                <a:gd name="T0" fmla="*/ 0 w 19"/>
                <a:gd name="T1" fmla="*/ 4 h 15"/>
                <a:gd name="T2" fmla="*/ 0 w 19"/>
                <a:gd name="T3" fmla="*/ 6 h 15"/>
                <a:gd name="T4" fmla="*/ 0 w 19"/>
                <a:gd name="T5" fmla="*/ 9 h 15"/>
                <a:gd name="T6" fmla="*/ 0 w 19"/>
                <a:gd name="T7" fmla="*/ 11 h 15"/>
                <a:gd name="T8" fmla="*/ 1 w 19"/>
                <a:gd name="T9" fmla="*/ 11 h 15"/>
                <a:gd name="T10" fmla="*/ 3 w 19"/>
                <a:gd name="T11" fmla="*/ 13 h 15"/>
                <a:gd name="T12" fmla="*/ 3 w 19"/>
                <a:gd name="T13" fmla="*/ 15 h 15"/>
                <a:gd name="T14" fmla="*/ 5 w 19"/>
                <a:gd name="T15" fmla="*/ 15 h 15"/>
                <a:gd name="T16" fmla="*/ 7 w 19"/>
                <a:gd name="T17" fmla="*/ 15 h 15"/>
                <a:gd name="T18" fmla="*/ 9 w 19"/>
                <a:gd name="T19" fmla="*/ 15 h 15"/>
                <a:gd name="T20" fmla="*/ 11 w 19"/>
                <a:gd name="T21" fmla="*/ 15 h 15"/>
                <a:gd name="T22" fmla="*/ 13 w 19"/>
                <a:gd name="T23" fmla="*/ 13 h 15"/>
                <a:gd name="T24" fmla="*/ 13 w 19"/>
                <a:gd name="T25" fmla="*/ 13 h 15"/>
                <a:gd name="T26" fmla="*/ 15 w 19"/>
                <a:gd name="T27" fmla="*/ 11 h 15"/>
                <a:gd name="T28" fmla="*/ 17 w 19"/>
                <a:gd name="T29" fmla="*/ 9 h 15"/>
                <a:gd name="T30" fmla="*/ 17 w 19"/>
                <a:gd name="T31" fmla="*/ 7 h 15"/>
                <a:gd name="T32" fmla="*/ 19 w 19"/>
                <a:gd name="T33" fmla="*/ 6 h 15"/>
                <a:gd name="T34" fmla="*/ 17 w 19"/>
                <a:gd name="T35" fmla="*/ 4 h 15"/>
                <a:gd name="T36" fmla="*/ 15 w 19"/>
                <a:gd name="T37" fmla="*/ 4 h 15"/>
                <a:gd name="T38" fmla="*/ 11 w 19"/>
                <a:gd name="T39" fmla="*/ 4 h 15"/>
                <a:gd name="T40" fmla="*/ 9 w 19"/>
                <a:gd name="T41" fmla="*/ 2 h 15"/>
                <a:gd name="T42" fmla="*/ 7 w 19"/>
                <a:gd name="T43" fmla="*/ 2 h 15"/>
                <a:gd name="T44" fmla="*/ 5 w 19"/>
                <a:gd name="T45" fmla="*/ 2 h 15"/>
                <a:gd name="T46" fmla="*/ 1 w 19"/>
                <a:gd name="T47" fmla="*/ 2 h 15"/>
                <a:gd name="T48" fmla="*/ 0 w 19"/>
                <a:gd name="T49" fmla="*/ 0 h 15"/>
                <a:gd name="T50" fmla="*/ 0 w 19"/>
                <a:gd name="T51" fmla="*/ 0 h 15"/>
                <a:gd name="T52" fmla="*/ 0 w 19"/>
                <a:gd name="T53" fmla="*/ 2 h 15"/>
                <a:gd name="T54" fmla="*/ 0 w 19"/>
                <a:gd name="T55" fmla="*/ 2 h 15"/>
                <a:gd name="T56" fmla="*/ 0 w 19"/>
                <a:gd name="T57" fmla="*/ 2 h 15"/>
                <a:gd name="T58" fmla="*/ 0 w 19"/>
                <a:gd name="T59" fmla="*/ 4 h 15"/>
                <a:gd name="T60" fmla="*/ 0 w 19"/>
                <a:gd name="T61" fmla="*/ 4 h 15"/>
                <a:gd name="T62" fmla="*/ 0 w 19"/>
                <a:gd name="T63" fmla="*/ 4 h 15"/>
                <a:gd name="T64" fmla="*/ 0 w 19"/>
                <a:gd name="T65" fmla="*/ 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 h="15">
                  <a:moveTo>
                    <a:pt x="0" y="4"/>
                  </a:moveTo>
                  <a:lnTo>
                    <a:pt x="0" y="6"/>
                  </a:lnTo>
                  <a:lnTo>
                    <a:pt x="0" y="9"/>
                  </a:lnTo>
                  <a:lnTo>
                    <a:pt x="0" y="11"/>
                  </a:lnTo>
                  <a:lnTo>
                    <a:pt x="1" y="11"/>
                  </a:lnTo>
                  <a:lnTo>
                    <a:pt x="3" y="13"/>
                  </a:lnTo>
                  <a:lnTo>
                    <a:pt x="3" y="15"/>
                  </a:lnTo>
                  <a:lnTo>
                    <a:pt x="5" y="15"/>
                  </a:lnTo>
                  <a:lnTo>
                    <a:pt x="7" y="15"/>
                  </a:lnTo>
                  <a:lnTo>
                    <a:pt x="9" y="15"/>
                  </a:lnTo>
                  <a:lnTo>
                    <a:pt x="11" y="15"/>
                  </a:lnTo>
                  <a:lnTo>
                    <a:pt x="13" y="13"/>
                  </a:lnTo>
                  <a:lnTo>
                    <a:pt x="13" y="13"/>
                  </a:lnTo>
                  <a:lnTo>
                    <a:pt x="15" y="11"/>
                  </a:lnTo>
                  <a:lnTo>
                    <a:pt x="17" y="9"/>
                  </a:lnTo>
                  <a:lnTo>
                    <a:pt x="17" y="7"/>
                  </a:lnTo>
                  <a:lnTo>
                    <a:pt x="19" y="6"/>
                  </a:lnTo>
                  <a:lnTo>
                    <a:pt x="17" y="4"/>
                  </a:lnTo>
                  <a:lnTo>
                    <a:pt x="15" y="4"/>
                  </a:lnTo>
                  <a:lnTo>
                    <a:pt x="11" y="4"/>
                  </a:lnTo>
                  <a:lnTo>
                    <a:pt x="9" y="2"/>
                  </a:lnTo>
                  <a:lnTo>
                    <a:pt x="7" y="2"/>
                  </a:lnTo>
                  <a:lnTo>
                    <a:pt x="5" y="2"/>
                  </a:lnTo>
                  <a:lnTo>
                    <a:pt x="1" y="2"/>
                  </a:lnTo>
                  <a:lnTo>
                    <a:pt x="0" y="0"/>
                  </a:lnTo>
                  <a:lnTo>
                    <a:pt x="0" y="0"/>
                  </a:lnTo>
                  <a:lnTo>
                    <a:pt x="0" y="2"/>
                  </a:lnTo>
                  <a:lnTo>
                    <a:pt x="0" y="2"/>
                  </a:lnTo>
                  <a:lnTo>
                    <a:pt x="0" y="2"/>
                  </a:lnTo>
                  <a:lnTo>
                    <a:pt x="0" y="4"/>
                  </a:lnTo>
                  <a:lnTo>
                    <a:pt x="0" y="4"/>
                  </a:lnTo>
                  <a:lnTo>
                    <a:pt x="0" y="4"/>
                  </a:lnTo>
                  <a:lnTo>
                    <a:pt x="0" y="4"/>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07" name="Freeform 471"/>
            <p:cNvSpPr>
              <a:spLocks/>
            </p:cNvSpPr>
            <p:nvPr/>
          </p:nvSpPr>
          <p:spPr bwMode="auto">
            <a:xfrm>
              <a:off x="4587" y="2727"/>
              <a:ext cx="33" cy="8"/>
            </a:xfrm>
            <a:custGeom>
              <a:avLst/>
              <a:gdLst>
                <a:gd name="T0" fmla="*/ 13 w 33"/>
                <a:gd name="T1" fmla="*/ 0 h 7"/>
                <a:gd name="T2" fmla="*/ 17 w 33"/>
                <a:gd name="T3" fmla="*/ 0 h 7"/>
                <a:gd name="T4" fmla="*/ 19 w 33"/>
                <a:gd name="T5" fmla="*/ 0 h 7"/>
                <a:gd name="T6" fmla="*/ 21 w 33"/>
                <a:gd name="T7" fmla="*/ 0 h 7"/>
                <a:gd name="T8" fmla="*/ 23 w 33"/>
                <a:gd name="T9" fmla="*/ 0 h 7"/>
                <a:gd name="T10" fmla="*/ 27 w 33"/>
                <a:gd name="T11" fmla="*/ 2 h 7"/>
                <a:gd name="T12" fmla="*/ 29 w 33"/>
                <a:gd name="T13" fmla="*/ 2 h 7"/>
                <a:gd name="T14" fmla="*/ 31 w 33"/>
                <a:gd name="T15" fmla="*/ 4 h 7"/>
                <a:gd name="T16" fmla="*/ 33 w 33"/>
                <a:gd name="T17" fmla="*/ 5 h 7"/>
                <a:gd name="T18" fmla="*/ 31 w 33"/>
                <a:gd name="T19" fmla="*/ 5 h 7"/>
                <a:gd name="T20" fmla="*/ 31 w 33"/>
                <a:gd name="T21" fmla="*/ 5 h 7"/>
                <a:gd name="T22" fmla="*/ 29 w 33"/>
                <a:gd name="T23" fmla="*/ 5 h 7"/>
                <a:gd name="T24" fmla="*/ 27 w 33"/>
                <a:gd name="T25" fmla="*/ 5 h 7"/>
                <a:gd name="T26" fmla="*/ 27 w 33"/>
                <a:gd name="T27" fmla="*/ 5 h 7"/>
                <a:gd name="T28" fmla="*/ 25 w 33"/>
                <a:gd name="T29" fmla="*/ 7 h 7"/>
                <a:gd name="T30" fmla="*/ 23 w 33"/>
                <a:gd name="T31" fmla="*/ 7 h 7"/>
                <a:gd name="T32" fmla="*/ 21 w 33"/>
                <a:gd name="T33" fmla="*/ 7 h 7"/>
                <a:gd name="T34" fmla="*/ 21 w 33"/>
                <a:gd name="T35" fmla="*/ 7 h 7"/>
                <a:gd name="T36" fmla="*/ 19 w 33"/>
                <a:gd name="T37" fmla="*/ 5 h 7"/>
                <a:gd name="T38" fmla="*/ 15 w 33"/>
                <a:gd name="T39" fmla="*/ 5 h 7"/>
                <a:gd name="T40" fmla="*/ 12 w 33"/>
                <a:gd name="T41" fmla="*/ 5 h 7"/>
                <a:gd name="T42" fmla="*/ 8 w 33"/>
                <a:gd name="T43" fmla="*/ 4 h 7"/>
                <a:gd name="T44" fmla="*/ 6 w 33"/>
                <a:gd name="T45" fmla="*/ 4 h 7"/>
                <a:gd name="T46" fmla="*/ 2 w 33"/>
                <a:gd name="T47" fmla="*/ 2 h 7"/>
                <a:gd name="T48" fmla="*/ 0 w 33"/>
                <a:gd name="T49" fmla="*/ 2 h 7"/>
                <a:gd name="T50" fmla="*/ 2 w 33"/>
                <a:gd name="T51" fmla="*/ 0 h 7"/>
                <a:gd name="T52" fmla="*/ 4 w 33"/>
                <a:gd name="T53" fmla="*/ 0 h 7"/>
                <a:gd name="T54" fmla="*/ 6 w 33"/>
                <a:gd name="T55" fmla="*/ 0 h 7"/>
                <a:gd name="T56" fmla="*/ 8 w 33"/>
                <a:gd name="T57" fmla="*/ 0 h 7"/>
                <a:gd name="T58" fmla="*/ 10 w 33"/>
                <a:gd name="T59" fmla="*/ 0 h 7"/>
                <a:gd name="T60" fmla="*/ 12 w 33"/>
                <a:gd name="T61" fmla="*/ 0 h 7"/>
                <a:gd name="T62" fmla="*/ 13 w 33"/>
                <a:gd name="T63" fmla="*/ 0 h 7"/>
                <a:gd name="T64" fmla="*/ 13 w 33"/>
                <a:gd name="T65"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3" h="7">
                  <a:moveTo>
                    <a:pt x="13" y="0"/>
                  </a:moveTo>
                  <a:lnTo>
                    <a:pt x="17" y="0"/>
                  </a:lnTo>
                  <a:lnTo>
                    <a:pt x="19" y="0"/>
                  </a:lnTo>
                  <a:lnTo>
                    <a:pt x="21" y="0"/>
                  </a:lnTo>
                  <a:lnTo>
                    <a:pt x="23" y="0"/>
                  </a:lnTo>
                  <a:lnTo>
                    <a:pt x="27" y="2"/>
                  </a:lnTo>
                  <a:lnTo>
                    <a:pt x="29" y="2"/>
                  </a:lnTo>
                  <a:lnTo>
                    <a:pt x="31" y="4"/>
                  </a:lnTo>
                  <a:lnTo>
                    <a:pt x="33" y="5"/>
                  </a:lnTo>
                  <a:lnTo>
                    <a:pt x="31" y="5"/>
                  </a:lnTo>
                  <a:lnTo>
                    <a:pt x="31" y="5"/>
                  </a:lnTo>
                  <a:lnTo>
                    <a:pt x="29" y="5"/>
                  </a:lnTo>
                  <a:lnTo>
                    <a:pt x="27" y="5"/>
                  </a:lnTo>
                  <a:lnTo>
                    <a:pt x="27" y="5"/>
                  </a:lnTo>
                  <a:lnTo>
                    <a:pt x="25" y="7"/>
                  </a:lnTo>
                  <a:lnTo>
                    <a:pt x="23" y="7"/>
                  </a:lnTo>
                  <a:lnTo>
                    <a:pt x="21" y="7"/>
                  </a:lnTo>
                  <a:lnTo>
                    <a:pt x="21" y="7"/>
                  </a:lnTo>
                  <a:lnTo>
                    <a:pt x="19" y="5"/>
                  </a:lnTo>
                  <a:lnTo>
                    <a:pt x="15" y="5"/>
                  </a:lnTo>
                  <a:lnTo>
                    <a:pt x="12" y="5"/>
                  </a:lnTo>
                  <a:lnTo>
                    <a:pt x="8" y="4"/>
                  </a:lnTo>
                  <a:lnTo>
                    <a:pt x="6" y="4"/>
                  </a:lnTo>
                  <a:lnTo>
                    <a:pt x="2" y="2"/>
                  </a:lnTo>
                  <a:lnTo>
                    <a:pt x="0" y="2"/>
                  </a:lnTo>
                  <a:lnTo>
                    <a:pt x="2" y="0"/>
                  </a:lnTo>
                  <a:lnTo>
                    <a:pt x="4" y="0"/>
                  </a:lnTo>
                  <a:lnTo>
                    <a:pt x="6" y="0"/>
                  </a:lnTo>
                  <a:lnTo>
                    <a:pt x="8" y="0"/>
                  </a:lnTo>
                  <a:lnTo>
                    <a:pt x="10" y="0"/>
                  </a:lnTo>
                  <a:lnTo>
                    <a:pt x="12" y="0"/>
                  </a:lnTo>
                  <a:lnTo>
                    <a:pt x="13" y="0"/>
                  </a:lnTo>
                  <a:lnTo>
                    <a:pt x="13"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08" name="Freeform 472"/>
            <p:cNvSpPr>
              <a:spLocks/>
            </p:cNvSpPr>
            <p:nvPr/>
          </p:nvSpPr>
          <p:spPr bwMode="auto">
            <a:xfrm>
              <a:off x="4543" y="2702"/>
              <a:ext cx="21" cy="12"/>
            </a:xfrm>
            <a:custGeom>
              <a:avLst/>
              <a:gdLst>
                <a:gd name="T0" fmla="*/ 0 w 21"/>
                <a:gd name="T1" fmla="*/ 11 h 11"/>
                <a:gd name="T2" fmla="*/ 0 w 21"/>
                <a:gd name="T3" fmla="*/ 11 h 11"/>
                <a:gd name="T4" fmla="*/ 0 w 21"/>
                <a:gd name="T5" fmla="*/ 11 h 11"/>
                <a:gd name="T6" fmla="*/ 0 w 21"/>
                <a:gd name="T7" fmla="*/ 9 h 11"/>
                <a:gd name="T8" fmla="*/ 0 w 21"/>
                <a:gd name="T9" fmla="*/ 9 h 11"/>
                <a:gd name="T10" fmla="*/ 0 w 21"/>
                <a:gd name="T11" fmla="*/ 9 h 11"/>
                <a:gd name="T12" fmla="*/ 0 w 21"/>
                <a:gd name="T13" fmla="*/ 7 h 11"/>
                <a:gd name="T14" fmla="*/ 0 w 21"/>
                <a:gd name="T15" fmla="*/ 7 h 11"/>
                <a:gd name="T16" fmla="*/ 0 w 21"/>
                <a:gd name="T17" fmla="*/ 5 h 11"/>
                <a:gd name="T18" fmla="*/ 0 w 21"/>
                <a:gd name="T19" fmla="*/ 3 h 11"/>
                <a:gd name="T20" fmla="*/ 0 w 21"/>
                <a:gd name="T21" fmla="*/ 3 h 11"/>
                <a:gd name="T22" fmla="*/ 2 w 21"/>
                <a:gd name="T23" fmla="*/ 2 h 11"/>
                <a:gd name="T24" fmla="*/ 4 w 21"/>
                <a:gd name="T25" fmla="*/ 2 h 11"/>
                <a:gd name="T26" fmla="*/ 4 w 21"/>
                <a:gd name="T27" fmla="*/ 0 h 11"/>
                <a:gd name="T28" fmla="*/ 6 w 21"/>
                <a:gd name="T29" fmla="*/ 0 h 11"/>
                <a:gd name="T30" fmla="*/ 8 w 21"/>
                <a:gd name="T31" fmla="*/ 0 h 11"/>
                <a:gd name="T32" fmla="*/ 9 w 21"/>
                <a:gd name="T33" fmla="*/ 0 h 11"/>
                <a:gd name="T34" fmla="*/ 11 w 21"/>
                <a:gd name="T35" fmla="*/ 0 h 11"/>
                <a:gd name="T36" fmla="*/ 13 w 21"/>
                <a:gd name="T37" fmla="*/ 0 h 11"/>
                <a:gd name="T38" fmla="*/ 15 w 21"/>
                <a:gd name="T39" fmla="*/ 2 h 11"/>
                <a:gd name="T40" fmla="*/ 17 w 21"/>
                <a:gd name="T41" fmla="*/ 2 h 11"/>
                <a:gd name="T42" fmla="*/ 17 w 21"/>
                <a:gd name="T43" fmla="*/ 2 h 11"/>
                <a:gd name="T44" fmla="*/ 19 w 21"/>
                <a:gd name="T45" fmla="*/ 2 h 11"/>
                <a:gd name="T46" fmla="*/ 19 w 21"/>
                <a:gd name="T47" fmla="*/ 2 h 11"/>
                <a:gd name="T48" fmla="*/ 21 w 21"/>
                <a:gd name="T49" fmla="*/ 2 h 11"/>
                <a:gd name="T50" fmla="*/ 19 w 21"/>
                <a:gd name="T51" fmla="*/ 3 h 11"/>
                <a:gd name="T52" fmla="*/ 17 w 21"/>
                <a:gd name="T53" fmla="*/ 5 h 11"/>
                <a:gd name="T54" fmla="*/ 17 w 21"/>
                <a:gd name="T55" fmla="*/ 7 h 11"/>
                <a:gd name="T56" fmla="*/ 15 w 21"/>
                <a:gd name="T57" fmla="*/ 7 h 11"/>
                <a:gd name="T58" fmla="*/ 15 w 21"/>
                <a:gd name="T59" fmla="*/ 9 h 11"/>
                <a:gd name="T60" fmla="*/ 13 w 21"/>
                <a:gd name="T61" fmla="*/ 9 h 11"/>
                <a:gd name="T62" fmla="*/ 11 w 21"/>
                <a:gd name="T63" fmla="*/ 9 h 11"/>
                <a:gd name="T64" fmla="*/ 8 w 21"/>
                <a:gd name="T65" fmla="*/ 9 h 11"/>
                <a:gd name="T66" fmla="*/ 0 w 21"/>
                <a:gd name="T6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11">
                  <a:moveTo>
                    <a:pt x="0" y="11"/>
                  </a:moveTo>
                  <a:lnTo>
                    <a:pt x="0" y="11"/>
                  </a:lnTo>
                  <a:lnTo>
                    <a:pt x="0" y="11"/>
                  </a:lnTo>
                  <a:lnTo>
                    <a:pt x="0" y="9"/>
                  </a:lnTo>
                  <a:lnTo>
                    <a:pt x="0" y="9"/>
                  </a:lnTo>
                  <a:lnTo>
                    <a:pt x="0" y="9"/>
                  </a:lnTo>
                  <a:lnTo>
                    <a:pt x="0" y="7"/>
                  </a:lnTo>
                  <a:lnTo>
                    <a:pt x="0" y="7"/>
                  </a:lnTo>
                  <a:lnTo>
                    <a:pt x="0" y="5"/>
                  </a:lnTo>
                  <a:lnTo>
                    <a:pt x="0" y="3"/>
                  </a:lnTo>
                  <a:lnTo>
                    <a:pt x="0" y="3"/>
                  </a:lnTo>
                  <a:lnTo>
                    <a:pt x="2" y="2"/>
                  </a:lnTo>
                  <a:lnTo>
                    <a:pt x="4" y="2"/>
                  </a:lnTo>
                  <a:lnTo>
                    <a:pt x="4" y="0"/>
                  </a:lnTo>
                  <a:lnTo>
                    <a:pt x="6" y="0"/>
                  </a:lnTo>
                  <a:lnTo>
                    <a:pt x="8" y="0"/>
                  </a:lnTo>
                  <a:lnTo>
                    <a:pt x="9" y="0"/>
                  </a:lnTo>
                  <a:lnTo>
                    <a:pt x="11" y="0"/>
                  </a:lnTo>
                  <a:lnTo>
                    <a:pt x="13" y="0"/>
                  </a:lnTo>
                  <a:lnTo>
                    <a:pt x="15" y="2"/>
                  </a:lnTo>
                  <a:lnTo>
                    <a:pt x="17" y="2"/>
                  </a:lnTo>
                  <a:lnTo>
                    <a:pt x="17" y="2"/>
                  </a:lnTo>
                  <a:lnTo>
                    <a:pt x="19" y="2"/>
                  </a:lnTo>
                  <a:lnTo>
                    <a:pt x="19" y="2"/>
                  </a:lnTo>
                  <a:lnTo>
                    <a:pt x="21" y="2"/>
                  </a:lnTo>
                  <a:lnTo>
                    <a:pt x="19" y="3"/>
                  </a:lnTo>
                  <a:lnTo>
                    <a:pt x="17" y="5"/>
                  </a:lnTo>
                  <a:lnTo>
                    <a:pt x="17" y="7"/>
                  </a:lnTo>
                  <a:lnTo>
                    <a:pt x="15" y="7"/>
                  </a:lnTo>
                  <a:lnTo>
                    <a:pt x="15" y="9"/>
                  </a:lnTo>
                  <a:lnTo>
                    <a:pt x="13" y="9"/>
                  </a:lnTo>
                  <a:lnTo>
                    <a:pt x="11" y="9"/>
                  </a:lnTo>
                  <a:lnTo>
                    <a:pt x="8" y="9"/>
                  </a:lnTo>
                  <a:lnTo>
                    <a:pt x="0" y="11"/>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09" name="Freeform 473"/>
            <p:cNvSpPr>
              <a:spLocks/>
            </p:cNvSpPr>
            <p:nvPr/>
          </p:nvSpPr>
          <p:spPr bwMode="auto">
            <a:xfrm>
              <a:off x="4572" y="2696"/>
              <a:ext cx="23" cy="14"/>
            </a:xfrm>
            <a:custGeom>
              <a:avLst/>
              <a:gdLst>
                <a:gd name="T0" fmla="*/ 0 w 23"/>
                <a:gd name="T1" fmla="*/ 13 h 13"/>
                <a:gd name="T2" fmla="*/ 23 w 23"/>
                <a:gd name="T3" fmla="*/ 13 h 13"/>
                <a:gd name="T4" fmla="*/ 21 w 23"/>
                <a:gd name="T5" fmla="*/ 11 h 13"/>
                <a:gd name="T6" fmla="*/ 17 w 23"/>
                <a:gd name="T7" fmla="*/ 9 h 13"/>
                <a:gd name="T8" fmla="*/ 15 w 23"/>
                <a:gd name="T9" fmla="*/ 8 h 13"/>
                <a:gd name="T10" fmla="*/ 11 w 23"/>
                <a:gd name="T11" fmla="*/ 6 h 13"/>
                <a:gd name="T12" fmla="*/ 9 w 23"/>
                <a:gd name="T13" fmla="*/ 6 h 13"/>
                <a:gd name="T14" fmla="*/ 7 w 23"/>
                <a:gd name="T15" fmla="*/ 4 h 13"/>
                <a:gd name="T16" fmla="*/ 3 w 23"/>
                <a:gd name="T17" fmla="*/ 2 h 13"/>
                <a:gd name="T18" fmla="*/ 2 w 23"/>
                <a:gd name="T19" fmla="*/ 0 h 13"/>
                <a:gd name="T20" fmla="*/ 2 w 23"/>
                <a:gd name="T21" fmla="*/ 2 h 13"/>
                <a:gd name="T22" fmla="*/ 0 w 23"/>
                <a:gd name="T23" fmla="*/ 4 h 13"/>
                <a:gd name="T24" fmla="*/ 0 w 23"/>
                <a:gd name="T25" fmla="*/ 6 h 13"/>
                <a:gd name="T26" fmla="*/ 0 w 23"/>
                <a:gd name="T27" fmla="*/ 8 h 13"/>
                <a:gd name="T28" fmla="*/ 0 w 23"/>
                <a:gd name="T29" fmla="*/ 9 h 13"/>
                <a:gd name="T30" fmla="*/ 0 w 23"/>
                <a:gd name="T31" fmla="*/ 11 h 13"/>
                <a:gd name="T32" fmla="*/ 0 w 23"/>
                <a:gd name="T33" fmla="*/ 13 h 13"/>
                <a:gd name="T34" fmla="*/ 0 w 23"/>
                <a:gd name="T35"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 h="13">
                  <a:moveTo>
                    <a:pt x="0" y="13"/>
                  </a:moveTo>
                  <a:lnTo>
                    <a:pt x="23" y="13"/>
                  </a:lnTo>
                  <a:lnTo>
                    <a:pt x="21" y="11"/>
                  </a:lnTo>
                  <a:lnTo>
                    <a:pt x="17" y="9"/>
                  </a:lnTo>
                  <a:lnTo>
                    <a:pt x="15" y="8"/>
                  </a:lnTo>
                  <a:lnTo>
                    <a:pt x="11" y="6"/>
                  </a:lnTo>
                  <a:lnTo>
                    <a:pt x="9" y="6"/>
                  </a:lnTo>
                  <a:lnTo>
                    <a:pt x="7" y="4"/>
                  </a:lnTo>
                  <a:lnTo>
                    <a:pt x="3" y="2"/>
                  </a:lnTo>
                  <a:lnTo>
                    <a:pt x="2" y="0"/>
                  </a:lnTo>
                  <a:lnTo>
                    <a:pt x="2" y="2"/>
                  </a:lnTo>
                  <a:lnTo>
                    <a:pt x="0" y="4"/>
                  </a:lnTo>
                  <a:lnTo>
                    <a:pt x="0" y="6"/>
                  </a:lnTo>
                  <a:lnTo>
                    <a:pt x="0" y="8"/>
                  </a:lnTo>
                  <a:lnTo>
                    <a:pt x="0" y="9"/>
                  </a:lnTo>
                  <a:lnTo>
                    <a:pt x="0" y="11"/>
                  </a:lnTo>
                  <a:lnTo>
                    <a:pt x="0" y="13"/>
                  </a:lnTo>
                  <a:lnTo>
                    <a:pt x="0" y="13"/>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10" name="Freeform 474"/>
            <p:cNvSpPr>
              <a:spLocks/>
            </p:cNvSpPr>
            <p:nvPr/>
          </p:nvSpPr>
          <p:spPr bwMode="auto">
            <a:xfrm>
              <a:off x="4560" y="2710"/>
              <a:ext cx="10" cy="13"/>
            </a:xfrm>
            <a:custGeom>
              <a:avLst/>
              <a:gdLst>
                <a:gd name="T0" fmla="*/ 0 w 10"/>
                <a:gd name="T1" fmla="*/ 0 h 12"/>
                <a:gd name="T2" fmla="*/ 0 w 10"/>
                <a:gd name="T3" fmla="*/ 2 h 12"/>
                <a:gd name="T4" fmla="*/ 0 w 10"/>
                <a:gd name="T5" fmla="*/ 4 h 12"/>
                <a:gd name="T6" fmla="*/ 0 w 10"/>
                <a:gd name="T7" fmla="*/ 6 h 12"/>
                <a:gd name="T8" fmla="*/ 0 w 10"/>
                <a:gd name="T9" fmla="*/ 8 h 12"/>
                <a:gd name="T10" fmla="*/ 0 w 10"/>
                <a:gd name="T11" fmla="*/ 8 h 12"/>
                <a:gd name="T12" fmla="*/ 0 w 10"/>
                <a:gd name="T13" fmla="*/ 10 h 12"/>
                <a:gd name="T14" fmla="*/ 2 w 10"/>
                <a:gd name="T15" fmla="*/ 10 h 12"/>
                <a:gd name="T16" fmla="*/ 2 w 10"/>
                <a:gd name="T17" fmla="*/ 12 h 12"/>
                <a:gd name="T18" fmla="*/ 4 w 10"/>
                <a:gd name="T19" fmla="*/ 12 h 12"/>
                <a:gd name="T20" fmla="*/ 4 w 10"/>
                <a:gd name="T21" fmla="*/ 12 h 12"/>
                <a:gd name="T22" fmla="*/ 6 w 10"/>
                <a:gd name="T23" fmla="*/ 12 h 12"/>
                <a:gd name="T24" fmla="*/ 6 w 10"/>
                <a:gd name="T25" fmla="*/ 12 h 12"/>
                <a:gd name="T26" fmla="*/ 8 w 10"/>
                <a:gd name="T27" fmla="*/ 12 h 12"/>
                <a:gd name="T28" fmla="*/ 8 w 10"/>
                <a:gd name="T29" fmla="*/ 12 h 12"/>
                <a:gd name="T30" fmla="*/ 10 w 10"/>
                <a:gd name="T31" fmla="*/ 12 h 12"/>
                <a:gd name="T32" fmla="*/ 10 w 10"/>
                <a:gd name="T33" fmla="*/ 12 h 12"/>
                <a:gd name="T34" fmla="*/ 10 w 10"/>
                <a:gd name="T35" fmla="*/ 0 h 12"/>
                <a:gd name="T36" fmla="*/ 10 w 10"/>
                <a:gd name="T37" fmla="*/ 0 h 12"/>
                <a:gd name="T38" fmla="*/ 8 w 10"/>
                <a:gd name="T39" fmla="*/ 0 h 12"/>
                <a:gd name="T40" fmla="*/ 8 w 10"/>
                <a:gd name="T41" fmla="*/ 0 h 12"/>
                <a:gd name="T42" fmla="*/ 6 w 10"/>
                <a:gd name="T43" fmla="*/ 0 h 12"/>
                <a:gd name="T44" fmla="*/ 4 w 10"/>
                <a:gd name="T45" fmla="*/ 0 h 12"/>
                <a:gd name="T46" fmla="*/ 2 w 10"/>
                <a:gd name="T47" fmla="*/ 0 h 12"/>
                <a:gd name="T48" fmla="*/ 2 w 10"/>
                <a:gd name="T49" fmla="*/ 0 h 12"/>
                <a:gd name="T50" fmla="*/ 0 w 10"/>
                <a:gd name="T5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 h="12">
                  <a:moveTo>
                    <a:pt x="0" y="0"/>
                  </a:moveTo>
                  <a:lnTo>
                    <a:pt x="0" y="2"/>
                  </a:lnTo>
                  <a:lnTo>
                    <a:pt x="0" y="4"/>
                  </a:lnTo>
                  <a:lnTo>
                    <a:pt x="0" y="6"/>
                  </a:lnTo>
                  <a:lnTo>
                    <a:pt x="0" y="8"/>
                  </a:lnTo>
                  <a:lnTo>
                    <a:pt x="0" y="8"/>
                  </a:lnTo>
                  <a:lnTo>
                    <a:pt x="0" y="10"/>
                  </a:lnTo>
                  <a:lnTo>
                    <a:pt x="2" y="10"/>
                  </a:lnTo>
                  <a:lnTo>
                    <a:pt x="2" y="12"/>
                  </a:lnTo>
                  <a:lnTo>
                    <a:pt x="4" y="12"/>
                  </a:lnTo>
                  <a:lnTo>
                    <a:pt x="4" y="12"/>
                  </a:lnTo>
                  <a:lnTo>
                    <a:pt x="6" y="12"/>
                  </a:lnTo>
                  <a:lnTo>
                    <a:pt x="6" y="12"/>
                  </a:lnTo>
                  <a:lnTo>
                    <a:pt x="8" y="12"/>
                  </a:lnTo>
                  <a:lnTo>
                    <a:pt x="8" y="12"/>
                  </a:lnTo>
                  <a:lnTo>
                    <a:pt x="10" y="12"/>
                  </a:lnTo>
                  <a:lnTo>
                    <a:pt x="10" y="12"/>
                  </a:lnTo>
                  <a:lnTo>
                    <a:pt x="10" y="0"/>
                  </a:lnTo>
                  <a:lnTo>
                    <a:pt x="10" y="0"/>
                  </a:lnTo>
                  <a:lnTo>
                    <a:pt x="8" y="0"/>
                  </a:lnTo>
                  <a:lnTo>
                    <a:pt x="8" y="0"/>
                  </a:lnTo>
                  <a:lnTo>
                    <a:pt x="6" y="0"/>
                  </a:lnTo>
                  <a:lnTo>
                    <a:pt x="4" y="0"/>
                  </a:lnTo>
                  <a:lnTo>
                    <a:pt x="2" y="0"/>
                  </a:lnTo>
                  <a:lnTo>
                    <a:pt x="2" y="0"/>
                  </a:lnTo>
                  <a:lnTo>
                    <a:pt x="0"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11" name="Freeform 475"/>
            <p:cNvSpPr>
              <a:spLocks/>
            </p:cNvSpPr>
            <p:nvPr/>
          </p:nvSpPr>
          <p:spPr bwMode="auto">
            <a:xfrm>
              <a:off x="4209" y="2424"/>
              <a:ext cx="177" cy="226"/>
            </a:xfrm>
            <a:custGeom>
              <a:avLst/>
              <a:gdLst>
                <a:gd name="T0" fmla="*/ 142 w 177"/>
                <a:gd name="T1" fmla="*/ 102 h 208"/>
                <a:gd name="T2" fmla="*/ 138 w 177"/>
                <a:gd name="T3" fmla="*/ 104 h 208"/>
                <a:gd name="T4" fmla="*/ 136 w 177"/>
                <a:gd name="T5" fmla="*/ 104 h 208"/>
                <a:gd name="T6" fmla="*/ 138 w 177"/>
                <a:gd name="T7" fmla="*/ 116 h 208"/>
                <a:gd name="T8" fmla="*/ 144 w 177"/>
                <a:gd name="T9" fmla="*/ 119 h 208"/>
                <a:gd name="T10" fmla="*/ 150 w 177"/>
                <a:gd name="T11" fmla="*/ 121 h 208"/>
                <a:gd name="T12" fmla="*/ 155 w 177"/>
                <a:gd name="T13" fmla="*/ 133 h 208"/>
                <a:gd name="T14" fmla="*/ 163 w 177"/>
                <a:gd name="T15" fmla="*/ 144 h 208"/>
                <a:gd name="T16" fmla="*/ 177 w 177"/>
                <a:gd name="T17" fmla="*/ 148 h 208"/>
                <a:gd name="T18" fmla="*/ 177 w 177"/>
                <a:gd name="T19" fmla="*/ 152 h 208"/>
                <a:gd name="T20" fmla="*/ 177 w 177"/>
                <a:gd name="T21" fmla="*/ 156 h 208"/>
                <a:gd name="T22" fmla="*/ 177 w 177"/>
                <a:gd name="T23" fmla="*/ 162 h 208"/>
                <a:gd name="T24" fmla="*/ 175 w 177"/>
                <a:gd name="T25" fmla="*/ 181 h 208"/>
                <a:gd name="T26" fmla="*/ 173 w 177"/>
                <a:gd name="T27" fmla="*/ 202 h 208"/>
                <a:gd name="T28" fmla="*/ 163 w 177"/>
                <a:gd name="T29" fmla="*/ 208 h 208"/>
                <a:gd name="T30" fmla="*/ 155 w 177"/>
                <a:gd name="T31" fmla="*/ 208 h 208"/>
                <a:gd name="T32" fmla="*/ 150 w 177"/>
                <a:gd name="T33" fmla="*/ 208 h 208"/>
                <a:gd name="T34" fmla="*/ 111 w 177"/>
                <a:gd name="T35" fmla="*/ 169 h 208"/>
                <a:gd name="T36" fmla="*/ 111 w 177"/>
                <a:gd name="T37" fmla="*/ 165 h 208"/>
                <a:gd name="T38" fmla="*/ 109 w 177"/>
                <a:gd name="T39" fmla="*/ 162 h 208"/>
                <a:gd name="T40" fmla="*/ 100 w 177"/>
                <a:gd name="T41" fmla="*/ 150 h 208"/>
                <a:gd name="T42" fmla="*/ 88 w 177"/>
                <a:gd name="T43" fmla="*/ 139 h 208"/>
                <a:gd name="T44" fmla="*/ 82 w 177"/>
                <a:gd name="T45" fmla="*/ 129 h 208"/>
                <a:gd name="T46" fmla="*/ 82 w 177"/>
                <a:gd name="T47" fmla="*/ 117 h 208"/>
                <a:gd name="T48" fmla="*/ 81 w 177"/>
                <a:gd name="T49" fmla="*/ 110 h 208"/>
                <a:gd name="T50" fmla="*/ 73 w 177"/>
                <a:gd name="T51" fmla="*/ 100 h 208"/>
                <a:gd name="T52" fmla="*/ 67 w 177"/>
                <a:gd name="T53" fmla="*/ 91 h 208"/>
                <a:gd name="T54" fmla="*/ 63 w 177"/>
                <a:gd name="T55" fmla="*/ 77 h 208"/>
                <a:gd name="T56" fmla="*/ 54 w 177"/>
                <a:gd name="T57" fmla="*/ 66 h 208"/>
                <a:gd name="T58" fmla="*/ 42 w 177"/>
                <a:gd name="T59" fmla="*/ 54 h 208"/>
                <a:gd name="T60" fmla="*/ 31 w 177"/>
                <a:gd name="T61" fmla="*/ 41 h 208"/>
                <a:gd name="T62" fmla="*/ 13 w 177"/>
                <a:gd name="T63" fmla="*/ 27 h 208"/>
                <a:gd name="T64" fmla="*/ 2 w 177"/>
                <a:gd name="T65" fmla="*/ 6 h 208"/>
                <a:gd name="T66" fmla="*/ 10 w 177"/>
                <a:gd name="T67" fmla="*/ 4 h 208"/>
                <a:gd name="T68" fmla="*/ 23 w 177"/>
                <a:gd name="T69" fmla="*/ 4 h 208"/>
                <a:gd name="T70" fmla="*/ 36 w 177"/>
                <a:gd name="T71" fmla="*/ 8 h 208"/>
                <a:gd name="T72" fmla="*/ 46 w 177"/>
                <a:gd name="T73" fmla="*/ 18 h 208"/>
                <a:gd name="T74" fmla="*/ 58 w 177"/>
                <a:gd name="T75" fmla="*/ 33 h 208"/>
                <a:gd name="T76" fmla="*/ 67 w 177"/>
                <a:gd name="T77" fmla="*/ 46 h 208"/>
                <a:gd name="T78" fmla="*/ 81 w 177"/>
                <a:gd name="T79" fmla="*/ 62 h 208"/>
                <a:gd name="T80" fmla="*/ 98 w 177"/>
                <a:gd name="T81" fmla="*/ 71 h 208"/>
                <a:gd name="T82" fmla="*/ 111 w 177"/>
                <a:gd name="T83" fmla="*/ 73 h 208"/>
                <a:gd name="T84" fmla="*/ 115 w 177"/>
                <a:gd name="T85" fmla="*/ 79 h 208"/>
                <a:gd name="T86" fmla="*/ 119 w 177"/>
                <a:gd name="T87" fmla="*/ 81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7" h="208">
                  <a:moveTo>
                    <a:pt x="119" y="81"/>
                  </a:moveTo>
                  <a:lnTo>
                    <a:pt x="144" y="102"/>
                  </a:lnTo>
                  <a:lnTo>
                    <a:pt x="142" y="102"/>
                  </a:lnTo>
                  <a:lnTo>
                    <a:pt x="142" y="102"/>
                  </a:lnTo>
                  <a:lnTo>
                    <a:pt x="140" y="104"/>
                  </a:lnTo>
                  <a:lnTo>
                    <a:pt x="138" y="104"/>
                  </a:lnTo>
                  <a:lnTo>
                    <a:pt x="138" y="104"/>
                  </a:lnTo>
                  <a:lnTo>
                    <a:pt x="136" y="104"/>
                  </a:lnTo>
                  <a:lnTo>
                    <a:pt x="136" y="104"/>
                  </a:lnTo>
                  <a:lnTo>
                    <a:pt x="134" y="104"/>
                  </a:lnTo>
                  <a:lnTo>
                    <a:pt x="134" y="116"/>
                  </a:lnTo>
                  <a:lnTo>
                    <a:pt x="138" y="116"/>
                  </a:lnTo>
                  <a:lnTo>
                    <a:pt x="140" y="117"/>
                  </a:lnTo>
                  <a:lnTo>
                    <a:pt x="142" y="119"/>
                  </a:lnTo>
                  <a:lnTo>
                    <a:pt x="144" y="119"/>
                  </a:lnTo>
                  <a:lnTo>
                    <a:pt x="146" y="121"/>
                  </a:lnTo>
                  <a:lnTo>
                    <a:pt x="148" y="121"/>
                  </a:lnTo>
                  <a:lnTo>
                    <a:pt x="150" y="121"/>
                  </a:lnTo>
                  <a:lnTo>
                    <a:pt x="153" y="121"/>
                  </a:lnTo>
                  <a:lnTo>
                    <a:pt x="153" y="127"/>
                  </a:lnTo>
                  <a:lnTo>
                    <a:pt x="155" y="133"/>
                  </a:lnTo>
                  <a:lnTo>
                    <a:pt x="157" y="139"/>
                  </a:lnTo>
                  <a:lnTo>
                    <a:pt x="159" y="142"/>
                  </a:lnTo>
                  <a:lnTo>
                    <a:pt x="163" y="144"/>
                  </a:lnTo>
                  <a:lnTo>
                    <a:pt x="165" y="146"/>
                  </a:lnTo>
                  <a:lnTo>
                    <a:pt x="171" y="148"/>
                  </a:lnTo>
                  <a:lnTo>
                    <a:pt x="177" y="148"/>
                  </a:lnTo>
                  <a:lnTo>
                    <a:pt x="177" y="150"/>
                  </a:lnTo>
                  <a:lnTo>
                    <a:pt x="177" y="150"/>
                  </a:lnTo>
                  <a:lnTo>
                    <a:pt x="177" y="152"/>
                  </a:lnTo>
                  <a:lnTo>
                    <a:pt x="177" y="152"/>
                  </a:lnTo>
                  <a:lnTo>
                    <a:pt x="177" y="154"/>
                  </a:lnTo>
                  <a:lnTo>
                    <a:pt x="177" y="156"/>
                  </a:lnTo>
                  <a:lnTo>
                    <a:pt x="177" y="156"/>
                  </a:lnTo>
                  <a:lnTo>
                    <a:pt x="177" y="158"/>
                  </a:lnTo>
                  <a:lnTo>
                    <a:pt x="177" y="162"/>
                  </a:lnTo>
                  <a:lnTo>
                    <a:pt x="177" y="167"/>
                  </a:lnTo>
                  <a:lnTo>
                    <a:pt x="175" y="175"/>
                  </a:lnTo>
                  <a:lnTo>
                    <a:pt x="175" y="181"/>
                  </a:lnTo>
                  <a:lnTo>
                    <a:pt x="175" y="188"/>
                  </a:lnTo>
                  <a:lnTo>
                    <a:pt x="173" y="194"/>
                  </a:lnTo>
                  <a:lnTo>
                    <a:pt x="173" y="202"/>
                  </a:lnTo>
                  <a:lnTo>
                    <a:pt x="173" y="208"/>
                  </a:lnTo>
                  <a:lnTo>
                    <a:pt x="167" y="208"/>
                  </a:lnTo>
                  <a:lnTo>
                    <a:pt x="163" y="208"/>
                  </a:lnTo>
                  <a:lnTo>
                    <a:pt x="161" y="208"/>
                  </a:lnTo>
                  <a:lnTo>
                    <a:pt x="157" y="208"/>
                  </a:lnTo>
                  <a:lnTo>
                    <a:pt x="155" y="208"/>
                  </a:lnTo>
                  <a:lnTo>
                    <a:pt x="153" y="208"/>
                  </a:lnTo>
                  <a:lnTo>
                    <a:pt x="152" y="208"/>
                  </a:lnTo>
                  <a:lnTo>
                    <a:pt x="150" y="208"/>
                  </a:lnTo>
                  <a:lnTo>
                    <a:pt x="109" y="171"/>
                  </a:lnTo>
                  <a:lnTo>
                    <a:pt x="109" y="171"/>
                  </a:lnTo>
                  <a:lnTo>
                    <a:pt x="111" y="169"/>
                  </a:lnTo>
                  <a:lnTo>
                    <a:pt x="111" y="169"/>
                  </a:lnTo>
                  <a:lnTo>
                    <a:pt x="111" y="167"/>
                  </a:lnTo>
                  <a:lnTo>
                    <a:pt x="111" y="165"/>
                  </a:lnTo>
                  <a:lnTo>
                    <a:pt x="111" y="164"/>
                  </a:lnTo>
                  <a:lnTo>
                    <a:pt x="109" y="164"/>
                  </a:lnTo>
                  <a:lnTo>
                    <a:pt x="109" y="162"/>
                  </a:lnTo>
                  <a:lnTo>
                    <a:pt x="106" y="158"/>
                  </a:lnTo>
                  <a:lnTo>
                    <a:pt x="104" y="154"/>
                  </a:lnTo>
                  <a:lnTo>
                    <a:pt x="100" y="150"/>
                  </a:lnTo>
                  <a:lnTo>
                    <a:pt x="96" y="146"/>
                  </a:lnTo>
                  <a:lnTo>
                    <a:pt x="92" y="142"/>
                  </a:lnTo>
                  <a:lnTo>
                    <a:pt x="88" y="139"/>
                  </a:lnTo>
                  <a:lnTo>
                    <a:pt x="86" y="137"/>
                  </a:lnTo>
                  <a:lnTo>
                    <a:pt x="84" y="133"/>
                  </a:lnTo>
                  <a:lnTo>
                    <a:pt x="82" y="129"/>
                  </a:lnTo>
                  <a:lnTo>
                    <a:pt x="82" y="125"/>
                  </a:lnTo>
                  <a:lnTo>
                    <a:pt x="82" y="121"/>
                  </a:lnTo>
                  <a:lnTo>
                    <a:pt x="82" y="117"/>
                  </a:lnTo>
                  <a:lnTo>
                    <a:pt x="82" y="114"/>
                  </a:lnTo>
                  <a:lnTo>
                    <a:pt x="81" y="112"/>
                  </a:lnTo>
                  <a:lnTo>
                    <a:pt x="81" y="110"/>
                  </a:lnTo>
                  <a:lnTo>
                    <a:pt x="79" y="108"/>
                  </a:lnTo>
                  <a:lnTo>
                    <a:pt x="75" y="104"/>
                  </a:lnTo>
                  <a:lnTo>
                    <a:pt x="73" y="100"/>
                  </a:lnTo>
                  <a:lnTo>
                    <a:pt x="71" y="98"/>
                  </a:lnTo>
                  <a:lnTo>
                    <a:pt x="69" y="94"/>
                  </a:lnTo>
                  <a:lnTo>
                    <a:pt x="67" y="91"/>
                  </a:lnTo>
                  <a:lnTo>
                    <a:pt x="65" y="87"/>
                  </a:lnTo>
                  <a:lnTo>
                    <a:pt x="63" y="83"/>
                  </a:lnTo>
                  <a:lnTo>
                    <a:pt x="63" y="77"/>
                  </a:lnTo>
                  <a:lnTo>
                    <a:pt x="61" y="73"/>
                  </a:lnTo>
                  <a:lnTo>
                    <a:pt x="58" y="69"/>
                  </a:lnTo>
                  <a:lnTo>
                    <a:pt x="54" y="66"/>
                  </a:lnTo>
                  <a:lnTo>
                    <a:pt x="50" y="62"/>
                  </a:lnTo>
                  <a:lnTo>
                    <a:pt x="46" y="58"/>
                  </a:lnTo>
                  <a:lnTo>
                    <a:pt x="42" y="54"/>
                  </a:lnTo>
                  <a:lnTo>
                    <a:pt x="38" y="48"/>
                  </a:lnTo>
                  <a:lnTo>
                    <a:pt x="36" y="43"/>
                  </a:lnTo>
                  <a:lnTo>
                    <a:pt x="31" y="41"/>
                  </a:lnTo>
                  <a:lnTo>
                    <a:pt x="25" y="39"/>
                  </a:lnTo>
                  <a:lnTo>
                    <a:pt x="19" y="33"/>
                  </a:lnTo>
                  <a:lnTo>
                    <a:pt x="13" y="27"/>
                  </a:lnTo>
                  <a:lnTo>
                    <a:pt x="8" y="20"/>
                  </a:lnTo>
                  <a:lnTo>
                    <a:pt x="4" y="14"/>
                  </a:lnTo>
                  <a:lnTo>
                    <a:pt x="2" y="6"/>
                  </a:lnTo>
                  <a:lnTo>
                    <a:pt x="0" y="0"/>
                  </a:lnTo>
                  <a:lnTo>
                    <a:pt x="4" y="2"/>
                  </a:lnTo>
                  <a:lnTo>
                    <a:pt x="10" y="4"/>
                  </a:lnTo>
                  <a:lnTo>
                    <a:pt x="13" y="4"/>
                  </a:lnTo>
                  <a:lnTo>
                    <a:pt x="19" y="4"/>
                  </a:lnTo>
                  <a:lnTo>
                    <a:pt x="23" y="4"/>
                  </a:lnTo>
                  <a:lnTo>
                    <a:pt x="27" y="6"/>
                  </a:lnTo>
                  <a:lnTo>
                    <a:pt x="33" y="6"/>
                  </a:lnTo>
                  <a:lnTo>
                    <a:pt x="36" y="8"/>
                  </a:lnTo>
                  <a:lnTo>
                    <a:pt x="40" y="8"/>
                  </a:lnTo>
                  <a:lnTo>
                    <a:pt x="44" y="12"/>
                  </a:lnTo>
                  <a:lnTo>
                    <a:pt x="46" y="18"/>
                  </a:lnTo>
                  <a:lnTo>
                    <a:pt x="50" y="23"/>
                  </a:lnTo>
                  <a:lnTo>
                    <a:pt x="54" y="29"/>
                  </a:lnTo>
                  <a:lnTo>
                    <a:pt x="58" y="33"/>
                  </a:lnTo>
                  <a:lnTo>
                    <a:pt x="59" y="39"/>
                  </a:lnTo>
                  <a:lnTo>
                    <a:pt x="63" y="41"/>
                  </a:lnTo>
                  <a:lnTo>
                    <a:pt x="67" y="46"/>
                  </a:lnTo>
                  <a:lnTo>
                    <a:pt x="71" y="50"/>
                  </a:lnTo>
                  <a:lnTo>
                    <a:pt x="77" y="56"/>
                  </a:lnTo>
                  <a:lnTo>
                    <a:pt x="81" y="62"/>
                  </a:lnTo>
                  <a:lnTo>
                    <a:pt x="86" y="66"/>
                  </a:lnTo>
                  <a:lnTo>
                    <a:pt x="92" y="69"/>
                  </a:lnTo>
                  <a:lnTo>
                    <a:pt x="98" y="71"/>
                  </a:lnTo>
                  <a:lnTo>
                    <a:pt x="106" y="71"/>
                  </a:lnTo>
                  <a:lnTo>
                    <a:pt x="107" y="71"/>
                  </a:lnTo>
                  <a:lnTo>
                    <a:pt x="111" y="73"/>
                  </a:lnTo>
                  <a:lnTo>
                    <a:pt x="111" y="75"/>
                  </a:lnTo>
                  <a:lnTo>
                    <a:pt x="113" y="77"/>
                  </a:lnTo>
                  <a:lnTo>
                    <a:pt x="115" y="79"/>
                  </a:lnTo>
                  <a:lnTo>
                    <a:pt x="115" y="81"/>
                  </a:lnTo>
                  <a:lnTo>
                    <a:pt x="117" y="81"/>
                  </a:lnTo>
                  <a:lnTo>
                    <a:pt x="119" y="81"/>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12" name="Freeform 476"/>
            <p:cNvSpPr>
              <a:spLocks/>
            </p:cNvSpPr>
            <p:nvPr/>
          </p:nvSpPr>
          <p:spPr bwMode="auto">
            <a:xfrm>
              <a:off x="4794" y="2543"/>
              <a:ext cx="52" cy="37"/>
            </a:xfrm>
            <a:custGeom>
              <a:avLst/>
              <a:gdLst>
                <a:gd name="T0" fmla="*/ 8 w 52"/>
                <a:gd name="T1" fmla="*/ 9 h 34"/>
                <a:gd name="T2" fmla="*/ 14 w 52"/>
                <a:gd name="T3" fmla="*/ 6 h 34"/>
                <a:gd name="T4" fmla="*/ 18 w 52"/>
                <a:gd name="T5" fmla="*/ 2 h 34"/>
                <a:gd name="T6" fmla="*/ 23 w 52"/>
                <a:gd name="T7" fmla="*/ 0 h 34"/>
                <a:gd name="T8" fmla="*/ 31 w 52"/>
                <a:gd name="T9" fmla="*/ 0 h 34"/>
                <a:gd name="T10" fmla="*/ 35 w 52"/>
                <a:gd name="T11" fmla="*/ 2 h 34"/>
                <a:gd name="T12" fmla="*/ 41 w 52"/>
                <a:gd name="T13" fmla="*/ 4 h 34"/>
                <a:gd name="T14" fmla="*/ 44 w 52"/>
                <a:gd name="T15" fmla="*/ 7 h 34"/>
                <a:gd name="T16" fmla="*/ 48 w 52"/>
                <a:gd name="T17" fmla="*/ 9 h 34"/>
                <a:gd name="T18" fmla="*/ 48 w 52"/>
                <a:gd name="T19" fmla="*/ 13 h 34"/>
                <a:gd name="T20" fmla="*/ 48 w 52"/>
                <a:gd name="T21" fmla="*/ 17 h 34"/>
                <a:gd name="T22" fmla="*/ 50 w 52"/>
                <a:gd name="T23" fmla="*/ 21 h 34"/>
                <a:gd name="T24" fmla="*/ 50 w 52"/>
                <a:gd name="T25" fmla="*/ 23 h 34"/>
                <a:gd name="T26" fmla="*/ 50 w 52"/>
                <a:gd name="T27" fmla="*/ 25 h 34"/>
                <a:gd name="T28" fmla="*/ 50 w 52"/>
                <a:gd name="T29" fmla="*/ 29 h 34"/>
                <a:gd name="T30" fmla="*/ 52 w 52"/>
                <a:gd name="T31" fmla="*/ 30 h 34"/>
                <a:gd name="T32" fmla="*/ 50 w 52"/>
                <a:gd name="T33" fmla="*/ 32 h 34"/>
                <a:gd name="T34" fmla="*/ 42 w 52"/>
                <a:gd name="T35" fmla="*/ 34 h 34"/>
                <a:gd name="T36" fmla="*/ 37 w 52"/>
                <a:gd name="T37" fmla="*/ 34 h 34"/>
                <a:gd name="T38" fmla="*/ 27 w 52"/>
                <a:gd name="T39" fmla="*/ 32 h 34"/>
                <a:gd name="T40" fmla="*/ 19 w 52"/>
                <a:gd name="T41" fmla="*/ 32 h 34"/>
                <a:gd name="T42" fmla="*/ 18 w 52"/>
                <a:gd name="T43" fmla="*/ 30 h 34"/>
                <a:gd name="T44" fmla="*/ 16 w 52"/>
                <a:gd name="T45" fmla="*/ 27 h 34"/>
                <a:gd name="T46" fmla="*/ 14 w 52"/>
                <a:gd name="T47" fmla="*/ 25 h 34"/>
                <a:gd name="T48" fmla="*/ 12 w 52"/>
                <a:gd name="T49" fmla="*/ 23 h 34"/>
                <a:gd name="T50" fmla="*/ 8 w 52"/>
                <a:gd name="T51" fmla="*/ 21 h 34"/>
                <a:gd name="T52" fmla="*/ 2 w 52"/>
                <a:gd name="T53" fmla="*/ 19 h 34"/>
                <a:gd name="T54" fmla="*/ 0 w 52"/>
                <a:gd name="T55" fmla="*/ 15 h 34"/>
                <a:gd name="T56" fmla="*/ 0 w 52"/>
                <a:gd name="T57" fmla="*/ 11 h 34"/>
                <a:gd name="T58" fmla="*/ 0 w 52"/>
                <a:gd name="T59" fmla="*/ 11 h 34"/>
                <a:gd name="T60" fmla="*/ 2 w 52"/>
                <a:gd name="T61" fmla="*/ 9 h 34"/>
                <a:gd name="T62" fmla="*/ 4 w 52"/>
                <a:gd name="T63" fmla="*/ 9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2" h="34">
                  <a:moveTo>
                    <a:pt x="6" y="9"/>
                  </a:moveTo>
                  <a:lnTo>
                    <a:pt x="8" y="9"/>
                  </a:lnTo>
                  <a:lnTo>
                    <a:pt x="10" y="7"/>
                  </a:lnTo>
                  <a:lnTo>
                    <a:pt x="14" y="6"/>
                  </a:lnTo>
                  <a:lnTo>
                    <a:pt x="16" y="4"/>
                  </a:lnTo>
                  <a:lnTo>
                    <a:pt x="18" y="2"/>
                  </a:lnTo>
                  <a:lnTo>
                    <a:pt x="21" y="0"/>
                  </a:lnTo>
                  <a:lnTo>
                    <a:pt x="23" y="0"/>
                  </a:lnTo>
                  <a:lnTo>
                    <a:pt x="27" y="0"/>
                  </a:lnTo>
                  <a:lnTo>
                    <a:pt x="31" y="0"/>
                  </a:lnTo>
                  <a:lnTo>
                    <a:pt x="33" y="0"/>
                  </a:lnTo>
                  <a:lnTo>
                    <a:pt x="35" y="2"/>
                  </a:lnTo>
                  <a:lnTo>
                    <a:pt x="39" y="4"/>
                  </a:lnTo>
                  <a:lnTo>
                    <a:pt x="41" y="4"/>
                  </a:lnTo>
                  <a:lnTo>
                    <a:pt x="42" y="6"/>
                  </a:lnTo>
                  <a:lnTo>
                    <a:pt x="44" y="7"/>
                  </a:lnTo>
                  <a:lnTo>
                    <a:pt x="48" y="7"/>
                  </a:lnTo>
                  <a:lnTo>
                    <a:pt x="48" y="9"/>
                  </a:lnTo>
                  <a:lnTo>
                    <a:pt x="48" y="11"/>
                  </a:lnTo>
                  <a:lnTo>
                    <a:pt x="48" y="13"/>
                  </a:lnTo>
                  <a:lnTo>
                    <a:pt x="48" y="15"/>
                  </a:lnTo>
                  <a:lnTo>
                    <a:pt x="48" y="17"/>
                  </a:lnTo>
                  <a:lnTo>
                    <a:pt x="48" y="19"/>
                  </a:lnTo>
                  <a:lnTo>
                    <a:pt x="50" y="21"/>
                  </a:lnTo>
                  <a:lnTo>
                    <a:pt x="50" y="23"/>
                  </a:lnTo>
                  <a:lnTo>
                    <a:pt x="50" y="23"/>
                  </a:lnTo>
                  <a:lnTo>
                    <a:pt x="50" y="25"/>
                  </a:lnTo>
                  <a:lnTo>
                    <a:pt x="50" y="25"/>
                  </a:lnTo>
                  <a:lnTo>
                    <a:pt x="50" y="27"/>
                  </a:lnTo>
                  <a:lnTo>
                    <a:pt x="50" y="29"/>
                  </a:lnTo>
                  <a:lnTo>
                    <a:pt x="52" y="29"/>
                  </a:lnTo>
                  <a:lnTo>
                    <a:pt x="52" y="30"/>
                  </a:lnTo>
                  <a:lnTo>
                    <a:pt x="52" y="30"/>
                  </a:lnTo>
                  <a:lnTo>
                    <a:pt x="50" y="32"/>
                  </a:lnTo>
                  <a:lnTo>
                    <a:pt x="46" y="34"/>
                  </a:lnTo>
                  <a:lnTo>
                    <a:pt x="42" y="34"/>
                  </a:lnTo>
                  <a:lnTo>
                    <a:pt x="41" y="34"/>
                  </a:lnTo>
                  <a:lnTo>
                    <a:pt x="37" y="34"/>
                  </a:lnTo>
                  <a:lnTo>
                    <a:pt x="31" y="32"/>
                  </a:lnTo>
                  <a:lnTo>
                    <a:pt x="27" y="32"/>
                  </a:lnTo>
                  <a:lnTo>
                    <a:pt x="21" y="32"/>
                  </a:lnTo>
                  <a:lnTo>
                    <a:pt x="19" y="32"/>
                  </a:lnTo>
                  <a:lnTo>
                    <a:pt x="18" y="32"/>
                  </a:lnTo>
                  <a:lnTo>
                    <a:pt x="18" y="30"/>
                  </a:lnTo>
                  <a:lnTo>
                    <a:pt x="16" y="29"/>
                  </a:lnTo>
                  <a:lnTo>
                    <a:pt x="16" y="27"/>
                  </a:lnTo>
                  <a:lnTo>
                    <a:pt x="14" y="27"/>
                  </a:lnTo>
                  <a:lnTo>
                    <a:pt x="14" y="25"/>
                  </a:lnTo>
                  <a:lnTo>
                    <a:pt x="14" y="23"/>
                  </a:lnTo>
                  <a:lnTo>
                    <a:pt x="12" y="23"/>
                  </a:lnTo>
                  <a:lnTo>
                    <a:pt x="10" y="23"/>
                  </a:lnTo>
                  <a:lnTo>
                    <a:pt x="8" y="21"/>
                  </a:lnTo>
                  <a:lnTo>
                    <a:pt x="4" y="21"/>
                  </a:lnTo>
                  <a:lnTo>
                    <a:pt x="2" y="19"/>
                  </a:lnTo>
                  <a:lnTo>
                    <a:pt x="0" y="17"/>
                  </a:lnTo>
                  <a:lnTo>
                    <a:pt x="0" y="15"/>
                  </a:lnTo>
                  <a:lnTo>
                    <a:pt x="0" y="13"/>
                  </a:lnTo>
                  <a:lnTo>
                    <a:pt x="0" y="11"/>
                  </a:lnTo>
                  <a:lnTo>
                    <a:pt x="0" y="11"/>
                  </a:lnTo>
                  <a:lnTo>
                    <a:pt x="0" y="11"/>
                  </a:lnTo>
                  <a:lnTo>
                    <a:pt x="2" y="9"/>
                  </a:lnTo>
                  <a:lnTo>
                    <a:pt x="2" y="9"/>
                  </a:lnTo>
                  <a:lnTo>
                    <a:pt x="4" y="9"/>
                  </a:lnTo>
                  <a:lnTo>
                    <a:pt x="4" y="9"/>
                  </a:lnTo>
                  <a:lnTo>
                    <a:pt x="6" y="9"/>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13" name="Freeform 477"/>
            <p:cNvSpPr>
              <a:spLocks/>
            </p:cNvSpPr>
            <p:nvPr/>
          </p:nvSpPr>
          <p:spPr bwMode="auto">
            <a:xfrm>
              <a:off x="5072" y="2998"/>
              <a:ext cx="16" cy="20"/>
            </a:xfrm>
            <a:custGeom>
              <a:avLst/>
              <a:gdLst>
                <a:gd name="T0" fmla="*/ 0 w 16"/>
                <a:gd name="T1" fmla="*/ 4 h 18"/>
                <a:gd name="T2" fmla="*/ 0 w 16"/>
                <a:gd name="T3" fmla="*/ 6 h 18"/>
                <a:gd name="T4" fmla="*/ 0 w 16"/>
                <a:gd name="T5" fmla="*/ 8 h 18"/>
                <a:gd name="T6" fmla="*/ 2 w 16"/>
                <a:gd name="T7" fmla="*/ 10 h 18"/>
                <a:gd name="T8" fmla="*/ 4 w 16"/>
                <a:gd name="T9" fmla="*/ 12 h 18"/>
                <a:gd name="T10" fmla="*/ 4 w 16"/>
                <a:gd name="T11" fmla="*/ 14 h 18"/>
                <a:gd name="T12" fmla="*/ 6 w 16"/>
                <a:gd name="T13" fmla="*/ 14 h 18"/>
                <a:gd name="T14" fmla="*/ 8 w 16"/>
                <a:gd name="T15" fmla="*/ 16 h 18"/>
                <a:gd name="T16" fmla="*/ 10 w 16"/>
                <a:gd name="T17" fmla="*/ 18 h 18"/>
                <a:gd name="T18" fmla="*/ 16 w 16"/>
                <a:gd name="T19" fmla="*/ 18 h 18"/>
                <a:gd name="T20" fmla="*/ 14 w 16"/>
                <a:gd name="T21" fmla="*/ 14 h 18"/>
                <a:gd name="T22" fmla="*/ 12 w 16"/>
                <a:gd name="T23" fmla="*/ 12 h 18"/>
                <a:gd name="T24" fmla="*/ 10 w 16"/>
                <a:gd name="T25" fmla="*/ 10 h 18"/>
                <a:gd name="T26" fmla="*/ 8 w 16"/>
                <a:gd name="T27" fmla="*/ 8 h 18"/>
                <a:gd name="T28" fmla="*/ 6 w 16"/>
                <a:gd name="T29" fmla="*/ 8 h 18"/>
                <a:gd name="T30" fmla="*/ 4 w 16"/>
                <a:gd name="T31" fmla="*/ 6 h 18"/>
                <a:gd name="T32" fmla="*/ 4 w 16"/>
                <a:gd name="T33" fmla="*/ 4 h 18"/>
                <a:gd name="T34" fmla="*/ 2 w 16"/>
                <a:gd name="T35" fmla="*/ 0 h 18"/>
                <a:gd name="T36" fmla="*/ 2 w 16"/>
                <a:gd name="T37" fmla="*/ 0 h 18"/>
                <a:gd name="T38" fmla="*/ 2 w 16"/>
                <a:gd name="T39" fmla="*/ 2 h 18"/>
                <a:gd name="T40" fmla="*/ 2 w 16"/>
                <a:gd name="T41" fmla="*/ 2 h 18"/>
                <a:gd name="T42" fmla="*/ 0 w 16"/>
                <a:gd name="T43" fmla="*/ 2 h 18"/>
                <a:gd name="T44" fmla="*/ 0 w 16"/>
                <a:gd name="T45" fmla="*/ 2 h 18"/>
                <a:gd name="T46" fmla="*/ 0 w 16"/>
                <a:gd name="T47" fmla="*/ 4 h 18"/>
                <a:gd name="T48" fmla="*/ 0 w 16"/>
                <a:gd name="T49" fmla="*/ 4 h 18"/>
                <a:gd name="T50" fmla="*/ 0 w 16"/>
                <a:gd name="T51" fmla="*/ 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 h="18">
                  <a:moveTo>
                    <a:pt x="0" y="4"/>
                  </a:moveTo>
                  <a:lnTo>
                    <a:pt x="0" y="6"/>
                  </a:lnTo>
                  <a:lnTo>
                    <a:pt x="0" y="8"/>
                  </a:lnTo>
                  <a:lnTo>
                    <a:pt x="2" y="10"/>
                  </a:lnTo>
                  <a:lnTo>
                    <a:pt x="4" y="12"/>
                  </a:lnTo>
                  <a:lnTo>
                    <a:pt x="4" y="14"/>
                  </a:lnTo>
                  <a:lnTo>
                    <a:pt x="6" y="14"/>
                  </a:lnTo>
                  <a:lnTo>
                    <a:pt x="8" y="16"/>
                  </a:lnTo>
                  <a:lnTo>
                    <a:pt x="10" y="18"/>
                  </a:lnTo>
                  <a:lnTo>
                    <a:pt x="16" y="18"/>
                  </a:lnTo>
                  <a:lnTo>
                    <a:pt x="14" y="14"/>
                  </a:lnTo>
                  <a:lnTo>
                    <a:pt x="12" y="12"/>
                  </a:lnTo>
                  <a:lnTo>
                    <a:pt x="10" y="10"/>
                  </a:lnTo>
                  <a:lnTo>
                    <a:pt x="8" y="8"/>
                  </a:lnTo>
                  <a:lnTo>
                    <a:pt x="6" y="8"/>
                  </a:lnTo>
                  <a:lnTo>
                    <a:pt x="4" y="6"/>
                  </a:lnTo>
                  <a:lnTo>
                    <a:pt x="4" y="4"/>
                  </a:lnTo>
                  <a:lnTo>
                    <a:pt x="2" y="0"/>
                  </a:lnTo>
                  <a:lnTo>
                    <a:pt x="2" y="0"/>
                  </a:lnTo>
                  <a:lnTo>
                    <a:pt x="2" y="2"/>
                  </a:lnTo>
                  <a:lnTo>
                    <a:pt x="2" y="2"/>
                  </a:lnTo>
                  <a:lnTo>
                    <a:pt x="0" y="2"/>
                  </a:lnTo>
                  <a:lnTo>
                    <a:pt x="0" y="2"/>
                  </a:lnTo>
                  <a:lnTo>
                    <a:pt x="0" y="4"/>
                  </a:lnTo>
                  <a:lnTo>
                    <a:pt x="0" y="4"/>
                  </a:lnTo>
                  <a:lnTo>
                    <a:pt x="0" y="4"/>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14" name="Freeform 478"/>
            <p:cNvSpPr>
              <a:spLocks/>
            </p:cNvSpPr>
            <p:nvPr/>
          </p:nvSpPr>
          <p:spPr bwMode="auto">
            <a:xfrm>
              <a:off x="5274" y="2911"/>
              <a:ext cx="52" cy="80"/>
            </a:xfrm>
            <a:custGeom>
              <a:avLst/>
              <a:gdLst>
                <a:gd name="T0" fmla="*/ 52 w 52"/>
                <a:gd name="T1" fmla="*/ 67 h 73"/>
                <a:gd name="T2" fmla="*/ 50 w 52"/>
                <a:gd name="T3" fmla="*/ 67 h 73"/>
                <a:gd name="T4" fmla="*/ 48 w 52"/>
                <a:gd name="T5" fmla="*/ 67 h 73"/>
                <a:gd name="T6" fmla="*/ 48 w 52"/>
                <a:gd name="T7" fmla="*/ 69 h 73"/>
                <a:gd name="T8" fmla="*/ 46 w 52"/>
                <a:gd name="T9" fmla="*/ 69 h 73"/>
                <a:gd name="T10" fmla="*/ 46 w 52"/>
                <a:gd name="T11" fmla="*/ 69 h 73"/>
                <a:gd name="T12" fmla="*/ 44 w 52"/>
                <a:gd name="T13" fmla="*/ 71 h 73"/>
                <a:gd name="T14" fmla="*/ 44 w 52"/>
                <a:gd name="T15" fmla="*/ 73 h 73"/>
                <a:gd name="T16" fmla="*/ 44 w 52"/>
                <a:gd name="T17" fmla="*/ 73 h 73"/>
                <a:gd name="T18" fmla="*/ 40 w 52"/>
                <a:gd name="T19" fmla="*/ 71 h 73"/>
                <a:gd name="T20" fmla="*/ 36 w 52"/>
                <a:gd name="T21" fmla="*/ 67 h 73"/>
                <a:gd name="T22" fmla="*/ 34 w 52"/>
                <a:gd name="T23" fmla="*/ 65 h 73"/>
                <a:gd name="T24" fmla="*/ 33 w 52"/>
                <a:gd name="T25" fmla="*/ 61 h 73"/>
                <a:gd name="T26" fmla="*/ 33 w 52"/>
                <a:gd name="T27" fmla="*/ 59 h 73"/>
                <a:gd name="T28" fmla="*/ 31 w 52"/>
                <a:gd name="T29" fmla="*/ 55 h 73"/>
                <a:gd name="T30" fmla="*/ 29 w 52"/>
                <a:gd name="T31" fmla="*/ 51 h 73"/>
                <a:gd name="T32" fmla="*/ 25 w 52"/>
                <a:gd name="T33" fmla="*/ 48 h 73"/>
                <a:gd name="T34" fmla="*/ 23 w 52"/>
                <a:gd name="T35" fmla="*/ 44 h 73"/>
                <a:gd name="T36" fmla="*/ 19 w 52"/>
                <a:gd name="T37" fmla="*/ 40 h 73"/>
                <a:gd name="T38" fmla="*/ 13 w 52"/>
                <a:gd name="T39" fmla="*/ 38 h 73"/>
                <a:gd name="T40" fmla="*/ 10 w 52"/>
                <a:gd name="T41" fmla="*/ 34 h 73"/>
                <a:gd name="T42" fmla="*/ 6 w 52"/>
                <a:gd name="T43" fmla="*/ 30 h 73"/>
                <a:gd name="T44" fmla="*/ 4 w 52"/>
                <a:gd name="T45" fmla="*/ 27 h 73"/>
                <a:gd name="T46" fmla="*/ 2 w 52"/>
                <a:gd name="T47" fmla="*/ 21 h 73"/>
                <a:gd name="T48" fmla="*/ 0 w 52"/>
                <a:gd name="T49" fmla="*/ 15 h 73"/>
                <a:gd name="T50" fmla="*/ 0 w 52"/>
                <a:gd name="T51" fmla="*/ 13 h 73"/>
                <a:gd name="T52" fmla="*/ 0 w 52"/>
                <a:gd name="T53" fmla="*/ 11 h 73"/>
                <a:gd name="T54" fmla="*/ 0 w 52"/>
                <a:gd name="T55" fmla="*/ 9 h 73"/>
                <a:gd name="T56" fmla="*/ 0 w 52"/>
                <a:gd name="T57" fmla="*/ 7 h 73"/>
                <a:gd name="T58" fmla="*/ 0 w 52"/>
                <a:gd name="T59" fmla="*/ 7 h 73"/>
                <a:gd name="T60" fmla="*/ 0 w 52"/>
                <a:gd name="T61" fmla="*/ 5 h 73"/>
                <a:gd name="T62" fmla="*/ 0 w 52"/>
                <a:gd name="T63" fmla="*/ 3 h 73"/>
                <a:gd name="T64" fmla="*/ 0 w 52"/>
                <a:gd name="T65" fmla="*/ 0 h 73"/>
                <a:gd name="T66" fmla="*/ 4 w 52"/>
                <a:gd name="T67" fmla="*/ 3 h 73"/>
                <a:gd name="T68" fmla="*/ 6 w 52"/>
                <a:gd name="T69" fmla="*/ 5 h 73"/>
                <a:gd name="T70" fmla="*/ 8 w 52"/>
                <a:gd name="T71" fmla="*/ 9 h 73"/>
                <a:gd name="T72" fmla="*/ 10 w 52"/>
                <a:gd name="T73" fmla="*/ 11 h 73"/>
                <a:gd name="T74" fmla="*/ 11 w 52"/>
                <a:gd name="T75" fmla="*/ 15 h 73"/>
                <a:gd name="T76" fmla="*/ 13 w 52"/>
                <a:gd name="T77" fmla="*/ 17 h 73"/>
                <a:gd name="T78" fmla="*/ 15 w 52"/>
                <a:gd name="T79" fmla="*/ 21 h 73"/>
                <a:gd name="T80" fmla="*/ 15 w 52"/>
                <a:gd name="T81" fmla="*/ 23 h 73"/>
                <a:gd name="T82" fmla="*/ 19 w 52"/>
                <a:gd name="T83" fmla="*/ 28 h 73"/>
                <a:gd name="T84" fmla="*/ 23 w 52"/>
                <a:gd name="T85" fmla="*/ 34 h 73"/>
                <a:gd name="T86" fmla="*/ 29 w 52"/>
                <a:gd name="T87" fmla="*/ 40 h 73"/>
                <a:gd name="T88" fmla="*/ 34 w 52"/>
                <a:gd name="T89" fmla="*/ 44 h 73"/>
                <a:gd name="T90" fmla="*/ 38 w 52"/>
                <a:gd name="T91" fmla="*/ 50 h 73"/>
                <a:gd name="T92" fmla="*/ 44 w 52"/>
                <a:gd name="T93" fmla="*/ 53 h 73"/>
                <a:gd name="T94" fmla="*/ 48 w 52"/>
                <a:gd name="T95" fmla="*/ 59 h 73"/>
                <a:gd name="T96" fmla="*/ 52 w 52"/>
                <a:gd name="T97" fmla="*/ 67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2" h="73">
                  <a:moveTo>
                    <a:pt x="52" y="67"/>
                  </a:moveTo>
                  <a:lnTo>
                    <a:pt x="50" y="67"/>
                  </a:lnTo>
                  <a:lnTo>
                    <a:pt x="48" y="67"/>
                  </a:lnTo>
                  <a:lnTo>
                    <a:pt x="48" y="69"/>
                  </a:lnTo>
                  <a:lnTo>
                    <a:pt x="46" y="69"/>
                  </a:lnTo>
                  <a:lnTo>
                    <a:pt x="46" y="69"/>
                  </a:lnTo>
                  <a:lnTo>
                    <a:pt x="44" y="71"/>
                  </a:lnTo>
                  <a:lnTo>
                    <a:pt x="44" y="73"/>
                  </a:lnTo>
                  <a:lnTo>
                    <a:pt x="44" y="73"/>
                  </a:lnTo>
                  <a:lnTo>
                    <a:pt x="40" y="71"/>
                  </a:lnTo>
                  <a:lnTo>
                    <a:pt x="36" y="67"/>
                  </a:lnTo>
                  <a:lnTo>
                    <a:pt x="34" y="65"/>
                  </a:lnTo>
                  <a:lnTo>
                    <a:pt x="33" y="61"/>
                  </a:lnTo>
                  <a:lnTo>
                    <a:pt x="33" y="59"/>
                  </a:lnTo>
                  <a:lnTo>
                    <a:pt x="31" y="55"/>
                  </a:lnTo>
                  <a:lnTo>
                    <a:pt x="29" y="51"/>
                  </a:lnTo>
                  <a:lnTo>
                    <a:pt x="25" y="48"/>
                  </a:lnTo>
                  <a:lnTo>
                    <a:pt x="23" y="44"/>
                  </a:lnTo>
                  <a:lnTo>
                    <a:pt x="19" y="40"/>
                  </a:lnTo>
                  <a:lnTo>
                    <a:pt x="13" y="38"/>
                  </a:lnTo>
                  <a:lnTo>
                    <a:pt x="10" y="34"/>
                  </a:lnTo>
                  <a:lnTo>
                    <a:pt x="6" y="30"/>
                  </a:lnTo>
                  <a:lnTo>
                    <a:pt x="4" y="27"/>
                  </a:lnTo>
                  <a:lnTo>
                    <a:pt x="2" y="21"/>
                  </a:lnTo>
                  <a:lnTo>
                    <a:pt x="0" y="15"/>
                  </a:lnTo>
                  <a:lnTo>
                    <a:pt x="0" y="13"/>
                  </a:lnTo>
                  <a:lnTo>
                    <a:pt x="0" y="11"/>
                  </a:lnTo>
                  <a:lnTo>
                    <a:pt x="0" y="9"/>
                  </a:lnTo>
                  <a:lnTo>
                    <a:pt x="0" y="7"/>
                  </a:lnTo>
                  <a:lnTo>
                    <a:pt x="0" y="7"/>
                  </a:lnTo>
                  <a:lnTo>
                    <a:pt x="0" y="5"/>
                  </a:lnTo>
                  <a:lnTo>
                    <a:pt x="0" y="3"/>
                  </a:lnTo>
                  <a:lnTo>
                    <a:pt x="0" y="0"/>
                  </a:lnTo>
                  <a:lnTo>
                    <a:pt x="4" y="3"/>
                  </a:lnTo>
                  <a:lnTo>
                    <a:pt x="6" y="5"/>
                  </a:lnTo>
                  <a:lnTo>
                    <a:pt x="8" y="9"/>
                  </a:lnTo>
                  <a:lnTo>
                    <a:pt x="10" y="11"/>
                  </a:lnTo>
                  <a:lnTo>
                    <a:pt x="11" y="15"/>
                  </a:lnTo>
                  <a:lnTo>
                    <a:pt x="13" y="17"/>
                  </a:lnTo>
                  <a:lnTo>
                    <a:pt x="15" y="21"/>
                  </a:lnTo>
                  <a:lnTo>
                    <a:pt x="15" y="23"/>
                  </a:lnTo>
                  <a:lnTo>
                    <a:pt x="19" y="28"/>
                  </a:lnTo>
                  <a:lnTo>
                    <a:pt x="23" y="34"/>
                  </a:lnTo>
                  <a:lnTo>
                    <a:pt x="29" y="40"/>
                  </a:lnTo>
                  <a:lnTo>
                    <a:pt x="34" y="44"/>
                  </a:lnTo>
                  <a:lnTo>
                    <a:pt x="38" y="50"/>
                  </a:lnTo>
                  <a:lnTo>
                    <a:pt x="44" y="53"/>
                  </a:lnTo>
                  <a:lnTo>
                    <a:pt x="48" y="59"/>
                  </a:lnTo>
                  <a:lnTo>
                    <a:pt x="52" y="67"/>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15" name="Freeform 479"/>
            <p:cNvSpPr>
              <a:spLocks/>
            </p:cNvSpPr>
            <p:nvPr/>
          </p:nvSpPr>
          <p:spPr bwMode="auto">
            <a:xfrm>
              <a:off x="5274" y="2892"/>
              <a:ext cx="8" cy="10"/>
            </a:xfrm>
            <a:custGeom>
              <a:avLst/>
              <a:gdLst>
                <a:gd name="T0" fmla="*/ 0 w 8"/>
                <a:gd name="T1" fmla="*/ 0 h 10"/>
                <a:gd name="T2" fmla="*/ 0 w 8"/>
                <a:gd name="T3" fmla="*/ 2 h 10"/>
                <a:gd name="T4" fmla="*/ 0 w 8"/>
                <a:gd name="T5" fmla="*/ 4 h 10"/>
                <a:gd name="T6" fmla="*/ 0 w 8"/>
                <a:gd name="T7" fmla="*/ 4 h 10"/>
                <a:gd name="T8" fmla="*/ 2 w 8"/>
                <a:gd name="T9" fmla="*/ 6 h 10"/>
                <a:gd name="T10" fmla="*/ 2 w 8"/>
                <a:gd name="T11" fmla="*/ 6 h 10"/>
                <a:gd name="T12" fmla="*/ 2 w 8"/>
                <a:gd name="T13" fmla="*/ 8 h 10"/>
                <a:gd name="T14" fmla="*/ 0 w 8"/>
                <a:gd name="T15" fmla="*/ 10 h 10"/>
                <a:gd name="T16" fmla="*/ 0 w 8"/>
                <a:gd name="T17" fmla="*/ 10 h 10"/>
                <a:gd name="T18" fmla="*/ 2 w 8"/>
                <a:gd name="T19" fmla="*/ 10 h 10"/>
                <a:gd name="T20" fmla="*/ 2 w 8"/>
                <a:gd name="T21" fmla="*/ 10 h 10"/>
                <a:gd name="T22" fmla="*/ 4 w 8"/>
                <a:gd name="T23" fmla="*/ 10 h 10"/>
                <a:gd name="T24" fmla="*/ 4 w 8"/>
                <a:gd name="T25" fmla="*/ 10 h 10"/>
                <a:gd name="T26" fmla="*/ 6 w 8"/>
                <a:gd name="T27" fmla="*/ 10 h 10"/>
                <a:gd name="T28" fmla="*/ 6 w 8"/>
                <a:gd name="T29" fmla="*/ 10 h 10"/>
                <a:gd name="T30" fmla="*/ 8 w 8"/>
                <a:gd name="T31" fmla="*/ 8 h 10"/>
                <a:gd name="T32" fmla="*/ 8 w 8"/>
                <a:gd name="T33" fmla="*/ 8 h 10"/>
                <a:gd name="T34" fmla="*/ 8 w 8"/>
                <a:gd name="T35" fmla="*/ 8 h 10"/>
                <a:gd name="T36" fmla="*/ 8 w 8"/>
                <a:gd name="T37" fmla="*/ 8 h 10"/>
                <a:gd name="T38" fmla="*/ 6 w 8"/>
                <a:gd name="T39" fmla="*/ 6 h 10"/>
                <a:gd name="T40" fmla="*/ 6 w 8"/>
                <a:gd name="T41" fmla="*/ 4 h 10"/>
                <a:gd name="T42" fmla="*/ 4 w 8"/>
                <a:gd name="T43" fmla="*/ 4 h 10"/>
                <a:gd name="T44" fmla="*/ 2 w 8"/>
                <a:gd name="T45" fmla="*/ 2 h 10"/>
                <a:gd name="T46" fmla="*/ 2 w 8"/>
                <a:gd name="T47" fmla="*/ 0 h 10"/>
                <a:gd name="T48" fmla="*/ 0 w 8"/>
                <a:gd name="T49"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 h="10">
                  <a:moveTo>
                    <a:pt x="0" y="0"/>
                  </a:moveTo>
                  <a:lnTo>
                    <a:pt x="0" y="2"/>
                  </a:lnTo>
                  <a:lnTo>
                    <a:pt x="0" y="4"/>
                  </a:lnTo>
                  <a:lnTo>
                    <a:pt x="0" y="4"/>
                  </a:lnTo>
                  <a:lnTo>
                    <a:pt x="2" y="6"/>
                  </a:lnTo>
                  <a:lnTo>
                    <a:pt x="2" y="6"/>
                  </a:lnTo>
                  <a:lnTo>
                    <a:pt x="2" y="8"/>
                  </a:lnTo>
                  <a:lnTo>
                    <a:pt x="0" y="10"/>
                  </a:lnTo>
                  <a:lnTo>
                    <a:pt x="0" y="10"/>
                  </a:lnTo>
                  <a:lnTo>
                    <a:pt x="2" y="10"/>
                  </a:lnTo>
                  <a:lnTo>
                    <a:pt x="2" y="10"/>
                  </a:lnTo>
                  <a:lnTo>
                    <a:pt x="4" y="10"/>
                  </a:lnTo>
                  <a:lnTo>
                    <a:pt x="4" y="10"/>
                  </a:lnTo>
                  <a:lnTo>
                    <a:pt x="6" y="10"/>
                  </a:lnTo>
                  <a:lnTo>
                    <a:pt x="6" y="10"/>
                  </a:lnTo>
                  <a:lnTo>
                    <a:pt x="8" y="8"/>
                  </a:lnTo>
                  <a:lnTo>
                    <a:pt x="8" y="8"/>
                  </a:lnTo>
                  <a:lnTo>
                    <a:pt x="8" y="8"/>
                  </a:lnTo>
                  <a:lnTo>
                    <a:pt x="8" y="8"/>
                  </a:lnTo>
                  <a:lnTo>
                    <a:pt x="6" y="6"/>
                  </a:lnTo>
                  <a:lnTo>
                    <a:pt x="6" y="4"/>
                  </a:lnTo>
                  <a:lnTo>
                    <a:pt x="4" y="4"/>
                  </a:lnTo>
                  <a:lnTo>
                    <a:pt x="2" y="2"/>
                  </a:lnTo>
                  <a:lnTo>
                    <a:pt x="2" y="0"/>
                  </a:lnTo>
                  <a:lnTo>
                    <a:pt x="0"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16" name="Freeform 480"/>
            <p:cNvSpPr>
              <a:spLocks/>
            </p:cNvSpPr>
            <p:nvPr/>
          </p:nvSpPr>
          <p:spPr bwMode="auto">
            <a:xfrm>
              <a:off x="5078" y="3345"/>
              <a:ext cx="177" cy="119"/>
            </a:xfrm>
            <a:custGeom>
              <a:avLst/>
              <a:gdLst>
                <a:gd name="T0" fmla="*/ 2 w 177"/>
                <a:gd name="T1" fmla="*/ 90 h 109"/>
                <a:gd name="T2" fmla="*/ 12 w 177"/>
                <a:gd name="T3" fmla="*/ 88 h 109"/>
                <a:gd name="T4" fmla="*/ 16 w 177"/>
                <a:gd name="T5" fmla="*/ 86 h 109"/>
                <a:gd name="T6" fmla="*/ 19 w 177"/>
                <a:gd name="T7" fmla="*/ 83 h 109"/>
                <a:gd name="T8" fmla="*/ 23 w 177"/>
                <a:gd name="T9" fmla="*/ 77 h 109"/>
                <a:gd name="T10" fmla="*/ 27 w 177"/>
                <a:gd name="T11" fmla="*/ 77 h 109"/>
                <a:gd name="T12" fmla="*/ 29 w 177"/>
                <a:gd name="T13" fmla="*/ 79 h 109"/>
                <a:gd name="T14" fmla="*/ 33 w 177"/>
                <a:gd name="T15" fmla="*/ 77 h 109"/>
                <a:gd name="T16" fmla="*/ 35 w 177"/>
                <a:gd name="T17" fmla="*/ 77 h 109"/>
                <a:gd name="T18" fmla="*/ 41 w 177"/>
                <a:gd name="T19" fmla="*/ 73 h 109"/>
                <a:gd name="T20" fmla="*/ 44 w 177"/>
                <a:gd name="T21" fmla="*/ 69 h 109"/>
                <a:gd name="T22" fmla="*/ 48 w 177"/>
                <a:gd name="T23" fmla="*/ 63 h 109"/>
                <a:gd name="T24" fmla="*/ 50 w 177"/>
                <a:gd name="T25" fmla="*/ 61 h 109"/>
                <a:gd name="T26" fmla="*/ 65 w 177"/>
                <a:gd name="T27" fmla="*/ 56 h 109"/>
                <a:gd name="T28" fmla="*/ 79 w 177"/>
                <a:gd name="T29" fmla="*/ 52 h 109"/>
                <a:gd name="T30" fmla="*/ 92 w 177"/>
                <a:gd name="T31" fmla="*/ 46 h 109"/>
                <a:gd name="T32" fmla="*/ 104 w 177"/>
                <a:gd name="T33" fmla="*/ 38 h 109"/>
                <a:gd name="T34" fmla="*/ 106 w 177"/>
                <a:gd name="T35" fmla="*/ 38 h 109"/>
                <a:gd name="T36" fmla="*/ 108 w 177"/>
                <a:gd name="T37" fmla="*/ 38 h 109"/>
                <a:gd name="T38" fmla="*/ 108 w 177"/>
                <a:gd name="T39" fmla="*/ 38 h 109"/>
                <a:gd name="T40" fmla="*/ 110 w 177"/>
                <a:gd name="T41" fmla="*/ 38 h 109"/>
                <a:gd name="T42" fmla="*/ 115 w 177"/>
                <a:gd name="T43" fmla="*/ 38 h 109"/>
                <a:gd name="T44" fmla="*/ 125 w 177"/>
                <a:gd name="T45" fmla="*/ 33 h 109"/>
                <a:gd name="T46" fmla="*/ 131 w 177"/>
                <a:gd name="T47" fmla="*/ 27 h 109"/>
                <a:gd name="T48" fmla="*/ 135 w 177"/>
                <a:gd name="T49" fmla="*/ 19 h 109"/>
                <a:gd name="T50" fmla="*/ 144 w 177"/>
                <a:gd name="T51" fmla="*/ 17 h 109"/>
                <a:gd name="T52" fmla="*/ 152 w 177"/>
                <a:gd name="T53" fmla="*/ 11 h 109"/>
                <a:gd name="T54" fmla="*/ 158 w 177"/>
                <a:gd name="T55" fmla="*/ 4 h 109"/>
                <a:gd name="T56" fmla="*/ 167 w 177"/>
                <a:gd name="T57" fmla="*/ 0 h 109"/>
                <a:gd name="T58" fmla="*/ 169 w 177"/>
                <a:gd name="T59" fmla="*/ 6 h 109"/>
                <a:gd name="T60" fmla="*/ 171 w 177"/>
                <a:gd name="T61" fmla="*/ 8 h 109"/>
                <a:gd name="T62" fmla="*/ 173 w 177"/>
                <a:gd name="T63" fmla="*/ 10 h 109"/>
                <a:gd name="T64" fmla="*/ 177 w 177"/>
                <a:gd name="T65" fmla="*/ 10 h 109"/>
                <a:gd name="T66" fmla="*/ 169 w 177"/>
                <a:gd name="T67" fmla="*/ 27 h 109"/>
                <a:gd name="T68" fmla="*/ 156 w 177"/>
                <a:gd name="T69" fmla="*/ 40 h 109"/>
                <a:gd name="T70" fmla="*/ 140 w 177"/>
                <a:gd name="T71" fmla="*/ 52 h 109"/>
                <a:gd name="T72" fmla="*/ 125 w 177"/>
                <a:gd name="T73" fmla="*/ 56 h 109"/>
                <a:gd name="T74" fmla="*/ 125 w 177"/>
                <a:gd name="T75" fmla="*/ 59 h 109"/>
                <a:gd name="T76" fmla="*/ 121 w 177"/>
                <a:gd name="T77" fmla="*/ 61 h 109"/>
                <a:gd name="T78" fmla="*/ 119 w 177"/>
                <a:gd name="T79" fmla="*/ 61 h 109"/>
                <a:gd name="T80" fmla="*/ 113 w 177"/>
                <a:gd name="T81" fmla="*/ 61 h 109"/>
                <a:gd name="T82" fmla="*/ 108 w 177"/>
                <a:gd name="T83" fmla="*/ 61 h 109"/>
                <a:gd name="T84" fmla="*/ 102 w 177"/>
                <a:gd name="T85" fmla="*/ 63 h 109"/>
                <a:gd name="T86" fmla="*/ 98 w 177"/>
                <a:gd name="T87" fmla="*/ 65 h 109"/>
                <a:gd name="T88" fmla="*/ 94 w 177"/>
                <a:gd name="T89" fmla="*/ 63 h 109"/>
                <a:gd name="T90" fmla="*/ 85 w 177"/>
                <a:gd name="T91" fmla="*/ 77 h 109"/>
                <a:gd name="T92" fmla="*/ 67 w 177"/>
                <a:gd name="T93" fmla="*/ 92 h 109"/>
                <a:gd name="T94" fmla="*/ 46 w 177"/>
                <a:gd name="T95" fmla="*/ 106 h 109"/>
                <a:gd name="T96" fmla="*/ 25 w 177"/>
                <a:gd name="T97" fmla="*/ 109 h 109"/>
                <a:gd name="T98" fmla="*/ 19 w 177"/>
                <a:gd name="T99" fmla="*/ 109 h 109"/>
                <a:gd name="T100" fmla="*/ 16 w 177"/>
                <a:gd name="T101" fmla="*/ 107 h 109"/>
                <a:gd name="T102" fmla="*/ 14 w 177"/>
                <a:gd name="T103" fmla="*/ 106 h 109"/>
                <a:gd name="T104" fmla="*/ 10 w 177"/>
                <a:gd name="T105" fmla="*/ 104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7" h="109">
                  <a:moveTo>
                    <a:pt x="0" y="100"/>
                  </a:moveTo>
                  <a:lnTo>
                    <a:pt x="2" y="90"/>
                  </a:lnTo>
                  <a:lnTo>
                    <a:pt x="8" y="90"/>
                  </a:lnTo>
                  <a:lnTo>
                    <a:pt x="12" y="88"/>
                  </a:lnTo>
                  <a:lnTo>
                    <a:pt x="14" y="88"/>
                  </a:lnTo>
                  <a:lnTo>
                    <a:pt x="16" y="86"/>
                  </a:lnTo>
                  <a:lnTo>
                    <a:pt x="18" y="84"/>
                  </a:lnTo>
                  <a:lnTo>
                    <a:pt x="19" y="83"/>
                  </a:lnTo>
                  <a:lnTo>
                    <a:pt x="21" y="79"/>
                  </a:lnTo>
                  <a:lnTo>
                    <a:pt x="23" y="77"/>
                  </a:lnTo>
                  <a:lnTo>
                    <a:pt x="25" y="77"/>
                  </a:lnTo>
                  <a:lnTo>
                    <a:pt x="27" y="77"/>
                  </a:lnTo>
                  <a:lnTo>
                    <a:pt x="27" y="79"/>
                  </a:lnTo>
                  <a:lnTo>
                    <a:pt x="29" y="79"/>
                  </a:lnTo>
                  <a:lnTo>
                    <a:pt x="31" y="79"/>
                  </a:lnTo>
                  <a:lnTo>
                    <a:pt x="33" y="77"/>
                  </a:lnTo>
                  <a:lnTo>
                    <a:pt x="35" y="77"/>
                  </a:lnTo>
                  <a:lnTo>
                    <a:pt x="35" y="77"/>
                  </a:lnTo>
                  <a:lnTo>
                    <a:pt x="39" y="75"/>
                  </a:lnTo>
                  <a:lnTo>
                    <a:pt x="41" y="73"/>
                  </a:lnTo>
                  <a:lnTo>
                    <a:pt x="42" y="71"/>
                  </a:lnTo>
                  <a:lnTo>
                    <a:pt x="44" y="69"/>
                  </a:lnTo>
                  <a:lnTo>
                    <a:pt x="46" y="65"/>
                  </a:lnTo>
                  <a:lnTo>
                    <a:pt x="48" y="63"/>
                  </a:lnTo>
                  <a:lnTo>
                    <a:pt x="50" y="61"/>
                  </a:lnTo>
                  <a:lnTo>
                    <a:pt x="50" y="61"/>
                  </a:lnTo>
                  <a:lnTo>
                    <a:pt x="58" y="58"/>
                  </a:lnTo>
                  <a:lnTo>
                    <a:pt x="65" y="56"/>
                  </a:lnTo>
                  <a:lnTo>
                    <a:pt x="73" y="54"/>
                  </a:lnTo>
                  <a:lnTo>
                    <a:pt x="79" y="52"/>
                  </a:lnTo>
                  <a:lnTo>
                    <a:pt x="85" y="50"/>
                  </a:lnTo>
                  <a:lnTo>
                    <a:pt x="92" y="46"/>
                  </a:lnTo>
                  <a:lnTo>
                    <a:pt x="98" y="44"/>
                  </a:lnTo>
                  <a:lnTo>
                    <a:pt x="104" y="38"/>
                  </a:lnTo>
                  <a:lnTo>
                    <a:pt x="104" y="38"/>
                  </a:lnTo>
                  <a:lnTo>
                    <a:pt x="106" y="38"/>
                  </a:lnTo>
                  <a:lnTo>
                    <a:pt x="106" y="38"/>
                  </a:lnTo>
                  <a:lnTo>
                    <a:pt x="108" y="38"/>
                  </a:lnTo>
                  <a:lnTo>
                    <a:pt x="108" y="38"/>
                  </a:lnTo>
                  <a:lnTo>
                    <a:pt x="108" y="38"/>
                  </a:lnTo>
                  <a:lnTo>
                    <a:pt x="110" y="38"/>
                  </a:lnTo>
                  <a:lnTo>
                    <a:pt x="110" y="38"/>
                  </a:lnTo>
                  <a:lnTo>
                    <a:pt x="113" y="38"/>
                  </a:lnTo>
                  <a:lnTo>
                    <a:pt x="115" y="38"/>
                  </a:lnTo>
                  <a:lnTo>
                    <a:pt x="119" y="36"/>
                  </a:lnTo>
                  <a:lnTo>
                    <a:pt x="125" y="33"/>
                  </a:lnTo>
                  <a:lnTo>
                    <a:pt x="129" y="31"/>
                  </a:lnTo>
                  <a:lnTo>
                    <a:pt x="131" y="27"/>
                  </a:lnTo>
                  <a:lnTo>
                    <a:pt x="135" y="23"/>
                  </a:lnTo>
                  <a:lnTo>
                    <a:pt x="135" y="19"/>
                  </a:lnTo>
                  <a:lnTo>
                    <a:pt x="140" y="19"/>
                  </a:lnTo>
                  <a:lnTo>
                    <a:pt x="144" y="17"/>
                  </a:lnTo>
                  <a:lnTo>
                    <a:pt x="148" y="15"/>
                  </a:lnTo>
                  <a:lnTo>
                    <a:pt x="152" y="11"/>
                  </a:lnTo>
                  <a:lnTo>
                    <a:pt x="154" y="8"/>
                  </a:lnTo>
                  <a:lnTo>
                    <a:pt x="158" y="4"/>
                  </a:lnTo>
                  <a:lnTo>
                    <a:pt x="161" y="2"/>
                  </a:lnTo>
                  <a:lnTo>
                    <a:pt x="167" y="0"/>
                  </a:lnTo>
                  <a:lnTo>
                    <a:pt x="167" y="2"/>
                  </a:lnTo>
                  <a:lnTo>
                    <a:pt x="169" y="6"/>
                  </a:lnTo>
                  <a:lnTo>
                    <a:pt x="169" y="6"/>
                  </a:lnTo>
                  <a:lnTo>
                    <a:pt x="171" y="8"/>
                  </a:lnTo>
                  <a:lnTo>
                    <a:pt x="171" y="10"/>
                  </a:lnTo>
                  <a:lnTo>
                    <a:pt x="173" y="10"/>
                  </a:lnTo>
                  <a:lnTo>
                    <a:pt x="175" y="10"/>
                  </a:lnTo>
                  <a:lnTo>
                    <a:pt x="177" y="10"/>
                  </a:lnTo>
                  <a:lnTo>
                    <a:pt x="173" y="19"/>
                  </a:lnTo>
                  <a:lnTo>
                    <a:pt x="169" y="27"/>
                  </a:lnTo>
                  <a:lnTo>
                    <a:pt x="163" y="35"/>
                  </a:lnTo>
                  <a:lnTo>
                    <a:pt x="156" y="40"/>
                  </a:lnTo>
                  <a:lnTo>
                    <a:pt x="148" y="46"/>
                  </a:lnTo>
                  <a:lnTo>
                    <a:pt x="140" y="52"/>
                  </a:lnTo>
                  <a:lnTo>
                    <a:pt x="133" y="54"/>
                  </a:lnTo>
                  <a:lnTo>
                    <a:pt x="125" y="56"/>
                  </a:lnTo>
                  <a:lnTo>
                    <a:pt x="125" y="58"/>
                  </a:lnTo>
                  <a:lnTo>
                    <a:pt x="125" y="59"/>
                  </a:lnTo>
                  <a:lnTo>
                    <a:pt x="123" y="59"/>
                  </a:lnTo>
                  <a:lnTo>
                    <a:pt x="121" y="61"/>
                  </a:lnTo>
                  <a:lnTo>
                    <a:pt x="121" y="61"/>
                  </a:lnTo>
                  <a:lnTo>
                    <a:pt x="119" y="61"/>
                  </a:lnTo>
                  <a:lnTo>
                    <a:pt x="117" y="61"/>
                  </a:lnTo>
                  <a:lnTo>
                    <a:pt x="113" y="61"/>
                  </a:lnTo>
                  <a:lnTo>
                    <a:pt x="112" y="61"/>
                  </a:lnTo>
                  <a:lnTo>
                    <a:pt x="108" y="61"/>
                  </a:lnTo>
                  <a:lnTo>
                    <a:pt x="106" y="63"/>
                  </a:lnTo>
                  <a:lnTo>
                    <a:pt x="102" y="63"/>
                  </a:lnTo>
                  <a:lnTo>
                    <a:pt x="100" y="65"/>
                  </a:lnTo>
                  <a:lnTo>
                    <a:pt x="98" y="65"/>
                  </a:lnTo>
                  <a:lnTo>
                    <a:pt x="96" y="65"/>
                  </a:lnTo>
                  <a:lnTo>
                    <a:pt x="94" y="63"/>
                  </a:lnTo>
                  <a:lnTo>
                    <a:pt x="90" y="69"/>
                  </a:lnTo>
                  <a:lnTo>
                    <a:pt x="85" y="77"/>
                  </a:lnTo>
                  <a:lnTo>
                    <a:pt x="77" y="86"/>
                  </a:lnTo>
                  <a:lnTo>
                    <a:pt x="67" y="92"/>
                  </a:lnTo>
                  <a:lnTo>
                    <a:pt x="58" y="100"/>
                  </a:lnTo>
                  <a:lnTo>
                    <a:pt x="46" y="106"/>
                  </a:lnTo>
                  <a:lnTo>
                    <a:pt x="35" y="109"/>
                  </a:lnTo>
                  <a:lnTo>
                    <a:pt x="25" y="109"/>
                  </a:lnTo>
                  <a:lnTo>
                    <a:pt x="21" y="109"/>
                  </a:lnTo>
                  <a:lnTo>
                    <a:pt x="19" y="109"/>
                  </a:lnTo>
                  <a:lnTo>
                    <a:pt x="18" y="109"/>
                  </a:lnTo>
                  <a:lnTo>
                    <a:pt x="16" y="107"/>
                  </a:lnTo>
                  <a:lnTo>
                    <a:pt x="16" y="107"/>
                  </a:lnTo>
                  <a:lnTo>
                    <a:pt x="14" y="106"/>
                  </a:lnTo>
                  <a:lnTo>
                    <a:pt x="12" y="106"/>
                  </a:lnTo>
                  <a:lnTo>
                    <a:pt x="10" y="104"/>
                  </a:lnTo>
                  <a:lnTo>
                    <a:pt x="0" y="10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17" name="Freeform 481"/>
            <p:cNvSpPr>
              <a:spLocks/>
            </p:cNvSpPr>
            <p:nvPr/>
          </p:nvSpPr>
          <p:spPr bwMode="auto">
            <a:xfrm>
              <a:off x="5268" y="3222"/>
              <a:ext cx="100" cy="142"/>
            </a:xfrm>
            <a:custGeom>
              <a:avLst/>
              <a:gdLst>
                <a:gd name="T0" fmla="*/ 23 w 100"/>
                <a:gd name="T1" fmla="*/ 84 h 130"/>
                <a:gd name="T2" fmla="*/ 35 w 100"/>
                <a:gd name="T3" fmla="*/ 73 h 130"/>
                <a:gd name="T4" fmla="*/ 48 w 100"/>
                <a:gd name="T5" fmla="*/ 61 h 130"/>
                <a:gd name="T6" fmla="*/ 48 w 100"/>
                <a:gd name="T7" fmla="*/ 55 h 130"/>
                <a:gd name="T8" fmla="*/ 52 w 100"/>
                <a:gd name="T9" fmla="*/ 44 h 130"/>
                <a:gd name="T10" fmla="*/ 54 w 100"/>
                <a:gd name="T11" fmla="*/ 38 h 130"/>
                <a:gd name="T12" fmla="*/ 50 w 100"/>
                <a:gd name="T13" fmla="*/ 23 h 130"/>
                <a:gd name="T14" fmla="*/ 50 w 100"/>
                <a:gd name="T15" fmla="*/ 4 h 130"/>
                <a:gd name="T16" fmla="*/ 50 w 100"/>
                <a:gd name="T17" fmla="*/ 0 h 130"/>
                <a:gd name="T18" fmla="*/ 54 w 100"/>
                <a:gd name="T19" fmla="*/ 0 h 130"/>
                <a:gd name="T20" fmla="*/ 56 w 100"/>
                <a:gd name="T21" fmla="*/ 0 h 130"/>
                <a:gd name="T22" fmla="*/ 60 w 100"/>
                <a:gd name="T23" fmla="*/ 7 h 130"/>
                <a:gd name="T24" fmla="*/ 65 w 100"/>
                <a:gd name="T25" fmla="*/ 15 h 130"/>
                <a:gd name="T26" fmla="*/ 67 w 100"/>
                <a:gd name="T27" fmla="*/ 25 h 130"/>
                <a:gd name="T28" fmla="*/ 62 w 100"/>
                <a:gd name="T29" fmla="*/ 32 h 130"/>
                <a:gd name="T30" fmla="*/ 58 w 100"/>
                <a:gd name="T31" fmla="*/ 38 h 130"/>
                <a:gd name="T32" fmla="*/ 58 w 100"/>
                <a:gd name="T33" fmla="*/ 46 h 130"/>
                <a:gd name="T34" fmla="*/ 60 w 100"/>
                <a:gd name="T35" fmla="*/ 48 h 130"/>
                <a:gd name="T36" fmla="*/ 65 w 100"/>
                <a:gd name="T37" fmla="*/ 48 h 130"/>
                <a:gd name="T38" fmla="*/ 65 w 100"/>
                <a:gd name="T39" fmla="*/ 46 h 130"/>
                <a:gd name="T40" fmla="*/ 65 w 100"/>
                <a:gd name="T41" fmla="*/ 42 h 130"/>
                <a:gd name="T42" fmla="*/ 67 w 100"/>
                <a:gd name="T43" fmla="*/ 44 h 130"/>
                <a:gd name="T44" fmla="*/ 73 w 100"/>
                <a:gd name="T45" fmla="*/ 57 h 130"/>
                <a:gd name="T46" fmla="*/ 79 w 100"/>
                <a:gd name="T47" fmla="*/ 65 h 130"/>
                <a:gd name="T48" fmla="*/ 87 w 100"/>
                <a:gd name="T49" fmla="*/ 63 h 130"/>
                <a:gd name="T50" fmla="*/ 94 w 100"/>
                <a:gd name="T51" fmla="*/ 59 h 130"/>
                <a:gd name="T52" fmla="*/ 100 w 100"/>
                <a:gd name="T53" fmla="*/ 57 h 130"/>
                <a:gd name="T54" fmla="*/ 92 w 100"/>
                <a:gd name="T55" fmla="*/ 76 h 130"/>
                <a:gd name="T56" fmla="*/ 77 w 100"/>
                <a:gd name="T57" fmla="*/ 84 h 130"/>
                <a:gd name="T58" fmla="*/ 58 w 100"/>
                <a:gd name="T59" fmla="*/ 90 h 130"/>
                <a:gd name="T60" fmla="*/ 54 w 100"/>
                <a:gd name="T61" fmla="*/ 96 h 130"/>
                <a:gd name="T62" fmla="*/ 52 w 100"/>
                <a:gd name="T63" fmla="*/ 101 h 130"/>
                <a:gd name="T64" fmla="*/ 44 w 100"/>
                <a:gd name="T65" fmla="*/ 111 h 130"/>
                <a:gd name="T66" fmla="*/ 25 w 100"/>
                <a:gd name="T67" fmla="*/ 124 h 130"/>
                <a:gd name="T68" fmla="*/ 6 w 100"/>
                <a:gd name="T69" fmla="*/ 130 h 130"/>
                <a:gd name="T70" fmla="*/ 2 w 100"/>
                <a:gd name="T71" fmla="*/ 128 h 130"/>
                <a:gd name="T72" fmla="*/ 0 w 100"/>
                <a:gd name="T73" fmla="*/ 126 h 130"/>
                <a:gd name="T74" fmla="*/ 0 w 100"/>
                <a:gd name="T75" fmla="*/ 121 h 130"/>
                <a:gd name="T76" fmla="*/ 8 w 100"/>
                <a:gd name="T77" fmla="*/ 115 h 130"/>
                <a:gd name="T78" fmla="*/ 17 w 100"/>
                <a:gd name="T79" fmla="*/ 111 h 130"/>
                <a:gd name="T80" fmla="*/ 19 w 100"/>
                <a:gd name="T81" fmla="*/ 109 h 130"/>
                <a:gd name="T82" fmla="*/ 19 w 100"/>
                <a:gd name="T83" fmla="*/ 107 h 130"/>
                <a:gd name="T84" fmla="*/ 19 w 100"/>
                <a:gd name="T85" fmla="*/ 105 h 130"/>
                <a:gd name="T86" fmla="*/ 17 w 100"/>
                <a:gd name="T87" fmla="*/ 98 h 130"/>
                <a:gd name="T88" fmla="*/ 12 w 100"/>
                <a:gd name="T89" fmla="*/ 96 h 130"/>
                <a:gd name="T90" fmla="*/ 12 w 100"/>
                <a:gd name="T91" fmla="*/ 9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00" h="130">
                  <a:moveTo>
                    <a:pt x="12" y="90"/>
                  </a:moveTo>
                  <a:lnTo>
                    <a:pt x="17" y="86"/>
                  </a:lnTo>
                  <a:lnTo>
                    <a:pt x="23" y="84"/>
                  </a:lnTo>
                  <a:lnTo>
                    <a:pt x="27" y="80"/>
                  </a:lnTo>
                  <a:lnTo>
                    <a:pt x="31" y="76"/>
                  </a:lnTo>
                  <a:lnTo>
                    <a:pt x="35" y="73"/>
                  </a:lnTo>
                  <a:lnTo>
                    <a:pt x="39" y="69"/>
                  </a:lnTo>
                  <a:lnTo>
                    <a:pt x="42" y="65"/>
                  </a:lnTo>
                  <a:lnTo>
                    <a:pt x="48" y="61"/>
                  </a:lnTo>
                  <a:lnTo>
                    <a:pt x="48" y="61"/>
                  </a:lnTo>
                  <a:lnTo>
                    <a:pt x="48" y="59"/>
                  </a:lnTo>
                  <a:lnTo>
                    <a:pt x="48" y="55"/>
                  </a:lnTo>
                  <a:lnTo>
                    <a:pt x="48" y="52"/>
                  </a:lnTo>
                  <a:lnTo>
                    <a:pt x="50" y="48"/>
                  </a:lnTo>
                  <a:lnTo>
                    <a:pt x="52" y="44"/>
                  </a:lnTo>
                  <a:lnTo>
                    <a:pt x="54" y="42"/>
                  </a:lnTo>
                  <a:lnTo>
                    <a:pt x="58" y="40"/>
                  </a:lnTo>
                  <a:lnTo>
                    <a:pt x="54" y="38"/>
                  </a:lnTo>
                  <a:lnTo>
                    <a:pt x="52" y="32"/>
                  </a:lnTo>
                  <a:lnTo>
                    <a:pt x="52" y="28"/>
                  </a:lnTo>
                  <a:lnTo>
                    <a:pt x="50" y="23"/>
                  </a:lnTo>
                  <a:lnTo>
                    <a:pt x="50" y="15"/>
                  </a:lnTo>
                  <a:lnTo>
                    <a:pt x="50" y="9"/>
                  </a:lnTo>
                  <a:lnTo>
                    <a:pt x="50" y="4"/>
                  </a:lnTo>
                  <a:lnTo>
                    <a:pt x="50" y="0"/>
                  </a:lnTo>
                  <a:lnTo>
                    <a:pt x="50" y="0"/>
                  </a:lnTo>
                  <a:lnTo>
                    <a:pt x="50" y="0"/>
                  </a:lnTo>
                  <a:lnTo>
                    <a:pt x="52" y="0"/>
                  </a:lnTo>
                  <a:lnTo>
                    <a:pt x="52" y="0"/>
                  </a:lnTo>
                  <a:lnTo>
                    <a:pt x="54" y="0"/>
                  </a:lnTo>
                  <a:lnTo>
                    <a:pt x="54" y="0"/>
                  </a:lnTo>
                  <a:lnTo>
                    <a:pt x="54" y="0"/>
                  </a:lnTo>
                  <a:lnTo>
                    <a:pt x="56" y="0"/>
                  </a:lnTo>
                  <a:lnTo>
                    <a:pt x="56" y="2"/>
                  </a:lnTo>
                  <a:lnTo>
                    <a:pt x="58" y="4"/>
                  </a:lnTo>
                  <a:lnTo>
                    <a:pt x="60" y="7"/>
                  </a:lnTo>
                  <a:lnTo>
                    <a:pt x="62" y="9"/>
                  </a:lnTo>
                  <a:lnTo>
                    <a:pt x="64" y="11"/>
                  </a:lnTo>
                  <a:lnTo>
                    <a:pt x="65" y="15"/>
                  </a:lnTo>
                  <a:lnTo>
                    <a:pt x="67" y="19"/>
                  </a:lnTo>
                  <a:lnTo>
                    <a:pt x="67" y="23"/>
                  </a:lnTo>
                  <a:lnTo>
                    <a:pt x="67" y="25"/>
                  </a:lnTo>
                  <a:lnTo>
                    <a:pt x="65" y="28"/>
                  </a:lnTo>
                  <a:lnTo>
                    <a:pt x="64" y="30"/>
                  </a:lnTo>
                  <a:lnTo>
                    <a:pt x="62" y="32"/>
                  </a:lnTo>
                  <a:lnTo>
                    <a:pt x="60" y="34"/>
                  </a:lnTo>
                  <a:lnTo>
                    <a:pt x="60" y="36"/>
                  </a:lnTo>
                  <a:lnTo>
                    <a:pt x="58" y="38"/>
                  </a:lnTo>
                  <a:lnTo>
                    <a:pt x="58" y="40"/>
                  </a:lnTo>
                  <a:lnTo>
                    <a:pt x="58" y="44"/>
                  </a:lnTo>
                  <a:lnTo>
                    <a:pt x="58" y="46"/>
                  </a:lnTo>
                  <a:lnTo>
                    <a:pt x="58" y="46"/>
                  </a:lnTo>
                  <a:lnTo>
                    <a:pt x="58" y="48"/>
                  </a:lnTo>
                  <a:lnTo>
                    <a:pt x="60" y="48"/>
                  </a:lnTo>
                  <a:lnTo>
                    <a:pt x="60" y="48"/>
                  </a:lnTo>
                  <a:lnTo>
                    <a:pt x="62" y="48"/>
                  </a:lnTo>
                  <a:lnTo>
                    <a:pt x="65" y="48"/>
                  </a:lnTo>
                  <a:lnTo>
                    <a:pt x="65" y="48"/>
                  </a:lnTo>
                  <a:lnTo>
                    <a:pt x="65" y="48"/>
                  </a:lnTo>
                  <a:lnTo>
                    <a:pt x="65" y="46"/>
                  </a:lnTo>
                  <a:lnTo>
                    <a:pt x="65" y="46"/>
                  </a:lnTo>
                  <a:lnTo>
                    <a:pt x="65" y="44"/>
                  </a:lnTo>
                  <a:lnTo>
                    <a:pt x="65" y="42"/>
                  </a:lnTo>
                  <a:lnTo>
                    <a:pt x="65" y="42"/>
                  </a:lnTo>
                  <a:lnTo>
                    <a:pt x="65" y="40"/>
                  </a:lnTo>
                  <a:lnTo>
                    <a:pt x="67" y="44"/>
                  </a:lnTo>
                  <a:lnTo>
                    <a:pt x="69" y="50"/>
                  </a:lnTo>
                  <a:lnTo>
                    <a:pt x="71" y="53"/>
                  </a:lnTo>
                  <a:lnTo>
                    <a:pt x="73" y="57"/>
                  </a:lnTo>
                  <a:lnTo>
                    <a:pt x="75" y="59"/>
                  </a:lnTo>
                  <a:lnTo>
                    <a:pt x="77" y="63"/>
                  </a:lnTo>
                  <a:lnTo>
                    <a:pt x="79" y="65"/>
                  </a:lnTo>
                  <a:lnTo>
                    <a:pt x="83" y="65"/>
                  </a:lnTo>
                  <a:lnTo>
                    <a:pt x="85" y="65"/>
                  </a:lnTo>
                  <a:lnTo>
                    <a:pt x="87" y="63"/>
                  </a:lnTo>
                  <a:lnTo>
                    <a:pt x="88" y="63"/>
                  </a:lnTo>
                  <a:lnTo>
                    <a:pt x="90" y="61"/>
                  </a:lnTo>
                  <a:lnTo>
                    <a:pt x="94" y="59"/>
                  </a:lnTo>
                  <a:lnTo>
                    <a:pt x="96" y="59"/>
                  </a:lnTo>
                  <a:lnTo>
                    <a:pt x="98" y="59"/>
                  </a:lnTo>
                  <a:lnTo>
                    <a:pt x="100" y="57"/>
                  </a:lnTo>
                  <a:lnTo>
                    <a:pt x="98" y="65"/>
                  </a:lnTo>
                  <a:lnTo>
                    <a:pt x="96" y="73"/>
                  </a:lnTo>
                  <a:lnTo>
                    <a:pt x="92" y="76"/>
                  </a:lnTo>
                  <a:lnTo>
                    <a:pt x="88" y="80"/>
                  </a:lnTo>
                  <a:lnTo>
                    <a:pt x="83" y="82"/>
                  </a:lnTo>
                  <a:lnTo>
                    <a:pt x="77" y="84"/>
                  </a:lnTo>
                  <a:lnTo>
                    <a:pt x="69" y="86"/>
                  </a:lnTo>
                  <a:lnTo>
                    <a:pt x="62" y="90"/>
                  </a:lnTo>
                  <a:lnTo>
                    <a:pt x="58" y="90"/>
                  </a:lnTo>
                  <a:lnTo>
                    <a:pt x="56" y="92"/>
                  </a:lnTo>
                  <a:lnTo>
                    <a:pt x="56" y="94"/>
                  </a:lnTo>
                  <a:lnTo>
                    <a:pt x="54" y="96"/>
                  </a:lnTo>
                  <a:lnTo>
                    <a:pt x="54" y="98"/>
                  </a:lnTo>
                  <a:lnTo>
                    <a:pt x="52" y="100"/>
                  </a:lnTo>
                  <a:lnTo>
                    <a:pt x="52" y="101"/>
                  </a:lnTo>
                  <a:lnTo>
                    <a:pt x="52" y="103"/>
                  </a:lnTo>
                  <a:lnTo>
                    <a:pt x="48" y="107"/>
                  </a:lnTo>
                  <a:lnTo>
                    <a:pt x="44" y="111"/>
                  </a:lnTo>
                  <a:lnTo>
                    <a:pt x="39" y="115"/>
                  </a:lnTo>
                  <a:lnTo>
                    <a:pt x="31" y="121"/>
                  </a:lnTo>
                  <a:lnTo>
                    <a:pt x="25" y="124"/>
                  </a:lnTo>
                  <a:lnTo>
                    <a:pt x="17" y="128"/>
                  </a:lnTo>
                  <a:lnTo>
                    <a:pt x="12" y="130"/>
                  </a:lnTo>
                  <a:lnTo>
                    <a:pt x="6" y="130"/>
                  </a:lnTo>
                  <a:lnTo>
                    <a:pt x="4" y="130"/>
                  </a:lnTo>
                  <a:lnTo>
                    <a:pt x="4" y="130"/>
                  </a:lnTo>
                  <a:lnTo>
                    <a:pt x="2" y="128"/>
                  </a:lnTo>
                  <a:lnTo>
                    <a:pt x="2" y="128"/>
                  </a:lnTo>
                  <a:lnTo>
                    <a:pt x="2" y="126"/>
                  </a:lnTo>
                  <a:lnTo>
                    <a:pt x="0" y="126"/>
                  </a:lnTo>
                  <a:lnTo>
                    <a:pt x="0" y="124"/>
                  </a:lnTo>
                  <a:lnTo>
                    <a:pt x="0" y="123"/>
                  </a:lnTo>
                  <a:lnTo>
                    <a:pt x="0" y="121"/>
                  </a:lnTo>
                  <a:lnTo>
                    <a:pt x="2" y="119"/>
                  </a:lnTo>
                  <a:lnTo>
                    <a:pt x="6" y="117"/>
                  </a:lnTo>
                  <a:lnTo>
                    <a:pt x="8" y="115"/>
                  </a:lnTo>
                  <a:lnTo>
                    <a:pt x="12" y="113"/>
                  </a:lnTo>
                  <a:lnTo>
                    <a:pt x="16" y="113"/>
                  </a:lnTo>
                  <a:lnTo>
                    <a:pt x="17" y="111"/>
                  </a:lnTo>
                  <a:lnTo>
                    <a:pt x="19" y="111"/>
                  </a:lnTo>
                  <a:lnTo>
                    <a:pt x="19" y="111"/>
                  </a:lnTo>
                  <a:lnTo>
                    <a:pt x="19" y="109"/>
                  </a:lnTo>
                  <a:lnTo>
                    <a:pt x="19" y="109"/>
                  </a:lnTo>
                  <a:lnTo>
                    <a:pt x="19" y="107"/>
                  </a:lnTo>
                  <a:lnTo>
                    <a:pt x="19" y="107"/>
                  </a:lnTo>
                  <a:lnTo>
                    <a:pt x="19" y="107"/>
                  </a:lnTo>
                  <a:lnTo>
                    <a:pt x="19" y="105"/>
                  </a:lnTo>
                  <a:lnTo>
                    <a:pt x="19" y="105"/>
                  </a:lnTo>
                  <a:lnTo>
                    <a:pt x="19" y="101"/>
                  </a:lnTo>
                  <a:lnTo>
                    <a:pt x="19" y="100"/>
                  </a:lnTo>
                  <a:lnTo>
                    <a:pt x="17" y="98"/>
                  </a:lnTo>
                  <a:lnTo>
                    <a:pt x="17" y="96"/>
                  </a:lnTo>
                  <a:lnTo>
                    <a:pt x="16" y="96"/>
                  </a:lnTo>
                  <a:lnTo>
                    <a:pt x="12" y="96"/>
                  </a:lnTo>
                  <a:lnTo>
                    <a:pt x="10" y="96"/>
                  </a:lnTo>
                  <a:lnTo>
                    <a:pt x="6" y="96"/>
                  </a:lnTo>
                  <a:lnTo>
                    <a:pt x="12" y="9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18" name="Freeform 482"/>
            <p:cNvSpPr>
              <a:spLocks/>
            </p:cNvSpPr>
            <p:nvPr/>
          </p:nvSpPr>
          <p:spPr bwMode="auto">
            <a:xfrm>
              <a:off x="4840" y="2376"/>
              <a:ext cx="8" cy="18"/>
            </a:xfrm>
            <a:custGeom>
              <a:avLst/>
              <a:gdLst>
                <a:gd name="T0" fmla="*/ 0 w 8"/>
                <a:gd name="T1" fmla="*/ 14 h 17"/>
                <a:gd name="T2" fmla="*/ 0 w 8"/>
                <a:gd name="T3" fmla="*/ 12 h 17"/>
                <a:gd name="T4" fmla="*/ 0 w 8"/>
                <a:gd name="T5" fmla="*/ 10 h 17"/>
                <a:gd name="T6" fmla="*/ 0 w 8"/>
                <a:gd name="T7" fmla="*/ 8 h 17"/>
                <a:gd name="T8" fmla="*/ 0 w 8"/>
                <a:gd name="T9" fmla="*/ 6 h 17"/>
                <a:gd name="T10" fmla="*/ 2 w 8"/>
                <a:gd name="T11" fmla="*/ 4 h 17"/>
                <a:gd name="T12" fmla="*/ 2 w 8"/>
                <a:gd name="T13" fmla="*/ 2 h 17"/>
                <a:gd name="T14" fmla="*/ 4 w 8"/>
                <a:gd name="T15" fmla="*/ 0 h 17"/>
                <a:gd name="T16" fmla="*/ 4 w 8"/>
                <a:gd name="T17" fmla="*/ 0 h 17"/>
                <a:gd name="T18" fmla="*/ 4 w 8"/>
                <a:gd name="T19" fmla="*/ 2 h 17"/>
                <a:gd name="T20" fmla="*/ 6 w 8"/>
                <a:gd name="T21" fmla="*/ 6 h 17"/>
                <a:gd name="T22" fmla="*/ 6 w 8"/>
                <a:gd name="T23" fmla="*/ 8 h 17"/>
                <a:gd name="T24" fmla="*/ 6 w 8"/>
                <a:gd name="T25" fmla="*/ 10 h 17"/>
                <a:gd name="T26" fmla="*/ 8 w 8"/>
                <a:gd name="T27" fmla="*/ 12 h 17"/>
                <a:gd name="T28" fmla="*/ 8 w 8"/>
                <a:gd name="T29" fmla="*/ 14 h 17"/>
                <a:gd name="T30" fmla="*/ 8 w 8"/>
                <a:gd name="T31" fmla="*/ 16 h 17"/>
                <a:gd name="T32" fmla="*/ 8 w 8"/>
                <a:gd name="T33" fmla="*/ 16 h 17"/>
                <a:gd name="T34" fmla="*/ 8 w 8"/>
                <a:gd name="T35" fmla="*/ 16 h 17"/>
                <a:gd name="T36" fmla="*/ 6 w 8"/>
                <a:gd name="T37" fmla="*/ 16 h 17"/>
                <a:gd name="T38" fmla="*/ 6 w 8"/>
                <a:gd name="T39" fmla="*/ 16 h 17"/>
                <a:gd name="T40" fmla="*/ 4 w 8"/>
                <a:gd name="T41" fmla="*/ 17 h 17"/>
                <a:gd name="T42" fmla="*/ 4 w 8"/>
                <a:gd name="T43" fmla="*/ 17 h 17"/>
                <a:gd name="T44" fmla="*/ 2 w 8"/>
                <a:gd name="T45" fmla="*/ 17 h 17"/>
                <a:gd name="T46" fmla="*/ 2 w 8"/>
                <a:gd name="T47" fmla="*/ 17 h 17"/>
                <a:gd name="T48" fmla="*/ 0 w 8"/>
                <a:gd name="T49" fmla="*/ 17 h 17"/>
                <a:gd name="T50" fmla="*/ 0 w 8"/>
                <a:gd name="T51" fmla="*/ 14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 h="17">
                  <a:moveTo>
                    <a:pt x="0" y="14"/>
                  </a:moveTo>
                  <a:lnTo>
                    <a:pt x="0" y="12"/>
                  </a:lnTo>
                  <a:lnTo>
                    <a:pt x="0" y="10"/>
                  </a:lnTo>
                  <a:lnTo>
                    <a:pt x="0" y="8"/>
                  </a:lnTo>
                  <a:lnTo>
                    <a:pt x="0" y="6"/>
                  </a:lnTo>
                  <a:lnTo>
                    <a:pt x="2" y="4"/>
                  </a:lnTo>
                  <a:lnTo>
                    <a:pt x="2" y="2"/>
                  </a:lnTo>
                  <a:lnTo>
                    <a:pt x="4" y="0"/>
                  </a:lnTo>
                  <a:lnTo>
                    <a:pt x="4" y="0"/>
                  </a:lnTo>
                  <a:lnTo>
                    <a:pt x="4" y="2"/>
                  </a:lnTo>
                  <a:lnTo>
                    <a:pt x="6" y="6"/>
                  </a:lnTo>
                  <a:lnTo>
                    <a:pt x="6" y="8"/>
                  </a:lnTo>
                  <a:lnTo>
                    <a:pt x="6" y="10"/>
                  </a:lnTo>
                  <a:lnTo>
                    <a:pt x="8" y="12"/>
                  </a:lnTo>
                  <a:lnTo>
                    <a:pt x="8" y="14"/>
                  </a:lnTo>
                  <a:lnTo>
                    <a:pt x="8" y="16"/>
                  </a:lnTo>
                  <a:lnTo>
                    <a:pt x="8" y="16"/>
                  </a:lnTo>
                  <a:lnTo>
                    <a:pt x="8" y="16"/>
                  </a:lnTo>
                  <a:lnTo>
                    <a:pt x="6" y="16"/>
                  </a:lnTo>
                  <a:lnTo>
                    <a:pt x="6" y="16"/>
                  </a:lnTo>
                  <a:lnTo>
                    <a:pt x="4" y="17"/>
                  </a:lnTo>
                  <a:lnTo>
                    <a:pt x="4" y="17"/>
                  </a:lnTo>
                  <a:lnTo>
                    <a:pt x="2" y="17"/>
                  </a:lnTo>
                  <a:lnTo>
                    <a:pt x="2" y="17"/>
                  </a:lnTo>
                  <a:lnTo>
                    <a:pt x="0" y="17"/>
                  </a:lnTo>
                  <a:lnTo>
                    <a:pt x="0" y="14"/>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19" name="Freeform 483"/>
            <p:cNvSpPr>
              <a:spLocks/>
            </p:cNvSpPr>
            <p:nvPr/>
          </p:nvSpPr>
          <p:spPr bwMode="auto">
            <a:xfrm>
              <a:off x="5510" y="2880"/>
              <a:ext cx="21" cy="12"/>
            </a:xfrm>
            <a:custGeom>
              <a:avLst/>
              <a:gdLst>
                <a:gd name="T0" fmla="*/ 0 w 21"/>
                <a:gd name="T1" fmla="*/ 11 h 11"/>
                <a:gd name="T2" fmla="*/ 0 w 21"/>
                <a:gd name="T3" fmla="*/ 11 h 11"/>
                <a:gd name="T4" fmla="*/ 0 w 21"/>
                <a:gd name="T5" fmla="*/ 9 h 11"/>
                <a:gd name="T6" fmla="*/ 2 w 21"/>
                <a:gd name="T7" fmla="*/ 8 h 11"/>
                <a:gd name="T8" fmla="*/ 4 w 21"/>
                <a:gd name="T9" fmla="*/ 6 h 11"/>
                <a:gd name="T10" fmla="*/ 6 w 21"/>
                <a:gd name="T11" fmla="*/ 4 h 11"/>
                <a:gd name="T12" fmla="*/ 10 w 21"/>
                <a:gd name="T13" fmla="*/ 2 h 11"/>
                <a:gd name="T14" fmla="*/ 11 w 21"/>
                <a:gd name="T15" fmla="*/ 0 h 11"/>
                <a:gd name="T16" fmla="*/ 13 w 21"/>
                <a:gd name="T17" fmla="*/ 0 h 11"/>
                <a:gd name="T18" fmla="*/ 13 w 21"/>
                <a:gd name="T19" fmla="*/ 0 h 11"/>
                <a:gd name="T20" fmla="*/ 15 w 21"/>
                <a:gd name="T21" fmla="*/ 0 h 11"/>
                <a:gd name="T22" fmla="*/ 17 w 21"/>
                <a:gd name="T23" fmla="*/ 0 h 11"/>
                <a:gd name="T24" fmla="*/ 17 w 21"/>
                <a:gd name="T25" fmla="*/ 0 h 11"/>
                <a:gd name="T26" fmla="*/ 19 w 21"/>
                <a:gd name="T27" fmla="*/ 0 h 11"/>
                <a:gd name="T28" fmla="*/ 19 w 21"/>
                <a:gd name="T29" fmla="*/ 0 h 11"/>
                <a:gd name="T30" fmla="*/ 21 w 21"/>
                <a:gd name="T31" fmla="*/ 0 h 11"/>
                <a:gd name="T32" fmla="*/ 21 w 21"/>
                <a:gd name="T33" fmla="*/ 0 h 11"/>
                <a:gd name="T34" fmla="*/ 21 w 21"/>
                <a:gd name="T35" fmla="*/ 8 h 11"/>
                <a:gd name="T36" fmla="*/ 17 w 21"/>
                <a:gd name="T37" fmla="*/ 9 h 11"/>
                <a:gd name="T38" fmla="*/ 15 w 21"/>
                <a:gd name="T39" fmla="*/ 11 h 11"/>
                <a:gd name="T40" fmla="*/ 11 w 21"/>
                <a:gd name="T41" fmla="*/ 11 h 11"/>
                <a:gd name="T42" fmla="*/ 10 w 21"/>
                <a:gd name="T43" fmla="*/ 11 h 11"/>
                <a:gd name="T44" fmla="*/ 8 w 21"/>
                <a:gd name="T45" fmla="*/ 11 h 11"/>
                <a:gd name="T46" fmla="*/ 6 w 21"/>
                <a:gd name="T47" fmla="*/ 11 h 11"/>
                <a:gd name="T48" fmla="*/ 2 w 21"/>
                <a:gd name="T49" fmla="*/ 11 h 11"/>
                <a:gd name="T50" fmla="*/ 0 w 21"/>
                <a:gd name="T51"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1" h="11">
                  <a:moveTo>
                    <a:pt x="0" y="11"/>
                  </a:moveTo>
                  <a:lnTo>
                    <a:pt x="0" y="11"/>
                  </a:lnTo>
                  <a:lnTo>
                    <a:pt x="0" y="9"/>
                  </a:lnTo>
                  <a:lnTo>
                    <a:pt x="2" y="8"/>
                  </a:lnTo>
                  <a:lnTo>
                    <a:pt x="4" y="6"/>
                  </a:lnTo>
                  <a:lnTo>
                    <a:pt x="6" y="4"/>
                  </a:lnTo>
                  <a:lnTo>
                    <a:pt x="10" y="2"/>
                  </a:lnTo>
                  <a:lnTo>
                    <a:pt x="11" y="0"/>
                  </a:lnTo>
                  <a:lnTo>
                    <a:pt x="13" y="0"/>
                  </a:lnTo>
                  <a:lnTo>
                    <a:pt x="13" y="0"/>
                  </a:lnTo>
                  <a:lnTo>
                    <a:pt x="15" y="0"/>
                  </a:lnTo>
                  <a:lnTo>
                    <a:pt x="17" y="0"/>
                  </a:lnTo>
                  <a:lnTo>
                    <a:pt x="17" y="0"/>
                  </a:lnTo>
                  <a:lnTo>
                    <a:pt x="19" y="0"/>
                  </a:lnTo>
                  <a:lnTo>
                    <a:pt x="19" y="0"/>
                  </a:lnTo>
                  <a:lnTo>
                    <a:pt x="21" y="0"/>
                  </a:lnTo>
                  <a:lnTo>
                    <a:pt x="21" y="0"/>
                  </a:lnTo>
                  <a:lnTo>
                    <a:pt x="21" y="8"/>
                  </a:lnTo>
                  <a:lnTo>
                    <a:pt x="17" y="9"/>
                  </a:lnTo>
                  <a:lnTo>
                    <a:pt x="15" y="11"/>
                  </a:lnTo>
                  <a:lnTo>
                    <a:pt x="11" y="11"/>
                  </a:lnTo>
                  <a:lnTo>
                    <a:pt x="10" y="11"/>
                  </a:lnTo>
                  <a:lnTo>
                    <a:pt x="8" y="11"/>
                  </a:lnTo>
                  <a:lnTo>
                    <a:pt x="6" y="11"/>
                  </a:lnTo>
                  <a:lnTo>
                    <a:pt x="2" y="11"/>
                  </a:lnTo>
                  <a:lnTo>
                    <a:pt x="0" y="11"/>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20" name="Freeform 484"/>
            <p:cNvSpPr>
              <a:spLocks/>
            </p:cNvSpPr>
            <p:nvPr/>
          </p:nvSpPr>
          <p:spPr bwMode="auto">
            <a:xfrm>
              <a:off x="5502" y="2866"/>
              <a:ext cx="16" cy="22"/>
            </a:xfrm>
            <a:custGeom>
              <a:avLst/>
              <a:gdLst>
                <a:gd name="T0" fmla="*/ 0 w 16"/>
                <a:gd name="T1" fmla="*/ 20 h 20"/>
                <a:gd name="T2" fmla="*/ 0 w 16"/>
                <a:gd name="T3" fmla="*/ 18 h 20"/>
                <a:gd name="T4" fmla="*/ 0 w 16"/>
                <a:gd name="T5" fmla="*/ 16 h 20"/>
                <a:gd name="T6" fmla="*/ 0 w 16"/>
                <a:gd name="T7" fmla="*/ 14 h 20"/>
                <a:gd name="T8" fmla="*/ 0 w 16"/>
                <a:gd name="T9" fmla="*/ 14 h 20"/>
                <a:gd name="T10" fmla="*/ 0 w 16"/>
                <a:gd name="T11" fmla="*/ 12 h 20"/>
                <a:gd name="T12" fmla="*/ 0 w 16"/>
                <a:gd name="T13" fmla="*/ 10 h 20"/>
                <a:gd name="T14" fmla="*/ 0 w 16"/>
                <a:gd name="T15" fmla="*/ 8 h 20"/>
                <a:gd name="T16" fmla="*/ 0 w 16"/>
                <a:gd name="T17" fmla="*/ 6 h 20"/>
                <a:gd name="T18" fmla="*/ 2 w 16"/>
                <a:gd name="T19" fmla="*/ 6 h 20"/>
                <a:gd name="T20" fmla="*/ 6 w 16"/>
                <a:gd name="T21" fmla="*/ 6 h 20"/>
                <a:gd name="T22" fmla="*/ 8 w 16"/>
                <a:gd name="T23" fmla="*/ 4 h 20"/>
                <a:gd name="T24" fmla="*/ 8 w 16"/>
                <a:gd name="T25" fmla="*/ 4 h 20"/>
                <a:gd name="T26" fmla="*/ 10 w 16"/>
                <a:gd name="T27" fmla="*/ 2 h 20"/>
                <a:gd name="T28" fmla="*/ 12 w 16"/>
                <a:gd name="T29" fmla="*/ 2 h 20"/>
                <a:gd name="T30" fmla="*/ 14 w 16"/>
                <a:gd name="T31" fmla="*/ 0 h 20"/>
                <a:gd name="T32" fmla="*/ 16 w 16"/>
                <a:gd name="T33" fmla="*/ 0 h 20"/>
                <a:gd name="T34" fmla="*/ 16 w 16"/>
                <a:gd name="T35" fmla="*/ 2 h 20"/>
                <a:gd name="T36" fmla="*/ 14 w 16"/>
                <a:gd name="T37" fmla="*/ 2 h 20"/>
                <a:gd name="T38" fmla="*/ 14 w 16"/>
                <a:gd name="T39" fmla="*/ 4 h 20"/>
                <a:gd name="T40" fmla="*/ 14 w 16"/>
                <a:gd name="T41" fmla="*/ 6 h 20"/>
                <a:gd name="T42" fmla="*/ 14 w 16"/>
                <a:gd name="T43" fmla="*/ 6 h 20"/>
                <a:gd name="T44" fmla="*/ 14 w 16"/>
                <a:gd name="T45" fmla="*/ 8 h 20"/>
                <a:gd name="T46" fmla="*/ 14 w 16"/>
                <a:gd name="T47" fmla="*/ 10 h 20"/>
                <a:gd name="T48" fmla="*/ 14 w 16"/>
                <a:gd name="T49" fmla="*/ 10 h 20"/>
                <a:gd name="T50" fmla="*/ 12 w 16"/>
                <a:gd name="T51" fmla="*/ 12 h 20"/>
                <a:gd name="T52" fmla="*/ 10 w 16"/>
                <a:gd name="T53" fmla="*/ 14 h 20"/>
                <a:gd name="T54" fmla="*/ 8 w 16"/>
                <a:gd name="T55" fmla="*/ 14 h 20"/>
                <a:gd name="T56" fmla="*/ 6 w 16"/>
                <a:gd name="T57" fmla="*/ 16 h 20"/>
                <a:gd name="T58" fmla="*/ 6 w 16"/>
                <a:gd name="T59" fmla="*/ 16 h 20"/>
                <a:gd name="T60" fmla="*/ 4 w 16"/>
                <a:gd name="T61" fmla="*/ 18 h 20"/>
                <a:gd name="T62" fmla="*/ 2 w 16"/>
                <a:gd name="T63" fmla="*/ 20 h 20"/>
                <a:gd name="T64" fmla="*/ 0 w 16"/>
                <a:gd name="T65"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 h="20">
                  <a:moveTo>
                    <a:pt x="0" y="20"/>
                  </a:moveTo>
                  <a:lnTo>
                    <a:pt x="0" y="18"/>
                  </a:lnTo>
                  <a:lnTo>
                    <a:pt x="0" y="16"/>
                  </a:lnTo>
                  <a:lnTo>
                    <a:pt x="0" y="14"/>
                  </a:lnTo>
                  <a:lnTo>
                    <a:pt x="0" y="14"/>
                  </a:lnTo>
                  <a:lnTo>
                    <a:pt x="0" y="12"/>
                  </a:lnTo>
                  <a:lnTo>
                    <a:pt x="0" y="10"/>
                  </a:lnTo>
                  <a:lnTo>
                    <a:pt x="0" y="8"/>
                  </a:lnTo>
                  <a:lnTo>
                    <a:pt x="0" y="6"/>
                  </a:lnTo>
                  <a:lnTo>
                    <a:pt x="2" y="6"/>
                  </a:lnTo>
                  <a:lnTo>
                    <a:pt x="6" y="6"/>
                  </a:lnTo>
                  <a:lnTo>
                    <a:pt x="8" y="4"/>
                  </a:lnTo>
                  <a:lnTo>
                    <a:pt x="8" y="4"/>
                  </a:lnTo>
                  <a:lnTo>
                    <a:pt x="10" y="2"/>
                  </a:lnTo>
                  <a:lnTo>
                    <a:pt x="12" y="2"/>
                  </a:lnTo>
                  <a:lnTo>
                    <a:pt x="14" y="0"/>
                  </a:lnTo>
                  <a:lnTo>
                    <a:pt x="16" y="0"/>
                  </a:lnTo>
                  <a:lnTo>
                    <a:pt x="16" y="2"/>
                  </a:lnTo>
                  <a:lnTo>
                    <a:pt x="14" y="2"/>
                  </a:lnTo>
                  <a:lnTo>
                    <a:pt x="14" y="4"/>
                  </a:lnTo>
                  <a:lnTo>
                    <a:pt x="14" y="6"/>
                  </a:lnTo>
                  <a:lnTo>
                    <a:pt x="14" y="6"/>
                  </a:lnTo>
                  <a:lnTo>
                    <a:pt x="14" y="8"/>
                  </a:lnTo>
                  <a:lnTo>
                    <a:pt x="14" y="10"/>
                  </a:lnTo>
                  <a:lnTo>
                    <a:pt x="14" y="10"/>
                  </a:lnTo>
                  <a:lnTo>
                    <a:pt x="12" y="12"/>
                  </a:lnTo>
                  <a:lnTo>
                    <a:pt x="10" y="14"/>
                  </a:lnTo>
                  <a:lnTo>
                    <a:pt x="8" y="14"/>
                  </a:lnTo>
                  <a:lnTo>
                    <a:pt x="6" y="16"/>
                  </a:lnTo>
                  <a:lnTo>
                    <a:pt x="6" y="16"/>
                  </a:lnTo>
                  <a:lnTo>
                    <a:pt x="4" y="18"/>
                  </a:lnTo>
                  <a:lnTo>
                    <a:pt x="2" y="20"/>
                  </a:lnTo>
                  <a:lnTo>
                    <a:pt x="0" y="2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21" name="Freeform 485"/>
            <p:cNvSpPr>
              <a:spLocks/>
            </p:cNvSpPr>
            <p:nvPr/>
          </p:nvSpPr>
          <p:spPr bwMode="auto">
            <a:xfrm>
              <a:off x="5314" y="2942"/>
              <a:ext cx="10" cy="8"/>
            </a:xfrm>
            <a:custGeom>
              <a:avLst/>
              <a:gdLst>
                <a:gd name="T0" fmla="*/ 0 w 10"/>
                <a:gd name="T1" fmla="*/ 0 h 8"/>
                <a:gd name="T2" fmla="*/ 0 w 10"/>
                <a:gd name="T3" fmla="*/ 2 h 8"/>
                <a:gd name="T4" fmla="*/ 0 w 10"/>
                <a:gd name="T5" fmla="*/ 2 h 8"/>
                <a:gd name="T6" fmla="*/ 2 w 10"/>
                <a:gd name="T7" fmla="*/ 4 h 8"/>
                <a:gd name="T8" fmla="*/ 2 w 10"/>
                <a:gd name="T9" fmla="*/ 4 h 8"/>
                <a:gd name="T10" fmla="*/ 2 w 10"/>
                <a:gd name="T11" fmla="*/ 6 h 8"/>
                <a:gd name="T12" fmla="*/ 2 w 10"/>
                <a:gd name="T13" fmla="*/ 6 h 8"/>
                <a:gd name="T14" fmla="*/ 4 w 10"/>
                <a:gd name="T15" fmla="*/ 8 h 8"/>
                <a:gd name="T16" fmla="*/ 4 w 10"/>
                <a:gd name="T17" fmla="*/ 8 h 8"/>
                <a:gd name="T18" fmla="*/ 10 w 10"/>
                <a:gd name="T19" fmla="*/ 2 h 8"/>
                <a:gd name="T20" fmla="*/ 8 w 10"/>
                <a:gd name="T21" fmla="*/ 0 h 8"/>
                <a:gd name="T22" fmla="*/ 6 w 10"/>
                <a:gd name="T23" fmla="*/ 0 h 8"/>
                <a:gd name="T24" fmla="*/ 6 w 10"/>
                <a:gd name="T25" fmla="*/ 0 h 8"/>
                <a:gd name="T26" fmla="*/ 4 w 10"/>
                <a:gd name="T27" fmla="*/ 0 h 8"/>
                <a:gd name="T28" fmla="*/ 4 w 10"/>
                <a:gd name="T29" fmla="*/ 0 h 8"/>
                <a:gd name="T30" fmla="*/ 2 w 10"/>
                <a:gd name="T31" fmla="*/ 0 h 8"/>
                <a:gd name="T32" fmla="*/ 0 w 10"/>
                <a:gd name="T33" fmla="*/ 0 h 8"/>
                <a:gd name="T34" fmla="*/ 0 w 10"/>
                <a:gd name="T35"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 h="8">
                  <a:moveTo>
                    <a:pt x="0" y="0"/>
                  </a:moveTo>
                  <a:lnTo>
                    <a:pt x="0" y="2"/>
                  </a:lnTo>
                  <a:lnTo>
                    <a:pt x="0" y="2"/>
                  </a:lnTo>
                  <a:lnTo>
                    <a:pt x="2" y="4"/>
                  </a:lnTo>
                  <a:lnTo>
                    <a:pt x="2" y="4"/>
                  </a:lnTo>
                  <a:lnTo>
                    <a:pt x="2" y="6"/>
                  </a:lnTo>
                  <a:lnTo>
                    <a:pt x="2" y="6"/>
                  </a:lnTo>
                  <a:lnTo>
                    <a:pt x="4" y="8"/>
                  </a:lnTo>
                  <a:lnTo>
                    <a:pt x="4" y="8"/>
                  </a:lnTo>
                  <a:lnTo>
                    <a:pt x="10" y="2"/>
                  </a:lnTo>
                  <a:lnTo>
                    <a:pt x="8" y="0"/>
                  </a:lnTo>
                  <a:lnTo>
                    <a:pt x="6" y="0"/>
                  </a:lnTo>
                  <a:lnTo>
                    <a:pt x="6" y="0"/>
                  </a:lnTo>
                  <a:lnTo>
                    <a:pt x="4" y="0"/>
                  </a:lnTo>
                  <a:lnTo>
                    <a:pt x="4" y="0"/>
                  </a:lnTo>
                  <a:lnTo>
                    <a:pt x="2" y="0"/>
                  </a:lnTo>
                  <a:lnTo>
                    <a:pt x="0" y="0"/>
                  </a:lnTo>
                  <a:lnTo>
                    <a:pt x="0"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22" name="Freeform 486"/>
            <p:cNvSpPr>
              <a:spLocks/>
            </p:cNvSpPr>
            <p:nvPr/>
          </p:nvSpPr>
          <p:spPr bwMode="auto">
            <a:xfrm>
              <a:off x="5330" y="2948"/>
              <a:ext cx="9" cy="9"/>
            </a:xfrm>
            <a:custGeom>
              <a:avLst/>
              <a:gdLst>
                <a:gd name="T0" fmla="*/ 5 w 9"/>
                <a:gd name="T1" fmla="*/ 8 h 8"/>
                <a:gd name="T2" fmla="*/ 5 w 9"/>
                <a:gd name="T3" fmla="*/ 8 h 8"/>
                <a:gd name="T4" fmla="*/ 5 w 9"/>
                <a:gd name="T5" fmla="*/ 8 h 8"/>
                <a:gd name="T6" fmla="*/ 5 w 9"/>
                <a:gd name="T7" fmla="*/ 8 h 8"/>
                <a:gd name="T8" fmla="*/ 5 w 9"/>
                <a:gd name="T9" fmla="*/ 6 h 8"/>
                <a:gd name="T10" fmla="*/ 7 w 9"/>
                <a:gd name="T11" fmla="*/ 6 h 8"/>
                <a:gd name="T12" fmla="*/ 7 w 9"/>
                <a:gd name="T13" fmla="*/ 6 h 8"/>
                <a:gd name="T14" fmla="*/ 9 w 9"/>
                <a:gd name="T15" fmla="*/ 6 h 8"/>
                <a:gd name="T16" fmla="*/ 9 w 9"/>
                <a:gd name="T17" fmla="*/ 6 h 8"/>
                <a:gd name="T18" fmla="*/ 9 w 9"/>
                <a:gd name="T19" fmla="*/ 0 h 8"/>
                <a:gd name="T20" fmla="*/ 7 w 9"/>
                <a:gd name="T21" fmla="*/ 0 h 8"/>
                <a:gd name="T22" fmla="*/ 5 w 9"/>
                <a:gd name="T23" fmla="*/ 0 h 8"/>
                <a:gd name="T24" fmla="*/ 5 w 9"/>
                <a:gd name="T25" fmla="*/ 0 h 8"/>
                <a:gd name="T26" fmla="*/ 3 w 9"/>
                <a:gd name="T27" fmla="*/ 0 h 8"/>
                <a:gd name="T28" fmla="*/ 2 w 9"/>
                <a:gd name="T29" fmla="*/ 0 h 8"/>
                <a:gd name="T30" fmla="*/ 2 w 9"/>
                <a:gd name="T31" fmla="*/ 0 h 8"/>
                <a:gd name="T32" fmla="*/ 0 w 9"/>
                <a:gd name="T33" fmla="*/ 0 h 8"/>
                <a:gd name="T34" fmla="*/ 0 w 9"/>
                <a:gd name="T35" fmla="*/ 0 h 8"/>
                <a:gd name="T36" fmla="*/ 5 w 9"/>
                <a:gd name="T3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 h="8">
                  <a:moveTo>
                    <a:pt x="5" y="8"/>
                  </a:moveTo>
                  <a:lnTo>
                    <a:pt x="5" y="8"/>
                  </a:lnTo>
                  <a:lnTo>
                    <a:pt x="5" y="8"/>
                  </a:lnTo>
                  <a:lnTo>
                    <a:pt x="5" y="8"/>
                  </a:lnTo>
                  <a:lnTo>
                    <a:pt x="5" y="6"/>
                  </a:lnTo>
                  <a:lnTo>
                    <a:pt x="7" y="6"/>
                  </a:lnTo>
                  <a:lnTo>
                    <a:pt x="7" y="6"/>
                  </a:lnTo>
                  <a:lnTo>
                    <a:pt x="9" y="6"/>
                  </a:lnTo>
                  <a:lnTo>
                    <a:pt x="9" y="6"/>
                  </a:lnTo>
                  <a:lnTo>
                    <a:pt x="9" y="0"/>
                  </a:lnTo>
                  <a:lnTo>
                    <a:pt x="7" y="0"/>
                  </a:lnTo>
                  <a:lnTo>
                    <a:pt x="5" y="0"/>
                  </a:lnTo>
                  <a:lnTo>
                    <a:pt x="5" y="0"/>
                  </a:lnTo>
                  <a:lnTo>
                    <a:pt x="3" y="0"/>
                  </a:lnTo>
                  <a:lnTo>
                    <a:pt x="2" y="0"/>
                  </a:lnTo>
                  <a:lnTo>
                    <a:pt x="2" y="0"/>
                  </a:lnTo>
                  <a:lnTo>
                    <a:pt x="0" y="0"/>
                  </a:lnTo>
                  <a:lnTo>
                    <a:pt x="0" y="0"/>
                  </a:lnTo>
                  <a:lnTo>
                    <a:pt x="5" y="8"/>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23" name="Freeform 487"/>
            <p:cNvSpPr>
              <a:spLocks/>
            </p:cNvSpPr>
            <p:nvPr/>
          </p:nvSpPr>
          <p:spPr bwMode="auto">
            <a:xfrm>
              <a:off x="5566" y="2737"/>
              <a:ext cx="5" cy="13"/>
            </a:xfrm>
            <a:custGeom>
              <a:avLst/>
              <a:gdLst>
                <a:gd name="T0" fmla="*/ 0 w 5"/>
                <a:gd name="T1" fmla="*/ 6 h 12"/>
                <a:gd name="T2" fmla="*/ 0 w 5"/>
                <a:gd name="T3" fmla="*/ 6 h 12"/>
                <a:gd name="T4" fmla="*/ 0 w 5"/>
                <a:gd name="T5" fmla="*/ 8 h 12"/>
                <a:gd name="T6" fmla="*/ 0 w 5"/>
                <a:gd name="T7" fmla="*/ 8 h 12"/>
                <a:gd name="T8" fmla="*/ 0 w 5"/>
                <a:gd name="T9" fmla="*/ 8 h 12"/>
                <a:gd name="T10" fmla="*/ 0 w 5"/>
                <a:gd name="T11" fmla="*/ 10 h 12"/>
                <a:gd name="T12" fmla="*/ 0 w 5"/>
                <a:gd name="T13" fmla="*/ 10 h 12"/>
                <a:gd name="T14" fmla="*/ 0 w 5"/>
                <a:gd name="T15" fmla="*/ 10 h 12"/>
                <a:gd name="T16" fmla="*/ 0 w 5"/>
                <a:gd name="T17" fmla="*/ 12 h 12"/>
                <a:gd name="T18" fmla="*/ 5 w 5"/>
                <a:gd name="T19" fmla="*/ 12 h 12"/>
                <a:gd name="T20" fmla="*/ 5 w 5"/>
                <a:gd name="T21" fmla="*/ 10 h 12"/>
                <a:gd name="T22" fmla="*/ 3 w 5"/>
                <a:gd name="T23" fmla="*/ 8 h 12"/>
                <a:gd name="T24" fmla="*/ 3 w 5"/>
                <a:gd name="T25" fmla="*/ 8 h 12"/>
                <a:gd name="T26" fmla="*/ 3 w 5"/>
                <a:gd name="T27" fmla="*/ 6 h 12"/>
                <a:gd name="T28" fmla="*/ 3 w 5"/>
                <a:gd name="T29" fmla="*/ 4 h 12"/>
                <a:gd name="T30" fmla="*/ 3 w 5"/>
                <a:gd name="T31" fmla="*/ 2 h 12"/>
                <a:gd name="T32" fmla="*/ 3 w 5"/>
                <a:gd name="T33" fmla="*/ 0 h 12"/>
                <a:gd name="T34" fmla="*/ 3 w 5"/>
                <a:gd name="T35" fmla="*/ 0 h 12"/>
                <a:gd name="T36" fmla="*/ 3 w 5"/>
                <a:gd name="T37" fmla="*/ 0 h 12"/>
                <a:gd name="T38" fmla="*/ 2 w 5"/>
                <a:gd name="T39" fmla="*/ 2 h 12"/>
                <a:gd name="T40" fmla="*/ 2 w 5"/>
                <a:gd name="T41" fmla="*/ 4 h 12"/>
                <a:gd name="T42" fmla="*/ 2 w 5"/>
                <a:gd name="T43" fmla="*/ 4 h 12"/>
                <a:gd name="T44" fmla="*/ 2 w 5"/>
                <a:gd name="T45" fmla="*/ 6 h 12"/>
                <a:gd name="T46" fmla="*/ 2 w 5"/>
                <a:gd name="T47" fmla="*/ 6 h 12"/>
                <a:gd name="T48" fmla="*/ 2 w 5"/>
                <a:gd name="T49" fmla="*/ 6 h 12"/>
                <a:gd name="T50" fmla="*/ 3 w 5"/>
                <a:gd name="T51" fmla="*/ 8 h 12"/>
                <a:gd name="T52" fmla="*/ 2 w 5"/>
                <a:gd name="T53" fmla="*/ 8 h 12"/>
                <a:gd name="T54" fmla="*/ 0 w 5"/>
                <a:gd name="T55"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 h="12">
                  <a:moveTo>
                    <a:pt x="0" y="6"/>
                  </a:moveTo>
                  <a:lnTo>
                    <a:pt x="0" y="6"/>
                  </a:lnTo>
                  <a:lnTo>
                    <a:pt x="0" y="8"/>
                  </a:lnTo>
                  <a:lnTo>
                    <a:pt x="0" y="8"/>
                  </a:lnTo>
                  <a:lnTo>
                    <a:pt x="0" y="8"/>
                  </a:lnTo>
                  <a:lnTo>
                    <a:pt x="0" y="10"/>
                  </a:lnTo>
                  <a:lnTo>
                    <a:pt x="0" y="10"/>
                  </a:lnTo>
                  <a:lnTo>
                    <a:pt x="0" y="10"/>
                  </a:lnTo>
                  <a:lnTo>
                    <a:pt x="0" y="12"/>
                  </a:lnTo>
                  <a:lnTo>
                    <a:pt x="5" y="12"/>
                  </a:lnTo>
                  <a:lnTo>
                    <a:pt x="5" y="10"/>
                  </a:lnTo>
                  <a:lnTo>
                    <a:pt x="3" y="8"/>
                  </a:lnTo>
                  <a:lnTo>
                    <a:pt x="3" y="8"/>
                  </a:lnTo>
                  <a:lnTo>
                    <a:pt x="3" y="6"/>
                  </a:lnTo>
                  <a:lnTo>
                    <a:pt x="3" y="4"/>
                  </a:lnTo>
                  <a:lnTo>
                    <a:pt x="3" y="2"/>
                  </a:lnTo>
                  <a:lnTo>
                    <a:pt x="3" y="0"/>
                  </a:lnTo>
                  <a:lnTo>
                    <a:pt x="3" y="0"/>
                  </a:lnTo>
                  <a:lnTo>
                    <a:pt x="3" y="0"/>
                  </a:lnTo>
                  <a:lnTo>
                    <a:pt x="2" y="2"/>
                  </a:lnTo>
                  <a:lnTo>
                    <a:pt x="2" y="4"/>
                  </a:lnTo>
                  <a:lnTo>
                    <a:pt x="2" y="4"/>
                  </a:lnTo>
                  <a:lnTo>
                    <a:pt x="2" y="6"/>
                  </a:lnTo>
                  <a:lnTo>
                    <a:pt x="2" y="6"/>
                  </a:lnTo>
                  <a:lnTo>
                    <a:pt x="2" y="6"/>
                  </a:lnTo>
                  <a:lnTo>
                    <a:pt x="3" y="8"/>
                  </a:lnTo>
                  <a:lnTo>
                    <a:pt x="2" y="8"/>
                  </a:lnTo>
                  <a:lnTo>
                    <a:pt x="0" y="6"/>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24" name="Freeform 488"/>
            <p:cNvSpPr>
              <a:spLocks/>
            </p:cNvSpPr>
            <p:nvPr/>
          </p:nvSpPr>
          <p:spPr bwMode="auto">
            <a:xfrm>
              <a:off x="5552" y="2689"/>
              <a:ext cx="4" cy="7"/>
            </a:xfrm>
            <a:custGeom>
              <a:avLst/>
              <a:gdLst>
                <a:gd name="T0" fmla="*/ 0 w 4"/>
                <a:gd name="T1" fmla="*/ 0 h 6"/>
                <a:gd name="T2" fmla="*/ 4 w 4"/>
                <a:gd name="T3" fmla="*/ 6 h 6"/>
                <a:gd name="T4" fmla="*/ 4 w 4"/>
                <a:gd name="T5" fmla="*/ 0 h 6"/>
                <a:gd name="T6" fmla="*/ 0 w 4"/>
                <a:gd name="T7" fmla="*/ 0 h 6"/>
              </a:gdLst>
              <a:ahLst/>
              <a:cxnLst>
                <a:cxn ang="0">
                  <a:pos x="T0" y="T1"/>
                </a:cxn>
                <a:cxn ang="0">
                  <a:pos x="T2" y="T3"/>
                </a:cxn>
                <a:cxn ang="0">
                  <a:pos x="T4" y="T5"/>
                </a:cxn>
                <a:cxn ang="0">
                  <a:pos x="T6" y="T7"/>
                </a:cxn>
              </a:cxnLst>
              <a:rect l="0" t="0" r="r" b="b"/>
              <a:pathLst>
                <a:path w="4" h="6">
                  <a:moveTo>
                    <a:pt x="0" y="0"/>
                  </a:moveTo>
                  <a:lnTo>
                    <a:pt x="4" y="6"/>
                  </a:lnTo>
                  <a:lnTo>
                    <a:pt x="4" y="0"/>
                  </a:lnTo>
                  <a:lnTo>
                    <a:pt x="0"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25" name="Freeform 489"/>
            <p:cNvSpPr>
              <a:spLocks/>
            </p:cNvSpPr>
            <p:nvPr/>
          </p:nvSpPr>
          <p:spPr bwMode="auto">
            <a:xfrm>
              <a:off x="5345" y="2825"/>
              <a:ext cx="13" cy="41"/>
            </a:xfrm>
            <a:custGeom>
              <a:avLst/>
              <a:gdLst>
                <a:gd name="T0" fmla="*/ 0 w 13"/>
                <a:gd name="T1" fmla="*/ 2 h 38"/>
                <a:gd name="T2" fmla="*/ 0 w 13"/>
                <a:gd name="T3" fmla="*/ 4 h 38"/>
                <a:gd name="T4" fmla="*/ 0 w 13"/>
                <a:gd name="T5" fmla="*/ 8 h 38"/>
                <a:gd name="T6" fmla="*/ 0 w 13"/>
                <a:gd name="T7" fmla="*/ 10 h 38"/>
                <a:gd name="T8" fmla="*/ 0 w 13"/>
                <a:gd name="T9" fmla="*/ 11 h 38"/>
                <a:gd name="T10" fmla="*/ 0 w 13"/>
                <a:gd name="T11" fmla="*/ 15 h 38"/>
                <a:gd name="T12" fmla="*/ 0 w 13"/>
                <a:gd name="T13" fmla="*/ 17 h 38"/>
                <a:gd name="T14" fmla="*/ 0 w 13"/>
                <a:gd name="T15" fmla="*/ 19 h 38"/>
                <a:gd name="T16" fmla="*/ 0 w 13"/>
                <a:gd name="T17" fmla="*/ 21 h 38"/>
                <a:gd name="T18" fmla="*/ 0 w 13"/>
                <a:gd name="T19" fmla="*/ 21 h 38"/>
                <a:gd name="T20" fmla="*/ 0 w 13"/>
                <a:gd name="T21" fmla="*/ 21 h 38"/>
                <a:gd name="T22" fmla="*/ 2 w 13"/>
                <a:gd name="T23" fmla="*/ 21 h 38"/>
                <a:gd name="T24" fmla="*/ 2 w 13"/>
                <a:gd name="T25" fmla="*/ 21 h 38"/>
                <a:gd name="T26" fmla="*/ 4 w 13"/>
                <a:gd name="T27" fmla="*/ 21 h 38"/>
                <a:gd name="T28" fmla="*/ 4 w 13"/>
                <a:gd name="T29" fmla="*/ 21 h 38"/>
                <a:gd name="T30" fmla="*/ 6 w 13"/>
                <a:gd name="T31" fmla="*/ 21 h 38"/>
                <a:gd name="T32" fmla="*/ 6 w 13"/>
                <a:gd name="T33" fmla="*/ 21 h 38"/>
                <a:gd name="T34" fmla="*/ 6 w 13"/>
                <a:gd name="T35" fmla="*/ 23 h 38"/>
                <a:gd name="T36" fmla="*/ 6 w 13"/>
                <a:gd name="T37" fmla="*/ 25 h 38"/>
                <a:gd name="T38" fmla="*/ 6 w 13"/>
                <a:gd name="T39" fmla="*/ 27 h 38"/>
                <a:gd name="T40" fmla="*/ 6 w 13"/>
                <a:gd name="T41" fmla="*/ 29 h 38"/>
                <a:gd name="T42" fmla="*/ 6 w 13"/>
                <a:gd name="T43" fmla="*/ 31 h 38"/>
                <a:gd name="T44" fmla="*/ 6 w 13"/>
                <a:gd name="T45" fmla="*/ 33 h 38"/>
                <a:gd name="T46" fmla="*/ 6 w 13"/>
                <a:gd name="T47" fmla="*/ 36 h 38"/>
                <a:gd name="T48" fmla="*/ 6 w 13"/>
                <a:gd name="T49" fmla="*/ 38 h 38"/>
                <a:gd name="T50" fmla="*/ 8 w 13"/>
                <a:gd name="T51" fmla="*/ 38 h 38"/>
                <a:gd name="T52" fmla="*/ 10 w 13"/>
                <a:gd name="T53" fmla="*/ 36 h 38"/>
                <a:gd name="T54" fmla="*/ 11 w 13"/>
                <a:gd name="T55" fmla="*/ 34 h 38"/>
                <a:gd name="T56" fmla="*/ 13 w 13"/>
                <a:gd name="T57" fmla="*/ 33 h 38"/>
                <a:gd name="T58" fmla="*/ 13 w 13"/>
                <a:gd name="T59" fmla="*/ 31 h 38"/>
                <a:gd name="T60" fmla="*/ 13 w 13"/>
                <a:gd name="T61" fmla="*/ 29 h 38"/>
                <a:gd name="T62" fmla="*/ 13 w 13"/>
                <a:gd name="T63" fmla="*/ 27 h 38"/>
                <a:gd name="T64" fmla="*/ 13 w 13"/>
                <a:gd name="T65" fmla="*/ 25 h 38"/>
                <a:gd name="T66" fmla="*/ 13 w 13"/>
                <a:gd name="T67" fmla="*/ 23 h 38"/>
                <a:gd name="T68" fmla="*/ 13 w 13"/>
                <a:gd name="T69" fmla="*/ 21 h 38"/>
                <a:gd name="T70" fmla="*/ 13 w 13"/>
                <a:gd name="T71" fmla="*/ 17 h 38"/>
                <a:gd name="T72" fmla="*/ 13 w 13"/>
                <a:gd name="T73" fmla="*/ 15 h 38"/>
                <a:gd name="T74" fmla="*/ 13 w 13"/>
                <a:gd name="T75" fmla="*/ 13 h 38"/>
                <a:gd name="T76" fmla="*/ 13 w 13"/>
                <a:gd name="T77" fmla="*/ 11 h 38"/>
                <a:gd name="T78" fmla="*/ 13 w 13"/>
                <a:gd name="T79" fmla="*/ 10 h 38"/>
                <a:gd name="T80" fmla="*/ 13 w 13"/>
                <a:gd name="T81" fmla="*/ 8 h 38"/>
                <a:gd name="T82" fmla="*/ 11 w 13"/>
                <a:gd name="T83" fmla="*/ 6 h 38"/>
                <a:gd name="T84" fmla="*/ 10 w 13"/>
                <a:gd name="T85" fmla="*/ 6 h 38"/>
                <a:gd name="T86" fmla="*/ 8 w 13"/>
                <a:gd name="T87" fmla="*/ 4 h 38"/>
                <a:gd name="T88" fmla="*/ 6 w 13"/>
                <a:gd name="T89" fmla="*/ 2 h 38"/>
                <a:gd name="T90" fmla="*/ 4 w 13"/>
                <a:gd name="T91" fmla="*/ 2 h 38"/>
                <a:gd name="T92" fmla="*/ 4 w 13"/>
                <a:gd name="T93" fmla="*/ 0 h 38"/>
                <a:gd name="T94" fmla="*/ 2 w 13"/>
                <a:gd name="T95" fmla="*/ 0 h 38"/>
                <a:gd name="T96" fmla="*/ 0 w 13"/>
                <a:gd name="T9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 h="38">
                  <a:moveTo>
                    <a:pt x="0" y="2"/>
                  </a:moveTo>
                  <a:lnTo>
                    <a:pt x="0" y="4"/>
                  </a:lnTo>
                  <a:lnTo>
                    <a:pt x="0" y="8"/>
                  </a:lnTo>
                  <a:lnTo>
                    <a:pt x="0" y="10"/>
                  </a:lnTo>
                  <a:lnTo>
                    <a:pt x="0" y="11"/>
                  </a:lnTo>
                  <a:lnTo>
                    <a:pt x="0" y="15"/>
                  </a:lnTo>
                  <a:lnTo>
                    <a:pt x="0" y="17"/>
                  </a:lnTo>
                  <a:lnTo>
                    <a:pt x="0" y="19"/>
                  </a:lnTo>
                  <a:lnTo>
                    <a:pt x="0" y="21"/>
                  </a:lnTo>
                  <a:lnTo>
                    <a:pt x="0" y="21"/>
                  </a:lnTo>
                  <a:lnTo>
                    <a:pt x="0" y="21"/>
                  </a:lnTo>
                  <a:lnTo>
                    <a:pt x="2" y="21"/>
                  </a:lnTo>
                  <a:lnTo>
                    <a:pt x="2" y="21"/>
                  </a:lnTo>
                  <a:lnTo>
                    <a:pt x="4" y="21"/>
                  </a:lnTo>
                  <a:lnTo>
                    <a:pt x="4" y="21"/>
                  </a:lnTo>
                  <a:lnTo>
                    <a:pt x="6" y="21"/>
                  </a:lnTo>
                  <a:lnTo>
                    <a:pt x="6" y="21"/>
                  </a:lnTo>
                  <a:lnTo>
                    <a:pt x="6" y="23"/>
                  </a:lnTo>
                  <a:lnTo>
                    <a:pt x="6" y="25"/>
                  </a:lnTo>
                  <a:lnTo>
                    <a:pt x="6" y="27"/>
                  </a:lnTo>
                  <a:lnTo>
                    <a:pt x="6" y="29"/>
                  </a:lnTo>
                  <a:lnTo>
                    <a:pt x="6" y="31"/>
                  </a:lnTo>
                  <a:lnTo>
                    <a:pt x="6" y="33"/>
                  </a:lnTo>
                  <a:lnTo>
                    <a:pt x="6" y="36"/>
                  </a:lnTo>
                  <a:lnTo>
                    <a:pt x="6" y="38"/>
                  </a:lnTo>
                  <a:lnTo>
                    <a:pt x="8" y="38"/>
                  </a:lnTo>
                  <a:lnTo>
                    <a:pt x="10" y="36"/>
                  </a:lnTo>
                  <a:lnTo>
                    <a:pt x="11" y="34"/>
                  </a:lnTo>
                  <a:lnTo>
                    <a:pt x="13" y="33"/>
                  </a:lnTo>
                  <a:lnTo>
                    <a:pt x="13" y="31"/>
                  </a:lnTo>
                  <a:lnTo>
                    <a:pt x="13" y="29"/>
                  </a:lnTo>
                  <a:lnTo>
                    <a:pt x="13" y="27"/>
                  </a:lnTo>
                  <a:lnTo>
                    <a:pt x="13" y="25"/>
                  </a:lnTo>
                  <a:lnTo>
                    <a:pt x="13" y="23"/>
                  </a:lnTo>
                  <a:lnTo>
                    <a:pt x="13" y="21"/>
                  </a:lnTo>
                  <a:lnTo>
                    <a:pt x="13" y="17"/>
                  </a:lnTo>
                  <a:lnTo>
                    <a:pt x="13" y="15"/>
                  </a:lnTo>
                  <a:lnTo>
                    <a:pt x="13" y="13"/>
                  </a:lnTo>
                  <a:lnTo>
                    <a:pt x="13" y="11"/>
                  </a:lnTo>
                  <a:lnTo>
                    <a:pt x="13" y="10"/>
                  </a:lnTo>
                  <a:lnTo>
                    <a:pt x="13" y="8"/>
                  </a:lnTo>
                  <a:lnTo>
                    <a:pt x="11" y="6"/>
                  </a:lnTo>
                  <a:lnTo>
                    <a:pt x="10" y="6"/>
                  </a:lnTo>
                  <a:lnTo>
                    <a:pt x="8" y="4"/>
                  </a:lnTo>
                  <a:lnTo>
                    <a:pt x="6" y="2"/>
                  </a:lnTo>
                  <a:lnTo>
                    <a:pt x="4" y="2"/>
                  </a:lnTo>
                  <a:lnTo>
                    <a:pt x="4" y="0"/>
                  </a:lnTo>
                  <a:lnTo>
                    <a:pt x="2" y="0"/>
                  </a:lnTo>
                  <a:lnTo>
                    <a:pt x="0" y="2"/>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26" name="Freeform 490"/>
            <p:cNvSpPr>
              <a:spLocks/>
            </p:cNvSpPr>
            <p:nvPr/>
          </p:nvSpPr>
          <p:spPr bwMode="auto">
            <a:xfrm>
              <a:off x="5548" y="2859"/>
              <a:ext cx="6" cy="1"/>
            </a:xfrm>
            <a:custGeom>
              <a:avLst/>
              <a:gdLst>
                <a:gd name="T0" fmla="*/ 6 w 6"/>
                <a:gd name="T1" fmla="*/ 0 w 6"/>
                <a:gd name="T2" fmla="*/ 2 w 6"/>
                <a:gd name="T3" fmla="*/ 2 w 6"/>
                <a:gd name="T4" fmla="*/ 2 w 6"/>
                <a:gd name="T5" fmla="*/ 4 w 6"/>
                <a:gd name="T6" fmla="*/ 4 w 6"/>
                <a:gd name="T7" fmla="*/ 6 w 6"/>
                <a:gd name="T8" fmla="*/ 6 w 6"/>
                <a:gd name="T9" fmla="*/ 6 w 6"/>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6">
                  <a:moveTo>
                    <a:pt x="6" y="0"/>
                  </a:moveTo>
                  <a:lnTo>
                    <a:pt x="0" y="0"/>
                  </a:lnTo>
                  <a:lnTo>
                    <a:pt x="2" y="0"/>
                  </a:lnTo>
                  <a:lnTo>
                    <a:pt x="2" y="0"/>
                  </a:lnTo>
                  <a:lnTo>
                    <a:pt x="2" y="0"/>
                  </a:lnTo>
                  <a:lnTo>
                    <a:pt x="4" y="0"/>
                  </a:lnTo>
                  <a:lnTo>
                    <a:pt x="4" y="0"/>
                  </a:lnTo>
                  <a:lnTo>
                    <a:pt x="6" y="0"/>
                  </a:lnTo>
                  <a:lnTo>
                    <a:pt x="6" y="0"/>
                  </a:lnTo>
                  <a:lnTo>
                    <a:pt x="6"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27" name="Freeform 491"/>
            <p:cNvSpPr>
              <a:spLocks/>
            </p:cNvSpPr>
            <p:nvPr/>
          </p:nvSpPr>
          <p:spPr bwMode="auto">
            <a:xfrm>
              <a:off x="5571" y="2875"/>
              <a:ext cx="2" cy="7"/>
            </a:xfrm>
            <a:custGeom>
              <a:avLst/>
              <a:gdLst>
                <a:gd name="T0" fmla="*/ 0 w 2"/>
                <a:gd name="T1" fmla="*/ 6 h 6"/>
                <a:gd name="T2" fmla="*/ 2 w 2"/>
                <a:gd name="T3" fmla="*/ 0 h 6"/>
                <a:gd name="T4" fmla="*/ 0 w 2"/>
                <a:gd name="T5" fmla="*/ 0 h 6"/>
                <a:gd name="T6" fmla="*/ 0 w 2"/>
                <a:gd name="T7" fmla="*/ 6 h 6"/>
              </a:gdLst>
              <a:ahLst/>
              <a:cxnLst>
                <a:cxn ang="0">
                  <a:pos x="T0" y="T1"/>
                </a:cxn>
                <a:cxn ang="0">
                  <a:pos x="T2" y="T3"/>
                </a:cxn>
                <a:cxn ang="0">
                  <a:pos x="T4" y="T5"/>
                </a:cxn>
                <a:cxn ang="0">
                  <a:pos x="T6" y="T7"/>
                </a:cxn>
              </a:cxnLst>
              <a:rect l="0" t="0" r="r" b="b"/>
              <a:pathLst>
                <a:path w="2" h="6">
                  <a:moveTo>
                    <a:pt x="0" y="6"/>
                  </a:moveTo>
                  <a:lnTo>
                    <a:pt x="2" y="0"/>
                  </a:lnTo>
                  <a:lnTo>
                    <a:pt x="0" y="0"/>
                  </a:lnTo>
                  <a:lnTo>
                    <a:pt x="0" y="6"/>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28" name="Freeform 492"/>
            <p:cNvSpPr>
              <a:spLocks/>
            </p:cNvSpPr>
            <p:nvPr/>
          </p:nvSpPr>
          <p:spPr bwMode="auto">
            <a:xfrm>
              <a:off x="5529" y="2861"/>
              <a:ext cx="4" cy="3"/>
            </a:xfrm>
            <a:custGeom>
              <a:avLst/>
              <a:gdLst>
                <a:gd name="T0" fmla="*/ 0 w 4"/>
                <a:gd name="T1" fmla="*/ 3 h 3"/>
                <a:gd name="T2" fmla="*/ 0 w 4"/>
                <a:gd name="T3" fmla="*/ 3 h 3"/>
                <a:gd name="T4" fmla="*/ 0 w 4"/>
                <a:gd name="T5" fmla="*/ 3 h 3"/>
                <a:gd name="T6" fmla="*/ 2 w 4"/>
                <a:gd name="T7" fmla="*/ 3 h 3"/>
                <a:gd name="T8" fmla="*/ 2 w 4"/>
                <a:gd name="T9" fmla="*/ 1 h 3"/>
                <a:gd name="T10" fmla="*/ 2 w 4"/>
                <a:gd name="T11" fmla="*/ 1 h 3"/>
                <a:gd name="T12" fmla="*/ 4 w 4"/>
                <a:gd name="T13" fmla="*/ 1 h 3"/>
                <a:gd name="T14" fmla="*/ 4 w 4"/>
                <a:gd name="T15" fmla="*/ 0 h 3"/>
                <a:gd name="T16" fmla="*/ 4 w 4"/>
                <a:gd name="T17" fmla="*/ 0 h 3"/>
                <a:gd name="T18" fmla="*/ 0 w 4"/>
                <a:gd name="T19"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3">
                  <a:moveTo>
                    <a:pt x="0" y="3"/>
                  </a:moveTo>
                  <a:lnTo>
                    <a:pt x="0" y="3"/>
                  </a:lnTo>
                  <a:lnTo>
                    <a:pt x="0" y="3"/>
                  </a:lnTo>
                  <a:lnTo>
                    <a:pt x="2" y="3"/>
                  </a:lnTo>
                  <a:lnTo>
                    <a:pt x="2" y="1"/>
                  </a:lnTo>
                  <a:lnTo>
                    <a:pt x="2" y="1"/>
                  </a:lnTo>
                  <a:lnTo>
                    <a:pt x="4" y="1"/>
                  </a:lnTo>
                  <a:lnTo>
                    <a:pt x="4" y="0"/>
                  </a:lnTo>
                  <a:lnTo>
                    <a:pt x="4" y="0"/>
                  </a:lnTo>
                  <a:lnTo>
                    <a:pt x="0" y="3"/>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29" name="Freeform 493"/>
            <p:cNvSpPr>
              <a:spLocks/>
            </p:cNvSpPr>
            <p:nvPr/>
          </p:nvSpPr>
          <p:spPr bwMode="auto">
            <a:xfrm>
              <a:off x="5537" y="2871"/>
              <a:ext cx="6" cy="2"/>
            </a:xfrm>
            <a:custGeom>
              <a:avLst/>
              <a:gdLst>
                <a:gd name="T0" fmla="*/ 6 w 6"/>
                <a:gd name="T1" fmla="*/ 2 h 2"/>
                <a:gd name="T2" fmla="*/ 6 w 6"/>
                <a:gd name="T3" fmla="*/ 2 h 2"/>
                <a:gd name="T4" fmla="*/ 4 w 6"/>
                <a:gd name="T5" fmla="*/ 2 h 2"/>
                <a:gd name="T6" fmla="*/ 4 w 6"/>
                <a:gd name="T7" fmla="*/ 0 h 2"/>
                <a:gd name="T8" fmla="*/ 4 w 6"/>
                <a:gd name="T9" fmla="*/ 0 h 2"/>
                <a:gd name="T10" fmla="*/ 2 w 6"/>
                <a:gd name="T11" fmla="*/ 0 h 2"/>
                <a:gd name="T12" fmla="*/ 2 w 6"/>
                <a:gd name="T13" fmla="*/ 2 h 2"/>
                <a:gd name="T14" fmla="*/ 2 w 6"/>
                <a:gd name="T15" fmla="*/ 2 h 2"/>
                <a:gd name="T16" fmla="*/ 0 w 6"/>
                <a:gd name="T17" fmla="*/ 2 h 2"/>
                <a:gd name="T18" fmla="*/ 6 w 6"/>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2">
                  <a:moveTo>
                    <a:pt x="6" y="2"/>
                  </a:moveTo>
                  <a:lnTo>
                    <a:pt x="6" y="2"/>
                  </a:lnTo>
                  <a:lnTo>
                    <a:pt x="4" y="2"/>
                  </a:lnTo>
                  <a:lnTo>
                    <a:pt x="4" y="0"/>
                  </a:lnTo>
                  <a:lnTo>
                    <a:pt x="4" y="0"/>
                  </a:lnTo>
                  <a:lnTo>
                    <a:pt x="2" y="0"/>
                  </a:lnTo>
                  <a:lnTo>
                    <a:pt x="2" y="2"/>
                  </a:lnTo>
                  <a:lnTo>
                    <a:pt x="2" y="2"/>
                  </a:lnTo>
                  <a:lnTo>
                    <a:pt x="0" y="2"/>
                  </a:lnTo>
                  <a:lnTo>
                    <a:pt x="6" y="2"/>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30" name="Freeform 494"/>
            <p:cNvSpPr>
              <a:spLocks/>
            </p:cNvSpPr>
            <p:nvPr/>
          </p:nvSpPr>
          <p:spPr bwMode="auto">
            <a:xfrm>
              <a:off x="5539" y="2862"/>
              <a:ext cx="6" cy="7"/>
            </a:xfrm>
            <a:custGeom>
              <a:avLst/>
              <a:gdLst>
                <a:gd name="T0" fmla="*/ 0 w 6"/>
                <a:gd name="T1" fmla="*/ 2 h 6"/>
                <a:gd name="T2" fmla="*/ 4 w 6"/>
                <a:gd name="T3" fmla="*/ 6 h 6"/>
                <a:gd name="T4" fmla="*/ 6 w 6"/>
                <a:gd name="T5" fmla="*/ 0 h 6"/>
                <a:gd name="T6" fmla="*/ 0 w 6"/>
                <a:gd name="T7" fmla="*/ 2 h 6"/>
              </a:gdLst>
              <a:ahLst/>
              <a:cxnLst>
                <a:cxn ang="0">
                  <a:pos x="T0" y="T1"/>
                </a:cxn>
                <a:cxn ang="0">
                  <a:pos x="T2" y="T3"/>
                </a:cxn>
                <a:cxn ang="0">
                  <a:pos x="T4" y="T5"/>
                </a:cxn>
                <a:cxn ang="0">
                  <a:pos x="T6" y="T7"/>
                </a:cxn>
              </a:cxnLst>
              <a:rect l="0" t="0" r="r" b="b"/>
              <a:pathLst>
                <a:path w="6" h="6">
                  <a:moveTo>
                    <a:pt x="0" y="2"/>
                  </a:moveTo>
                  <a:lnTo>
                    <a:pt x="4" y="6"/>
                  </a:lnTo>
                  <a:lnTo>
                    <a:pt x="6" y="0"/>
                  </a:lnTo>
                  <a:lnTo>
                    <a:pt x="0" y="2"/>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31" name="Freeform 495"/>
            <p:cNvSpPr>
              <a:spLocks/>
            </p:cNvSpPr>
            <p:nvPr/>
          </p:nvSpPr>
          <p:spPr bwMode="auto">
            <a:xfrm>
              <a:off x="5266" y="2700"/>
              <a:ext cx="12" cy="29"/>
            </a:xfrm>
            <a:custGeom>
              <a:avLst/>
              <a:gdLst>
                <a:gd name="T0" fmla="*/ 0 w 12"/>
                <a:gd name="T1" fmla="*/ 7 h 27"/>
                <a:gd name="T2" fmla="*/ 0 w 12"/>
                <a:gd name="T3" fmla="*/ 11 h 27"/>
                <a:gd name="T4" fmla="*/ 0 w 12"/>
                <a:gd name="T5" fmla="*/ 15 h 27"/>
                <a:gd name="T6" fmla="*/ 2 w 12"/>
                <a:gd name="T7" fmla="*/ 17 h 27"/>
                <a:gd name="T8" fmla="*/ 4 w 12"/>
                <a:gd name="T9" fmla="*/ 21 h 27"/>
                <a:gd name="T10" fmla="*/ 4 w 12"/>
                <a:gd name="T11" fmla="*/ 23 h 27"/>
                <a:gd name="T12" fmla="*/ 8 w 12"/>
                <a:gd name="T13" fmla="*/ 23 h 27"/>
                <a:gd name="T14" fmla="*/ 10 w 12"/>
                <a:gd name="T15" fmla="*/ 25 h 27"/>
                <a:gd name="T16" fmla="*/ 12 w 12"/>
                <a:gd name="T17" fmla="*/ 27 h 27"/>
                <a:gd name="T18" fmla="*/ 10 w 12"/>
                <a:gd name="T19" fmla="*/ 23 h 27"/>
                <a:gd name="T20" fmla="*/ 8 w 12"/>
                <a:gd name="T21" fmla="*/ 19 h 27"/>
                <a:gd name="T22" fmla="*/ 8 w 12"/>
                <a:gd name="T23" fmla="*/ 15 h 27"/>
                <a:gd name="T24" fmla="*/ 6 w 12"/>
                <a:gd name="T25" fmla="*/ 11 h 27"/>
                <a:gd name="T26" fmla="*/ 6 w 12"/>
                <a:gd name="T27" fmla="*/ 7 h 27"/>
                <a:gd name="T28" fmla="*/ 4 w 12"/>
                <a:gd name="T29" fmla="*/ 4 h 27"/>
                <a:gd name="T30" fmla="*/ 2 w 12"/>
                <a:gd name="T31" fmla="*/ 2 h 27"/>
                <a:gd name="T32" fmla="*/ 0 w 12"/>
                <a:gd name="T33" fmla="*/ 0 h 27"/>
                <a:gd name="T34" fmla="*/ 0 w 12"/>
                <a:gd name="T35" fmla="*/ 2 h 27"/>
                <a:gd name="T36" fmla="*/ 0 w 12"/>
                <a:gd name="T37" fmla="*/ 2 h 27"/>
                <a:gd name="T38" fmla="*/ 0 w 12"/>
                <a:gd name="T39" fmla="*/ 4 h 27"/>
                <a:gd name="T40" fmla="*/ 0 w 12"/>
                <a:gd name="T41" fmla="*/ 4 h 27"/>
                <a:gd name="T42" fmla="*/ 0 w 12"/>
                <a:gd name="T43" fmla="*/ 5 h 27"/>
                <a:gd name="T44" fmla="*/ 0 w 12"/>
                <a:gd name="T45" fmla="*/ 5 h 27"/>
                <a:gd name="T46" fmla="*/ 0 w 12"/>
                <a:gd name="T47" fmla="*/ 7 h 27"/>
                <a:gd name="T48" fmla="*/ 0 w 12"/>
                <a:gd name="T49"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 h="27">
                  <a:moveTo>
                    <a:pt x="0" y="7"/>
                  </a:moveTo>
                  <a:lnTo>
                    <a:pt x="0" y="11"/>
                  </a:lnTo>
                  <a:lnTo>
                    <a:pt x="0" y="15"/>
                  </a:lnTo>
                  <a:lnTo>
                    <a:pt x="2" y="17"/>
                  </a:lnTo>
                  <a:lnTo>
                    <a:pt x="4" y="21"/>
                  </a:lnTo>
                  <a:lnTo>
                    <a:pt x="4" y="23"/>
                  </a:lnTo>
                  <a:lnTo>
                    <a:pt x="8" y="23"/>
                  </a:lnTo>
                  <a:lnTo>
                    <a:pt x="10" y="25"/>
                  </a:lnTo>
                  <a:lnTo>
                    <a:pt x="12" y="27"/>
                  </a:lnTo>
                  <a:lnTo>
                    <a:pt x="10" y="23"/>
                  </a:lnTo>
                  <a:lnTo>
                    <a:pt x="8" y="19"/>
                  </a:lnTo>
                  <a:lnTo>
                    <a:pt x="8" y="15"/>
                  </a:lnTo>
                  <a:lnTo>
                    <a:pt x="6" y="11"/>
                  </a:lnTo>
                  <a:lnTo>
                    <a:pt x="6" y="7"/>
                  </a:lnTo>
                  <a:lnTo>
                    <a:pt x="4" y="4"/>
                  </a:lnTo>
                  <a:lnTo>
                    <a:pt x="2" y="2"/>
                  </a:lnTo>
                  <a:lnTo>
                    <a:pt x="0" y="0"/>
                  </a:lnTo>
                  <a:lnTo>
                    <a:pt x="0" y="2"/>
                  </a:lnTo>
                  <a:lnTo>
                    <a:pt x="0" y="2"/>
                  </a:lnTo>
                  <a:lnTo>
                    <a:pt x="0" y="4"/>
                  </a:lnTo>
                  <a:lnTo>
                    <a:pt x="0" y="4"/>
                  </a:lnTo>
                  <a:lnTo>
                    <a:pt x="0" y="5"/>
                  </a:lnTo>
                  <a:lnTo>
                    <a:pt x="0" y="5"/>
                  </a:lnTo>
                  <a:lnTo>
                    <a:pt x="0" y="7"/>
                  </a:lnTo>
                  <a:lnTo>
                    <a:pt x="0" y="7"/>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32" name="Freeform 496"/>
            <p:cNvSpPr>
              <a:spLocks/>
            </p:cNvSpPr>
            <p:nvPr/>
          </p:nvSpPr>
          <p:spPr bwMode="auto">
            <a:xfrm>
              <a:off x="5274" y="2735"/>
              <a:ext cx="15" cy="15"/>
            </a:xfrm>
            <a:custGeom>
              <a:avLst/>
              <a:gdLst>
                <a:gd name="T0" fmla="*/ 0 w 15"/>
                <a:gd name="T1" fmla="*/ 10 h 14"/>
                <a:gd name="T2" fmla="*/ 4 w 15"/>
                <a:gd name="T3" fmla="*/ 10 h 14"/>
                <a:gd name="T4" fmla="*/ 6 w 15"/>
                <a:gd name="T5" fmla="*/ 10 h 14"/>
                <a:gd name="T6" fmla="*/ 8 w 15"/>
                <a:gd name="T7" fmla="*/ 10 h 14"/>
                <a:gd name="T8" fmla="*/ 10 w 15"/>
                <a:gd name="T9" fmla="*/ 12 h 14"/>
                <a:gd name="T10" fmla="*/ 11 w 15"/>
                <a:gd name="T11" fmla="*/ 12 h 14"/>
                <a:gd name="T12" fmla="*/ 13 w 15"/>
                <a:gd name="T13" fmla="*/ 12 h 14"/>
                <a:gd name="T14" fmla="*/ 15 w 15"/>
                <a:gd name="T15" fmla="*/ 14 h 14"/>
                <a:gd name="T16" fmla="*/ 15 w 15"/>
                <a:gd name="T17" fmla="*/ 14 h 14"/>
                <a:gd name="T18" fmla="*/ 15 w 15"/>
                <a:gd name="T19" fmla="*/ 10 h 14"/>
                <a:gd name="T20" fmla="*/ 13 w 15"/>
                <a:gd name="T21" fmla="*/ 8 h 14"/>
                <a:gd name="T22" fmla="*/ 11 w 15"/>
                <a:gd name="T23" fmla="*/ 6 h 14"/>
                <a:gd name="T24" fmla="*/ 10 w 15"/>
                <a:gd name="T25" fmla="*/ 4 h 14"/>
                <a:gd name="T26" fmla="*/ 8 w 15"/>
                <a:gd name="T27" fmla="*/ 2 h 14"/>
                <a:gd name="T28" fmla="*/ 6 w 15"/>
                <a:gd name="T29" fmla="*/ 2 h 14"/>
                <a:gd name="T30" fmla="*/ 4 w 15"/>
                <a:gd name="T31" fmla="*/ 0 h 14"/>
                <a:gd name="T32" fmla="*/ 0 w 15"/>
                <a:gd name="T33" fmla="*/ 0 h 14"/>
                <a:gd name="T34" fmla="*/ 0 w 15"/>
                <a:gd name="T35"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 h="14">
                  <a:moveTo>
                    <a:pt x="0" y="10"/>
                  </a:moveTo>
                  <a:lnTo>
                    <a:pt x="4" y="10"/>
                  </a:lnTo>
                  <a:lnTo>
                    <a:pt x="6" y="10"/>
                  </a:lnTo>
                  <a:lnTo>
                    <a:pt x="8" y="10"/>
                  </a:lnTo>
                  <a:lnTo>
                    <a:pt x="10" y="12"/>
                  </a:lnTo>
                  <a:lnTo>
                    <a:pt x="11" y="12"/>
                  </a:lnTo>
                  <a:lnTo>
                    <a:pt x="13" y="12"/>
                  </a:lnTo>
                  <a:lnTo>
                    <a:pt x="15" y="14"/>
                  </a:lnTo>
                  <a:lnTo>
                    <a:pt x="15" y="14"/>
                  </a:lnTo>
                  <a:lnTo>
                    <a:pt x="15" y="10"/>
                  </a:lnTo>
                  <a:lnTo>
                    <a:pt x="13" y="8"/>
                  </a:lnTo>
                  <a:lnTo>
                    <a:pt x="11" y="6"/>
                  </a:lnTo>
                  <a:lnTo>
                    <a:pt x="10" y="4"/>
                  </a:lnTo>
                  <a:lnTo>
                    <a:pt x="8" y="2"/>
                  </a:lnTo>
                  <a:lnTo>
                    <a:pt x="6" y="2"/>
                  </a:lnTo>
                  <a:lnTo>
                    <a:pt x="4" y="0"/>
                  </a:lnTo>
                  <a:lnTo>
                    <a:pt x="0" y="0"/>
                  </a:lnTo>
                  <a:lnTo>
                    <a:pt x="0" y="1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33" name="Freeform 497"/>
            <p:cNvSpPr>
              <a:spLocks/>
            </p:cNvSpPr>
            <p:nvPr/>
          </p:nvSpPr>
          <p:spPr bwMode="auto">
            <a:xfrm>
              <a:off x="5245" y="2758"/>
              <a:ext cx="10" cy="11"/>
            </a:xfrm>
            <a:custGeom>
              <a:avLst/>
              <a:gdLst>
                <a:gd name="T0" fmla="*/ 10 w 10"/>
                <a:gd name="T1" fmla="*/ 10 h 10"/>
                <a:gd name="T2" fmla="*/ 8 w 10"/>
                <a:gd name="T3" fmla="*/ 10 h 10"/>
                <a:gd name="T4" fmla="*/ 6 w 10"/>
                <a:gd name="T5" fmla="*/ 8 h 10"/>
                <a:gd name="T6" fmla="*/ 4 w 10"/>
                <a:gd name="T7" fmla="*/ 8 h 10"/>
                <a:gd name="T8" fmla="*/ 4 w 10"/>
                <a:gd name="T9" fmla="*/ 6 h 10"/>
                <a:gd name="T10" fmla="*/ 2 w 10"/>
                <a:gd name="T11" fmla="*/ 6 h 10"/>
                <a:gd name="T12" fmla="*/ 2 w 10"/>
                <a:gd name="T13" fmla="*/ 4 h 10"/>
                <a:gd name="T14" fmla="*/ 0 w 10"/>
                <a:gd name="T15" fmla="*/ 2 h 10"/>
                <a:gd name="T16" fmla="*/ 0 w 10"/>
                <a:gd name="T17" fmla="*/ 0 h 10"/>
                <a:gd name="T18" fmla="*/ 2 w 10"/>
                <a:gd name="T19" fmla="*/ 0 h 10"/>
                <a:gd name="T20" fmla="*/ 2 w 10"/>
                <a:gd name="T21" fmla="*/ 2 h 10"/>
                <a:gd name="T22" fmla="*/ 4 w 10"/>
                <a:gd name="T23" fmla="*/ 4 h 10"/>
                <a:gd name="T24" fmla="*/ 6 w 10"/>
                <a:gd name="T25" fmla="*/ 4 h 10"/>
                <a:gd name="T26" fmla="*/ 8 w 10"/>
                <a:gd name="T27" fmla="*/ 6 h 10"/>
                <a:gd name="T28" fmla="*/ 8 w 10"/>
                <a:gd name="T29" fmla="*/ 8 h 10"/>
                <a:gd name="T30" fmla="*/ 10 w 10"/>
                <a:gd name="T31" fmla="*/ 10 h 10"/>
                <a:gd name="T32" fmla="*/ 10 w 10"/>
                <a:gd name="T33"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 h="10">
                  <a:moveTo>
                    <a:pt x="10" y="10"/>
                  </a:moveTo>
                  <a:lnTo>
                    <a:pt x="8" y="10"/>
                  </a:lnTo>
                  <a:lnTo>
                    <a:pt x="6" y="8"/>
                  </a:lnTo>
                  <a:lnTo>
                    <a:pt x="4" y="8"/>
                  </a:lnTo>
                  <a:lnTo>
                    <a:pt x="4" y="6"/>
                  </a:lnTo>
                  <a:lnTo>
                    <a:pt x="2" y="6"/>
                  </a:lnTo>
                  <a:lnTo>
                    <a:pt x="2" y="4"/>
                  </a:lnTo>
                  <a:lnTo>
                    <a:pt x="0" y="2"/>
                  </a:lnTo>
                  <a:lnTo>
                    <a:pt x="0" y="0"/>
                  </a:lnTo>
                  <a:lnTo>
                    <a:pt x="2" y="0"/>
                  </a:lnTo>
                  <a:lnTo>
                    <a:pt x="2" y="2"/>
                  </a:lnTo>
                  <a:lnTo>
                    <a:pt x="4" y="4"/>
                  </a:lnTo>
                  <a:lnTo>
                    <a:pt x="6" y="4"/>
                  </a:lnTo>
                  <a:lnTo>
                    <a:pt x="8" y="6"/>
                  </a:lnTo>
                  <a:lnTo>
                    <a:pt x="8" y="8"/>
                  </a:lnTo>
                  <a:lnTo>
                    <a:pt x="10" y="10"/>
                  </a:lnTo>
                  <a:lnTo>
                    <a:pt x="10" y="1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34" name="Freeform 498"/>
            <p:cNvSpPr>
              <a:spLocks/>
            </p:cNvSpPr>
            <p:nvPr/>
          </p:nvSpPr>
          <p:spPr bwMode="auto">
            <a:xfrm>
              <a:off x="5345" y="2748"/>
              <a:ext cx="6" cy="6"/>
            </a:xfrm>
            <a:custGeom>
              <a:avLst/>
              <a:gdLst>
                <a:gd name="T0" fmla="*/ 0 w 6"/>
                <a:gd name="T1" fmla="*/ 0 h 6"/>
                <a:gd name="T2" fmla="*/ 0 w 6"/>
                <a:gd name="T3" fmla="*/ 6 h 6"/>
                <a:gd name="T4" fmla="*/ 0 w 6"/>
                <a:gd name="T5" fmla="*/ 6 h 6"/>
                <a:gd name="T6" fmla="*/ 2 w 6"/>
                <a:gd name="T7" fmla="*/ 6 h 6"/>
                <a:gd name="T8" fmla="*/ 2 w 6"/>
                <a:gd name="T9" fmla="*/ 4 h 6"/>
                <a:gd name="T10" fmla="*/ 4 w 6"/>
                <a:gd name="T11" fmla="*/ 4 h 6"/>
                <a:gd name="T12" fmla="*/ 4 w 6"/>
                <a:gd name="T13" fmla="*/ 2 h 6"/>
                <a:gd name="T14" fmla="*/ 6 w 6"/>
                <a:gd name="T15" fmla="*/ 2 h 6"/>
                <a:gd name="T16" fmla="*/ 6 w 6"/>
                <a:gd name="T17" fmla="*/ 0 h 6"/>
                <a:gd name="T18" fmla="*/ 6 w 6"/>
                <a:gd name="T19" fmla="*/ 0 h 6"/>
                <a:gd name="T20" fmla="*/ 0 w 6"/>
                <a:gd name="T2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6">
                  <a:moveTo>
                    <a:pt x="0" y="0"/>
                  </a:moveTo>
                  <a:lnTo>
                    <a:pt x="0" y="6"/>
                  </a:lnTo>
                  <a:lnTo>
                    <a:pt x="0" y="6"/>
                  </a:lnTo>
                  <a:lnTo>
                    <a:pt x="2" y="6"/>
                  </a:lnTo>
                  <a:lnTo>
                    <a:pt x="2" y="4"/>
                  </a:lnTo>
                  <a:lnTo>
                    <a:pt x="4" y="4"/>
                  </a:lnTo>
                  <a:lnTo>
                    <a:pt x="4" y="2"/>
                  </a:lnTo>
                  <a:lnTo>
                    <a:pt x="6" y="2"/>
                  </a:lnTo>
                  <a:lnTo>
                    <a:pt x="6" y="0"/>
                  </a:lnTo>
                  <a:lnTo>
                    <a:pt x="6" y="0"/>
                  </a:lnTo>
                  <a:lnTo>
                    <a:pt x="0"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35" name="Freeform 499"/>
            <p:cNvSpPr>
              <a:spLocks/>
            </p:cNvSpPr>
            <p:nvPr/>
          </p:nvSpPr>
          <p:spPr bwMode="auto">
            <a:xfrm>
              <a:off x="5345" y="2735"/>
              <a:ext cx="11" cy="11"/>
            </a:xfrm>
            <a:custGeom>
              <a:avLst/>
              <a:gdLst>
                <a:gd name="T0" fmla="*/ 0 w 11"/>
                <a:gd name="T1" fmla="*/ 0 h 10"/>
                <a:gd name="T2" fmla="*/ 11 w 11"/>
                <a:gd name="T3" fmla="*/ 10 h 10"/>
                <a:gd name="T4" fmla="*/ 11 w 11"/>
                <a:gd name="T5" fmla="*/ 8 h 10"/>
                <a:gd name="T6" fmla="*/ 11 w 11"/>
                <a:gd name="T7" fmla="*/ 6 h 10"/>
                <a:gd name="T8" fmla="*/ 10 w 11"/>
                <a:gd name="T9" fmla="*/ 4 h 10"/>
                <a:gd name="T10" fmla="*/ 10 w 11"/>
                <a:gd name="T11" fmla="*/ 2 h 10"/>
                <a:gd name="T12" fmla="*/ 8 w 11"/>
                <a:gd name="T13" fmla="*/ 2 h 10"/>
                <a:gd name="T14" fmla="*/ 8 w 11"/>
                <a:gd name="T15" fmla="*/ 0 h 10"/>
                <a:gd name="T16" fmla="*/ 6 w 11"/>
                <a:gd name="T17" fmla="*/ 0 h 10"/>
                <a:gd name="T18" fmla="*/ 6 w 11"/>
                <a:gd name="T19" fmla="*/ 0 h 10"/>
                <a:gd name="T20" fmla="*/ 0 w 11"/>
                <a:gd name="T21"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10">
                  <a:moveTo>
                    <a:pt x="0" y="0"/>
                  </a:moveTo>
                  <a:lnTo>
                    <a:pt x="11" y="10"/>
                  </a:lnTo>
                  <a:lnTo>
                    <a:pt x="11" y="8"/>
                  </a:lnTo>
                  <a:lnTo>
                    <a:pt x="11" y="6"/>
                  </a:lnTo>
                  <a:lnTo>
                    <a:pt x="10" y="4"/>
                  </a:lnTo>
                  <a:lnTo>
                    <a:pt x="10" y="2"/>
                  </a:lnTo>
                  <a:lnTo>
                    <a:pt x="8" y="2"/>
                  </a:lnTo>
                  <a:lnTo>
                    <a:pt x="8" y="0"/>
                  </a:lnTo>
                  <a:lnTo>
                    <a:pt x="6" y="0"/>
                  </a:lnTo>
                  <a:lnTo>
                    <a:pt x="6" y="0"/>
                  </a:lnTo>
                  <a:lnTo>
                    <a:pt x="0"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36" name="Freeform 500"/>
            <p:cNvSpPr>
              <a:spLocks/>
            </p:cNvSpPr>
            <p:nvPr/>
          </p:nvSpPr>
          <p:spPr bwMode="auto">
            <a:xfrm>
              <a:off x="5351" y="2796"/>
              <a:ext cx="5" cy="6"/>
            </a:xfrm>
            <a:custGeom>
              <a:avLst/>
              <a:gdLst>
                <a:gd name="T0" fmla="*/ 0 w 5"/>
                <a:gd name="T1" fmla="*/ 0 h 6"/>
                <a:gd name="T2" fmla="*/ 0 w 5"/>
                <a:gd name="T3" fmla="*/ 2 h 6"/>
                <a:gd name="T4" fmla="*/ 0 w 5"/>
                <a:gd name="T5" fmla="*/ 2 h 6"/>
                <a:gd name="T6" fmla="*/ 0 w 5"/>
                <a:gd name="T7" fmla="*/ 2 h 6"/>
                <a:gd name="T8" fmla="*/ 0 w 5"/>
                <a:gd name="T9" fmla="*/ 4 h 6"/>
                <a:gd name="T10" fmla="*/ 0 w 5"/>
                <a:gd name="T11" fmla="*/ 4 h 6"/>
                <a:gd name="T12" fmla="*/ 0 w 5"/>
                <a:gd name="T13" fmla="*/ 6 h 6"/>
                <a:gd name="T14" fmla="*/ 0 w 5"/>
                <a:gd name="T15" fmla="*/ 6 h 6"/>
                <a:gd name="T16" fmla="*/ 0 w 5"/>
                <a:gd name="T17" fmla="*/ 6 h 6"/>
                <a:gd name="T18" fmla="*/ 0 w 5"/>
                <a:gd name="T19" fmla="*/ 6 h 6"/>
                <a:gd name="T20" fmla="*/ 2 w 5"/>
                <a:gd name="T21" fmla="*/ 6 h 6"/>
                <a:gd name="T22" fmla="*/ 2 w 5"/>
                <a:gd name="T23" fmla="*/ 6 h 6"/>
                <a:gd name="T24" fmla="*/ 4 w 5"/>
                <a:gd name="T25" fmla="*/ 4 h 6"/>
                <a:gd name="T26" fmla="*/ 4 w 5"/>
                <a:gd name="T27" fmla="*/ 4 h 6"/>
                <a:gd name="T28" fmla="*/ 4 w 5"/>
                <a:gd name="T29" fmla="*/ 4 h 6"/>
                <a:gd name="T30" fmla="*/ 5 w 5"/>
                <a:gd name="T31" fmla="*/ 2 h 6"/>
                <a:gd name="T32" fmla="*/ 5 w 5"/>
                <a:gd name="T33" fmla="*/ 2 h 6"/>
                <a:gd name="T34" fmla="*/ 5 w 5"/>
                <a:gd name="T35" fmla="*/ 2 h 6"/>
                <a:gd name="T36" fmla="*/ 4 w 5"/>
                <a:gd name="T37" fmla="*/ 2 h 6"/>
                <a:gd name="T38" fmla="*/ 4 w 5"/>
                <a:gd name="T39" fmla="*/ 2 h 6"/>
                <a:gd name="T40" fmla="*/ 2 w 5"/>
                <a:gd name="T41" fmla="*/ 0 h 6"/>
                <a:gd name="T42" fmla="*/ 2 w 5"/>
                <a:gd name="T43" fmla="*/ 0 h 6"/>
                <a:gd name="T44" fmla="*/ 0 w 5"/>
                <a:gd name="T45" fmla="*/ 0 h 6"/>
                <a:gd name="T46" fmla="*/ 0 w 5"/>
                <a:gd name="T47" fmla="*/ 0 h 6"/>
                <a:gd name="T48" fmla="*/ 0 w 5"/>
                <a:gd name="T4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 h="6">
                  <a:moveTo>
                    <a:pt x="0" y="0"/>
                  </a:moveTo>
                  <a:lnTo>
                    <a:pt x="0" y="2"/>
                  </a:lnTo>
                  <a:lnTo>
                    <a:pt x="0" y="2"/>
                  </a:lnTo>
                  <a:lnTo>
                    <a:pt x="0" y="2"/>
                  </a:lnTo>
                  <a:lnTo>
                    <a:pt x="0" y="4"/>
                  </a:lnTo>
                  <a:lnTo>
                    <a:pt x="0" y="4"/>
                  </a:lnTo>
                  <a:lnTo>
                    <a:pt x="0" y="6"/>
                  </a:lnTo>
                  <a:lnTo>
                    <a:pt x="0" y="6"/>
                  </a:lnTo>
                  <a:lnTo>
                    <a:pt x="0" y="6"/>
                  </a:lnTo>
                  <a:lnTo>
                    <a:pt x="0" y="6"/>
                  </a:lnTo>
                  <a:lnTo>
                    <a:pt x="2" y="6"/>
                  </a:lnTo>
                  <a:lnTo>
                    <a:pt x="2" y="6"/>
                  </a:lnTo>
                  <a:lnTo>
                    <a:pt x="4" y="4"/>
                  </a:lnTo>
                  <a:lnTo>
                    <a:pt x="4" y="4"/>
                  </a:lnTo>
                  <a:lnTo>
                    <a:pt x="4" y="4"/>
                  </a:lnTo>
                  <a:lnTo>
                    <a:pt x="5" y="2"/>
                  </a:lnTo>
                  <a:lnTo>
                    <a:pt x="5" y="2"/>
                  </a:lnTo>
                  <a:lnTo>
                    <a:pt x="5" y="2"/>
                  </a:lnTo>
                  <a:lnTo>
                    <a:pt x="4" y="2"/>
                  </a:lnTo>
                  <a:lnTo>
                    <a:pt x="4" y="2"/>
                  </a:lnTo>
                  <a:lnTo>
                    <a:pt x="2" y="0"/>
                  </a:lnTo>
                  <a:lnTo>
                    <a:pt x="2" y="0"/>
                  </a:lnTo>
                  <a:lnTo>
                    <a:pt x="0" y="0"/>
                  </a:lnTo>
                  <a:lnTo>
                    <a:pt x="0" y="0"/>
                  </a:lnTo>
                  <a:lnTo>
                    <a:pt x="0"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37" name="Freeform 501"/>
            <p:cNvSpPr>
              <a:spLocks/>
            </p:cNvSpPr>
            <p:nvPr/>
          </p:nvSpPr>
          <p:spPr bwMode="auto">
            <a:xfrm>
              <a:off x="5355" y="2758"/>
              <a:ext cx="3" cy="4"/>
            </a:xfrm>
            <a:custGeom>
              <a:avLst/>
              <a:gdLst>
                <a:gd name="T0" fmla="*/ 3 w 3"/>
                <a:gd name="T1" fmla="*/ 4 h 4"/>
                <a:gd name="T2" fmla="*/ 1 w 3"/>
                <a:gd name="T3" fmla="*/ 0 h 4"/>
                <a:gd name="T4" fmla="*/ 0 w 3"/>
                <a:gd name="T5" fmla="*/ 0 h 4"/>
                <a:gd name="T6" fmla="*/ 3 w 3"/>
                <a:gd name="T7" fmla="*/ 4 h 4"/>
              </a:gdLst>
              <a:ahLst/>
              <a:cxnLst>
                <a:cxn ang="0">
                  <a:pos x="T0" y="T1"/>
                </a:cxn>
                <a:cxn ang="0">
                  <a:pos x="T2" y="T3"/>
                </a:cxn>
                <a:cxn ang="0">
                  <a:pos x="T4" y="T5"/>
                </a:cxn>
                <a:cxn ang="0">
                  <a:pos x="T6" y="T7"/>
                </a:cxn>
              </a:cxnLst>
              <a:rect l="0" t="0" r="r" b="b"/>
              <a:pathLst>
                <a:path w="3" h="4">
                  <a:moveTo>
                    <a:pt x="3" y="4"/>
                  </a:moveTo>
                  <a:lnTo>
                    <a:pt x="1" y="0"/>
                  </a:lnTo>
                  <a:lnTo>
                    <a:pt x="0" y="0"/>
                  </a:lnTo>
                  <a:lnTo>
                    <a:pt x="3" y="4"/>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38" name="Freeform 502"/>
            <p:cNvSpPr>
              <a:spLocks/>
            </p:cNvSpPr>
            <p:nvPr/>
          </p:nvSpPr>
          <p:spPr bwMode="auto">
            <a:xfrm>
              <a:off x="5360" y="2884"/>
              <a:ext cx="8" cy="5"/>
            </a:xfrm>
            <a:custGeom>
              <a:avLst/>
              <a:gdLst>
                <a:gd name="T0" fmla="*/ 0 w 8"/>
                <a:gd name="T1" fmla="*/ 2 h 5"/>
                <a:gd name="T2" fmla="*/ 6 w 8"/>
                <a:gd name="T3" fmla="*/ 5 h 5"/>
                <a:gd name="T4" fmla="*/ 8 w 8"/>
                <a:gd name="T5" fmla="*/ 2 h 5"/>
                <a:gd name="T6" fmla="*/ 2 w 8"/>
                <a:gd name="T7" fmla="*/ 0 h 5"/>
                <a:gd name="T8" fmla="*/ 0 w 8"/>
                <a:gd name="T9" fmla="*/ 2 h 5"/>
              </a:gdLst>
              <a:ahLst/>
              <a:cxnLst>
                <a:cxn ang="0">
                  <a:pos x="T0" y="T1"/>
                </a:cxn>
                <a:cxn ang="0">
                  <a:pos x="T2" y="T3"/>
                </a:cxn>
                <a:cxn ang="0">
                  <a:pos x="T4" y="T5"/>
                </a:cxn>
                <a:cxn ang="0">
                  <a:pos x="T6" y="T7"/>
                </a:cxn>
                <a:cxn ang="0">
                  <a:pos x="T8" y="T9"/>
                </a:cxn>
              </a:cxnLst>
              <a:rect l="0" t="0" r="r" b="b"/>
              <a:pathLst>
                <a:path w="8" h="5">
                  <a:moveTo>
                    <a:pt x="0" y="2"/>
                  </a:moveTo>
                  <a:lnTo>
                    <a:pt x="6" y="5"/>
                  </a:lnTo>
                  <a:lnTo>
                    <a:pt x="8" y="2"/>
                  </a:lnTo>
                  <a:lnTo>
                    <a:pt x="2" y="0"/>
                  </a:lnTo>
                  <a:lnTo>
                    <a:pt x="0" y="2"/>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39" name="Freeform 503"/>
            <p:cNvSpPr>
              <a:spLocks/>
            </p:cNvSpPr>
            <p:nvPr/>
          </p:nvSpPr>
          <p:spPr bwMode="auto">
            <a:xfrm>
              <a:off x="5366" y="2346"/>
              <a:ext cx="12" cy="7"/>
            </a:xfrm>
            <a:custGeom>
              <a:avLst/>
              <a:gdLst>
                <a:gd name="T0" fmla="*/ 12 w 12"/>
                <a:gd name="T1" fmla="*/ 6 h 6"/>
                <a:gd name="T2" fmla="*/ 12 w 12"/>
                <a:gd name="T3" fmla="*/ 4 h 6"/>
                <a:gd name="T4" fmla="*/ 10 w 12"/>
                <a:gd name="T5" fmla="*/ 4 h 6"/>
                <a:gd name="T6" fmla="*/ 8 w 12"/>
                <a:gd name="T7" fmla="*/ 2 h 6"/>
                <a:gd name="T8" fmla="*/ 6 w 12"/>
                <a:gd name="T9" fmla="*/ 2 h 6"/>
                <a:gd name="T10" fmla="*/ 6 w 12"/>
                <a:gd name="T11" fmla="*/ 0 h 6"/>
                <a:gd name="T12" fmla="*/ 4 w 12"/>
                <a:gd name="T13" fmla="*/ 0 h 6"/>
                <a:gd name="T14" fmla="*/ 2 w 12"/>
                <a:gd name="T15" fmla="*/ 0 h 6"/>
                <a:gd name="T16" fmla="*/ 0 w 12"/>
                <a:gd name="T17" fmla="*/ 0 h 6"/>
                <a:gd name="T18" fmla="*/ 2 w 12"/>
                <a:gd name="T19" fmla="*/ 0 h 6"/>
                <a:gd name="T20" fmla="*/ 4 w 12"/>
                <a:gd name="T21" fmla="*/ 2 h 6"/>
                <a:gd name="T22" fmla="*/ 6 w 12"/>
                <a:gd name="T23" fmla="*/ 4 h 6"/>
                <a:gd name="T24" fmla="*/ 6 w 12"/>
                <a:gd name="T25" fmla="*/ 4 h 6"/>
                <a:gd name="T26" fmla="*/ 8 w 12"/>
                <a:gd name="T27" fmla="*/ 4 h 6"/>
                <a:gd name="T28" fmla="*/ 10 w 12"/>
                <a:gd name="T29" fmla="*/ 6 h 6"/>
                <a:gd name="T30" fmla="*/ 12 w 12"/>
                <a:gd name="T31" fmla="*/ 6 h 6"/>
                <a:gd name="T32" fmla="*/ 12 w 12"/>
                <a:gd name="T33"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 h="6">
                  <a:moveTo>
                    <a:pt x="12" y="6"/>
                  </a:moveTo>
                  <a:lnTo>
                    <a:pt x="12" y="4"/>
                  </a:lnTo>
                  <a:lnTo>
                    <a:pt x="10" y="4"/>
                  </a:lnTo>
                  <a:lnTo>
                    <a:pt x="8" y="2"/>
                  </a:lnTo>
                  <a:lnTo>
                    <a:pt x="6" y="2"/>
                  </a:lnTo>
                  <a:lnTo>
                    <a:pt x="6" y="0"/>
                  </a:lnTo>
                  <a:lnTo>
                    <a:pt x="4" y="0"/>
                  </a:lnTo>
                  <a:lnTo>
                    <a:pt x="2" y="0"/>
                  </a:lnTo>
                  <a:lnTo>
                    <a:pt x="0" y="0"/>
                  </a:lnTo>
                  <a:lnTo>
                    <a:pt x="2" y="0"/>
                  </a:lnTo>
                  <a:lnTo>
                    <a:pt x="4" y="2"/>
                  </a:lnTo>
                  <a:lnTo>
                    <a:pt x="6" y="4"/>
                  </a:lnTo>
                  <a:lnTo>
                    <a:pt x="6" y="4"/>
                  </a:lnTo>
                  <a:lnTo>
                    <a:pt x="8" y="4"/>
                  </a:lnTo>
                  <a:lnTo>
                    <a:pt x="10" y="6"/>
                  </a:lnTo>
                  <a:lnTo>
                    <a:pt x="12" y="6"/>
                  </a:lnTo>
                  <a:lnTo>
                    <a:pt x="12" y="6"/>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40" name="Freeform 504"/>
            <p:cNvSpPr>
              <a:spLocks/>
            </p:cNvSpPr>
            <p:nvPr/>
          </p:nvSpPr>
          <p:spPr bwMode="auto">
            <a:xfrm>
              <a:off x="5431" y="2357"/>
              <a:ext cx="4" cy="7"/>
            </a:xfrm>
            <a:custGeom>
              <a:avLst/>
              <a:gdLst>
                <a:gd name="T0" fmla="*/ 0 w 4"/>
                <a:gd name="T1" fmla="*/ 6 h 6"/>
                <a:gd name="T2" fmla="*/ 4 w 4"/>
                <a:gd name="T3" fmla="*/ 0 h 6"/>
                <a:gd name="T4" fmla="*/ 0 w 4"/>
                <a:gd name="T5" fmla="*/ 6 h 6"/>
              </a:gdLst>
              <a:ahLst/>
              <a:cxnLst>
                <a:cxn ang="0">
                  <a:pos x="T0" y="T1"/>
                </a:cxn>
                <a:cxn ang="0">
                  <a:pos x="T2" y="T3"/>
                </a:cxn>
                <a:cxn ang="0">
                  <a:pos x="T4" y="T5"/>
                </a:cxn>
              </a:cxnLst>
              <a:rect l="0" t="0" r="r" b="b"/>
              <a:pathLst>
                <a:path w="4" h="6">
                  <a:moveTo>
                    <a:pt x="0" y="6"/>
                  </a:moveTo>
                  <a:lnTo>
                    <a:pt x="4" y="0"/>
                  </a:lnTo>
                  <a:lnTo>
                    <a:pt x="0" y="6"/>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41" name="Freeform 505"/>
            <p:cNvSpPr>
              <a:spLocks/>
            </p:cNvSpPr>
            <p:nvPr/>
          </p:nvSpPr>
          <p:spPr bwMode="auto">
            <a:xfrm>
              <a:off x="5450" y="2409"/>
              <a:ext cx="6" cy="7"/>
            </a:xfrm>
            <a:custGeom>
              <a:avLst/>
              <a:gdLst>
                <a:gd name="T0" fmla="*/ 0 w 6"/>
                <a:gd name="T1" fmla="*/ 2 h 6"/>
                <a:gd name="T2" fmla="*/ 4 w 6"/>
                <a:gd name="T3" fmla="*/ 6 h 6"/>
                <a:gd name="T4" fmla="*/ 6 w 6"/>
                <a:gd name="T5" fmla="*/ 0 h 6"/>
                <a:gd name="T6" fmla="*/ 0 w 6"/>
                <a:gd name="T7" fmla="*/ 2 h 6"/>
              </a:gdLst>
              <a:ahLst/>
              <a:cxnLst>
                <a:cxn ang="0">
                  <a:pos x="T0" y="T1"/>
                </a:cxn>
                <a:cxn ang="0">
                  <a:pos x="T2" y="T3"/>
                </a:cxn>
                <a:cxn ang="0">
                  <a:pos x="T4" y="T5"/>
                </a:cxn>
                <a:cxn ang="0">
                  <a:pos x="T6" y="T7"/>
                </a:cxn>
              </a:cxnLst>
              <a:rect l="0" t="0" r="r" b="b"/>
              <a:pathLst>
                <a:path w="6" h="6">
                  <a:moveTo>
                    <a:pt x="0" y="2"/>
                  </a:moveTo>
                  <a:lnTo>
                    <a:pt x="4" y="6"/>
                  </a:lnTo>
                  <a:lnTo>
                    <a:pt x="6" y="0"/>
                  </a:lnTo>
                  <a:lnTo>
                    <a:pt x="0" y="2"/>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42" name="Freeform 506"/>
            <p:cNvSpPr>
              <a:spLocks/>
            </p:cNvSpPr>
            <p:nvPr/>
          </p:nvSpPr>
          <p:spPr bwMode="auto">
            <a:xfrm>
              <a:off x="5470" y="2499"/>
              <a:ext cx="4" cy="6"/>
            </a:xfrm>
            <a:custGeom>
              <a:avLst/>
              <a:gdLst>
                <a:gd name="T0" fmla="*/ 0 w 4"/>
                <a:gd name="T1" fmla="*/ 0 h 6"/>
                <a:gd name="T2" fmla="*/ 0 w 4"/>
                <a:gd name="T3" fmla="*/ 6 h 6"/>
                <a:gd name="T4" fmla="*/ 2 w 4"/>
                <a:gd name="T5" fmla="*/ 6 h 6"/>
                <a:gd name="T6" fmla="*/ 2 w 4"/>
                <a:gd name="T7" fmla="*/ 6 h 6"/>
                <a:gd name="T8" fmla="*/ 2 w 4"/>
                <a:gd name="T9" fmla="*/ 6 h 6"/>
                <a:gd name="T10" fmla="*/ 2 w 4"/>
                <a:gd name="T11" fmla="*/ 6 h 6"/>
                <a:gd name="T12" fmla="*/ 4 w 4"/>
                <a:gd name="T13" fmla="*/ 6 h 6"/>
                <a:gd name="T14" fmla="*/ 4 w 4"/>
                <a:gd name="T15" fmla="*/ 6 h 6"/>
                <a:gd name="T16" fmla="*/ 4 w 4"/>
                <a:gd name="T17" fmla="*/ 6 h 6"/>
                <a:gd name="T18" fmla="*/ 4 w 4"/>
                <a:gd name="T19" fmla="*/ 6 h 6"/>
                <a:gd name="T20" fmla="*/ 4 w 4"/>
                <a:gd name="T21" fmla="*/ 0 h 6"/>
                <a:gd name="T22" fmla="*/ 0 w 4"/>
                <a:gd name="T2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6">
                  <a:moveTo>
                    <a:pt x="0" y="0"/>
                  </a:moveTo>
                  <a:lnTo>
                    <a:pt x="0" y="6"/>
                  </a:lnTo>
                  <a:lnTo>
                    <a:pt x="2" y="6"/>
                  </a:lnTo>
                  <a:lnTo>
                    <a:pt x="2" y="6"/>
                  </a:lnTo>
                  <a:lnTo>
                    <a:pt x="2" y="6"/>
                  </a:lnTo>
                  <a:lnTo>
                    <a:pt x="2" y="6"/>
                  </a:lnTo>
                  <a:lnTo>
                    <a:pt x="4" y="6"/>
                  </a:lnTo>
                  <a:lnTo>
                    <a:pt x="4" y="6"/>
                  </a:lnTo>
                  <a:lnTo>
                    <a:pt x="4" y="6"/>
                  </a:lnTo>
                  <a:lnTo>
                    <a:pt x="4" y="6"/>
                  </a:lnTo>
                  <a:lnTo>
                    <a:pt x="4" y="0"/>
                  </a:lnTo>
                  <a:lnTo>
                    <a:pt x="0"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43" name="Freeform 507"/>
            <p:cNvSpPr>
              <a:spLocks/>
            </p:cNvSpPr>
            <p:nvPr/>
          </p:nvSpPr>
          <p:spPr bwMode="auto">
            <a:xfrm>
              <a:off x="5493" y="2545"/>
              <a:ext cx="5" cy="6"/>
            </a:xfrm>
            <a:custGeom>
              <a:avLst/>
              <a:gdLst>
                <a:gd name="T0" fmla="*/ 5 w 5"/>
                <a:gd name="T1" fmla="*/ 5 h 5"/>
                <a:gd name="T2" fmla="*/ 5 w 5"/>
                <a:gd name="T3" fmla="*/ 4 h 5"/>
                <a:gd name="T4" fmla="*/ 4 w 5"/>
                <a:gd name="T5" fmla="*/ 2 h 5"/>
                <a:gd name="T6" fmla="*/ 4 w 5"/>
                <a:gd name="T7" fmla="*/ 2 h 5"/>
                <a:gd name="T8" fmla="*/ 4 w 5"/>
                <a:gd name="T9" fmla="*/ 0 h 5"/>
                <a:gd name="T10" fmla="*/ 2 w 5"/>
                <a:gd name="T11" fmla="*/ 0 h 5"/>
                <a:gd name="T12" fmla="*/ 2 w 5"/>
                <a:gd name="T13" fmla="*/ 0 h 5"/>
                <a:gd name="T14" fmla="*/ 0 w 5"/>
                <a:gd name="T15" fmla="*/ 0 h 5"/>
                <a:gd name="T16" fmla="*/ 0 w 5"/>
                <a:gd name="T17" fmla="*/ 0 h 5"/>
                <a:gd name="T18" fmla="*/ 5 w 5"/>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5">
                  <a:moveTo>
                    <a:pt x="5" y="5"/>
                  </a:moveTo>
                  <a:lnTo>
                    <a:pt x="5" y="4"/>
                  </a:lnTo>
                  <a:lnTo>
                    <a:pt x="4" y="2"/>
                  </a:lnTo>
                  <a:lnTo>
                    <a:pt x="4" y="2"/>
                  </a:lnTo>
                  <a:lnTo>
                    <a:pt x="4" y="0"/>
                  </a:lnTo>
                  <a:lnTo>
                    <a:pt x="2" y="0"/>
                  </a:lnTo>
                  <a:lnTo>
                    <a:pt x="2" y="0"/>
                  </a:lnTo>
                  <a:lnTo>
                    <a:pt x="0" y="0"/>
                  </a:lnTo>
                  <a:lnTo>
                    <a:pt x="0" y="0"/>
                  </a:lnTo>
                  <a:lnTo>
                    <a:pt x="5" y="5"/>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44" name="Freeform 508"/>
            <p:cNvSpPr>
              <a:spLocks/>
            </p:cNvSpPr>
            <p:nvPr/>
          </p:nvSpPr>
          <p:spPr bwMode="auto">
            <a:xfrm>
              <a:off x="5504" y="2555"/>
              <a:ext cx="4" cy="2"/>
            </a:xfrm>
            <a:custGeom>
              <a:avLst/>
              <a:gdLst>
                <a:gd name="T0" fmla="*/ 4 w 4"/>
                <a:gd name="T1" fmla="*/ 2 h 2"/>
                <a:gd name="T2" fmla="*/ 2 w 4"/>
                <a:gd name="T3" fmla="*/ 2 h 2"/>
                <a:gd name="T4" fmla="*/ 2 w 4"/>
                <a:gd name="T5" fmla="*/ 2 h 2"/>
                <a:gd name="T6" fmla="*/ 2 w 4"/>
                <a:gd name="T7" fmla="*/ 2 h 2"/>
                <a:gd name="T8" fmla="*/ 0 w 4"/>
                <a:gd name="T9" fmla="*/ 2 h 2"/>
                <a:gd name="T10" fmla="*/ 0 w 4"/>
                <a:gd name="T11" fmla="*/ 2 h 2"/>
                <a:gd name="T12" fmla="*/ 0 w 4"/>
                <a:gd name="T13" fmla="*/ 0 h 2"/>
                <a:gd name="T14" fmla="*/ 0 w 4"/>
                <a:gd name="T15" fmla="*/ 0 h 2"/>
                <a:gd name="T16" fmla="*/ 0 w 4"/>
                <a:gd name="T17" fmla="*/ 0 h 2"/>
                <a:gd name="T18" fmla="*/ 0 w 4"/>
                <a:gd name="T19" fmla="*/ 0 h 2"/>
                <a:gd name="T20" fmla="*/ 0 w 4"/>
                <a:gd name="T21" fmla="*/ 0 h 2"/>
                <a:gd name="T22" fmla="*/ 0 w 4"/>
                <a:gd name="T23" fmla="*/ 2 h 2"/>
                <a:gd name="T24" fmla="*/ 0 w 4"/>
                <a:gd name="T25" fmla="*/ 2 h 2"/>
                <a:gd name="T26" fmla="*/ 2 w 4"/>
                <a:gd name="T27" fmla="*/ 2 h 2"/>
                <a:gd name="T28" fmla="*/ 2 w 4"/>
                <a:gd name="T29" fmla="*/ 2 h 2"/>
                <a:gd name="T30" fmla="*/ 2 w 4"/>
                <a:gd name="T31" fmla="*/ 2 h 2"/>
                <a:gd name="T32" fmla="*/ 4 w 4"/>
                <a:gd name="T33"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 h="2">
                  <a:moveTo>
                    <a:pt x="4" y="2"/>
                  </a:moveTo>
                  <a:lnTo>
                    <a:pt x="2" y="2"/>
                  </a:lnTo>
                  <a:lnTo>
                    <a:pt x="2" y="2"/>
                  </a:lnTo>
                  <a:lnTo>
                    <a:pt x="2" y="2"/>
                  </a:lnTo>
                  <a:lnTo>
                    <a:pt x="0" y="2"/>
                  </a:lnTo>
                  <a:lnTo>
                    <a:pt x="0" y="2"/>
                  </a:lnTo>
                  <a:lnTo>
                    <a:pt x="0" y="0"/>
                  </a:lnTo>
                  <a:lnTo>
                    <a:pt x="0" y="0"/>
                  </a:lnTo>
                  <a:lnTo>
                    <a:pt x="0" y="0"/>
                  </a:lnTo>
                  <a:lnTo>
                    <a:pt x="0" y="0"/>
                  </a:lnTo>
                  <a:lnTo>
                    <a:pt x="0" y="0"/>
                  </a:lnTo>
                  <a:lnTo>
                    <a:pt x="0" y="2"/>
                  </a:lnTo>
                  <a:lnTo>
                    <a:pt x="0" y="2"/>
                  </a:lnTo>
                  <a:lnTo>
                    <a:pt x="2" y="2"/>
                  </a:lnTo>
                  <a:lnTo>
                    <a:pt x="2" y="2"/>
                  </a:lnTo>
                  <a:lnTo>
                    <a:pt x="2" y="2"/>
                  </a:lnTo>
                  <a:lnTo>
                    <a:pt x="4" y="2"/>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45" name="Freeform 509"/>
            <p:cNvSpPr>
              <a:spLocks/>
            </p:cNvSpPr>
            <p:nvPr/>
          </p:nvSpPr>
          <p:spPr bwMode="auto">
            <a:xfrm>
              <a:off x="5514" y="2562"/>
              <a:ext cx="4" cy="8"/>
            </a:xfrm>
            <a:custGeom>
              <a:avLst/>
              <a:gdLst>
                <a:gd name="T0" fmla="*/ 0 w 4"/>
                <a:gd name="T1" fmla="*/ 8 h 8"/>
                <a:gd name="T2" fmla="*/ 0 w 4"/>
                <a:gd name="T3" fmla="*/ 8 h 8"/>
                <a:gd name="T4" fmla="*/ 0 w 4"/>
                <a:gd name="T5" fmla="*/ 8 h 8"/>
                <a:gd name="T6" fmla="*/ 2 w 4"/>
                <a:gd name="T7" fmla="*/ 8 h 8"/>
                <a:gd name="T8" fmla="*/ 2 w 4"/>
                <a:gd name="T9" fmla="*/ 6 h 8"/>
                <a:gd name="T10" fmla="*/ 2 w 4"/>
                <a:gd name="T11" fmla="*/ 6 h 8"/>
                <a:gd name="T12" fmla="*/ 4 w 4"/>
                <a:gd name="T13" fmla="*/ 6 h 8"/>
                <a:gd name="T14" fmla="*/ 4 w 4"/>
                <a:gd name="T15" fmla="*/ 6 h 8"/>
                <a:gd name="T16" fmla="*/ 4 w 4"/>
                <a:gd name="T17" fmla="*/ 6 h 8"/>
                <a:gd name="T18" fmla="*/ 4 w 4"/>
                <a:gd name="T19" fmla="*/ 0 h 8"/>
                <a:gd name="T20" fmla="*/ 0 w 4"/>
                <a:gd name="T21" fmla="*/ 2 h 8"/>
                <a:gd name="T22" fmla="*/ 0 w 4"/>
                <a:gd name="T23"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8">
                  <a:moveTo>
                    <a:pt x="0" y="8"/>
                  </a:moveTo>
                  <a:lnTo>
                    <a:pt x="0" y="8"/>
                  </a:lnTo>
                  <a:lnTo>
                    <a:pt x="0" y="8"/>
                  </a:lnTo>
                  <a:lnTo>
                    <a:pt x="2" y="8"/>
                  </a:lnTo>
                  <a:lnTo>
                    <a:pt x="2" y="6"/>
                  </a:lnTo>
                  <a:lnTo>
                    <a:pt x="2" y="6"/>
                  </a:lnTo>
                  <a:lnTo>
                    <a:pt x="4" y="6"/>
                  </a:lnTo>
                  <a:lnTo>
                    <a:pt x="4" y="6"/>
                  </a:lnTo>
                  <a:lnTo>
                    <a:pt x="4" y="6"/>
                  </a:lnTo>
                  <a:lnTo>
                    <a:pt x="4" y="0"/>
                  </a:lnTo>
                  <a:lnTo>
                    <a:pt x="0" y="2"/>
                  </a:lnTo>
                  <a:lnTo>
                    <a:pt x="0" y="8"/>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46" name="Freeform 510"/>
            <p:cNvSpPr>
              <a:spLocks/>
            </p:cNvSpPr>
            <p:nvPr/>
          </p:nvSpPr>
          <p:spPr bwMode="auto">
            <a:xfrm>
              <a:off x="5403" y="2445"/>
              <a:ext cx="3" cy="6"/>
            </a:xfrm>
            <a:custGeom>
              <a:avLst/>
              <a:gdLst>
                <a:gd name="T0" fmla="*/ 0 w 3"/>
                <a:gd name="T1" fmla="*/ 0 h 5"/>
                <a:gd name="T2" fmla="*/ 3 w 3"/>
                <a:gd name="T3" fmla="*/ 5 h 5"/>
                <a:gd name="T4" fmla="*/ 3 w 3"/>
                <a:gd name="T5" fmla="*/ 3 h 5"/>
                <a:gd name="T6" fmla="*/ 3 w 3"/>
                <a:gd name="T7" fmla="*/ 3 h 5"/>
                <a:gd name="T8" fmla="*/ 3 w 3"/>
                <a:gd name="T9" fmla="*/ 3 h 5"/>
                <a:gd name="T10" fmla="*/ 3 w 3"/>
                <a:gd name="T11" fmla="*/ 1 h 5"/>
                <a:gd name="T12" fmla="*/ 3 w 3"/>
                <a:gd name="T13" fmla="*/ 1 h 5"/>
                <a:gd name="T14" fmla="*/ 3 w 3"/>
                <a:gd name="T15" fmla="*/ 0 h 5"/>
                <a:gd name="T16" fmla="*/ 3 w 3"/>
                <a:gd name="T17" fmla="*/ 0 h 5"/>
                <a:gd name="T18" fmla="*/ 3 w 3"/>
                <a:gd name="T19" fmla="*/ 0 h 5"/>
                <a:gd name="T20" fmla="*/ 3 w 3"/>
                <a:gd name="T21" fmla="*/ 0 h 5"/>
                <a:gd name="T22" fmla="*/ 1 w 3"/>
                <a:gd name="T23" fmla="*/ 0 h 5"/>
                <a:gd name="T24" fmla="*/ 1 w 3"/>
                <a:gd name="T25" fmla="*/ 0 h 5"/>
                <a:gd name="T26" fmla="*/ 1 w 3"/>
                <a:gd name="T27" fmla="*/ 0 h 5"/>
                <a:gd name="T28" fmla="*/ 0 w 3"/>
                <a:gd name="T29" fmla="*/ 0 h 5"/>
                <a:gd name="T30" fmla="*/ 0 w 3"/>
                <a:gd name="T31" fmla="*/ 0 h 5"/>
                <a:gd name="T32" fmla="*/ 0 w 3"/>
                <a:gd name="T33" fmla="*/ 0 h 5"/>
                <a:gd name="T34" fmla="*/ 0 w 3"/>
                <a:gd name="T35"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 h="5">
                  <a:moveTo>
                    <a:pt x="0" y="0"/>
                  </a:moveTo>
                  <a:lnTo>
                    <a:pt x="3" y="5"/>
                  </a:lnTo>
                  <a:lnTo>
                    <a:pt x="3" y="3"/>
                  </a:lnTo>
                  <a:lnTo>
                    <a:pt x="3" y="3"/>
                  </a:lnTo>
                  <a:lnTo>
                    <a:pt x="3" y="3"/>
                  </a:lnTo>
                  <a:lnTo>
                    <a:pt x="3" y="1"/>
                  </a:lnTo>
                  <a:lnTo>
                    <a:pt x="3" y="1"/>
                  </a:lnTo>
                  <a:lnTo>
                    <a:pt x="3" y="0"/>
                  </a:lnTo>
                  <a:lnTo>
                    <a:pt x="3" y="0"/>
                  </a:lnTo>
                  <a:lnTo>
                    <a:pt x="3" y="0"/>
                  </a:lnTo>
                  <a:lnTo>
                    <a:pt x="3" y="0"/>
                  </a:lnTo>
                  <a:lnTo>
                    <a:pt x="1" y="0"/>
                  </a:lnTo>
                  <a:lnTo>
                    <a:pt x="1" y="0"/>
                  </a:lnTo>
                  <a:lnTo>
                    <a:pt x="1" y="0"/>
                  </a:lnTo>
                  <a:lnTo>
                    <a:pt x="0" y="0"/>
                  </a:lnTo>
                  <a:lnTo>
                    <a:pt x="0" y="0"/>
                  </a:lnTo>
                  <a:lnTo>
                    <a:pt x="0" y="0"/>
                  </a:lnTo>
                  <a:lnTo>
                    <a:pt x="0"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47" name="Freeform 511"/>
            <p:cNvSpPr>
              <a:spLocks/>
            </p:cNvSpPr>
            <p:nvPr/>
          </p:nvSpPr>
          <p:spPr bwMode="auto">
            <a:xfrm>
              <a:off x="5410" y="2414"/>
              <a:ext cx="6" cy="5"/>
            </a:xfrm>
            <a:custGeom>
              <a:avLst/>
              <a:gdLst>
                <a:gd name="T0" fmla="*/ 0 w 6"/>
                <a:gd name="T1" fmla="*/ 5 h 5"/>
                <a:gd name="T2" fmla="*/ 6 w 6"/>
                <a:gd name="T3" fmla="*/ 5 h 5"/>
                <a:gd name="T4" fmla="*/ 6 w 6"/>
                <a:gd name="T5" fmla="*/ 0 h 5"/>
                <a:gd name="T6" fmla="*/ 4 w 6"/>
                <a:gd name="T7" fmla="*/ 0 h 5"/>
                <a:gd name="T8" fmla="*/ 4 w 6"/>
                <a:gd name="T9" fmla="*/ 0 h 5"/>
                <a:gd name="T10" fmla="*/ 4 w 6"/>
                <a:gd name="T11" fmla="*/ 0 h 5"/>
                <a:gd name="T12" fmla="*/ 2 w 6"/>
                <a:gd name="T13" fmla="*/ 0 h 5"/>
                <a:gd name="T14" fmla="*/ 2 w 6"/>
                <a:gd name="T15" fmla="*/ 0 h 5"/>
                <a:gd name="T16" fmla="*/ 0 w 6"/>
                <a:gd name="T17" fmla="*/ 0 h 5"/>
                <a:gd name="T18" fmla="*/ 0 w 6"/>
                <a:gd name="T19" fmla="*/ 0 h 5"/>
                <a:gd name="T20" fmla="*/ 0 w 6"/>
                <a:gd name="T21" fmla="*/ 0 h 5"/>
                <a:gd name="T22" fmla="*/ 0 w 6"/>
                <a:gd name="T23"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5">
                  <a:moveTo>
                    <a:pt x="0" y="5"/>
                  </a:moveTo>
                  <a:lnTo>
                    <a:pt x="6" y="5"/>
                  </a:lnTo>
                  <a:lnTo>
                    <a:pt x="6" y="0"/>
                  </a:lnTo>
                  <a:lnTo>
                    <a:pt x="4" y="0"/>
                  </a:lnTo>
                  <a:lnTo>
                    <a:pt x="4" y="0"/>
                  </a:lnTo>
                  <a:lnTo>
                    <a:pt x="4" y="0"/>
                  </a:lnTo>
                  <a:lnTo>
                    <a:pt x="2" y="0"/>
                  </a:lnTo>
                  <a:lnTo>
                    <a:pt x="2" y="0"/>
                  </a:lnTo>
                  <a:lnTo>
                    <a:pt x="0" y="0"/>
                  </a:lnTo>
                  <a:lnTo>
                    <a:pt x="0" y="0"/>
                  </a:lnTo>
                  <a:lnTo>
                    <a:pt x="0" y="0"/>
                  </a:lnTo>
                  <a:lnTo>
                    <a:pt x="0" y="5"/>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48" name="Freeform 512"/>
            <p:cNvSpPr>
              <a:spLocks/>
            </p:cNvSpPr>
            <p:nvPr/>
          </p:nvSpPr>
          <p:spPr bwMode="auto">
            <a:xfrm>
              <a:off x="5393" y="2387"/>
              <a:ext cx="6" cy="4"/>
            </a:xfrm>
            <a:custGeom>
              <a:avLst/>
              <a:gdLst>
                <a:gd name="T0" fmla="*/ 0 w 6"/>
                <a:gd name="T1" fmla="*/ 4 h 4"/>
                <a:gd name="T2" fmla="*/ 0 w 6"/>
                <a:gd name="T3" fmla="*/ 4 h 4"/>
                <a:gd name="T4" fmla="*/ 0 w 6"/>
                <a:gd name="T5" fmla="*/ 4 h 4"/>
                <a:gd name="T6" fmla="*/ 2 w 6"/>
                <a:gd name="T7" fmla="*/ 4 h 4"/>
                <a:gd name="T8" fmla="*/ 2 w 6"/>
                <a:gd name="T9" fmla="*/ 2 h 4"/>
                <a:gd name="T10" fmla="*/ 2 w 6"/>
                <a:gd name="T11" fmla="*/ 2 h 4"/>
                <a:gd name="T12" fmla="*/ 4 w 6"/>
                <a:gd name="T13" fmla="*/ 2 h 4"/>
                <a:gd name="T14" fmla="*/ 4 w 6"/>
                <a:gd name="T15" fmla="*/ 0 h 4"/>
                <a:gd name="T16" fmla="*/ 6 w 6"/>
                <a:gd name="T17" fmla="*/ 0 h 4"/>
                <a:gd name="T18" fmla="*/ 0 w 6"/>
                <a:gd name="T19"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4">
                  <a:moveTo>
                    <a:pt x="0" y="4"/>
                  </a:moveTo>
                  <a:lnTo>
                    <a:pt x="0" y="4"/>
                  </a:lnTo>
                  <a:lnTo>
                    <a:pt x="0" y="4"/>
                  </a:lnTo>
                  <a:lnTo>
                    <a:pt x="2" y="4"/>
                  </a:lnTo>
                  <a:lnTo>
                    <a:pt x="2" y="2"/>
                  </a:lnTo>
                  <a:lnTo>
                    <a:pt x="2" y="2"/>
                  </a:lnTo>
                  <a:lnTo>
                    <a:pt x="4" y="2"/>
                  </a:lnTo>
                  <a:lnTo>
                    <a:pt x="4" y="0"/>
                  </a:lnTo>
                  <a:lnTo>
                    <a:pt x="6" y="0"/>
                  </a:lnTo>
                  <a:lnTo>
                    <a:pt x="0" y="4"/>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49" name="Freeform 513"/>
            <p:cNvSpPr>
              <a:spLocks/>
            </p:cNvSpPr>
            <p:nvPr/>
          </p:nvSpPr>
          <p:spPr bwMode="auto">
            <a:xfrm>
              <a:off x="5385" y="2376"/>
              <a:ext cx="8" cy="2"/>
            </a:xfrm>
            <a:custGeom>
              <a:avLst/>
              <a:gdLst>
                <a:gd name="T0" fmla="*/ 0 w 8"/>
                <a:gd name="T1" fmla="*/ 0 h 2"/>
                <a:gd name="T2" fmla="*/ 4 w 8"/>
                <a:gd name="T3" fmla="*/ 2 h 2"/>
                <a:gd name="T4" fmla="*/ 8 w 8"/>
                <a:gd name="T5" fmla="*/ 0 h 2"/>
                <a:gd name="T6" fmla="*/ 0 w 8"/>
                <a:gd name="T7" fmla="*/ 0 h 2"/>
              </a:gdLst>
              <a:ahLst/>
              <a:cxnLst>
                <a:cxn ang="0">
                  <a:pos x="T0" y="T1"/>
                </a:cxn>
                <a:cxn ang="0">
                  <a:pos x="T2" y="T3"/>
                </a:cxn>
                <a:cxn ang="0">
                  <a:pos x="T4" y="T5"/>
                </a:cxn>
                <a:cxn ang="0">
                  <a:pos x="T6" y="T7"/>
                </a:cxn>
              </a:cxnLst>
              <a:rect l="0" t="0" r="r" b="b"/>
              <a:pathLst>
                <a:path w="8" h="2">
                  <a:moveTo>
                    <a:pt x="0" y="0"/>
                  </a:moveTo>
                  <a:lnTo>
                    <a:pt x="4" y="2"/>
                  </a:lnTo>
                  <a:lnTo>
                    <a:pt x="8" y="0"/>
                  </a:lnTo>
                  <a:lnTo>
                    <a:pt x="0"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50" name="Freeform 514"/>
            <p:cNvSpPr>
              <a:spLocks/>
            </p:cNvSpPr>
            <p:nvPr/>
          </p:nvSpPr>
          <p:spPr bwMode="auto">
            <a:xfrm>
              <a:off x="5120" y="2384"/>
              <a:ext cx="6" cy="9"/>
            </a:xfrm>
            <a:custGeom>
              <a:avLst/>
              <a:gdLst>
                <a:gd name="T0" fmla="*/ 4 w 6"/>
                <a:gd name="T1" fmla="*/ 8 h 8"/>
                <a:gd name="T2" fmla="*/ 4 w 6"/>
                <a:gd name="T3" fmla="*/ 8 h 8"/>
                <a:gd name="T4" fmla="*/ 4 w 6"/>
                <a:gd name="T5" fmla="*/ 6 h 8"/>
                <a:gd name="T6" fmla="*/ 4 w 6"/>
                <a:gd name="T7" fmla="*/ 6 h 8"/>
                <a:gd name="T8" fmla="*/ 6 w 6"/>
                <a:gd name="T9" fmla="*/ 4 h 8"/>
                <a:gd name="T10" fmla="*/ 6 w 6"/>
                <a:gd name="T11" fmla="*/ 4 h 8"/>
                <a:gd name="T12" fmla="*/ 6 w 6"/>
                <a:gd name="T13" fmla="*/ 2 h 8"/>
                <a:gd name="T14" fmla="*/ 6 w 6"/>
                <a:gd name="T15" fmla="*/ 0 h 8"/>
                <a:gd name="T16" fmla="*/ 6 w 6"/>
                <a:gd name="T17" fmla="*/ 0 h 8"/>
                <a:gd name="T18" fmla="*/ 0 w 6"/>
                <a:gd name="T19" fmla="*/ 0 h 8"/>
                <a:gd name="T20" fmla="*/ 0 w 6"/>
                <a:gd name="T21" fmla="*/ 0 h 8"/>
                <a:gd name="T22" fmla="*/ 2 w 6"/>
                <a:gd name="T23" fmla="*/ 2 h 8"/>
                <a:gd name="T24" fmla="*/ 2 w 6"/>
                <a:gd name="T25" fmla="*/ 4 h 8"/>
                <a:gd name="T26" fmla="*/ 2 w 6"/>
                <a:gd name="T27" fmla="*/ 4 h 8"/>
                <a:gd name="T28" fmla="*/ 2 w 6"/>
                <a:gd name="T29" fmla="*/ 6 h 8"/>
                <a:gd name="T30" fmla="*/ 4 w 6"/>
                <a:gd name="T31" fmla="*/ 8 h 8"/>
                <a:gd name="T32" fmla="*/ 4 w 6"/>
                <a:gd name="T33" fmla="*/ 8 h 8"/>
                <a:gd name="T34" fmla="*/ 4 w 6"/>
                <a:gd name="T35"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 h="8">
                  <a:moveTo>
                    <a:pt x="4" y="8"/>
                  </a:moveTo>
                  <a:lnTo>
                    <a:pt x="4" y="8"/>
                  </a:lnTo>
                  <a:lnTo>
                    <a:pt x="4" y="6"/>
                  </a:lnTo>
                  <a:lnTo>
                    <a:pt x="4" y="6"/>
                  </a:lnTo>
                  <a:lnTo>
                    <a:pt x="6" y="4"/>
                  </a:lnTo>
                  <a:lnTo>
                    <a:pt x="6" y="4"/>
                  </a:lnTo>
                  <a:lnTo>
                    <a:pt x="6" y="2"/>
                  </a:lnTo>
                  <a:lnTo>
                    <a:pt x="6" y="0"/>
                  </a:lnTo>
                  <a:lnTo>
                    <a:pt x="6" y="0"/>
                  </a:lnTo>
                  <a:lnTo>
                    <a:pt x="0" y="0"/>
                  </a:lnTo>
                  <a:lnTo>
                    <a:pt x="0" y="0"/>
                  </a:lnTo>
                  <a:lnTo>
                    <a:pt x="2" y="2"/>
                  </a:lnTo>
                  <a:lnTo>
                    <a:pt x="2" y="4"/>
                  </a:lnTo>
                  <a:lnTo>
                    <a:pt x="2" y="4"/>
                  </a:lnTo>
                  <a:lnTo>
                    <a:pt x="2" y="6"/>
                  </a:lnTo>
                  <a:lnTo>
                    <a:pt x="4" y="8"/>
                  </a:lnTo>
                  <a:lnTo>
                    <a:pt x="4" y="8"/>
                  </a:lnTo>
                  <a:lnTo>
                    <a:pt x="4" y="8"/>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51" name="Freeform 515"/>
            <p:cNvSpPr>
              <a:spLocks/>
            </p:cNvSpPr>
            <p:nvPr/>
          </p:nvSpPr>
          <p:spPr bwMode="auto">
            <a:xfrm>
              <a:off x="5197" y="2683"/>
              <a:ext cx="19" cy="25"/>
            </a:xfrm>
            <a:custGeom>
              <a:avLst/>
              <a:gdLst>
                <a:gd name="T0" fmla="*/ 19 w 19"/>
                <a:gd name="T1" fmla="*/ 23 h 23"/>
                <a:gd name="T2" fmla="*/ 19 w 19"/>
                <a:gd name="T3" fmla="*/ 20 h 23"/>
                <a:gd name="T4" fmla="*/ 19 w 19"/>
                <a:gd name="T5" fmla="*/ 16 h 23"/>
                <a:gd name="T6" fmla="*/ 16 w 19"/>
                <a:gd name="T7" fmla="*/ 14 h 23"/>
                <a:gd name="T8" fmla="*/ 14 w 19"/>
                <a:gd name="T9" fmla="*/ 10 h 23"/>
                <a:gd name="T10" fmla="*/ 12 w 19"/>
                <a:gd name="T11" fmla="*/ 8 h 23"/>
                <a:gd name="T12" fmla="*/ 8 w 19"/>
                <a:gd name="T13" fmla="*/ 6 h 23"/>
                <a:gd name="T14" fmla="*/ 6 w 19"/>
                <a:gd name="T15" fmla="*/ 4 h 23"/>
                <a:gd name="T16" fmla="*/ 4 w 19"/>
                <a:gd name="T17" fmla="*/ 0 h 23"/>
                <a:gd name="T18" fmla="*/ 4 w 19"/>
                <a:gd name="T19" fmla="*/ 2 h 23"/>
                <a:gd name="T20" fmla="*/ 4 w 19"/>
                <a:gd name="T21" fmla="*/ 2 h 23"/>
                <a:gd name="T22" fmla="*/ 2 w 19"/>
                <a:gd name="T23" fmla="*/ 2 h 23"/>
                <a:gd name="T24" fmla="*/ 2 w 19"/>
                <a:gd name="T25" fmla="*/ 4 h 23"/>
                <a:gd name="T26" fmla="*/ 2 w 19"/>
                <a:gd name="T27" fmla="*/ 4 h 23"/>
                <a:gd name="T28" fmla="*/ 0 w 19"/>
                <a:gd name="T29" fmla="*/ 4 h 23"/>
                <a:gd name="T30" fmla="*/ 0 w 19"/>
                <a:gd name="T31" fmla="*/ 6 h 23"/>
                <a:gd name="T32" fmla="*/ 0 w 19"/>
                <a:gd name="T33" fmla="*/ 6 h 23"/>
                <a:gd name="T34" fmla="*/ 2 w 19"/>
                <a:gd name="T35" fmla="*/ 10 h 23"/>
                <a:gd name="T36" fmla="*/ 2 w 19"/>
                <a:gd name="T37" fmla="*/ 14 h 23"/>
                <a:gd name="T38" fmla="*/ 4 w 19"/>
                <a:gd name="T39" fmla="*/ 16 h 23"/>
                <a:gd name="T40" fmla="*/ 6 w 19"/>
                <a:gd name="T41" fmla="*/ 20 h 23"/>
                <a:gd name="T42" fmla="*/ 10 w 19"/>
                <a:gd name="T43" fmla="*/ 21 h 23"/>
                <a:gd name="T44" fmla="*/ 14 w 19"/>
                <a:gd name="T45" fmla="*/ 23 h 23"/>
                <a:gd name="T46" fmla="*/ 17 w 19"/>
                <a:gd name="T47" fmla="*/ 23 h 23"/>
                <a:gd name="T48" fmla="*/ 19 w 19"/>
                <a:gd name="T49"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 h="23">
                  <a:moveTo>
                    <a:pt x="19" y="23"/>
                  </a:moveTo>
                  <a:lnTo>
                    <a:pt x="19" y="20"/>
                  </a:lnTo>
                  <a:lnTo>
                    <a:pt x="19" y="16"/>
                  </a:lnTo>
                  <a:lnTo>
                    <a:pt x="16" y="14"/>
                  </a:lnTo>
                  <a:lnTo>
                    <a:pt x="14" y="10"/>
                  </a:lnTo>
                  <a:lnTo>
                    <a:pt x="12" y="8"/>
                  </a:lnTo>
                  <a:lnTo>
                    <a:pt x="8" y="6"/>
                  </a:lnTo>
                  <a:lnTo>
                    <a:pt x="6" y="4"/>
                  </a:lnTo>
                  <a:lnTo>
                    <a:pt x="4" y="0"/>
                  </a:lnTo>
                  <a:lnTo>
                    <a:pt x="4" y="2"/>
                  </a:lnTo>
                  <a:lnTo>
                    <a:pt x="4" y="2"/>
                  </a:lnTo>
                  <a:lnTo>
                    <a:pt x="2" y="2"/>
                  </a:lnTo>
                  <a:lnTo>
                    <a:pt x="2" y="4"/>
                  </a:lnTo>
                  <a:lnTo>
                    <a:pt x="2" y="4"/>
                  </a:lnTo>
                  <a:lnTo>
                    <a:pt x="0" y="4"/>
                  </a:lnTo>
                  <a:lnTo>
                    <a:pt x="0" y="6"/>
                  </a:lnTo>
                  <a:lnTo>
                    <a:pt x="0" y="6"/>
                  </a:lnTo>
                  <a:lnTo>
                    <a:pt x="2" y="10"/>
                  </a:lnTo>
                  <a:lnTo>
                    <a:pt x="2" y="14"/>
                  </a:lnTo>
                  <a:lnTo>
                    <a:pt x="4" y="16"/>
                  </a:lnTo>
                  <a:lnTo>
                    <a:pt x="6" y="20"/>
                  </a:lnTo>
                  <a:lnTo>
                    <a:pt x="10" y="21"/>
                  </a:lnTo>
                  <a:lnTo>
                    <a:pt x="14" y="23"/>
                  </a:lnTo>
                  <a:lnTo>
                    <a:pt x="17" y="23"/>
                  </a:lnTo>
                  <a:lnTo>
                    <a:pt x="19" y="23"/>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52" name="Freeform 516"/>
            <p:cNvSpPr>
              <a:spLocks/>
            </p:cNvSpPr>
            <p:nvPr/>
          </p:nvSpPr>
          <p:spPr bwMode="auto">
            <a:xfrm>
              <a:off x="5232" y="2679"/>
              <a:ext cx="23" cy="26"/>
            </a:xfrm>
            <a:custGeom>
              <a:avLst/>
              <a:gdLst>
                <a:gd name="T0" fmla="*/ 15 w 23"/>
                <a:gd name="T1" fmla="*/ 24 h 24"/>
                <a:gd name="T2" fmla="*/ 23 w 23"/>
                <a:gd name="T3" fmla="*/ 24 h 24"/>
                <a:gd name="T4" fmla="*/ 23 w 23"/>
                <a:gd name="T5" fmla="*/ 19 h 24"/>
                <a:gd name="T6" fmla="*/ 19 w 23"/>
                <a:gd name="T7" fmla="*/ 17 h 24"/>
                <a:gd name="T8" fmla="*/ 17 w 23"/>
                <a:gd name="T9" fmla="*/ 15 h 24"/>
                <a:gd name="T10" fmla="*/ 13 w 23"/>
                <a:gd name="T11" fmla="*/ 13 h 24"/>
                <a:gd name="T12" fmla="*/ 11 w 23"/>
                <a:gd name="T13" fmla="*/ 11 h 24"/>
                <a:gd name="T14" fmla="*/ 9 w 23"/>
                <a:gd name="T15" fmla="*/ 7 h 24"/>
                <a:gd name="T16" fmla="*/ 5 w 23"/>
                <a:gd name="T17" fmla="*/ 5 h 24"/>
                <a:gd name="T18" fmla="*/ 4 w 23"/>
                <a:gd name="T19" fmla="*/ 1 h 24"/>
                <a:gd name="T20" fmla="*/ 0 w 23"/>
                <a:gd name="T21" fmla="*/ 0 h 24"/>
                <a:gd name="T22" fmla="*/ 0 w 23"/>
                <a:gd name="T23" fmla="*/ 1 h 24"/>
                <a:gd name="T24" fmla="*/ 2 w 23"/>
                <a:gd name="T25" fmla="*/ 5 h 24"/>
                <a:gd name="T26" fmla="*/ 2 w 23"/>
                <a:gd name="T27" fmla="*/ 9 h 24"/>
                <a:gd name="T28" fmla="*/ 5 w 23"/>
                <a:gd name="T29" fmla="*/ 13 h 24"/>
                <a:gd name="T30" fmla="*/ 7 w 23"/>
                <a:gd name="T31" fmla="*/ 17 h 24"/>
                <a:gd name="T32" fmla="*/ 9 w 23"/>
                <a:gd name="T33" fmla="*/ 21 h 24"/>
                <a:gd name="T34" fmla="*/ 13 w 23"/>
                <a:gd name="T35" fmla="*/ 23 h 24"/>
                <a:gd name="T36" fmla="*/ 15 w 23"/>
                <a:gd name="T37"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 h="24">
                  <a:moveTo>
                    <a:pt x="15" y="24"/>
                  </a:moveTo>
                  <a:lnTo>
                    <a:pt x="23" y="24"/>
                  </a:lnTo>
                  <a:lnTo>
                    <a:pt x="23" y="19"/>
                  </a:lnTo>
                  <a:lnTo>
                    <a:pt x="19" y="17"/>
                  </a:lnTo>
                  <a:lnTo>
                    <a:pt x="17" y="15"/>
                  </a:lnTo>
                  <a:lnTo>
                    <a:pt x="13" y="13"/>
                  </a:lnTo>
                  <a:lnTo>
                    <a:pt x="11" y="11"/>
                  </a:lnTo>
                  <a:lnTo>
                    <a:pt x="9" y="7"/>
                  </a:lnTo>
                  <a:lnTo>
                    <a:pt x="5" y="5"/>
                  </a:lnTo>
                  <a:lnTo>
                    <a:pt x="4" y="1"/>
                  </a:lnTo>
                  <a:lnTo>
                    <a:pt x="0" y="0"/>
                  </a:lnTo>
                  <a:lnTo>
                    <a:pt x="0" y="1"/>
                  </a:lnTo>
                  <a:lnTo>
                    <a:pt x="2" y="5"/>
                  </a:lnTo>
                  <a:lnTo>
                    <a:pt x="2" y="9"/>
                  </a:lnTo>
                  <a:lnTo>
                    <a:pt x="5" y="13"/>
                  </a:lnTo>
                  <a:lnTo>
                    <a:pt x="7" y="17"/>
                  </a:lnTo>
                  <a:lnTo>
                    <a:pt x="9" y="21"/>
                  </a:lnTo>
                  <a:lnTo>
                    <a:pt x="13" y="23"/>
                  </a:lnTo>
                  <a:lnTo>
                    <a:pt x="15" y="24"/>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53" name="Freeform 517"/>
            <p:cNvSpPr>
              <a:spLocks/>
            </p:cNvSpPr>
            <p:nvPr/>
          </p:nvSpPr>
          <p:spPr bwMode="auto">
            <a:xfrm>
              <a:off x="5247" y="2721"/>
              <a:ext cx="19" cy="11"/>
            </a:xfrm>
            <a:custGeom>
              <a:avLst/>
              <a:gdLst>
                <a:gd name="T0" fmla="*/ 0 w 19"/>
                <a:gd name="T1" fmla="*/ 2 h 10"/>
                <a:gd name="T2" fmla="*/ 0 w 19"/>
                <a:gd name="T3" fmla="*/ 4 h 10"/>
                <a:gd name="T4" fmla="*/ 2 w 19"/>
                <a:gd name="T5" fmla="*/ 6 h 10"/>
                <a:gd name="T6" fmla="*/ 6 w 19"/>
                <a:gd name="T7" fmla="*/ 8 h 10"/>
                <a:gd name="T8" fmla="*/ 8 w 19"/>
                <a:gd name="T9" fmla="*/ 8 h 10"/>
                <a:gd name="T10" fmla="*/ 12 w 19"/>
                <a:gd name="T11" fmla="*/ 8 h 10"/>
                <a:gd name="T12" fmla="*/ 15 w 19"/>
                <a:gd name="T13" fmla="*/ 10 h 10"/>
                <a:gd name="T14" fmla="*/ 17 w 19"/>
                <a:gd name="T15" fmla="*/ 10 h 10"/>
                <a:gd name="T16" fmla="*/ 19 w 19"/>
                <a:gd name="T17" fmla="*/ 10 h 10"/>
                <a:gd name="T18" fmla="*/ 17 w 19"/>
                <a:gd name="T19" fmla="*/ 8 h 10"/>
                <a:gd name="T20" fmla="*/ 17 w 19"/>
                <a:gd name="T21" fmla="*/ 6 h 10"/>
                <a:gd name="T22" fmla="*/ 15 w 19"/>
                <a:gd name="T23" fmla="*/ 4 h 10"/>
                <a:gd name="T24" fmla="*/ 14 w 19"/>
                <a:gd name="T25" fmla="*/ 4 h 10"/>
                <a:gd name="T26" fmla="*/ 12 w 19"/>
                <a:gd name="T27" fmla="*/ 2 h 10"/>
                <a:gd name="T28" fmla="*/ 12 w 19"/>
                <a:gd name="T29" fmla="*/ 2 h 10"/>
                <a:gd name="T30" fmla="*/ 10 w 19"/>
                <a:gd name="T31" fmla="*/ 0 h 10"/>
                <a:gd name="T32" fmla="*/ 10 w 19"/>
                <a:gd name="T33" fmla="*/ 0 h 10"/>
                <a:gd name="T34" fmla="*/ 8 w 19"/>
                <a:gd name="T35" fmla="*/ 0 h 10"/>
                <a:gd name="T36" fmla="*/ 6 w 19"/>
                <a:gd name="T37" fmla="*/ 0 h 10"/>
                <a:gd name="T38" fmla="*/ 4 w 19"/>
                <a:gd name="T39" fmla="*/ 0 h 10"/>
                <a:gd name="T40" fmla="*/ 4 w 19"/>
                <a:gd name="T41" fmla="*/ 0 h 10"/>
                <a:gd name="T42" fmla="*/ 2 w 19"/>
                <a:gd name="T43" fmla="*/ 0 h 10"/>
                <a:gd name="T44" fmla="*/ 2 w 19"/>
                <a:gd name="T45" fmla="*/ 0 h 10"/>
                <a:gd name="T46" fmla="*/ 0 w 19"/>
                <a:gd name="T47" fmla="*/ 0 h 10"/>
                <a:gd name="T48" fmla="*/ 0 w 19"/>
                <a:gd name="T4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 h="10">
                  <a:moveTo>
                    <a:pt x="0" y="2"/>
                  </a:moveTo>
                  <a:lnTo>
                    <a:pt x="0" y="4"/>
                  </a:lnTo>
                  <a:lnTo>
                    <a:pt x="2" y="6"/>
                  </a:lnTo>
                  <a:lnTo>
                    <a:pt x="6" y="8"/>
                  </a:lnTo>
                  <a:lnTo>
                    <a:pt x="8" y="8"/>
                  </a:lnTo>
                  <a:lnTo>
                    <a:pt x="12" y="8"/>
                  </a:lnTo>
                  <a:lnTo>
                    <a:pt x="15" y="10"/>
                  </a:lnTo>
                  <a:lnTo>
                    <a:pt x="17" y="10"/>
                  </a:lnTo>
                  <a:lnTo>
                    <a:pt x="19" y="10"/>
                  </a:lnTo>
                  <a:lnTo>
                    <a:pt x="17" y="8"/>
                  </a:lnTo>
                  <a:lnTo>
                    <a:pt x="17" y="6"/>
                  </a:lnTo>
                  <a:lnTo>
                    <a:pt x="15" y="4"/>
                  </a:lnTo>
                  <a:lnTo>
                    <a:pt x="14" y="4"/>
                  </a:lnTo>
                  <a:lnTo>
                    <a:pt x="12" y="2"/>
                  </a:lnTo>
                  <a:lnTo>
                    <a:pt x="12" y="2"/>
                  </a:lnTo>
                  <a:lnTo>
                    <a:pt x="10" y="0"/>
                  </a:lnTo>
                  <a:lnTo>
                    <a:pt x="10" y="0"/>
                  </a:lnTo>
                  <a:lnTo>
                    <a:pt x="8" y="0"/>
                  </a:lnTo>
                  <a:lnTo>
                    <a:pt x="6" y="0"/>
                  </a:lnTo>
                  <a:lnTo>
                    <a:pt x="4" y="0"/>
                  </a:lnTo>
                  <a:lnTo>
                    <a:pt x="4" y="0"/>
                  </a:lnTo>
                  <a:lnTo>
                    <a:pt x="2" y="0"/>
                  </a:lnTo>
                  <a:lnTo>
                    <a:pt x="2" y="0"/>
                  </a:lnTo>
                  <a:lnTo>
                    <a:pt x="0" y="0"/>
                  </a:lnTo>
                  <a:lnTo>
                    <a:pt x="0" y="2"/>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54" name="Freeform 518"/>
            <p:cNvSpPr>
              <a:spLocks/>
            </p:cNvSpPr>
            <p:nvPr/>
          </p:nvSpPr>
          <p:spPr bwMode="auto">
            <a:xfrm>
              <a:off x="4884" y="2367"/>
              <a:ext cx="2" cy="1"/>
            </a:xfrm>
            <a:custGeom>
              <a:avLst/>
              <a:gdLst>
                <a:gd name="T0" fmla="*/ 0 w 2"/>
                <a:gd name="T1" fmla="*/ 2 w 2"/>
                <a:gd name="T2" fmla="*/ 0 w 2"/>
              </a:gdLst>
              <a:ahLst/>
              <a:cxnLst>
                <a:cxn ang="0">
                  <a:pos x="T0" y="0"/>
                </a:cxn>
                <a:cxn ang="0">
                  <a:pos x="T1" y="0"/>
                </a:cxn>
                <a:cxn ang="0">
                  <a:pos x="T2" y="0"/>
                </a:cxn>
              </a:cxnLst>
              <a:rect l="0" t="0" r="r" b="b"/>
              <a:pathLst>
                <a:path w="2">
                  <a:moveTo>
                    <a:pt x="0" y="0"/>
                  </a:moveTo>
                  <a:lnTo>
                    <a:pt x="2" y="0"/>
                  </a:lnTo>
                  <a:lnTo>
                    <a:pt x="0"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55" name="Freeform 519"/>
            <p:cNvSpPr>
              <a:spLocks/>
            </p:cNvSpPr>
            <p:nvPr/>
          </p:nvSpPr>
          <p:spPr bwMode="auto">
            <a:xfrm>
              <a:off x="4923" y="2330"/>
              <a:ext cx="2" cy="12"/>
            </a:xfrm>
            <a:custGeom>
              <a:avLst/>
              <a:gdLst>
                <a:gd name="T0" fmla="*/ 2 w 2"/>
                <a:gd name="T1" fmla="*/ 0 h 11"/>
                <a:gd name="T2" fmla="*/ 2 w 2"/>
                <a:gd name="T3" fmla="*/ 2 h 11"/>
                <a:gd name="T4" fmla="*/ 2 w 2"/>
                <a:gd name="T5" fmla="*/ 4 h 11"/>
                <a:gd name="T6" fmla="*/ 2 w 2"/>
                <a:gd name="T7" fmla="*/ 6 h 11"/>
                <a:gd name="T8" fmla="*/ 2 w 2"/>
                <a:gd name="T9" fmla="*/ 6 h 11"/>
                <a:gd name="T10" fmla="*/ 2 w 2"/>
                <a:gd name="T11" fmla="*/ 8 h 11"/>
                <a:gd name="T12" fmla="*/ 2 w 2"/>
                <a:gd name="T13" fmla="*/ 10 h 11"/>
                <a:gd name="T14" fmla="*/ 0 w 2"/>
                <a:gd name="T15" fmla="*/ 10 h 11"/>
                <a:gd name="T16" fmla="*/ 0 w 2"/>
                <a:gd name="T17" fmla="*/ 11 h 11"/>
                <a:gd name="T18" fmla="*/ 0 w 2"/>
                <a:gd name="T19" fmla="*/ 10 h 11"/>
                <a:gd name="T20" fmla="*/ 0 w 2"/>
                <a:gd name="T21" fmla="*/ 10 h 11"/>
                <a:gd name="T22" fmla="*/ 0 w 2"/>
                <a:gd name="T23" fmla="*/ 8 h 11"/>
                <a:gd name="T24" fmla="*/ 0 w 2"/>
                <a:gd name="T25" fmla="*/ 6 h 11"/>
                <a:gd name="T26" fmla="*/ 0 w 2"/>
                <a:gd name="T27" fmla="*/ 4 h 11"/>
                <a:gd name="T28" fmla="*/ 0 w 2"/>
                <a:gd name="T29" fmla="*/ 4 h 11"/>
                <a:gd name="T30" fmla="*/ 2 w 2"/>
                <a:gd name="T31" fmla="*/ 2 h 11"/>
                <a:gd name="T32" fmla="*/ 2 w 2"/>
                <a:gd name="T33"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 h="11">
                  <a:moveTo>
                    <a:pt x="2" y="0"/>
                  </a:moveTo>
                  <a:lnTo>
                    <a:pt x="2" y="2"/>
                  </a:lnTo>
                  <a:lnTo>
                    <a:pt x="2" y="4"/>
                  </a:lnTo>
                  <a:lnTo>
                    <a:pt x="2" y="6"/>
                  </a:lnTo>
                  <a:lnTo>
                    <a:pt x="2" y="6"/>
                  </a:lnTo>
                  <a:lnTo>
                    <a:pt x="2" y="8"/>
                  </a:lnTo>
                  <a:lnTo>
                    <a:pt x="2" y="10"/>
                  </a:lnTo>
                  <a:lnTo>
                    <a:pt x="0" y="10"/>
                  </a:lnTo>
                  <a:lnTo>
                    <a:pt x="0" y="11"/>
                  </a:lnTo>
                  <a:lnTo>
                    <a:pt x="0" y="10"/>
                  </a:lnTo>
                  <a:lnTo>
                    <a:pt x="0" y="10"/>
                  </a:lnTo>
                  <a:lnTo>
                    <a:pt x="0" y="8"/>
                  </a:lnTo>
                  <a:lnTo>
                    <a:pt x="0" y="6"/>
                  </a:lnTo>
                  <a:lnTo>
                    <a:pt x="0" y="4"/>
                  </a:lnTo>
                  <a:lnTo>
                    <a:pt x="0" y="4"/>
                  </a:lnTo>
                  <a:lnTo>
                    <a:pt x="2" y="2"/>
                  </a:lnTo>
                  <a:lnTo>
                    <a:pt x="2"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56" name="Freeform 520"/>
            <p:cNvSpPr>
              <a:spLocks/>
            </p:cNvSpPr>
            <p:nvPr/>
          </p:nvSpPr>
          <p:spPr bwMode="auto">
            <a:xfrm>
              <a:off x="5076" y="2394"/>
              <a:ext cx="10" cy="7"/>
            </a:xfrm>
            <a:custGeom>
              <a:avLst/>
              <a:gdLst>
                <a:gd name="T0" fmla="*/ 10 w 10"/>
                <a:gd name="T1" fmla="*/ 6 h 6"/>
                <a:gd name="T2" fmla="*/ 4 w 10"/>
                <a:gd name="T3" fmla="*/ 6 h 6"/>
                <a:gd name="T4" fmla="*/ 4 w 10"/>
                <a:gd name="T5" fmla="*/ 6 h 6"/>
                <a:gd name="T6" fmla="*/ 2 w 10"/>
                <a:gd name="T7" fmla="*/ 4 h 6"/>
                <a:gd name="T8" fmla="*/ 2 w 10"/>
                <a:gd name="T9" fmla="*/ 4 h 6"/>
                <a:gd name="T10" fmla="*/ 2 w 10"/>
                <a:gd name="T11" fmla="*/ 4 h 6"/>
                <a:gd name="T12" fmla="*/ 0 w 10"/>
                <a:gd name="T13" fmla="*/ 2 h 6"/>
                <a:gd name="T14" fmla="*/ 0 w 10"/>
                <a:gd name="T15" fmla="*/ 2 h 6"/>
                <a:gd name="T16" fmla="*/ 0 w 10"/>
                <a:gd name="T17" fmla="*/ 2 h 6"/>
                <a:gd name="T18" fmla="*/ 0 w 10"/>
                <a:gd name="T19" fmla="*/ 0 h 6"/>
                <a:gd name="T20" fmla="*/ 0 w 10"/>
                <a:gd name="T21" fmla="*/ 0 h 6"/>
                <a:gd name="T22" fmla="*/ 2 w 10"/>
                <a:gd name="T23" fmla="*/ 0 h 6"/>
                <a:gd name="T24" fmla="*/ 2 w 10"/>
                <a:gd name="T25" fmla="*/ 2 h 6"/>
                <a:gd name="T26" fmla="*/ 4 w 10"/>
                <a:gd name="T27" fmla="*/ 2 h 6"/>
                <a:gd name="T28" fmla="*/ 6 w 10"/>
                <a:gd name="T29" fmla="*/ 4 h 6"/>
                <a:gd name="T30" fmla="*/ 6 w 10"/>
                <a:gd name="T31" fmla="*/ 4 h 6"/>
                <a:gd name="T32" fmla="*/ 8 w 10"/>
                <a:gd name="T33" fmla="*/ 6 h 6"/>
                <a:gd name="T34" fmla="*/ 10 w 10"/>
                <a:gd name="T35"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 h="6">
                  <a:moveTo>
                    <a:pt x="10" y="6"/>
                  </a:moveTo>
                  <a:lnTo>
                    <a:pt x="4" y="6"/>
                  </a:lnTo>
                  <a:lnTo>
                    <a:pt x="4" y="6"/>
                  </a:lnTo>
                  <a:lnTo>
                    <a:pt x="2" y="4"/>
                  </a:lnTo>
                  <a:lnTo>
                    <a:pt x="2" y="4"/>
                  </a:lnTo>
                  <a:lnTo>
                    <a:pt x="2" y="4"/>
                  </a:lnTo>
                  <a:lnTo>
                    <a:pt x="0" y="2"/>
                  </a:lnTo>
                  <a:lnTo>
                    <a:pt x="0" y="2"/>
                  </a:lnTo>
                  <a:lnTo>
                    <a:pt x="0" y="2"/>
                  </a:lnTo>
                  <a:lnTo>
                    <a:pt x="0" y="0"/>
                  </a:lnTo>
                  <a:lnTo>
                    <a:pt x="0" y="0"/>
                  </a:lnTo>
                  <a:lnTo>
                    <a:pt x="2" y="0"/>
                  </a:lnTo>
                  <a:lnTo>
                    <a:pt x="2" y="2"/>
                  </a:lnTo>
                  <a:lnTo>
                    <a:pt x="4" y="2"/>
                  </a:lnTo>
                  <a:lnTo>
                    <a:pt x="6" y="4"/>
                  </a:lnTo>
                  <a:lnTo>
                    <a:pt x="6" y="4"/>
                  </a:lnTo>
                  <a:lnTo>
                    <a:pt x="8" y="6"/>
                  </a:lnTo>
                  <a:lnTo>
                    <a:pt x="10" y="6"/>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57" name="Freeform 521"/>
            <p:cNvSpPr>
              <a:spLocks/>
            </p:cNvSpPr>
            <p:nvPr/>
          </p:nvSpPr>
          <p:spPr bwMode="auto">
            <a:xfrm>
              <a:off x="5092" y="2359"/>
              <a:ext cx="2" cy="5"/>
            </a:xfrm>
            <a:custGeom>
              <a:avLst/>
              <a:gdLst>
                <a:gd name="T0" fmla="*/ 0 w 2"/>
                <a:gd name="T1" fmla="*/ 4 h 4"/>
                <a:gd name="T2" fmla="*/ 2 w 2"/>
                <a:gd name="T3" fmla="*/ 0 h 4"/>
                <a:gd name="T4" fmla="*/ 0 w 2"/>
                <a:gd name="T5" fmla="*/ 4 h 4"/>
              </a:gdLst>
              <a:ahLst/>
              <a:cxnLst>
                <a:cxn ang="0">
                  <a:pos x="T0" y="T1"/>
                </a:cxn>
                <a:cxn ang="0">
                  <a:pos x="T2" y="T3"/>
                </a:cxn>
                <a:cxn ang="0">
                  <a:pos x="T4" y="T5"/>
                </a:cxn>
              </a:cxnLst>
              <a:rect l="0" t="0" r="r" b="b"/>
              <a:pathLst>
                <a:path w="2" h="4">
                  <a:moveTo>
                    <a:pt x="0" y="4"/>
                  </a:moveTo>
                  <a:lnTo>
                    <a:pt x="2" y="0"/>
                  </a:lnTo>
                  <a:lnTo>
                    <a:pt x="0" y="4"/>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58" name="Freeform 522"/>
            <p:cNvSpPr>
              <a:spLocks/>
            </p:cNvSpPr>
            <p:nvPr/>
          </p:nvSpPr>
          <p:spPr bwMode="auto">
            <a:xfrm>
              <a:off x="5119" y="2359"/>
              <a:ext cx="5" cy="8"/>
            </a:xfrm>
            <a:custGeom>
              <a:avLst/>
              <a:gdLst>
                <a:gd name="T0" fmla="*/ 0 w 5"/>
                <a:gd name="T1" fmla="*/ 7 h 7"/>
                <a:gd name="T2" fmla="*/ 1 w 5"/>
                <a:gd name="T3" fmla="*/ 7 h 7"/>
                <a:gd name="T4" fmla="*/ 1 w 5"/>
                <a:gd name="T5" fmla="*/ 6 h 7"/>
                <a:gd name="T6" fmla="*/ 3 w 5"/>
                <a:gd name="T7" fmla="*/ 6 h 7"/>
                <a:gd name="T8" fmla="*/ 3 w 5"/>
                <a:gd name="T9" fmla="*/ 6 h 7"/>
                <a:gd name="T10" fmla="*/ 5 w 5"/>
                <a:gd name="T11" fmla="*/ 4 h 7"/>
                <a:gd name="T12" fmla="*/ 5 w 5"/>
                <a:gd name="T13" fmla="*/ 2 h 7"/>
                <a:gd name="T14" fmla="*/ 5 w 5"/>
                <a:gd name="T15" fmla="*/ 2 h 7"/>
                <a:gd name="T16" fmla="*/ 5 w 5"/>
                <a:gd name="T17" fmla="*/ 0 h 7"/>
                <a:gd name="T18" fmla="*/ 0 w 5"/>
                <a:gd name="T19"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7">
                  <a:moveTo>
                    <a:pt x="0" y="7"/>
                  </a:moveTo>
                  <a:lnTo>
                    <a:pt x="1" y="7"/>
                  </a:lnTo>
                  <a:lnTo>
                    <a:pt x="1" y="6"/>
                  </a:lnTo>
                  <a:lnTo>
                    <a:pt x="3" y="6"/>
                  </a:lnTo>
                  <a:lnTo>
                    <a:pt x="3" y="6"/>
                  </a:lnTo>
                  <a:lnTo>
                    <a:pt x="5" y="4"/>
                  </a:lnTo>
                  <a:lnTo>
                    <a:pt x="5" y="2"/>
                  </a:lnTo>
                  <a:lnTo>
                    <a:pt x="5" y="2"/>
                  </a:lnTo>
                  <a:lnTo>
                    <a:pt x="5" y="0"/>
                  </a:lnTo>
                  <a:lnTo>
                    <a:pt x="0" y="7"/>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59" name="Freeform 523"/>
            <p:cNvSpPr>
              <a:spLocks/>
            </p:cNvSpPr>
            <p:nvPr/>
          </p:nvSpPr>
          <p:spPr bwMode="auto">
            <a:xfrm>
              <a:off x="4790" y="2679"/>
              <a:ext cx="8" cy="14"/>
            </a:xfrm>
            <a:custGeom>
              <a:avLst/>
              <a:gdLst>
                <a:gd name="T0" fmla="*/ 0 w 8"/>
                <a:gd name="T1" fmla="*/ 13 h 13"/>
                <a:gd name="T2" fmla="*/ 0 w 8"/>
                <a:gd name="T3" fmla="*/ 11 h 13"/>
                <a:gd name="T4" fmla="*/ 0 w 8"/>
                <a:gd name="T5" fmla="*/ 9 h 13"/>
                <a:gd name="T6" fmla="*/ 0 w 8"/>
                <a:gd name="T7" fmla="*/ 5 h 13"/>
                <a:gd name="T8" fmla="*/ 2 w 8"/>
                <a:gd name="T9" fmla="*/ 5 h 13"/>
                <a:gd name="T10" fmla="*/ 2 w 8"/>
                <a:gd name="T11" fmla="*/ 3 h 13"/>
                <a:gd name="T12" fmla="*/ 4 w 8"/>
                <a:gd name="T13" fmla="*/ 1 h 13"/>
                <a:gd name="T14" fmla="*/ 6 w 8"/>
                <a:gd name="T15" fmla="*/ 1 h 13"/>
                <a:gd name="T16" fmla="*/ 8 w 8"/>
                <a:gd name="T17" fmla="*/ 0 h 13"/>
                <a:gd name="T18" fmla="*/ 8 w 8"/>
                <a:gd name="T19" fmla="*/ 7 h 13"/>
                <a:gd name="T20" fmla="*/ 4 w 8"/>
                <a:gd name="T21" fmla="*/ 9 h 13"/>
                <a:gd name="T22" fmla="*/ 2 w 8"/>
                <a:gd name="T23" fmla="*/ 9 h 13"/>
                <a:gd name="T24" fmla="*/ 2 w 8"/>
                <a:gd name="T25" fmla="*/ 9 h 13"/>
                <a:gd name="T26" fmla="*/ 2 w 8"/>
                <a:gd name="T27" fmla="*/ 11 h 13"/>
                <a:gd name="T28" fmla="*/ 2 w 8"/>
                <a:gd name="T29" fmla="*/ 11 h 13"/>
                <a:gd name="T30" fmla="*/ 2 w 8"/>
                <a:gd name="T31" fmla="*/ 11 h 13"/>
                <a:gd name="T32" fmla="*/ 2 w 8"/>
                <a:gd name="T33" fmla="*/ 13 h 13"/>
                <a:gd name="T34" fmla="*/ 0 w 8"/>
                <a:gd name="T35"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 h="13">
                  <a:moveTo>
                    <a:pt x="0" y="13"/>
                  </a:moveTo>
                  <a:lnTo>
                    <a:pt x="0" y="11"/>
                  </a:lnTo>
                  <a:lnTo>
                    <a:pt x="0" y="9"/>
                  </a:lnTo>
                  <a:lnTo>
                    <a:pt x="0" y="5"/>
                  </a:lnTo>
                  <a:lnTo>
                    <a:pt x="2" y="5"/>
                  </a:lnTo>
                  <a:lnTo>
                    <a:pt x="2" y="3"/>
                  </a:lnTo>
                  <a:lnTo>
                    <a:pt x="4" y="1"/>
                  </a:lnTo>
                  <a:lnTo>
                    <a:pt x="6" y="1"/>
                  </a:lnTo>
                  <a:lnTo>
                    <a:pt x="8" y="0"/>
                  </a:lnTo>
                  <a:lnTo>
                    <a:pt x="8" y="7"/>
                  </a:lnTo>
                  <a:lnTo>
                    <a:pt x="4" y="9"/>
                  </a:lnTo>
                  <a:lnTo>
                    <a:pt x="2" y="9"/>
                  </a:lnTo>
                  <a:lnTo>
                    <a:pt x="2" y="9"/>
                  </a:lnTo>
                  <a:lnTo>
                    <a:pt x="2" y="11"/>
                  </a:lnTo>
                  <a:lnTo>
                    <a:pt x="2" y="11"/>
                  </a:lnTo>
                  <a:lnTo>
                    <a:pt x="2" y="11"/>
                  </a:lnTo>
                  <a:lnTo>
                    <a:pt x="2" y="13"/>
                  </a:lnTo>
                  <a:lnTo>
                    <a:pt x="0" y="13"/>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60" name="Freeform 524"/>
            <p:cNvSpPr>
              <a:spLocks/>
            </p:cNvSpPr>
            <p:nvPr/>
          </p:nvSpPr>
          <p:spPr bwMode="auto">
            <a:xfrm>
              <a:off x="4836" y="2643"/>
              <a:ext cx="16" cy="30"/>
            </a:xfrm>
            <a:custGeom>
              <a:avLst/>
              <a:gdLst>
                <a:gd name="T0" fmla="*/ 0 w 16"/>
                <a:gd name="T1" fmla="*/ 15 h 27"/>
                <a:gd name="T2" fmla="*/ 0 w 16"/>
                <a:gd name="T3" fmla="*/ 13 h 27"/>
                <a:gd name="T4" fmla="*/ 2 w 16"/>
                <a:gd name="T5" fmla="*/ 10 h 27"/>
                <a:gd name="T6" fmla="*/ 4 w 16"/>
                <a:gd name="T7" fmla="*/ 8 h 27"/>
                <a:gd name="T8" fmla="*/ 6 w 16"/>
                <a:gd name="T9" fmla="*/ 6 h 27"/>
                <a:gd name="T10" fmla="*/ 8 w 16"/>
                <a:gd name="T11" fmla="*/ 2 h 27"/>
                <a:gd name="T12" fmla="*/ 10 w 16"/>
                <a:gd name="T13" fmla="*/ 2 h 27"/>
                <a:gd name="T14" fmla="*/ 12 w 16"/>
                <a:gd name="T15" fmla="*/ 0 h 27"/>
                <a:gd name="T16" fmla="*/ 12 w 16"/>
                <a:gd name="T17" fmla="*/ 0 h 27"/>
                <a:gd name="T18" fmla="*/ 16 w 16"/>
                <a:gd name="T19" fmla="*/ 4 h 27"/>
                <a:gd name="T20" fmla="*/ 16 w 16"/>
                <a:gd name="T21" fmla="*/ 6 h 27"/>
                <a:gd name="T22" fmla="*/ 14 w 16"/>
                <a:gd name="T23" fmla="*/ 8 h 27"/>
                <a:gd name="T24" fmla="*/ 14 w 16"/>
                <a:gd name="T25" fmla="*/ 10 h 27"/>
                <a:gd name="T26" fmla="*/ 12 w 16"/>
                <a:gd name="T27" fmla="*/ 11 h 27"/>
                <a:gd name="T28" fmla="*/ 12 w 16"/>
                <a:gd name="T29" fmla="*/ 13 h 27"/>
                <a:gd name="T30" fmla="*/ 10 w 16"/>
                <a:gd name="T31" fmla="*/ 15 h 27"/>
                <a:gd name="T32" fmla="*/ 10 w 16"/>
                <a:gd name="T33" fmla="*/ 15 h 27"/>
                <a:gd name="T34" fmla="*/ 8 w 16"/>
                <a:gd name="T35" fmla="*/ 17 h 27"/>
                <a:gd name="T36" fmla="*/ 8 w 16"/>
                <a:gd name="T37" fmla="*/ 19 h 27"/>
                <a:gd name="T38" fmla="*/ 8 w 16"/>
                <a:gd name="T39" fmla="*/ 19 h 27"/>
                <a:gd name="T40" fmla="*/ 8 w 16"/>
                <a:gd name="T41" fmla="*/ 21 h 27"/>
                <a:gd name="T42" fmla="*/ 8 w 16"/>
                <a:gd name="T43" fmla="*/ 21 h 27"/>
                <a:gd name="T44" fmla="*/ 8 w 16"/>
                <a:gd name="T45" fmla="*/ 23 h 27"/>
                <a:gd name="T46" fmla="*/ 8 w 16"/>
                <a:gd name="T47" fmla="*/ 25 h 27"/>
                <a:gd name="T48" fmla="*/ 8 w 16"/>
                <a:gd name="T49" fmla="*/ 25 h 27"/>
                <a:gd name="T50" fmla="*/ 6 w 16"/>
                <a:gd name="T51" fmla="*/ 27 h 27"/>
                <a:gd name="T52" fmla="*/ 6 w 16"/>
                <a:gd name="T53" fmla="*/ 25 h 27"/>
                <a:gd name="T54" fmla="*/ 4 w 16"/>
                <a:gd name="T55" fmla="*/ 25 h 27"/>
                <a:gd name="T56" fmla="*/ 4 w 16"/>
                <a:gd name="T57" fmla="*/ 23 h 27"/>
                <a:gd name="T58" fmla="*/ 2 w 16"/>
                <a:gd name="T59" fmla="*/ 21 h 27"/>
                <a:gd name="T60" fmla="*/ 2 w 16"/>
                <a:gd name="T61" fmla="*/ 21 h 27"/>
                <a:gd name="T62" fmla="*/ 0 w 16"/>
                <a:gd name="T63" fmla="*/ 19 h 27"/>
                <a:gd name="T64" fmla="*/ 0 w 16"/>
                <a:gd name="T65" fmla="*/ 17 h 27"/>
                <a:gd name="T66" fmla="*/ 0 w 16"/>
                <a:gd name="T67" fmla="*/ 15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6" h="27">
                  <a:moveTo>
                    <a:pt x="0" y="15"/>
                  </a:moveTo>
                  <a:lnTo>
                    <a:pt x="0" y="13"/>
                  </a:lnTo>
                  <a:lnTo>
                    <a:pt x="2" y="10"/>
                  </a:lnTo>
                  <a:lnTo>
                    <a:pt x="4" y="8"/>
                  </a:lnTo>
                  <a:lnTo>
                    <a:pt x="6" y="6"/>
                  </a:lnTo>
                  <a:lnTo>
                    <a:pt x="8" y="2"/>
                  </a:lnTo>
                  <a:lnTo>
                    <a:pt x="10" y="2"/>
                  </a:lnTo>
                  <a:lnTo>
                    <a:pt x="12" y="0"/>
                  </a:lnTo>
                  <a:lnTo>
                    <a:pt x="12" y="0"/>
                  </a:lnTo>
                  <a:lnTo>
                    <a:pt x="16" y="4"/>
                  </a:lnTo>
                  <a:lnTo>
                    <a:pt x="16" y="6"/>
                  </a:lnTo>
                  <a:lnTo>
                    <a:pt x="14" y="8"/>
                  </a:lnTo>
                  <a:lnTo>
                    <a:pt x="14" y="10"/>
                  </a:lnTo>
                  <a:lnTo>
                    <a:pt x="12" y="11"/>
                  </a:lnTo>
                  <a:lnTo>
                    <a:pt x="12" y="13"/>
                  </a:lnTo>
                  <a:lnTo>
                    <a:pt x="10" y="15"/>
                  </a:lnTo>
                  <a:lnTo>
                    <a:pt x="10" y="15"/>
                  </a:lnTo>
                  <a:lnTo>
                    <a:pt x="8" y="17"/>
                  </a:lnTo>
                  <a:lnTo>
                    <a:pt x="8" y="19"/>
                  </a:lnTo>
                  <a:lnTo>
                    <a:pt x="8" y="19"/>
                  </a:lnTo>
                  <a:lnTo>
                    <a:pt x="8" y="21"/>
                  </a:lnTo>
                  <a:lnTo>
                    <a:pt x="8" y="21"/>
                  </a:lnTo>
                  <a:lnTo>
                    <a:pt x="8" y="23"/>
                  </a:lnTo>
                  <a:lnTo>
                    <a:pt x="8" y="25"/>
                  </a:lnTo>
                  <a:lnTo>
                    <a:pt x="8" y="25"/>
                  </a:lnTo>
                  <a:lnTo>
                    <a:pt x="6" y="27"/>
                  </a:lnTo>
                  <a:lnTo>
                    <a:pt x="6" y="25"/>
                  </a:lnTo>
                  <a:lnTo>
                    <a:pt x="4" y="25"/>
                  </a:lnTo>
                  <a:lnTo>
                    <a:pt x="4" y="23"/>
                  </a:lnTo>
                  <a:lnTo>
                    <a:pt x="2" y="21"/>
                  </a:lnTo>
                  <a:lnTo>
                    <a:pt x="2" y="21"/>
                  </a:lnTo>
                  <a:lnTo>
                    <a:pt x="0" y="19"/>
                  </a:lnTo>
                  <a:lnTo>
                    <a:pt x="0" y="17"/>
                  </a:lnTo>
                  <a:lnTo>
                    <a:pt x="0" y="15"/>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61" name="Freeform 525"/>
            <p:cNvSpPr>
              <a:spLocks/>
            </p:cNvSpPr>
            <p:nvPr/>
          </p:nvSpPr>
          <p:spPr bwMode="auto">
            <a:xfrm>
              <a:off x="5040" y="2570"/>
              <a:ext cx="17" cy="6"/>
            </a:xfrm>
            <a:custGeom>
              <a:avLst/>
              <a:gdLst>
                <a:gd name="T0" fmla="*/ 17 w 17"/>
                <a:gd name="T1" fmla="*/ 5 h 5"/>
                <a:gd name="T2" fmla="*/ 17 w 17"/>
                <a:gd name="T3" fmla="*/ 2 h 5"/>
                <a:gd name="T4" fmla="*/ 13 w 17"/>
                <a:gd name="T5" fmla="*/ 0 h 5"/>
                <a:gd name="T6" fmla="*/ 11 w 17"/>
                <a:gd name="T7" fmla="*/ 0 h 5"/>
                <a:gd name="T8" fmla="*/ 9 w 17"/>
                <a:gd name="T9" fmla="*/ 0 h 5"/>
                <a:gd name="T10" fmla="*/ 8 w 17"/>
                <a:gd name="T11" fmla="*/ 0 h 5"/>
                <a:gd name="T12" fmla="*/ 6 w 17"/>
                <a:gd name="T13" fmla="*/ 2 h 5"/>
                <a:gd name="T14" fmla="*/ 4 w 17"/>
                <a:gd name="T15" fmla="*/ 4 h 5"/>
                <a:gd name="T16" fmla="*/ 2 w 17"/>
                <a:gd name="T17" fmla="*/ 4 h 5"/>
                <a:gd name="T18" fmla="*/ 0 w 17"/>
                <a:gd name="T19" fmla="*/ 5 h 5"/>
                <a:gd name="T20" fmla="*/ 17 w 17"/>
                <a:gd name="T21"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 h="5">
                  <a:moveTo>
                    <a:pt x="17" y="5"/>
                  </a:moveTo>
                  <a:lnTo>
                    <a:pt x="17" y="2"/>
                  </a:lnTo>
                  <a:lnTo>
                    <a:pt x="13" y="0"/>
                  </a:lnTo>
                  <a:lnTo>
                    <a:pt x="11" y="0"/>
                  </a:lnTo>
                  <a:lnTo>
                    <a:pt x="9" y="0"/>
                  </a:lnTo>
                  <a:lnTo>
                    <a:pt x="8" y="0"/>
                  </a:lnTo>
                  <a:lnTo>
                    <a:pt x="6" y="2"/>
                  </a:lnTo>
                  <a:lnTo>
                    <a:pt x="4" y="4"/>
                  </a:lnTo>
                  <a:lnTo>
                    <a:pt x="2" y="4"/>
                  </a:lnTo>
                  <a:lnTo>
                    <a:pt x="0" y="5"/>
                  </a:lnTo>
                  <a:lnTo>
                    <a:pt x="17" y="5"/>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62" name="Freeform 526"/>
            <p:cNvSpPr>
              <a:spLocks/>
            </p:cNvSpPr>
            <p:nvPr/>
          </p:nvSpPr>
          <p:spPr bwMode="auto">
            <a:xfrm>
              <a:off x="5157" y="2564"/>
              <a:ext cx="4" cy="6"/>
            </a:xfrm>
            <a:custGeom>
              <a:avLst/>
              <a:gdLst>
                <a:gd name="T0" fmla="*/ 0 w 4"/>
                <a:gd name="T1" fmla="*/ 6 h 6"/>
                <a:gd name="T2" fmla="*/ 0 w 4"/>
                <a:gd name="T3" fmla="*/ 0 h 6"/>
                <a:gd name="T4" fmla="*/ 4 w 4"/>
                <a:gd name="T5" fmla="*/ 2 h 6"/>
                <a:gd name="T6" fmla="*/ 0 w 4"/>
                <a:gd name="T7" fmla="*/ 6 h 6"/>
              </a:gdLst>
              <a:ahLst/>
              <a:cxnLst>
                <a:cxn ang="0">
                  <a:pos x="T0" y="T1"/>
                </a:cxn>
                <a:cxn ang="0">
                  <a:pos x="T2" y="T3"/>
                </a:cxn>
                <a:cxn ang="0">
                  <a:pos x="T4" y="T5"/>
                </a:cxn>
                <a:cxn ang="0">
                  <a:pos x="T6" y="T7"/>
                </a:cxn>
              </a:cxnLst>
              <a:rect l="0" t="0" r="r" b="b"/>
              <a:pathLst>
                <a:path w="4" h="6">
                  <a:moveTo>
                    <a:pt x="0" y="6"/>
                  </a:moveTo>
                  <a:lnTo>
                    <a:pt x="0" y="0"/>
                  </a:lnTo>
                  <a:lnTo>
                    <a:pt x="4" y="2"/>
                  </a:lnTo>
                  <a:lnTo>
                    <a:pt x="0" y="6"/>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63" name="Freeform 527"/>
            <p:cNvSpPr>
              <a:spLocks/>
            </p:cNvSpPr>
            <p:nvPr/>
          </p:nvSpPr>
          <p:spPr bwMode="auto">
            <a:xfrm>
              <a:off x="5356" y="2305"/>
              <a:ext cx="6" cy="2"/>
            </a:xfrm>
            <a:custGeom>
              <a:avLst/>
              <a:gdLst>
                <a:gd name="T0" fmla="*/ 0 w 6"/>
                <a:gd name="T1" fmla="*/ 2 h 2"/>
                <a:gd name="T2" fmla="*/ 4 w 6"/>
                <a:gd name="T3" fmla="*/ 0 h 2"/>
                <a:gd name="T4" fmla="*/ 6 w 6"/>
                <a:gd name="T5" fmla="*/ 2 h 2"/>
                <a:gd name="T6" fmla="*/ 0 w 6"/>
                <a:gd name="T7" fmla="*/ 2 h 2"/>
              </a:gdLst>
              <a:ahLst/>
              <a:cxnLst>
                <a:cxn ang="0">
                  <a:pos x="T0" y="T1"/>
                </a:cxn>
                <a:cxn ang="0">
                  <a:pos x="T2" y="T3"/>
                </a:cxn>
                <a:cxn ang="0">
                  <a:pos x="T4" y="T5"/>
                </a:cxn>
                <a:cxn ang="0">
                  <a:pos x="T6" y="T7"/>
                </a:cxn>
              </a:cxnLst>
              <a:rect l="0" t="0" r="r" b="b"/>
              <a:pathLst>
                <a:path w="6" h="2">
                  <a:moveTo>
                    <a:pt x="0" y="2"/>
                  </a:moveTo>
                  <a:lnTo>
                    <a:pt x="4" y="0"/>
                  </a:lnTo>
                  <a:lnTo>
                    <a:pt x="6" y="2"/>
                  </a:lnTo>
                  <a:lnTo>
                    <a:pt x="0" y="2"/>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64" name="Freeform 528"/>
            <p:cNvSpPr>
              <a:spLocks/>
            </p:cNvSpPr>
            <p:nvPr/>
          </p:nvSpPr>
          <p:spPr bwMode="auto">
            <a:xfrm>
              <a:off x="4698" y="2566"/>
              <a:ext cx="19" cy="10"/>
            </a:xfrm>
            <a:custGeom>
              <a:avLst/>
              <a:gdLst>
                <a:gd name="T0" fmla="*/ 2 w 19"/>
                <a:gd name="T1" fmla="*/ 9 h 9"/>
                <a:gd name="T2" fmla="*/ 4 w 19"/>
                <a:gd name="T3" fmla="*/ 8 h 9"/>
                <a:gd name="T4" fmla="*/ 6 w 19"/>
                <a:gd name="T5" fmla="*/ 8 h 9"/>
                <a:gd name="T6" fmla="*/ 8 w 19"/>
                <a:gd name="T7" fmla="*/ 8 h 9"/>
                <a:gd name="T8" fmla="*/ 12 w 19"/>
                <a:gd name="T9" fmla="*/ 8 h 9"/>
                <a:gd name="T10" fmla="*/ 14 w 19"/>
                <a:gd name="T11" fmla="*/ 8 h 9"/>
                <a:gd name="T12" fmla="*/ 16 w 19"/>
                <a:gd name="T13" fmla="*/ 9 h 9"/>
                <a:gd name="T14" fmla="*/ 18 w 19"/>
                <a:gd name="T15" fmla="*/ 9 h 9"/>
                <a:gd name="T16" fmla="*/ 19 w 19"/>
                <a:gd name="T17" fmla="*/ 9 h 9"/>
                <a:gd name="T18" fmla="*/ 19 w 19"/>
                <a:gd name="T19" fmla="*/ 0 h 9"/>
                <a:gd name="T20" fmla="*/ 16 w 19"/>
                <a:gd name="T21" fmla="*/ 0 h 9"/>
                <a:gd name="T22" fmla="*/ 12 w 19"/>
                <a:gd name="T23" fmla="*/ 0 h 9"/>
                <a:gd name="T24" fmla="*/ 10 w 19"/>
                <a:gd name="T25" fmla="*/ 0 h 9"/>
                <a:gd name="T26" fmla="*/ 10 w 19"/>
                <a:gd name="T27" fmla="*/ 0 h 9"/>
                <a:gd name="T28" fmla="*/ 8 w 19"/>
                <a:gd name="T29" fmla="*/ 2 h 9"/>
                <a:gd name="T30" fmla="*/ 6 w 19"/>
                <a:gd name="T31" fmla="*/ 2 h 9"/>
                <a:gd name="T32" fmla="*/ 2 w 19"/>
                <a:gd name="T33" fmla="*/ 0 h 9"/>
                <a:gd name="T34" fmla="*/ 0 w 19"/>
                <a:gd name="T35" fmla="*/ 0 h 9"/>
                <a:gd name="T36" fmla="*/ 0 w 19"/>
                <a:gd name="T37" fmla="*/ 2 h 9"/>
                <a:gd name="T38" fmla="*/ 0 w 19"/>
                <a:gd name="T39" fmla="*/ 2 h 9"/>
                <a:gd name="T40" fmla="*/ 0 w 19"/>
                <a:gd name="T41" fmla="*/ 4 h 9"/>
                <a:gd name="T42" fmla="*/ 0 w 19"/>
                <a:gd name="T43" fmla="*/ 4 h 9"/>
                <a:gd name="T44" fmla="*/ 0 w 19"/>
                <a:gd name="T45" fmla="*/ 6 h 9"/>
                <a:gd name="T46" fmla="*/ 0 w 19"/>
                <a:gd name="T47" fmla="*/ 8 h 9"/>
                <a:gd name="T48" fmla="*/ 0 w 19"/>
                <a:gd name="T49" fmla="*/ 8 h 9"/>
                <a:gd name="T50" fmla="*/ 2 w 19"/>
                <a:gd name="T51"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 h="9">
                  <a:moveTo>
                    <a:pt x="2" y="9"/>
                  </a:moveTo>
                  <a:lnTo>
                    <a:pt x="4" y="8"/>
                  </a:lnTo>
                  <a:lnTo>
                    <a:pt x="6" y="8"/>
                  </a:lnTo>
                  <a:lnTo>
                    <a:pt x="8" y="8"/>
                  </a:lnTo>
                  <a:lnTo>
                    <a:pt x="12" y="8"/>
                  </a:lnTo>
                  <a:lnTo>
                    <a:pt x="14" y="8"/>
                  </a:lnTo>
                  <a:lnTo>
                    <a:pt x="16" y="9"/>
                  </a:lnTo>
                  <a:lnTo>
                    <a:pt x="18" y="9"/>
                  </a:lnTo>
                  <a:lnTo>
                    <a:pt x="19" y="9"/>
                  </a:lnTo>
                  <a:lnTo>
                    <a:pt x="19" y="0"/>
                  </a:lnTo>
                  <a:lnTo>
                    <a:pt x="16" y="0"/>
                  </a:lnTo>
                  <a:lnTo>
                    <a:pt x="12" y="0"/>
                  </a:lnTo>
                  <a:lnTo>
                    <a:pt x="10" y="0"/>
                  </a:lnTo>
                  <a:lnTo>
                    <a:pt x="10" y="0"/>
                  </a:lnTo>
                  <a:lnTo>
                    <a:pt x="8" y="2"/>
                  </a:lnTo>
                  <a:lnTo>
                    <a:pt x="6" y="2"/>
                  </a:lnTo>
                  <a:lnTo>
                    <a:pt x="2" y="0"/>
                  </a:lnTo>
                  <a:lnTo>
                    <a:pt x="0" y="0"/>
                  </a:lnTo>
                  <a:lnTo>
                    <a:pt x="0" y="2"/>
                  </a:lnTo>
                  <a:lnTo>
                    <a:pt x="0" y="2"/>
                  </a:lnTo>
                  <a:lnTo>
                    <a:pt x="0" y="4"/>
                  </a:lnTo>
                  <a:lnTo>
                    <a:pt x="0" y="4"/>
                  </a:lnTo>
                  <a:lnTo>
                    <a:pt x="0" y="6"/>
                  </a:lnTo>
                  <a:lnTo>
                    <a:pt x="0" y="8"/>
                  </a:lnTo>
                  <a:lnTo>
                    <a:pt x="0" y="8"/>
                  </a:lnTo>
                  <a:lnTo>
                    <a:pt x="2" y="9"/>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65" name="Freeform 529"/>
            <p:cNvSpPr>
              <a:spLocks/>
            </p:cNvSpPr>
            <p:nvPr/>
          </p:nvSpPr>
          <p:spPr bwMode="auto">
            <a:xfrm>
              <a:off x="4704" y="2683"/>
              <a:ext cx="12" cy="13"/>
            </a:xfrm>
            <a:custGeom>
              <a:avLst/>
              <a:gdLst>
                <a:gd name="T0" fmla="*/ 0 w 12"/>
                <a:gd name="T1" fmla="*/ 0 h 12"/>
                <a:gd name="T2" fmla="*/ 0 w 12"/>
                <a:gd name="T3" fmla="*/ 2 h 12"/>
                <a:gd name="T4" fmla="*/ 2 w 12"/>
                <a:gd name="T5" fmla="*/ 2 h 12"/>
                <a:gd name="T6" fmla="*/ 4 w 12"/>
                <a:gd name="T7" fmla="*/ 4 h 12"/>
                <a:gd name="T8" fmla="*/ 4 w 12"/>
                <a:gd name="T9" fmla="*/ 4 h 12"/>
                <a:gd name="T10" fmla="*/ 6 w 12"/>
                <a:gd name="T11" fmla="*/ 6 h 12"/>
                <a:gd name="T12" fmla="*/ 8 w 12"/>
                <a:gd name="T13" fmla="*/ 6 h 12"/>
                <a:gd name="T14" fmla="*/ 10 w 12"/>
                <a:gd name="T15" fmla="*/ 6 h 12"/>
                <a:gd name="T16" fmla="*/ 12 w 12"/>
                <a:gd name="T17" fmla="*/ 6 h 12"/>
                <a:gd name="T18" fmla="*/ 10 w 12"/>
                <a:gd name="T19" fmla="*/ 8 h 12"/>
                <a:gd name="T20" fmla="*/ 10 w 12"/>
                <a:gd name="T21" fmla="*/ 10 h 12"/>
                <a:gd name="T22" fmla="*/ 8 w 12"/>
                <a:gd name="T23" fmla="*/ 10 h 12"/>
                <a:gd name="T24" fmla="*/ 8 w 12"/>
                <a:gd name="T25" fmla="*/ 10 h 12"/>
                <a:gd name="T26" fmla="*/ 6 w 12"/>
                <a:gd name="T27" fmla="*/ 12 h 12"/>
                <a:gd name="T28" fmla="*/ 6 w 12"/>
                <a:gd name="T29" fmla="*/ 12 h 12"/>
                <a:gd name="T30" fmla="*/ 4 w 12"/>
                <a:gd name="T31" fmla="*/ 12 h 12"/>
                <a:gd name="T32" fmla="*/ 4 w 12"/>
                <a:gd name="T33" fmla="*/ 12 h 12"/>
                <a:gd name="T34" fmla="*/ 2 w 12"/>
                <a:gd name="T35" fmla="*/ 12 h 12"/>
                <a:gd name="T36" fmla="*/ 0 w 12"/>
                <a:gd name="T37" fmla="*/ 12 h 12"/>
                <a:gd name="T38" fmla="*/ 0 w 12"/>
                <a:gd name="T39" fmla="*/ 10 h 12"/>
                <a:gd name="T40" fmla="*/ 0 w 12"/>
                <a:gd name="T41" fmla="*/ 8 h 12"/>
                <a:gd name="T42" fmla="*/ 0 w 12"/>
                <a:gd name="T43" fmla="*/ 6 h 12"/>
                <a:gd name="T44" fmla="*/ 0 w 12"/>
                <a:gd name="T45" fmla="*/ 4 h 12"/>
                <a:gd name="T46" fmla="*/ 0 w 12"/>
                <a:gd name="T47" fmla="*/ 2 h 12"/>
                <a:gd name="T48" fmla="*/ 0 w 12"/>
                <a:gd name="T49"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 h="12">
                  <a:moveTo>
                    <a:pt x="0" y="0"/>
                  </a:moveTo>
                  <a:lnTo>
                    <a:pt x="0" y="2"/>
                  </a:lnTo>
                  <a:lnTo>
                    <a:pt x="2" y="2"/>
                  </a:lnTo>
                  <a:lnTo>
                    <a:pt x="4" y="4"/>
                  </a:lnTo>
                  <a:lnTo>
                    <a:pt x="4" y="4"/>
                  </a:lnTo>
                  <a:lnTo>
                    <a:pt x="6" y="6"/>
                  </a:lnTo>
                  <a:lnTo>
                    <a:pt x="8" y="6"/>
                  </a:lnTo>
                  <a:lnTo>
                    <a:pt x="10" y="6"/>
                  </a:lnTo>
                  <a:lnTo>
                    <a:pt x="12" y="6"/>
                  </a:lnTo>
                  <a:lnTo>
                    <a:pt x="10" y="8"/>
                  </a:lnTo>
                  <a:lnTo>
                    <a:pt x="10" y="10"/>
                  </a:lnTo>
                  <a:lnTo>
                    <a:pt x="8" y="10"/>
                  </a:lnTo>
                  <a:lnTo>
                    <a:pt x="8" y="10"/>
                  </a:lnTo>
                  <a:lnTo>
                    <a:pt x="6" y="12"/>
                  </a:lnTo>
                  <a:lnTo>
                    <a:pt x="6" y="12"/>
                  </a:lnTo>
                  <a:lnTo>
                    <a:pt x="4" y="12"/>
                  </a:lnTo>
                  <a:lnTo>
                    <a:pt x="4" y="12"/>
                  </a:lnTo>
                  <a:lnTo>
                    <a:pt x="2" y="12"/>
                  </a:lnTo>
                  <a:lnTo>
                    <a:pt x="0" y="12"/>
                  </a:lnTo>
                  <a:lnTo>
                    <a:pt x="0" y="10"/>
                  </a:lnTo>
                  <a:lnTo>
                    <a:pt x="0" y="8"/>
                  </a:lnTo>
                  <a:lnTo>
                    <a:pt x="0" y="6"/>
                  </a:lnTo>
                  <a:lnTo>
                    <a:pt x="0" y="4"/>
                  </a:lnTo>
                  <a:lnTo>
                    <a:pt x="0" y="2"/>
                  </a:lnTo>
                  <a:lnTo>
                    <a:pt x="0"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66" name="Freeform 530"/>
            <p:cNvSpPr>
              <a:spLocks/>
            </p:cNvSpPr>
            <p:nvPr/>
          </p:nvSpPr>
          <p:spPr bwMode="auto">
            <a:xfrm>
              <a:off x="4775" y="2568"/>
              <a:ext cx="8" cy="8"/>
            </a:xfrm>
            <a:custGeom>
              <a:avLst/>
              <a:gdLst>
                <a:gd name="T0" fmla="*/ 0 w 8"/>
                <a:gd name="T1" fmla="*/ 0 h 7"/>
                <a:gd name="T2" fmla="*/ 8 w 8"/>
                <a:gd name="T3" fmla="*/ 7 h 7"/>
                <a:gd name="T4" fmla="*/ 8 w 8"/>
                <a:gd name="T5" fmla="*/ 7 h 7"/>
                <a:gd name="T6" fmla="*/ 8 w 8"/>
                <a:gd name="T7" fmla="*/ 6 h 7"/>
                <a:gd name="T8" fmla="*/ 8 w 8"/>
                <a:gd name="T9" fmla="*/ 6 h 7"/>
                <a:gd name="T10" fmla="*/ 8 w 8"/>
                <a:gd name="T11" fmla="*/ 4 h 7"/>
                <a:gd name="T12" fmla="*/ 8 w 8"/>
                <a:gd name="T13" fmla="*/ 2 h 7"/>
                <a:gd name="T14" fmla="*/ 8 w 8"/>
                <a:gd name="T15" fmla="*/ 2 h 7"/>
                <a:gd name="T16" fmla="*/ 8 w 8"/>
                <a:gd name="T17" fmla="*/ 0 h 7"/>
                <a:gd name="T18" fmla="*/ 8 w 8"/>
                <a:gd name="T19" fmla="*/ 0 h 7"/>
                <a:gd name="T20" fmla="*/ 8 w 8"/>
                <a:gd name="T21" fmla="*/ 0 h 7"/>
                <a:gd name="T22" fmla="*/ 8 w 8"/>
                <a:gd name="T23" fmla="*/ 0 h 7"/>
                <a:gd name="T24" fmla="*/ 6 w 8"/>
                <a:gd name="T25" fmla="*/ 0 h 7"/>
                <a:gd name="T26" fmla="*/ 6 w 8"/>
                <a:gd name="T27" fmla="*/ 0 h 7"/>
                <a:gd name="T28" fmla="*/ 4 w 8"/>
                <a:gd name="T29" fmla="*/ 0 h 7"/>
                <a:gd name="T30" fmla="*/ 4 w 8"/>
                <a:gd name="T31" fmla="*/ 0 h 7"/>
                <a:gd name="T32" fmla="*/ 2 w 8"/>
                <a:gd name="T33" fmla="*/ 0 h 7"/>
                <a:gd name="T34" fmla="*/ 0 w 8"/>
                <a:gd name="T35"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 h="7">
                  <a:moveTo>
                    <a:pt x="0" y="0"/>
                  </a:moveTo>
                  <a:lnTo>
                    <a:pt x="8" y="7"/>
                  </a:lnTo>
                  <a:lnTo>
                    <a:pt x="8" y="7"/>
                  </a:lnTo>
                  <a:lnTo>
                    <a:pt x="8" y="6"/>
                  </a:lnTo>
                  <a:lnTo>
                    <a:pt x="8" y="6"/>
                  </a:lnTo>
                  <a:lnTo>
                    <a:pt x="8" y="4"/>
                  </a:lnTo>
                  <a:lnTo>
                    <a:pt x="8" y="2"/>
                  </a:lnTo>
                  <a:lnTo>
                    <a:pt x="8" y="2"/>
                  </a:lnTo>
                  <a:lnTo>
                    <a:pt x="8" y="0"/>
                  </a:lnTo>
                  <a:lnTo>
                    <a:pt x="8" y="0"/>
                  </a:lnTo>
                  <a:lnTo>
                    <a:pt x="8" y="0"/>
                  </a:lnTo>
                  <a:lnTo>
                    <a:pt x="8" y="0"/>
                  </a:lnTo>
                  <a:lnTo>
                    <a:pt x="6" y="0"/>
                  </a:lnTo>
                  <a:lnTo>
                    <a:pt x="6" y="0"/>
                  </a:lnTo>
                  <a:lnTo>
                    <a:pt x="4" y="0"/>
                  </a:lnTo>
                  <a:lnTo>
                    <a:pt x="4" y="0"/>
                  </a:lnTo>
                  <a:lnTo>
                    <a:pt x="2" y="0"/>
                  </a:lnTo>
                  <a:lnTo>
                    <a:pt x="0"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67" name="Freeform 531"/>
            <p:cNvSpPr>
              <a:spLocks/>
            </p:cNvSpPr>
            <p:nvPr/>
          </p:nvSpPr>
          <p:spPr bwMode="auto">
            <a:xfrm>
              <a:off x="4685" y="2566"/>
              <a:ext cx="13" cy="12"/>
            </a:xfrm>
            <a:custGeom>
              <a:avLst/>
              <a:gdLst>
                <a:gd name="T0" fmla="*/ 0 w 13"/>
                <a:gd name="T1" fmla="*/ 2 h 11"/>
                <a:gd name="T2" fmla="*/ 0 w 13"/>
                <a:gd name="T3" fmla="*/ 4 h 11"/>
                <a:gd name="T4" fmla="*/ 0 w 13"/>
                <a:gd name="T5" fmla="*/ 4 h 11"/>
                <a:gd name="T6" fmla="*/ 0 w 13"/>
                <a:gd name="T7" fmla="*/ 6 h 11"/>
                <a:gd name="T8" fmla="*/ 0 w 13"/>
                <a:gd name="T9" fmla="*/ 8 h 11"/>
                <a:gd name="T10" fmla="*/ 0 w 13"/>
                <a:gd name="T11" fmla="*/ 9 h 11"/>
                <a:gd name="T12" fmla="*/ 0 w 13"/>
                <a:gd name="T13" fmla="*/ 9 h 11"/>
                <a:gd name="T14" fmla="*/ 0 w 13"/>
                <a:gd name="T15" fmla="*/ 11 h 11"/>
                <a:gd name="T16" fmla="*/ 0 w 13"/>
                <a:gd name="T17" fmla="*/ 11 h 11"/>
                <a:gd name="T18" fmla="*/ 2 w 13"/>
                <a:gd name="T19" fmla="*/ 9 h 11"/>
                <a:gd name="T20" fmla="*/ 4 w 13"/>
                <a:gd name="T21" fmla="*/ 8 h 11"/>
                <a:gd name="T22" fmla="*/ 6 w 13"/>
                <a:gd name="T23" fmla="*/ 6 h 11"/>
                <a:gd name="T24" fmla="*/ 8 w 13"/>
                <a:gd name="T25" fmla="*/ 6 h 11"/>
                <a:gd name="T26" fmla="*/ 9 w 13"/>
                <a:gd name="T27" fmla="*/ 4 h 11"/>
                <a:gd name="T28" fmla="*/ 9 w 13"/>
                <a:gd name="T29" fmla="*/ 2 h 11"/>
                <a:gd name="T30" fmla="*/ 11 w 13"/>
                <a:gd name="T31" fmla="*/ 0 h 11"/>
                <a:gd name="T32" fmla="*/ 13 w 13"/>
                <a:gd name="T33" fmla="*/ 0 h 11"/>
                <a:gd name="T34" fmla="*/ 0 w 13"/>
                <a:gd name="T35"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 h="11">
                  <a:moveTo>
                    <a:pt x="0" y="2"/>
                  </a:moveTo>
                  <a:lnTo>
                    <a:pt x="0" y="4"/>
                  </a:lnTo>
                  <a:lnTo>
                    <a:pt x="0" y="4"/>
                  </a:lnTo>
                  <a:lnTo>
                    <a:pt x="0" y="6"/>
                  </a:lnTo>
                  <a:lnTo>
                    <a:pt x="0" y="8"/>
                  </a:lnTo>
                  <a:lnTo>
                    <a:pt x="0" y="9"/>
                  </a:lnTo>
                  <a:lnTo>
                    <a:pt x="0" y="9"/>
                  </a:lnTo>
                  <a:lnTo>
                    <a:pt x="0" y="11"/>
                  </a:lnTo>
                  <a:lnTo>
                    <a:pt x="0" y="11"/>
                  </a:lnTo>
                  <a:lnTo>
                    <a:pt x="2" y="9"/>
                  </a:lnTo>
                  <a:lnTo>
                    <a:pt x="4" y="8"/>
                  </a:lnTo>
                  <a:lnTo>
                    <a:pt x="6" y="6"/>
                  </a:lnTo>
                  <a:lnTo>
                    <a:pt x="8" y="6"/>
                  </a:lnTo>
                  <a:lnTo>
                    <a:pt x="9" y="4"/>
                  </a:lnTo>
                  <a:lnTo>
                    <a:pt x="9" y="2"/>
                  </a:lnTo>
                  <a:lnTo>
                    <a:pt x="11" y="0"/>
                  </a:lnTo>
                  <a:lnTo>
                    <a:pt x="13" y="0"/>
                  </a:lnTo>
                  <a:lnTo>
                    <a:pt x="0" y="2"/>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68" name="Freeform 532"/>
            <p:cNvSpPr>
              <a:spLocks/>
            </p:cNvSpPr>
            <p:nvPr/>
          </p:nvSpPr>
          <p:spPr bwMode="auto">
            <a:xfrm>
              <a:off x="4648" y="2748"/>
              <a:ext cx="10" cy="9"/>
            </a:xfrm>
            <a:custGeom>
              <a:avLst/>
              <a:gdLst>
                <a:gd name="T0" fmla="*/ 0 w 10"/>
                <a:gd name="T1" fmla="*/ 0 h 8"/>
                <a:gd name="T2" fmla="*/ 10 w 10"/>
                <a:gd name="T3" fmla="*/ 0 h 8"/>
                <a:gd name="T4" fmla="*/ 8 w 10"/>
                <a:gd name="T5" fmla="*/ 2 h 8"/>
                <a:gd name="T6" fmla="*/ 8 w 10"/>
                <a:gd name="T7" fmla="*/ 2 h 8"/>
                <a:gd name="T8" fmla="*/ 6 w 10"/>
                <a:gd name="T9" fmla="*/ 4 h 8"/>
                <a:gd name="T10" fmla="*/ 4 w 10"/>
                <a:gd name="T11" fmla="*/ 4 h 8"/>
                <a:gd name="T12" fmla="*/ 4 w 10"/>
                <a:gd name="T13" fmla="*/ 6 h 8"/>
                <a:gd name="T14" fmla="*/ 2 w 10"/>
                <a:gd name="T15" fmla="*/ 6 h 8"/>
                <a:gd name="T16" fmla="*/ 2 w 10"/>
                <a:gd name="T17" fmla="*/ 6 h 8"/>
                <a:gd name="T18" fmla="*/ 0 w 10"/>
                <a:gd name="T19" fmla="*/ 8 h 8"/>
                <a:gd name="T20" fmla="*/ 0 w 10"/>
                <a:gd name="T21"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8">
                  <a:moveTo>
                    <a:pt x="0" y="0"/>
                  </a:moveTo>
                  <a:lnTo>
                    <a:pt x="10" y="0"/>
                  </a:lnTo>
                  <a:lnTo>
                    <a:pt x="8" y="2"/>
                  </a:lnTo>
                  <a:lnTo>
                    <a:pt x="8" y="2"/>
                  </a:lnTo>
                  <a:lnTo>
                    <a:pt x="6" y="4"/>
                  </a:lnTo>
                  <a:lnTo>
                    <a:pt x="4" y="4"/>
                  </a:lnTo>
                  <a:lnTo>
                    <a:pt x="4" y="6"/>
                  </a:lnTo>
                  <a:lnTo>
                    <a:pt x="2" y="6"/>
                  </a:lnTo>
                  <a:lnTo>
                    <a:pt x="2" y="6"/>
                  </a:lnTo>
                  <a:lnTo>
                    <a:pt x="0" y="8"/>
                  </a:lnTo>
                  <a:lnTo>
                    <a:pt x="0"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69" name="Freeform 533"/>
            <p:cNvSpPr>
              <a:spLocks/>
            </p:cNvSpPr>
            <p:nvPr/>
          </p:nvSpPr>
          <p:spPr bwMode="auto">
            <a:xfrm>
              <a:off x="4604" y="2704"/>
              <a:ext cx="27" cy="17"/>
            </a:xfrm>
            <a:custGeom>
              <a:avLst/>
              <a:gdLst>
                <a:gd name="T0" fmla="*/ 0 w 27"/>
                <a:gd name="T1" fmla="*/ 5 h 15"/>
                <a:gd name="T2" fmla="*/ 4 w 27"/>
                <a:gd name="T3" fmla="*/ 7 h 15"/>
                <a:gd name="T4" fmla="*/ 6 w 27"/>
                <a:gd name="T5" fmla="*/ 7 h 15"/>
                <a:gd name="T6" fmla="*/ 8 w 27"/>
                <a:gd name="T7" fmla="*/ 7 h 15"/>
                <a:gd name="T8" fmla="*/ 10 w 27"/>
                <a:gd name="T9" fmla="*/ 7 h 15"/>
                <a:gd name="T10" fmla="*/ 12 w 27"/>
                <a:gd name="T11" fmla="*/ 7 h 15"/>
                <a:gd name="T12" fmla="*/ 12 w 27"/>
                <a:gd name="T13" fmla="*/ 7 h 15"/>
                <a:gd name="T14" fmla="*/ 14 w 27"/>
                <a:gd name="T15" fmla="*/ 7 h 15"/>
                <a:gd name="T16" fmla="*/ 16 w 27"/>
                <a:gd name="T17" fmla="*/ 5 h 15"/>
                <a:gd name="T18" fmla="*/ 16 w 27"/>
                <a:gd name="T19" fmla="*/ 7 h 15"/>
                <a:gd name="T20" fmla="*/ 16 w 27"/>
                <a:gd name="T21" fmla="*/ 7 h 15"/>
                <a:gd name="T22" fmla="*/ 16 w 27"/>
                <a:gd name="T23" fmla="*/ 9 h 15"/>
                <a:gd name="T24" fmla="*/ 16 w 27"/>
                <a:gd name="T25" fmla="*/ 9 h 15"/>
                <a:gd name="T26" fmla="*/ 16 w 27"/>
                <a:gd name="T27" fmla="*/ 11 h 15"/>
                <a:gd name="T28" fmla="*/ 16 w 27"/>
                <a:gd name="T29" fmla="*/ 13 h 15"/>
                <a:gd name="T30" fmla="*/ 16 w 27"/>
                <a:gd name="T31" fmla="*/ 13 h 15"/>
                <a:gd name="T32" fmla="*/ 16 w 27"/>
                <a:gd name="T33" fmla="*/ 15 h 15"/>
                <a:gd name="T34" fmla="*/ 16 w 27"/>
                <a:gd name="T35" fmla="*/ 13 h 15"/>
                <a:gd name="T36" fmla="*/ 18 w 27"/>
                <a:gd name="T37" fmla="*/ 13 h 15"/>
                <a:gd name="T38" fmla="*/ 19 w 27"/>
                <a:gd name="T39" fmla="*/ 13 h 15"/>
                <a:gd name="T40" fmla="*/ 21 w 27"/>
                <a:gd name="T41" fmla="*/ 13 h 15"/>
                <a:gd name="T42" fmla="*/ 21 w 27"/>
                <a:gd name="T43" fmla="*/ 13 h 15"/>
                <a:gd name="T44" fmla="*/ 23 w 27"/>
                <a:gd name="T45" fmla="*/ 11 h 15"/>
                <a:gd name="T46" fmla="*/ 25 w 27"/>
                <a:gd name="T47" fmla="*/ 11 h 15"/>
                <a:gd name="T48" fmla="*/ 27 w 27"/>
                <a:gd name="T49" fmla="*/ 11 h 15"/>
                <a:gd name="T50" fmla="*/ 23 w 27"/>
                <a:gd name="T51" fmla="*/ 7 h 15"/>
                <a:gd name="T52" fmla="*/ 21 w 27"/>
                <a:gd name="T53" fmla="*/ 3 h 15"/>
                <a:gd name="T54" fmla="*/ 18 w 27"/>
                <a:gd name="T55" fmla="*/ 1 h 15"/>
                <a:gd name="T56" fmla="*/ 14 w 27"/>
                <a:gd name="T57" fmla="*/ 0 h 15"/>
                <a:gd name="T58" fmla="*/ 10 w 27"/>
                <a:gd name="T59" fmla="*/ 0 h 15"/>
                <a:gd name="T60" fmla="*/ 6 w 27"/>
                <a:gd name="T61" fmla="*/ 0 h 15"/>
                <a:gd name="T62" fmla="*/ 4 w 27"/>
                <a:gd name="T63" fmla="*/ 1 h 15"/>
                <a:gd name="T64" fmla="*/ 0 w 27"/>
                <a:gd name="T65" fmla="*/ 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 h="15">
                  <a:moveTo>
                    <a:pt x="0" y="5"/>
                  </a:moveTo>
                  <a:lnTo>
                    <a:pt x="4" y="7"/>
                  </a:lnTo>
                  <a:lnTo>
                    <a:pt x="6" y="7"/>
                  </a:lnTo>
                  <a:lnTo>
                    <a:pt x="8" y="7"/>
                  </a:lnTo>
                  <a:lnTo>
                    <a:pt x="10" y="7"/>
                  </a:lnTo>
                  <a:lnTo>
                    <a:pt x="12" y="7"/>
                  </a:lnTo>
                  <a:lnTo>
                    <a:pt x="12" y="7"/>
                  </a:lnTo>
                  <a:lnTo>
                    <a:pt x="14" y="7"/>
                  </a:lnTo>
                  <a:lnTo>
                    <a:pt x="16" y="5"/>
                  </a:lnTo>
                  <a:lnTo>
                    <a:pt x="16" y="7"/>
                  </a:lnTo>
                  <a:lnTo>
                    <a:pt x="16" y="7"/>
                  </a:lnTo>
                  <a:lnTo>
                    <a:pt x="16" y="9"/>
                  </a:lnTo>
                  <a:lnTo>
                    <a:pt x="16" y="9"/>
                  </a:lnTo>
                  <a:lnTo>
                    <a:pt x="16" y="11"/>
                  </a:lnTo>
                  <a:lnTo>
                    <a:pt x="16" y="13"/>
                  </a:lnTo>
                  <a:lnTo>
                    <a:pt x="16" y="13"/>
                  </a:lnTo>
                  <a:lnTo>
                    <a:pt x="16" y="15"/>
                  </a:lnTo>
                  <a:lnTo>
                    <a:pt x="16" y="13"/>
                  </a:lnTo>
                  <a:lnTo>
                    <a:pt x="18" y="13"/>
                  </a:lnTo>
                  <a:lnTo>
                    <a:pt x="19" y="13"/>
                  </a:lnTo>
                  <a:lnTo>
                    <a:pt x="21" y="13"/>
                  </a:lnTo>
                  <a:lnTo>
                    <a:pt x="21" y="13"/>
                  </a:lnTo>
                  <a:lnTo>
                    <a:pt x="23" y="11"/>
                  </a:lnTo>
                  <a:lnTo>
                    <a:pt x="25" y="11"/>
                  </a:lnTo>
                  <a:lnTo>
                    <a:pt x="27" y="11"/>
                  </a:lnTo>
                  <a:lnTo>
                    <a:pt x="23" y="7"/>
                  </a:lnTo>
                  <a:lnTo>
                    <a:pt x="21" y="3"/>
                  </a:lnTo>
                  <a:lnTo>
                    <a:pt x="18" y="1"/>
                  </a:lnTo>
                  <a:lnTo>
                    <a:pt x="14" y="0"/>
                  </a:lnTo>
                  <a:lnTo>
                    <a:pt x="10" y="0"/>
                  </a:lnTo>
                  <a:lnTo>
                    <a:pt x="6" y="0"/>
                  </a:lnTo>
                  <a:lnTo>
                    <a:pt x="4" y="1"/>
                  </a:lnTo>
                  <a:lnTo>
                    <a:pt x="0" y="5"/>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70" name="Freeform 534"/>
            <p:cNvSpPr>
              <a:spLocks/>
            </p:cNvSpPr>
            <p:nvPr/>
          </p:nvSpPr>
          <p:spPr bwMode="auto">
            <a:xfrm>
              <a:off x="4637" y="2702"/>
              <a:ext cx="17" cy="8"/>
            </a:xfrm>
            <a:custGeom>
              <a:avLst/>
              <a:gdLst>
                <a:gd name="T0" fmla="*/ 2 w 17"/>
                <a:gd name="T1" fmla="*/ 0 h 7"/>
                <a:gd name="T2" fmla="*/ 2 w 17"/>
                <a:gd name="T3" fmla="*/ 5 h 7"/>
                <a:gd name="T4" fmla="*/ 0 w 17"/>
                <a:gd name="T5" fmla="*/ 7 h 7"/>
                <a:gd name="T6" fmla="*/ 11 w 17"/>
                <a:gd name="T7" fmla="*/ 7 h 7"/>
                <a:gd name="T8" fmla="*/ 17 w 17"/>
                <a:gd name="T9" fmla="*/ 2 h 7"/>
                <a:gd name="T10" fmla="*/ 15 w 17"/>
                <a:gd name="T11" fmla="*/ 2 h 7"/>
                <a:gd name="T12" fmla="*/ 13 w 17"/>
                <a:gd name="T13" fmla="*/ 2 h 7"/>
                <a:gd name="T14" fmla="*/ 11 w 17"/>
                <a:gd name="T15" fmla="*/ 3 h 7"/>
                <a:gd name="T16" fmla="*/ 9 w 17"/>
                <a:gd name="T17" fmla="*/ 3 h 7"/>
                <a:gd name="T18" fmla="*/ 8 w 17"/>
                <a:gd name="T19" fmla="*/ 3 h 7"/>
                <a:gd name="T20" fmla="*/ 6 w 17"/>
                <a:gd name="T21" fmla="*/ 2 h 7"/>
                <a:gd name="T22" fmla="*/ 4 w 17"/>
                <a:gd name="T23" fmla="*/ 2 h 7"/>
                <a:gd name="T24" fmla="*/ 2 w 17"/>
                <a:gd name="T25"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 h="7">
                  <a:moveTo>
                    <a:pt x="2" y="0"/>
                  </a:moveTo>
                  <a:lnTo>
                    <a:pt x="2" y="5"/>
                  </a:lnTo>
                  <a:lnTo>
                    <a:pt x="0" y="7"/>
                  </a:lnTo>
                  <a:lnTo>
                    <a:pt x="11" y="7"/>
                  </a:lnTo>
                  <a:lnTo>
                    <a:pt x="17" y="2"/>
                  </a:lnTo>
                  <a:lnTo>
                    <a:pt x="15" y="2"/>
                  </a:lnTo>
                  <a:lnTo>
                    <a:pt x="13" y="2"/>
                  </a:lnTo>
                  <a:lnTo>
                    <a:pt x="11" y="3"/>
                  </a:lnTo>
                  <a:lnTo>
                    <a:pt x="9" y="3"/>
                  </a:lnTo>
                  <a:lnTo>
                    <a:pt x="8" y="3"/>
                  </a:lnTo>
                  <a:lnTo>
                    <a:pt x="6" y="2"/>
                  </a:lnTo>
                  <a:lnTo>
                    <a:pt x="4" y="2"/>
                  </a:lnTo>
                  <a:lnTo>
                    <a:pt x="2"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71" name="Freeform 535"/>
            <p:cNvSpPr>
              <a:spLocks/>
            </p:cNvSpPr>
            <p:nvPr/>
          </p:nvSpPr>
          <p:spPr bwMode="auto">
            <a:xfrm>
              <a:off x="4685" y="2700"/>
              <a:ext cx="1" cy="5"/>
            </a:xfrm>
            <a:custGeom>
              <a:avLst/>
              <a:gdLst>
                <a:gd name="T0" fmla="*/ 5 h 5"/>
                <a:gd name="T1" fmla="*/ 0 h 5"/>
                <a:gd name="T2" fmla="*/ 0 h 5"/>
                <a:gd name="T3" fmla="*/ 2 h 5"/>
                <a:gd name="T4" fmla="*/ 2 h 5"/>
                <a:gd name="T5" fmla="*/ 4 h 5"/>
                <a:gd name="T6" fmla="*/ 4 h 5"/>
                <a:gd name="T7" fmla="*/ 5 h 5"/>
                <a:gd name="T8" fmla="*/ 5 h 5"/>
                <a:gd name="T9" fmla="*/ 5 h 5"/>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Lst>
              <a:rect l="0" t="0" r="r" b="b"/>
              <a:pathLst>
                <a:path h="5">
                  <a:moveTo>
                    <a:pt x="0" y="5"/>
                  </a:moveTo>
                  <a:lnTo>
                    <a:pt x="0" y="0"/>
                  </a:lnTo>
                  <a:lnTo>
                    <a:pt x="0" y="0"/>
                  </a:lnTo>
                  <a:lnTo>
                    <a:pt x="0" y="2"/>
                  </a:lnTo>
                  <a:lnTo>
                    <a:pt x="0" y="2"/>
                  </a:lnTo>
                  <a:lnTo>
                    <a:pt x="0" y="4"/>
                  </a:lnTo>
                  <a:lnTo>
                    <a:pt x="0" y="4"/>
                  </a:lnTo>
                  <a:lnTo>
                    <a:pt x="0" y="5"/>
                  </a:lnTo>
                  <a:lnTo>
                    <a:pt x="0" y="5"/>
                  </a:lnTo>
                  <a:lnTo>
                    <a:pt x="0" y="5"/>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72" name="Freeform 536"/>
            <p:cNvSpPr>
              <a:spLocks/>
            </p:cNvSpPr>
            <p:nvPr/>
          </p:nvSpPr>
          <p:spPr bwMode="auto">
            <a:xfrm>
              <a:off x="4410" y="2585"/>
              <a:ext cx="14" cy="15"/>
            </a:xfrm>
            <a:custGeom>
              <a:avLst/>
              <a:gdLst>
                <a:gd name="T0" fmla="*/ 0 w 14"/>
                <a:gd name="T1" fmla="*/ 14 h 14"/>
                <a:gd name="T2" fmla="*/ 2 w 14"/>
                <a:gd name="T3" fmla="*/ 0 h 14"/>
                <a:gd name="T4" fmla="*/ 4 w 14"/>
                <a:gd name="T5" fmla="*/ 2 h 14"/>
                <a:gd name="T6" fmla="*/ 6 w 14"/>
                <a:gd name="T7" fmla="*/ 2 h 14"/>
                <a:gd name="T8" fmla="*/ 8 w 14"/>
                <a:gd name="T9" fmla="*/ 4 h 14"/>
                <a:gd name="T10" fmla="*/ 10 w 14"/>
                <a:gd name="T11" fmla="*/ 4 h 14"/>
                <a:gd name="T12" fmla="*/ 10 w 14"/>
                <a:gd name="T13" fmla="*/ 4 h 14"/>
                <a:gd name="T14" fmla="*/ 12 w 14"/>
                <a:gd name="T15" fmla="*/ 6 h 14"/>
                <a:gd name="T16" fmla="*/ 14 w 14"/>
                <a:gd name="T17" fmla="*/ 8 h 14"/>
                <a:gd name="T18" fmla="*/ 14 w 14"/>
                <a:gd name="T19" fmla="*/ 10 h 14"/>
                <a:gd name="T20" fmla="*/ 12 w 14"/>
                <a:gd name="T21" fmla="*/ 12 h 14"/>
                <a:gd name="T22" fmla="*/ 10 w 14"/>
                <a:gd name="T23" fmla="*/ 12 h 14"/>
                <a:gd name="T24" fmla="*/ 8 w 14"/>
                <a:gd name="T25" fmla="*/ 12 h 14"/>
                <a:gd name="T26" fmla="*/ 6 w 14"/>
                <a:gd name="T27" fmla="*/ 14 h 14"/>
                <a:gd name="T28" fmla="*/ 4 w 14"/>
                <a:gd name="T29" fmla="*/ 14 h 14"/>
                <a:gd name="T30" fmla="*/ 2 w 14"/>
                <a:gd name="T31" fmla="*/ 14 h 14"/>
                <a:gd name="T32" fmla="*/ 2 w 14"/>
                <a:gd name="T33" fmla="*/ 14 h 14"/>
                <a:gd name="T34" fmla="*/ 0 w 14"/>
                <a:gd name="T35"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 h="14">
                  <a:moveTo>
                    <a:pt x="0" y="14"/>
                  </a:moveTo>
                  <a:lnTo>
                    <a:pt x="2" y="0"/>
                  </a:lnTo>
                  <a:lnTo>
                    <a:pt x="4" y="2"/>
                  </a:lnTo>
                  <a:lnTo>
                    <a:pt x="6" y="2"/>
                  </a:lnTo>
                  <a:lnTo>
                    <a:pt x="8" y="4"/>
                  </a:lnTo>
                  <a:lnTo>
                    <a:pt x="10" y="4"/>
                  </a:lnTo>
                  <a:lnTo>
                    <a:pt x="10" y="4"/>
                  </a:lnTo>
                  <a:lnTo>
                    <a:pt x="12" y="6"/>
                  </a:lnTo>
                  <a:lnTo>
                    <a:pt x="14" y="8"/>
                  </a:lnTo>
                  <a:lnTo>
                    <a:pt x="14" y="10"/>
                  </a:lnTo>
                  <a:lnTo>
                    <a:pt x="12" y="12"/>
                  </a:lnTo>
                  <a:lnTo>
                    <a:pt x="10" y="12"/>
                  </a:lnTo>
                  <a:lnTo>
                    <a:pt x="8" y="12"/>
                  </a:lnTo>
                  <a:lnTo>
                    <a:pt x="6" y="14"/>
                  </a:lnTo>
                  <a:lnTo>
                    <a:pt x="4" y="14"/>
                  </a:lnTo>
                  <a:lnTo>
                    <a:pt x="2" y="14"/>
                  </a:lnTo>
                  <a:lnTo>
                    <a:pt x="2" y="14"/>
                  </a:lnTo>
                  <a:lnTo>
                    <a:pt x="0" y="14"/>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73" name="Freeform 537"/>
            <p:cNvSpPr>
              <a:spLocks/>
            </p:cNvSpPr>
            <p:nvPr/>
          </p:nvSpPr>
          <p:spPr bwMode="auto">
            <a:xfrm>
              <a:off x="4376" y="2566"/>
              <a:ext cx="19" cy="27"/>
            </a:xfrm>
            <a:custGeom>
              <a:avLst/>
              <a:gdLst>
                <a:gd name="T0" fmla="*/ 0 w 19"/>
                <a:gd name="T1" fmla="*/ 0 h 25"/>
                <a:gd name="T2" fmla="*/ 2 w 19"/>
                <a:gd name="T3" fmla="*/ 0 h 25"/>
                <a:gd name="T4" fmla="*/ 2 w 19"/>
                <a:gd name="T5" fmla="*/ 0 h 25"/>
                <a:gd name="T6" fmla="*/ 4 w 19"/>
                <a:gd name="T7" fmla="*/ 0 h 25"/>
                <a:gd name="T8" fmla="*/ 4 w 19"/>
                <a:gd name="T9" fmla="*/ 0 h 25"/>
                <a:gd name="T10" fmla="*/ 6 w 19"/>
                <a:gd name="T11" fmla="*/ 0 h 25"/>
                <a:gd name="T12" fmla="*/ 8 w 19"/>
                <a:gd name="T13" fmla="*/ 0 h 25"/>
                <a:gd name="T14" fmla="*/ 8 w 19"/>
                <a:gd name="T15" fmla="*/ 0 h 25"/>
                <a:gd name="T16" fmla="*/ 10 w 19"/>
                <a:gd name="T17" fmla="*/ 0 h 25"/>
                <a:gd name="T18" fmla="*/ 10 w 19"/>
                <a:gd name="T19" fmla="*/ 4 h 25"/>
                <a:gd name="T20" fmla="*/ 11 w 19"/>
                <a:gd name="T21" fmla="*/ 8 h 25"/>
                <a:gd name="T22" fmla="*/ 11 w 19"/>
                <a:gd name="T23" fmla="*/ 11 h 25"/>
                <a:gd name="T24" fmla="*/ 13 w 19"/>
                <a:gd name="T25" fmla="*/ 15 h 25"/>
                <a:gd name="T26" fmla="*/ 15 w 19"/>
                <a:gd name="T27" fmla="*/ 17 h 25"/>
                <a:gd name="T28" fmla="*/ 17 w 19"/>
                <a:gd name="T29" fmla="*/ 19 h 25"/>
                <a:gd name="T30" fmla="*/ 19 w 19"/>
                <a:gd name="T31" fmla="*/ 23 h 25"/>
                <a:gd name="T32" fmla="*/ 19 w 19"/>
                <a:gd name="T33" fmla="*/ 25 h 25"/>
                <a:gd name="T34" fmla="*/ 0 w 19"/>
                <a:gd name="T35" fmla="*/ 8 h 25"/>
                <a:gd name="T36" fmla="*/ 0 w 19"/>
                <a:gd name="T3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 h="25">
                  <a:moveTo>
                    <a:pt x="0" y="0"/>
                  </a:moveTo>
                  <a:lnTo>
                    <a:pt x="2" y="0"/>
                  </a:lnTo>
                  <a:lnTo>
                    <a:pt x="2" y="0"/>
                  </a:lnTo>
                  <a:lnTo>
                    <a:pt x="4" y="0"/>
                  </a:lnTo>
                  <a:lnTo>
                    <a:pt x="4" y="0"/>
                  </a:lnTo>
                  <a:lnTo>
                    <a:pt x="6" y="0"/>
                  </a:lnTo>
                  <a:lnTo>
                    <a:pt x="8" y="0"/>
                  </a:lnTo>
                  <a:lnTo>
                    <a:pt x="8" y="0"/>
                  </a:lnTo>
                  <a:lnTo>
                    <a:pt x="10" y="0"/>
                  </a:lnTo>
                  <a:lnTo>
                    <a:pt x="10" y="4"/>
                  </a:lnTo>
                  <a:lnTo>
                    <a:pt x="11" y="8"/>
                  </a:lnTo>
                  <a:lnTo>
                    <a:pt x="11" y="11"/>
                  </a:lnTo>
                  <a:lnTo>
                    <a:pt x="13" y="15"/>
                  </a:lnTo>
                  <a:lnTo>
                    <a:pt x="15" y="17"/>
                  </a:lnTo>
                  <a:lnTo>
                    <a:pt x="17" y="19"/>
                  </a:lnTo>
                  <a:lnTo>
                    <a:pt x="19" y="23"/>
                  </a:lnTo>
                  <a:lnTo>
                    <a:pt x="19" y="25"/>
                  </a:lnTo>
                  <a:lnTo>
                    <a:pt x="0" y="8"/>
                  </a:lnTo>
                  <a:lnTo>
                    <a:pt x="0"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74" name="Freeform 538"/>
            <p:cNvSpPr>
              <a:spLocks/>
            </p:cNvSpPr>
            <p:nvPr/>
          </p:nvSpPr>
          <p:spPr bwMode="auto">
            <a:xfrm>
              <a:off x="4270" y="2557"/>
              <a:ext cx="6" cy="16"/>
            </a:xfrm>
            <a:custGeom>
              <a:avLst/>
              <a:gdLst>
                <a:gd name="T0" fmla="*/ 6 w 6"/>
                <a:gd name="T1" fmla="*/ 14 h 14"/>
                <a:gd name="T2" fmla="*/ 4 w 6"/>
                <a:gd name="T3" fmla="*/ 12 h 14"/>
                <a:gd name="T4" fmla="*/ 4 w 6"/>
                <a:gd name="T5" fmla="*/ 10 h 14"/>
                <a:gd name="T6" fmla="*/ 2 w 6"/>
                <a:gd name="T7" fmla="*/ 8 h 14"/>
                <a:gd name="T8" fmla="*/ 2 w 6"/>
                <a:gd name="T9" fmla="*/ 6 h 14"/>
                <a:gd name="T10" fmla="*/ 2 w 6"/>
                <a:gd name="T11" fmla="*/ 4 h 14"/>
                <a:gd name="T12" fmla="*/ 0 w 6"/>
                <a:gd name="T13" fmla="*/ 2 h 14"/>
                <a:gd name="T14" fmla="*/ 0 w 6"/>
                <a:gd name="T15" fmla="*/ 2 h 14"/>
                <a:gd name="T16" fmla="*/ 0 w 6"/>
                <a:gd name="T17" fmla="*/ 0 h 14"/>
                <a:gd name="T18" fmla="*/ 0 w 6"/>
                <a:gd name="T19" fmla="*/ 2 h 14"/>
                <a:gd name="T20" fmla="*/ 0 w 6"/>
                <a:gd name="T21" fmla="*/ 6 h 14"/>
                <a:gd name="T22" fmla="*/ 0 w 6"/>
                <a:gd name="T23" fmla="*/ 8 h 14"/>
                <a:gd name="T24" fmla="*/ 0 w 6"/>
                <a:gd name="T25" fmla="*/ 10 h 14"/>
                <a:gd name="T26" fmla="*/ 2 w 6"/>
                <a:gd name="T27" fmla="*/ 12 h 14"/>
                <a:gd name="T28" fmla="*/ 2 w 6"/>
                <a:gd name="T29" fmla="*/ 12 h 14"/>
                <a:gd name="T30" fmla="*/ 4 w 6"/>
                <a:gd name="T31" fmla="*/ 14 h 14"/>
                <a:gd name="T32" fmla="*/ 6 w 6"/>
                <a:gd name="T33"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 h="14">
                  <a:moveTo>
                    <a:pt x="6" y="14"/>
                  </a:moveTo>
                  <a:lnTo>
                    <a:pt x="4" y="12"/>
                  </a:lnTo>
                  <a:lnTo>
                    <a:pt x="4" y="10"/>
                  </a:lnTo>
                  <a:lnTo>
                    <a:pt x="2" y="8"/>
                  </a:lnTo>
                  <a:lnTo>
                    <a:pt x="2" y="6"/>
                  </a:lnTo>
                  <a:lnTo>
                    <a:pt x="2" y="4"/>
                  </a:lnTo>
                  <a:lnTo>
                    <a:pt x="0" y="2"/>
                  </a:lnTo>
                  <a:lnTo>
                    <a:pt x="0" y="2"/>
                  </a:lnTo>
                  <a:lnTo>
                    <a:pt x="0" y="0"/>
                  </a:lnTo>
                  <a:lnTo>
                    <a:pt x="0" y="2"/>
                  </a:lnTo>
                  <a:lnTo>
                    <a:pt x="0" y="6"/>
                  </a:lnTo>
                  <a:lnTo>
                    <a:pt x="0" y="8"/>
                  </a:lnTo>
                  <a:lnTo>
                    <a:pt x="0" y="10"/>
                  </a:lnTo>
                  <a:lnTo>
                    <a:pt x="2" y="12"/>
                  </a:lnTo>
                  <a:lnTo>
                    <a:pt x="2" y="12"/>
                  </a:lnTo>
                  <a:lnTo>
                    <a:pt x="4" y="14"/>
                  </a:lnTo>
                  <a:lnTo>
                    <a:pt x="6" y="14"/>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75" name="Freeform 539"/>
            <p:cNvSpPr>
              <a:spLocks/>
            </p:cNvSpPr>
            <p:nvPr/>
          </p:nvSpPr>
          <p:spPr bwMode="auto">
            <a:xfrm>
              <a:off x="4217" y="2485"/>
              <a:ext cx="15" cy="8"/>
            </a:xfrm>
            <a:custGeom>
              <a:avLst/>
              <a:gdLst>
                <a:gd name="T0" fmla="*/ 2 w 15"/>
                <a:gd name="T1" fmla="*/ 0 h 8"/>
                <a:gd name="T2" fmla="*/ 2 w 15"/>
                <a:gd name="T3" fmla="*/ 0 h 8"/>
                <a:gd name="T4" fmla="*/ 3 w 15"/>
                <a:gd name="T5" fmla="*/ 2 h 8"/>
                <a:gd name="T6" fmla="*/ 5 w 15"/>
                <a:gd name="T7" fmla="*/ 2 h 8"/>
                <a:gd name="T8" fmla="*/ 7 w 15"/>
                <a:gd name="T9" fmla="*/ 4 h 8"/>
                <a:gd name="T10" fmla="*/ 9 w 15"/>
                <a:gd name="T11" fmla="*/ 6 h 8"/>
                <a:gd name="T12" fmla="*/ 11 w 15"/>
                <a:gd name="T13" fmla="*/ 8 h 8"/>
                <a:gd name="T14" fmla="*/ 13 w 15"/>
                <a:gd name="T15" fmla="*/ 8 h 8"/>
                <a:gd name="T16" fmla="*/ 13 w 15"/>
                <a:gd name="T17" fmla="*/ 8 h 8"/>
                <a:gd name="T18" fmla="*/ 13 w 15"/>
                <a:gd name="T19" fmla="*/ 8 h 8"/>
                <a:gd name="T20" fmla="*/ 13 w 15"/>
                <a:gd name="T21" fmla="*/ 6 h 8"/>
                <a:gd name="T22" fmla="*/ 13 w 15"/>
                <a:gd name="T23" fmla="*/ 6 h 8"/>
                <a:gd name="T24" fmla="*/ 15 w 15"/>
                <a:gd name="T25" fmla="*/ 6 h 8"/>
                <a:gd name="T26" fmla="*/ 15 w 15"/>
                <a:gd name="T27" fmla="*/ 4 h 8"/>
                <a:gd name="T28" fmla="*/ 15 w 15"/>
                <a:gd name="T29" fmla="*/ 4 h 8"/>
                <a:gd name="T30" fmla="*/ 15 w 15"/>
                <a:gd name="T31" fmla="*/ 2 h 8"/>
                <a:gd name="T32" fmla="*/ 15 w 15"/>
                <a:gd name="T33" fmla="*/ 2 h 8"/>
                <a:gd name="T34" fmla="*/ 13 w 15"/>
                <a:gd name="T35" fmla="*/ 2 h 8"/>
                <a:gd name="T36" fmla="*/ 11 w 15"/>
                <a:gd name="T37" fmla="*/ 2 h 8"/>
                <a:gd name="T38" fmla="*/ 9 w 15"/>
                <a:gd name="T39" fmla="*/ 2 h 8"/>
                <a:gd name="T40" fmla="*/ 7 w 15"/>
                <a:gd name="T41" fmla="*/ 0 h 8"/>
                <a:gd name="T42" fmla="*/ 5 w 15"/>
                <a:gd name="T43" fmla="*/ 0 h 8"/>
                <a:gd name="T44" fmla="*/ 3 w 15"/>
                <a:gd name="T45" fmla="*/ 0 h 8"/>
                <a:gd name="T46" fmla="*/ 2 w 15"/>
                <a:gd name="T47" fmla="*/ 2 h 8"/>
                <a:gd name="T48" fmla="*/ 0 w 15"/>
                <a:gd name="T49" fmla="*/ 2 h 8"/>
                <a:gd name="T50" fmla="*/ 2 w 15"/>
                <a:gd name="T51"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 h="8">
                  <a:moveTo>
                    <a:pt x="2" y="0"/>
                  </a:moveTo>
                  <a:lnTo>
                    <a:pt x="2" y="0"/>
                  </a:lnTo>
                  <a:lnTo>
                    <a:pt x="3" y="2"/>
                  </a:lnTo>
                  <a:lnTo>
                    <a:pt x="5" y="2"/>
                  </a:lnTo>
                  <a:lnTo>
                    <a:pt x="7" y="4"/>
                  </a:lnTo>
                  <a:lnTo>
                    <a:pt x="9" y="6"/>
                  </a:lnTo>
                  <a:lnTo>
                    <a:pt x="11" y="8"/>
                  </a:lnTo>
                  <a:lnTo>
                    <a:pt x="13" y="8"/>
                  </a:lnTo>
                  <a:lnTo>
                    <a:pt x="13" y="8"/>
                  </a:lnTo>
                  <a:lnTo>
                    <a:pt x="13" y="8"/>
                  </a:lnTo>
                  <a:lnTo>
                    <a:pt x="13" y="6"/>
                  </a:lnTo>
                  <a:lnTo>
                    <a:pt x="13" y="6"/>
                  </a:lnTo>
                  <a:lnTo>
                    <a:pt x="15" y="6"/>
                  </a:lnTo>
                  <a:lnTo>
                    <a:pt x="15" y="4"/>
                  </a:lnTo>
                  <a:lnTo>
                    <a:pt x="15" y="4"/>
                  </a:lnTo>
                  <a:lnTo>
                    <a:pt x="15" y="2"/>
                  </a:lnTo>
                  <a:lnTo>
                    <a:pt x="15" y="2"/>
                  </a:lnTo>
                  <a:lnTo>
                    <a:pt x="13" y="2"/>
                  </a:lnTo>
                  <a:lnTo>
                    <a:pt x="11" y="2"/>
                  </a:lnTo>
                  <a:lnTo>
                    <a:pt x="9" y="2"/>
                  </a:lnTo>
                  <a:lnTo>
                    <a:pt x="7" y="0"/>
                  </a:lnTo>
                  <a:lnTo>
                    <a:pt x="5" y="0"/>
                  </a:lnTo>
                  <a:lnTo>
                    <a:pt x="3" y="0"/>
                  </a:lnTo>
                  <a:lnTo>
                    <a:pt x="2" y="2"/>
                  </a:lnTo>
                  <a:lnTo>
                    <a:pt x="0" y="2"/>
                  </a:lnTo>
                  <a:lnTo>
                    <a:pt x="2"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76" name="Freeform 540"/>
            <p:cNvSpPr>
              <a:spLocks/>
            </p:cNvSpPr>
            <p:nvPr/>
          </p:nvSpPr>
          <p:spPr bwMode="auto">
            <a:xfrm>
              <a:off x="2701" y="1745"/>
              <a:ext cx="11" cy="17"/>
            </a:xfrm>
            <a:custGeom>
              <a:avLst/>
              <a:gdLst>
                <a:gd name="T0" fmla="*/ 11 w 11"/>
                <a:gd name="T1" fmla="*/ 16 h 16"/>
                <a:gd name="T2" fmla="*/ 11 w 11"/>
                <a:gd name="T3" fmla="*/ 14 h 16"/>
                <a:gd name="T4" fmla="*/ 11 w 11"/>
                <a:gd name="T5" fmla="*/ 14 h 16"/>
                <a:gd name="T6" fmla="*/ 11 w 11"/>
                <a:gd name="T7" fmla="*/ 12 h 16"/>
                <a:gd name="T8" fmla="*/ 11 w 11"/>
                <a:gd name="T9" fmla="*/ 12 h 16"/>
                <a:gd name="T10" fmla="*/ 11 w 11"/>
                <a:gd name="T11" fmla="*/ 10 h 16"/>
                <a:gd name="T12" fmla="*/ 11 w 11"/>
                <a:gd name="T13" fmla="*/ 10 h 16"/>
                <a:gd name="T14" fmla="*/ 11 w 11"/>
                <a:gd name="T15" fmla="*/ 8 h 16"/>
                <a:gd name="T16" fmla="*/ 11 w 11"/>
                <a:gd name="T17" fmla="*/ 6 h 16"/>
                <a:gd name="T18" fmla="*/ 11 w 11"/>
                <a:gd name="T19" fmla="*/ 6 h 16"/>
                <a:gd name="T20" fmla="*/ 9 w 11"/>
                <a:gd name="T21" fmla="*/ 6 h 16"/>
                <a:gd name="T22" fmla="*/ 9 w 11"/>
                <a:gd name="T23" fmla="*/ 4 h 16"/>
                <a:gd name="T24" fmla="*/ 9 w 11"/>
                <a:gd name="T25" fmla="*/ 4 h 16"/>
                <a:gd name="T26" fmla="*/ 9 w 11"/>
                <a:gd name="T27" fmla="*/ 4 h 16"/>
                <a:gd name="T28" fmla="*/ 7 w 11"/>
                <a:gd name="T29" fmla="*/ 2 h 16"/>
                <a:gd name="T30" fmla="*/ 7 w 11"/>
                <a:gd name="T31" fmla="*/ 2 h 16"/>
                <a:gd name="T32" fmla="*/ 7 w 11"/>
                <a:gd name="T33" fmla="*/ 0 h 16"/>
                <a:gd name="T34" fmla="*/ 6 w 11"/>
                <a:gd name="T35" fmla="*/ 0 h 16"/>
                <a:gd name="T36" fmla="*/ 6 w 11"/>
                <a:gd name="T37" fmla="*/ 0 h 16"/>
                <a:gd name="T38" fmla="*/ 4 w 11"/>
                <a:gd name="T39" fmla="*/ 0 h 16"/>
                <a:gd name="T40" fmla="*/ 4 w 11"/>
                <a:gd name="T41" fmla="*/ 0 h 16"/>
                <a:gd name="T42" fmla="*/ 2 w 11"/>
                <a:gd name="T43" fmla="*/ 0 h 16"/>
                <a:gd name="T44" fmla="*/ 2 w 11"/>
                <a:gd name="T45" fmla="*/ 0 h 16"/>
                <a:gd name="T46" fmla="*/ 2 w 11"/>
                <a:gd name="T47" fmla="*/ 0 h 16"/>
                <a:gd name="T48" fmla="*/ 0 w 11"/>
                <a:gd name="T49" fmla="*/ 0 h 16"/>
                <a:gd name="T50" fmla="*/ 2 w 11"/>
                <a:gd name="T51" fmla="*/ 4 h 16"/>
                <a:gd name="T52" fmla="*/ 2 w 11"/>
                <a:gd name="T53" fmla="*/ 8 h 16"/>
                <a:gd name="T54" fmla="*/ 4 w 11"/>
                <a:gd name="T55" fmla="*/ 10 h 16"/>
                <a:gd name="T56" fmla="*/ 6 w 11"/>
                <a:gd name="T57" fmla="*/ 12 h 16"/>
                <a:gd name="T58" fmla="*/ 6 w 11"/>
                <a:gd name="T59" fmla="*/ 12 h 16"/>
                <a:gd name="T60" fmla="*/ 7 w 11"/>
                <a:gd name="T61" fmla="*/ 14 h 16"/>
                <a:gd name="T62" fmla="*/ 9 w 11"/>
                <a:gd name="T63" fmla="*/ 14 h 16"/>
                <a:gd name="T64" fmla="*/ 11 w 11"/>
                <a:gd name="T65"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 h="16">
                  <a:moveTo>
                    <a:pt x="11" y="16"/>
                  </a:moveTo>
                  <a:lnTo>
                    <a:pt x="11" y="14"/>
                  </a:lnTo>
                  <a:lnTo>
                    <a:pt x="11" y="14"/>
                  </a:lnTo>
                  <a:lnTo>
                    <a:pt x="11" y="12"/>
                  </a:lnTo>
                  <a:lnTo>
                    <a:pt x="11" y="12"/>
                  </a:lnTo>
                  <a:lnTo>
                    <a:pt x="11" y="10"/>
                  </a:lnTo>
                  <a:lnTo>
                    <a:pt x="11" y="10"/>
                  </a:lnTo>
                  <a:lnTo>
                    <a:pt x="11" y="8"/>
                  </a:lnTo>
                  <a:lnTo>
                    <a:pt x="11" y="6"/>
                  </a:lnTo>
                  <a:lnTo>
                    <a:pt x="11" y="6"/>
                  </a:lnTo>
                  <a:lnTo>
                    <a:pt x="9" y="6"/>
                  </a:lnTo>
                  <a:lnTo>
                    <a:pt x="9" y="4"/>
                  </a:lnTo>
                  <a:lnTo>
                    <a:pt x="9" y="4"/>
                  </a:lnTo>
                  <a:lnTo>
                    <a:pt x="9" y="4"/>
                  </a:lnTo>
                  <a:lnTo>
                    <a:pt x="7" y="2"/>
                  </a:lnTo>
                  <a:lnTo>
                    <a:pt x="7" y="2"/>
                  </a:lnTo>
                  <a:lnTo>
                    <a:pt x="7" y="0"/>
                  </a:lnTo>
                  <a:lnTo>
                    <a:pt x="6" y="0"/>
                  </a:lnTo>
                  <a:lnTo>
                    <a:pt x="6" y="0"/>
                  </a:lnTo>
                  <a:lnTo>
                    <a:pt x="4" y="0"/>
                  </a:lnTo>
                  <a:lnTo>
                    <a:pt x="4" y="0"/>
                  </a:lnTo>
                  <a:lnTo>
                    <a:pt x="2" y="0"/>
                  </a:lnTo>
                  <a:lnTo>
                    <a:pt x="2" y="0"/>
                  </a:lnTo>
                  <a:lnTo>
                    <a:pt x="2" y="0"/>
                  </a:lnTo>
                  <a:lnTo>
                    <a:pt x="0" y="0"/>
                  </a:lnTo>
                  <a:lnTo>
                    <a:pt x="2" y="4"/>
                  </a:lnTo>
                  <a:lnTo>
                    <a:pt x="2" y="8"/>
                  </a:lnTo>
                  <a:lnTo>
                    <a:pt x="4" y="10"/>
                  </a:lnTo>
                  <a:lnTo>
                    <a:pt x="6" y="12"/>
                  </a:lnTo>
                  <a:lnTo>
                    <a:pt x="6" y="12"/>
                  </a:lnTo>
                  <a:lnTo>
                    <a:pt x="7" y="14"/>
                  </a:lnTo>
                  <a:lnTo>
                    <a:pt x="9" y="14"/>
                  </a:lnTo>
                  <a:lnTo>
                    <a:pt x="11" y="16"/>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77" name="Freeform 541"/>
            <p:cNvSpPr>
              <a:spLocks/>
            </p:cNvSpPr>
            <p:nvPr/>
          </p:nvSpPr>
          <p:spPr bwMode="auto">
            <a:xfrm>
              <a:off x="5191" y="2664"/>
              <a:ext cx="31" cy="21"/>
            </a:xfrm>
            <a:custGeom>
              <a:avLst/>
              <a:gdLst>
                <a:gd name="T0" fmla="*/ 0 w 31"/>
                <a:gd name="T1" fmla="*/ 6 h 19"/>
                <a:gd name="T2" fmla="*/ 4 w 31"/>
                <a:gd name="T3" fmla="*/ 8 h 19"/>
                <a:gd name="T4" fmla="*/ 10 w 31"/>
                <a:gd name="T5" fmla="*/ 12 h 19"/>
                <a:gd name="T6" fmla="*/ 14 w 31"/>
                <a:gd name="T7" fmla="*/ 14 h 19"/>
                <a:gd name="T8" fmla="*/ 18 w 31"/>
                <a:gd name="T9" fmla="*/ 15 h 19"/>
                <a:gd name="T10" fmla="*/ 22 w 31"/>
                <a:gd name="T11" fmla="*/ 17 h 19"/>
                <a:gd name="T12" fmla="*/ 23 w 31"/>
                <a:gd name="T13" fmla="*/ 17 h 19"/>
                <a:gd name="T14" fmla="*/ 27 w 31"/>
                <a:gd name="T15" fmla="*/ 19 h 19"/>
                <a:gd name="T16" fmla="*/ 31 w 31"/>
                <a:gd name="T17" fmla="*/ 17 h 19"/>
                <a:gd name="T18" fmla="*/ 27 w 31"/>
                <a:gd name="T19" fmla="*/ 15 h 19"/>
                <a:gd name="T20" fmla="*/ 23 w 31"/>
                <a:gd name="T21" fmla="*/ 14 h 19"/>
                <a:gd name="T22" fmla="*/ 22 w 31"/>
                <a:gd name="T23" fmla="*/ 10 h 19"/>
                <a:gd name="T24" fmla="*/ 18 w 31"/>
                <a:gd name="T25" fmla="*/ 6 h 19"/>
                <a:gd name="T26" fmla="*/ 14 w 31"/>
                <a:gd name="T27" fmla="*/ 2 h 19"/>
                <a:gd name="T28" fmla="*/ 10 w 31"/>
                <a:gd name="T29" fmla="*/ 0 h 19"/>
                <a:gd name="T30" fmla="*/ 6 w 31"/>
                <a:gd name="T31" fmla="*/ 0 h 19"/>
                <a:gd name="T32" fmla="*/ 0 w 31"/>
                <a:gd name="T33" fmla="*/ 2 h 19"/>
                <a:gd name="T34" fmla="*/ 0 w 31"/>
                <a:gd name="T35" fmla="*/ 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 h="19">
                  <a:moveTo>
                    <a:pt x="0" y="6"/>
                  </a:moveTo>
                  <a:lnTo>
                    <a:pt x="4" y="8"/>
                  </a:lnTo>
                  <a:lnTo>
                    <a:pt x="10" y="12"/>
                  </a:lnTo>
                  <a:lnTo>
                    <a:pt x="14" y="14"/>
                  </a:lnTo>
                  <a:lnTo>
                    <a:pt x="18" y="15"/>
                  </a:lnTo>
                  <a:lnTo>
                    <a:pt x="22" y="17"/>
                  </a:lnTo>
                  <a:lnTo>
                    <a:pt x="23" y="17"/>
                  </a:lnTo>
                  <a:lnTo>
                    <a:pt x="27" y="19"/>
                  </a:lnTo>
                  <a:lnTo>
                    <a:pt x="31" y="17"/>
                  </a:lnTo>
                  <a:lnTo>
                    <a:pt x="27" y="15"/>
                  </a:lnTo>
                  <a:lnTo>
                    <a:pt x="23" y="14"/>
                  </a:lnTo>
                  <a:lnTo>
                    <a:pt x="22" y="10"/>
                  </a:lnTo>
                  <a:lnTo>
                    <a:pt x="18" y="6"/>
                  </a:lnTo>
                  <a:lnTo>
                    <a:pt x="14" y="2"/>
                  </a:lnTo>
                  <a:lnTo>
                    <a:pt x="10" y="0"/>
                  </a:lnTo>
                  <a:lnTo>
                    <a:pt x="6" y="0"/>
                  </a:lnTo>
                  <a:lnTo>
                    <a:pt x="0" y="2"/>
                  </a:lnTo>
                  <a:lnTo>
                    <a:pt x="0" y="6"/>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78" name="Freeform 542"/>
            <p:cNvSpPr>
              <a:spLocks/>
            </p:cNvSpPr>
            <p:nvPr/>
          </p:nvSpPr>
          <p:spPr bwMode="auto">
            <a:xfrm>
              <a:off x="5172" y="2637"/>
              <a:ext cx="19" cy="34"/>
            </a:xfrm>
            <a:custGeom>
              <a:avLst/>
              <a:gdLst>
                <a:gd name="T0" fmla="*/ 19 w 19"/>
                <a:gd name="T1" fmla="*/ 27 h 31"/>
                <a:gd name="T2" fmla="*/ 18 w 19"/>
                <a:gd name="T3" fmla="*/ 23 h 31"/>
                <a:gd name="T4" fmla="*/ 16 w 19"/>
                <a:gd name="T5" fmla="*/ 19 h 31"/>
                <a:gd name="T6" fmla="*/ 14 w 19"/>
                <a:gd name="T7" fmla="*/ 16 h 31"/>
                <a:gd name="T8" fmla="*/ 12 w 19"/>
                <a:gd name="T9" fmla="*/ 12 h 31"/>
                <a:gd name="T10" fmla="*/ 10 w 19"/>
                <a:gd name="T11" fmla="*/ 10 h 31"/>
                <a:gd name="T12" fmla="*/ 8 w 19"/>
                <a:gd name="T13" fmla="*/ 6 h 31"/>
                <a:gd name="T14" fmla="*/ 4 w 19"/>
                <a:gd name="T15" fmla="*/ 2 h 31"/>
                <a:gd name="T16" fmla="*/ 2 w 19"/>
                <a:gd name="T17" fmla="*/ 0 h 31"/>
                <a:gd name="T18" fmla="*/ 0 w 19"/>
                <a:gd name="T19" fmla="*/ 4 h 31"/>
                <a:gd name="T20" fmla="*/ 0 w 19"/>
                <a:gd name="T21" fmla="*/ 8 h 31"/>
                <a:gd name="T22" fmla="*/ 0 w 19"/>
                <a:gd name="T23" fmla="*/ 14 h 31"/>
                <a:gd name="T24" fmla="*/ 0 w 19"/>
                <a:gd name="T25" fmla="*/ 17 h 31"/>
                <a:gd name="T26" fmla="*/ 0 w 19"/>
                <a:gd name="T27" fmla="*/ 21 h 31"/>
                <a:gd name="T28" fmla="*/ 2 w 19"/>
                <a:gd name="T29" fmla="*/ 25 h 31"/>
                <a:gd name="T30" fmla="*/ 4 w 19"/>
                <a:gd name="T31" fmla="*/ 27 h 31"/>
                <a:gd name="T32" fmla="*/ 8 w 19"/>
                <a:gd name="T33" fmla="*/ 27 h 31"/>
                <a:gd name="T34" fmla="*/ 10 w 19"/>
                <a:gd name="T35" fmla="*/ 27 h 31"/>
                <a:gd name="T36" fmla="*/ 12 w 19"/>
                <a:gd name="T37" fmla="*/ 27 h 31"/>
                <a:gd name="T38" fmla="*/ 12 w 19"/>
                <a:gd name="T39" fmla="*/ 27 h 31"/>
                <a:gd name="T40" fmla="*/ 14 w 19"/>
                <a:gd name="T41" fmla="*/ 29 h 31"/>
                <a:gd name="T42" fmla="*/ 16 w 19"/>
                <a:gd name="T43" fmla="*/ 29 h 31"/>
                <a:gd name="T44" fmla="*/ 18 w 19"/>
                <a:gd name="T45" fmla="*/ 29 h 31"/>
                <a:gd name="T46" fmla="*/ 18 w 19"/>
                <a:gd name="T47" fmla="*/ 31 h 31"/>
                <a:gd name="T48" fmla="*/ 19 w 19"/>
                <a:gd name="T49" fmla="*/ 31 h 31"/>
                <a:gd name="T50" fmla="*/ 19 w 19"/>
                <a:gd name="T51" fmla="*/ 2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 h="31">
                  <a:moveTo>
                    <a:pt x="19" y="27"/>
                  </a:moveTo>
                  <a:lnTo>
                    <a:pt x="18" y="23"/>
                  </a:lnTo>
                  <a:lnTo>
                    <a:pt x="16" y="19"/>
                  </a:lnTo>
                  <a:lnTo>
                    <a:pt x="14" y="16"/>
                  </a:lnTo>
                  <a:lnTo>
                    <a:pt x="12" y="12"/>
                  </a:lnTo>
                  <a:lnTo>
                    <a:pt x="10" y="10"/>
                  </a:lnTo>
                  <a:lnTo>
                    <a:pt x="8" y="6"/>
                  </a:lnTo>
                  <a:lnTo>
                    <a:pt x="4" y="2"/>
                  </a:lnTo>
                  <a:lnTo>
                    <a:pt x="2" y="0"/>
                  </a:lnTo>
                  <a:lnTo>
                    <a:pt x="0" y="4"/>
                  </a:lnTo>
                  <a:lnTo>
                    <a:pt x="0" y="8"/>
                  </a:lnTo>
                  <a:lnTo>
                    <a:pt x="0" y="14"/>
                  </a:lnTo>
                  <a:lnTo>
                    <a:pt x="0" y="17"/>
                  </a:lnTo>
                  <a:lnTo>
                    <a:pt x="0" y="21"/>
                  </a:lnTo>
                  <a:lnTo>
                    <a:pt x="2" y="25"/>
                  </a:lnTo>
                  <a:lnTo>
                    <a:pt x="4" y="27"/>
                  </a:lnTo>
                  <a:lnTo>
                    <a:pt x="8" y="27"/>
                  </a:lnTo>
                  <a:lnTo>
                    <a:pt x="10" y="27"/>
                  </a:lnTo>
                  <a:lnTo>
                    <a:pt x="12" y="27"/>
                  </a:lnTo>
                  <a:lnTo>
                    <a:pt x="12" y="27"/>
                  </a:lnTo>
                  <a:lnTo>
                    <a:pt x="14" y="29"/>
                  </a:lnTo>
                  <a:lnTo>
                    <a:pt x="16" y="29"/>
                  </a:lnTo>
                  <a:lnTo>
                    <a:pt x="18" y="29"/>
                  </a:lnTo>
                  <a:lnTo>
                    <a:pt x="18" y="31"/>
                  </a:lnTo>
                  <a:lnTo>
                    <a:pt x="19" y="31"/>
                  </a:lnTo>
                  <a:lnTo>
                    <a:pt x="19" y="27"/>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79" name="Freeform 543"/>
            <p:cNvSpPr>
              <a:spLocks/>
            </p:cNvSpPr>
            <p:nvPr/>
          </p:nvSpPr>
          <p:spPr bwMode="auto">
            <a:xfrm>
              <a:off x="4896" y="2683"/>
              <a:ext cx="19" cy="23"/>
            </a:xfrm>
            <a:custGeom>
              <a:avLst/>
              <a:gdLst>
                <a:gd name="T0" fmla="*/ 6 w 19"/>
                <a:gd name="T1" fmla="*/ 21 h 21"/>
                <a:gd name="T2" fmla="*/ 4 w 19"/>
                <a:gd name="T3" fmla="*/ 21 h 21"/>
                <a:gd name="T4" fmla="*/ 4 w 19"/>
                <a:gd name="T5" fmla="*/ 21 h 21"/>
                <a:gd name="T6" fmla="*/ 2 w 19"/>
                <a:gd name="T7" fmla="*/ 21 h 21"/>
                <a:gd name="T8" fmla="*/ 2 w 19"/>
                <a:gd name="T9" fmla="*/ 20 h 21"/>
                <a:gd name="T10" fmla="*/ 0 w 19"/>
                <a:gd name="T11" fmla="*/ 18 h 21"/>
                <a:gd name="T12" fmla="*/ 0 w 19"/>
                <a:gd name="T13" fmla="*/ 18 h 21"/>
                <a:gd name="T14" fmla="*/ 0 w 19"/>
                <a:gd name="T15" fmla="*/ 16 h 21"/>
                <a:gd name="T16" fmla="*/ 0 w 19"/>
                <a:gd name="T17" fmla="*/ 14 h 21"/>
                <a:gd name="T18" fmla="*/ 0 w 19"/>
                <a:gd name="T19" fmla="*/ 12 h 21"/>
                <a:gd name="T20" fmla="*/ 0 w 19"/>
                <a:gd name="T21" fmla="*/ 8 h 21"/>
                <a:gd name="T22" fmla="*/ 2 w 19"/>
                <a:gd name="T23" fmla="*/ 6 h 21"/>
                <a:gd name="T24" fmla="*/ 2 w 19"/>
                <a:gd name="T25" fmla="*/ 4 h 21"/>
                <a:gd name="T26" fmla="*/ 4 w 19"/>
                <a:gd name="T27" fmla="*/ 2 h 21"/>
                <a:gd name="T28" fmla="*/ 6 w 19"/>
                <a:gd name="T29" fmla="*/ 2 h 21"/>
                <a:gd name="T30" fmla="*/ 8 w 19"/>
                <a:gd name="T31" fmla="*/ 0 h 21"/>
                <a:gd name="T32" fmla="*/ 11 w 19"/>
                <a:gd name="T33" fmla="*/ 0 h 21"/>
                <a:gd name="T34" fmla="*/ 11 w 19"/>
                <a:gd name="T35" fmla="*/ 0 h 21"/>
                <a:gd name="T36" fmla="*/ 13 w 19"/>
                <a:gd name="T37" fmla="*/ 0 h 21"/>
                <a:gd name="T38" fmla="*/ 13 w 19"/>
                <a:gd name="T39" fmla="*/ 0 h 21"/>
                <a:gd name="T40" fmla="*/ 15 w 19"/>
                <a:gd name="T41" fmla="*/ 0 h 21"/>
                <a:gd name="T42" fmla="*/ 15 w 19"/>
                <a:gd name="T43" fmla="*/ 0 h 21"/>
                <a:gd name="T44" fmla="*/ 17 w 19"/>
                <a:gd name="T45" fmla="*/ 0 h 21"/>
                <a:gd name="T46" fmla="*/ 17 w 19"/>
                <a:gd name="T47" fmla="*/ 0 h 21"/>
                <a:gd name="T48" fmla="*/ 19 w 19"/>
                <a:gd name="T49" fmla="*/ 0 h 21"/>
                <a:gd name="T50" fmla="*/ 19 w 19"/>
                <a:gd name="T51" fmla="*/ 14 h 21"/>
                <a:gd name="T52" fmla="*/ 17 w 19"/>
                <a:gd name="T53" fmla="*/ 16 h 21"/>
                <a:gd name="T54" fmla="*/ 15 w 19"/>
                <a:gd name="T55" fmla="*/ 18 h 21"/>
                <a:gd name="T56" fmla="*/ 15 w 19"/>
                <a:gd name="T57" fmla="*/ 18 h 21"/>
                <a:gd name="T58" fmla="*/ 13 w 19"/>
                <a:gd name="T59" fmla="*/ 20 h 21"/>
                <a:gd name="T60" fmla="*/ 11 w 19"/>
                <a:gd name="T61" fmla="*/ 21 h 21"/>
                <a:gd name="T62" fmla="*/ 10 w 19"/>
                <a:gd name="T63" fmla="*/ 21 h 21"/>
                <a:gd name="T64" fmla="*/ 8 w 19"/>
                <a:gd name="T65" fmla="*/ 21 h 21"/>
                <a:gd name="T66" fmla="*/ 6 w 19"/>
                <a:gd name="T67"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 h="21">
                  <a:moveTo>
                    <a:pt x="6" y="21"/>
                  </a:moveTo>
                  <a:lnTo>
                    <a:pt x="4" y="21"/>
                  </a:lnTo>
                  <a:lnTo>
                    <a:pt x="4" y="21"/>
                  </a:lnTo>
                  <a:lnTo>
                    <a:pt x="2" y="21"/>
                  </a:lnTo>
                  <a:lnTo>
                    <a:pt x="2" y="20"/>
                  </a:lnTo>
                  <a:lnTo>
                    <a:pt x="0" y="18"/>
                  </a:lnTo>
                  <a:lnTo>
                    <a:pt x="0" y="18"/>
                  </a:lnTo>
                  <a:lnTo>
                    <a:pt x="0" y="16"/>
                  </a:lnTo>
                  <a:lnTo>
                    <a:pt x="0" y="14"/>
                  </a:lnTo>
                  <a:lnTo>
                    <a:pt x="0" y="12"/>
                  </a:lnTo>
                  <a:lnTo>
                    <a:pt x="0" y="8"/>
                  </a:lnTo>
                  <a:lnTo>
                    <a:pt x="2" y="6"/>
                  </a:lnTo>
                  <a:lnTo>
                    <a:pt x="2" y="4"/>
                  </a:lnTo>
                  <a:lnTo>
                    <a:pt x="4" y="2"/>
                  </a:lnTo>
                  <a:lnTo>
                    <a:pt x="6" y="2"/>
                  </a:lnTo>
                  <a:lnTo>
                    <a:pt x="8" y="0"/>
                  </a:lnTo>
                  <a:lnTo>
                    <a:pt x="11" y="0"/>
                  </a:lnTo>
                  <a:lnTo>
                    <a:pt x="11" y="0"/>
                  </a:lnTo>
                  <a:lnTo>
                    <a:pt x="13" y="0"/>
                  </a:lnTo>
                  <a:lnTo>
                    <a:pt x="13" y="0"/>
                  </a:lnTo>
                  <a:lnTo>
                    <a:pt x="15" y="0"/>
                  </a:lnTo>
                  <a:lnTo>
                    <a:pt x="15" y="0"/>
                  </a:lnTo>
                  <a:lnTo>
                    <a:pt x="17" y="0"/>
                  </a:lnTo>
                  <a:lnTo>
                    <a:pt x="17" y="0"/>
                  </a:lnTo>
                  <a:lnTo>
                    <a:pt x="19" y="0"/>
                  </a:lnTo>
                  <a:lnTo>
                    <a:pt x="19" y="14"/>
                  </a:lnTo>
                  <a:lnTo>
                    <a:pt x="17" y="16"/>
                  </a:lnTo>
                  <a:lnTo>
                    <a:pt x="15" y="18"/>
                  </a:lnTo>
                  <a:lnTo>
                    <a:pt x="15" y="18"/>
                  </a:lnTo>
                  <a:lnTo>
                    <a:pt x="13" y="20"/>
                  </a:lnTo>
                  <a:lnTo>
                    <a:pt x="11" y="21"/>
                  </a:lnTo>
                  <a:lnTo>
                    <a:pt x="10" y="21"/>
                  </a:lnTo>
                  <a:lnTo>
                    <a:pt x="8" y="21"/>
                  </a:lnTo>
                  <a:lnTo>
                    <a:pt x="6" y="21"/>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80" name="Freeform 544"/>
            <p:cNvSpPr>
              <a:spLocks/>
            </p:cNvSpPr>
            <p:nvPr/>
          </p:nvSpPr>
          <p:spPr bwMode="auto">
            <a:xfrm>
              <a:off x="3779" y="1476"/>
              <a:ext cx="827" cy="654"/>
            </a:xfrm>
            <a:custGeom>
              <a:avLst/>
              <a:gdLst>
                <a:gd name="T0" fmla="*/ 113 w 827"/>
                <a:gd name="T1" fmla="*/ 338 h 601"/>
                <a:gd name="T2" fmla="*/ 115 w 827"/>
                <a:gd name="T3" fmla="*/ 368 h 601"/>
                <a:gd name="T4" fmla="*/ 173 w 827"/>
                <a:gd name="T5" fmla="*/ 426 h 601"/>
                <a:gd name="T6" fmla="*/ 261 w 827"/>
                <a:gd name="T7" fmla="*/ 470 h 601"/>
                <a:gd name="T8" fmla="*/ 298 w 827"/>
                <a:gd name="T9" fmla="*/ 462 h 601"/>
                <a:gd name="T10" fmla="*/ 357 w 827"/>
                <a:gd name="T11" fmla="*/ 455 h 601"/>
                <a:gd name="T12" fmla="*/ 428 w 827"/>
                <a:gd name="T13" fmla="*/ 460 h 601"/>
                <a:gd name="T14" fmla="*/ 449 w 827"/>
                <a:gd name="T15" fmla="*/ 505 h 601"/>
                <a:gd name="T16" fmla="*/ 455 w 827"/>
                <a:gd name="T17" fmla="*/ 539 h 601"/>
                <a:gd name="T18" fmla="*/ 484 w 827"/>
                <a:gd name="T19" fmla="*/ 581 h 601"/>
                <a:gd name="T20" fmla="*/ 511 w 827"/>
                <a:gd name="T21" fmla="*/ 570 h 601"/>
                <a:gd name="T22" fmla="*/ 574 w 827"/>
                <a:gd name="T23" fmla="*/ 558 h 601"/>
                <a:gd name="T24" fmla="*/ 631 w 827"/>
                <a:gd name="T25" fmla="*/ 585 h 601"/>
                <a:gd name="T26" fmla="*/ 637 w 827"/>
                <a:gd name="T27" fmla="*/ 601 h 601"/>
                <a:gd name="T28" fmla="*/ 660 w 827"/>
                <a:gd name="T29" fmla="*/ 581 h 601"/>
                <a:gd name="T30" fmla="*/ 693 w 827"/>
                <a:gd name="T31" fmla="*/ 566 h 601"/>
                <a:gd name="T32" fmla="*/ 725 w 827"/>
                <a:gd name="T33" fmla="*/ 553 h 601"/>
                <a:gd name="T34" fmla="*/ 768 w 827"/>
                <a:gd name="T35" fmla="*/ 508 h 601"/>
                <a:gd name="T36" fmla="*/ 779 w 827"/>
                <a:gd name="T37" fmla="*/ 466 h 601"/>
                <a:gd name="T38" fmla="*/ 787 w 827"/>
                <a:gd name="T39" fmla="*/ 430 h 601"/>
                <a:gd name="T40" fmla="*/ 760 w 827"/>
                <a:gd name="T41" fmla="*/ 418 h 601"/>
                <a:gd name="T42" fmla="*/ 737 w 827"/>
                <a:gd name="T43" fmla="*/ 384 h 601"/>
                <a:gd name="T44" fmla="*/ 752 w 827"/>
                <a:gd name="T45" fmla="*/ 376 h 601"/>
                <a:gd name="T46" fmla="*/ 714 w 827"/>
                <a:gd name="T47" fmla="*/ 334 h 601"/>
                <a:gd name="T48" fmla="*/ 712 w 827"/>
                <a:gd name="T49" fmla="*/ 315 h 601"/>
                <a:gd name="T50" fmla="*/ 729 w 827"/>
                <a:gd name="T51" fmla="*/ 288 h 601"/>
                <a:gd name="T52" fmla="*/ 691 w 827"/>
                <a:gd name="T53" fmla="*/ 292 h 601"/>
                <a:gd name="T54" fmla="*/ 653 w 827"/>
                <a:gd name="T55" fmla="*/ 265 h 601"/>
                <a:gd name="T56" fmla="*/ 674 w 827"/>
                <a:gd name="T57" fmla="*/ 245 h 601"/>
                <a:gd name="T58" fmla="*/ 691 w 827"/>
                <a:gd name="T59" fmla="*/ 224 h 601"/>
                <a:gd name="T60" fmla="*/ 704 w 827"/>
                <a:gd name="T61" fmla="*/ 234 h 601"/>
                <a:gd name="T62" fmla="*/ 710 w 827"/>
                <a:gd name="T63" fmla="*/ 253 h 601"/>
                <a:gd name="T64" fmla="*/ 754 w 827"/>
                <a:gd name="T65" fmla="*/ 234 h 601"/>
                <a:gd name="T66" fmla="*/ 820 w 827"/>
                <a:gd name="T67" fmla="*/ 188 h 601"/>
                <a:gd name="T68" fmla="*/ 808 w 827"/>
                <a:gd name="T69" fmla="*/ 148 h 601"/>
                <a:gd name="T70" fmla="*/ 821 w 827"/>
                <a:gd name="T71" fmla="*/ 115 h 601"/>
                <a:gd name="T72" fmla="*/ 816 w 827"/>
                <a:gd name="T73" fmla="*/ 94 h 601"/>
                <a:gd name="T74" fmla="*/ 752 w 827"/>
                <a:gd name="T75" fmla="*/ 96 h 601"/>
                <a:gd name="T76" fmla="*/ 656 w 827"/>
                <a:gd name="T77" fmla="*/ 34 h 601"/>
                <a:gd name="T78" fmla="*/ 553 w 827"/>
                <a:gd name="T79" fmla="*/ 6 h 601"/>
                <a:gd name="T80" fmla="*/ 568 w 827"/>
                <a:gd name="T81" fmla="*/ 23 h 601"/>
                <a:gd name="T82" fmla="*/ 570 w 827"/>
                <a:gd name="T83" fmla="*/ 54 h 601"/>
                <a:gd name="T84" fmla="*/ 547 w 827"/>
                <a:gd name="T85" fmla="*/ 67 h 601"/>
                <a:gd name="T86" fmla="*/ 576 w 827"/>
                <a:gd name="T87" fmla="*/ 103 h 601"/>
                <a:gd name="T88" fmla="*/ 603 w 827"/>
                <a:gd name="T89" fmla="*/ 109 h 601"/>
                <a:gd name="T90" fmla="*/ 591 w 827"/>
                <a:gd name="T91" fmla="*/ 128 h 601"/>
                <a:gd name="T92" fmla="*/ 534 w 827"/>
                <a:gd name="T93" fmla="*/ 171 h 601"/>
                <a:gd name="T94" fmla="*/ 463 w 827"/>
                <a:gd name="T95" fmla="*/ 213 h 601"/>
                <a:gd name="T96" fmla="*/ 317 w 827"/>
                <a:gd name="T97" fmla="*/ 194 h 601"/>
                <a:gd name="T98" fmla="*/ 223 w 827"/>
                <a:gd name="T99" fmla="*/ 151 h 601"/>
                <a:gd name="T100" fmla="*/ 207 w 827"/>
                <a:gd name="T101" fmla="*/ 138 h 601"/>
                <a:gd name="T102" fmla="*/ 190 w 827"/>
                <a:gd name="T103" fmla="*/ 109 h 601"/>
                <a:gd name="T104" fmla="*/ 123 w 827"/>
                <a:gd name="T105" fmla="*/ 90 h 601"/>
                <a:gd name="T106" fmla="*/ 108 w 827"/>
                <a:gd name="T107" fmla="*/ 121 h 601"/>
                <a:gd name="T108" fmla="*/ 87 w 827"/>
                <a:gd name="T109" fmla="*/ 134 h 601"/>
                <a:gd name="T110" fmla="*/ 69 w 827"/>
                <a:gd name="T111" fmla="*/ 167 h 601"/>
                <a:gd name="T112" fmla="*/ 75 w 827"/>
                <a:gd name="T113" fmla="*/ 203 h 601"/>
                <a:gd name="T114" fmla="*/ 37 w 827"/>
                <a:gd name="T115" fmla="*/ 228 h 601"/>
                <a:gd name="T116" fmla="*/ 0 w 827"/>
                <a:gd name="T117" fmla="*/ 245 h 601"/>
                <a:gd name="T118" fmla="*/ 27 w 827"/>
                <a:gd name="T119" fmla="*/ 282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27" h="601">
                  <a:moveTo>
                    <a:pt x="27" y="288"/>
                  </a:moveTo>
                  <a:lnTo>
                    <a:pt x="37" y="297"/>
                  </a:lnTo>
                  <a:lnTo>
                    <a:pt x="42" y="307"/>
                  </a:lnTo>
                  <a:lnTo>
                    <a:pt x="50" y="315"/>
                  </a:lnTo>
                  <a:lnTo>
                    <a:pt x="56" y="320"/>
                  </a:lnTo>
                  <a:lnTo>
                    <a:pt x="63" y="324"/>
                  </a:lnTo>
                  <a:lnTo>
                    <a:pt x="69" y="326"/>
                  </a:lnTo>
                  <a:lnTo>
                    <a:pt x="75" y="326"/>
                  </a:lnTo>
                  <a:lnTo>
                    <a:pt x="83" y="326"/>
                  </a:lnTo>
                  <a:lnTo>
                    <a:pt x="102" y="322"/>
                  </a:lnTo>
                  <a:lnTo>
                    <a:pt x="104" y="324"/>
                  </a:lnTo>
                  <a:lnTo>
                    <a:pt x="108" y="326"/>
                  </a:lnTo>
                  <a:lnTo>
                    <a:pt x="110" y="330"/>
                  </a:lnTo>
                  <a:lnTo>
                    <a:pt x="111" y="334"/>
                  </a:lnTo>
                  <a:lnTo>
                    <a:pt x="113" y="338"/>
                  </a:lnTo>
                  <a:lnTo>
                    <a:pt x="115" y="341"/>
                  </a:lnTo>
                  <a:lnTo>
                    <a:pt x="117" y="345"/>
                  </a:lnTo>
                  <a:lnTo>
                    <a:pt x="117" y="349"/>
                  </a:lnTo>
                  <a:lnTo>
                    <a:pt x="117" y="349"/>
                  </a:lnTo>
                  <a:lnTo>
                    <a:pt x="117" y="351"/>
                  </a:lnTo>
                  <a:lnTo>
                    <a:pt x="115" y="353"/>
                  </a:lnTo>
                  <a:lnTo>
                    <a:pt x="113" y="355"/>
                  </a:lnTo>
                  <a:lnTo>
                    <a:pt x="111" y="357"/>
                  </a:lnTo>
                  <a:lnTo>
                    <a:pt x="110" y="357"/>
                  </a:lnTo>
                  <a:lnTo>
                    <a:pt x="110" y="359"/>
                  </a:lnTo>
                  <a:lnTo>
                    <a:pt x="108" y="359"/>
                  </a:lnTo>
                  <a:lnTo>
                    <a:pt x="110" y="361"/>
                  </a:lnTo>
                  <a:lnTo>
                    <a:pt x="111" y="363"/>
                  </a:lnTo>
                  <a:lnTo>
                    <a:pt x="113" y="366"/>
                  </a:lnTo>
                  <a:lnTo>
                    <a:pt x="115" y="368"/>
                  </a:lnTo>
                  <a:lnTo>
                    <a:pt x="117" y="372"/>
                  </a:lnTo>
                  <a:lnTo>
                    <a:pt x="119" y="374"/>
                  </a:lnTo>
                  <a:lnTo>
                    <a:pt x="119" y="378"/>
                  </a:lnTo>
                  <a:lnTo>
                    <a:pt x="119" y="382"/>
                  </a:lnTo>
                  <a:lnTo>
                    <a:pt x="106" y="382"/>
                  </a:lnTo>
                  <a:lnTo>
                    <a:pt x="106" y="389"/>
                  </a:lnTo>
                  <a:lnTo>
                    <a:pt x="110" y="397"/>
                  </a:lnTo>
                  <a:lnTo>
                    <a:pt x="115" y="403"/>
                  </a:lnTo>
                  <a:lnTo>
                    <a:pt x="121" y="407"/>
                  </a:lnTo>
                  <a:lnTo>
                    <a:pt x="127" y="409"/>
                  </a:lnTo>
                  <a:lnTo>
                    <a:pt x="133" y="413"/>
                  </a:lnTo>
                  <a:lnTo>
                    <a:pt x="140" y="414"/>
                  </a:lnTo>
                  <a:lnTo>
                    <a:pt x="144" y="418"/>
                  </a:lnTo>
                  <a:lnTo>
                    <a:pt x="150" y="424"/>
                  </a:lnTo>
                  <a:lnTo>
                    <a:pt x="173" y="426"/>
                  </a:lnTo>
                  <a:lnTo>
                    <a:pt x="175" y="428"/>
                  </a:lnTo>
                  <a:lnTo>
                    <a:pt x="177" y="430"/>
                  </a:lnTo>
                  <a:lnTo>
                    <a:pt x="181" y="432"/>
                  </a:lnTo>
                  <a:lnTo>
                    <a:pt x="182" y="432"/>
                  </a:lnTo>
                  <a:lnTo>
                    <a:pt x="186" y="434"/>
                  </a:lnTo>
                  <a:lnTo>
                    <a:pt x="188" y="436"/>
                  </a:lnTo>
                  <a:lnTo>
                    <a:pt x="190" y="436"/>
                  </a:lnTo>
                  <a:lnTo>
                    <a:pt x="192" y="437"/>
                  </a:lnTo>
                  <a:lnTo>
                    <a:pt x="202" y="443"/>
                  </a:lnTo>
                  <a:lnTo>
                    <a:pt x="211" y="449"/>
                  </a:lnTo>
                  <a:lnTo>
                    <a:pt x="219" y="455"/>
                  </a:lnTo>
                  <a:lnTo>
                    <a:pt x="229" y="460"/>
                  </a:lnTo>
                  <a:lnTo>
                    <a:pt x="238" y="464"/>
                  </a:lnTo>
                  <a:lnTo>
                    <a:pt x="248" y="466"/>
                  </a:lnTo>
                  <a:lnTo>
                    <a:pt x="261" y="470"/>
                  </a:lnTo>
                  <a:lnTo>
                    <a:pt x="275" y="470"/>
                  </a:lnTo>
                  <a:lnTo>
                    <a:pt x="276" y="462"/>
                  </a:lnTo>
                  <a:lnTo>
                    <a:pt x="286" y="462"/>
                  </a:lnTo>
                  <a:lnTo>
                    <a:pt x="286" y="464"/>
                  </a:lnTo>
                  <a:lnTo>
                    <a:pt x="286" y="464"/>
                  </a:lnTo>
                  <a:lnTo>
                    <a:pt x="288" y="466"/>
                  </a:lnTo>
                  <a:lnTo>
                    <a:pt x="288" y="466"/>
                  </a:lnTo>
                  <a:lnTo>
                    <a:pt x="288" y="468"/>
                  </a:lnTo>
                  <a:lnTo>
                    <a:pt x="290" y="470"/>
                  </a:lnTo>
                  <a:lnTo>
                    <a:pt x="290" y="470"/>
                  </a:lnTo>
                  <a:lnTo>
                    <a:pt x="290" y="472"/>
                  </a:lnTo>
                  <a:lnTo>
                    <a:pt x="294" y="470"/>
                  </a:lnTo>
                  <a:lnTo>
                    <a:pt x="296" y="468"/>
                  </a:lnTo>
                  <a:lnTo>
                    <a:pt x="298" y="466"/>
                  </a:lnTo>
                  <a:lnTo>
                    <a:pt x="298" y="462"/>
                  </a:lnTo>
                  <a:lnTo>
                    <a:pt x="299" y="460"/>
                  </a:lnTo>
                  <a:lnTo>
                    <a:pt x="301" y="459"/>
                  </a:lnTo>
                  <a:lnTo>
                    <a:pt x="303" y="457"/>
                  </a:lnTo>
                  <a:lnTo>
                    <a:pt x="305" y="457"/>
                  </a:lnTo>
                  <a:lnTo>
                    <a:pt x="309" y="459"/>
                  </a:lnTo>
                  <a:lnTo>
                    <a:pt x="311" y="460"/>
                  </a:lnTo>
                  <a:lnTo>
                    <a:pt x="317" y="462"/>
                  </a:lnTo>
                  <a:lnTo>
                    <a:pt x="321" y="464"/>
                  </a:lnTo>
                  <a:lnTo>
                    <a:pt x="326" y="466"/>
                  </a:lnTo>
                  <a:lnTo>
                    <a:pt x="332" y="468"/>
                  </a:lnTo>
                  <a:lnTo>
                    <a:pt x="336" y="470"/>
                  </a:lnTo>
                  <a:lnTo>
                    <a:pt x="340" y="470"/>
                  </a:lnTo>
                  <a:lnTo>
                    <a:pt x="346" y="464"/>
                  </a:lnTo>
                  <a:lnTo>
                    <a:pt x="351" y="459"/>
                  </a:lnTo>
                  <a:lnTo>
                    <a:pt x="357" y="455"/>
                  </a:lnTo>
                  <a:lnTo>
                    <a:pt x="363" y="449"/>
                  </a:lnTo>
                  <a:lnTo>
                    <a:pt x="370" y="447"/>
                  </a:lnTo>
                  <a:lnTo>
                    <a:pt x="378" y="443"/>
                  </a:lnTo>
                  <a:lnTo>
                    <a:pt x="386" y="441"/>
                  </a:lnTo>
                  <a:lnTo>
                    <a:pt x="394" y="439"/>
                  </a:lnTo>
                  <a:lnTo>
                    <a:pt x="395" y="441"/>
                  </a:lnTo>
                  <a:lnTo>
                    <a:pt x="399" y="445"/>
                  </a:lnTo>
                  <a:lnTo>
                    <a:pt x="401" y="447"/>
                  </a:lnTo>
                  <a:lnTo>
                    <a:pt x="405" y="451"/>
                  </a:lnTo>
                  <a:lnTo>
                    <a:pt x="411" y="455"/>
                  </a:lnTo>
                  <a:lnTo>
                    <a:pt x="415" y="457"/>
                  </a:lnTo>
                  <a:lnTo>
                    <a:pt x="418" y="457"/>
                  </a:lnTo>
                  <a:lnTo>
                    <a:pt x="422" y="457"/>
                  </a:lnTo>
                  <a:lnTo>
                    <a:pt x="424" y="459"/>
                  </a:lnTo>
                  <a:lnTo>
                    <a:pt x="428" y="460"/>
                  </a:lnTo>
                  <a:lnTo>
                    <a:pt x="430" y="464"/>
                  </a:lnTo>
                  <a:lnTo>
                    <a:pt x="432" y="466"/>
                  </a:lnTo>
                  <a:lnTo>
                    <a:pt x="434" y="468"/>
                  </a:lnTo>
                  <a:lnTo>
                    <a:pt x="438" y="470"/>
                  </a:lnTo>
                  <a:lnTo>
                    <a:pt x="440" y="472"/>
                  </a:lnTo>
                  <a:lnTo>
                    <a:pt x="443" y="472"/>
                  </a:lnTo>
                  <a:lnTo>
                    <a:pt x="443" y="476"/>
                  </a:lnTo>
                  <a:lnTo>
                    <a:pt x="445" y="480"/>
                  </a:lnTo>
                  <a:lnTo>
                    <a:pt x="445" y="482"/>
                  </a:lnTo>
                  <a:lnTo>
                    <a:pt x="447" y="485"/>
                  </a:lnTo>
                  <a:lnTo>
                    <a:pt x="447" y="489"/>
                  </a:lnTo>
                  <a:lnTo>
                    <a:pt x="449" y="493"/>
                  </a:lnTo>
                  <a:lnTo>
                    <a:pt x="449" y="497"/>
                  </a:lnTo>
                  <a:lnTo>
                    <a:pt x="449" y="501"/>
                  </a:lnTo>
                  <a:lnTo>
                    <a:pt x="449" y="505"/>
                  </a:lnTo>
                  <a:lnTo>
                    <a:pt x="447" y="508"/>
                  </a:lnTo>
                  <a:lnTo>
                    <a:pt x="445" y="512"/>
                  </a:lnTo>
                  <a:lnTo>
                    <a:pt x="443" y="514"/>
                  </a:lnTo>
                  <a:lnTo>
                    <a:pt x="441" y="518"/>
                  </a:lnTo>
                  <a:lnTo>
                    <a:pt x="440" y="522"/>
                  </a:lnTo>
                  <a:lnTo>
                    <a:pt x="438" y="524"/>
                  </a:lnTo>
                  <a:lnTo>
                    <a:pt x="438" y="530"/>
                  </a:lnTo>
                  <a:lnTo>
                    <a:pt x="438" y="532"/>
                  </a:lnTo>
                  <a:lnTo>
                    <a:pt x="440" y="533"/>
                  </a:lnTo>
                  <a:lnTo>
                    <a:pt x="441" y="535"/>
                  </a:lnTo>
                  <a:lnTo>
                    <a:pt x="443" y="535"/>
                  </a:lnTo>
                  <a:lnTo>
                    <a:pt x="447" y="537"/>
                  </a:lnTo>
                  <a:lnTo>
                    <a:pt x="449" y="537"/>
                  </a:lnTo>
                  <a:lnTo>
                    <a:pt x="453" y="537"/>
                  </a:lnTo>
                  <a:lnTo>
                    <a:pt x="455" y="539"/>
                  </a:lnTo>
                  <a:lnTo>
                    <a:pt x="457" y="541"/>
                  </a:lnTo>
                  <a:lnTo>
                    <a:pt x="459" y="543"/>
                  </a:lnTo>
                  <a:lnTo>
                    <a:pt x="461" y="545"/>
                  </a:lnTo>
                  <a:lnTo>
                    <a:pt x="461" y="547"/>
                  </a:lnTo>
                  <a:lnTo>
                    <a:pt x="463" y="549"/>
                  </a:lnTo>
                  <a:lnTo>
                    <a:pt x="463" y="553"/>
                  </a:lnTo>
                  <a:lnTo>
                    <a:pt x="465" y="555"/>
                  </a:lnTo>
                  <a:lnTo>
                    <a:pt x="465" y="556"/>
                  </a:lnTo>
                  <a:lnTo>
                    <a:pt x="466" y="560"/>
                  </a:lnTo>
                  <a:lnTo>
                    <a:pt x="468" y="564"/>
                  </a:lnTo>
                  <a:lnTo>
                    <a:pt x="470" y="568"/>
                  </a:lnTo>
                  <a:lnTo>
                    <a:pt x="474" y="572"/>
                  </a:lnTo>
                  <a:lnTo>
                    <a:pt x="478" y="576"/>
                  </a:lnTo>
                  <a:lnTo>
                    <a:pt x="480" y="580"/>
                  </a:lnTo>
                  <a:lnTo>
                    <a:pt x="484" y="581"/>
                  </a:lnTo>
                  <a:lnTo>
                    <a:pt x="489" y="581"/>
                  </a:lnTo>
                  <a:lnTo>
                    <a:pt x="489" y="581"/>
                  </a:lnTo>
                  <a:lnTo>
                    <a:pt x="491" y="581"/>
                  </a:lnTo>
                  <a:lnTo>
                    <a:pt x="491" y="581"/>
                  </a:lnTo>
                  <a:lnTo>
                    <a:pt x="493" y="581"/>
                  </a:lnTo>
                  <a:lnTo>
                    <a:pt x="495" y="581"/>
                  </a:lnTo>
                  <a:lnTo>
                    <a:pt x="497" y="581"/>
                  </a:lnTo>
                  <a:lnTo>
                    <a:pt x="497" y="581"/>
                  </a:lnTo>
                  <a:lnTo>
                    <a:pt x="499" y="581"/>
                  </a:lnTo>
                  <a:lnTo>
                    <a:pt x="501" y="580"/>
                  </a:lnTo>
                  <a:lnTo>
                    <a:pt x="503" y="578"/>
                  </a:lnTo>
                  <a:lnTo>
                    <a:pt x="505" y="576"/>
                  </a:lnTo>
                  <a:lnTo>
                    <a:pt x="507" y="574"/>
                  </a:lnTo>
                  <a:lnTo>
                    <a:pt x="509" y="572"/>
                  </a:lnTo>
                  <a:lnTo>
                    <a:pt x="511" y="570"/>
                  </a:lnTo>
                  <a:lnTo>
                    <a:pt x="512" y="568"/>
                  </a:lnTo>
                  <a:lnTo>
                    <a:pt x="516" y="566"/>
                  </a:lnTo>
                  <a:lnTo>
                    <a:pt x="522" y="562"/>
                  </a:lnTo>
                  <a:lnTo>
                    <a:pt x="528" y="558"/>
                  </a:lnTo>
                  <a:lnTo>
                    <a:pt x="534" y="556"/>
                  </a:lnTo>
                  <a:lnTo>
                    <a:pt x="541" y="556"/>
                  </a:lnTo>
                  <a:lnTo>
                    <a:pt x="547" y="555"/>
                  </a:lnTo>
                  <a:lnTo>
                    <a:pt x="553" y="553"/>
                  </a:lnTo>
                  <a:lnTo>
                    <a:pt x="557" y="551"/>
                  </a:lnTo>
                  <a:lnTo>
                    <a:pt x="559" y="549"/>
                  </a:lnTo>
                  <a:lnTo>
                    <a:pt x="562" y="551"/>
                  </a:lnTo>
                  <a:lnTo>
                    <a:pt x="564" y="553"/>
                  </a:lnTo>
                  <a:lnTo>
                    <a:pt x="568" y="555"/>
                  </a:lnTo>
                  <a:lnTo>
                    <a:pt x="570" y="556"/>
                  </a:lnTo>
                  <a:lnTo>
                    <a:pt x="574" y="558"/>
                  </a:lnTo>
                  <a:lnTo>
                    <a:pt x="578" y="560"/>
                  </a:lnTo>
                  <a:lnTo>
                    <a:pt x="580" y="560"/>
                  </a:lnTo>
                  <a:lnTo>
                    <a:pt x="583" y="562"/>
                  </a:lnTo>
                  <a:lnTo>
                    <a:pt x="585" y="564"/>
                  </a:lnTo>
                  <a:lnTo>
                    <a:pt x="589" y="568"/>
                  </a:lnTo>
                  <a:lnTo>
                    <a:pt x="591" y="570"/>
                  </a:lnTo>
                  <a:lnTo>
                    <a:pt x="593" y="572"/>
                  </a:lnTo>
                  <a:lnTo>
                    <a:pt x="597" y="576"/>
                  </a:lnTo>
                  <a:lnTo>
                    <a:pt x="599" y="578"/>
                  </a:lnTo>
                  <a:lnTo>
                    <a:pt x="603" y="580"/>
                  </a:lnTo>
                  <a:lnTo>
                    <a:pt x="607" y="581"/>
                  </a:lnTo>
                  <a:lnTo>
                    <a:pt x="631" y="581"/>
                  </a:lnTo>
                  <a:lnTo>
                    <a:pt x="631" y="583"/>
                  </a:lnTo>
                  <a:lnTo>
                    <a:pt x="631" y="585"/>
                  </a:lnTo>
                  <a:lnTo>
                    <a:pt x="631" y="585"/>
                  </a:lnTo>
                  <a:lnTo>
                    <a:pt x="630" y="587"/>
                  </a:lnTo>
                  <a:lnTo>
                    <a:pt x="630" y="587"/>
                  </a:lnTo>
                  <a:lnTo>
                    <a:pt x="628" y="589"/>
                  </a:lnTo>
                  <a:lnTo>
                    <a:pt x="628" y="591"/>
                  </a:lnTo>
                  <a:lnTo>
                    <a:pt x="628" y="591"/>
                  </a:lnTo>
                  <a:lnTo>
                    <a:pt x="628" y="593"/>
                  </a:lnTo>
                  <a:lnTo>
                    <a:pt x="630" y="595"/>
                  </a:lnTo>
                  <a:lnTo>
                    <a:pt x="630" y="595"/>
                  </a:lnTo>
                  <a:lnTo>
                    <a:pt x="631" y="597"/>
                  </a:lnTo>
                  <a:lnTo>
                    <a:pt x="633" y="597"/>
                  </a:lnTo>
                  <a:lnTo>
                    <a:pt x="635" y="599"/>
                  </a:lnTo>
                  <a:lnTo>
                    <a:pt x="635" y="601"/>
                  </a:lnTo>
                  <a:lnTo>
                    <a:pt x="637" y="601"/>
                  </a:lnTo>
                  <a:lnTo>
                    <a:pt x="637" y="601"/>
                  </a:lnTo>
                  <a:lnTo>
                    <a:pt x="637" y="601"/>
                  </a:lnTo>
                  <a:lnTo>
                    <a:pt x="637" y="599"/>
                  </a:lnTo>
                  <a:lnTo>
                    <a:pt x="637" y="599"/>
                  </a:lnTo>
                  <a:lnTo>
                    <a:pt x="637" y="597"/>
                  </a:lnTo>
                  <a:lnTo>
                    <a:pt x="637" y="595"/>
                  </a:lnTo>
                  <a:lnTo>
                    <a:pt x="637" y="595"/>
                  </a:lnTo>
                  <a:lnTo>
                    <a:pt x="637" y="593"/>
                  </a:lnTo>
                  <a:lnTo>
                    <a:pt x="639" y="593"/>
                  </a:lnTo>
                  <a:lnTo>
                    <a:pt x="641" y="591"/>
                  </a:lnTo>
                  <a:lnTo>
                    <a:pt x="643" y="589"/>
                  </a:lnTo>
                  <a:lnTo>
                    <a:pt x="645" y="587"/>
                  </a:lnTo>
                  <a:lnTo>
                    <a:pt x="647" y="585"/>
                  </a:lnTo>
                  <a:lnTo>
                    <a:pt x="651" y="583"/>
                  </a:lnTo>
                  <a:lnTo>
                    <a:pt x="653" y="581"/>
                  </a:lnTo>
                  <a:lnTo>
                    <a:pt x="654" y="581"/>
                  </a:lnTo>
                  <a:lnTo>
                    <a:pt x="660" y="581"/>
                  </a:lnTo>
                  <a:lnTo>
                    <a:pt x="664" y="580"/>
                  </a:lnTo>
                  <a:lnTo>
                    <a:pt x="668" y="576"/>
                  </a:lnTo>
                  <a:lnTo>
                    <a:pt x="672" y="572"/>
                  </a:lnTo>
                  <a:lnTo>
                    <a:pt x="676" y="566"/>
                  </a:lnTo>
                  <a:lnTo>
                    <a:pt x="679" y="562"/>
                  </a:lnTo>
                  <a:lnTo>
                    <a:pt x="683" y="558"/>
                  </a:lnTo>
                  <a:lnTo>
                    <a:pt x="689" y="555"/>
                  </a:lnTo>
                  <a:lnTo>
                    <a:pt x="689" y="556"/>
                  </a:lnTo>
                  <a:lnTo>
                    <a:pt x="689" y="556"/>
                  </a:lnTo>
                  <a:lnTo>
                    <a:pt x="689" y="558"/>
                  </a:lnTo>
                  <a:lnTo>
                    <a:pt x="691" y="560"/>
                  </a:lnTo>
                  <a:lnTo>
                    <a:pt x="691" y="560"/>
                  </a:lnTo>
                  <a:lnTo>
                    <a:pt x="693" y="562"/>
                  </a:lnTo>
                  <a:lnTo>
                    <a:pt x="693" y="564"/>
                  </a:lnTo>
                  <a:lnTo>
                    <a:pt x="693" y="566"/>
                  </a:lnTo>
                  <a:lnTo>
                    <a:pt x="693" y="564"/>
                  </a:lnTo>
                  <a:lnTo>
                    <a:pt x="695" y="562"/>
                  </a:lnTo>
                  <a:lnTo>
                    <a:pt x="697" y="562"/>
                  </a:lnTo>
                  <a:lnTo>
                    <a:pt x="699" y="562"/>
                  </a:lnTo>
                  <a:lnTo>
                    <a:pt x="699" y="562"/>
                  </a:lnTo>
                  <a:lnTo>
                    <a:pt x="701" y="564"/>
                  </a:lnTo>
                  <a:lnTo>
                    <a:pt x="702" y="564"/>
                  </a:lnTo>
                  <a:lnTo>
                    <a:pt x="704" y="566"/>
                  </a:lnTo>
                  <a:lnTo>
                    <a:pt x="704" y="562"/>
                  </a:lnTo>
                  <a:lnTo>
                    <a:pt x="706" y="558"/>
                  </a:lnTo>
                  <a:lnTo>
                    <a:pt x="708" y="556"/>
                  </a:lnTo>
                  <a:lnTo>
                    <a:pt x="712" y="556"/>
                  </a:lnTo>
                  <a:lnTo>
                    <a:pt x="716" y="555"/>
                  </a:lnTo>
                  <a:lnTo>
                    <a:pt x="720" y="555"/>
                  </a:lnTo>
                  <a:lnTo>
                    <a:pt x="725" y="553"/>
                  </a:lnTo>
                  <a:lnTo>
                    <a:pt x="729" y="553"/>
                  </a:lnTo>
                  <a:lnTo>
                    <a:pt x="733" y="551"/>
                  </a:lnTo>
                  <a:lnTo>
                    <a:pt x="737" y="547"/>
                  </a:lnTo>
                  <a:lnTo>
                    <a:pt x="741" y="543"/>
                  </a:lnTo>
                  <a:lnTo>
                    <a:pt x="743" y="539"/>
                  </a:lnTo>
                  <a:lnTo>
                    <a:pt x="747" y="533"/>
                  </a:lnTo>
                  <a:lnTo>
                    <a:pt x="750" y="530"/>
                  </a:lnTo>
                  <a:lnTo>
                    <a:pt x="756" y="526"/>
                  </a:lnTo>
                  <a:lnTo>
                    <a:pt x="762" y="524"/>
                  </a:lnTo>
                  <a:lnTo>
                    <a:pt x="762" y="520"/>
                  </a:lnTo>
                  <a:lnTo>
                    <a:pt x="762" y="518"/>
                  </a:lnTo>
                  <a:lnTo>
                    <a:pt x="764" y="516"/>
                  </a:lnTo>
                  <a:lnTo>
                    <a:pt x="764" y="514"/>
                  </a:lnTo>
                  <a:lnTo>
                    <a:pt x="766" y="510"/>
                  </a:lnTo>
                  <a:lnTo>
                    <a:pt x="768" y="508"/>
                  </a:lnTo>
                  <a:lnTo>
                    <a:pt x="770" y="507"/>
                  </a:lnTo>
                  <a:lnTo>
                    <a:pt x="772" y="505"/>
                  </a:lnTo>
                  <a:lnTo>
                    <a:pt x="770" y="503"/>
                  </a:lnTo>
                  <a:lnTo>
                    <a:pt x="770" y="501"/>
                  </a:lnTo>
                  <a:lnTo>
                    <a:pt x="768" y="499"/>
                  </a:lnTo>
                  <a:lnTo>
                    <a:pt x="768" y="497"/>
                  </a:lnTo>
                  <a:lnTo>
                    <a:pt x="768" y="495"/>
                  </a:lnTo>
                  <a:lnTo>
                    <a:pt x="766" y="493"/>
                  </a:lnTo>
                  <a:lnTo>
                    <a:pt x="766" y="491"/>
                  </a:lnTo>
                  <a:lnTo>
                    <a:pt x="764" y="489"/>
                  </a:lnTo>
                  <a:lnTo>
                    <a:pt x="768" y="485"/>
                  </a:lnTo>
                  <a:lnTo>
                    <a:pt x="772" y="482"/>
                  </a:lnTo>
                  <a:lnTo>
                    <a:pt x="773" y="478"/>
                  </a:lnTo>
                  <a:lnTo>
                    <a:pt x="777" y="472"/>
                  </a:lnTo>
                  <a:lnTo>
                    <a:pt x="779" y="466"/>
                  </a:lnTo>
                  <a:lnTo>
                    <a:pt x="783" y="460"/>
                  </a:lnTo>
                  <a:lnTo>
                    <a:pt x="785" y="455"/>
                  </a:lnTo>
                  <a:lnTo>
                    <a:pt x="789" y="449"/>
                  </a:lnTo>
                  <a:lnTo>
                    <a:pt x="787" y="447"/>
                  </a:lnTo>
                  <a:lnTo>
                    <a:pt x="787" y="447"/>
                  </a:lnTo>
                  <a:lnTo>
                    <a:pt x="785" y="445"/>
                  </a:lnTo>
                  <a:lnTo>
                    <a:pt x="785" y="443"/>
                  </a:lnTo>
                  <a:lnTo>
                    <a:pt x="783" y="441"/>
                  </a:lnTo>
                  <a:lnTo>
                    <a:pt x="783" y="439"/>
                  </a:lnTo>
                  <a:lnTo>
                    <a:pt x="783" y="437"/>
                  </a:lnTo>
                  <a:lnTo>
                    <a:pt x="783" y="437"/>
                  </a:lnTo>
                  <a:lnTo>
                    <a:pt x="785" y="432"/>
                  </a:lnTo>
                  <a:lnTo>
                    <a:pt x="785" y="432"/>
                  </a:lnTo>
                  <a:lnTo>
                    <a:pt x="785" y="432"/>
                  </a:lnTo>
                  <a:lnTo>
                    <a:pt x="787" y="430"/>
                  </a:lnTo>
                  <a:lnTo>
                    <a:pt x="787" y="430"/>
                  </a:lnTo>
                  <a:lnTo>
                    <a:pt x="789" y="430"/>
                  </a:lnTo>
                  <a:lnTo>
                    <a:pt x="789" y="428"/>
                  </a:lnTo>
                  <a:lnTo>
                    <a:pt x="791" y="428"/>
                  </a:lnTo>
                  <a:lnTo>
                    <a:pt x="791" y="426"/>
                  </a:lnTo>
                  <a:lnTo>
                    <a:pt x="791" y="420"/>
                  </a:lnTo>
                  <a:lnTo>
                    <a:pt x="787" y="422"/>
                  </a:lnTo>
                  <a:lnTo>
                    <a:pt x="783" y="424"/>
                  </a:lnTo>
                  <a:lnTo>
                    <a:pt x="777" y="424"/>
                  </a:lnTo>
                  <a:lnTo>
                    <a:pt x="773" y="422"/>
                  </a:lnTo>
                  <a:lnTo>
                    <a:pt x="770" y="422"/>
                  </a:lnTo>
                  <a:lnTo>
                    <a:pt x="766" y="420"/>
                  </a:lnTo>
                  <a:lnTo>
                    <a:pt x="762" y="420"/>
                  </a:lnTo>
                  <a:lnTo>
                    <a:pt x="758" y="418"/>
                  </a:lnTo>
                  <a:lnTo>
                    <a:pt x="760" y="418"/>
                  </a:lnTo>
                  <a:lnTo>
                    <a:pt x="764" y="416"/>
                  </a:lnTo>
                  <a:lnTo>
                    <a:pt x="766" y="414"/>
                  </a:lnTo>
                  <a:lnTo>
                    <a:pt x="768" y="413"/>
                  </a:lnTo>
                  <a:lnTo>
                    <a:pt x="768" y="409"/>
                  </a:lnTo>
                  <a:lnTo>
                    <a:pt x="770" y="407"/>
                  </a:lnTo>
                  <a:lnTo>
                    <a:pt x="772" y="405"/>
                  </a:lnTo>
                  <a:lnTo>
                    <a:pt x="773" y="401"/>
                  </a:lnTo>
                  <a:lnTo>
                    <a:pt x="768" y="399"/>
                  </a:lnTo>
                  <a:lnTo>
                    <a:pt x="762" y="397"/>
                  </a:lnTo>
                  <a:lnTo>
                    <a:pt x="758" y="395"/>
                  </a:lnTo>
                  <a:lnTo>
                    <a:pt x="752" y="393"/>
                  </a:lnTo>
                  <a:lnTo>
                    <a:pt x="749" y="391"/>
                  </a:lnTo>
                  <a:lnTo>
                    <a:pt x="745" y="389"/>
                  </a:lnTo>
                  <a:lnTo>
                    <a:pt x="741" y="388"/>
                  </a:lnTo>
                  <a:lnTo>
                    <a:pt x="737" y="384"/>
                  </a:lnTo>
                  <a:lnTo>
                    <a:pt x="741" y="384"/>
                  </a:lnTo>
                  <a:lnTo>
                    <a:pt x="743" y="386"/>
                  </a:lnTo>
                  <a:lnTo>
                    <a:pt x="749" y="388"/>
                  </a:lnTo>
                  <a:lnTo>
                    <a:pt x="752" y="388"/>
                  </a:lnTo>
                  <a:lnTo>
                    <a:pt x="758" y="389"/>
                  </a:lnTo>
                  <a:lnTo>
                    <a:pt x="764" y="391"/>
                  </a:lnTo>
                  <a:lnTo>
                    <a:pt x="768" y="393"/>
                  </a:lnTo>
                  <a:lnTo>
                    <a:pt x="773" y="393"/>
                  </a:lnTo>
                  <a:lnTo>
                    <a:pt x="772" y="389"/>
                  </a:lnTo>
                  <a:lnTo>
                    <a:pt x="770" y="388"/>
                  </a:lnTo>
                  <a:lnTo>
                    <a:pt x="766" y="384"/>
                  </a:lnTo>
                  <a:lnTo>
                    <a:pt x="762" y="382"/>
                  </a:lnTo>
                  <a:lnTo>
                    <a:pt x="758" y="380"/>
                  </a:lnTo>
                  <a:lnTo>
                    <a:pt x="754" y="378"/>
                  </a:lnTo>
                  <a:lnTo>
                    <a:pt x="752" y="376"/>
                  </a:lnTo>
                  <a:lnTo>
                    <a:pt x="752" y="372"/>
                  </a:lnTo>
                  <a:lnTo>
                    <a:pt x="750" y="370"/>
                  </a:lnTo>
                  <a:lnTo>
                    <a:pt x="750" y="370"/>
                  </a:lnTo>
                  <a:lnTo>
                    <a:pt x="750" y="368"/>
                  </a:lnTo>
                  <a:lnTo>
                    <a:pt x="749" y="368"/>
                  </a:lnTo>
                  <a:lnTo>
                    <a:pt x="749" y="366"/>
                  </a:lnTo>
                  <a:lnTo>
                    <a:pt x="747" y="366"/>
                  </a:lnTo>
                  <a:lnTo>
                    <a:pt x="747" y="365"/>
                  </a:lnTo>
                  <a:lnTo>
                    <a:pt x="747" y="365"/>
                  </a:lnTo>
                  <a:lnTo>
                    <a:pt x="743" y="363"/>
                  </a:lnTo>
                  <a:lnTo>
                    <a:pt x="739" y="359"/>
                  </a:lnTo>
                  <a:lnTo>
                    <a:pt x="733" y="353"/>
                  </a:lnTo>
                  <a:lnTo>
                    <a:pt x="725" y="345"/>
                  </a:lnTo>
                  <a:lnTo>
                    <a:pt x="720" y="340"/>
                  </a:lnTo>
                  <a:lnTo>
                    <a:pt x="714" y="334"/>
                  </a:lnTo>
                  <a:lnTo>
                    <a:pt x="710" y="330"/>
                  </a:lnTo>
                  <a:lnTo>
                    <a:pt x="708" y="326"/>
                  </a:lnTo>
                  <a:lnTo>
                    <a:pt x="708" y="326"/>
                  </a:lnTo>
                  <a:lnTo>
                    <a:pt x="708" y="324"/>
                  </a:lnTo>
                  <a:lnTo>
                    <a:pt x="710" y="324"/>
                  </a:lnTo>
                  <a:lnTo>
                    <a:pt x="710" y="324"/>
                  </a:lnTo>
                  <a:lnTo>
                    <a:pt x="712" y="322"/>
                  </a:lnTo>
                  <a:lnTo>
                    <a:pt x="712" y="320"/>
                  </a:lnTo>
                  <a:lnTo>
                    <a:pt x="714" y="318"/>
                  </a:lnTo>
                  <a:lnTo>
                    <a:pt x="714" y="317"/>
                  </a:lnTo>
                  <a:lnTo>
                    <a:pt x="714" y="317"/>
                  </a:lnTo>
                  <a:lnTo>
                    <a:pt x="714" y="317"/>
                  </a:lnTo>
                  <a:lnTo>
                    <a:pt x="714" y="317"/>
                  </a:lnTo>
                  <a:lnTo>
                    <a:pt x="712" y="317"/>
                  </a:lnTo>
                  <a:lnTo>
                    <a:pt x="712" y="315"/>
                  </a:lnTo>
                  <a:lnTo>
                    <a:pt x="710" y="315"/>
                  </a:lnTo>
                  <a:lnTo>
                    <a:pt x="710" y="315"/>
                  </a:lnTo>
                  <a:lnTo>
                    <a:pt x="710" y="313"/>
                  </a:lnTo>
                  <a:lnTo>
                    <a:pt x="720" y="313"/>
                  </a:lnTo>
                  <a:lnTo>
                    <a:pt x="722" y="309"/>
                  </a:lnTo>
                  <a:lnTo>
                    <a:pt x="722" y="307"/>
                  </a:lnTo>
                  <a:lnTo>
                    <a:pt x="725" y="303"/>
                  </a:lnTo>
                  <a:lnTo>
                    <a:pt x="727" y="301"/>
                  </a:lnTo>
                  <a:lnTo>
                    <a:pt x="731" y="297"/>
                  </a:lnTo>
                  <a:lnTo>
                    <a:pt x="735" y="295"/>
                  </a:lnTo>
                  <a:lnTo>
                    <a:pt x="737" y="293"/>
                  </a:lnTo>
                  <a:lnTo>
                    <a:pt x="739" y="292"/>
                  </a:lnTo>
                  <a:lnTo>
                    <a:pt x="737" y="290"/>
                  </a:lnTo>
                  <a:lnTo>
                    <a:pt x="733" y="290"/>
                  </a:lnTo>
                  <a:lnTo>
                    <a:pt x="729" y="288"/>
                  </a:lnTo>
                  <a:lnTo>
                    <a:pt x="725" y="286"/>
                  </a:lnTo>
                  <a:lnTo>
                    <a:pt x="722" y="284"/>
                  </a:lnTo>
                  <a:lnTo>
                    <a:pt x="720" y="282"/>
                  </a:lnTo>
                  <a:lnTo>
                    <a:pt x="716" y="280"/>
                  </a:lnTo>
                  <a:lnTo>
                    <a:pt x="714" y="278"/>
                  </a:lnTo>
                  <a:lnTo>
                    <a:pt x="702" y="278"/>
                  </a:lnTo>
                  <a:lnTo>
                    <a:pt x="702" y="280"/>
                  </a:lnTo>
                  <a:lnTo>
                    <a:pt x="702" y="280"/>
                  </a:lnTo>
                  <a:lnTo>
                    <a:pt x="702" y="282"/>
                  </a:lnTo>
                  <a:lnTo>
                    <a:pt x="702" y="284"/>
                  </a:lnTo>
                  <a:lnTo>
                    <a:pt x="702" y="286"/>
                  </a:lnTo>
                  <a:lnTo>
                    <a:pt x="702" y="288"/>
                  </a:lnTo>
                  <a:lnTo>
                    <a:pt x="702" y="290"/>
                  </a:lnTo>
                  <a:lnTo>
                    <a:pt x="702" y="292"/>
                  </a:lnTo>
                  <a:lnTo>
                    <a:pt x="691" y="292"/>
                  </a:lnTo>
                  <a:lnTo>
                    <a:pt x="689" y="290"/>
                  </a:lnTo>
                  <a:lnTo>
                    <a:pt x="689" y="290"/>
                  </a:lnTo>
                  <a:lnTo>
                    <a:pt x="687" y="288"/>
                  </a:lnTo>
                  <a:lnTo>
                    <a:pt x="687" y="286"/>
                  </a:lnTo>
                  <a:lnTo>
                    <a:pt x="685" y="284"/>
                  </a:lnTo>
                  <a:lnTo>
                    <a:pt x="685" y="282"/>
                  </a:lnTo>
                  <a:lnTo>
                    <a:pt x="683" y="280"/>
                  </a:lnTo>
                  <a:lnTo>
                    <a:pt x="683" y="278"/>
                  </a:lnTo>
                  <a:lnTo>
                    <a:pt x="679" y="276"/>
                  </a:lnTo>
                  <a:lnTo>
                    <a:pt x="676" y="274"/>
                  </a:lnTo>
                  <a:lnTo>
                    <a:pt x="672" y="272"/>
                  </a:lnTo>
                  <a:lnTo>
                    <a:pt x="666" y="272"/>
                  </a:lnTo>
                  <a:lnTo>
                    <a:pt x="660" y="270"/>
                  </a:lnTo>
                  <a:lnTo>
                    <a:pt x="656" y="269"/>
                  </a:lnTo>
                  <a:lnTo>
                    <a:pt x="653" y="265"/>
                  </a:lnTo>
                  <a:lnTo>
                    <a:pt x="651" y="261"/>
                  </a:lnTo>
                  <a:lnTo>
                    <a:pt x="653" y="259"/>
                  </a:lnTo>
                  <a:lnTo>
                    <a:pt x="653" y="257"/>
                  </a:lnTo>
                  <a:lnTo>
                    <a:pt x="654" y="255"/>
                  </a:lnTo>
                  <a:lnTo>
                    <a:pt x="656" y="255"/>
                  </a:lnTo>
                  <a:lnTo>
                    <a:pt x="658" y="253"/>
                  </a:lnTo>
                  <a:lnTo>
                    <a:pt x="660" y="253"/>
                  </a:lnTo>
                  <a:lnTo>
                    <a:pt x="662" y="253"/>
                  </a:lnTo>
                  <a:lnTo>
                    <a:pt x="666" y="251"/>
                  </a:lnTo>
                  <a:lnTo>
                    <a:pt x="666" y="251"/>
                  </a:lnTo>
                  <a:lnTo>
                    <a:pt x="668" y="251"/>
                  </a:lnTo>
                  <a:lnTo>
                    <a:pt x="670" y="249"/>
                  </a:lnTo>
                  <a:lnTo>
                    <a:pt x="672" y="247"/>
                  </a:lnTo>
                  <a:lnTo>
                    <a:pt x="672" y="247"/>
                  </a:lnTo>
                  <a:lnTo>
                    <a:pt x="674" y="245"/>
                  </a:lnTo>
                  <a:lnTo>
                    <a:pt x="676" y="245"/>
                  </a:lnTo>
                  <a:lnTo>
                    <a:pt x="676" y="244"/>
                  </a:lnTo>
                  <a:lnTo>
                    <a:pt x="676" y="244"/>
                  </a:lnTo>
                  <a:lnTo>
                    <a:pt x="678" y="242"/>
                  </a:lnTo>
                  <a:lnTo>
                    <a:pt x="679" y="240"/>
                  </a:lnTo>
                  <a:lnTo>
                    <a:pt x="681" y="240"/>
                  </a:lnTo>
                  <a:lnTo>
                    <a:pt x="681" y="238"/>
                  </a:lnTo>
                  <a:lnTo>
                    <a:pt x="683" y="236"/>
                  </a:lnTo>
                  <a:lnTo>
                    <a:pt x="685" y="234"/>
                  </a:lnTo>
                  <a:lnTo>
                    <a:pt x="685" y="230"/>
                  </a:lnTo>
                  <a:lnTo>
                    <a:pt x="687" y="230"/>
                  </a:lnTo>
                  <a:lnTo>
                    <a:pt x="687" y="228"/>
                  </a:lnTo>
                  <a:lnTo>
                    <a:pt x="689" y="228"/>
                  </a:lnTo>
                  <a:lnTo>
                    <a:pt x="689" y="226"/>
                  </a:lnTo>
                  <a:lnTo>
                    <a:pt x="691" y="224"/>
                  </a:lnTo>
                  <a:lnTo>
                    <a:pt x="691" y="222"/>
                  </a:lnTo>
                  <a:lnTo>
                    <a:pt x="693" y="221"/>
                  </a:lnTo>
                  <a:lnTo>
                    <a:pt x="693" y="221"/>
                  </a:lnTo>
                  <a:lnTo>
                    <a:pt x="695" y="221"/>
                  </a:lnTo>
                  <a:lnTo>
                    <a:pt x="697" y="221"/>
                  </a:lnTo>
                  <a:lnTo>
                    <a:pt x="699" y="222"/>
                  </a:lnTo>
                  <a:lnTo>
                    <a:pt x="701" y="224"/>
                  </a:lnTo>
                  <a:lnTo>
                    <a:pt x="702" y="224"/>
                  </a:lnTo>
                  <a:lnTo>
                    <a:pt x="704" y="226"/>
                  </a:lnTo>
                  <a:lnTo>
                    <a:pt x="706" y="228"/>
                  </a:lnTo>
                  <a:lnTo>
                    <a:pt x="708" y="230"/>
                  </a:lnTo>
                  <a:lnTo>
                    <a:pt x="708" y="232"/>
                  </a:lnTo>
                  <a:lnTo>
                    <a:pt x="706" y="232"/>
                  </a:lnTo>
                  <a:lnTo>
                    <a:pt x="706" y="234"/>
                  </a:lnTo>
                  <a:lnTo>
                    <a:pt x="704" y="234"/>
                  </a:lnTo>
                  <a:lnTo>
                    <a:pt x="704" y="236"/>
                  </a:lnTo>
                  <a:lnTo>
                    <a:pt x="702" y="236"/>
                  </a:lnTo>
                  <a:lnTo>
                    <a:pt x="702" y="236"/>
                  </a:lnTo>
                  <a:lnTo>
                    <a:pt x="701" y="236"/>
                  </a:lnTo>
                  <a:lnTo>
                    <a:pt x="701" y="238"/>
                  </a:lnTo>
                  <a:lnTo>
                    <a:pt x="702" y="240"/>
                  </a:lnTo>
                  <a:lnTo>
                    <a:pt x="704" y="242"/>
                  </a:lnTo>
                  <a:lnTo>
                    <a:pt x="704" y="244"/>
                  </a:lnTo>
                  <a:lnTo>
                    <a:pt x="706" y="245"/>
                  </a:lnTo>
                  <a:lnTo>
                    <a:pt x="708" y="245"/>
                  </a:lnTo>
                  <a:lnTo>
                    <a:pt x="708" y="245"/>
                  </a:lnTo>
                  <a:lnTo>
                    <a:pt x="710" y="245"/>
                  </a:lnTo>
                  <a:lnTo>
                    <a:pt x="710" y="251"/>
                  </a:lnTo>
                  <a:lnTo>
                    <a:pt x="710" y="253"/>
                  </a:lnTo>
                  <a:lnTo>
                    <a:pt x="710" y="253"/>
                  </a:lnTo>
                  <a:lnTo>
                    <a:pt x="710" y="255"/>
                  </a:lnTo>
                  <a:lnTo>
                    <a:pt x="710" y="255"/>
                  </a:lnTo>
                  <a:lnTo>
                    <a:pt x="710" y="257"/>
                  </a:lnTo>
                  <a:lnTo>
                    <a:pt x="710" y="259"/>
                  </a:lnTo>
                  <a:lnTo>
                    <a:pt x="710" y="259"/>
                  </a:lnTo>
                  <a:lnTo>
                    <a:pt x="710" y="261"/>
                  </a:lnTo>
                  <a:lnTo>
                    <a:pt x="720" y="251"/>
                  </a:lnTo>
                  <a:lnTo>
                    <a:pt x="725" y="245"/>
                  </a:lnTo>
                  <a:lnTo>
                    <a:pt x="731" y="242"/>
                  </a:lnTo>
                  <a:lnTo>
                    <a:pt x="737" y="240"/>
                  </a:lnTo>
                  <a:lnTo>
                    <a:pt x="741" y="238"/>
                  </a:lnTo>
                  <a:lnTo>
                    <a:pt x="745" y="238"/>
                  </a:lnTo>
                  <a:lnTo>
                    <a:pt x="747" y="238"/>
                  </a:lnTo>
                  <a:lnTo>
                    <a:pt x="752" y="238"/>
                  </a:lnTo>
                  <a:lnTo>
                    <a:pt x="754" y="234"/>
                  </a:lnTo>
                  <a:lnTo>
                    <a:pt x="756" y="230"/>
                  </a:lnTo>
                  <a:lnTo>
                    <a:pt x="760" y="228"/>
                  </a:lnTo>
                  <a:lnTo>
                    <a:pt x="764" y="224"/>
                  </a:lnTo>
                  <a:lnTo>
                    <a:pt x="766" y="222"/>
                  </a:lnTo>
                  <a:lnTo>
                    <a:pt x="770" y="221"/>
                  </a:lnTo>
                  <a:lnTo>
                    <a:pt x="772" y="217"/>
                  </a:lnTo>
                  <a:lnTo>
                    <a:pt x="773" y="213"/>
                  </a:lnTo>
                  <a:lnTo>
                    <a:pt x="781" y="211"/>
                  </a:lnTo>
                  <a:lnTo>
                    <a:pt x="789" y="209"/>
                  </a:lnTo>
                  <a:lnTo>
                    <a:pt x="795" y="205"/>
                  </a:lnTo>
                  <a:lnTo>
                    <a:pt x="798" y="199"/>
                  </a:lnTo>
                  <a:lnTo>
                    <a:pt x="802" y="196"/>
                  </a:lnTo>
                  <a:lnTo>
                    <a:pt x="806" y="192"/>
                  </a:lnTo>
                  <a:lnTo>
                    <a:pt x="812" y="188"/>
                  </a:lnTo>
                  <a:lnTo>
                    <a:pt x="820" y="188"/>
                  </a:lnTo>
                  <a:lnTo>
                    <a:pt x="820" y="182"/>
                  </a:lnTo>
                  <a:lnTo>
                    <a:pt x="818" y="176"/>
                  </a:lnTo>
                  <a:lnTo>
                    <a:pt x="814" y="174"/>
                  </a:lnTo>
                  <a:lnTo>
                    <a:pt x="812" y="171"/>
                  </a:lnTo>
                  <a:lnTo>
                    <a:pt x="808" y="167"/>
                  </a:lnTo>
                  <a:lnTo>
                    <a:pt x="806" y="165"/>
                  </a:lnTo>
                  <a:lnTo>
                    <a:pt x="804" y="159"/>
                  </a:lnTo>
                  <a:lnTo>
                    <a:pt x="802" y="153"/>
                  </a:lnTo>
                  <a:lnTo>
                    <a:pt x="802" y="153"/>
                  </a:lnTo>
                  <a:lnTo>
                    <a:pt x="804" y="151"/>
                  </a:lnTo>
                  <a:lnTo>
                    <a:pt x="804" y="151"/>
                  </a:lnTo>
                  <a:lnTo>
                    <a:pt x="804" y="149"/>
                  </a:lnTo>
                  <a:lnTo>
                    <a:pt x="806" y="149"/>
                  </a:lnTo>
                  <a:lnTo>
                    <a:pt x="806" y="149"/>
                  </a:lnTo>
                  <a:lnTo>
                    <a:pt x="808" y="148"/>
                  </a:lnTo>
                  <a:lnTo>
                    <a:pt x="808" y="148"/>
                  </a:lnTo>
                  <a:lnTo>
                    <a:pt x="810" y="148"/>
                  </a:lnTo>
                  <a:lnTo>
                    <a:pt x="812" y="148"/>
                  </a:lnTo>
                  <a:lnTo>
                    <a:pt x="814" y="149"/>
                  </a:lnTo>
                  <a:lnTo>
                    <a:pt x="818" y="149"/>
                  </a:lnTo>
                  <a:lnTo>
                    <a:pt x="820" y="149"/>
                  </a:lnTo>
                  <a:lnTo>
                    <a:pt x="821" y="149"/>
                  </a:lnTo>
                  <a:lnTo>
                    <a:pt x="825" y="149"/>
                  </a:lnTo>
                  <a:lnTo>
                    <a:pt x="827" y="148"/>
                  </a:lnTo>
                  <a:lnTo>
                    <a:pt x="827" y="125"/>
                  </a:lnTo>
                  <a:lnTo>
                    <a:pt x="827" y="123"/>
                  </a:lnTo>
                  <a:lnTo>
                    <a:pt x="825" y="121"/>
                  </a:lnTo>
                  <a:lnTo>
                    <a:pt x="823" y="119"/>
                  </a:lnTo>
                  <a:lnTo>
                    <a:pt x="823" y="117"/>
                  </a:lnTo>
                  <a:lnTo>
                    <a:pt x="821" y="115"/>
                  </a:lnTo>
                  <a:lnTo>
                    <a:pt x="821" y="113"/>
                  </a:lnTo>
                  <a:lnTo>
                    <a:pt x="820" y="109"/>
                  </a:lnTo>
                  <a:lnTo>
                    <a:pt x="820" y="107"/>
                  </a:lnTo>
                  <a:lnTo>
                    <a:pt x="820" y="105"/>
                  </a:lnTo>
                  <a:lnTo>
                    <a:pt x="820" y="105"/>
                  </a:lnTo>
                  <a:lnTo>
                    <a:pt x="820" y="103"/>
                  </a:lnTo>
                  <a:lnTo>
                    <a:pt x="820" y="103"/>
                  </a:lnTo>
                  <a:lnTo>
                    <a:pt x="820" y="101"/>
                  </a:lnTo>
                  <a:lnTo>
                    <a:pt x="820" y="100"/>
                  </a:lnTo>
                  <a:lnTo>
                    <a:pt x="820" y="98"/>
                  </a:lnTo>
                  <a:lnTo>
                    <a:pt x="820" y="96"/>
                  </a:lnTo>
                  <a:lnTo>
                    <a:pt x="820" y="96"/>
                  </a:lnTo>
                  <a:lnTo>
                    <a:pt x="818" y="94"/>
                  </a:lnTo>
                  <a:lnTo>
                    <a:pt x="818" y="94"/>
                  </a:lnTo>
                  <a:lnTo>
                    <a:pt x="816" y="94"/>
                  </a:lnTo>
                  <a:lnTo>
                    <a:pt x="816" y="92"/>
                  </a:lnTo>
                  <a:lnTo>
                    <a:pt x="814" y="92"/>
                  </a:lnTo>
                  <a:lnTo>
                    <a:pt x="812" y="92"/>
                  </a:lnTo>
                  <a:lnTo>
                    <a:pt x="810" y="92"/>
                  </a:lnTo>
                  <a:lnTo>
                    <a:pt x="804" y="92"/>
                  </a:lnTo>
                  <a:lnTo>
                    <a:pt x="800" y="94"/>
                  </a:lnTo>
                  <a:lnTo>
                    <a:pt x="796" y="96"/>
                  </a:lnTo>
                  <a:lnTo>
                    <a:pt x="793" y="98"/>
                  </a:lnTo>
                  <a:lnTo>
                    <a:pt x="787" y="101"/>
                  </a:lnTo>
                  <a:lnTo>
                    <a:pt x="783" y="103"/>
                  </a:lnTo>
                  <a:lnTo>
                    <a:pt x="779" y="103"/>
                  </a:lnTo>
                  <a:lnTo>
                    <a:pt x="773" y="105"/>
                  </a:lnTo>
                  <a:lnTo>
                    <a:pt x="766" y="103"/>
                  </a:lnTo>
                  <a:lnTo>
                    <a:pt x="758" y="100"/>
                  </a:lnTo>
                  <a:lnTo>
                    <a:pt x="752" y="96"/>
                  </a:lnTo>
                  <a:lnTo>
                    <a:pt x="747" y="90"/>
                  </a:lnTo>
                  <a:lnTo>
                    <a:pt x="739" y="84"/>
                  </a:lnTo>
                  <a:lnTo>
                    <a:pt x="733" y="78"/>
                  </a:lnTo>
                  <a:lnTo>
                    <a:pt x="725" y="73"/>
                  </a:lnTo>
                  <a:lnTo>
                    <a:pt x="718" y="69"/>
                  </a:lnTo>
                  <a:lnTo>
                    <a:pt x="710" y="67"/>
                  </a:lnTo>
                  <a:lnTo>
                    <a:pt x="702" y="65"/>
                  </a:lnTo>
                  <a:lnTo>
                    <a:pt x="695" y="63"/>
                  </a:lnTo>
                  <a:lnTo>
                    <a:pt x="689" y="59"/>
                  </a:lnTo>
                  <a:lnTo>
                    <a:pt x="683" y="55"/>
                  </a:lnTo>
                  <a:lnTo>
                    <a:pt x="678" y="52"/>
                  </a:lnTo>
                  <a:lnTo>
                    <a:pt x="674" y="46"/>
                  </a:lnTo>
                  <a:lnTo>
                    <a:pt x="672" y="38"/>
                  </a:lnTo>
                  <a:lnTo>
                    <a:pt x="664" y="38"/>
                  </a:lnTo>
                  <a:lnTo>
                    <a:pt x="656" y="34"/>
                  </a:lnTo>
                  <a:lnTo>
                    <a:pt x="653" y="30"/>
                  </a:lnTo>
                  <a:lnTo>
                    <a:pt x="647" y="27"/>
                  </a:lnTo>
                  <a:lnTo>
                    <a:pt x="643" y="21"/>
                  </a:lnTo>
                  <a:lnTo>
                    <a:pt x="637" y="15"/>
                  </a:lnTo>
                  <a:lnTo>
                    <a:pt x="633" y="11"/>
                  </a:lnTo>
                  <a:lnTo>
                    <a:pt x="626" y="9"/>
                  </a:lnTo>
                  <a:lnTo>
                    <a:pt x="622" y="7"/>
                  </a:lnTo>
                  <a:lnTo>
                    <a:pt x="616" y="6"/>
                  </a:lnTo>
                  <a:lnTo>
                    <a:pt x="612" y="6"/>
                  </a:lnTo>
                  <a:lnTo>
                    <a:pt x="608" y="6"/>
                  </a:lnTo>
                  <a:lnTo>
                    <a:pt x="605" y="4"/>
                  </a:lnTo>
                  <a:lnTo>
                    <a:pt x="601" y="2"/>
                  </a:lnTo>
                  <a:lnTo>
                    <a:pt x="595" y="2"/>
                  </a:lnTo>
                  <a:lnTo>
                    <a:pt x="589" y="0"/>
                  </a:lnTo>
                  <a:lnTo>
                    <a:pt x="553" y="6"/>
                  </a:lnTo>
                  <a:lnTo>
                    <a:pt x="555" y="6"/>
                  </a:lnTo>
                  <a:lnTo>
                    <a:pt x="555" y="6"/>
                  </a:lnTo>
                  <a:lnTo>
                    <a:pt x="555" y="7"/>
                  </a:lnTo>
                  <a:lnTo>
                    <a:pt x="555" y="7"/>
                  </a:lnTo>
                  <a:lnTo>
                    <a:pt x="555" y="9"/>
                  </a:lnTo>
                  <a:lnTo>
                    <a:pt x="553" y="9"/>
                  </a:lnTo>
                  <a:lnTo>
                    <a:pt x="553" y="9"/>
                  </a:lnTo>
                  <a:lnTo>
                    <a:pt x="553" y="11"/>
                  </a:lnTo>
                  <a:lnTo>
                    <a:pt x="555" y="13"/>
                  </a:lnTo>
                  <a:lnTo>
                    <a:pt x="557" y="15"/>
                  </a:lnTo>
                  <a:lnTo>
                    <a:pt x="559" y="17"/>
                  </a:lnTo>
                  <a:lnTo>
                    <a:pt x="560" y="17"/>
                  </a:lnTo>
                  <a:lnTo>
                    <a:pt x="564" y="19"/>
                  </a:lnTo>
                  <a:lnTo>
                    <a:pt x="566" y="21"/>
                  </a:lnTo>
                  <a:lnTo>
                    <a:pt x="568" y="23"/>
                  </a:lnTo>
                  <a:lnTo>
                    <a:pt x="568" y="27"/>
                  </a:lnTo>
                  <a:lnTo>
                    <a:pt x="568" y="29"/>
                  </a:lnTo>
                  <a:lnTo>
                    <a:pt x="568" y="30"/>
                  </a:lnTo>
                  <a:lnTo>
                    <a:pt x="568" y="32"/>
                  </a:lnTo>
                  <a:lnTo>
                    <a:pt x="566" y="34"/>
                  </a:lnTo>
                  <a:lnTo>
                    <a:pt x="566" y="36"/>
                  </a:lnTo>
                  <a:lnTo>
                    <a:pt x="566" y="38"/>
                  </a:lnTo>
                  <a:lnTo>
                    <a:pt x="566" y="42"/>
                  </a:lnTo>
                  <a:lnTo>
                    <a:pt x="564" y="44"/>
                  </a:lnTo>
                  <a:lnTo>
                    <a:pt x="566" y="46"/>
                  </a:lnTo>
                  <a:lnTo>
                    <a:pt x="566" y="48"/>
                  </a:lnTo>
                  <a:lnTo>
                    <a:pt x="566" y="50"/>
                  </a:lnTo>
                  <a:lnTo>
                    <a:pt x="568" y="52"/>
                  </a:lnTo>
                  <a:lnTo>
                    <a:pt x="568" y="52"/>
                  </a:lnTo>
                  <a:lnTo>
                    <a:pt x="570" y="54"/>
                  </a:lnTo>
                  <a:lnTo>
                    <a:pt x="572" y="55"/>
                  </a:lnTo>
                  <a:lnTo>
                    <a:pt x="574" y="55"/>
                  </a:lnTo>
                  <a:lnTo>
                    <a:pt x="572" y="57"/>
                  </a:lnTo>
                  <a:lnTo>
                    <a:pt x="568" y="59"/>
                  </a:lnTo>
                  <a:lnTo>
                    <a:pt x="566" y="63"/>
                  </a:lnTo>
                  <a:lnTo>
                    <a:pt x="564" y="63"/>
                  </a:lnTo>
                  <a:lnTo>
                    <a:pt x="560" y="65"/>
                  </a:lnTo>
                  <a:lnTo>
                    <a:pt x="559" y="67"/>
                  </a:lnTo>
                  <a:lnTo>
                    <a:pt x="557" y="67"/>
                  </a:lnTo>
                  <a:lnTo>
                    <a:pt x="553" y="67"/>
                  </a:lnTo>
                  <a:lnTo>
                    <a:pt x="553" y="67"/>
                  </a:lnTo>
                  <a:lnTo>
                    <a:pt x="551" y="67"/>
                  </a:lnTo>
                  <a:lnTo>
                    <a:pt x="551" y="67"/>
                  </a:lnTo>
                  <a:lnTo>
                    <a:pt x="549" y="67"/>
                  </a:lnTo>
                  <a:lnTo>
                    <a:pt x="547" y="67"/>
                  </a:lnTo>
                  <a:lnTo>
                    <a:pt x="545" y="67"/>
                  </a:lnTo>
                  <a:lnTo>
                    <a:pt x="543" y="67"/>
                  </a:lnTo>
                  <a:lnTo>
                    <a:pt x="541" y="67"/>
                  </a:lnTo>
                  <a:lnTo>
                    <a:pt x="539" y="77"/>
                  </a:lnTo>
                  <a:lnTo>
                    <a:pt x="541" y="84"/>
                  </a:lnTo>
                  <a:lnTo>
                    <a:pt x="543" y="90"/>
                  </a:lnTo>
                  <a:lnTo>
                    <a:pt x="545" y="94"/>
                  </a:lnTo>
                  <a:lnTo>
                    <a:pt x="547" y="98"/>
                  </a:lnTo>
                  <a:lnTo>
                    <a:pt x="551" y="101"/>
                  </a:lnTo>
                  <a:lnTo>
                    <a:pt x="557" y="103"/>
                  </a:lnTo>
                  <a:lnTo>
                    <a:pt x="562" y="105"/>
                  </a:lnTo>
                  <a:lnTo>
                    <a:pt x="568" y="105"/>
                  </a:lnTo>
                  <a:lnTo>
                    <a:pt x="572" y="105"/>
                  </a:lnTo>
                  <a:lnTo>
                    <a:pt x="574" y="103"/>
                  </a:lnTo>
                  <a:lnTo>
                    <a:pt x="576" y="103"/>
                  </a:lnTo>
                  <a:lnTo>
                    <a:pt x="578" y="103"/>
                  </a:lnTo>
                  <a:lnTo>
                    <a:pt x="578" y="101"/>
                  </a:lnTo>
                  <a:lnTo>
                    <a:pt x="580" y="101"/>
                  </a:lnTo>
                  <a:lnTo>
                    <a:pt x="583" y="101"/>
                  </a:lnTo>
                  <a:lnTo>
                    <a:pt x="587" y="101"/>
                  </a:lnTo>
                  <a:lnTo>
                    <a:pt x="589" y="101"/>
                  </a:lnTo>
                  <a:lnTo>
                    <a:pt x="591" y="101"/>
                  </a:lnTo>
                  <a:lnTo>
                    <a:pt x="593" y="101"/>
                  </a:lnTo>
                  <a:lnTo>
                    <a:pt x="593" y="103"/>
                  </a:lnTo>
                  <a:lnTo>
                    <a:pt x="595" y="103"/>
                  </a:lnTo>
                  <a:lnTo>
                    <a:pt x="597" y="105"/>
                  </a:lnTo>
                  <a:lnTo>
                    <a:pt x="599" y="105"/>
                  </a:lnTo>
                  <a:lnTo>
                    <a:pt x="603" y="107"/>
                  </a:lnTo>
                  <a:lnTo>
                    <a:pt x="603" y="109"/>
                  </a:lnTo>
                  <a:lnTo>
                    <a:pt x="603" y="109"/>
                  </a:lnTo>
                  <a:lnTo>
                    <a:pt x="605" y="111"/>
                  </a:lnTo>
                  <a:lnTo>
                    <a:pt x="605" y="113"/>
                  </a:lnTo>
                  <a:lnTo>
                    <a:pt x="607" y="113"/>
                  </a:lnTo>
                  <a:lnTo>
                    <a:pt x="608" y="115"/>
                  </a:lnTo>
                  <a:lnTo>
                    <a:pt x="610" y="115"/>
                  </a:lnTo>
                  <a:lnTo>
                    <a:pt x="612" y="117"/>
                  </a:lnTo>
                  <a:lnTo>
                    <a:pt x="612" y="119"/>
                  </a:lnTo>
                  <a:lnTo>
                    <a:pt x="610" y="121"/>
                  </a:lnTo>
                  <a:lnTo>
                    <a:pt x="608" y="123"/>
                  </a:lnTo>
                  <a:lnTo>
                    <a:pt x="605" y="125"/>
                  </a:lnTo>
                  <a:lnTo>
                    <a:pt x="603" y="126"/>
                  </a:lnTo>
                  <a:lnTo>
                    <a:pt x="599" y="126"/>
                  </a:lnTo>
                  <a:lnTo>
                    <a:pt x="595" y="128"/>
                  </a:lnTo>
                  <a:lnTo>
                    <a:pt x="593" y="128"/>
                  </a:lnTo>
                  <a:lnTo>
                    <a:pt x="591" y="128"/>
                  </a:lnTo>
                  <a:lnTo>
                    <a:pt x="585" y="130"/>
                  </a:lnTo>
                  <a:lnTo>
                    <a:pt x="580" y="134"/>
                  </a:lnTo>
                  <a:lnTo>
                    <a:pt x="574" y="138"/>
                  </a:lnTo>
                  <a:lnTo>
                    <a:pt x="568" y="140"/>
                  </a:lnTo>
                  <a:lnTo>
                    <a:pt x="562" y="144"/>
                  </a:lnTo>
                  <a:lnTo>
                    <a:pt x="557" y="148"/>
                  </a:lnTo>
                  <a:lnTo>
                    <a:pt x="555" y="149"/>
                  </a:lnTo>
                  <a:lnTo>
                    <a:pt x="524" y="149"/>
                  </a:lnTo>
                  <a:lnTo>
                    <a:pt x="524" y="153"/>
                  </a:lnTo>
                  <a:lnTo>
                    <a:pt x="526" y="157"/>
                  </a:lnTo>
                  <a:lnTo>
                    <a:pt x="528" y="161"/>
                  </a:lnTo>
                  <a:lnTo>
                    <a:pt x="530" y="163"/>
                  </a:lnTo>
                  <a:lnTo>
                    <a:pt x="530" y="167"/>
                  </a:lnTo>
                  <a:lnTo>
                    <a:pt x="532" y="169"/>
                  </a:lnTo>
                  <a:lnTo>
                    <a:pt x="534" y="171"/>
                  </a:lnTo>
                  <a:lnTo>
                    <a:pt x="534" y="174"/>
                  </a:lnTo>
                  <a:lnTo>
                    <a:pt x="534" y="178"/>
                  </a:lnTo>
                  <a:lnTo>
                    <a:pt x="532" y="182"/>
                  </a:lnTo>
                  <a:lnTo>
                    <a:pt x="530" y="186"/>
                  </a:lnTo>
                  <a:lnTo>
                    <a:pt x="526" y="190"/>
                  </a:lnTo>
                  <a:lnTo>
                    <a:pt x="522" y="194"/>
                  </a:lnTo>
                  <a:lnTo>
                    <a:pt x="520" y="196"/>
                  </a:lnTo>
                  <a:lnTo>
                    <a:pt x="516" y="197"/>
                  </a:lnTo>
                  <a:lnTo>
                    <a:pt x="514" y="199"/>
                  </a:lnTo>
                  <a:lnTo>
                    <a:pt x="488" y="199"/>
                  </a:lnTo>
                  <a:lnTo>
                    <a:pt x="482" y="201"/>
                  </a:lnTo>
                  <a:lnTo>
                    <a:pt x="478" y="203"/>
                  </a:lnTo>
                  <a:lnTo>
                    <a:pt x="472" y="207"/>
                  </a:lnTo>
                  <a:lnTo>
                    <a:pt x="468" y="209"/>
                  </a:lnTo>
                  <a:lnTo>
                    <a:pt x="463" y="213"/>
                  </a:lnTo>
                  <a:lnTo>
                    <a:pt x="459" y="215"/>
                  </a:lnTo>
                  <a:lnTo>
                    <a:pt x="455" y="217"/>
                  </a:lnTo>
                  <a:lnTo>
                    <a:pt x="451" y="217"/>
                  </a:lnTo>
                  <a:lnTo>
                    <a:pt x="445" y="217"/>
                  </a:lnTo>
                  <a:lnTo>
                    <a:pt x="438" y="215"/>
                  </a:lnTo>
                  <a:lnTo>
                    <a:pt x="430" y="213"/>
                  </a:lnTo>
                  <a:lnTo>
                    <a:pt x="420" y="211"/>
                  </a:lnTo>
                  <a:lnTo>
                    <a:pt x="411" y="207"/>
                  </a:lnTo>
                  <a:lnTo>
                    <a:pt x="403" y="205"/>
                  </a:lnTo>
                  <a:lnTo>
                    <a:pt x="395" y="201"/>
                  </a:lnTo>
                  <a:lnTo>
                    <a:pt x="392" y="199"/>
                  </a:lnTo>
                  <a:lnTo>
                    <a:pt x="346" y="199"/>
                  </a:lnTo>
                  <a:lnTo>
                    <a:pt x="328" y="196"/>
                  </a:lnTo>
                  <a:lnTo>
                    <a:pt x="323" y="196"/>
                  </a:lnTo>
                  <a:lnTo>
                    <a:pt x="317" y="194"/>
                  </a:lnTo>
                  <a:lnTo>
                    <a:pt x="311" y="192"/>
                  </a:lnTo>
                  <a:lnTo>
                    <a:pt x="305" y="188"/>
                  </a:lnTo>
                  <a:lnTo>
                    <a:pt x="301" y="184"/>
                  </a:lnTo>
                  <a:lnTo>
                    <a:pt x="296" y="178"/>
                  </a:lnTo>
                  <a:lnTo>
                    <a:pt x="292" y="174"/>
                  </a:lnTo>
                  <a:lnTo>
                    <a:pt x="290" y="171"/>
                  </a:lnTo>
                  <a:lnTo>
                    <a:pt x="282" y="169"/>
                  </a:lnTo>
                  <a:lnTo>
                    <a:pt x="275" y="167"/>
                  </a:lnTo>
                  <a:lnTo>
                    <a:pt x="267" y="165"/>
                  </a:lnTo>
                  <a:lnTo>
                    <a:pt x="259" y="161"/>
                  </a:lnTo>
                  <a:lnTo>
                    <a:pt x="252" y="157"/>
                  </a:lnTo>
                  <a:lnTo>
                    <a:pt x="242" y="155"/>
                  </a:lnTo>
                  <a:lnTo>
                    <a:pt x="232" y="153"/>
                  </a:lnTo>
                  <a:lnTo>
                    <a:pt x="223" y="151"/>
                  </a:lnTo>
                  <a:lnTo>
                    <a:pt x="223" y="151"/>
                  </a:lnTo>
                  <a:lnTo>
                    <a:pt x="221" y="151"/>
                  </a:lnTo>
                  <a:lnTo>
                    <a:pt x="219" y="151"/>
                  </a:lnTo>
                  <a:lnTo>
                    <a:pt x="217" y="151"/>
                  </a:lnTo>
                  <a:lnTo>
                    <a:pt x="213" y="149"/>
                  </a:lnTo>
                  <a:lnTo>
                    <a:pt x="211" y="149"/>
                  </a:lnTo>
                  <a:lnTo>
                    <a:pt x="211" y="149"/>
                  </a:lnTo>
                  <a:lnTo>
                    <a:pt x="209" y="148"/>
                  </a:lnTo>
                  <a:lnTo>
                    <a:pt x="209" y="148"/>
                  </a:lnTo>
                  <a:lnTo>
                    <a:pt x="209" y="146"/>
                  </a:lnTo>
                  <a:lnTo>
                    <a:pt x="209" y="144"/>
                  </a:lnTo>
                  <a:lnTo>
                    <a:pt x="207" y="144"/>
                  </a:lnTo>
                  <a:lnTo>
                    <a:pt x="207" y="142"/>
                  </a:lnTo>
                  <a:lnTo>
                    <a:pt x="207" y="142"/>
                  </a:lnTo>
                  <a:lnTo>
                    <a:pt x="207" y="140"/>
                  </a:lnTo>
                  <a:lnTo>
                    <a:pt x="207" y="138"/>
                  </a:lnTo>
                  <a:lnTo>
                    <a:pt x="207" y="138"/>
                  </a:lnTo>
                  <a:lnTo>
                    <a:pt x="207" y="136"/>
                  </a:lnTo>
                  <a:lnTo>
                    <a:pt x="207" y="136"/>
                  </a:lnTo>
                  <a:lnTo>
                    <a:pt x="207" y="134"/>
                  </a:lnTo>
                  <a:lnTo>
                    <a:pt x="207" y="134"/>
                  </a:lnTo>
                  <a:lnTo>
                    <a:pt x="207" y="132"/>
                  </a:lnTo>
                  <a:lnTo>
                    <a:pt x="207" y="132"/>
                  </a:lnTo>
                  <a:lnTo>
                    <a:pt x="207" y="130"/>
                  </a:lnTo>
                  <a:lnTo>
                    <a:pt x="207" y="128"/>
                  </a:lnTo>
                  <a:lnTo>
                    <a:pt x="204" y="126"/>
                  </a:lnTo>
                  <a:lnTo>
                    <a:pt x="202" y="125"/>
                  </a:lnTo>
                  <a:lnTo>
                    <a:pt x="198" y="121"/>
                  </a:lnTo>
                  <a:lnTo>
                    <a:pt x="196" y="117"/>
                  </a:lnTo>
                  <a:lnTo>
                    <a:pt x="192" y="113"/>
                  </a:lnTo>
                  <a:lnTo>
                    <a:pt x="190" y="109"/>
                  </a:lnTo>
                  <a:lnTo>
                    <a:pt x="190" y="107"/>
                  </a:lnTo>
                  <a:lnTo>
                    <a:pt x="181" y="107"/>
                  </a:lnTo>
                  <a:lnTo>
                    <a:pt x="173" y="105"/>
                  </a:lnTo>
                  <a:lnTo>
                    <a:pt x="165" y="103"/>
                  </a:lnTo>
                  <a:lnTo>
                    <a:pt x="158" y="101"/>
                  </a:lnTo>
                  <a:lnTo>
                    <a:pt x="150" y="98"/>
                  </a:lnTo>
                  <a:lnTo>
                    <a:pt x="144" y="92"/>
                  </a:lnTo>
                  <a:lnTo>
                    <a:pt x="140" y="88"/>
                  </a:lnTo>
                  <a:lnTo>
                    <a:pt x="134" y="82"/>
                  </a:lnTo>
                  <a:lnTo>
                    <a:pt x="129" y="80"/>
                  </a:lnTo>
                  <a:lnTo>
                    <a:pt x="125" y="80"/>
                  </a:lnTo>
                  <a:lnTo>
                    <a:pt x="123" y="82"/>
                  </a:lnTo>
                  <a:lnTo>
                    <a:pt x="123" y="84"/>
                  </a:lnTo>
                  <a:lnTo>
                    <a:pt x="123" y="88"/>
                  </a:lnTo>
                  <a:lnTo>
                    <a:pt x="123" y="90"/>
                  </a:lnTo>
                  <a:lnTo>
                    <a:pt x="119" y="94"/>
                  </a:lnTo>
                  <a:lnTo>
                    <a:pt x="113" y="98"/>
                  </a:lnTo>
                  <a:lnTo>
                    <a:pt x="111" y="98"/>
                  </a:lnTo>
                  <a:lnTo>
                    <a:pt x="110" y="100"/>
                  </a:lnTo>
                  <a:lnTo>
                    <a:pt x="111" y="103"/>
                  </a:lnTo>
                  <a:lnTo>
                    <a:pt x="113" y="107"/>
                  </a:lnTo>
                  <a:lnTo>
                    <a:pt x="117" y="113"/>
                  </a:lnTo>
                  <a:lnTo>
                    <a:pt x="117" y="117"/>
                  </a:lnTo>
                  <a:lnTo>
                    <a:pt x="117" y="119"/>
                  </a:lnTo>
                  <a:lnTo>
                    <a:pt x="111" y="121"/>
                  </a:lnTo>
                  <a:lnTo>
                    <a:pt x="111" y="121"/>
                  </a:lnTo>
                  <a:lnTo>
                    <a:pt x="110" y="121"/>
                  </a:lnTo>
                  <a:lnTo>
                    <a:pt x="110" y="121"/>
                  </a:lnTo>
                  <a:lnTo>
                    <a:pt x="110" y="121"/>
                  </a:lnTo>
                  <a:lnTo>
                    <a:pt x="108" y="121"/>
                  </a:lnTo>
                  <a:lnTo>
                    <a:pt x="108" y="121"/>
                  </a:lnTo>
                  <a:lnTo>
                    <a:pt x="108" y="121"/>
                  </a:lnTo>
                  <a:lnTo>
                    <a:pt x="106" y="121"/>
                  </a:lnTo>
                  <a:lnTo>
                    <a:pt x="104" y="121"/>
                  </a:lnTo>
                  <a:lnTo>
                    <a:pt x="102" y="121"/>
                  </a:lnTo>
                  <a:lnTo>
                    <a:pt x="98" y="119"/>
                  </a:lnTo>
                  <a:lnTo>
                    <a:pt x="96" y="119"/>
                  </a:lnTo>
                  <a:lnTo>
                    <a:pt x="92" y="117"/>
                  </a:lnTo>
                  <a:lnTo>
                    <a:pt x="90" y="117"/>
                  </a:lnTo>
                  <a:lnTo>
                    <a:pt x="88" y="115"/>
                  </a:lnTo>
                  <a:lnTo>
                    <a:pt x="87" y="115"/>
                  </a:lnTo>
                  <a:lnTo>
                    <a:pt x="85" y="119"/>
                  </a:lnTo>
                  <a:lnTo>
                    <a:pt x="85" y="123"/>
                  </a:lnTo>
                  <a:lnTo>
                    <a:pt x="87" y="128"/>
                  </a:lnTo>
                  <a:lnTo>
                    <a:pt x="87" y="134"/>
                  </a:lnTo>
                  <a:lnTo>
                    <a:pt x="88" y="140"/>
                  </a:lnTo>
                  <a:lnTo>
                    <a:pt x="88" y="146"/>
                  </a:lnTo>
                  <a:lnTo>
                    <a:pt x="88" y="148"/>
                  </a:lnTo>
                  <a:lnTo>
                    <a:pt x="88" y="149"/>
                  </a:lnTo>
                  <a:lnTo>
                    <a:pt x="85" y="151"/>
                  </a:lnTo>
                  <a:lnTo>
                    <a:pt x="81" y="151"/>
                  </a:lnTo>
                  <a:lnTo>
                    <a:pt x="75" y="151"/>
                  </a:lnTo>
                  <a:lnTo>
                    <a:pt x="71" y="151"/>
                  </a:lnTo>
                  <a:lnTo>
                    <a:pt x="65" y="151"/>
                  </a:lnTo>
                  <a:lnTo>
                    <a:pt x="62" y="153"/>
                  </a:lnTo>
                  <a:lnTo>
                    <a:pt x="58" y="155"/>
                  </a:lnTo>
                  <a:lnTo>
                    <a:pt x="58" y="159"/>
                  </a:lnTo>
                  <a:lnTo>
                    <a:pt x="63" y="161"/>
                  </a:lnTo>
                  <a:lnTo>
                    <a:pt x="67" y="165"/>
                  </a:lnTo>
                  <a:lnTo>
                    <a:pt x="69" y="167"/>
                  </a:lnTo>
                  <a:lnTo>
                    <a:pt x="71" y="173"/>
                  </a:lnTo>
                  <a:lnTo>
                    <a:pt x="71" y="176"/>
                  </a:lnTo>
                  <a:lnTo>
                    <a:pt x="71" y="178"/>
                  </a:lnTo>
                  <a:lnTo>
                    <a:pt x="73" y="182"/>
                  </a:lnTo>
                  <a:lnTo>
                    <a:pt x="77" y="184"/>
                  </a:lnTo>
                  <a:lnTo>
                    <a:pt x="77" y="184"/>
                  </a:lnTo>
                  <a:lnTo>
                    <a:pt x="77" y="186"/>
                  </a:lnTo>
                  <a:lnTo>
                    <a:pt x="77" y="188"/>
                  </a:lnTo>
                  <a:lnTo>
                    <a:pt x="77" y="188"/>
                  </a:lnTo>
                  <a:lnTo>
                    <a:pt x="77" y="190"/>
                  </a:lnTo>
                  <a:lnTo>
                    <a:pt x="77" y="190"/>
                  </a:lnTo>
                  <a:lnTo>
                    <a:pt x="77" y="192"/>
                  </a:lnTo>
                  <a:lnTo>
                    <a:pt x="77" y="194"/>
                  </a:lnTo>
                  <a:lnTo>
                    <a:pt x="77" y="199"/>
                  </a:lnTo>
                  <a:lnTo>
                    <a:pt x="75" y="203"/>
                  </a:lnTo>
                  <a:lnTo>
                    <a:pt x="75" y="207"/>
                  </a:lnTo>
                  <a:lnTo>
                    <a:pt x="73" y="211"/>
                  </a:lnTo>
                  <a:lnTo>
                    <a:pt x="69" y="215"/>
                  </a:lnTo>
                  <a:lnTo>
                    <a:pt x="67" y="219"/>
                  </a:lnTo>
                  <a:lnTo>
                    <a:pt x="63" y="221"/>
                  </a:lnTo>
                  <a:lnTo>
                    <a:pt x="62" y="222"/>
                  </a:lnTo>
                  <a:lnTo>
                    <a:pt x="60" y="222"/>
                  </a:lnTo>
                  <a:lnTo>
                    <a:pt x="56" y="222"/>
                  </a:lnTo>
                  <a:lnTo>
                    <a:pt x="54" y="222"/>
                  </a:lnTo>
                  <a:lnTo>
                    <a:pt x="50" y="222"/>
                  </a:lnTo>
                  <a:lnTo>
                    <a:pt x="46" y="222"/>
                  </a:lnTo>
                  <a:lnTo>
                    <a:pt x="42" y="224"/>
                  </a:lnTo>
                  <a:lnTo>
                    <a:pt x="40" y="224"/>
                  </a:lnTo>
                  <a:lnTo>
                    <a:pt x="37" y="226"/>
                  </a:lnTo>
                  <a:lnTo>
                    <a:pt x="37" y="228"/>
                  </a:lnTo>
                  <a:lnTo>
                    <a:pt x="37" y="228"/>
                  </a:lnTo>
                  <a:lnTo>
                    <a:pt x="35" y="230"/>
                  </a:lnTo>
                  <a:lnTo>
                    <a:pt x="35" y="232"/>
                  </a:lnTo>
                  <a:lnTo>
                    <a:pt x="33" y="234"/>
                  </a:lnTo>
                  <a:lnTo>
                    <a:pt x="31" y="236"/>
                  </a:lnTo>
                  <a:lnTo>
                    <a:pt x="29" y="238"/>
                  </a:lnTo>
                  <a:lnTo>
                    <a:pt x="27" y="238"/>
                  </a:lnTo>
                  <a:lnTo>
                    <a:pt x="25" y="240"/>
                  </a:lnTo>
                  <a:lnTo>
                    <a:pt x="21" y="240"/>
                  </a:lnTo>
                  <a:lnTo>
                    <a:pt x="16" y="242"/>
                  </a:lnTo>
                  <a:lnTo>
                    <a:pt x="12" y="242"/>
                  </a:lnTo>
                  <a:lnTo>
                    <a:pt x="8" y="242"/>
                  </a:lnTo>
                  <a:lnTo>
                    <a:pt x="4" y="244"/>
                  </a:lnTo>
                  <a:lnTo>
                    <a:pt x="0" y="245"/>
                  </a:lnTo>
                  <a:lnTo>
                    <a:pt x="0" y="245"/>
                  </a:lnTo>
                  <a:lnTo>
                    <a:pt x="0" y="249"/>
                  </a:lnTo>
                  <a:lnTo>
                    <a:pt x="0" y="251"/>
                  </a:lnTo>
                  <a:lnTo>
                    <a:pt x="2" y="253"/>
                  </a:lnTo>
                  <a:lnTo>
                    <a:pt x="2" y="257"/>
                  </a:lnTo>
                  <a:lnTo>
                    <a:pt x="4" y="259"/>
                  </a:lnTo>
                  <a:lnTo>
                    <a:pt x="4" y="263"/>
                  </a:lnTo>
                  <a:lnTo>
                    <a:pt x="6" y="267"/>
                  </a:lnTo>
                  <a:lnTo>
                    <a:pt x="6" y="270"/>
                  </a:lnTo>
                  <a:lnTo>
                    <a:pt x="10" y="270"/>
                  </a:lnTo>
                  <a:lnTo>
                    <a:pt x="14" y="270"/>
                  </a:lnTo>
                  <a:lnTo>
                    <a:pt x="17" y="272"/>
                  </a:lnTo>
                  <a:lnTo>
                    <a:pt x="21" y="274"/>
                  </a:lnTo>
                  <a:lnTo>
                    <a:pt x="23" y="276"/>
                  </a:lnTo>
                  <a:lnTo>
                    <a:pt x="25" y="278"/>
                  </a:lnTo>
                  <a:lnTo>
                    <a:pt x="27" y="282"/>
                  </a:lnTo>
                  <a:lnTo>
                    <a:pt x="27" y="288"/>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81" name="Freeform 545"/>
            <p:cNvSpPr>
              <a:spLocks/>
            </p:cNvSpPr>
            <p:nvPr/>
          </p:nvSpPr>
          <p:spPr bwMode="auto">
            <a:xfrm>
              <a:off x="1477" y="2451"/>
              <a:ext cx="629" cy="756"/>
            </a:xfrm>
            <a:custGeom>
              <a:avLst/>
              <a:gdLst>
                <a:gd name="T0" fmla="*/ 130 w 629"/>
                <a:gd name="T1" fmla="*/ 271 h 695"/>
                <a:gd name="T2" fmla="*/ 145 w 629"/>
                <a:gd name="T3" fmla="*/ 307 h 695"/>
                <a:gd name="T4" fmla="*/ 203 w 629"/>
                <a:gd name="T5" fmla="*/ 332 h 695"/>
                <a:gd name="T6" fmla="*/ 226 w 629"/>
                <a:gd name="T7" fmla="*/ 367 h 695"/>
                <a:gd name="T8" fmla="*/ 249 w 629"/>
                <a:gd name="T9" fmla="*/ 392 h 695"/>
                <a:gd name="T10" fmla="*/ 272 w 629"/>
                <a:gd name="T11" fmla="*/ 434 h 695"/>
                <a:gd name="T12" fmla="*/ 270 w 629"/>
                <a:gd name="T13" fmla="*/ 461 h 695"/>
                <a:gd name="T14" fmla="*/ 274 w 629"/>
                <a:gd name="T15" fmla="*/ 480 h 695"/>
                <a:gd name="T16" fmla="*/ 308 w 629"/>
                <a:gd name="T17" fmla="*/ 507 h 695"/>
                <a:gd name="T18" fmla="*/ 333 w 629"/>
                <a:gd name="T19" fmla="*/ 524 h 695"/>
                <a:gd name="T20" fmla="*/ 349 w 629"/>
                <a:gd name="T21" fmla="*/ 567 h 695"/>
                <a:gd name="T22" fmla="*/ 349 w 629"/>
                <a:gd name="T23" fmla="*/ 592 h 695"/>
                <a:gd name="T24" fmla="*/ 307 w 629"/>
                <a:gd name="T25" fmla="*/ 640 h 695"/>
                <a:gd name="T26" fmla="*/ 326 w 629"/>
                <a:gd name="T27" fmla="*/ 651 h 695"/>
                <a:gd name="T28" fmla="*/ 364 w 629"/>
                <a:gd name="T29" fmla="*/ 676 h 695"/>
                <a:gd name="T30" fmla="*/ 395 w 629"/>
                <a:gd name="T31" fmla="*/ 674 h 695"/>
                <a:gd name="T32" fmla="*/ 412 w 629"/>
                <a:gd name="T33" fmla="*/ 638 h 695"/>
                <a:gd name="T34" fmla="*/ 431 w 629"/>
                <a:gd name="T35" fmla="*/ 601 h 695"/>
                <a:gd name="T36" fmla="*/ 435 w 629"/>
                <a:gd name="T37" fmla="*/ 547 h 695"/>
                <a:gd name="T38" fmla="*/ 487 w 629"/>
                <a:gd name="T39" fmla="*/ 515 h 695"/>
                <a:gd name="T40" fmla="*/ 514 w 629"/>
                <a:gd name="T41" fmla="*/ 509 h 695"/>
                <a:gd name="T42" fmla="*/ 544 w 629"/>
                <a:gd name="T43" fmla="*/ 474 h 695"/>
                <a:gd name="T44" fmla="*/ 560 w 629"/>
                <a:gd name="T45" fmla="*/ 421 h 695"/>
                <a:gd name="T46" fmla="*/ 567 w 629"/>
                <a:gd name="T47" fmla="*/ 390 h 695"/>
                <a:gd name="T48" fmla="*/ 562 w 629"/>
                <a:gd name="T49" fmla="*/ 346 h 695"/>
                <a:gd name="T50" fmla="*/ 583 w 629"/>
                <a:gd name="T51" fmla="*/ 319 h 695"/>
                <a:gd name="T52" fmla="*/ 627 w 629"/>
                <a:gd name="T53" fmla="*/ 250 h 695"/>
                <a:gd name="T54" fmla="*/ 615 w 629"/>
                <a:gd name="T55" fmla="*/ 188 h 695"/>
                <a:gd name="T56" fmla="*/ 579 w 629"/>
                <a:gd name="T57" fmla="*/ 169 h 695"/>
                <a:gd name="T58" fmla="*/ 529 w 629"/>
                <a:gd name="T59" fmla="*/ 139 h 695"/>
                <a:gd name="T60" fmla="*/ 498 w 629"/>
                <a:gd name="T61" fmla="*/ 137 h 695"/>
                <a:gd name="T62" fmla="*/ 472 w 629"/>
                <a:gd name="T63" fmla="*/ 144 h 695"/>
                <a:gd name="T64" fmla="*/ 470 w 629"/>
                <a:gd name="T65" fmla="*/ 127 h 695"/>
                <a:gd name="T66" fmla="*/ 454 w 629"/>
                <a:gd name="T67" fmla="*/ 114 h 695"/>
                <a:gd name="T68" fmla="*/ 425 w 629"/>
                <a:gd name="T69" fmla="*/ 102 h 695"/>
                <a:gd name="T70" fmla="*/ 391 w 629"/>
                <a:gd name="T71" fmla="*/ 125 h 695"/>
                <a:gd name="T72" fmla="*/ 356 w 629"/>
                <a:gd name="T73" fmla="*/ 112 h 695"/>
                <a:gd name="T74" fmla="*/ 362 w 629"/>
                <a:gd name="T75" fmla="*/ 92 h 695"/>
                <a:gd name="T76" fmla="*/ 379 w 629"/>
                <a:gd name="T77" fmla="*/ 62 h 695"/>
                <a:gd name="T78" fmla="*/ 366 w 629"/>
                <a:gd name="T79" fmla="*/ 31 h 695"/>
                <a:gd name="T80" fmla="*/ 339 w 629"/>
                <a:gd name="T81" fmla="*/ 48 h 695"/>
                <a:gd name="T82" fmla="*/ 287 w 629"/>
                <a:gd name="T83" fmla="*/ 46 h 695"/>
                <a:gd name="T84" fmla="*/ 280 w 629"/>
                <a:gd name="T85" fmla="*/ 52 h 695"/>
                <a:gd name="T86" fmla="*/ 259 w 629"/>
                <a:gd name="T87" fmla="*/ 62 h 695"/>
                <a:gd name="T88" fmla="*/ 226 w 629"/>
                <a:gd name="T89" fmla="*/ 44 h 695"/>
                <a:gd name="T90" fmla="*/ 228 w 629"/>
                <a:gd name="T91" fmla="*/ 21 h 695"/>
                <a:gd name="T92" fmla="*/ 207 w 629"/>
                <a:gd name="T93" fmla="*/ 4 h 695"/>
                <a:gd name="T94" fmla="*/ 186 w 629"/>
                <a:gd name="T95" fmla="*/ 18 h 695"/>
                <a:gd name="T96" fmla="*/ 159 w 629"/>
                <a:gd name="T97" fmla="*/ 19 h 695"/>
                <a:gd name="T98" fmla="*/ 159 w 629"/>
                <a:gd name="T99" fmla="*/ 48 h 695"/>
                <a:gd name="T100" fmla="*/ 128 w 629"/>
                <a:gd name="T101" fmla="*/ 79 h 695"/>
                <a:gd name="T102" fmla="*/ 92 w 629"/>
                <a:gd name="T103" fmla="*/ 58 h 695"/>
                <a:gd name="T104" fmla="*/ 65 w 629"/>
                <a:gd name="T105" fmla="*/ 69 h 695"/>
                <a:gd name="T106" fmla="*/ 59 w 629"/>
                <a:gd name="T107" fmla="*/ 83 h 695"/>
                <a:gd name="T108" fmla="*/ 69 w 629"/>
                <a:gd name="T109" fmla="*/ 106 h 695"/>
                <a:gd name="T110" fmla="*/ 53 w 629"/>
                <a:gd name="T111" fmla="*/ 169 h 695"/>
                <a:gd name="T112" fmla="*/ 44 w 629"/>
                <a:gd name="T113" fmla="*/ 167 h 695"/>
                <a:gd name="T114" fmla="*/ 24 w 629"/>
                <a:gd name="T115" fmla="*/ 173 h 695"/>
                <a:gd name="T116" fmla="*/ 1 w 629"/>
                <a:gd name="T117" fmla="*/ 213 h 695"/>
                <a:gd name="T118" fmla="*/ 34 w 629"/>
                <a:gd name="T119" fmla="*/ 273 h 695"/>
                <a:gd name="T120" fmla="*/ 51 w 629"/>
                <a:gd name="T121" fmla="*/ 273 h 6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29" h="695">
                  <a:moveTo>
                    <a:pt x="65" y="294"/>
                  </a:moveTo>
                  <a:lnTo>
                    <a:pt x="86" y="292"/>
                  </a:lnTo>
                  <a:lnTo>
                    <a:pt x="92" y="290"/>
                  </a:lnTo>
                  <a:lnTo>
                    <a:pt x="97" y="286"/>
                  </a:lnTo>
                  <a:lnTo>
                    <a:pt x="103" y="282"/>
                  </a:lnTo>
                  <a:lnTo>
                    <a:pt x="109" y="279"/>
                  </a:lnTo>
                  <a:lnTo>
                    <a:pt x="113" y="277"/>
                  </a:lnTo>
                  <a:lnTo>
                    <a:pt x="118" y="273"/>
                  </a:lnTo>
                  <a:lnTo>
                    <a:pt x="124" y="271"/>
                  </a:lnTo>
                  <a:lnTo>
                    <a:pt x="130" y="271"/>
                  </a:lnTo>
                  <a:lnTo>
                    <a:pt x="134" y="271"/>
                  </a:lnTo>
                  <a:lnTo>
                    <a:pt x="136" y="273"/>
                  </a:lnTo>
                  <a:lnTo>
                    <a:pt x="138" y="277"/>
                  </a:lnTo>
                  <a:lnTo>
                    <a:pt x="140" y="281"/>
                  </a:lnTo>
                  <a:lnTo>
                    <a:pt x="142" y="284"/>
                  </a:lnTo>
                  <a:lnTo>
                    <a:pt x="142" y="288"/>
                  </a:lnTo>
                  <a:lnTo>
                    <a:pt x="142" y="294"/>
                  </a:lnTo>
                  <a:lnTo>
                    <a:pt x="142" y="298"/>
                  </a:lnTo>
                  <a:lnTo>
                    <a:pt x="143" y="304"/>
                  </a:lnTo>
                  <a:lnTo>
                    <a:pt x="145" y="307"/>
                  </a:lnTo>
                  <a:lnTo>
                    <a:pt x="149" y="311"/>
                  </a:lnTo>
                  <a:lnTo>
                    <a:pt x="153" y="315"/>
                  </a:lnTo>
                  <a:lnTo>
                    <a:pt x="157" y="317"/>
                  </a:lnTo>
                  <a:lnTo>
                    <a:pt x="161" y="319"/>
                  </a:lnTo>
                  <a:lnTo>
                    <a:pt x="166" y="321"/>
                  </a:lnTo>
                  <a:lnTo>
                    <a:pt x="170" y="321"/>
                  </a:lnTo>
                  <a:lnTo>
                    <a:pt x="176" y="323"/>
                  </a:lnTo>
                  <a:lnTo>
                    <a:pt x="184" y="325"/>
                  </a:lnTo>
                  <a:lnTo>
                    <a:pt x="193" y="329"/>
                  </a:lnTo>
                  <a:lnTo>
                    <a:pt x="203" y="332"/>
                  </a:lnTo>
                  <a:lnTo>
                    <a:pt x="211" y="338"/>
                  </a:lnTo>
                  <a:lnTo>
                    <a:pt x="218" y="344"/>
                  </a:lnTo>
                  <a:lnTo>
                    <a:pt x="224" y="350"/>
                  </a:lnTo>
                  <a:lnTo>
                    <a:pt x="226" y="355"/>
                  </a:lnTo>
                  <a:lnTo>
                    <a:pt x="226" y="357"/>
                  </a:lnTo>
                  <a:lnTo>
                    <a:pt x="226" y="359"/>
                  </a:lnTo>
                  <a:lnTo>
                    <a:pt x="226" y="363"/>
                  </a:lnTo>
                  <a:lnTo>
                    <a:pt x="226" y="363"/>
                  </a:lnTo>
                  <a:lnTo>
                    <a:pt x="226" y="365"/>
                  </a:lnTo>
                  <a:lnTo>
                    <a:pt x="226" y="367"/>
                  </a:lnTo>
                  <a:lnTo>
                    <a:pt x="226" y="367"/>
                  </a:lnTo>
                  <a:lnTo>
                    <a:pt x="226" y="369"/>
                  </a:lnTo>
                  <a:lnTo>
                    <a:pt x="226" y="371"/>
                  </a:lnTo>
                  <a:lnTo>
                    <a:pt x="228" y="377"/>
                  </a:lnTo>
                  <a:lnTo>
                    <a:pt x="228" y="380"/>
                  </a:lnTo>
                  <a:lnTo>
                    <a:pt x="232" y="384"/>
                  </a:lnTo>
                  <a:lnTo>
                    <a:pt x="234" y="388"/>
                  </a:lnTo>
                  <a:lnTo>
                    <a:pt x="237" y="392"/>
                  </a:lnTo>
                  <a:lnTo>
                    <a:pt x="243" y="394"/>
                  </a:lnTo>
                  <a:lnTo>
                    <a:pt x="249" y="392"/>
                  </a:lnTo>
                  <a:lnTo>
                    <a:pt x="257" y="392"/>
                  </a:lnTo>
                  <a:lnTo>
                    <a:pt x="259" y="400"/>
                  </a:lnTo>
                  <a:lnTo>
                    <a:pt x="260" y="405"/>
                  </a:lnTo>
                  <a:lnTo>
                    <a:pt x="262" y="409"/>
                  </a:lnTo>
                  <a:lnTo>
                    <a:pt x="264" y="411"/>
                  </a:lnTo>
                  <a:lnTo>
                    <a:pt x="268" y="415"/>
                  </a:lnTo>
                  <a:lnTo>
                    <a:pt x="270" y="419"/>
                  </a:lnTo>
                  <a:lnTo>
                    <a:pt x="272" y="425"/>
                  </a:lnTo>
                  <a:lnTo>
                    <a:pt x="274" y="432"/>
                  </a:lnTo>
                  <a:lnTo>
                    <a:pt x="272" y="434"/>
                  </a:lnTo>
                  <a:lnTo>
                    <a:pt x="272" y="438"/>
                  </a:lnTo>
                  <a:lnTo>
                    <a:pt x="272" y="440"/>
                  </a:lnTo>
                  <a:lnTo>
                    <a:pt x="270" y="444"/>
                  </a:lnTo>
                  <a:lnTo>
                    <a:pt x="268" y="446"/>
                  </a:lnTo>
                  <a:lnTo>
                    <a:pt x="268" y="448"/>
                  </a:lnTo>
                  <a:lnTo>
                    <a:pt x="268" y="450"/>
                  </a:lnTo>
                  <a:lnTo>
                    <a:pt x="266" y="453"/>
                  </a:lnTo>
                  <a:lnTo>
                    <a:pt x="268" y="457"/>
                  </a:lnTo>
                  <a:lnTo>
                    <a:pt x="268" y="459"/>
                  </a:lnTo>
                  <a:lnTo>
                    <a:pt x="270" y="461"/>
                  </a:lnTo>
                  <a:lnTo>
                    <a:pt x="270" y="463"/>
                  </a:lnTo>
                  <a:lnTo>
                    <a:pt x="272" y="465"/>
                  </a:lnTo>
                  <a:lnTo>
                    <a:pt x="274" y="465"/>
                  </a:lnTo>
                  <a:lnTo>
                    <a:pt x="274" y="467"/>
                  </a:lnTo>
                  <a:lnTo>
                    <a:pt x="276" y="467"/>
                  </a:lnTo>
                  <a:lnTo>
                    <a:pt x="276" y="469"/>
                  </a:lnTo>
                  <a:lnTo>
                    <a:pt x="276" y="473"/>
                  </a:lnTo>
                  <a:lnTo>
                    <a:pt x="276" y="474"/>
                  </a:lnTo>
                  <a:lnTo>
                    <a:pt x="276" y="478"/>
                  </a:lnTo>
                  <a:lnTo>
                    <a:pt x="274" y="480"/>
                  </a:lnTo>
                  <a:lnTo>
                    <a:pt x="274" y="482"/>
                  </a:lnTo>
                  <a:lnTo>
                    <a:pt x="274" y="486"/>
                  </a:lnTo>
                  <a:lnTo>
                    <a:pt x="276" y="488"/>
                  </a:lnTo>
                  <a:lnTo>
                    <a:pt x="278" y="492"/>
                  </a:lnTo>
                  <a:lnTo>
                    <a:pt x="282" y="496"/>
                  </a:lnTo>
                  <a:lnTo>
                    <a:pt x="287" y="498"/>
                  </a:lnTo>
                  <a:lnTo>
                    <a:pt x="291" y="501"/>
                  </a:lnTo>
                  <a:lnTo>
                    <a:pt x="299" y="503"/>
                  </a:lnTo>
                  <a:lnTo>
                    <a:pt x="303" y="505"/>
                  </a:lnTo>
                  <a:lnTo>
                    <a:pt x="308" y="507"/>
                  </a:lnTo>
                  <a:lnTo>
                    <a:pt x="312" y="509"/>
                  </a:lnTo>
                  <a:lnTo>
                    <a:pt x="314" y="511"/>
                  </a:lnTo>
                  <a:lnTo>
                    <a:pt x="316" y="513"/>
                  </a:lnTo>
                  <a:lnTo>
                    <a:pt x="318" y="515"/>
                  </a:lnTo>
                  <a:lnTo>
                    <a:pt x="322" y="515"/>
                  </a:lnTo>
                  <a:lnTo>
                    <a:pt x="324" y="517"/>
                  </a:lnTo>
                  <a:lnTo>
                    <a:pt x="326" y="517"/>
                  </a:lnTo>
                  <a:lnTo>
                    <a:pt x="328" y="519"/>
                  </a:lnTo>
                  <a:lnTo>
                    <a:pt x="330" y="521"/>
                  </a:lnTo>
                  <a:lnTo>
                    <a:pt x="333" y="524"/>
                  </a:lnTo>
                  <a:lnTo>
                    <a:pt x="335" y="532"/>
                  </a:lnTo>
                  <a:lnTo>
                    <a:pt x="335" y="538"/>
                  </a:lnTo>
                  <a:lnTo>
                    <a:pt x="335" y="546"/>
                  </a:lnTo>
                  <a:lnTo>
                    <a:pt x="337" y="551"/>
                  </a:lnTo>
                  <a:lnTo>
                    <a:pt x="339" y="557"/>
                  </a:lnTo>
                  <a:lnTo>
                    <a:pt x="343" y="559"/>
                  </a:lnTo>
                  <a:lnTo>
                    <a:pt x="349" y="561"/>
                  </a:lnTo>
                  <a:lnTo>
                    <a:pt x="349" y="563"/>
                  </a:lnTo>
                  <a:lnTo>
                    <a:pt x="349" y="565"/>
                  </a:lnTo>
                  <a:lnTo>
                    <a:pt x="349" y="567"/>
                  </a:lnTo>
                  <a:lnTo>
                    <a:pt x="349" y="569"/>
                  </a:lnTo>
                  <a:lnTo>
                    <a:pt x="349" y="570"/>
                  </a:lnTo>
                  <a:lnTo>
                    <a:pt x="349" y="572"/>
                  </a:lnTo>
                  <a:lnTo>
                    <a:pt x="349" y="574"/>
                  </a:lnTo>
                  <a:lnTo>
                    <a:pt x="349" y="576"/>
                  </a:lnTo>
                  <a:lnTo>
                    <a:pt x="349" y="580"/>
                  </a:lnTo>
                  <a:lnTo>
                    <a:pt x="349" y="582"/>
                  </a:lnTo>
                  <a:lnTo>
                    <a:pt x="349" y="586"/>
                  </a:lnTo>
                  <a:lnTo>
                    <a:pt x="349" y="588"/>
                  </a:lnTo>
                  <a:lnTo>
                    <a:pt x="349" y="592"/>
                  </a:lnTo>
                  <a:lnTo>
                    <a:pt x="349" y="593"/>
                  </a:lnTo>
                  <a:lnTo>
                    <a:pt x="349" y="597"/>
                  </a:lnTo>
                  <a:lnTo>
                    <a:pt x="349" y="597"/>
                  </a:lnTo>
                  <a:lnTo>
                    <a:pt x="343" y="599"/>
                  </a:lnTo>
                  <a:lnTo>
                    <a:pt x="337" y="605"/>
                  </a:lnTo>
                  <a:lnTo>
                    <a:pt x="330" y="611"/>
                  </a:lnTo>
                  <a:lnTo>
                    <a:pt x="322" y="617"/>
                  </a:lnTo>
                  <a:lnTo>
                    <a:pt x="314" y="624"/>
                  </a:lnTo>
                  <a:lnTo>
                    <a:pt x="310" y="632"/>
                  </a:lnTo>
                  <a:lnTo>
                    <a:pt x="307" y="640"/>
                  </a:lnTo>
                  <a:lnTo>
                    <a:pt x="305" y="645"/>
                  </a:lnTo>
                  <a:lnTo>
                    <a:pt x="305" y="647"/>
                  </a:lnTo>
                  <a:lnTo>
                    <a:pt x="307" y="647"/>
                  </a:lnTo>
                  <a:lnTo>
                    <a:pt x="310" y="649"/>
                  </a:lnTo>
                  <a:lnTo>
                    <a:pt x="312" y="649"/>
                  </a:lnTo>
                  <a:lnTo>
                    <a:pt x="316" y="649"/>
                  </a:lnTo>
                  <a:lnTo>
                    <a:pt x="318" y="649"/>
                  </a:lnTo>
                  <a:lnTo>
                    <a:pt x="320" y="649"/>
                  </a:lnTo>
                  <a:lnTo>
                    <a:pt x="322" y="649"/>
                  </a:lnTo>
                  <a:lnTo>
                    <a:pt x="326" y="651"/>
                  </a:lnTo>
                  <a:lnTo>
                    <a:pt x="330" y="653"/>
                  </a:lnTo>
                  <a:lnTo>
                    <a:pt x="333" y="655"/>
                  </a:lnTo>
                  <a:lnTo>
                    <a:pt x="335" y="659"/>
                  </a:lnTo>
                  <a:lnTo>
                    <a:pt x="339" y="661"/>
                  </a:lnTo>
                  <a:lnTo>
                    <a:pt x="341" y="663"/>
                  </a:lnTo>
                  <a:lnTo>
                    <a:pt x="345" y="665"/>
                  </a:lnTo>
                  <a:lnTo>
                    <a:pt x="349" y="666"/>
                  </a:lnTo>
                  <a:lnTo>
                    <a:pt x="354" y="668"/>
                  </a:lnTo>
                  <a:lnTo>
                    <a:pt x="360" y="672"/>
                  </a:lnTo>
                  <a:lnTo>
                    <a:pt x="364" y="676"/>
                  </a:lnTo>
                  <a:lnTo>
                    <a:pt x="370" y="680"/>
                  </a:lnTo>
                  <a:lnTo>
                    <a:pt x="374" y="686"/>
                  </a:lnTo>
                  <a:lnTo>
                    <a:pt x="378" y="689"/>
                  </a:lnTo>
                  <a:lnTo>
                    <a:pt x="381" y="691"/>
                  </a:lnTo>
                  <a:lnTo>
                    <a:pt x="385" y="695"/>
                  </a:lnTo>
                  <a:lnTo>
                    <a:pt x="387" y="689"/>
                  </a:lnTo>
                  <a:lnTo>
                    <a:pt x="389" y="686"/>
                  </a:lnTo>
                  <a:lnTo>
                    <a:pt x="391" y="682"/>
                  </a:lnTo>
                  <a:lnTo>
                    <a:pt x="393" y="678"/>
                  </a:lnTo>
                  <a:lnTo>
                    <a:pt x="395" y="674"/>
                  </a:lnTo>
                  <a:lnTo>
                    <a:pt x="397" y="670"/>
                  </a:lnTo>
                  <a:lnTo>
                    <a:pt x="401" y="668"/>
                  </a:lnTo>
                  <a:lnTo>
                    <a:pt x="402" y="665"/>
                  </a:lnTo>
                  <a:lnTo>
                    <a:pt x="404" y="661"/>
                  </a:lnTo>
                  <a:lnTo>
                    <a:pt x="406" y="657"/>
                  </a:lnTo>
                  <a:lnTo>
                    <a:pt x="406" y="653"/>
                  </a:lnTo>
                  <a:lnTo>
                    <a:pt x="408" y="649"/>
                  </a:lnTo>
                  <a:lnTo>
                    <a:pt x="410" y="645"/>
                  </a:lnTo>
                  <a:lnTo>
                    <a:pt x="412" y="641"/>
                  </a:lnTo>
                  <a:lnTo>
                    <a:pt x="412" y="638"/>
                  </a:lnTo>
                  <a:lnTo>
                    <a:pt x="414" y="634"/>
                  </a:lnTo>
                  <a:lnTo>
                    <a:pt x="416" y="630"/>
                  </a:lnTo>
                  <a:lnTo>
                    <a:pt x="418" y="626"/>
                  </a:lnTo>
                  <a:lnTo>
                    <a:pt x="422" y="622"/>
                  </a:lnTo>
                  <a:lnTo>
                    <a:pt x="425" y="620"/>
                  </a:lnTo>
                  <a:lnTo>
                    <a:pt x="427" y="617"/>
                  </a:lnTo>
                  <a:lnTo>
                    <a:pt x="429" y="615"/>
                  </a:lnTo>
                  <a:lnTo>
                    <a:pt x="431" y="611"/>
                  </a:lnTo>
                  <a:lnTo>
                    <a:pt x="431" y="607"/>
                  </a:lnTo>
                  <a:lnTo>
                    <a:pt x="431" y="601"/>
                  </a:lnTo>
                  <a:lnTo>
                    <a:pt x="431" y="595"/>
                  </a:lnTo>
                  <a:lnTo>
                    <a:pt x="429" y="592"/>
                  </a:lnTo>
                  <a:lnTo>
                    <a:pt x="427" y="586"/>
                  </a:lnTo>
                  <a:lnTo>
                    <a:pt x="425" y="582"/>
                  </a:lnTo>
                  <a:lnTo>
                    <a:pt x="424" y="576"/>
                  </a:lnTo>
                  <a:lnTo>
                    <a:pt x="422" y="572"/>
                  </a:lnTo>
                  <a:lnTo>
                    <a:pt x="422" y="569"/>
                  </a:lnTo>
                  <a:lnTo>
                    <a:pt x="424" y="561"/>
                  </a:lnTo>
                  <a:lnTo>
                    <a:pt x="427" y="555"/>
                  </a:lnTo>
                  <a:lnTo>
                    <a:pt x="435" y="547"/>
                  </a:lnTo>
                  <a:lnTo>
                    <a:pt x="443" y="540"/>
                  </a:lnTo>
                  <a:lnTo>
                    <a:pt x="452" y="534"/>
                  </a:lnTo>
                  <a:lnTo>
                    <a:pt x="462" y="528"/>
                  </a:lnTo>
                  <a:lnTo>
                    <a:pt x="470" y="524"/>
                  </a:lnTo>
                  <a:lnTo>
                    <a:pt x="477" y="524"/>
                  </a:lnTo>
                  <a:lnTo>
                    <a:pt x="479" y="522"/>
                  </a:lnTo>
                  <a:lnTo>
                    <a:pt x="481" y="522"/>
                  </a:lnTo>
                  <a:lnTo>
                    <a:pt x="483" y="519"/>
                  </a:lnTo>
                  <a:lnTo>
                    <a:pt x="485" y="517"/>
                  </a:lnTo>
                  <a:lnTo>
                    <a:pt x="487" y="515"/>
                  </a:lnTo>
                  <a:lnTo>
                    <a:pt x="491" y="513"/>
                  </a:lnTo>
                  <a:lnTo>
                    <a:pt x="493" y="511"/>
                  </a:lnTo>
                  <a:lnTo>
                    <a:pt x="496" y="509"/>
                  </a:lnTo>
                  <a:lnTo>
                    <a:pt x="500" y="509"/>
                  </a:lnTo>
                  <a:lnTo>
                    <a:pt x="502" y="509"/>
                  </a:lnTo>
                  <a:lnTo>
                    <a:pt x="506" y="509"/>
                  </a:lnTo>
                  <a:lnTo>
                    <a:pt x="508" y="509"/>
                  </a:lnTo>
                  <a:lnTo>
                    <a:pt x="510" y="509"/>
                  </a:lnTo>
                  <a:lnTo>
                    <a:pt x="512" y="509"/>
                  </a:lnTo>
                  <a:lnTo>
                    <a:pt x="514" y="509"/>
                  </a:lnTo>
                  <a:lnTo>
                    <a:pt x="516" y="509"/>
                  </a:lnTo>
                  <a:lnTo>
                    <a:pt x="521" y="509"/>
                  </a:lnTo>
                  <a:lnTo>
                    <a:pt x="527" y="509"/>
                  </a:lnTo>
                  <a:lnTo>
                    <a:pt x="529" y="507"/>
                  </a:lnTo>
                  <a:lnTo>
                    <a:pt x="531" y="505"/>
                  </a:lnTo>
                  <a:lnTo>
                    <a:pt x="533" y="503"/>
                  </a:lnTo>
                  <a:lnTo>
                    <a:pt x="533" y="499"/>
                  </a:lnTo>
                  <a:lnTo>
                    <a:pt x="535" y="496"/>
                  </a:lnTo>
                  <a:lnTo>
                    <a:pt x="537" y="492"/>
                  </a:lnTo>
                  <a:lnTo>
                    <a:pt x="544" y="474"/>
                  </a:lnTo>
                  <a:lnTo>
                    <a:pt x="546" y="469"/>
                  </a:lnTo>
                  <a:lnTo>
                    <a:pt x="548" y="465"/>
                  </a:lnTo>
                  <a:lnTo>
                    <a:pt x="552" y="459"/>
                  </a:lnTo>
                  <a:lnTo>
                    <a:pt x="554" y="455"/>
                  </a:lnTo>
                  <a:lnTo>
                    <a:pt x="556" y="450"/>
                  </a:lnTo>
                  <a:lnTo>
                    <a:pt x="556" y="444"/>
                  </a:lnTo>
                  <a:lnTo>
                    <a:pt x="558" y="436"/>
                  </a:lnTo>
                  <a:lnTo>
                    <a:pt x="558" y="428"/>
                  </a:lnTo>
                  <a:lnTo>
                    <a:pt x="558" y="425"/>
                  </a:lnTo>
                  <a:lnTo>
                    <a:pt x="560" y="421"/>
                  </a:lnTo>
                  <a:lnTo>
                    <a:pt x="560" y="419"/>
                  </a:lnTo>
                  <a:lnTo>
                    <a:pt x="562" y="415"/>
                  </a:lnTo>
                  <a:lnTo>
                    <a:pt x="564" y="413"/>
                  </a:lnTo>
                  <a:lnTo>
                    <a:pt x="566" y="411"/>
                  </a:lnTo>
                  <a:lnTo>
                    <a:pt x="567" y="407"/>
                  </a:lnTo>
                  <a:lnTo>
                    <a:pt x="567" y="403"/>
                  </a:lnTo>
                  <a:lnTo>
                    <a:pt x="567" y="400"/>
                  </a:lnTo>
                  <a:lnTo>
                    <a:pt x="567" y="396"/>
                  </a:lnTo>
                  <a:lnTo>
                    <a:pt x="567" y="394"/>
                  </a:lnTo>
                  <a:lnTo>
                    <a:pt x="567" y="390"/>
                  </a:lnTo>
                  <a:lnTo>
                    <a:pt x="567" y="388"/>
                  </a:lnTo>
                  <a:lnTo>
                    <a:pt x="567" y="384"/>
                  </a:lnTo>
                  <a:lnTo>
                    <a:pt x="567" y="382"/>
                  </a:lnTo>
                  <a:lnTo>
                    <a:pt x="567" y="378"/>
                  </a:lnTo>
                  <a:lnTo>
                    <a:pt x="567" y="375"/>
                  </a:lnTo>
                  <a:lnTo>
                    <a:pt x="566" y="371"/>
                  </a:lnTo>
                  <a:lnTo>
                    <a:pt x="566" y="365"/>
                  </a:lnTo>
                  <a:lnTo>
                    <a:pt x="564" y="359"/>
                  </a:lnTo>
                  <a:lnTo>
                    <a:pt x="564" y="352"/>
                  </a:lnTo>
                  <a:lnTo>
                    <a:pt x="562" y="346"/>
                  </a:lnTo>
                  <a:lnTo>
                    <a:pt x="562" y="342"/>
                  </a:lnTo>
                  <a:lnTo>
                    <a:pt x="562" y="338"/>
                  </a:lnTo>
                  <a:lnTo>
                    <a:pt x="562" y="334"/>
                  </a:lnTo>
                  <a:lnTo>
                    <a:pt x="564" y="330"/>
                  </a:lnTo>
                  <a:lnTo>
                    <a:pt x="567" y="329"/>
                  </a:lnTo>
                  <a:lnTo>
                    <a:pt x="569" y="325"/>
                  </a:lnTo>
                  <a:lnTo>
                    <a:pt x="573" y="323"/>
                  </a:lnTo>
                  <a:lnTo>
                    <a:pt x="577" y="321"/>
                  </a:lnTo>
                  <a:lnTo>
                    <a:pt x="581" y="321"/>
                  </a:lnTo>
                  <a:lnTo>
                    <a:pt x="583" y="319"/>
                  </a:lnTo>
                  <a:lnTo>
                    <a:pt x="583" y="311"/>
                  </a:lnTo>
                  <a:lnTo>
                    <a:pt x="585" y="306"/>
                  </a:lnTo>
                  <a:lnTo>
                    <a:pt x="587" y="300"/>
                  </a:lnTo>
                  <a:lnTo>
                    <a:pt x="591" y="294"/>
                  </a:lnTo>
                  <a:lnTo>
                    <a:pt x="598" y="286"/>
                  </a:lnTo>
                  <a:lnTo>
                    <a:pt x="606" y="279"/>
                  </a:lnTo>
                  <a:lnTo>
                    <a:pt x="614" y="271"/>
                  </a:lnTo>
                  <a:lnTo>
                    <a:pt x="621" y="261"/>
                  </a:lnTo>
                  <a:lnTo>
                    <a:pt x="623" y="256"/>
                  </a:lnTo>
                  <a:lnTo>
                    <a:pt x="627" y="250"/>
                  </a:lnTo>
                  <a:lnTo>
                    <a:pt x="627" y="242"/>
                  </a:lnTo>
                  <a:lnTo>
                    <a:pt x="629" y="233"/>
                  </a:lnTo>
                  <a:lnTo>
                    <a:pt x="627" y="227"/>
                  </a:lnTo>
                  <a:lnTo>
                    <a:pt x="627" y="221"/>
                  </a:lnTo>
                  <a:lnTo>
                    <a:pt x="625" y="215"/>
                  </a:lnTo>
                  <a:lnTo>
                    <a:pt x="623" y="208"/>
                  </a:lnTo>
                  <a:lnTo>
                    <a:pt x="621" y="202"/>
                  </a:lnTo>
                  <a:lnTo>
                    <a:pt x="619" y="196"/>
                  </a:lnTo>
                  <a:lnTo>
                    <a:pt x="617" y="192"/>
                  </a:lnTo>
                  <a:lnTo>
                    <a:pt x="615" y="188"/>
                  </a:lnTo>
                  <a:lnTo>
                    <a:pt x="614" y="183"/>
                  </a:lnTo>
                  <a:lnTo>
                    <a:pt x="612" y="181"/>
                  </a:lnTo>
                  <a:lnTo>
                    <a:pt x="608" y="181"/>
                  </a:lnTo>
                  <a:lnTo>
                    <a:pt x="604" y="181"/>
                  </a:lnTo>
                  <a:lnTo>
                    <a:pt x="602" y="181"/>
                  </a:lnTo>
                  <a:lnTo>
                    <a:pt x="598" y="183"/>
                  </a:lnTo>
                  <a:lnTo>
                    <a:pt x="594" y="181"/>
                  </a:lnTo>
                  <a:lnTo>
                    <a:pt x="592" y="181"/>
                  </a:lnTo>
                  <a:lnTo>
                    <a:pt x="587" y="175"/>
                  </a:lnTo>
                  <a:lnTo>
                    <a:pt x="579" y="169"/>
                  </a:lnTo>
                  <a:lnTo>
                    <a:pt x="573" y="162"/>
                  </a:lnTo>
                  <a:lnTo>
                    <a:pt x="567" y="156"/>
                  </a:lnTo>
                  <a:lnTo>
                    <a:pt x="562" y="148"/>
                  </a:lnTo>
                  <a:lnTo>
                    <a:pt x="556" y="144"/>
                  </a:lnTo>
                  <a:lnTo>
                    <a:pt x="550" y="140"/>
                  </a:lnTo>
                  <a:lnTo>
                    <a:pt x="543" y="139"/>
                  </a:lnTo>
                  <a:lnTo>
                    <a:pt x="539" y="139"/>
                  </a:lnTo>
                  <a:lnTo>
                    <a:pt x="535" y="139"/>
                  </a:lnTo>
                  <a:lnTo>
                    <a:pt x="533" y="139"/>
                  </a:lnTo>
                  <a:lnTo>
                    <a:pt x="529" y="139"/>
                  </a:lnTo>
                  <a:lnTo>
                    <a:pt x="527" y="139"/>
                  </a:lnTo>
                  <a:lnTo>
                    <a:pt x="523" y="139"/>
                  </a:lnTo>
                  <a:lnTo>
                    <a:pt x="521" y="139"/>
                  </a:lnTo>
                  <a:lnTo>
                    <a:pt x="518" y="139"/>
                  </a:lnTo>
                  <a:lnTo>
                    <a:pt x="516" y="139"/>
                  </a:lnTo>
                  <a:lnTo>
                    <a:pt x="512" y="139"/>
                  </a:lnTo>
                  <a:lnTo>
                    <a:pt x="508" y="139"/>
                  </a:lnTo>
                  <a:lnTo>
                    <a:pt x="506" y="137"/>
                  </a:lnTo>
                  <a:lnTo>
                    <a:pt x="502" y="137"/>
                  </a:lnTo>
                  <a:lnTo>
                    <a:pt x="498" y="137"/>
                  </a:lnTo>
                  <a:lnTo>
                    <a:pt x="495" y="135"/>
                  </a:lnTo>
                  <a:lnTo>
                    <a:pt x="491" y="135"/>
                  </a:lnTo>
                  <a:lnTo>
                    <a:pt x="487" y="135"/>
                  </a:lnTo>
                  <a:lnTo>
                    <a:pt x="483" y="137"/>
                  </a:lnTo>
                  <a:lnTo>
                    <a:pt x="479" y="137"/>
                  </a:lnTo>
                  <a:lnTo>
                    <a:pt x="477" y="139"/>
                  </a:lnTo>
                  <a:lnTo>
                    <a:pt x="475" y="139"/>
                  </a:lnTo>
                  <a:lnTo>
                    <a:pt x="473" y="140"/>
                  </a:lnTo>
                  <a:lnTo>
                    <a:pt x="473" y="142"/>
                  </a:lnTo>
                  <a:lnTo>
                    <a:pt x="472" y="144"/>
                  </a:lnTo>
                  <a:lnTo>
                    <a:pt x="472" y="142"/>
                  </a:lnTo>
                  <a:lnTo>
                    <a:pt x="470" y="139"/>
                  </a:lnTo>
                  <a:lnTo>
                    <a:pt x="470" y="137"/>
                  </a:lnTo>
                  <a:lnTo>
                    <a:pt x="470" y="135"/>
                  </a:lnTo>
                  <a:lnTo>
                    <a:pt x="472" y="133"/>
                  </a:lnTo>
                  <a:lnTo>
                    <a:pt x="472" y="131"/>
                  </a:lnTo>
                  <a:lnTo>
                    <a:pt x="472" y="129"/>
                  </a:lnTo>
                  <a:lnTo>
                    <a:pt x="472" y="129"/>
                  </a:lnTo>
                  <a:lnTo>
                    <a:pt x="472" y="129"/>
                  </a:lnTo>
                  <a:lnTo>
                    <a:pt x="470" y="127"/>
                  </a:lnTo>
                  <a:lnTo>
                    <a:pt x="470" y="127"/>
                  </a:lnTo>
                  <a:lnTo>
                    <a:pt x="470" y="125"/>
                  </a:lnTo>
                  <a:lnTo>
                    <a:pt x="468" y="123"/>
                  </a:lnTo>
                  <a:lnTo>
                    <a:pt x="468" y="123"/>
                  </a:lnTo>
                  <a:lnTo>
                    <a:pt x="468" y="121"/>
                  </a:lnTo>
                  <a:lnTo>
                    <a:pt x="468" y="119"/>
                  </a:lnTo>
                  <a:lnTo>
                    <a:pt x="464" y="119"/>
                  </a:lnTo>
                  <a:lnTo>
                    <a:pt x="460" y="117"/>
                  </a:lnTo>
                  <a:lnTo>
                    <a:pt x="458" y="115"/>
                  </a:lnTo>
                  <a:lnTo>
                    <a:pt x="454" y="114"/>
                  </a:lnTo>
                  <a:lnTo>
                    <a:pt x="452" y="112"/>
                  </a:lnTo>
                  <a:lnTo>
                    <a:pt x="450" y="110"/>
                  </a:lnTo>
                  <a:lnTo>
                    <a:pt x="449" y="108"/>
                  </a:lnTo>
                  <a:lnTo>
                    <a:pt x="449" y="108"/>
                  </a:lnTo>
                  <a:lnTo>
                    <a:pt x="443" y="108"/>
                  </a:lnTo>
                  <a:lnTo>
                    <a:pt x="439" y="108"/>
                  </a:lnTo>
                  <a:lnTo>
                    <a:pt x="435" y="108"/>
                  </a:lnTo>
                  <a:lnTo>
                    <a:pt x="431" y="106"/>
                  </a:lnTo>
                  <a:lnTo>
                    <a:pt x="429" y="106"/>
                  </a:lnTo>
                  <a:lnTo>
                    <a:pt x="425" y="102"/>
                  </a:lnTo>
                  <a:lnTo>
                    <a:pt x="424" y="100"/>
                  </a:lnTo>
                  <a:lnTo>
                    <a:pt x="422" y="98"/>
                  </a:lnTo>
                  <a:lnTo>
                    <a:pt x="414" y="98"/>
                  </a:lnTo>
                  <a:lnTo>
                    <a:pt x="412" y="102"/>
                  </a:lnTo>
                  <a:lnTo>
                    <a:pt x="410" y="106"/>
                  </a:lnTo>
                  <a:lnTo>
                    <a:pt x="406" y="112"/>
                  </a:lnTo>
                  <a:lnTo>
                    <a:pt x="402" y="117"/>
                  </a:lnTo>
                  <a:lnTo>
                    <a:pt x="399" y="121"/>
                  </a:lnTo>
                  <a:lnTo>
                    <a:pt x="395" y="125"/>
                  </a:lnTo>
                  <a:lnTo>
                    <a:pt x="391" y="125"/>
                  </a:lnTo>
                  <a:lnTo>
                    <a:pt x="389" y="123"/>
                  </a:lnTo>
                  <a:lnTo>
                    <a:pt x="385" y="123"/>
                  </a:lnTo>
                  <a:lnTo>
                    <a:pt x="379" y="123"/>
                  </a:lnTo>
                  <a:lnTo>
                    <a:pt x="376" y="123"/>
                  </a:lnTo>
                  <a:lnTo>
                    <a:pt x="372" y="121"/>
                  </a:lnTo>
                  <a:lnTo>
                    <a:pt x="368" y="119"/>
                  </a:lnTo>
                  <a:lnTo>
                    <a:pt x="366" y="117"/>
                  </a:lnTo>
                  <a:lnTo>
                    <a:pt x="364" y="115"/>
                  </a:lnTo>
                  <a:lnTo>
                    <a:pt x="364" y="112"/>
                  </a:lnTo>
                  <a:lnTo>
                    <a:pt x="356" y="112"/>
                  </a:lnTo>
                  <a:lnTo>
                    <a:pt x="356" y="114"/>
                  </a:lnTo>
                  <a:lnTo>
                    <a:pt x="354" y="114"/>
                  </a:lnTo>
                  <a:lnTo>
                    <a:pt x="353" y="115"/>
                  </a:lnTo>
                  <a:lnTo>
                    <a:pt x="351" y="115"/>
                  </a:lnTo>
                  <a:lnTo>
                    <a:pt x="349" y="115"/>
                  </a:lnTo>
                  <a:lnTo>
                    <a:pt x="347" y="115"/>
                  </a:lnTo>
                  <a:lnTo>
                    <a:pt x="345" y="115"/>
                  </a:lnTo>
                  <a:lnTo>
                    <a:pt x="343" y="115"/>
                  </a:lnTo>
                  <a:lnTo>
                    <a:pt x="362" y="98"/>
                  </a:lnTo>
                  <a:lnTo>
                    <a:pt x="362" y="92"/>
                  </a:lnTo>
                  <a:lnTo>
                    <a:pt x="364" y="87"/>
                  </a:lnTo>
                  <a:lnTo>
                    <a:pt x="368" y="83"/>
                  </a:lnTo>
                  <a:lnTo>
                    <a:pt x="372" y="79"/>
                  </a:lnTo>
                  <a:lnTo>
                    <a:pt x="376" y="75"/>
                  </a:lnTo>
                  <a:lnTo>
                    <a:pt x="379" y="73"/>
                  </a:lnTo>
                  <a:lnTo>
                    <a:pt x="381" y="69"/>
                  </a:lnTo>
                  <a:lnTo>
                    <a:pt x="385" y="66"/>
                  </a:lnTo>
                  <a:lnTo>
                    <a:pt x="383" y="66"/>
                  </a:lnTo>
                  <a:lnTo>
                    <a:pt x="381" y="64"/>
                  </a:lnTo>
                  <a:lnTo>
                    <a:pt x="379" y="62"/>
                  </a:lnTo>
                  <a:lnTo>
                    <a:pt x="379" y="62"/>
                  </a:lnTo>
                  <a:lnTo>
                    <a:pt x="379" y="60"/>
                  </a:lnTo>
                  <a:lnTo>
                    <a:pt x="378" y="60"/>
                  </a:lnTo>
                  <a:lnTo>
                    <a:pt x="378" y="58"/>
                  </a:lnTo>
                  <a:lnTo>
                    <a:pt x="378" y="56"/>
                  </a:lnTo>
                  <a:lnTo>
                    <a:pt x="372" y="56"/>
                  </a:lnTo>
                  <a:lnTo>
                    <a:pt x="370" y="50"/>
                  </a:lnTo>
                  <a:lnTo>
                    <a:pt x="368" y="44"/>
                  </a:lnTo>
                  <a:lnTo>
                    <a:pt x="366" y="39"/>
                  </a:lnTo>
                  <a:lnTo>
                    <a:pt x="366" y="31"/>
                  </a:lnTo>
                  <a:lnTo>
                    <a:pt x="364" y="25"/>
                  </a:lnTo>
                  <a:lnTo>
                    <a:pt x="362" y="19"/>
                  </a:lnTo>
                  <a:lnTo>
                    <a:pt x="360" y="16"/>
                  </a:lnTo>
                  <a:lnTo>
                    <a:pt x="358" y="18"/>
                  </a:lnTo>
                  <a:lnTo>
                    <a:pt x="356" y="21"/>
                  </a:lnTo>
                  <a:lnTo>
                    <a:pt x="353" y="27"/>
                  </a:lnTo>
                  <a:lnTo>
                    <a:pt x="349" y="33"/>
                  </a:lnTo>
                  <a:lnTo>
                    <a:pt x="345" y="39"/>
                  </a:lnTo>
                  <a:lnTo>
                    <a:pt x="341" y="44"/>
                  </a:lnTo>
                  <a:lnTo>
                    <a:pt x="339" y="48"/>
                  </a:lnTo>
                  <a:lnTo>
                    <a:pt x="335" y="48"/>
                  </a:lnTo>
                  <a:lnTo>
                    <a:pt x="316" y="41"/>
                  </a:lnTo>
                  <a:lnTo>
                    <a:pt x="312" y="43"/>
                  </a:lnTo>
                  <a:lnTo>
                    <a:pt x="310" y="44"/>
                  </a:lnTo>
                  <a:lnTo>
                    <a:pt x="307" y="44"/>
                  </a:lnTo>
                  <a:lnTo>
                    <a:pt x="303" y="44"/>
                  </a:lnTo>
                  <a:lnTo>
                    <a:pt x="299" y="46"/>
                  </a:lnTo>
                  <a:lnTo>
                    <a:pt x="295" y="46"/>
                  </a:lnTo>
                  <a:lnTo>
                    <a:pt x="291" y="46"/>
                  </a:lnTo>
                  <a:lnTo>
                    <a:pt x="287" y="46"/>
                  </a:lnTo>
                  <a:lnTo>
                    <a:pt x="287" y="48"/>
                  </a:lnTo>
                  <a:lnTo>
                    <a:pt x="285" y="48"/>
                  </a:lnTo>
                  <a:lnTo>
                    <a:pt x="285" y="50"/>
                  </a:lnTo>
                  <a:lnTo>
                    <a:pt x="285" y="50"/>
                  </a:lnTo>
                  <a:lnTo>
                    <a:pt x="284" y="52"/>
                  </a:lnTo>
                  <a:lnTo>
                    <a:pt x="284" y="52"/>
                  </a:lnTo>
                  <a:lnTo>
                    <a:pt x="282" y="52"/>
                  </a:lnTo>
                  <a:lnTo>
                    <a:pt x="282" y="52"/>
                  </a:lnTo>
                  <a:lnTo>
                    <a:pt x="280" y="52"/>
                  </a:lnTo>
                  <a:lnTo>
                    <a:pt x="280" y="52"/>
                  </a:lnTo>
                  <a:lnTo>
                    <a:pt x="278" y="54"/>
                  </a:lnTo>
                  <a:lnTo>
                    <a:pt x="278" y="54"/>
                  </a:lnTo>
                  <a:lnTo>
                    <a:pt x="278" y="54"/>
                  </a:lnTo>
                  <a:lnTo>
                    <a:pt x="276" y="54"/>
                  </a:lnTo>
                  <a:lnTo>
                    <a:pt x="276" y="54"/>
                  </a:lnTo>
                  <a:lnTo>
                    <a:pt x="276" y="52"/>
                  </a:lnTo>
                  <a:lnTo>
                    <a:pt x="274" y="56"/>
                  </a:lnTo>
                  <a:lnTo>
                    <a:pt x="270" y="58"/>
                  </a:lnTo>
                  <a:lnTo>
                    <a:pt x="264" y="60"/>
                  </a:lnTo>
                  <a:lnTo>
                    <a:pt x="259" y="62"/>
                  </a:lnTo>
                  <a:lnTo>
                    <a:pt x="253" y="64"/>
                  </a:lnTo>
                  <a:lnTo>
                    <a:pt x="247" y="66"/>
                  </a:lnTo>
                  <a:lnTo>
                    <a:pt x="243" y="66"/>
                  </a:lnTo>
                  <a:lnTo>
                    <a:pt x="241" y="66"/>
                  </a:lnTo>
                  <a:lnTo>
                    <a:pt x="237" y="66"/>
                  </a:lnTo>
                  <a:lnTo>
                    <a:pt x="236" y="64"/>
                  </a:lnTo>
                  <a:lnTo>
                    <a:pt x="232" y="60"/>
                  </a:lnTo>
                  <a:lnTo>
                    <a:pt x="230" y="54"/>
                  </a:lnTo>
                  <a:lnTo>
                    <a:pt x="228" y="50"/>
                  </a:lnTo>
                  <a:lnTo>
                    <a:pt x="226" y="44"/>
                  </a:lnTo>
                  <a:lnTo>
                    <a:pt x="224" y="41"/>
                  </a:lnTo>
                  <a:lnTo>
                    <a:pt x="224" y="37"/>
                  </a:lnTo>
                  <a:lnTo>
                    <a:pt x="224" y="35"/>
                  </a:lnTo>
                  <a:lnTo>
                    <a:pt x="224" y="33"/>
                  </a:lnTo>
                  <a:lnTo>
                    <a:pt x="226" y="31"/>
                  </a:lnTo>
                  <a:lnTo>
                    <a:pt x="226" y="29"/>
                  </a:lnTo>
                  <a:lnTo>
                    <a:pt x="226" y="27"/>
                  </a:lnTo>
                  <a:lnTo>
                    <a:pt x="228" y="25"/>
                  </a:lnTo>
                  <a:lnTo>
                    <a:pt x="228" y="23"/>
                  </a:lnTo>
                  <a:lnTo>
                    <a:pt x="228" y="21"/>
                  </a:lnTo>
                  <a:lnTo>
                    <a:pt x="228" y="16"/>
                  </a:lnTo>
                  <a:lnTo>
                    <a:pt x="228" y="12"/>
                  </a:lnTo>
                  <a:lnTo>
                    <a:pt x="226" y="10"/>
                  </a:lnTo>
                  <a:lnTo>
                    <a:pt x="224" y="6"/>
                  </a:lnTo>
                  <a:lnTo>
                    <a:pt x="222" y="4"/>
                  </a:lnTo>
                  <a:lnTo>
                    <a:pt x="218" y="2"/>
                  </a:lnTo>
                  <a:lnTo>
                    <a:pt x="214" y="0"/>
                  </a:lnTo>
                  <a:lnTo>
                    <a:pt x="209" y="0"/>
                  </a:lnTo>
                  <a:lnTo>
                    <a:pt x="209" y="2"/>
                  </a:lnTo>
                  <a:lnTo>
                    <a:pt x="207" y="4"/>
                  </a:lnTo>
                  <a:lnTo>
                    <a:pt x="207" y="4"/>
                  </a:lnTo>
                  <a:lnTo>
                    <a:pt x="205" y="6"/>
                  </a:lnTo>
                  <a:lnTo>
                    <a:pt x="205" y="8"/>
                  </a:lnTo>
                  <a:lnTo>
                    <a:pt x="203" y="8"/>
                  </a:lnTo>
                  <a:lnTo>
                    <a:pt x="201" y="8"/>
                  </a:lnTo>
                  <a:lnTo>
                    <a:pt x="199" y="8"/>
                  </a:lnTo>
                  <a:lnTo>
                    <a:pt x="197" y="10"/>
                  </a:lnTo>
                  <a:lnTo>
                    <a:pt x="193" y="12"/>
                  </a:lnTo>
                  <a:lnTo>
                    <a:pt x="189" y="16"/>
                  </a:lnTo>
                  <a:lnTo>
                    <a:pt x="186" y="18"/>
                  </a:lnTo>
                  <a:lnTo>
                    <a:pt x="182" y="19"/>
                  </a:lnTo>
                  <a:lnTo>
                    <a:pt x="178" y="21"/>
                  </a:lnTo>
                  <a:lnTo>
                    <a:pt x="176" y="23"/>
                  </a:lnTo>
                  <a:lnTo>
                    <a:pt x="174" y="25"/>
                  </a:lnTo>
                  <a:lnTo>
                    <a:pt x="174" y="25"/>
                  </a:lnTo>
                  <a:lnTo>
                    <a:pt x="170" y="25"/>
                  </a:lnTo>
                  <a:lnTo>
                    <a:pt x="168" y="23"/>
                  </a:lnTo>
                  <a:lnTo>
                    <a:pt x="165" y="21"/>
                  </a:lnTo>
                  <a:lnTo>
                    <a:pt x="161" y="21"/>
                  </a:lnTo>
                  <a:lnTo>
                    <a:pt x="159" y="19"/>
                  </a:lnTo>
                  <a:lnTo>
                    <a:pt x="157" y="18"/>
                  </a:lnTo>
                  <a:lnTo>
                    <a:pt x="155" y="18"/>
                  </a:lnTo>
                  <a:lnTo>
                    <a:pt x="147" y="18"/>
                  </a:lnTo>
                  <a:lnTo>
                    <a:pt x="147" y="29"/>
                  </a:lnTo>
                  <a:lnTo>
                    <a:pt x="149" y="31"/>
                  </a:lnTo>
                  <a:lnTo>
                    <a:pt x="149" y="35"/>
                  </a:lnTo>
                  <a:lnTo>
                    <a:pt x="153" y="39"/>
                  </a:lnTo>
                  <a:lnTo>
                    <a:pt x="155" y="43"/>
                  </a:lnTo>
                  <a:lnTo>
                    <a:pt x="157" y="46"/>
                  </a:lnTo>
                  <a:lnTo>
                    <a:pt x="159" y="48"/>
                  </a:lnTo>
                  <a:lnTo>
                    <a:pt x="161" y="52"/>
                  </a:lnTo>
                  <a:lnTo>
                    <a:pt x="161" y="52"/>
                  </a:lnTo>
                  <a:lnTo>
                    <a:pt x="159" y="56"/>
                  </a:lnTo>
                  <a:lnTo>
                    <a:pt x="157" y="62"/>
                  </a:lnTo>
                  <a:lnTo>
                    <a:pt x="153" y="66"/>
                  </a:lnTo>
                  <a:lnTo>
                    <a:pt x="149" y="69"/>
                  </a:lnTo>
                  <a:lnTo>
                    <a:pt x="143" y="73"/>
                  </a:lnTo>
                  <a:lnTo>
                    <a:pt x="138" y="75"/>
                  </a:lnTo>
                  <a:lnTo>
                    <a:pt x="134" y="77"/>
                  </a:lnTo>
                  <a:lnTo>
                    <a:pt x="128" y="79"/>
                  </a:lnTo>
                  <a:lnTo>
                    <a:pt x="124" y="77"/>
                  </a:lnTo>
                  <a:lnTo>
                    <a:pt x="120" y="77"/>
                  </a:lnTo>
                  <a:lnTo>
                    <a:pt x="117" y="73"/>
                  </a:lnTo>
                  <a:lnTo>
                    <a:pt x="113" y="71"/>
                  </a:lnTo>
                  <a:lnTo>
                    <a:pt x="109" y="67"/>
                  </a:lnTo>
                  <a:lnTo>
                    <a:pt x="105" y="64"/>
                  </a:lnTo>
                  <a:lnTo>
                    <a:pt x="103" y="60"/>
                  </a:lnTo>
                  <a:lnTo>
                    <a:pt x="101" y="54"/>
                  </a:lnTo>
                  <a:lnTo>
                    <a:pt x="97" y="56"/>
                  </a:lnTo>
                  <a:lnTo>
                    <a:pt x="92" y="58"/>
                  </a:lnTo>
                  <a:lnTo>
                    <a:pt x="86" y="60"/>
                  </a:lnTo>
                  <a:lnTo>
                    <a:pt x="80" y="60"/>
                  </a:lnTo>
                  <a:lnTo>
                    <a:pt x="72" y="62"/>
                  </a:lnTo>
                  <a:lnTo>
                    <a:pt x="69" y="64"/>
                  </a:lnTo>
                  <a:lnTo>
                    <a:pt x="65" y="64"/>
                  </a:lnTo>
                  <a:lnTo>
                    <a:pt x="63" y="64"/>
                  </a:lnTo>
                  <a:lnTo>
                    <a:pt x="63" y="66"/>
                  </a:lnTo>
                  <a:lnTo>
                    <a:pt x="63" y="67"/>
                  </a:lnTo>
                  <a:lnTo>
                    <a:pt x="65" y="69"/>
                  </a:lnTo>
                  <a:lnTo>
                    <a:pt x="65" y="69"/>
                  </a:lnTo>
                  <a:lnTo>
                    <a:pt x="67" y="71"/>
                  </a:lnTo>
                  <a:lnTo>
                    <a:pt x="69" y="71"/>
                  </a:lnTo>
                  <a:lnTo>
                    <a:pt x="69" y="71"/>
                  </a:lnTo>
                  <a:lnTo>
                    <a:pt x="71" y="73"/>
                  </a:lnTo>
                  <a:lnTo>
                    <a:pt x="71" y="79"/>
                  </a:lnTo>
                  <a:lnTo>
                    <a:pt x="71" y="79"/>
                  </a:lnTo>
                  <a:lnTo>
                    <a:pt x="67" y="79"/>
                  </a:lnTo>
                  <a:lnTo>
                    <a:pt x="65" y="81"/>
                  </a:lnTo>
                  <a:lnTo>
                    <a:pt x="63" y="81"/>
                  </a:lnTo>
                  <a:lnTo>
                    <a:pt x="59" y="83"/>
                  </a:lnTo>
                  <a:lnTo>
                    <a:pt x="57" y="83"/>
                  </a:lnTo>
                  <a:lnTo>
                    <a:pt x="55" y="85"/>
                  </a:lnTo>
                  <a:lnTo>
                    <a:pt x="55" y="89"/>
                  </a:lnTo>
                  <a:lnTo>
                    <a:pt x="55" y="92"/>
                  </a:lnTo>
                  <a:lnTo>
                    <a:pt x="57" y="94"/>
                  </a:lnTo>
                  <a:lnTo>
                    <a:pt x="59" y="96"/>
                  </a:lnTo>
                  <a:lnTo>
                    <a:pt x="63" y="98"/>
                  </a:lnTo>
                  <a:lnTo>
                    <a:pt x="65" y="100"/>
                  </a:lnTo>
                  <a:lnTo>
                    <a:pt x="67" y="102"/>
                  </a:lnTo>
                  <a:lnTo>
                    <a:pt x="69" y="106"/>
                  </a:lnTo>
                  <a:lnTo>
                    <a:pt x="69" y="112"/>
                  </a:lnTo>
                  <a:lnTo>
                    <a:pt x="69" y="119"/>
                  </a:lnTo>
                  <a:lnTo>
                    <a:pt x="67" y="127"/>
                  </a:lnTo>
                  <a:lnTo>
                    <a:pt x="67" y="135"/>
                  </a:lnTo>
                  <a:lnTo>
                    <a:pt x="65" y="140"/>
                  </a:lnTo>
                  <a:lnTo>
                    <a:pt x="63" y="148"/>
                  </a:lnTo>
                  <a:lnTo>
                    <a:pt x="61" y="154"/>
                  </a:lnTo>
                  <a:lnTo>
                    <a:pt x="59" y="162"/>
                  </a:lnTo>
                  <a:lnTo>
                    <a:pt x="59" y="169"/>
                  </a:lnTo>
                  <a:lnTo>
                    <a:pt x="53" y="169"/>
                  </a:lnTo>
                  <a:lnTo>
                    <a:pt x="53" y="167"/>
                  </a:lnTo>
                  <a:lnTo>
                    <a:pt x="51" y="167"/>
                  </a:lnTo>
                  <a:lnTo>
                    <a:pt x="51" y="167"/>
                  </a:lnTo>
                  <a:lnTo>
                    <a:pt x="51" y="167"/>
                  </a:lnTo>
                  <a:lnTo>
                    <a:pt x="51" y="165"/>
                  </a:lnTo>
                  <a:lnTo>
                    <a:pt x="51" y="165"/>
                  </a:lnTo>
                  <a:lnTo>
                    <a:pt x="49" y="165"/>
                  </a:lnTo>
                  <a:lnTo>
                    <a:pt x="49" y="165"/>
                  </a:lnTo>
                  <a:lnTo>
                    <a:pt x="46" y="167"/>
                  </a:lnTo>
                  <a:lnTo>
                    <a:pt x="44" y="167"/>
                  </a:lnTo>
                  <a:lnTo>
                    <a:pt x="42" y="169"/>
                  </a:lnTo>
                  <a:lnTo>
                    <a:pt x="38" y="169"/>
                  </a:lnTo>
                  <a:lnTo>
                    <a:pt x="36" y="169"/>
                  </a:lnTo>
                  <a:lnTo>
                    <a:pt x="34" y="171"/>
                  </a:lnTo>
                  <a:lnTo>
                    <a:pt x="30" y="171"/>
                  </a:lnTo>
                  <a:lnTo>
                    <a:pt x="28" y="171"/>
                  </a:lnTo>
                  <a:lnTo>
                    <a:pt x="26" y="171"/>
                  </a:lnTo>
                  <a:lnTo>
                    <a:pt x="26" y="171"/>
                  </a:lnTo>
                  <a:lnTo>
                    <a:pt x="24" y="173"/>
                  </a:lnTo>
                  <a:lnTo>
                    <a:pt x="24" y="173"/>
                  </a:lnTo>
                  <a:lnTo>
                    <a:pt x="24" y="175"/>
                  </a:lnTo>
                  <a:lnTo>
                    <a:pt x="24" y="177"/>
                  </a:lnTo>
                  <a:lnTo>
                    <a:pt x="24" y="177"/>
                  </a:lnTo>
                  <a:lnTo>
                    <a:pt x="24" y="179"/>
                  </a:lnTo>
                  <a:lnTo>
                    <a:pt x="19" y="183"/>
                  </a:lnTo>
                  <a:lnTo>
                    <a:pt x="15" y="188"/>
                  </a:lnTo>
                  <a:lnTo>
                    <a:pt x="11" y="194"/>
                  </a:lnTo>
                  <a:lnTo>
                    <a:pt x="7" y="200"/>
                  </a:lnTo>
                  <a:lnTo>
                    <a:pt x="5" y="208"/>
                  </a:lnTo>
                  <a:lnTo>
                    <a:pt x="1" y="213"/>
                  </a:lnTo>
                  <a:lnTo>
                    <a:pt x="1" y="221"/>
                  </a:lnTo>
                  <a:lnTo>
                    <a:pt x="0" y="227"/>
                  </a:lnTo>
                  <a:lnTo>
                    <a:pt x="1" y="234"/>
                  </a:lnTo>
                  <a:lnTo>
                    <a:pt x="3" y="240"/>
                  </a:lnTo>
                  <a:lnTo>
                    <a:pt x="7" y="248"/>
                  </a:lnTo>
                  <a:lnTo>
                    <a:pt x="11" y="256"/>
                  </a:lnTo>
                  <a:lnTo>
                    <a:pt x="17" y="263"/>
                  </a:lnTo>
                  <a:lnTo>
                    <a:pt x="23" y="267"/>
                  </a:lnTo>
                  <a:lnTo>
                    <a:pt x="28" y="271"/>
                  </a:lnTo>
                  <a:lnTo>
                    <a:pt x="34" y="273"/>
                  </a:lnTo>
                  <a:lnTo>
                    <a:pt x="36" y="273"/>
                  </a:lnTo>
                  <a:lnTo>
                    <a:pt x="38" y="271"/>
                  </a:lnTo>
                  <a:lnTo>
                    <a:pt x="40" y="271"/>
                  </a:lnTo>
                  <a:lnTo>
                    <a:pt x="42" y="269"/>
                  </a:lnTo>
                  <a:lnTo>
                    <a:pt x="46" y="267"/>
                  </a:lnTo>
                  <a:lnTo>
                    <a:pt x="47" y="267"/>
                  </a:lnTo>
                  <a:lnTo>
                    <a:pt x="49" y="265"/>
                  </a:lnTo>
                  <a:lnTo>
                    <a:pt x="51" y="265"/>
                  </a:lnTo>
                  <a:lnTo>
                    <a:pt x="51" y="269"/>
                  </a:lnTo>
                  <a:lnTo>
                    <a:pt x="51" y="273"/>
                  </a:lnTo>
                  <a:lnTo>
                    <a:pt x="51" y="277"/>
                  </a:lnTo>
                  <a:lnTo>
                    <a:pt x="51" y="282"/>
                  </a:lnTo>
                  <a:lnTo>
                    <a:pt x="53" y="286"/>
                  </a:lnTo>
                  <a:lnTo>
                    <a:pt x="53" y="290"/>
                  </a:lnTo>
                  <a:lnTo>
                    <a:pt x="55" y="294"/>
                  </a:lnTo>
                  <a:lnTo>
                    <a:pt x="59" y="294"/>
                  </a:lnTo>
                  <a:lnTo>
                    <a:pt x="65" y="294"/>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82" name="Freeform 546"/>
            <p:cNvSpPr>
              <a:spLocks/>
            </p:cNvSpPr>
            <p:nvPr/>
          </p:nvSpPr>
          <p:spPr bwMode="auto">
            <a:xfrm>
              <a:off x="805" y="1567"/>
              <a:ext cx="896" cy="488"/>
            </a:xfrm>
            <a:custGeom>
              <a:avLst/>
              <a:gdLst>
                <a:gd name="T0" fmla="*/ 825 w 896"/>
                <a:gd name="T1" fmla="*/ 106 h 448"/>
                <a:gd name="T2" fmla="*/ 812 w 896"/>
                <a:gd name="T3" fmla="*/ 133 h 448"/>
                <a:gd name="T4" fmla="*/ 819 w 896"/>
                <a:gd name="T5" fmla="*/ 129 h 448"/>
                <a:gd name="T6" fmla="*/ 781 w 896"/>
                <a:gd name="T7" fmla="*/ 142 h 448"/>
                <a:gd name="T8" fmla="*/ 743 w 896"/>
                <a:gd name="T9" fmla="*/ 179 h 448"/>
                <a:gd name="T10" fmla="*/ 735 w 896"/>
                <a:gd name="T11" fmla="*/ 183 h 448"/>
                <a:gd name="T12" fmla="*/ 725 w 896"/>
                <a:gd name="T13" fmla="*/ 181 h 448"/>
                <a:gd name="T14" fmla="*/ 719 w 896"/>
                <a:gd name="T15" fmla="*/ 208 h 448"/>
                <a:gd name="T16" fmla="*/ 716 w 896"/>
                <a:gd name="T17" fmla="*/ 183 h 448"/>
                <a:gd name="T18" fmla="*/ 704 w 896"/>
                <a:gd name="T19" fmla="*/ 198 h 448"/>
                <a:gd name="T20" fmla="*/ 706 w 896"/>
                <a:gd name="T21" fmla="*/ 209 h 448"/>
                <a:gd name="T22" fmla="*/ 693 w 896"/>
                <a:gd name="T23" fmla="*/ 221 h 448"/>
                <a:gd name="T24" fmla="*/ 702 w 896"/>
                <a:gd name="T25" fmla="*/ 231 h 448"/>
                <a:gd name="T26" fmla="*/ 679 w 896"/>
                <a:gd name="T27" fmla="*/ 269 h 448"/>
                <a:gd name="T28" fmla="*/ 622 w 896"/>
                <a:gd name="T29" fmla="*/ 311 h 448"/>
                <a:gd name="T30" fmla="*/ 595 w 896"/>
                <a:gd name="T31" fmla="*/ 355 h 448"/>
                <a:gd name="T32" fmla="*/ 597 w 896"/>
                <a:gd name="T33" fmla="*/ 386 h 448"/>
                <a:gd name="T34" fmla="*/ 579 w 896"/>
                <a:gd name="T35" fmla="*/ 448 h 448"/>
                <a:gd name="T36" fmla="*/ 568 w 896"/>
                <a:gd name="T37" fmla="*/ 413 h 448"/>
                <a:gd name="T38" fmla="*/ 562 w 896"/>
                <a:gd name="T39" fmla="*/ 386 h 448"/>
                <a:gd name="T40" fmla="*/ 545 w 896"/>
                <a:gd name="T41" fmla="*/ 357 h 448"/>
                <a:gd name="T42" fmla="*/ 524 w 896"/>
                <a:gd name="T43" fmla="*/ 355 h 448"/>
                <a:gd name="T44" fmla="*/ 487 w 896"/>
                <a:gd name="T45" fmla="*/ 348 h 448"/>
                <a:gd name="T46" fmla="*/ 453 w 896"/>
                <a:gd name="T47" fmla="*/ 355 h 448"/>
                <a:gd name="T48" fmla="*/ 447 w 896"/>
                <a:gd name="T49" fmla="*/ 373 h 448"/>
                <a:gd name="T50" fmla="*/ 426 w 896"/>
                <a:gd name="T51" fmla="*/ 363 h 448"/>
                <a:gd name="T52" fmla="*/ 391 w 896"/>
                <a:gd name="T53" fmla="*/ 361 h 448"/>
                <a:gd name="T54" fmla="*/ 326 w 896"/>
                <a:gd name="T55" fmla="*/ 415 h 448"/>
                <a:gd name="T56" fmla="*/ 303 w 896"/>
                <a:gd name="T57" fmla="*/ 417 h 448"/>
                <a:gd name="T58" fmla="*/ 269 w 896"/>
                <a:gd name="T59" fmla="*/ 359 h 448"/>
                <a:gd name="T60" fmla="*/ 236 w 896"/>
                <a:gd name="T61" fmla="*/ 357 h 448"/>
                <a:gd name="T62" fmla="*/ 211 w 896"/>
                <a:gd name="T63" fmla="*/ 321 h 448"/>
                <a:gd name="T64" fmla="*/ 138 w 896"/>
                <a:gd name="T65" fmla="*/ 327 h 448"/>
                <a:gd name="T66" fmla="*/ 61 w 896"/>
                <a:gd name="T67" fmla="*/ 307 h 448"/>
                <a:gd name="T68" fmla="*/ 48 w 896"/>
                <a:gd name="T69" fmla="*/ 294 h 448"/>
                <a:gd name="T70" fmla="*/ 8 w 896"/>
                <a:gd name="T71" fmla="*/ 269 h 448"/>
                <a:gd name="T72" fmla="*/ 6 w 896"/>
                <a:gd name="T73" fmla="*/ 221 h 448"/>
                <a:gd name="T74" fmla="*/ 6 w 896"/>
                <a:gd name="T75" fmla="*/ 198 h 448"/>
                <a:gd name="T76" fmla="*/ 0 w 896"/>
                <a:gd name="T77" fmla="*/ 196 h 448"/>
                <a:gd name="T78" fmla="*/ 0 w 896"/>
                <a:gd name="T79" fmla="*/ 165 h 448"/>
                <a:gd name="T80" fmla="*/ 59 w 896"/>
                <a:gd name="T81" fmla="*/ 75 h 448"/>
                <a:gd name="T82" fmla="*/ 77 w 896"/>
                <a:gd name="T83" fmla="*/ 29 h 448"/>
                <a:gd name="T84" fmla="*/ 100 w 896"/>
                <a:gd name="T85" fmla="*/ 23 h 448"/>
                <a:gd name="T86" fmla="*/ 105 w 896"/>
                <a:gd name="T87" fmla="*/ 33 h 448"/>
                <a:gd name="T88" fmla="*/ 514 w 896"/>
                <a:gd name="T89" fmla="*/ 2 h 448"/>
                <a:gd name="T90" fmla="*/ 531 w 896"/>
                <a:gd name="T91" fmla="*/ 16 h 448"/>
                <a:gd name="T92" fmla="*/ 547 w 896"/>
                <a:gd name="T93" fmla="*/ 16 h 448"/>
                <a:gd name="T94" fmla="*/ 564 w 896"/>
                <a:gd name="T95" fmla="*/ 19 h 448"/>
                <a:gd name="T96" fmla="*/ 585 w 896"/>
                <a:gd name="T97" fmla="*/ 27 h 448"/>
                <a:gd name="T98" fmla="*/ 608 w 896"/>
                <a:gd name="T99" fmla="*/ 10 h 448"/>
                <a:gd name="T100" fmla="*/ 637 w 896"/>
                <a:gd name="T101" fmla="*/ 29 h 448"/>
                <a:gd name="T102" fmla="*/ 648 w 896"/>
                <a:gd name="T103" fmla="*/ 56 h 448"/>
                <a:gd name="T104" fmla="*/ 691 w 896"/>
                <a:gd name="T105" fmla="*/ 62 h 448"/>
                <a:gd name="T106" fmla="*/ 689 w 896"/>
                <a:gd name="T107" fmla="*/ 87 h 448"/>
                <a:gd name="T108" fmla="*/ 677 w 896"/>
                <a:gd name="T109" fmla="*/ 75 h 448"/>
                <a:gd name="T110" fmla="*/ 658 w 896"/>
                <a:gd name="T111" fmla="*/ 110 h 448"/>
                <a:gd name="T112" fmla="*/ 645 w 896"/>
                <a:gd name="T113" fmla="*/ 127 h 448"/>
                <a:gd name="T114" fmla="*/ 677 w 896"/>
                <a:gd name="T115" fmla="*/ 123 h 448"/>
                <a:gd name="T116" fmla="*/ 729 w 896"/>
                <a:gd name="T117" fmla="*/ 110 h 448"/>
                <a:gd name="T118" fmla="*/ 827 w 896"/>
                <a:gd name="T119" fmla="*/ 71 h 448"/>
                <a:gd name="T120" fmla="*/ 871 w 896"/>
                <a:gd name="T121" fmla="*/ 35 h 448"/>
                <a:gd name="T122" fmla="*/ 894 w 896"/>
                <a:gd name="T123" fmla="*/ 41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96" h="448">
                  <a:moveTo>
                    <a:pt x="890" y="77"/>
                  </a:moveTo>
                  <a:lnTo>
                    <a:pt x="883" y="81"/>
                  </a:lnTo>
                  <a:lnTo>
                    <a:pt x="875" y="83"/>
                  </a:lnTo>
                  <a:lnTo>
                    <a:pt x="867" y="87"/>
                  </a:lnTo>
                  <a:lnTo>
                    <a:pt x="861" y="89"/>
                  </a:lnTo>
                  <a:lnTo>
                    <a:pt x="854" y="92"/>
                  </a:lnTo>
                  <a:lnTo>
                    <a:pt x="848" y="94"/>
                  </a:lnTo>
                  <a:lnTo>
                    <a:pt x="840" y="96"/>
                  </a:lnTo>
                  <a:lnTo>
                    <a:pt x="833" y="100"/>
                  </a:lnTo>
                  <a:lnTo>
                    <a:pt x="829" y="102"/>
                  </a:lnTo>
                  <a:lnTo>
                    <a:pt x="825" y="106"/>
                  </a:lnTo>
                  <a:lnTo>
                    <a:pt x="821" y="110"/>
                  </a:lnTo>
                  <a:lnTo>
                    <a:pt x="819" y="115"/>
                  </a:lnTo>
                  <a:lnTo>
                    <a:pt x="817" y="119"/>
                  </a:lnTo>
                  <a:lnTo>
                    <a:pt x="815" y="123"/>
                  </a:lnTo>
                  <a:lnTo>
                    <a:pt x="812" y="127"/>
                  </a:lnTo>
                  <a:lnTo>
                    <a:pt x="810" y="129"/>
                  </a:lnTo>
                  <a:lnTo>
                    <a:pt x="810" y="129"/>
                  </a:lnTo>
                  <a:lnTo>
                    <a:pt x="810" y="131"/>
                  </a:lnTo>
                  <a:lnTo>
                    <a:pt x="810" y="131"/>
                  </a:lnTo>
                  <a:lnTo>
                    <a:pt x="810" y="133"/>
                  </a:lnTo>
                  <a:lnTo>
                    <a:pt x="812" y="133"/>
                  </a:lnTo>
                  <a:lnTo>
                    <a:pt x="812" y="133"/>
                  </a:lnTo>
                  <a:lnTo>
                    <a:pt x="812" y="135"/>
                  </a:lnTo>
                  <a:lnTo>
                    <a:pt x="812" y="135"/>
                  </a:lnTo>
                  <a:lnTo>
                    <a:pt x="812" y="135"/>
                  </a:lnTo>
                  <a:lnTo>
                    <a:pt x="814" y="133"/>
                  </a:lnTo>
                  <a:lnTo>
                    <a:pt x="814" y="133"/>
                  </a:lnTo>
                  <a:lnTo>
                    <a:pt x="815" y="133"/>
                  </a:lnTo>
                  <a:lnTo>
                    <a:pt x="817" y="131"/>
                  </a:lnTo>
                  <a:lnTo>
                    <a:pt x="817" y="131"/>
                  </a:lnTo>
                  <a:lnTo>
                    <a:pt x="819" y="129"/>
                  </a:lnTo>
                  <a:lnTo>
                    <a:pt x="819" y="129"/>
                  </a:lnTo>
                  <a:lnTo>
                    <a:pt x="819" y="133"/>
                  </a:lnTo>
                  <a:lnTo>
                    <a:pt x="819" y="137"/>
                  </a:lnTo>
                  <a:lnTo>
                    <a:pt x="817" y="138"/>
                  </a:lnTo>
                  <a:lnTo>
                    <a:pt x="815" y="138"/>
                  </a:lnTo>
                  <a:lnTo>
                    <a:pt x="812" y="140"/>
                  </a:lnTo>
                  <a:lnTo>
                    <a:pt x="810" y="140"/>
                  </a:lnTo>
                  <a:lnTo>
                    <a:pt x="806" y="140"/>
                  </a:lnTo>
                  <a:lnTo>
                    <a:pt x="802" y="140"/>
                  </a:lnTo>
                  <a:lnTo>
                    <a:pt x="794" y="140"/>
                  </a:lnTo>
                  <a:lnTo>
                    <a:pt x="789" y="142"/>
                  </a:lnTo>
                  <a:lnTo>
                    <a:pt x="781" y="142"/>
                  </a:lnTo>
                  <a:lnTo>
                    <a:pt x="775" y="144"/>
                  </a:lnTo>
                  <a:lnTo>
                    <a:pt x="769" y="146"/>
                  </a:lnTo>
                  <a:lnTo>
                    <a:pt x="764" y="148"/>
                  </a:lnTo>
                  <a:lnTo>
                    <a:pt x="758" y="150"/>
                  </a:lnTo>
                  <a:lnTo>
                    <a:pt x="752" y="152"/>
                  </a:lnTo>
                  <a:lnTo>
                    <a:pt x="752" y="161"/>
                  </a:lnTo>
                  <a:lnTo>
                    <a:pt x="752" y="167"/>
                  </a:lnTo>
                  <a:lnTo>
                    <a:pt x="750" y="171"/>
                  </a:lnTo>
                  <a:lnTo>
                    <a:pt x="748" y="173"/>
                  </a:lnTo>
                  <a:lnTo>
                    <a:pt x="746" y="177"/>
                  </a:lnTo>
                  <a:lnTo>
                    <a:pt x="743" y="179"/>
                  </a:lnTo>
                  <a:lnTo>
                    <a:pt x="741" y="181"/>
                  </a:lnTo>
                  <a:lnTo>
                    <a:pt x="737" y="185"/>
                  </a:lnTo>
                  <a:lnTo>
                    <a:pt x="735" y="188"/>
                  </a:lnTo>
                  <a:lnTo>
                    <a:pt x="735" y="186"/>
                  </a:lnTo>
                  <a:lnTo>
                    <a:pt x="735" y="186"/>
                  </a:lnTo>
                  <a:lnTo>
                    <a:pt x="735" y="186"/>
                  </a:lnTo>
                  <a:lnTo>
                    <a:pt x="735" y="185"/>
                  </a:lnTo>
                  <a:lnTo>
                    <a:pt x="735" y="185"/>
                  </a:lnTo>
                  <a:lnTo>
                    <a:pt x="735" y="183"/>
                  </a:lnTo>
                  <a:lnTo>
                    <a:pt x="735" y="183"/>
                  </a:lnTo>
                  <a:lnTo>
                    <a:pt x="735" y="183"/>
                  </a:lnTo>
                  <a:lnTo>
                    <a:pt x="733" y="181"/>
                  </a:lnTo>
                  <a:lnTo>
                    <a:pt x="733" y="181"/>
                  </a:lnTo>
                  <a:lnTo>
                    <a:pt x="731" y="181"/>
                  </a:lnTo>
                  <a:lnTo>
                    <a:pt x="731" y="179"/>
                  </a:lnTo>
                  <a:lnTo>
                    <a:pt x="731" y="177"/>
                  </a:lnTo>
                  <a:lnTo>
                    <a:pt x="731" y="175"/>
                  </a:lnTo>
                  <a:lnTo>
                    <a:pt x="731" y="173"/>
                  </a:lnTo>
                  <a:lnTo>
                    <a:pt x="731" y="171"/>
                  </a:lnTo>
                  <a:lnTo>
                    <a:pt x="727" y="171"/>
                  </a:lnTo>
                  <a:lnTo>
                    <a:pt x="725" y="177"/>
                  </a:lnTo>
                  <a:lnTo>
                    <a:pt x="725" y="181"/>
                  </a:lnTo>
                  <a:lnTo>
                    <a:pt x="725" y="185"/>
                  </a:lnTo>
                  <a:lnTo>
                    <a:pt x="725" y="186"/>
                  </a:lnTo>
                  <a:lnTo>
                    <a:pt x="725" y="188"/>
                  </a:lnTo>
                  <a:lnTo>
                    <a:pt x="727" y="192"/>
                  </a:lnTo>
                  <a:lnTo>
                    <a:pt x="727" y="194"/>
                  </a:lnTo>
                  <a:lnTo>
                    <a:pt x="727" y="196"/>
                  </a:lnTo>
                  <a:lnTo>
                    <a:pt x="727" y="198"/>
                  </a:lnTo>
                  <a:lnTo>
                    <a:pt x="725" y="202"/>
                  </a:lnTo>
                  <a:lnTo>
                    <a:pt x="725" y="204"/>
                  </a:lnTo>
                  <a:lnTo>
                    <a:pt x="723" y="206"/>
                  </a:lnTo>
                  <a:lnTo>
                    <a:pt x="719" y="208"/>
                  </a:lnTo>
                  <a:lnTo>
                    <a:pt x="718" y="211"/>
                  </a:lnTo>
                  <a:lnTo>
                    <a:pt x="716" y="213"/>
                  </a:lnTo>
                  <a:lnTo>
                    <a:pt x="714" y="215"/>
                  </a:lnTo>
                  <a:lnTo>
                    <a:pt x="714" y="211"/>
                  </a:lnTo>
                  <a:lnTo>
                    <a:pt x="714" y="208"/>
                  </a:lnTo>
                  <a:lnTo>
                    <a:pt x="714" y="202"/>
                  </a:lnTo>
                  <a:lnTo>
                    <a:pt x="714" y="198"/>
                  </a:lnTo>
                  <a:lnTo>
                    <a:pt x="714" y="194"/>
                  </a:lnTo>
                  <a:lnTo>
                    <a:pt x="714" y="190"/>
                  </a:lnTo>
                  <a:lnTo>
                    <a:pt x="716" y="186"/>
                  </a:lnTo>
                  <a:lnTo>
                    <a:pt x="716" y="183"/>
                  </a:lnTo>
                  <a:lnTo>
                    <a:pt x="714" y="183"/>
                  </a:lnTo>
                  <a:lnTo>
                    <a:pt x="712" y="185"/>
                  </a:lnTo>
                  <a:lnTo>
                    <a:pt x="710" y="186"/>
                  </a:lnTo>
                  <a:lnTo>
                    <a:pt x="708" y="188"/>
                  </a:lnTo>
                  <a:lnTo>
                    <a:pt x="708" y="190"/>
                  </a:lnTo>
                  <a:lnTo>
                    <a:pt x="706" y="192"/>
                  </a:lnTo>
                  <a:lnTo>
                    <a:pt x="706" y="194"/>
                  </a:lnTo>
                  <a:lnTo>
                    <a:pt x="706" y="198"/>
                  </a:lnTo>
                  <a:lnTo>
                    <a:pt x="704" y="198"/>
                  </a:lnTo>
                  <a:lnTo>
                    <a:pt x="704" y="198"/>
                  </a:lnTo>
                  <a:lnTo>
                    <a:pt x="704" y="198"/>
                  </a:lnTo>
                  <a:lnTo>
                    <a:pt x="702" y="198"/>
                  </a:lnTo>
                  <a:lnTo>
                    <a:pt x="702" y="198"/>
                  </a:lnTo>
                  <a:lnTo>
                    <a:pt x="700" y="198"/>
                  </a:lnTo>
                  <a:lnTo>
                    <a:pt x="698" y="198"/>
                  </a:lnTo>
                  <a:lnTo>
                    <a:pt x="698" y="198"/>
                  </a:lnTo>
                  <a:lnTo>
                    <a:pt x="698" y="200"/>
                  </a:lnTo>
                  <a:lnTo>
                    <a:pt x="698" y="202"/>
                  </a:lnTo>
                  <a:lnTo>
                    <a:pt x="700" y="204"/>
                  </a:lnTo>
                  <a:lnTo>
                    <a:pt x="702" y="208"/>
                  </a:lnTo>
                  <a:lnTo>
                    <a:pt x="704" y="208"/>
                  </a:lnTo>
                  <a:lnTo>
                    <a:pt x="706" y="209"/>
                  </a:lnTo>
                  <a:lnTo>
                    <a:pt x="708" y="211"/>
                  </a:lnTo>
                  <a:lnTo>
                    <a:pt x="710" y="211"/>
                  </a:lnTo>
                  <a:lnTo>
                    <a:pt x="710" y="221"/>
                  </a:lnTo>
                  <a:lnTo>
                    <a:pt x="706" y="221"/>
                  </a:lnTo>
                  <a:lnTo>
                    <a:pt x="704" y="221"/>
                  </a:lnTo>
                  <a:lnTo>
                    <a:pt x="702" y="223"/>
                  </a:lnTo>
                  <a:lnTo>
                    <a:pt x="700" y="221"/>
                  </a:lnTo>
                  <a:lnTo>
                    <a:pt x="698" y="221"/>
                  </a:lnTo>
                  <a:lnTo>
                    <a:pt x="696" y="221"/>
                  </a:lnTo>
                  <a:lnTo>
                    <a:pt x="695" y="221"/>
                  </a:lnTo>
                  <a:lnTo>
                    <a:pt x="693" y="221"/>
                  </a:lnTo>
                  <a:lnTo>
                    <a:pt x="693" y="223"/>
                  </a:lnTo>
                  <a:lnTo>
                    <a:pt x="695" y="223"/>
                  </a:lnTo>
                  <a:lnTo>
                    <a:pt x="695" y="225"/>
                  </a:lnTo>
                  <a:lnTo>
                    <a:pt x="696" y="225"/>
                  </a:lnTo>
                  <a:lnTo>
                    <a:pt x="698" y="227"/>
                  </a:lnTo>
                  <a:lnTo>
                    <a:pt x="700" y="227"/>
                  </a:lnTo>
                  <a:lnTo>
                    <a:pt x="700" y="227"/>
                  </a:lnTo>
                  <a:lnTo>
                    <a:pt x="702" y="227"/>
                  </a:lnTo>
                  <a:lnTo>
                    <a:pt x="702" y="229"/>
                  </a:lnTo>
                  <a:lnTo>
                    <a:pt x="702" y="231"/>
                  </a:lnTo>
                  <a:lnTo>
                    <a:pt x="702" y="231"/>
                  </a:lnTo>
                  <a:lnTo>
                    <a:pt x="704" y="233"/>
                  </a:lnTo>
                  <a:lnTo>
                    <a:pt x="704" y="234"/>
                  </a:lnTo>
                  <a:lnTo>
                    <a:pt x="706" y="234"/>
                  </a:lnTo>
                  <a:lnTo>
                    <a:pt x="706" y="236"/>
                  </a:lnTo>
                  <a:lnTo>
                    <a:pt x="708" y="236"/>
                  </a:lnTo>
                  <a:lnTo>
                    <a:pt x="700" y="244"/>
                  </a:lnTo>
                  <a:lnTo>
                    <a:pt x="696" y="250"/>
                  </a:lnTo>
                  <a:lnTo>
                    <a:pt x="693" y="256"/>
                  </a:lnTo>
                  <a:lnTo>
                    <a:pt x="689" y="259"/>
                  </a:lnTo>
                  <a:lnTo>
                    <a:pt x="683" y="265"/>
                  </a:lnTo>
                  <a:lnTo>
                    <a:pt x="679" y="269"/>
                  </a:lnTo>
                  <a:lnTo>
                    <a:pt x="672" y="275"/>
                  </a:lnTo>
                  <a:lnTo>
                    <a:pt x="662" y="279"/>
                  </a:lnTo>
                  <a:lnTo>
                    <a:pt x="658" y="281"/>
                  </a:lnTo>
                  <a:lnTo>
                    <a:pt x="654" y="282"/>
                  </a:lnTo>
                  <a:lnTo>
                    <a:pt x="648" y="288"/>
                  </a:lnTo>
                  <a:lnTo>
                    <a:pt x="645" y="292"/>
                  </a:lnTo>
                  <a:lnTo>
                    <a:pt x="639" y="298"/>
                  </a:lnTo>
                  <a:lnTo>
                    <a:pt x="635" y="302"/>
                  </a:lnTo>
                  <a:lnTo>
                    <a:pt x="631" y="305"/>
                  </a:lnTo>
                  <a:lnTo>
                    <a:pt x="629" y="307"/>
                  </a:lnTo>
                  <a:lnTo>
                    <a:pt x="622" y="311"/>
                  </a:lnTo>
                  <a:lnTo>
                    <a:pt x="616" y="313"/>
                  </a:lnTo>
                  <a:lnTo>
                    <a:pt x="610" y="317"/>
                  </a:lnTo>
                  <a:lnTo>
                    <a:pt x="604" y="321"/>
                  </a:lnTo>
                  <a:lnTo>
                    <a:pt x="601" y="325"/>
                  </a:lnTo>
                  <a:lnTo>
                    <a:pt x="599" y="330"/>
                  </a:lnTo>
                  <a:lnTo>
                    <a:pt x="597" y="336"/>
                  </a:lnTo>
                  <a:lnTo>
                    <a:pt x="595" y="344"/>
                  </a:lnTo>
                  <a:lnTo>
                    <a:pt x="595" y="346"/>
                  </a:lnTo>
                  <a:lnTo>
                    <a:pt x="595" y="348"/>
                  </a:lnTo>
                  <a:lnTo>
                    <a:pt x="595" y="352"/>
                  </a:lnTo>
                  <a:lnTo>
                    <a:pt x="595" y="355"/>
                  </a:lnTo>
                  <a:lnTo>
                    <a:pt x="595" y="359"/>
                  </a:lnTo>
                  <a:lnTo>
                    <a:pt x="595" y="363"/>
                  </a:lnTo>
                  <a:lnTo>
                    <a:pt x="595" y="365"/>
                  </a:lnTo>
                  <a:lnTo>
                    <a:pt x="595" y="367"/>
                  </a:lnTo>
                  <a:lnTo>
                    <a:pt x="597" y="369"/>
                  </a:lnTo>
                  <a:lnTo>
                    <a:pt x="597" y="371"/>
                  </a:lnTo>
                  <a:lnTo>
                    <a:pt x="597" y="375"/>
                  </a:lnTo>
                  <a:lnTo>
                    <a:pt x="597" y="376"/>
                  </a:lnTo>
                  <a:lnTo>
                    <a:pt x="597" y="380"/>
                  </a:lnTo>
                  <a:lnTo>
                    <a:pt x="597" y="382"/>
                  </a:lnTo>
                  <a:lnTo>
                    <a:pt x="597" y="386"/>
                  </a:lnTo>
                  <a:lnTo>
                    <a:pt x="595" y="390"/>
                  </a:lnTo>
                  <a:lnTo>
                    <a:pt x="601" y="407"/>
                  </a:lnTo>
                  <a:lnTo>
                    <a:pt x="599" y="413"/>
                  </a:lnTo>
                  <a:lnTo>
                    <a:pt x="599" y="419"/>
                  </a:lnTo>
                  <a:lnTo>
                    <a:pt x="597" y="424"/>
                  </a:lnTo>
                  <a:lnTo>
                    <a:pt x="597" y="430"/>
                  </a:lnTo>
                  <a:lnTo>
                    <a:pt x="595" y="434"/>
                  </a:lnTo>
                  <a:lnTo>
                    <a:pt x="593" y="440"/>
                  </a:lnTo>
                  <a:lnTo>
                    <a:pt x="591" y="444"/>
                  </a:lnTo>
                  <a:lnTo>
                    <a:pt x="589" y="448"/>
                  </a:lnTo>
                  <a:lnTo>
                    <a:pt x="579" y="448"/>
                  </a:lnTo>
                  <a:lnTo>
                    <a:pt x="579" y="442"/>
                  </a:lnTo>
                  <a:lnTo>
                    <a:pt x="577" y="438"/>
                  </a:lnTo>
                  <a:lnTo>
                    <a:pt x="576" y="436"/>
                  </a:lnTo>
                  <a:lnTo>
                    <a:pt x="574" y="434"/>
                  </a:lnTo>
                  <a:lnTo>
                    <a:pt x="574" y="432"/>
                  </a:lnTo>
                  <a:lnTo>
                    <a:pt x="572" y="430"/>
                  </a:lnTo>
                  <a:lnTo>
                    <a:pt x="572" y="428"/>
                  </a:lnTo>
                  <a:lnTo>
                    <a:pt x="572" y="423"/>
                  </a:lnTo>
                  <a:lnTo>
                    <a:pt x="572" y="415"/>
                  </a:lnTo>
                  <a:lnTo>
                    <a:pt x="570" y="415"/>
                  </a:lnTo>
                  <a:lnTo>
                    <a:pt x="568" y="413"/>
                  </a:lnTo>
                  <a:lnTo>
                    <a:pt x="566" y="411"/>
                  </a:lnTo>
                  <a:lnTo>
                    <a:pt x="566" y="409"/>
                  </a:lnTo>
                  <a:lnTo>
                    <a:pt x="564" y="407"/>
                  </a:lnTo>
                  <a:lnTo>
                    <a:pt x="562" y="405"/>
                  </a:lnTo>
                  <a:lnTo>
                    <a:pt x="562" y="401"/>
                  </a:lnTo>
                  <a:lnTo>
                    <a:pt x="562" y="400"/>
                  </a:lnTo>
                  <a:lnTo>
                    <a:pt x="562" y="396"/>
                  </a:lnTo>
                  <a:lnTo>
                    <a:pt x="562" y="394"/>
                  </a:lnTo>
                  <a:lnTo>
                    <a:pt x="562" y="390"/>
                  </a:lnTo>
                  <a:lnTo>
                    <a:pt x="562" y="388"/>
                  </a:lnTo>
                  <a:lnTo>
                    <a:pt x="562" y="386"/>
                  </a:lnTo>
                  <a:lnTo>
                    <a:pt x="562" y="384"/>
                  </a:lnTo>
                  <a:lnTo>
                    <a:pt x="562" y="380"/>
                  </a:lnTo>
                  <a:lnTo>
                    <a:pt x="562" y="378"/>
                  </a:lnTo>
                  <a:lnTo>
                    <a:pt x="562" y="375"/>
                  </a:lnTo>
                  <a:lnTo>
                    <a:pt x="562" y="371"/>
                  </a:lnTo>
                  <a:lnTo>
                    <a:pt x="560" y="367"/>
                  </a:lnTo>
                  <a:lnTo>
                    <a:pt x="558" y="365"/>
                  </a:lnTo>
                  <a:lnTo>
                    <a:pt x="556" y="361"/>
                  </a:lnTo>
                  <a:lnTo>
                    <a:pt x="553" y="359"/>
                  </a:lnTo>
                  <a:lnTo>
                    <a:pt x="549" y="357"/>
                  </a:lnTo>
                  <a:lnTo>
                    <a:pt x="545" y="357"/>
                  </a:lnTo>
                  <a:lnTo>
                    <a:pt x="543" y="357"/>
                  </a:lnTo>
                  <a:lnTo>
                    <a:pt x="541" y="357"/>
                  </a:lnTo>
                  <a:lnTo>
                    <a:pt x="539" y="357"/>
                  </a:lnTo>
                  <a:lnTo>
                    <a:pt x="537" y="357"/>
                  </a:lnTo>
                  <a:lnTo>
                    <a:pt x="535" y="357"/>
                  </a:lnTo>
                  <a:lnTo>
                    <a:pt x="533" y="357"/>
                  </a:lnTo>
                  <a:lnTo>
                    <a:pt x="533" y="357"/>
                  </a:lnTo>
                  <a:lnTo>
                    <a:pt x="533" y="357"/>
                  </a:lnTo>
                  <a:lnTo>
                    <a:pt x="530" y="355"/>
                  </a:lnTo>
                  <a:lnTo>
                    <a:pt x="526" y="355"/>
                  </a:lnTo>
                  <a:lnTo>
                    <a:pt x="524" y="355"/>
                  </a:lnTo>
                  <a:lnTo>
                    <a:pt x="520" y="355"/>
                  </a:lnTo>
                  <a:lnTo>
                    <a:pt x="516" y="353"/>
                  </a:lnTo>
                  <a:lnTo>
                    <a:pt x="512" y="353"/>
                  </a:lnTo>
                  <a:lnTo>
                    <a:pt x="508" y="353"/>
                  </a:lnTo>
                  <a:lnTo>
                    <a:pt x="503" y="353"/>
                  </a:lnTo>
                  <a:lnTo>
                    <a:pt x="501" y="352"/>
                  </a:lnTo>
                  <a:lnTo>
                    <a:pt x="497" y="352"/>
                  </a:lnTo>
                  <a:lnTo>
                    <a:pt x="495" y="352"/>
                  </a:lnTo>
                  <a:lnTo>
                    <a:pt x="491" y="350"/>
                  </a:lnTo>
                  <a:lnTo>
                    <a:pt x="489" y="348"/>
                  </a:lnTo>
                  <a:lnTo>
                    <a:pt x="487" y="348"/>
                  </a:lnTo>
                  <a:lnTo>
                    <a:pt x="485" y="348"/>
                  </a:lnTo>
                  <a:lnTo>
                    <a:pt x="482" y="346"/>
                  </a:lnTo>
                  <a:lnTo>
                    <a:pt x="480" y="346"/>
                  </a:lnTo>
                  <a:lnTo>
                    <a:pt x="474" y="346"/>
                  </a:lnTo>
                  <a:lnTo>
                    <a:pt x="470" y="346"/>
                  </a:lnTo>
                  <a:lnTo>
                    <a:pt x="464" y="346"/>
                  </a:lnTo>
                  <a:lnTo>
                    <a:pt x="460" y="348"/>
                  </a:lnTo>
                  <a:lnTo>
                    <a:pt x="457" y="348"/>
                  </a:lnTo>
                  <a:lnTo>
                    <a:pt x="453" y="350"/>
                  </a:lnTo>
                  <a:lnTo>
                    <a:pt x="453" y="353"/>
                  </a:lnTo>
                  <a:lnTo>
                    <a:pt x="453" y="355"/>
                  </a:lnTo>
                  <a:lnTo>
                    <a:pt x="453" y="357"/>
                  </a:lnTo>
                  <a:lnTo>
                    <a:pt x="455" y="359"/>
                  </a:lnTo>
                  <a:lnTo>
                    <a:pt x="457" y="361"/>
                  </a:lnTo>
                  <a:lnTo>
                    <a:pt x="459" y="363"/>
                  </a:lnTo>
                  <a:lnTo>
                    <a:pt x="460" y="365"/>
                  </a:lnTo>
                  <a:lnTo>
                    <a:pt x="460" y="367"/>
                  </a:lnTo>
                  <a:lnTo>
                    <a:pt x="462" y="371"/>
                  </a:lnTo>
                  <a:lnTo>
                    <a:pt x="459" y="371"/>
                  </a:lnTo>
                  <a:lnTo>
                    <a:pt x="455" y="371"/>
                  </a:lnTo>
                  <a:lnTo>
                    <a:pt x="451" y="371"/>
                  </a:lnTo>
                  <a:lnTo>
                    <a:pt x="447" y="373"/>
                  </a:lnTo>
                  <a:lnTo>
                    <a:pt x="443" y="373"/>
                  </a:lnTo>
                  <a:lnTo>
                    <a:pt x="439" y="373"/>
                  </a:lnTo>
                  <a:lnTo>
                    <a:pt x="437" y="375"/>
                  </a:lnTo>
                  <a:lnTo>
                    <a:pt x="435" y="375"/>
                  </a:lnTo>
                  <a:lnTo>
                    <a:pt x="434" y="375"/>
                  </a:lnTo>
                  <a:lnTo>
                    <a:pt x="434" y="373"/>
                  </a:lnTo>
                  <a:lnTo>
                    <a:pt x="432" y="371"/>
                  </a:lnTo>
                  <a:lnTo>
                    <a:pt x="430" y="369"/>
                  </a:lnTo>
                  <a:lnTo>
                    <a:pt x="428" y="367"/>
                  </a:lnTo>
                  <a:lnTo>
                    <a:pt x="426" y="365"/>
                  </a:lnTo>
                  <a:lnTo>
                    <a:pt x="426" y="363"/>
                  </a:lnTo>
                  <a:lnTo>
                    <a:pt x="426" y="363"/>
                  </a:lnTo>
                  <a:lnTo>
                    <a:pt x="414" y="369"/>
                  </a:lnTo>
                  <a:lnTo>
                    <a:pt x="412" y="367"/>
                  </a:lnTo>
                  <a:lnTo>
                    <a:pt x="411" y="367"/>
                  </a:lnTo>
                  <a:lnTo>
                    <a:pt x="409" y="365"/>
                  </a:lnTo>
                  <a:lnTo>
                    <a:pt x="407" y="363"/>
                  </a:lnTo>
                  <a:lnTo>
                    <a:pt x="405" y="363"/>
                  </a:lnTo>
                  <a:lnTo>
                    <a:pt x="403" y="361"/>
                  </a:lnTo>
                  <a:lnTo>
                    <a:pt x="401" y="361"/>
                  </a:lnTo>
                  <a:lnTo>
                    <a:pt x="399" y="361"/>
                  </a:lnTo>
                  <a:lnTo>
                    <a:pt x="391" y="361"/>
                  </a:lnTo>
                  <a:lnTo>
                    <a:pt x="382" y="365"/>
                  </a:lnTo>
                  <a:lnTo>
                    <a:pt x="372" y="371"/>
                  </a:lnTo>
                  <a:lnTo>
                    <a:pt x="361" y="376"/>
                  </a:lnTo>
                  <a:lnTo>
                    <a:pt x="351" y="382"/>
                  </a:lnTo>
                  <a:lnTo>
                    <a:pt x="343" y="390"/>
                  </a:lnTo>
                  <a:lnTo>
                    <a:pt x="336" y="396"/>
                  </a:lnTo>
                  <a:lnTo>
                    <a:pt x="328" y="401"/>
                  </a:lnTo>
                  <a:lnTo>
                    <a:pt x="328" y="403"/>
                  </a:lnTo>
                  <a:lnTo>
                    <a:pt x="326" y="407"/>
                  </a:lnTo>
                  <a:lnTo>
                    <a:pt x="326" y="411"/>
                  </a:lnTo>
                  <a:lnTo>
                    <a:pt x="326" y="415"/>
                  </a:lnTo>
                  <a:lnTo>
                    <a:pt x="326" y="419"/>
                  </a:lnTo>
                  <a:lnTo>
                    <a:pt x="326" y="423"/>
                  </a:lnTo>
                  <a:lnTo>
                    <a:pt x="326" y="426"/>
                  </a:lnTo>
                  <a:lnTo>
                    <a:pt x="322" y="428"/>
                  </a:lnTo>
                  <a:lnTo>
                    <a:pt x="318" y="428"/>
                  </a:lnTo>
                  <a:lnTo>
                    <a:pt x="317" y="428"/>
                  </a:lnTo>
                  <a:lnTo>
                    <a:pt x="313" y="426"/>
                  </a:lnTo>
                  <a:lnTo>
                    <a:pt x="309" y="424"/>
                  </a:lnTo>
                  <a:lnTo>
                    <a:pt x="307" y="423"/>
                  </a:lnTo>
                  <a:lnTo>
                    <a:pt x="305" y="421"/>
                  </a:lnTo>
                  <a:lnTo>
                    <a:pt x="303" y="417"/>
                  </a:lnTo>
                  <a:lnTo>
                    <a:pt x="303" y="413"/>
                  </a:lnTo>
                  <a:lnTo>
                    <a:pt x="303" y="407"/>
                  </a:lnTo>
                  <a:lnTo>
                    <a:pt x="301" y="398"/>
                  </a:lnTo>
                  <a:lnTo>
                    <a:pt x="299" y="390"/>
                  </a:lnTo>
                  <a:lnTo>
                    <a:pt x="295" y="380"/>
                  </a:lnTo>
                  <a:lnTo>
                    <a:pt x="292" y="373"/>
                  </a:lnTo>
                  <a:lnTo>
                    <a:pt x="286" y="365"/>
                  </a:lnTo>
                  <a:lnTo>
                    <a:pt x="280" y="359"/>
                  </a:lnTo>
                  <a:lnTo>
                    <a:pt x="274" y="359"/>
                  </a:lnTo>
                  <a:lnTo>
                    <a:pt x="270" y="359"/>
                  </a:lnTo>
                  <a:lnTo>
                    <a:pt x="269" y="359"/>
                  </a:lnTo>
                  <a:lnTo>
                    <a:pt x="265" y="361"/>
                  </a:lnTo>
                  <a:lnTo>
                    <a:pt x="263" y="363"/>
                  </a:lnTo>
                  <a:lnTo>
                    <a:pt x="259" y="365"/>
                  </a:lnTo>
                  <a:lnTo>
                    <a:pt x="257" y="367"/>
                  </a:lnTo>
                  <a:lnTo>
                    <a:pt x="257" y="369"/>
                  </a:lnTo>
                  <a:lnTo>
                    <a:pt x="257" y="373"/>
                  </a:lnTo>
                  <a:lnTo>
                    <a:pt x="247" y="373"/>
                  </a:lnTo>
                  <a:lnTo>
                    <a:pt x="246" y="371"/>
                  </a:lnTo>
                  <a:lnTo>
                    <a:pt x="242" y="367"/>
                  </a:lnTo>
                  <a:lnTo>
                    <a:pt x="238" y="363"/>
                  </a:lnTo>
                  <a:lnTo>
                    <a:pt x="236" y="357"/>
                  </a:lnTo>
                  <a:lnTo>
                    <a:pt x="232" y="352"/>
                  </a:lnTo>
                  <a:lnTo>
                    <a:pt x="230" y="346"/>
                  </a:lnTo>
                  <a:lnTo>
                    <a:pt x="230" y="342"/>
                  </a:lnTo>
                  <a:lnTo>
                    <a:pt x="228" y="338"/>
                  </a:lnTo>
                  <a:lnTo>
                    <a:pt x="226" y="338"/>
                  </a:lnTo>
                  <a:lnTo>
                    <a:pt x="222" y="336"/>
                  </a:lnTo>
                  <a:lnTo>
                    <a:pt x="222" y="332"/>
                  </a:lnTo>
                  <a:lnTo>
                    <a:pt x="221" y="329"/>
                  </a:lnTo>
                  <a:lnTo>
                    <a:pt x="219" y="325"/>
                  </a:lnTo>
                  <a:lnTo>
                    <a:pt x="215" y="323"/>
                  </a:lnTo>
                  <a:lnTo>
                    <a:pt x="211" y="321"/>
                  </a:lnTo>
                  <a:lnTo>
                    <a:pt x="205" y="319"/>
                  </a:lnTo>
                  <a:lnTo>
                    <a:pt x="199" y="319"/>
                  </a:lnTo>
                  <a:lnTo>
                    <a:pt x="194" y="321"/>
                  </a:lnTo>
                  <a:lnTo>
                    <a:pt x="190" y="323"/>
                  </a:lnTo>
                  <a:lnTo>
                    <a:pt x="184" y="325"/>
                  </a:lnTo>
                  <a:lnTo>
                    <a:pt x="180" y="327"/>
                  </a:lnTo>
                  <a:lnTo>
                    <a:pt x="176" y="329"/>
                  </a:lnTo>
                  <a:lnTo>
                    <a:pt x="171" y="330"/>
                  </a:lnTo>
                  <a:lnTo>
                    <a:pt x="161" y="330"/>
                  </a:lnTo>
                  <a:lnTo>
                    <a:pt x="150" y="330"/>
                  </a:lnTo>
                  <a:lnTo>
                    <a:pt x="138" y="327"/>
                  </a:lnTo>
                  <a:lnTo>
                    <a:pt x="128" y="323"/>
                  </a:lnTo>
                  <a:lnTo>
                    <a:pt x="121" y="319"/>
                  </a:lnTo>
                  <a:lnTo>
                    <a:pt x="111" y="313"/>
                  </a:lnTo>
                  <a:lnTo>
                    <a:pt x="104" y="309"/>
                  </a:lnTo>
                  <a:lnTo>
                    <a:pt x="94" y="307"/>
                  </a:lnTo>
                  <a:lnTo>
                    <a:pt x="84" y="305"/>
                  </a:lnTo>
                  <a:lnTo>
                    <a:pt x="79" y="305"/>
                  </a:lnTo>
                  <a:lnTo>
                    <a:pt x="75" y="305"/>
                  </a:lnTo>
                  <a:lnTo>
                    <a:pt x="69" y="307"/>
                  </a:lnTo>
                  <a:lnTo>
                    <a:pt x="65" y="307"/>
                  </a:lnTo>
                  <a:lnTo>
                    <a:pt x="61" y="307"/>
                  </a:lnTo>
                  <a:lnTo>
                    <a:pt x="57" y="307"/>
                  </a:lnTo>
                  <a:lnTo>
                    <a:pt x="54" y="307"/>
                  </a:lnTo>
                  <a:lnTo>
                    <a:pt x="48" y="305"/>
                  </a:lnTo>
                  <a:lnTo>
                    <a:pt x="48" y="304"/>
                  </a:lnTo>
                  <a:lnTo>
                    <a:pt x="48" y="302"/>
                  </a:lnTo>
                  <a:lnTo>
                    <a:pt x="48" y="302"/>
                  </a:lnTo>
                  <a:lnTo>
                    <a:pt x="50" y="300"/>
                  </a:lnTo>
                  <a:lnTo>
                    <a:pt x="50" y="298"/>
                  </a:lnTo>
                  <a:lnTo>
                    <a:pt x="50" y="296"/>
                  </a:lnTo>
                  <a:lnTo>
                    <a:pt x="48" y="296"/>
                  </a:lnTo>
                  <a:lnTo>
                    <a:pt x="48" y="294"/>
                  </a:lnTo>
                  <a:lnTo>
                    <a:pt x="44" y="292"/>
                  </a:lnTo>
                  <a:lnTo>
                    <a:pt x="40" y="288"/>
                  </a:lnTo>
                  <a:lnTo>
                    <a:pt x="34" y="284"/>
                  </a:lnTo>
                  <a:lnTo>
                    <a:pt x="31" y="282"/>
                  </a:lnTo>
                  <a:lnTo>
                    <a:pt x="25" y="279"/>
                  </a:lnTo>
                  <a:lnTo>
                    <a:pt x="19" y="277"/>
                  </a:lnTo>
                  <a:lnTo>
                    <a:pt x="13" y="275"/>
                  </a:lnTo>
                  <a:lnTo>
                    <a:pt x="8" y="275"/>
                  </a:lnTo>
                  <a:lnTo>
                    <a:pt x="8" y="273"/>
                  </a:lnTo>
                  <a:lnTo>
                    <a:pt x="8" y="271"/>
                  </a:lnTo>
                  <a:lnTo>
                    <a:pt x="8" y="269"/>
                  </a:lnTo>
                  <a:lnTo>
                    <a:pt x="8" y="267"/>
                  </a:lnTo>
                  <a:lnTo>
                    <a:pt x="8" y="265"/>
                  </a:lnTo>
                  <a:lnTo>
                    <a:pt x="9" y="263"/>
                  </a:lnTo>
                  <a:lnTo>
                    <a:pt x="9" y="263"/>
                  </a:lnTo>
                  <a:lnTo>
                    <a:pt x="9" y="263"/>
                  </a:lnTo>
                  <a:lnTo>
                    <a:pt x="9" y="257"/>
                  </a:lnTo>
                  <a:lnTo>
                    <a:pt x="8" y="250"/>
                  </a:lnTo>
                  <a:lnTo>
                    <a:pt x="8" y="242"/>
                  </a:lnTo>
                  <a:lnTo>
                    <a:pt x="8" y="236"/>
                  </a:lnTo>
                  <a:lnTo>
                    <a:pt x="6" y="229"/>
                  </a:lnTo>
                  <a:lnTo>
                    <a:pt x="6" y="221"/>
                  </a:lnTo>
                  <a:lnTo>
                    <a:pt x="4" y="213"/>
                  </a:lnTo>
                  <a:lnTo>
                    <a:pt x="4" y="208"/>
                  </a:lnTo>
                  <a:lnTo>
                    <a:pt x="4" y="208"/>
                  </a:lnTo>
                  <a:lnTo>
                    <a:pt x="4" y="208"/>
                  </a:lnTo>
                  <a:lnTo>
                    <a:pt x="6" y="206"/>
                  </a:lnTo>
                  <a:lnTo>
                    <a:pt x="6" y="204"/>
                  </a:lnTo>
                  <a:lnTo>
                    <a:pt x="6" y="204"/>
                  </a:lnTo>
                  <a:lnTo>
                    <a:pt x="8" y="202"/>
                  </a:lnTo>
                  <a:lnTo>
                    <a:pt x="8" y="200"/>
                  </a:lnTo>
                  <a:lnTo>
                    <a:pt x="8" y="198"/>
                  </a:lnTo>
                  <a:lnTo>
                    <a:pt x="6" y="198"/>
                  </a:lnTo>
                  <a:lnTo>
                    <a:pt x="6" y="200"/>
                  </a:lnTo>
                  <a:lnTo>
                    <a:pt x="6" y="200"/>
                  </a:lnTo>
                  <a:lnTo>
                    <a:pt x="4" y="200"/>
                  </a:lnTo>
                  <a:lnTo>
                    <a:pt x="4" y="202"/>
                  </a:lnTo>
                  <a:lnTo>
                    <a:pt x="2" y="204"/>
                  </a:lnTo>
                  <a:lnTo>
                    <a:pt x="2" y="204"/>
                  </a:lnTo>
                  <a:lnTo>
                    <a:pt x="2" y="206"/>
                  </a:lnTo>
                  <a:lnTo>
                    <a:pt x="0" y="204"/>
                  </a:lnTo>
                  <a:lnTo>
                    <a:pt x="0" y="202"/>
                  </a:lnTo>
                  <a:lnTo>
                    <a:pt x="0" y="200"/>
                  </a:lnTo>
                  <a:lnTo>
                    <a:pt x="0" y="196"/>
                  </a:lnTo>
                  <a:lnTo>
                    <a:pt x="0" y="194"/>
                  </a:lnTo>
                  <a:lnTo>
                    <a:pt x="0" y="192"/>
                  </a:lnTo>
                  <a:lnTo>
                    <a:pt x="0" y="190"/>
                  </a:lnTo>
                  <a:lnTo>
                    <a:pt x="0" y="190"/>
                  </a:lnTo>
                  <a:lnTo>
                    <a:pt x="0" y="186"/>
                  </a:lnTo>
                  <a:lnTo>
                    <a:pt x="0" y="183"/>
                  </a:lnTo>
                  <a:lnTo>
                    <a:pt x="0" y="179"/>
                  </a:lnTo>
                  <a:lnTo>
                    <a:pt x="0" y="175"/>
                  </a:lnTo>
                  <a:lnTo>
                    <a:pt x="0" y="171"/>
                  </a:lnTo>
                  <a:lnTo>
                    <a:pt x="0" y="167"/>
                  </a:lnTo>
                  <a:lnTo>
                    <a:pt x="0" y="165"/>
                  </a:lnTo>
                  <a:lnTo>
                    <a:pt x="2" y="160"/>
                  </a:lnTo>
                  <a:lnTo>
                    <a:pt x="9" y="150"/>
                  </a:lnTo>
                  <a:lnTo>
                    <a:pt x="15" y="140"/>
                  </a:lnTo>
                  <a:lnTo>
                    <a:pt x="21" y="131"/>
                  </a:lnTo>
                  <a:lnTo>
                    <a:pt x="27" y="121"/>
                  </a:lnTo>
                  <a:lnTo>
                    <a:pt x="33" y="112"/>
                  </a:lnTo>
                  <a:lnTo>
                    <a:pt x="38" y="102"/>
                  </a:lnTo>
                  <a:lnTo>
                    <a:pt x="46" y="92"/>
                  </a:lnTo>
                  <a:lnTo>
                    <a:pt x="54" y="83"/>
                  </a:lnTo>
                  <a:lnTo>
                    <a:pt x="57" y="79"/>
                  </a:lnTo>
                  <a:lnTo>
                    <a:pt x="59" y="75"/>
                  </a:lnTo>
                  <a:lnTo>
                    <a:pt x="61" y="69"/>
                  </a:lnTo>
                  <a:lnTo>
                    <a:pt x="63" y="65"/>
                  </a:lnTo>
                  <a:lnTo>
                    <a:pt x="65" y="60"/>
                  </a:lnTo>
                  <a:lnTo>
                    <a:pt x="67" y="56"/>
                  </a:lnTo>
                  <a:lnTo>
                    <a:pt x="71" y="50"/>
                  </a:lnTo>
                  <a:lnTo>
                    <a:pt x="75" y="46"/>
                  </a:lnTo>
                  <a:lnTo>
                    <a:pt x="75" y="42"/>
                  </a:lnTo>
                  <a:lnTo>
                    <a:pt x="77" y="39"/>
                  </a:lnTo>
                  <a:lnTo>
                    <a:pt x="77" y="35"/>
                  </a:lnTo>
                  <a:lnTo>
                    <a:pt x="77" y="31"/>
                  </a:lnTo>
                  <a:lnTo>
                    <a:pt x="77" y="29"/>
                  </a:lnTo>
                  <a:lnTo>
                    <a:pt x="77" y="27"/>
                  </a:lnTo>
                  <a:lnTo>
                    <a:pt x="77" y="25"/>
                  </a:lnTo>
                  <a:lnTo>
                    <a:pt x="79" y="23"/>
                  </a:lnTo>
                  <a:lnTo>
                    <a:pt x="80" y="23"/>
                  </a:lnTo>
                  <a:lnTo>
                    <a:pt x="84" y="23"/>
                  </a:lnTo>
                  <a:lnTo>
                    <a:pt x="86" y="23"/>
                  </a:lnTo>
                  <a:lnTo>
                    <a:pt x="90" y="23"/>
                  </a:lnTo>
                  <a:lnTo>
                    <a:pt x="94" y="23"/>
                  </a:lnTo>
                  <a:lnTo>
                    <a:pt x="96" y="23"/>
                  </a:lnTo>
                  <a:lnTo>
                    <a:pt x="98" y="23"/>
                  </a:lnTo>
                  <a:lnTo>
                    <a:pt x="100" y="23"/>
                  </a:lnTo>
                  <a:lnTo>
                    <a:pt x="100" y="27"/>
                  </a:lnTo>
                  <a:lnTo>
                    <a:pt x="98" y="29"/>
                  </a:lnTo>
                  <a:lnTo>
                    <a:pt x="98" y="33"/>
                  </a:lnTo>
                  <a:lnTo>
                    <a:pt x="96" y="35"/>
                  </a:lnTo>
                  <a:lnTo>
                    <a:pt x="96" y="37"/>
                  </a:lnTo>
                  <a:lnTo>
                    <a:pt x="94" y="41"/>
                  </a:lnTo>
                  <a:lnTo>
                    <a:pt x="94" y="42"/>
                  </a:lnTo>
                  <a:lnTo>
                    <a:pt x="94" y="44"/>
                  </a:lnTo>
                  <a:lnTo>
                    <a:pt x="98" y="42"/>
                  </a:lnTo>
                  <a:lnTo>
                    <a:pt x="104" y="39"/>
                  </a:lnTo>
                  <a:lnTo>
                    <a:pt x="105" y="33"/>
                  </a:lnTo>
                  <a:lnTo>
                    <a:pt x="107" y="25"/>
                  </a:lnTo>
                  <a:lnTo>
                    <a:pt x="109" y="19"/>
                  </a:lnTo>
                  <a:lnTo>
                    <a:pt x="111" y="14"/>
                  </a:lnTo>
                  <a:lnTo>
                    <a:pt x="111" y="10"/>
                  </a:lnTo>
                  <a:lnTo>
                    <a:pt x="111" y="10"/>
                  </a:lnTo>
                  <a:lnTo>
                    <a:pt x="516" y="8"/>
                  </a:lnTo>
                  <a:lnTo>
                    <a:pt x="516" y="6"/>
                  </a:lnTo>
                  <a:lnTo>
                    <a:pt x="514" y="6"/>
                  </a:lnTo>
                  <a:lnTo>
                    <a:pt x="514" y="4"/>
                  </a:lnTo>
                  <a:lnTo>
                    <a:pt x="514" y="4"/>
                  </a:lnTo>
                  <a:lnTo>
                    <a:pt x="514" y="2"/>
                  </a:lnTo>
                  <a:lnTo>
                    <a:pt x="514" y="0"/>
                  </a:lnTo>
                  <a:lnTo>
                    <a:pt x="514" y="0"/>
                  </a:lnTo>
                  <a:lnTo>
                    <a:pt x="514" y="0"/>
                  </a:lnTo>
                  <a:lnTo>
                    <a:pt x="522" y="0"/>
                  </a:lnTo>
                  <a:lnTo>
                    <a:pt x="522" y="2"/>
                  </a:lnTo>
                  <a:lnTo>
                    <a:pt x="522" y="6"/>
                  </a:lnTo>
                  <a:lnTo>
                    <a:pt x="524" y="8"/>
                  </a:lnTo>
                  <a:lnTo>
                    <a:pt x="526" y="12"/>
                  </a:lnTo>
                  <a:lnTo>
                    <a:pt x="528" y="12"/>
                  </a:lnTo>
                  <a:lnTo>
                    <a:pt x="530" y="14"/>
                  </a:lnTo>
                  <a:lnTo>
                    <a:pt x="531" y="16"/>
                  </a:lnTo>
                  <a:lnTo>
                    <a:pt x="535" y="16"/>
                  </a:lnTo>
                  <a:lnTo>
                    <a:pt x="535" y="16"/>
                  </a:lnTo>
                  <a:lnTo>
                    <a:pt x="537" y="16"/>
                  </a:lnTo>
                  <a:lnTo>
                    <a:pt x="537" y="16"/>
                  </a:lnTo>
                  <a:lnTo>
                    <a:pt x="537" y="16"/>
                  </a:lnTo>
                  <a:lnTo>
                    <a:pt x="539" y="16"/>
                  </a:lnTo>
                  <a:lnTo>
                    <a:pt x="541" y="16"/>
                  </a:lnTo>
                  <a:lnTo>
                    <a:pt x="541" y="16"/>
                  </a:lnTo>
                  <a:lnTo>
                    <a:pt x="543" y="16"/>
                  </a:lnTo>
                  <a:lnTo>
                    <a:pt x="545" y="16"/>
                  </a:lnTo>
                  <a:lnTo>
                    <a:pt x="547" y="16"/>
                  </a:lnTo>
                  <a:lnTo>
                    <a:pt x="549" y="17"/>
                  </a:lnTo>
                  <a:lnTo>
                    <a:pt x="551" y="17"/>
                  </a:lnTo>
                  <a:lnTo>
                    <a:pt x="553" y="19"/>
                  </a:lnTo>
                  <a:lnTo>
                    <a:pt x="554" y="19"/>
                  </a:lnTo>
                  <a:lnTo>
                    <a:pt x="558" y="21"/>
                  </a:lnTo>
                  <a:lnTo>
                    <a:pt x="560" y="21"/>
                  </a:lnTo>
                  <a:lnTo>
                    <a:pt x="560" y="21"/>
                  </a:lnTo>
                  <a:lnTo>
                    <a:pt x="562" y="21"/>
                  </a:lnTo>
                  <a:lnTo>
                    <a:pt x="562" y="19"/>
                  </a:lnTo>
                  <a:lnTo>
                    <a:pt x="564" y="19"/>
                  </a:lnTo>
                  <a:lnTo>
                    <a:pt x="564" y="19"/>
                  </a:lnTo>
                  <a:lnTo>
                    <a:pt x="564" y="19"/>
                  </a:lnTo>
                  <a:lnTo>
                    <a:pt x="566" y="19"/>
                  </a:lnTo>
                  <a:lnTo>
                    <a:pt x="566" y="19"/>
                  </a:lnTo>
                  <a:lnTo>
                    <a:pt x="568" y="21"/>
                  </a:lnTo>
                  <a:lnTo>
                    <a:pt x="570" y="23"/>
                  </a:lnTo>
                  <a:lnTo>
                    <a:pt x="574" y="23"/>
                  </a:lnTo>
                  <a:lnTo>
                    <a:pt x="576" y="25"/>
                  </a:lnTo>
                  <a:lnTo>
                    <a:pt x="577" y="25"/>
                  </a:lnTo>
                  <a:lnTo>
                    <a:pt x="579" y="27"/>
                  </a:lnTo>
                  <a:lnTo>
                    <a:pt x="583" y="27"/>
                  </a:lnTo>
                  <a:lnTo>
                    <a:pt x="585" y="27"/>
                  </a:lnTo>
                  <a:lnTo>
                    <a:pt x="589" y="27"/>
                  </a:lnTo>
                  <a:lnTo>
                    <a:pt x="593" y="25"/>
                  </a:lnTo>
                  <a:lnTo>
                    <a:pt x="595" y="23"/>
                  </a:lnTo>
                  <a:lnTo>
                    <a:pt x="595" y="21"/>
                  </a:lnTo>
                  <a:lnTo>
                    <a:pt x="597" y="19"/>
                  </a:lnTo>
                  <a:lnTo>
                    <a:pt x="597" y="17"/>
                  </a:lnTo>
                  <a:lnTo>
                    <a:pt x="599" y="16"/>
                  </a:lnTo>
                  <a:lnTo>
                    <a:pt x="601" y="14"/>
                  </a:lnTo>
                  <a:lnTo>
                    <a:pt x="602" y="12"/>
                  </a:lnTo>
                  <a:lnTo>
                    <a:pt x="604" y="12"/>
                  </a:lnTo>
                  <a:lnTo>
                    <a:pt x="608" y="10"/>
                  </a:lnTo>
                  <a:lnTo>
                    <a:pt x="610" y="10"/>
                  </a:lnTo>
                  <a:lnTo>
                    <a:pt x="612" y="10"/>
                  </a:lnTo>
                  <a:lnTo>
                    <a:pt x="616" y="10"/>
                  </a:lnTo>
                  <a:lnTo>
                    <a:pt x="618" y="10"/>
                  </a:lnTo>
                  <a:lnTo>
                    <a:pt x="620" y="10"/>
                  </a:lnTo>
                  <a:lnTo>
                    <a:pt x="627" y="10"/>
                  </a:lnTo>
                  <a:lnTo>
                    <a:pt x="627" y="16"/>
                  </a:lnTo>
                  <a:lnTo>
                    <a:pt x="629" y="19"/>
                  </a:lnTo>
                  <a:lnTo>
                    <a:pt x="631" y="23"/>
                  </a:lnTo>
                  <a:lnTo>
                    <a:pt x="635" y="27"/>
                  </a:lnTo>
                  <a:lnTo>
                    <a:pt x="637" y="29"/>
                  </a:lnTo>
                  <a:lnTo>
                    <a:pt x="641" y="31"/>
                  </a:lnTo>
                  <a:lnTo>
                    <a:pt x="645" y="33"/>
                  </a:lnTo>
                  <a:lnTo>
                    <a:pt x="647" y="35"/>
                  </a:lnTo>
                  <a:lnTo>
                    <a:pt x="648" y="37"/>
                  </a:lnTo>
                  <a:lnTo>
                    <a:pt x="648" y="41"/>
                  </a:lnTo>
                  <a:lnTo>
                    <a:pt x="648" y="42"/>
                  </a:lnTo>
                  <a:lnTo>
                    <a:pt x="648" y="46"/>
                  </a:lnTo>
                  <a:lnTo>
                    <a:pt x="647" y="48"/>
                  </a:lnTo>
                  <a:lnTo>
                    <a:pt x="647" y="52"/>
                  </a:lnTo>
                  <a:lnTo>
                    <a:pt x="648" y="54"/>
                  </a:lnTo>
                  <a:lnTo>
                    <a:pt x="648" y="56"/>
                  </a:lnTo>
                  <a:lnTo>
                    <a:pt x="650" y="58"/>
                  </a:lnTo>
                  <a:lnTo>
                    <a:pt x="654" y="58"/>
                  </a:lnTo>
                  <a:lnTo>
                    <a:pt x="658" y="58"/>
                  </a:lnTo>
                  <a:lnTo>
                    <a:pt x="664" y="58"/>
                  </a:lnTo>
                  <a:lnTo>
                    <a:pt x="668" y="58"/>
                  </a:lnTo>
                  <a:lnTo>
                    <a:pt x="672" y="58"/>
                  </a:lnTo>
                  <a:lnTo>
                    <a:pt x="677" y="58"/>
                  </a:lnTo>
                  <a:lnTo>
                    <a:pt x="679" y="58"/>
                  </a:lnTo>
                  <a:lnTo>
                    <a:pt x="685" y="58"/>
                  </a:lnTo>
                  <a:lnTo>
                    <a:pt x="687" y="60"/>
                  </a:lnTo>
                  <a:lnTo>
                    <a:pt x="691" y="62"/>
                  </a:lnTo>
                  <a:lnTo>
                    <a:pt x="693" y="65"/>
                  </a:lnTo>
                  <a:lnTo>
                    <a:pt x="695" y="67"/>
                  </a:lnTo>
                  <a:lnTo>
                    <a:pt x="696" y="69"/>
                  </a:lnTo>
                  <a:lnTo>
                    <a:pt x="698" y="71"/>
                  </a:lnTo>
                  <a:lnTo>
                    <a:pt x="700" y="73"/>
                  </a:lnTo>
                  <a:lnTo>
                    <a:pt x="700" y="83"/>
                  </a:lnTo>
                  <a:lnTo>
                    <a:pt x="696" y="85"/>
                  </a:lnTo>
                  <a:lnTo>
                    <a:pt x="695" y="85"/>
                  </a:lnTo>
                  <a:lnTo>
                    <a:pt x="693" y="87"/>
                  </a:lnTo>
                  <a:lnTo>
                    <a:pt x="691" y="87"/>
                  </a:lnTo>
                  <a:lnTo>
                    <a:pt x="689" y="87"/>
                  </a:lnTo>
                  <a:lnTo>
                    <a:pt x="687" y="89"/>
                  </a:lnTo>
                  <a:lnTo>
                    <a:pt x="685" y="89"/>
                  </a:lnTo>
                  <a:lnTo>
                    <a:pt x="681" y="90"/>
                  </a:lnTo>
                  <a:lnTo>
                    <a:pt x="681" y="89"/>
                  </a:lnTo>
                  <a:lnTo>
                    <a:pt x="681" y="87"/>
                  </a:lnTo>
                  <a:lnTo>
                    <a:pt x="679" y="85"/>
                  </a:lnTo>
                  <a:lnTo>
                    <a:pt x="679" y="83"/>
                  </a:lnTo>
                  <a:lnTo>
                    <a:pt x="679" y="81"/>
                  </a:lnTo>
                  <a:lnTo>
                    <a:pt x="679" y="79"/>
                  </a:lnTo>
                  <a:lnTo>
                    <a:pt x="677" y="77"/>
                  </a:lnTo>
                  <a:lnTo>
                    <a:pt x="677" y="75"/>
                  </a:lnTo>
                  <a:lnTo>
                    <a:pt x="672" y="75"/>
                  </a:lnTo>
                  <a:lnTo>
                    <a:pt x="670" y="79"/>
                  </a:lnTo>
                  <a:lnTo>
                    <a:pt x="668" y="83"/>
                  </a:lnTo>
                  <a:lnTo>
                    <a:pt x="668" y="87"/>
                  </a:lnTo>
                  <a:lnTo>
                    <a:pt x="666" y="90"/>
                  </a:lnTo>
                  <a:lnTo>
                    <a:pt x="666" y="92"/>
                  </a:lnTo>
                  <a:lnTo>
                    <a:pt x="666" y="96"/>
                  </a:lnTo>
                  <a:lnTo>
                    <a:pt x="664" y="100"/>
                  </a:lnTo>
                  <a:lnTo>
                    <a:pt x="662" y="104"/>
                  </a:lnTo>
                  <a:lnTo>
                    <a:pt x="660" y="108"/>
                  </a:lnTo>
                  <a:lnTo>
                    <a:pt x="658" y="110"/>
                  </a:lnTo>
                  <a:lnTo>
                    <a:pt x="654" y="113"/>
                  </a:lnTo>
                  <a:lnTo>
                    <a:pt x="652" y="115"/>
                  </a:lnTo>
                  <a:lnTo>
                    <a:pt x="648" y="117"/>
                  </a:lnTo>
                  <a:lnTo>
                    <a:pt x="645" y="119"/>
                  </a:lnTo>
                  <a:lnTo>
                    <a:pt x="643" y="123"/>
                  </a:lnTo>
                  <a:lnTo>
                    <a:pt x="639" y="127"/>
                  </a:lnTo>
                  <a:lnTo>
                    <a:pt x="639" y="127"/>
                  </a:lnTo>
                  <a:lnTo>
                    <a:pt x="641" y="127"/>
                  </a:lnTo>
                  <a:lnTo>
                    <a:pt x="641" y="127"/>
                  </a:lnTo>
                  <a:lnTo>
                    <a:pt x="643" y="127"/>
                  </a:lnTo>
                  <a:lnTo>
                    <a:pt x="645" y="127"/>
                  </a:lnTo>
                  <a:lnTo>
                    <a:pt x="645" y="127"/>
                  </a:lnTo>
                  <a:lnTo>
                    <a:pt x="647" y="127"/>
                  </a:lnTo>
                  <a:lnTo>
                    <a:pt x="647" y="127"/>
                  </a:lnTo>
                  <a:lnTo>
                    <a:pt x="650" y="127"/>
                  </a:lnTo>
                  <a:lnTo>
                    <a:pt x="654" y="127"/>
                  </a:lnTo>
                  <a:lnTo>
                    <a:pt x="658" y="127"/>
                  </a:lnTo>
                  <a:lnTo>
                    <a:pt x="662" y="125"/>
                  </a:lnTo>
                  <a:lnTo>
                    <a:pt x="666" y="125"/>
                  </a:lnTo>
                  <a:lnTo>
                    <a:pt x="670" y="125"/>
                  </a:lnTo>
                  <a:lnTo>
                    <a:pt x="673" y="123"/>
                  </a:lnTo>
                  <a:lnTo>
                    <a:pt x="677" y="123"/>
                  </a:lnTo>
                  <a:lnTo>
                    <a:pt x="681" y="123"/>
                  </a:lnTo>
                  <a:lnTo>
                    <a:pt x="683" y="123"/>
                  </a:lnTo>
                  <a:lnTo>
                    <a:pt x="685" y="123"/>
                  </a:lnTo>
                  <a:lnTo>
                    <a:pt x="685" y="123"/>
                  </a:lnTo>
                  <a:lnTo>
                    <a:pt x="687" y="123"/>
                  </a:lnTo>
                  <a:lnTo>
                    <a:pt x="689" y="123"/>
                  </a:lnTo>
                  <a:lnTo>
                    <a:pt x="691" y="121"/>
                  </a:lnTo>
                  <a:lnTo>
                    <a:pt x="693" y="121"/>
                  </a:lnTo>
                  <a:lnTo>
                    <a:pt x="714" y="115"/>
                  </a:lnTo>
                  <a:lnTo>
                    <a:pt x="721" y="113"/>
                  </a:lnTo>
                  <a:lnTo>
                    <a:pt x="729" y="110"/>
                  </a:lnTo>
                  <a:lnTo>
                    <a:pt x="737" y="106"/>
                  </a:lnTo>
                  <a:lnTo>
                    <a:pt x="744" y="102"/>
                  </a:lnTo>
                  <a:lnTo>
                    <a:pt x="752" y="96"/>
                  </a:lnTo>
                  <a:lnTo>
                    <a:pt x="758" y="90"/>
                  </a:lnTo>
                  <a:lnTo>
                    <a:pt x="766" y="83"/>
                  </a:lnTo>
                  <a:lnTo>
                    <a:pt x="769" y="75"/>
                  </a:lnTo>
                  <a:lnTo>
                    <a:pt x="794" y="75"/>
                  </a:lnTo>
                  <a:lnTo>
                    <a:pt x="804" y="75"/>
                  </a:lnTo>
                  <a:lnTo>
                    <a:pt x="812" y="73"/>
                  </a:lnTo>
                  <a:lnTo>
                    <a:pt x="819" y="73"/>
                  </a:lnTo>
                  <a:lnTo>
                    <a:pt x="827" y="71"/>
                  </a:lnTo>
                  <a:lnTo>
                    <a:pt x="833" y="71"/>
                  </a:lnTo>
                  <a:lnTo>
                    <a:pt x="838" y="69"/>
                  </a:lnTo>
                  <a:lnTo>
                    <a:pt x="844" y="65"/>
                  </a:lnTo>
                  <a:lnTo>
                    <a:pt x="850" y="60"/>
                  </a:lnTo>
                  <a:lnTo>
                    <a:pt x="854" y="56"/>
                  </a:lnTo>
                  <a:lnTo>
                    <a:pt x="856" y="52"/>
                  </a:lnTo>
                  <a:lnTo>
                    <a:pt x="860" y="48"/>
                  </a:lnTo>
                  <a:lnTo>
                    <a:pt x="861" y="44"/>
                  </a:lnTo>
                  <a:lnTo>
                    <a:pt x="863" y="41"/>
                  </a:lnTo>
                  <a:lnTo>
                    <a:pt x="867" y="37"/>
                  </a:lnTo>
                  <a:lnTo>
                    <a:pt x="871" y="35"/>
                  </a:lnTo>
                  <a:lnTo>
                    <a:pt x="877" y="35"/>
                  </a:lnTo>
                  <a:lnTo>
                    <a:pt x="881" y="35"/>
                  </a:lnTo>
                  <a:lnTo>
                    <a:pt x="885" y="35"/>
                  </a:lnTo>
                  <a:lnTo>
                    <a:pt x="886" y="35"/>
                  </a:lnTo>
                  <a:lnTo>
                    <a:pt x="888" y="35"/>
                  </a:lnTo>
                  <a:lnTo>
                    <a:pt x="890" y="35"/>
                  </a:lnTo>
                  <a:lnTo>
                    <a:pt x="892" y="35"/>
                  </a:lnTo>
                  <a:lnTo>
                    <a:pt x="894" y="35"/>
                  </a:lnTo>
                  <a:lnTo>
                    <a:pt x="896" y="35"/>
                  </a:lnTo>
                  <a:lnTo>
                    <a:pt x="896" y="37"/>
                  </a:lnTo>
                  <a:lnTo>
                    <a:pt x="894" y="41"/>
                  </a:lnTo>
                  <a:lnTo>
                    <a:pt x="894" y="42"/>
                  </a:lnTo>
                  <a:lnTo>
                    <a:pt x="892" y="46"/>
                  </a:lnTo>
                  <a:lnTo>
                    <a:pt x="890" y="48"/>
                  </a:lnTo>
                  <a:lnTo>
                    <a:pt x="888" y="52"/>
                  </a:lnTo>
                  <a:lnTo>
                    <a:pt x="888" y="54"/>
                  </a:lnTo>
                  <a:lnTo>
                    <a:pt x="888" y="54"/>
                  </a:lnTo>
                  <a:lnTo>
                    <a:pt x="888" y="75"/>
                  </a:lnTo>
                  <a:lnTo>
                    <a:pt x="890" y="77"/>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83" name="Freeform 547"/>
            <p:cNvSpPr>
              <a:spLocks/>
            </p:cNvSpPr>
            <p:nvPr/>
          </p:nvSpPr>
          <p:spPr bwMode="auto">
            <a:xfrm>
              <a:off x="4430" y="2453"/>
              <a:ext cx="165" cy="161"/>
            </a:xfrm>
            <a:custGeom>
              <a:avLst/>
              <a:gdLst>
                <a:gd name="T0" fmla="*/ 144 w 165"/>
                <a:gd name="T1" fmla="*/ 8 h 148"/>
                <a:gd name="T2" fmla="*/ 138 w 165"/>
                <a:gd name="T3" fmla="*/ 16 h 148"/>
                <a:gd name="T4" fmla="*/ 138 w 165"/>
                <a:gd name="T5" fmla="*/ 17 h 148"/>
                <a:gd name="T6" fmla="*/ 142 w 165"/>
                <a:gd name="T7" fmla="*/ 17 h 148"/>
                <a:gd name="T8" fmla="*/ 147 w 165"/>
                <a:gd name="T9" fmla="*/ 37 h 148"/>
                <a:gd name="T10" fmla="*/ 163 w 165"/>
                <a:gd name="T11" fmla="*/ 58 h 148"/>
                <a:gd name="T12" fmla="*/ 159 w 165"/>
                <a:gd name="T13" fmla="*/ 62 h 148"/>
                <a:gd name="T14" fmla="*/ 151 w 165"/>
                <a:gd name="T15" fmla="*/ 62 h 148"/>
                <a:gd name="T16" fmla="*/ 145 w 165"/>
                <a:gd name="T17" fmla="*/ 67 h 148"/>
                <a:gd name="T18" fmla="*/ 144 w 165"/>
                <a:gd name="T19" fmla="*/ 73 h 148"/>
                <a:gd name="T20" fmla="*/ 144 w 165"/>
                <a:gd name="T21" fmla="*/ 79 h 148"/>
                <a:gd name="T22" fmla="*/ 147 w 165"/>
                <a:gd name="T23" fmla="*/ 85 h 148"/>
                <a:gd name="T24" fmla="*/ 142 w 165"/>
                <a:gd name="T25" fmla="*/ 92 h 148"/>
                <a:gd name="T26" fmla="*/ 130 w 165"/>
                <a:gd name="T27" fmla="*/ 94 h 148"/>
                <a:gd name="T28" fmla="*/ 124 w 165"/>
                <a:gd name="T29" fmla="*/ 106 h 148"/>
                <a:gd name="T30" fmla="*/ 124 w 165"/>
                <a:gd name="T31" fmla="*/ 119 h 148"/>
                <a:gd name="T32" fmla="*/ 119 w 165"/>
                <a:gd name="T33" fmla="*/ 138 h 148"/>
                <a:gd name="T34" fmla="*/ 105 w 165"/>
                <a:gd name="T35" fmla="*/ 146 h 148"/>
                <a:gd name="T36" fmla="*/ 99 w 165"/>
                <a:gd name="T37" fmla="*/ 148 h 148"/>
                <a:gd name="T38" fmla="*/ 98 w 165"/>
                <a:gd name="T39" fmla="*/ 148 h 148"/>
                <a:gd name="T40" fmla="*/ 92 w 165"/>
                <a:gd name="T41" fmla="*/ 146 h 148"/>
                <a:gd name="T42" fmla="*/ 92 w 165"/>
                <a:gd name="T43" fmla="*/ 137 h 148"/>
                <a:gd name="T44" fmla="*/ 82 w 165"/>
                <a:gd name="T45" fmla="*/ 137 h 148"/>
                <a:gd name="T46" fmla="*/ 69 w 165"/>
                <a:gd name="T47" fmla="*/ 137 h 148"/>
                <a:gd name="T48" fmla="*/ 57 w 165"/>
                <a:gd name="T49" fmla="*/ 137 h 148"/>
                <a:gd name="T50" fmla="*/ 48 w 165"/>
                <a:gd name="T51" fmla="*/ 133 h 148"/>
                <a:gd name="T52" fmla="*/ 40 w 165"/>
                <a:gd name="T53" fmla="*/ 131 h 148"/>
                <a:gd name="T54" fmla="*/ 28 w 165"/>
                <a:gd name="T55" fmla="*/ 131 h 148"/>
                <a:gd name="T56" fmla="*/ 19 w 165"/>
                <a:gd name="T57" fmla="*/ 100 h 148"/>
                <a:gd name="T58" fmla="*/ 7 w 165"/>
                <a:gd name="T59" fmla="*/ 85 h 148"/>
                <a:gd name="T60" fmla="*/ 2 w 165"/>
                <a:gd name="T61" fmla="*/ 62 h 148"/>
                <a:gd name="T62" fmla="*/ 7 w 165"/>
                <a:gd name="T63" fmla="*/ 46 h 148"/>
                <a:gd name="T64" fmla="*/ 11 w 165"/>
                <a:gd name="T65" fmla="*/ 42 h 148"/>
                <a:gd name="T66" fmla="*/ 17 w 165"/>
                <a:gd name="T67" fmla="*/ 42 h 148"/>
                <a:gd name="T68" fmla="*/ 23 w 165"/>
                <a:gd name="T69" fmla="*/ 50 h 148"/>
                <a:gd name="T70" fmla="*/ 32 w 165"/>
                <a:gd name="T71" fmla="*/ 64 h 148"/>
                <a:gd name="T72" fmla="*/ 48 w 165"/>
                <a:gd name="T73" fmla="*/ 65 h 148"/>
                <a:gd name="T74" fmla="*/ 61 w 165"/>
                <a:gd name="T75" fmla="*/ 58 h 148"/>
                <a:gd name="T76" fmla="*/ 71 w 165"/>
                <a:gd name="T77" fmla="*/ 54 h 148"/>
                <a:gd name="T78" fmla="*/ 82 w 165"/>
                <a:gd name="T79" fmla="*/ 54 h 148"/>
                <a:gd name="T80" fmla="*/ 92 w 165"/>
                <a:gd name="T81" fmla="*/ 54 h 148"/>
                <a:gd name="T82" fmla="*/ 98 w 165"/>
                <a:gd name="T83" fmla="*/ 50 h 148"/>
                <a:gd name="T84" fmla="*/ 105 w 165"/>
                <a:gd name="T85" fmla="*/ 44 h 148"/>
                <a:gd name="T86" fmla="*/ 117 w 165"/>
                <a:gd name="T87" fmla="*/ 25 h 148"/>
                <a:gd name="T88" fmla="*/ 121 w 165"/>
                <a:gd name="T89" fmla="*/ 8 h 148"/>
                <a:gd name="T90" fmla="*/ 124 w 165"/>
                <a:gd name="T91" fmla="*/ 2 h 148"/>
                <a:gd name="T92" fmla="*/ 132 w 165"/>
                <a:gd name="T93" fmla="*/ 0 h 148"/>
                <a:gd name="T94" fmla="*/ 142 w 165"/>
                <a:gd name="T95" fmla="*/ 2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5" h="148">
                  <a:moveTo>
                    <a:pt x="145" y="4"/>
                  </a:moveTo>
                  <a:lnTo>
                    <a:pt x="145" y="6"/>
                  </a:lnTo>
                  <a:lnTo>
                    <a:pt x="145" y="6"/>
                  </a:lnTo>
                  <a:lnTo>
                    <a:pt x="144" y="8"/>
                  </a:lnTo>
                  <a:lnTo>
                    <a:pt x="142" y="10"/>
                  </a:lnTo>
                  <a:lnTo>
                    <a:pt x="142" y="12"/>
                  </a:lnTo>
                  <a:lnTo>
                    <a:pt x="140" y="14"/>
                  </a:lnTo>
                  <a:lnTo>
                    <a:pt x="138" y="16"/>
                  </a:lnTo>
                  <a:lnTo>
                    <a:pt x="136" y="17"/>
                  </a:lnTo>
                  <a:lnTo>
                    <a:pt x="136" y="17"/>
                  </a:lnTo>
                  <a:lnTo>
                    <a:pt x="138" y="17"/>
                  </a:lnTo>
                  <a:lnTo>
                    <a:pt x="138" y="17"/>
                  </a:lnTo>
                  <a:lnTo>
                    <a:pt x="140" y="17"/>
                  </a:lnTo>
                  <a:lnTo>
                    <a:pt x="140" y="17"/>
                  </a:lnTo>
                  <a:lnTo>
                    <a:pt x="140" y="17"/>
                  </a:lnTo>
                  <a:lnTo>
                    <a:pt x="142" y="17"/>
                  </a:lnTo>
                  <a:lnTo>
                    <a:pt x="142" y="17"/>
                  </a:lnTo>
                  <a:lnTo>
                    <a:pt x="142" y="25"/>
                  </a:lnTo>
                  <a:lnTo>
                    <a:pt x="145" y="31"/>
                  </a:lnTo>
                  <a:lnTo>
                    <a:pt x="147" y="37"/>
                  </a:lnTo>
                  <a:lnTo>
                    <a:pt x="151" y="42"/>
                  </a:lnTo>
                  <a:lnTo>
                    <a:pt x="155" y="46"/>
                  </a:lnTo>
                  <a:lnTo>
                    <a:pt x="159" y="52"/>
                  </a:lnTo>
                  <a:lnTo>
                    <a:pt x="163" y="58"/>
                  </a:lnTo>
                  <a:lnTo>
                    <a:pt x="165" y="62"/>
                  </a:lnTo>
                  <a:lnTo>
                    <a:pt x="163" y="62"/>
                  </a:lnTo>
                  <a:lnTo>
                    <a:pt x="161" y="62"/>
                  </a:lnTo>
                  <a:lnTo>
                    <a:pt x="159" y="62"/>
                  </a:lnTo>
                  <a:lnTo>
                    <a:pt x="157" y="62"/>
                  </a:lnTo>
                  <a:lnTo>
                    <a:pt x="155" y="62"/>
                  </a:lnTo>
                  <a:lnTo>
                    <a:pt x="153" y="62"/>
                  </a:lnTo>
                  <a:lnTo>
                    <a:pt x="151" y="62"/>
                  </a:lnTo>
                  <a:lnTo>
                    <a:pt x="149" y="62"/>
                  </a:lnTo>
                  <a:lnTo>
                    <a:pt x="147" y="64"/>
                  </a:lnTo>
                  <a:lnTo>
                    <a:pt x="147" y="65"/>
                  </a:lnTo>
                  <a:lnTo>
                    <a:pt x="145" y="67"/>
                  </a:lnTo>
                  <a:lnTo>
                    <a:pt x="145" y="69"/>
                  </a:lnTo>
                  <a:lnTo>
                    <a:pt x="145" y="71"/>
                  </a:lnTo>
                  <a:lnTo>
                    <a:pt x="144" y="71"/>
                  </a:lnTo>
                  <a:lnTo>
                    <a:pt x="144" y="73"/>
                  </a:lnTo>
                  <a:lnTo>
                    <a:pt x="142" y="75"/>
                  </a:lnTo>
                  <a:lnTo>
                    <a:pt x="142" y="75"/>
                  </a:lnTo>
                  <a:lnTo>
                    <a:pt x="144" y="77"/>
                  </a:lnTo>
                  <a:lnTo>
                    <a:pt x="144" y="79"/>
                  </a:lnTo>
                  <a:lnTo>
                    <a:pt x="145" y="81"/>
                  </a:lnTo>
                  <a:lnTo>
                    <a:pt x="145" y="81"/>
                  </a:lnTo>
                  <a:lnTo>
                    <a:pt x="147" y="83"/>
                  </a:lnTo>
                  <a:lnTo>
                    <a:pt x="147" y="85"/>
                  </a:lnTo>
                  <a:lnTo>
                    <a:pt x="147" y="87"/>
                  </a:lnTo>
                  <a:lnTo>
                    <a:pt x="147" y="89"/>
                  </a:lnTo>
                  <a:lnTo>
                    <a:pt x="145" y="90"/>
                  </a:lnTo>
                  <a:lnTo>
                    <a:pt x="142" y="92"/>
                  </a:lnTo>
                  <a:lnTo>
                    <a:pt x="138" y="92"/>
                  </a:lnTo>
                  <a:lnTo>
                    <a:pt x="136" y="94"/>
                  </a:lnTo>
                  <a:lnTo>
                    <a:pt x="132" y="94"/>
                  </a:lnTo>
                  <a:lnTo>
                    <a:pt x="130" y="94"/>
                  </a:lnTo>
                  <a:lnTo>
                    <a:pt x="128" y="96"/>
                  </a:lnTo>
                  <a:lnTo>
                    <a:pt x="126" y="98"/>
                  </a:lnTo>
                  <a:lnTo>
                    <a:pt x="124" y="102"/>
                  </a:lnTo>
                  <a:lnTo>
                    <a:pt x="124" y="106"/>
                  </a:lnTo>
                  <a:lnTo>
                    <a:pt x="124" y="108"/>
                  </a:lnTo>
                  <a:lnTo>
                    <a:pt x="124" y="112"/>
                  </a:lnTo>
                  <a:lnTo>
                    <a:pt x="124" y="115"/>
                  </a:lnTo>
                  <a:lnTo>
                    <a:pt x="124" y="119"/>
                  </a:lnTo>
                  <a:lnTo>
                    <a:pt x="124" y="121"/>
                  </a:lnTo>
                  <a:lnTo>
                    <a:pt x="122" y="129"/>
                  </a:lnTo>
                  <a:lnTo>
                    <a:pt x="122" y="135"/>
                  </a:lnTo>
                  <a:lnTo>
                    <a:pt x="119" y="138"/>
                  </a:lnTo>
                  <a:lnTo>
                    <a:pt x="115" y="140"/>
                  </a:lnTo>
                  <a:lnTo>
                    <a:pt x="113" y="142"/>
                  </a:lnTo>
                  <a:lnTo>
                    <a:pt x="109" y="142"/>
                  </a:lnTo>
                  <a:lnTo>
                    <a:pt x="105" y="146"/>
                  </a:lnTo>
                  <a:lnTo>
                    <a:pt x="103" y="148"/>
                  </a:lnTo>
                  <a:lnTo>
                    <a:pt x="101" y="148"/>
                  </a:lnTo>
                  <a:lnTo>
                    <a:pt x="101" y="148"/>
                  </a:lnTo>
                  <a:lnTo>
                    <a:pt x="99" y="148"/>
                  </a:lnTo>
                  <a:lnTo>
                    <a:pt x="99" y="148"/>
                  </a:lnTo>
                  <a:lnTo>
                    <a:pt x="99" y="148"/>
                  </a:lnTo>
                  <a:lnTo>
                    <a:pt x="98" y="148"/>
                  </a:lnTo>
                  <a:lnTo>
                    <a:pt x="98" y="148"/>
                  </a:lnTo>
                  <a:lnTo>
                    <a:pt x="98" y="148"/>
                  </a:lnTo>
                  <a:lnTo>
                    <a:pt x="96" y="148"/>
                  </a:lnTo>
                  <a:lnTo>
                    <a:pt x="94" y="148"/>
                  </a:lnTo>
                  <a:lnTo>
                    <a:pt x="92" y="146"/>
                  </a:lnTo>
                  <a:lnTo>
                    <a:pt x="92" y="144"/>
                  </a:lnTo>
                  <a:lnTo>
                    <a:pt x="92" y="142"/>
                  </a:lnTo>
                  <a:lnTo>
                    <a:pt x="92" y="140"/>
                  </a:lnTo>
                  <a:lnTo>
                    <a:pt x="92" y="137"/>
                  </a:lnTo>
                  <a:lnTo>
                    <a:pt x="92" y="135"/>
                  </a:lnTo>
                  <a:lnTo>
                    <a:pt x="90" y="135"/>
                  </a:lnTo>
                  <a:lnTo>
                    <a:pt x="86" y="135"/>
                  </a:lnTo>
                  <a:lnTo>
                    <a:pt x="82" y="137"/>
                  </a:lnTo>
                  <a:lnTo>
                    <a:pt x="78" y="137"/>
                  </a:lnTo>
                  <a:lnTo>
                    <a:pt x="74" y="137"/>
                  </a:lnTo>
                  <a:lnTo>
                    <a:pt x="73" y="137"/>
                  </a:lnTo>
                  <a:lnTo>
                    <a:pt x="69" y="137"/>
                  </a:lnTo>
                  <a:lnTo>
                    <a:pt x="67" y="135"/>
                  </a:lnTo>
                  <a:lnTo>
                    <a:pt x="61" y="138"/>
                  </a:lnTo>
                  <a:lnTo>
                    <a:pt x="59" y="138"/>
                  </a:lnTo>
                  <a:lnTo>
                    <a:pt x="57" y="137"/>
                  </a:lnTo>
                  <a:lnTo>
                    <a:pt x="55" y="137"/>
                  </a:lnTo>
                  <a:lnTo>
                    <a:pt x="53" y="135"/>
                  </a:lnTo>
                  <a:lnTo>
                    <a:pt x="51" y="133"/>
                  </a:lnTo>
                  <a:lnTo>
                    <a:pt x="48" y="133"/>
                  </a:lnTo>
                  <a:lnTo>
                    <a:pt x="46" y="131"/>
                  </a:lnTo>
                  <a:lnTo>
                    <a:pt x="44" y="131"/>
                  </a:lnTo>
                  <a:lnTo>
                    <a:pt x="42" y="131"/>
                  </a:lnTo>
                  <a:lnTo>
                    <a:pt x="40" y="131"/>
                  </a:lnTo>
                  <a:lnTo>
                    <a:pt x="38" y="131"/>
                  </a:lnTo>
                  <a:lnTo>
                    <a:pt x="34" y="131"/>
                  </a:lnTo>
                  <a:lnTo>
                    <a:pt x="30" y="131"/>
                  </a:lnTo>
                  <a:lnTo>
                    <a:pt x="28" y="131"/>
                  </a:lnTo>
                  <a:lnTo>
                    <a:pt x="27" y="131"/>
                  </a:lnTo>
                  <a:lnTo>
                    <a:pt x="27" y="129"/>
                  </a:lnTo>
                  <a:lnTo>
                    <a:pt x="23" y="112"/>
                  </a:lnTo>
                  <a:lnTo>
                    <a:pt x="19" y="100"/>
                  </a:lnTo>
                  <a:lnTo>
                    <a:pt x="15" y="94"/>
                  </a:lnTo>
                  <a:lnTo>
                    <a:pt x="13" y="90"/>
                  </a:lnTo>
                  <a:lnTo>
                    <a:pt x="9" y="89"/>
                  </a:lnTo>
                  <a:lnTo>
                    <a:pt x="7" y="85"/>
                  </a:lnTo>
                  <a:lnTo>
                    <a:pt x="3" y="79"/>
                  </a:lnTo>
                  <a:lnTo>
                    <a:pt x="0" y="65"/>
                  </a:lnTo>
                  <a:lnTo>
                    <a:pt x="0" y="64"/>
                  </a:lnTo>
                  <a:lnTo>
                    <a:pt x="2" y="62"/>
                  </a:lnTo>
                  <a:lnTo>
                    <a:pt x="2" y="58"/>
                  </a:lnTo>
                  <a:lnTo>
                    <a:pt x="3" y="54"/>
                  </a:lnTo>
                  <a:lnTo>
                    <a:pt x="5" y="50"/>
                  </a:lnTo>
                  <a:lnTo>
                    <a:pt x="7" y="46"/>
                  </a:lnTo>
                  <a:lnTo>
                    <a:pt x="9" y="44"/>
                  </a:lnTo>
                  <a:lnTo>
                    <a:pt x="11" y="42"/>
                  </a:lnTo>
                  <a:lnTo>
                    <a:pt x="11" y="42"/>
                  </a:lnTo>
                  <a:lnTo>
                    <a:pt x="11" y="42"/>
                  </a:lnTo>
                  <a:lnTo>
                    <a:pt x="13" y="42"/>
                  </a:lnTo>
                  <a:lnTo>
                    <a:pt x="15" y="42"/>
                  </a:lnTo>
                  <a:lnTo>
                    <a:pt x="15" y="42"/>
                  </a:lnTo>
                  <a:lnTo>
                    <a:pt x="17" y="42"/>
                  </a:lnTo>
                  <a:lnTo>
                    <a:pt x="19" y="42"/>
                  </a:lnTo>
                  <a:lnTo>
                    <a:pt x="21" y="42"/>
                  </a:lnTo>
                  <a:lnTo>
                    <a:pt x="21" y="46"/>
                  </a:lnTo>
                  <a:lnTo>
                    <a:pt x="23" y="50"/>
                  </a:lnTo>
                  <a:lnTo>
                    <a:pt x="25" y="54"/>
                  </a:lnTo>
                  <a:lnTo>
                    <a:pt x="27" y="58"/>
                  </a:lnTo>
                  <a:lnTo>
                    <a:pt x="28" y="62"/>
                  </a:lnTo>
                  <a:lnTo>
                    <a:pt x="32" y="64"/>
                  </a:lnTo>
                  <a:lnTo>
                    <a:pt x="36" y="65"/>
                  </a:lnTo>
                  <a:lnTo>
                    <a:pt x="40" y="65"/>
                  </a:lnTo>
                  <a:lnTo>
                    <a:pt x="44" y="65"/>
                  </a:lnTo>
                  <a:lnTo>
                    <a:pt x="48" y="65"/>
                  </a:lnTo>
                  <a:lnTo>
                    <a:pt x="51" y="64"/>
                  </a:lnTo>
                  <a:lnTo>
                    <a:pt x="55" y="62"/>
                  </a:lnTo>
                  <a:lnTo>
                    <a:pt x="59" y="60"/>
                  </a:lnTo>
                  <a:lnTo>
                    <a:pt x="61" y="58"/>
                  </a:lnTo>
                  <a:lnTo>
                    <a:pt x="65" y="56"/>
                  </a:lnTo>
                  <a:lnTo>
                    <a:pt x="65" y="52"/>
                  </a:lnTo>
                  <a:lnTo>
                    <a:pt x="69" y="54"/>
                  </a:lnTo>
                  <a:lnTo>
                    <a:pt x="71" y="54"/>
                  </a:lnTo>
                  <a:lnTo>
                    <a:pt x="74" y="54"/>
                  </a:lnTo>
                  <a:lnTo>
                    <a:pt x="76" y="54"/>
                  </a:lnTo>
                  <a:lnTo>
                    <a:pt x="78" y="54"/>
                  </a:lnTo>
                  <a:lnTo>
                    <a:pt x="82" y="54"/>
                  </a:lnTo>
                  <a:lnTo>
                    <a:pt x="84" y="56"/>
                  </a:lnTo>
                  <a:lnTo>
                    <a:pt x="84" y="56"/>
                  </a:lnTo>
                  <a:lnTo>
                    <a:pt x="90" y="56"/>
                  </a:lnTo>
                  <a:lnTo>
                    <a:pt x="92" y="54"/>
                  </a:lnTo>
                  <a:lnTo>
                    <a:pt x="92" y="54"/>
                  </a:lnTo>
                  <a:lnTo>
                    <a:pt x="94" y="52"/>
                  </a:lnTo>
                  <a:lnTo>
                    <a:pt x="96" y="52"/>
                  </a:lnTo>
                  <a:lnTo>
                    <a:pt x="98" y="50"/>
                  </a:lnTo>
                  <a:lnTo>
                    <a:pt x="99" y="50"/>
                  </a:lnTo>
                  <a:lnTo>
                    <a:pt x="101" y="50"/>
                  </a:lnTo>
                  <a:lnTo>
                    <a:pt x="103" y="48"/>
                  </a:lnTo>
                  <a:lnTo>
                    <a:pt x="105" y="44"/>
                  </a:lnTo>
                  <a:lnTo>
                    <a:pt x="109" y="41"/>
                  </a:lnTo>
                  <a:lnTo>
                    <a:pt x="111" y="35"/>
                  </a:lnTo>
                  <a:lnTo>
                    <a:pt x="115" y="29"/>
                  </a:lnTo>
                  <a:lnTo>
                    <a:pt x="117" y="25"/>
                  </a:lnTo>
                  <a:lnTo>
                    <a:pt x="119" y="19"/>
                  </a:lnTo>
                  <a:lnTo>
                    <a:pt x="121" y="14"/>
                  </a:lnTo>
                  <a:lnTo>
                    <a:pt x="121" y="10"/>
                  </a:lnTo>
                  <a:lnTo>
                    <a:pt x="121" y="8"/>
                  </a:lnTo>
                  <a:lnTo>
                    <a:pt x="121" y="6"/>
                  </a:lnTo>
                  <a:lnTo>
                    <a:pt x="122" y="4"/>
                  </a:lnTo>
                  <a:lnTo>
                    <a:pt x="124" y="4"/>
                  </a:lnTo>
                  <a:lnTo>
                    <a:pt x="124" y="2"/>
                  </a:lnTo>
                  <a:lnTo>
                    <a:pt x="126" y="0"/>
                  </a:lnTo>
                  <a:lnTo>
                    <a:pt x="128" y="0"/>
                  </a:lnTo>
                  <a:lnTo>
                    <a:pt x="130" y="0"/>
                  </a:lnTo>
                  <a:lnTo>
                    <a:pt x="132" y="0"/>
                  </a:lnTo>
                  <a:lnTo>
                    <a:pt x="134" y="0"/>
                  </a:lnTo>
                  <a:lnTo>
                    <a:pt x="136" y="0"/>
                  </a:lnTo>
                  <a:lnTo>
                    <a:pt x="138" y="2"/>
                  </a:lnTo>
                  <a:lnTo>
                    <a:pt x="142" y="2"/>
                  </a:lnTo>
                  <a:lnTo>
                    <a:pt x="144" y="2"/>
                  </a:lnTo>
                  <a:lnTo>
                    <a:pt x="145" y="4"/>
                  </a:lnTo>
                  <a:lnTo>
                    <a:pt x="145" y="4"/>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84" name="Freeform 548"/>
            <p:cNvSpPr>
              <a:spLocks/>
            </p:cNvSpPr>
            <p:nvPr/>
          </p:nvSpPr>
          <p:spPr bwMode="auto">
            <a:xfrm>
              <a:off x="3000" y="1662"/>
              <a:ext cx="88" cy="58"/>
            </a:xfrm>
            <a:custGeom>
              <a:avLst/>
              <a:gdLst>
                <a:gd name="T0" fmla="*/ 21 w 88"/>
                <a:gd name="T1" fmla="*/ 11 h 53"/>
                <a:gd name="T2" fmla="*/ 33 w 88"/>
                <a:gd name="T3" fmla="*/ 7 h 53"/>
                <a:gd name="T4" fmla="*/ 42 w 88"/>
                <a:gd name="T5" fmla="*/ 3 h 53"/>
                <a:gd name="T6" fmla="*/ 52 w 88"/>
                <a:gd name="T7" fmla="*/ 0 h 53"/>
                <a:gd name="T8" fmla="*/ 61 w 88"/>
                <a:gd name="T9" fmla="*/ 0 h 53"/>
                <a:gd name="T10" fmla="*/ 67 w 88"/>
                <a:gd name="T11" fmla="*/ 0 h 53"/>
                <a:gd name="T12" fmla="*/ 73 w 88"/>
                <a:gd name="T13" fmla="*/ 2 h 53"/>
                <a:gd name="T14" fmla="*/ 77 w 88"/>
                <a:gd name="T15" fmla="*/ 3 h 53"/>
                <a:gd name="T16" fmla="*/ 83 w 88"/>
                <a:gd name="T17" fmla="*/ 5 h 53"/>
                <a:gd name="T18" fmla="*/ 81 w 88"/>
                <a:gd name="T19" fmla="*/ 9 h 53"/>
                <a:gd name="T20" fmla="*/ 79 w 88"/>
                <a:gd name="T21" fmla="*/ 13 h 53"/>
                <a:gd name="T22" fmla="*/ 75 w 88"/>
                <a:gd name="T23" fmla="*/ 15 h 53"/>
                <a:gd name="T24" fmla="*/ 75 w 88"/>
                <a:gd name="T25" fmla="*/ 19 h 53"/>
                <a:gd name="T26" fmla="*/ 77 w 88"/>
                <a:gd name="T27" fmla="*/ 21 h 53"/>
                <a:gd name="T28" fmla="*/ 81 w 88"/>
                <a:gd name="T29" fmla="*/ 25 h 53"/>
                <a:gd name="T30" fmla="*/ 85 w 88"/>
                <a:gd name="T31" fmla="*/ 26 h 53"/>
                <a:gd name="T32" fmla="*/ 88 w 88"/>
                <a:gd name="T33" fmla="*/ 28 h 53"/>
                <a:gd name="T34" fmla="*/ 85 w 88"/>
                <a:gd name="T35" fmla="*/ 30 h 53"/>
                <a:gd name="T36" fmla="*/ 81 w 88"/>
                <a:gd name="T37" fmla="*/ 32 h 53"/>
                <a:gd name="T38" fmla="*/ 79 w 88"/>
                <a:gd name="T39" fmla="*/ 34 h 53"/>
                <a:gd name="T40" fmla="*/ 79 w 88"/>
                <a:gd name="T41" fmla="*/ 38 h 53"/>
                <a:gd name="T42" fmla="*/ 77 w 88"/>
                <a:gd name="T43" fmla="*/ 38 h 53"/>
                <a:gd name="T44" fmla="*/ 71 w 88"/>
                <a:gd name="T45" fmla="*/ 42 h 53"/>
                <a:gd name="T46" fmla="*/ 63 w 88"/>
                <a:gd name="T47" fmla="*/ 44 h 53"/>
                <a:gd name="T48" fmla="*/ 60 w 88"/>
                <a:gd name="T49" fmla="*/ 46 h 53"/>
                <a:gd name="T50" fmla="*/ 58 w 88"/>
                <a:gd name="T51" fmla="*/ 48 h 53"/>
                <a:gd name="T52" fmla="*/ 54 w 88"/>
                <a:gd name="T53" fmla="*/ 50 h 53"/>
                <a:gd name="T54" fmla="*/ 52 w 88"/>
                <a:gd name="T55" fmla="*/ 53 h 53"/>
                <a:gd name="T56" fmla="*/ 46 w 88"/>
                <a:gd name="T57" fmla="*/ 53 h 53"/>
                <a:gd name="T58" fmla="*/ 42 w 88"/>
                <a:gd name="T59" fmla="*/ 53 h 53"/>
                <a:gd name="T60" fmla="*/ 38 w 88"/>
                <a:gd name="T61" fmla="*/ 51 h 53"/>
                <a:gd name="T62" fmla="*/ 35 w 88"/>
                <a:gd name="T63" fmla="*/ 50 h 53"/>
                <a:gd name="T64" fmla="*/ 29 w 88"/>
                <a:gd name="T65" fmla="*/ 48 h 53"/>
                <a:gd name="T66" fmla="*/ 25 w 88"/>
                <a:gd name="T67" fmla="*/ 48 h 53"/>
                <a:gd name="T68" fmla="*/ 19 w 88"/>
                <a:gd name="T69" fmla="*/ 48 h 53"/>
                <a:gd name="T70" fmla="*/ 15 w 88"/>
                <a:gd name="T71" fmla="*/ 48 h 53"/>
                <a:gd name="T72" fmla="*/ 12 w 88"/>
                <a:gd name="T73" fmla="*/ 48 h 53"/>
                <a:gd name="T74" fmla="*/ 12 w 88"/>
                <a:gd name="T75" fmla="*/ 46 h 53"/>
                <a:gd name="T76" fmla="*/ 12 w 88"/>
                <a:gd name="T77" fmla="*/ 44 h 53"/>
                <a:gd name="T78" fmla="*/ 10 w 88"/>
                <a:gd name="T79" fmla="*/ 40 h 53"/>
                <a:gd name="T80" fmla="*/ 10 w 88"/>
                <a:gd name="T81" fmla="*/ 38 h 53"/>
                <a:gd name="T82" fmla="*/ 4 w 88"/>
                <a:gd name="T83" fmla="*/ 38 h 53"/>
                <a:gd name="T84" fmla="*/ 2 w 88"/>
                <a:gd name="T85" fmla="*/ 36 h 53"/>
                <a:gd name="T86" fmla="*/ 0 w 88"/>
                <a:gd name="T87" fmla="*/ 32 h 53"/>
                <a:gd name="T88" fmla="*/ 0 w 88"/>
                <a:gd name="T89" fmla="*/ 26 h 53"/>
                <a:gd name="T90" fmla="*/ 2 w 88"/>
                <a:gd name="T91" fmla="*/ 25 h 53"/>
                <a:gd name="T92" fmla="*/ 4 w 88"/>
                <a:gd name="T93" fmla="*/ 25 h 53"/>
                <a:gd name="T94" fmla="*/ 6 w 88"/>
                <a:gd name="T95" fmla="*/ 23 h 53"/>
                <a:gd name="T96" fmla="*/ 8 w 88"/>
                <a:gd name="T97" fmla="*/ 19 h 53"/>
                <a:gd name="T98" fmla="*/ 6 w 88"/>
                <a:gd name="T99" fmla="*/ 13 h 53"/>
                <a:gd name="T100" fmla="*/ 2 w 88"/>
                <a:gd name="T101" fmla="*/ 9 h 53"/>
                <a:gd name="T102" fmla="*/ 0 w 88"/>
                <a:gd name="T103" fmla="*/ 5 h 53"/>
                <a:gd name="T104" fmla="*/ 2 w 88"/>
                <a:gd name="T105" fmla="*/ 3 h 53"/>
                <a:gd name="T106" fmla="*/ 2 w 88"/>
                <a:gd name="T107" fmla="*/ 3 h 53"/>
                <a:gd name="T108" fmla="*/ 0 w 88"/>
                <a:gd name="T109" fmla="*/ 3 h 53"/>
                <a:gd name="T110" fmla="*/ 0 w 88"/>
                <a:gd name="T111" fmla="*/ 3 h 53"/>
                <a:gd name="T112" fmla="*/ 0 w 88"/>
                <a:gd name="T113" fmla="*/ 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8" h="53">
                  <a:moveTo>
                    <a:pt x="0" y="3"/>
                  </a:moveTo>
                  <a:lnTo>
                    <a:pt x="21" y="11"/>
                  </a:lnTo>
                  <a:lnTo>
                    <a:pt x="27" y="9"/>
                  </a:lnTo>
                  <a:lnTo>
                    <a:pt x="33" y="7"/>
                  </a:lnTo>
                  <a:lnTo>
                    <a:pt x="37" y="5"/>
                  </a:lnTo>
                  <a:lnTo>
                    <a:pt x="42" y="3"/>
                  </a:lnTo>
                  <a:lnTo>
                    <a:pt x="46" y="2"/>
                  </a:lnTo>
                  <a:lnTo>
                    <a:pt x="52" y="0"/>
                  </a:lnTo>
                  <a:lnTo>
                    <a:pt x="56" y="0"/>
                  </a:lnTo>
                  <a:lnTo>
                    <a:pt x="61" y="0"/>
                  </a:lnTo>
                  <a:lnTo>
                    <a:pt x="63" y="0"/>
                  </a:lnTo>
                  <a:lnTo>
                    <a:pt x="67" y="0"/>
                  </a:lnTo>
                  <a:lnTo>
                    <a:pt x="69" y="0"/>
                  </a:lnTo>
                  <a:lnTo>
                    <a:pt x="73" y="2"/>
                  </a:lnTo>
                  <a:lnTo>
                    <a:pt x="75" y="3"/>
                  </a:lnTo>
                  <a:lnTo>
                    <a:pt x="77" y="3"/>
                  </a:lnTo>
                  <a:lnTo>
                    <a:pt x="81" y="3"/>
                  </a:lnTo>
                  <a:lnTo>
                    <a:pt x="83" y="5"/>
                  </a:lnTo>
                  <a:lnTo>
                    <a:pt x="83" y="7"/>
                  </a:lnTo>
                  <a:lnTo>
                    <a:pt x="81" y="9"/>
                  </a:lnTo>
                  <a:lnTo>
                    <a:pt x="81" y="11"/>
                  </a:lnTo>
                  <a:lnTo>
                    <a:pt x="79" y="13"/>
                  </a:lnTo>
                  <a:lnTo>
                    <a:pt x="77" y="15"/>
                  </a:lnTo>
                  <a:lnTo>
                    <a:pt x="75" y="15"/>
                  </a:lnTo>
                  <a:lnTo>
                    <a:pt x="75" y="17"/>
                  </a:lnTo>
                  <a:lnTo>
                    <a:pt x="75" y="19"/>
                  </a:lnTo>
                  <a:lnTo>
                    <a:pt x="75" y="21"/>
                  </a:lnTo>
                  <a:lnTo>
                    <a:pt x="77" y="21"/>
                  </a:lnTo>
                  <a:lnTo>
                    <a:pt x="79" y="23"/>
                  </a:lnTo>
                  <a:lnTo>
                    <a:pt x="81" y="25"/>
                  </a:lnTo>
                  <a:lnTo>
                    <a:pt x="83" y="25"/>
                  </a:lnTo>
                  <a:lnTo>
                    <a:pt x="85" y="26"/>
                  </a:lnTo>
                  <a:lnTo>
                    <a:pt x="86" y="26"/>
                  </a:lnTo>
                  <a:lnTo>
                    <a:pt x="88" y="28"/>
                  </a:lnTo>
                  <a:lnTo>
                    <a:pt x="86" y="30"/>
                  </a:lnTo>
                  <a:lnTo>
                    <a:pt x="85" y="30"/>
                  </a:lnTo>
                  <a:lnTo>
                    <a:pt x="83" y="32"/>
                  </a:lnTo>
                  <a:lnTo>
                    <a:pt x="81" y="32"/>
                  </a:lnTo>
                  <a:lnTo>
                    <a:pt x="81" y="34"/>
                  </a:lnTo>
                  <a:lnTo>
                    <a:pt x="79" y="34"/>
                  </a:lnTo>
                  <a:lnTo>
                    <a:pt x="79" y="36"/>
                  </a:lnTo>
                  <a:lnTo>
                    <a:pt x="79" y="38"/>
                  </a:lnTo>
                  <a:lnTo>
                    <a:pt x="79" y="38"/>
                  </a:lnTo>
                  <a:lnTo>
                    <a:pt x="77" y="38"/>
                  </a:lnTo>
                  <a:lnTo>
                    <a:pt x="73" y="40"/>
                  </a:lnTo>
                  <a:lnTo>
                    <a:pt x="71" y="42"/>
                  </a:lnTo>
                  <a:lnTo>
                    <a:pt x="67" y="42"/>
                  </a:lnTo>
                  <a:lnTo>
                    <a:pt x="63" y="44"/>
                  </a:lnTo>
                  <a:lnTo>
                    <a:pt x="61" y="46"/>
                  </a:lnTo>
                  <a:lnTo>
                    <a:pt x="60" y="46"/>
                  </a:lnTo>
                  <a:lnTo>
                    <a:pt x="58" y="48"/>
                  </a:lnTo>
                  <a:lnTo>
                    <a:pt x="58" y="48"/>
                  </a:lnTo>
                  <a:lnTo>
                    <a:pt x="56" y="50"/>
                  </a:lnTo>
                  <a:lnTo>
                    <a:pt x="54" y="50"/>
                  </a:lnTo>
                  <a:lnTo>
                    <a:pt x="52" y="51"/>
                  </a:lnTo>
                  <a:lnTo>
                    <a:pt x="52" y="53"/>
                  </a:lnTo>
                  <a:lnTo>
                    <a:pt x="50" y="53"/>
                  </a:lnTo>
                  <a:lnTo>
                    <a:pt x="46" y="53"/>
                  </a:lnTo>
                  <a:lnTo>
                    <a:pt x="44" y="53"/>
                  </a:lnTo>
                  <a:lnTo>
                    <a:pt x="42" y="53"/>
                  </a:lnTo>
                  <a:lnTo>
                    <a:pt x="40" y="51"/>
                  </a:lnTo>
                  <a:lnTo>
                    <a:pt x="38" y="51"/>
                  </a:lnTo>
                  <a:lnTo>
                    <a:pt x="37" y="50"/>
                  </a:lnTo>
                  <a:lnTo>
                    <a:pt x="35" y="50"/>
                  </a:lnTo>
                  <a:lnTo>
                    <a:pt x="33" y="48"/>
                  </a:lnTo>
                  <a:lnTo>
                    <a:pt x="29" y="48"/>
                  </a:lnTo>
                  <a:lnTo>
                    <a:pt x="27" y="48"/>
                  </a:lnTo>
                  <a:lnTo>
                    <a:pt x="25" y="48"/>
                  </a:lnTo>
                  <a:lnTo>
                    <a:pt x="23" y="48"/>
                  </a:lnTo>
                  <a:lnTo>
                    <a:pt x="19" y="48"/>
                  </a:lnTo>
                  <a:lnTo>
                    <a:pt x="17" y="48"/>
                  </a:lnTo>
                  <a:lnTo>
                    <a:pt x="15" y="48"/>
                  </a:lnTo>
                  <a:lnTo>
                    <a:pt x="14" y="48"/>
                  </a:lnTo>
                  <a:lnTo>
                    <a:pt x="12" y="48"/>
                  </a:lnTo>
                  <a:lnTo>
                    <a:pt x="12" y="48"/>
                  </a:lnTo>
                  <a:lnTo>
                    <a:pt x="12" y="46"/>
                  </a:lnTo>
                  <a:lnTo>
                    <a:pt x="12" y="46"/>
                  </a:lnTo>
                  <a:lnTo>
                    <a:pt x="12" y="44"/>
                  </a:lnTo>
                  <a:lnTo>
                    <a:pt x="10" y="42"/>
                  </a:lnTo>
                  <a:lnTo>
                    <a:pt x="10" y="40"/>
                  </a:lnTo>
                  <a:lnTo>
                    <a:pt x="10" y="40"/>
                  </a:lnTo>
                  <a:lnTo>
                    <a:pt x="10" y="38"/>
                  </a:lnTo>
                  <a:lnTo>
                    <a:pt x="6" y="38"/>
                  </a:lnTo>
                  <a:lnTo>
                    <a:pt x="4" y="38"/>
                  </a:lnTo>
                  <a:lnTo>
                    <a:pt x="2" y="38"/>
                  </a:lnTo>
                  <a:lnTo>
                    <a:pt x="2" y="36"/>
                  </a:lnTo>
                  <a:lnTo>
                    <a:pt x="0" y="34"/>
                  </a:lnTo>
                  <a:lnTo>
                    <a:pt x="0" y="32"/>
                  </a:lnTo>
                  <a:lnTo>
                    <a:pt x="0" y="28"/>
                  </a:lnTo>
                  <a:lnTo>
                    <a:pt x="0" y="26"/>
                  </a:lnTo>
                  <a:lnTo>
                    <a:pt x="0" y="25"/>
                  </a:lnTo>
                  <a:lnTo>
                    <a:pt x="2" y="25"/>
                  </a:lnTo>
                  <a:lnTo>
                    <a:pt x="2" y="25"/>
                  </a:lnTo>
                  <a:lnTo>
                    <a:pt x="4" y="25"/>
                  </a:lnTo>
                  <a:lnTo>
                    <a:pt x="6" y="23"/>
                  </a:lnTo>
                  <a:lnTo>
                    <a:pt x="6" y="23"/>
                  </a:lnTo>
                  <a:lnTo>
                    <a:pt x="8" y="21"/>
                  </a:lnTo>
                  <a:lnTo>
                    <a:pt x="8" y="19"/>
                  </a:lnTo>
                  <a:lnTo>
                    <a:pt x="8" y="15"/>
                  </a:lnTo>
                  <a:lnTo>
                    <a:pt x="6" y="13"/>
                  </a:lnTo>
                  <a:lnTo>
                    <a:pt x="4" y="11"/>
                  </a:lnTo>
                  <a:lnTo>
                    <a:pt x="2" y="9"/>
                  </a:lnTo>
                  <a:lnTo>
                    <a:pt x="2" y="7"/>
                  </a:lnTo>
                  <a:lnTo>
                    <a:pt x="0" y="5"/>
                  </a:lnTo>
                  <a:lnTo>
                    <a:pt x="0" y="5"/>
                  </a:lnTo>
                  <a:lnTo>
                    <a:pt x="2" y="3"/>
                  </a:lnTo>
                  <a:lnTo>
                    <a:pt x="2" y="3"/>
                  </a:lnTo>
                  <a:lnTo>
                    <a:pt x="2" y="3"/>
                  </a:lnTo>
                  <a:lnTo>
                    <a:pt x="0" y="3"/>
                  </a:lnTo>
                  <a:lnTo>
                    <a:pt x="0" y="3"/>
                  </a:lnTo>
                  <a:lnTo>
                    <a:pt x="0" y="3"/>
                  </a:lnTo>
                  <a:lnTo>
                    <a:pt x="0" y="3"/>
                  </a:lnTo>
                  <a:lnTo>
                    <a:pt x="0" y="3"/>
                  </a:lnTo>
                  <a:lnTo>
                    <a:pt x="0" y="3"/>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85" name="Freeform 549"/>
            <p:cNvSpPr>
              <a:spLocks/>
            </p:cNvSpPr>
            <p:nvPr/>
          </p:nvSpPr>
          <p:spPr bwMode="auto">
            <a:xfrm>
              <a:off x="2967" y="1710"/>
              <a:ext cx="93" cy="109"/>
            </a:xfrm>
            <a:custGeom>
              <a:avLst/>
              <a:gdLst>
                <a:gd name="T0" fmla="*/ 64 w 93"/>
                <a:gd name="T1" fmla="*/ 13 h 100"/>
                <a:gd name="T2" fmla="*/ 54 w 93"/>
                <a:gd name="T3" fmla="*/ 17 h 100"/>
                <a:gd name="T4" fmla="*/ 50 w 93"/>
                <a:gd name="T5" fmla="*/ 25 h 100"/>
                <a:gd name="T6" fmla="*/ 50 w 93"/>
                <a:gd name="T7" fmla="*/ 29 h 100"/>
                <a:gd name="T8" fmla="*/ 48 w 93"/>
                <a:gd name="T9" fmla="*/ 30 h 100"/>
                <a:gd name="T10" fmla="*/ 47 w 93"/>
                <a:gd name="T11" fmla="*/ 30 h 100"/>
                <a:gd name="T12" fmla="*/ 45 w 93"/>
                <a:gd name="T13" fmla="*/ 30 h 100"/>
                <a:gd name="T14" fmla="*/ 43 w 93"/>
                <a:gd name="T15" fmla="*/ 29 h 100"/>
                <a:gd name="T16" fmla="*/ 43 w 93"/>
                <a:gd name="T17" fmla="*/ 27 h 100"/>
                <a:gd name="T18" fmla="*/ 39 w 93"/>
                <a:gd name="T19" fmla="*/ 27 h 100"/>
                <a:gd name="T20" fmla="*/ 35 w 93"/>
                <a:gd name="T21" fmla="*/ 25 h 100"/>
                <a:gd name="T22" fmla="*/ 35 w 93"/>
                <a:gd name="T23" fmla="*/ 25 h 100"/>
                <a:gd name="T24" fmla="*/ 35 w 93"/>
                <a:gd name="T25" fmla="*/ 27 h 100"/>
                <a:gd name="T26" fmla="*/ 35 w 93"/>
                <a:gd name="T27" fmla="*/ 27 h 100"/>
                <a:gd name="T28" fmla="*/ 37 w 93"/>
                <a:gd name="T29" fmla="*/ 34 h 100"/>
                <a:gd name="T30" fmla="*/ 43 w 93"/>
                <a:gd name="T31" fmla="*/ 40 h 100"/>
                <a:gd name="T32" fmla="*/ 45 w 93"/>
                <a:gd name="T33" fmla="*/ 44 h 100"/>
                <a:gd name="T34" fmla="*/ 45 w 93"/>
                <a:gd name="T35" fmla="*/ 50 h 100"/>
                <a:gd name="T36" fmla="*/ 45 w 93"/>
                <a:gd name="T37" fmla="*/ 57 h 100"/>
                <a:gd name="T38" fmla="*/ 45 w 93"/>
                <a:gd name="T39" fmla="*/ 65 h 100"/>
                <a:gd name="T40" fmla="*/ 45 w 93"/>
                <a:gd name="T41" fmla="*/ 77 h 100"/>
                <a:gd name="T42" fmla="*/ 39 w 93"/>
                <a:gd name="T43" fmla="*/ 80 h 100"/>
                <a:gd name="T44" fmla="*/ 41 w 93"/>
                <a:gd name="T45" fmla="*/ 82 h 100"/>
                <a:gd name="T46" fmla="*/ 45 w 93"/>
                <a:gd name="T47" fmla="*/ 84 h 100"/>
                <a:gd name="T48" fmla="*/ 47 w 93"/>
                <a:gd name="T49" fmla="*/ 86 h 100"/>
                <a:gd name="T50" fmla="*/ 45 w 93"/>
                <a:gd name="T51" fmla="*/ 90 h 100"/>
                <a:gd name="T52" fmla="*/ 41 w 93"/>
                <a:gd name="T53" fmla="*/ 90 h 100"/>
                <a:gd name="T54" fmla="*/ 39 w 93"/>
                <a:gd name="T55" fmla="*/ 92 h 100"/>
                <a:gd name="T56" fmla="*/ 35 w 93"/>
                <a:gd name="T57" fmla="*/ 96 h 100"/>
                <a:gd name="T58" fmla="*/ 35 w 93"/>
                <a:gd name="T59" fmla="*/ 100 h 100"/>
                <a:gd name="T60" fmla="*/ 33 w 93"/>
                <a:gd name="T61" fmla="*/ 94 h 100"/>
                <a:gd name="T62" fmla="*/ 33 w 93"/>
                <a:gd name="T63" fmla="*/ 90 h 100"/>
                <a:gd name="T64" fmla="*/ 33 w 93"/>
                <a:gd name="T65" fmla="*/ 86 h 100"/>
                <a:gd name="T66" fmla="*/ 27 w 93"/>
                <a:gd name="T67" fmla="*/ 88 h 100"/>
                <a:gd name="T68" fmla="*/ 23 w 93"/>
                <a:gd name="T69" fmla="*/ 90 h 100"/>
                <a:gd name="T70" fmla="*/ 22 w 93"/>
                <a:gd name="T71" fmla="*/ 84 h 100"/>
                <a:gd name="T72" fmla="*/ 20 w 93"/>
                <a:gd name="T73" fmla="*/ 75 h 100"/>
                <a:gd name="T74" fmla="*/ 22 w 93"/>
                <a:gd name="T75" fmla="*/ 67 h 100"/>
                <a:gd name="T76" fmla="*/ 6 w 93"/>
                <a:gd name="T77" fmla="*/ 61 h 100"/>
                <a:gd name="T78" fmla="*/ 0 w 93"/>
                <a:gd name="T79" fmla="*/ 50 h 100"/>
                <a:gd name="T80" fmla="*/ 2 w 93"/>
                <a:gd name="T81" fmla="*/ 38 h 100"/>
                <a:gd name="T82" fmla="*/ 10 w 93"/>
                <a:gd name="T83" fmla="*/ 30 h 100"/>
                <a:gd name="T84" fmla="*/ 14 w 93"/>
                <a:gd name="T85" fmla="*/ 21 h 100"/>
                <a:gd name="T86" fmla="*/ 25 w 93"/>
                <a:gd name="T87" fmla="*/ 17 h 100"/>
                <a:gd name="T88" fmla="*/ 37 w 93"/>
                <a:gd name="T89" fmla="*/ 11 h 100"/>
                <a:gd name="T90" fmla="*/ 47 w 93"/>
                <a:gd name="T91" fmla="*/ 6 h 100"/>
                <a:gd name="T92" fmla="*/ 52 w 93"/>
                <a:gd name="T93" fmla="*/ 4 h 100"/>
                <a:gd name="T94" fmla="*/ 58 w 93"/>
                <a:gd name="T95" fmla="*/ 4 h 100"/>
                <a:gd name="T96" fmla="*/ 66 w 93"/>
                <a:gd name="T97" fmla="*/ 4 h 100"/>
                <a:gd name="T98" fmla="*/ 71 w 93"/>
                <a:gd name="T99" fmla="*/ 7 h 100"/>
                <a:gd name="T100" fmla="*/ 77 w 93"/>
                <a:gd name="T101" fmla="*/ 9 h 100"/>
                <a:gd name="T102" fmla="*/ 83 w 93"/>
                <a:gd name="T103" fmla="*/ 9 h 100"/>
                <a:gd name="T104" fmla="*/ 87 w 93"/>
                <a:gd name="T105" fmla="*/ 6 h 100"/>
                <a:gd name="T106" fmla="*/ 91 w 93"/>
                <a:gd name="T107" fmla="*/ 0 h 100"/>
                <a:gd name="T108" fmla="*/ 91 w 93"/>
                <a:gd name="T109" fmla="*/ 9 h 100"/>
                <a:gd name="T110" fmla="*/ 93 w 93"/>
                <a:gd name="T111" fmla="*/ 17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3" h="100">
                  <a:moveTo>
                    <a:pt x="93" y="19"/>
                  </a:moveTo>
                  <a:lnTo>
                    <a:pt x="68" y="11"/>
                  </a:lnTo>
                  <a:lnTo>
                    <a:pt x="64" y="13"/>
                  </a:lnTo>
                  <a:lnTo>
                    <a:pt x="60" y="13"/>
                  </a:lnTo>
                  <a:lnTo>
                    <a:pt x="58" y="15"/>
                  </a:lnTo>
                  <a:lnTo>
                    <a:pt x="54" y="17"/>
                  </a:lnTo>
                  <a:lnTo>
                    <a:pt x="52" y="19"/>
                  </a:lnTo>
                  <a:lnTo>
                    <a:pt x="50" y="21"/>
                  </a:lnTo>
                  <a:lnTo>
                    <a:pt x="50" y="25"/>
                  </a:lnTo>
                  <a:lnTo>
                    <a:pt x="52" y="27"/>
                  </a:lnTo>
                  <a:lnTo>
                    <a:pt x="52" y="29"/>
                  </a:lnTo>
                  <a:lnTo>
                    <a:pt x="50" y="29"/>
                  </a:lnTo>
                  <a:lnTo>
                    <a:pt x="50" y="29"/>
                  </a:lnTo>
                  <a:lnTo>
                    <a:pt x="50" y="30"/>
                  </a:lnTo>
                  <a:lnTo>
                    <a:pt x="48" y="30"/>
                  </a:lnTo>
                  <a:lnTo>
                    <a:pt x="48" y="30"/>
                  </a:lnTo>
                  <a:lnTo>
                    <a:pt x="47" y="30"/>
                  </a:lnTo>
                  <a:lnTo>
                    <a:pt x="47" y="30"/>
                  </a:lnTo>
                  <a:lnTo>
                    <a:pt x="47" y="30"/>
                  </a:lnTo>
                  <a:lnTo>
                    <a:pt x="45" y="30"/>
                  </a:lnTo>
                  <a:lnTo>
                    <a:pt x="45" y="30"/>
                  </a:lnTo>
                  <a:lnTo>
                    <a:pt x="45" y="30"/>
                  </a:lnTo>
                  <a:lnTo>
                    <a:pt x="43" y="29"/>
                  </a:lnTo>
                  <a:lnTo>
                    <a:pt x="43" y="29"/>
                  </a:lnTo>
                  <a:lnTo>
                    <a:pt x="43" y="29"/>
                  </a:lnTo>
                  <a:lnTo>
                    <a:pt x="43" y="27"/>
                  </a:lnTo>
                  <a:lnTo>
                    <a:pt x="43" y="27"/>
                  </a:lnTo>
                  <a:lnTo>
                    <a:pt x="41" y="27"/>
                  </a:lnTo>
                  <a:lnTo>
                    <a:pt x="41" y="27"/>
                  </a:lnTo>
                  <a:lnTo>
                    <a:pt x="39" y="27"/>
                  </a:lnTo>
                  <a:lnTo>
                    <a:pt x="37" y="25"/>
                  </a:lnTo>
                  <a:lnTo>
                    <a:pt x="37" y="25"/>
                  </a:lnTo>
                  <a:lnTo>
                    <a:pt x="35" y="25"/>
                  </a:lnTo>
                  <a:lnTo>
                    <a:pt x="35" y="23"/>
                  </a:lnTo>
                  <a:lnTo>
                    <a:pt x="35" y="23"/>
                  </a:lnTo>
                  <a:lnTo>
                    <a:pt x="35" y="25"/>
                  </a:lnTo>
                  <a:lnTo>
                    <a:pt x="35" y="25"/>
                  </a:lnTo>
                  <a:lnTo>
                    <a:pt x="35" y="25"/>
                  </a:lnTo>
                  <a:lnTo>
                    <a:pt x="35" y="27"/>
                  </a:lnTo>
                  <a:lnTo>
                    <a:pt x="35" y="27"/>
                  </a:lnTo>
                  <a:lnTo>
                    <a:pt x="35" y="27"/>
                  </a:lnTo>
                  <a:lnTo>
                    <a:pt x="35" y="27"/>
                  </a:lnTo>
                  <a:lnTo>
                    <a:pt x="35" y="29"/>
                  </a:lnTo>
                  <a:lnTo>
                    <a:pt x="37" y="30"/>
                  </a:lnTo>
                  <a:lnTo>
                    <a:pt x="37" y="34"/>
                  </a:lnTo>
                  <a:lnTo>
                    <a:pt x="39" y="36"/>
                  </a:lnTo>
                  <a:lnTo>
                    <a:pt x="41" y="38"/>
                  </a:lnTo>
                  <a:lnTo>
                    <a:pt x="43" y="40"/>
                  </a:lnTo>
                  <a:lnTo>
                    <a:pt x="45" y="40"/>
                  </a:lnTo>
                  <a:lnTo>
                    <a:pt x="45" y="40"/>
                  </a:lnTo>
                  <a:lnTo>
                    <a:pt x="45" y="44"/>
                  </a:lnTo>
                  <a:lnTo>
                    <a:pt x="45" y="46"/>
                  </a:lnTo>
                  <a:lnTo>
                    <a:pt x="45" y="48"/>
                  </a:lnTo>
                  <a:lnTo>
                    <a:pt x="45" y="50"/>
                  </a:lnTo>
                  <a:lnTo>
                    <a:pt x="45" y="54"/>
                  </a:lnTo>
                  <a:lnTo>
                    <a:pt x="45" y="55"/>
                  </a:lnTo>
                  <a:lnTo>
                    <a:pt x="45" y="57"/>
                  </a:lnTo>
                  <a:lnTo>
                    <a:pt x="45" y="59"/>
                  </a:lnTo>
                  <a:lnTo>
                    <a:pt x="45" y="61"/>
                  </a:lnTo>
                  <a:lnTo>
                    <a:pt x="45" y="65"/>
                  </a:lnTo>
                  <a:lnTo>
                    <a:pt x="45" y="69"/>
                  </a:lnTo>
                  <a:lnTo>
                    <a:pt x="45" y="73"/>
                  </a:lnTo>
                  <a:lnTo>
                    <a:pt x="45" y="77"/>
                  </a:lnTo>
                  <a:lnTo>
                    <a:pt x="43" y="78"/>
                  </a:lnTo>
                  <a:lnTo>
                    <a:pt x="41" y="80"/>
                  </a:lnTo>
                  <a:lnTo>
                    <a:pt x="39" y="80"/>
                  </a:lnTo>
                  <a:lnTo>
                    <a:pt x="39" y="80"/>
                  </a:lnTo>
                  <a:lnTo>
                    <a:pt x="41" y="82"/>
                  </a:lnTo>
                  <a:lnTo>
                    <a:pt x="41" y="82"/>
                  </a:lnTo>
                  <a:lnTo>
                    <a:pt x="43" y="82"/>
                  </a:lnTo>
                  <a:lnTo>
                    <a:pt x="45" y="84"/>
                  </a:lnTo>
                  <a:lnTo>
                    <a:pt x="45" y="84"/>
                  </a:lnTo>
                  <a:lnTo>
                    <a:pt x="47" y="86"/>
                  </a:lnTo>
                  <a:lnTo>
                    <a:pt x="47" y="86"/>
                  </a:lnTo>
                  <a:lnTo>
                    <a:pt x="47" y="86"/>
                  </a:lnTo>
                  <a:lnTo>
                    <a:pt x="47" y="88"/>
                  </a:lnTo>
                  <a:lnTo>
                    <a:pt x="45" y="88"/>
                  </a:lnTo>
                  <a:lnTo>
                    <a:pt x="45" y="90"/>
                  </a:lnTo>
                  <a:lnTo>
                    <a:pt x="43" y="90"/>
                  </a:lnTo>
                  <a:lnTo>
                    <a:pt x="43" y="90"/>
                  </a:lnTo>
                  <a:lnTo>
                    <a:pt x="41" y="90"/>
                  </a:lnTo>
                  <a:lnTo>
                    <a:pt x="41" y="90"/>
                  </a:lnTo>
                  <a:lnTo>
                    <a:pt x="39" y="90"/>
                  </a:lnTo>
                  <a:lnTo>
                    <a:pt x="39" y="92"/>
                  </a:lnTo>
                  <a:lnTo>
                    <a:pt x="37" y="94"/>
                  </a:lnTo>
                  <a:lnTo>
                    <a:pt x="37" y="94"/>
                  </a:lnTo>
                  <a:lnTo>
                    <a:pt x="35" y="96"/>
                  </a:lnTo>
                  <a:lnTo>
                    <a:pt x="35" y="98"/>
                  </a:lnTo>
                  <a:lnTo>
                    <a:pt x="35" y="98"/>
                  </a:lnTo>
                  <a:lnTo>
                    <a:pt x="35" y="100"/>
                  </a:lnTo>
                  <a:lnTo>
                    <a:pt x="35" y="98"/>
                  </a:lnTo>
                  <a:lnTo>
                    <a:pt x="33" y="96"/>
                  </a:lnTo>
                  <a:lnTo>
                    <a:pt x="33" y="94"/>
                  </a:lnTo>
                  <a:lnTo>
                    <a:pt x="33" y="92"/>
                  </a:lnTo>
                  <a:lnTo>
                    <a:pt x="33" y="90"/>
                  </a:lnTo>
                  <a:lnTo>
                    <a:pt x="33" y="90"/>
                  </a:lnTo>
                  <a:lnTo>
                    <a:pt x="35" y="88"/>
                  </a:lnTo>
                  <a:lnTo>
                    <a:pt x="35" y="86"/>
                  </a:lnTo>
                  <a:lnTo>
                    <a:pt x="33" y="86"/>
                  </a:lnTo>
                  <a:lnTo>
                    <a:pt x="29" y="88"/>
                  </a:lnTo>
                  <a:lnTo>
                    <a:pt x="27" y="88"/>
                  </a:lnTo>
                  <a:lnTo>
                    <a:pt x="27" y="88"/>
                  </a:lnTo>
                  <a:lnTo>
                    <a:pt x="25" y="90"/>
                  </a:lnTo>
                  <a:lnTo>
                    <a:pt x="23" y="90"/>
                  </a:lnTo>
                  <a:lnTo>
                    <a:pt x="23" y="90"/>
                  </a:lnTo>
                  <a:lnTo>
                    <a:pt x="22" y="90"/>
                  </a:lnTo>
                  <a:lnTo>
                    <a:pt x="22" y="86"/>
                  </a:lnTo>
                  <a:lnTo>
                    <a:pt x="22" y="84"/>
                  </a:lnTo>
                  <a:lnTo>
                    <a:pt x="20" y="80"/>
                  </a:lnTo>
                  <a:lnTo>
                    <a:pt x="20" y="78"/>
                  </a:lnTo>
                  <a:lnTo>
                    <a:pt x="20" y="75"/>
                  </a:lnTo>
                  <a:lnTo>
                    <a:pt x="20" y="73"/>
                  </a:lnTo>
                  <a:lnTo>
                    <a:pt x="20" y="69"/>
                  </a:lnTo>
                  <a:lnTo>
                    <a:pt x="22" y="67"/>
                  </a:lnTo>
                  <a:lnTo>
                    <a:pt x="14" y="65"/>
                  </a:lnTo>
                  <a:lnTo>
                    <a:pt x="10" y="63"/>
                  </a:lnTo>
                  <a:lnTo>
                    <a:pt x="6" y="61"/>
                  </a:lnTo>
                  <a:lnTo>
                    <a:pt x="4" y="57"/>
                  </a:lnTo>
                  <a:lnTo>
                    <a:pt x="2" y="54"/>
                  </a:lnTo>
                  <a:lnTo>
                    <a:pt x="0" y="50"/>
                  </a:lnTo>
                  <a:lnTo>
                    <a:pt x="0" y="46"/>
                  </a:lnTo>
                  <a:lnTo>
                    <a:pt x="0" y="40"/>
                  </a:lnTo>
                  <a:lnTo>
                    <a:pt x="2" y="38"/>
                  </a:lnTo>
                  <a:lnTo>
                    <a:pt x="4" y="36"/>
                  </a:lnTo>
                  <a:lnTo>
                    <a:pt x="8" y="34"/>
                  </a:lnTo>
                  <a:lnTo>
                    <a:pt x="10" y="30"/>
                  </a:lnTo>
                  <a:lnTo>
                    <a:pt x="12" y="29"/>
                  </a:lnTo>
                  <a:lnTo>
                    <a:pt x="14" y="25"/>
                  </a:lnTo>
                  <a:lnTo>
                    <a:pt x="14" y="21"/>
                  </a:lnTo>
                  <a:lnTo>
                    <a:pt x="16" y="17"/>
                  </a:lnTo>
                  <a:lnTo>
                    <a:pt x="20" y="17"/>
                  </a:lnTo>
                  <a:lnTo>
                    <a:pt x="25" y="17"/>
                  </a:lnTo>
                  <a:lnTo>
                    <a:pt x="29" y="15"/>
                  </a:lnTo>
                  <a:lnTo>
                    <a:pt x="33" y="13"/>
                  </a:lnTo>
                  <a:lnTo>
                    <a:pt x="37" y="11"/>
                  </a:lnTo>
                  <a:lnTo>
                    <a:pt x="39" y="9"/>
                  </a:lnTo>
                  <a:lnTo>
                    <a:pt x="43" y="7"/>
                  </a:lnTo>
                  <a:lnTo>
                    <a:pt x="47" y="6"/>
                  </a:lnTo>
                  <a:lnTo>
                    <a:pt x="48" y="6"/>
                  </a:lnTo>
                  <a:lnTo>
                    <a:pt x="50" y="6"/>
                  </a:lnTo>
                  <a:lnTo>
                    <a:pt x="52" y="4"/>
                  </a:lnTo>
                  <a:lnTo>
                    <a:pt x="54" y="4"/>
                  </a:lnTo>
                  <a:lnTo>
                    <a:pt x="56" y="4"/>
                  </a:lnTo>
                  <a:lnTo>
                    <a:pt x="58" y="4"/>
                  </a:lnTo>
                  <a:lnTo>
                    <a:pt x="60" y="4"/>
                  </a:lnTo>
                  <a:lnTo>
                    <a:pt x="62" y="4"/>
                  </a:lnTo>
                  <a:lnTo>
                    <a:pt x="66" y="4"/>
                  </a:lnTo>
                  <a:lnTo>
                    <a:pt x="68" y="6"/>
                  </a:lnTo>
                  <a:lnTo>
                    <a:pt x="70" y="6"/>
                  </a:lnTo>
                  <a:lnTo>
                    <a:pt x="71" y="7"/>
                  </a:lnTo>
                  <a:lnTo>
                    <a:pt x="73" y="7"/>
                  </a:lnTo>
                  <a:lnTo>
                    <a:pt x="75" y="9"/>
                  </a:lnTo>
                  <a:lnTo>
                    <a:pt x="77" y="9"/>
                  </a:lnTo>
                  <a:lnTo>
                    <a:pt x="79" y="9"/>
                  </a:lnTo>
                  <a:lnTo>
                    <a:pt x="83" y="9"/>
                  </a:lnTo>
                  <a:lnTo>
                    <a:pt x="83" y="9"/>
                  </a:lnTo>
                  <a:lnTo>
                    <a:pt x="85" y="7"/>
                  </a:lnTo>
                  <a:lnTo>
                    <a:pt x="87" y="6"/>
                  </a:lnTo>
                  <a:lnTo>
                    <a:pt x="87" y="6"/>
                  </a:lnTo>
                  <a:lnTo>
                    <a:pt x="89" y="4"/>
                  </a:lnTo>
                  <a:lnTo>
                    <a:pt x="89" y="2"/>
                  </a:lnTo>
                  <a:lnTo>
                    <a:pt x="91" y="0"/>
                  </a:lnTo>
                  <a:lnTo>
                    <a:pt x="91" y="2"/>
                  </a:lnTo>
                  <a:lnTo>
                    <a:pt x="91" y="6"/>
                  </a:lnTo>
                  <a:lnTo>
                    <a:pt x="91" y="9"/>
                  </a:lnTo>
                  <a:lnTo>
                    <a:pt x="91" y="11"/>
                  </a:lnTo>
                  <a:lnTo>
                    <a:pt x="93" y="15"/>
                  </a:lnTo>
                  <a:lnTo>
                    <a:pt x="93" y="17"/>
                  </a:lnTo>
                  <a:lnTo>
                    <a:pt x="93" y="19"/>
                  </a:lnTo>
                  <a:lnTo>
                    <a:pt x="93" y="19"/>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86" name="Freeform 550"/>
            <p:cNvSpPr>
              <a:spLocks/>
            </p:cNvSpPr>
            <p:nvPr/>
          </p:nvSpPr>
          <p:spPr bwMode="auto">
            <a:xfrm>
              <a:off x="2946" y="1697"/>
              <a:ext cx="35" cy="56"/>
            </a:xfrm>
            <a:custGeom>
              <a:avLst/>
              <a:gdLst>
                <a:gd name="T0" fmla="*/ 35 w 35"/>
                <a:gd name="T1" fmla="*/ 29 h 52"/>
                <a:gd name="T2" fmla="*/ 31 w 35"/>
                <a:gd name="T3" fmla="*/ 23 h 52"/>
                <a:gd name="T4" fmla="*/ 27 w 35"/>
                <a:gd name="T5" fmla="*/ 18 h 52"/>
                <a:gd name="T6" fmla="*/ 23 w 35"/>
                <a:gd name="T7" fmla="*/ 12 h 52"/>
                <a:gd name="T8" fmla="*/ 21 w 35"/>
                <a:gd name="T9" fmla="*/ 8 h 52"/>
                <a:gd name="T10" fmla="*/ 18 w 35"/>
                <a:gd name="T11" fmla="*/ 4 h 52"/>
                <a:gd name="T12" fmla="*/ 16 w 35"/>
                <a:gd name="T13" fmla="*/ 2 h 52"/>
                <a:gd name="T14" fmla="*/ 14 w 35"/>
                <a:gd name="T15" fmla="*/ 0 h 52"/>
                <a:gd name="T16" fmla="*/ 12 w 35"/>
                <a:gd name="T17" fmla="*/ 0 h 52"/>
                <a:gd name="T18" fmla="*/ 10 w 35"/>
                <a:gd name="T19" fmla="*/ 0 h 52"/>
                <a:gd name="T20" fmla="*/ 6 w 35"/>
                <a:gd name="T21" fmla="*/ 2 h 52"/>
                <a:gd name="T22" fmla="*/ 6 w 35"/>
                <a:gd name="T23" fmla="*/ 4 h 52"/>
                <a:gd name="T24" fmla="*/ 6 w 35"/>
                <a:gd name="T25" fmla="*/ 6 h 52"/>
                <a:gd name="T26" fmla="*/ 4 w 35"/>
                <a:gd name="T27" fmla="*/ 8 h 52"/>
                <a:gd name="T28" fmla="*/ 4 w 35"/>
                <a:gd name="T29" fmla="*/ 12 h 52"/>
                <a:gd name="T30" fmla="*/ 4 w 35"/>
                <a:gd name="T31" fmla="*/ 18 h 52"/>
                <a:gd name="T32" fmla="*/ 0 w 35"/>
                <a:gd name="T33" fmla="*/ 21 h 52"/>
                <a:gd name="T34" fmla="*/ 2 w 35"/>
                <a:gd name="T35" fmla="*/ 23 h 52"/>
                <a:gd name="T36" fmla="*/ 2 w 35"/>
                <a:gd name="T37" fmla="*/ 25 h 52"/>
                <a:gd name="T38" fmla="*/ 4 w 35"/>
                <a:gd name="T39" fmla="*/ 29 h 52"/>
                <a:gd name="T40" fmla="*/ 4 w 35"/>
                <a:gd name="T41" fmla="*/ 31 h 52"/>
                <a:gd name="T42" fmla="*/ 4 w 35"/>
                <a:gd name="T43" fmla="*/ 33 h 52"/>
                <a:gd name="T44" fmla="*/ 6 w 35"/>
                <a:gd name="T45" fmla="*/ 35 h 52"/>
                <a:gd name="T46" fmla="*/ 8 w 35"/>
                <a:gd name="T47" fmla="*/ 37 h 52"/>
                <a:gd name="T48" fmla="*/ 8 w 35"/>
                <a:gd name="T49" fmla="*/ 39 h 52"/>
                <a:gd name="T50" fmla="*/ 10 w 35"/>
                <a:gd name="T51" fmla="*/ 41 h 52"/>
                <a:gd name="T52" fmla="*/ 10 w 35"/>
                <a:gd name="T53" fmla="*/ 41 h 52"/>
                <a:gd name="T54" fmla="*/ 12 w 35"/>
                <a:gd name="T55" fmla="*/ 42 h 52"/>
                <a:gd name="T56" fmla="*/ 14 w 35"/>
                <a:gd name="T57" fmla="*/ 44 h 52"/>
                <a:gd name="T58" fmla="*/ 18 w 35"/>
                <a:gd name="T59" fmla="*/ 46 h 52"/>
                <a:gd name="T60" fmla="*/ 20 w 35"/>
                <a:gd name="T61" fmla="*/ 48 h 52"/>
                <a:gd name="T62" fmla="*/ 20 w 35"/>
                <a:gd name="T63" fmla="*/ 50 h 52"/>
                <a:gd name="T64" fmla="*/ 21 w 35"/>
                <a:gd name="T65" fmla="*/ 52 h 52"/>
                <a:gd name="T66" fmla="*/ 23 w 35"/>
                <a:gd name="T67" fmla="*/ 50 h 52"/>
                <a:gd name="T68" fmla="*/ 25 w 35"/>
                <a:gd name="T69" fmla="*/ 48 h 52"/>
                <a:gd name="T70" fmla="*/ 27 w 35"/>
                <a:gd name="T71" fmla="*/ 46 h 52"/>
                <a:gd name="T72" fmla="*/ 29 w 35"/>
                <a:gd name="T73" fmla="*/ 42 h 52"/>
                <a:gd name="T74" fmla="*/ 31 w 35"/>
                <a:gd name="T75" fmla="*/ 41 h 52"/>
                <a:gd name="T76" fmla="*/ 33 w 35"/>
                <a:gd name="T77" fmla="*/ 37 h 52"/>
                <a:gd name="T78" fmla="*/ 33 w 35"/>
                <a:gd name="T79" fmla="*/ 33 h 52"/>
                <a:gd name="T80" fmla="*/ 35 w 35"/>
                <a:gd name="T81" fmla="*/ 29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5" h="52">
                  <a:moveTo>
                    <a:pt x="35" y="29"/>
                  </a:moveTo>
                  <a:lnTo>
                    <a:pt x="31" y="23"/>
                  </a:lnTo>
                  <a:lnTo>
                    <a:pt x="27" y="18"/>
                  </a:lnTo>
                  <a:lnTo>
                    <a:pt x="23" y="12"/>
                  </a:lnTo>
                  <a:lnTo>
                    <a:pt x="21" y="8"/>
                  </a:lnTo>
                  <a:lnTo>
                    <a:pt x="18" y="4"/>
                  </a:lnTo>
                  <a:lnTo>
                    <a:pt x="16" y="2"/>
                  </a:lnTo>
                  <a:lnTo>
                    <a:pt x="14" y="0"/>
                  </a:lnTo>
                  <a:lnTo>
                    <a:pt x="12" y="0"/>
                  </a:lnTo>
                  <a:lnTo>
                    <a:pt x="10" y="0"/>
                  </a:lnTo>
                  <a:lnTo>
                    <a:pt x="6" y="2"/>
                  </a:lnTo>
                  <a:lnTo>
                    <a:pt x="6" y="4"/>
                  </a:lnTo>
                  <a:lnTo>
                    <a:pt x="6" y="6"/>
                  </a:lnTo>
                  <a:lnTo>
                    <a:pt x="4" y="8"/>
                  </a:lnTo>
                  <a:lnTo>
                    <a:pt x="4" y="12"/>
                  </a:lnTo>
                  <a:lnTo>
                    <a:pt x="4" y="18"/>
                  </a:lnTo>
                  <a:lnTo>
                    <a:pt x="0" y="21"/>
                  </a:lnTo>
                  <a:lnTo>
                    <a:pt x="2" y="23"/>
                  </a:lnTo>
                  <a:lnTo>
                    <a:pt x="2" y="25"/>
                  </a:lnTo>
                  <a:lnTo>
                    <a:pt x="4" y="29"/>
                  </a:lnTo>
                  <a:lnTo>
                    <a:pt x="4" y="31"/>
                  </a:lnTo>
                  <a:lnTo>
                    <a:pt x="4" y="33"/>
                  </a:lnTo>
                  <a:lnTo>
                    <a:pt x="6" y="35"/>
                  </a:lnTo>
                  <a:lnTo>
                    <a:pt x="8" y="37"/>
                  </a:lnTo>
                  <a:lnTo>
                    <a:pt x="8" y="39"/>
                  </a:lnTo>
                  <a:lnTo>
                    <a:pt x="10" y="41"/>
                  </a:lnTo>
                  <a:lnTo>
                    <a:pt x="10" y="41"/>
                  </a:lnTo>
                  <a:lnTo>
                    <a:pt x="12" y="42"/>
                  </a:lnTo>
                  <a:lnTo>
                    <a:pt x="14" y="44"/>
                  </a:lnTo>
                  <a:lnTo>
                    <a:pt x="18" y="46"/>
                  </a:lnTo>
                  <a:lnTo>
                    <a:pt x="20" y="48"/>
                  </a:lnTo>
                  <a:lnTo>
                    <a:pt x="20" y="50"/>
                  </a:lnTo>
                  <a:lnTo>
                    <a:pt x="21" y="52"/>
                  </a:lnTo>
                  <a:lnTo>
                    <a:pt x="23" y="50"/>
                  </a:lnTo>
                  <a:lnTo>
                    <a:pt x="25" y="48"/>
                  </a:lnTo>
                  <a:lnTo>
                    <a:pt x="27" y="46"/>
                  </a:lnTo>
                  <a:lnTo>
                    <a:pt x="29" y="42"/>
                  </a:lnTo>
                  <a:lnTo>
                    <a:pt x="31" y="41"/>
                  </a:lnTo>
                  <a:lnTo>
                    <a:pt x="33" y="37"/>
                  </a:lnTo>
                  <a:lnTo>
                    <a:pt x="33" y="33"/>
                  </a:lnTo>
                  <a:lnTo>
                    <a:pt x="35" y="29"/>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87" name="Freeform 551"/>
            <p:cNvSpPr>
              <a:spLocks/>
            </p:cNvSpPr>
            <p:nvPr/>
          </p:nvSpPr>
          <p:spPr bwMode="auto">
            <a:xfrm>
              <a:off x="2772" y="1610"/>
              <a:ext cx="165" cy="175"/>
            </a:xfrm>
            <a:custGeom>
              <a:avLst/>
              <a:gdLst>
                <a:gd name="T0" fmla="*/ 92 w 165"/>
                <a:gd name="T1" fmla="*/ 30 h 161"/>
                <a:gd name="T2" fmla="*/ 86 w 165"/>
                <a:gd name="T3" fmla="*/ 25 h 161"/>
                <a:gd name="T4" fmla="*/ 75 w 165"/>
                <a:gd name="T5" fmla="*/ 23 h 161"/>
                <a:gd name="T6" fmla="*/ 73 w 165"/>
                <a:gd name="T7" fmla="*/ 32 h 161"/>
                <a:gd name="T8" fmla="*/ 75 w 165"/>
                <a:gd name="T9" fmla="*/ 48 h 161"/>
                <a:gd name="T10" fmla="*/ 84 w 165"/>
                <a:gd name="T11" fmla="*/ 55 h 161"/>
                <a:gd name="T12" fmla="*/ 92 w 165"/>
                <a:gd name="T13" fmla="*/ 63 h 161"/>
                <a:gd name="T14" fmla="*/ 105 w 165"/>
                <a:gd name="T15" fmla="*/ 71 h 161"/>
                <a:gd name="T16" fmla="*/ 130 w 165"/>
                <a:gd name="T17" fmla="*/ 94 h 161"/>
                <a:gd name="T18" fmla="*/ 138 w 165"/>
                <a:gd name="T19" fmla="*/ 99 h 161"/>
                <a:gd name="T20" fmla="*/ 148 w 165"/>
                <a:gd name="T21" fmla="*/ 103 h 161"/>
                <a:gd name="T22" fmla="*/ 161 w 165"/>
                <a:gd name="T23" fmla="*/ 113 h 161"/>
                <a:gd name="T24" fmla="*/ 165 w 165"/>
                <a:gd name="T25" fmla="*/ 117 h 161"/>
                <a:gd name="T26" fmla="*/ 163 w 165"/>
                <a:gd name="T27" fmla="*/ 122 h 161"/>
                <a:gd name="T28" fmla="*/ 157 w 165"/>
                <a:gd name="T29" fmla="*/ 119 h 161"/>
                <a:gd name="T30" fmla="*/ 151 w 165"/>
                <a:gd name="T31" fmla="*/ 117 h 161"/>
                <a:gd name="T32" fmla="*/ 149 w 165"/>
                <a:gd name="T33" fmla="*/ 115 h 161"/>
                <a:gd name="T34" fmla="*/ 146 w 165"/>
                <a:gd name="T35" fmla="*/ 115 h 161"/>
                <a:gd name="T36" fmla="*/ 144 w 165"/>
                <a:gd name="T37" fmla="*/ 117 h 161"/>
                <a:gd name="T38" fmla="*/ 144 w 165"/>
                <a:gd name="T39" fmla="*/ 121 h 161"/>
                <a:gd name="T40" fmla="*/ 144 w 165"/>
                <a:gd name="T41" fmla="*/ 124 h 161"/>
                <a:gd name="T42" fmla="*/ 146 w 165"/>
                <a:gd name="T43" fmla="*/ 130 h 161"/>
                <a:gd name="T44" fmla="*/ 149 w 165"/>
                <a:gd name="T45" fmla="*/ 134 h 161"/>
                <a:gd name="T46" fmla="*/ 146 w 165"/>
                <a:gd name="T47" fmla="*/ 142 h 161"/>
                <a:gd name="T48" fmla="*/ 144 w 165"/>
                <a:gd name="T49" fmla="*/ 146 h 161"/>
                <a:gd name="T50" fmla="*/ 140 w 165"/>
                <a:gd name="T51" fmla="*/ 155 h 161"/>
                <a:gd name="T52" fmla="*/ 136 w 165"/>
                <a:gd name="T53" fmla="*/ 161 h 161"/>
                <a:gd name="T54" fmla="*/ 128 w 165"/>
                <a:gd name="T55" fmla="*/ 157 h 161"/>
                <a:gd name="T56" fmla="*/ 126 w 165"/>
                <a:gd name="T57" fmla="*/ 155 h 161"/>
                <a:gd name="T58" fmla="*/ 132 w 165"/>
                <a:gd name="T59" fmla="*/ 147 h 161"/>
                <a:gd name="T60" fmla="*/ 134 w 165"/>
                <a:gd name="T61" fmla="*/ 136 h 161"/>
                <a:gd name="T62" fmla="*/ 124 w 165"/>
                <a:gd name="T63" fmla="*/ 121 h 161"/>
                <a:gd name="T64" fmla="*/ 109 w 165"/>
                <a:gd name="T65" fmla="*/ 113 h 161"/>
                <a:gd name="T66" fmla="*/ 100 w 165"/>
                <a:gd name="T67" fmla="*/ 105 h 161"/>
                <a:gd name="T68" fmla="*/ 82 w 165"/>
                <a:gd name="T69" fmla="*/ 98 h 161"/>
                <a:gd name="T70" fmla="*/ 46 w 165"/>
                <a:gd name="T71" fmla="*/ 67 h 161"/>
                <a:gd name="T72" fmla="*/ 34 w 165"/>
                <a:gd name="T73" fmla="*/ 48 h 161"/>
                <a:gd name="T74" fmla="*/ 27 w 165"/>
                <a:gd name="T75" fmla="*/ 48 h 161"/>
                <a:gd name="T76" fmla="*/ 19 w 165"/>
                <a:gd name="T77" fmla="*/ 48 h 161"/>
                <a:gd name="T78" fmla="*/ 13 w 165"/>
                <a:gd name="T79" fmla="*/ 50 h 161"/>
                <a:gd name="T80" fmla="*/ 7 w 165"/>
                <a:gd name="T81" fmla="*/ 51 h 161"/>
                <a:gd name="T82" fmla="*/ 2 w 165"/>
                <a:gd name="T83" fmla="*/ 40 h 161"/>
                <a:gd name="T84" fmla="*/ 0 w 165"/>
                <a:gd name="T85" fmla="*/ 30 h 161"/>
                <a:gd name="T86" fmla="*/ 2 w 165"/>
                <a:gd name="T87" fmla="*/ 25 h 161"/>
                <a:gd name="T88" fmla="*/ 2 w 165"/>
                <a:gd name="T89" fmla="*/ 15 h 161"/>
                <a:gd name="T90" fmla="*/ 13 w 165"/>
                <a:gd name="T91" fmla="*/ 13 h 161"/>
                <a:gd name="T92" fmla="*/ 19 w 165"/>
                <a:gd name="T93" fmla="*/ 9 h 161"/>
                <a:gd name="T94" fmla="*/ 23 w 165"/>
                <a:gd name="T95" fmla="*/ 13 h 161"/>
                <a:gd name="T96" fmla="*/ 30 w 165"/>
                <a:gd name="T97" fmla="*/ 15 h 161"/>
                <a:gd name="T98" fmla="*/ 38 w 165"/>
                <a:gd name="T99" fmla="*/ 9 h 161"/>
                <a:gd name="T100" fmla="*/ 50 w 165"/>
                <a:gd name="T101" fmla="*/ 2 h 161"/>
                <a:gd name="T102" fmla="*/ 77 w 165"/>
                <a:gd name="T103" fmla="*/ 3 h 161"/>
                <a:gd name="T104" fmla="*/ 90 w 165"/>
                <a:gd name="T105" fmla="*/ 7 h 161"/>
                <a:gd name="T106" fmla="*/ 96 w 165"/>
                <a:gd name="T107" fmla="*/ 15 h 161"/>
                <a:gd name="T108" fmla="*/ 94 w 165"/>
                <a:gd name="T109" fmla="*/ 26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65" h="161">
                  <a:moveTo>
                    <a:pt x="96" y="30"/>
                  </a:moveTo>
                  <a:lnTo>
                    <a:pt x="96" y="30"/>
                  </a:lnTo>
                  <a:lnTo>
                    <a:pt x="94" y="30"/>
                  </a:lnTo>
                  <a:lnTo>
                    <a:pt x="92" y="30"/>
                  </a:lnTo>
                  <a:lnTo>
                    <a:pt x="90" y="30"/>
                  </a:lnTo>
                  <a:lnTo>
                    <a:pt x="90" y="28"/>
                  </a:lnTo>
                  <a:lnTo>
                    <a:pt x="88" y="26"/>
                  </a:lnTo>
                  <a:lnTo>
                    <a:pt x="86" y="25"/>
                  </a:lnTo>
                  <a:lnTo>
                    <a:pt x="84" y="19"/>
                  </a:lnTo>
                  <a:lnTo>
                    <a:pt x="80" y="21"/>
                  </a:lnTo>
                  <a:lnTo>
                    <a:pt x="77" y="23"/>
                  </a:lnTo>
                  <a:lnTo>
                    <a:pt x="75" y="23"/>
                  </a:lnTo>
                  <a:lnTo>
                    <a:pt x="75" y="25"/>
                  </a:lnTo>
                  <a:lnTo>
                    <a:pt x="73" y="26"/>
                  </a:lnTo>
                  <a:lnTo>
                    <a:pt x="73" y="30"/>
                  </a:lnTo>
                  <a:lnTo>
                    <a:pt x="73" y="32"/>
                  </a:lnTo>
                  <a:lnTo>
                    <a:pt x="73" y="36"/>
                  </a:lnTo>
                  <a:lnTo>
                    <a:pt x="73" y="40"/>
                  </a:lnTo>
                  <a:lnTo>
                    <a:pt x="75" y="44"/>
                  </a:lnTo>
                  <a:lnTo>
                    <a:pt x="75" y="48"/>
                  </a:lnTo>
                  <a:lnTo>
                    <a:pt x="77" y="50"/>
                  </a:lnTo>
                  <a:lnTo>
                    <a:pt x="78" y="53"/>
                  </a:lnTo>
                  <a:lnTo>
                    <a:pt x="80" y="55"/>
                  </a:lnTo>
                  <a:lnTo>
                    <a:pt x="84" y="55"/>
                  </a:lnTo>
                  <a:lnTo>
                    <a:pt x="86" y="57"/>
                  </a:lnTo>
                  <a:lnTo>
                    <a:pt x="88" y="59"/>
                  </a:lnTo>
                  <a:lnTo>
                    <a:pt x="90" y="61"/>
                  </a:lnTo>
                  <a:lnTo>
                    <a:pt x="92" y="63"/>
                  </a:lnTo>
                  <a:lnTo>
                    <a:pt x="96" y="65"/>
                  </a:lnTo>
                  <a:lnTo>
                    <a:pt x="100" y="67"/>
                  </a:lnTo>
                  <a:lnTo>
                    <a:pt x="101" y="69"/>
                  </a:lnTo>
                  <a:lnTo>
                    <a:pt x="105" y="71"/>
                  </a:lnTo>
                  <a:lnTo>
                    <a:pt x="107" y="73"/>
                  </a:lnTo>
                  <a:lnTo>
                    <a:pt x="126" y="90"/>
                  </a:lnTo>
                  <a:lnTo>
                    <a:pt x="128" y="92"/>
                  </a:lnTo>
                  <a:lnTo>
                    <a:pt x="130" y="94"/>
                  </a:lnTo>
                  <a:lnTo>
                    <a:pt x="132" y="96"/>
                  </a:lnTo>
                  <a:lnTo>
                    <a:pt x="134" y="98"/>
                  </a:lnTo>
                  <a:lnTo>
                    <a:pt x="136" y="99"/>
                  </a:lnTo>
                  <a:lnTo>
                    <a:pt x="138" y="99"/>
                  </a:lnTo>
                  <a:lnTo>
                    <a:pt x="142" y="99"/>
                  </a:lnTo>
                  <a:lnTo>
                    <a:pt x="144" y="99"/>
                  </a:lnTo>
                  <a:lnTo>
                    <a:pt x="146" y="101"/>
                  </a:lnTo>
                  <a:lnTo>
                    <a:pt x="148" y="103"/>
                  </a:lnTo>
                  <a:lnTo>
                    <a:pt x="149" y="107"/>
                  </a:lnTo>
                  <a:lnTo>
                    <a:pt x="153" y="109"/>
                  </a:lnTo>
                  <a:lnTo>
                    <a:pt x="157" y="111"/>
                  </a:lnTo>
                  <a:lnTo>
                    <a:pt x="161" y="113"/>
                  </a:lnTo>
                  <a:lnTo>
                    <a:pt x="163" y="115"/>
                  </a:lnTo>
                  <a:lnTo>
                    <a:pt x="165" y="115"/>
                  </a:lnTo>
                  <a:lnTo>
                    <a:pt x="165" y="117"/>
                  </a:lnTo>
                  <a:lnTo>
                    <a:pt x="165" y="117"/>
                  </a:lnTo>
                  <a:lnTo>
                    <a:pt x="165" y="119"/>
                  </a:lnTo>
                  <a:lnTo>
                    <a:pt x="165" y="121"/>
                  </a:lnTo>
                  <a:lnTo>
                    <a:pt x="163" y="122"/>
                  </a:lnTo>
                  <a:lnTo>
                    <a:pt x="163" y="122"/>
                  </a:lnTo>
                  <a:lnTo>
                    <a:pt x="163" y="124"/>
                  </a:lnTo>
                  <a:lnTo>
                    <a:pt x="161" y="124"/>
                  </a:lnTo>
                  <a:lnTo>
                    <a:pt x="157" y="119"/>
                  </a:lnTo>
                  <a:lnTo>
                    <a:pt x="157" y="119"/>
                  </a:lnTo>
                  <a:lnTo>
                    <a:pt x="155" y="119"/>
                  </a:lnTo>
                  <a:lnTo>
                    <a:pt x="153" y="119"/>
                  </a:lnTo>
                  <a:lnTo>
                    <a:pt x="153" y="119"/>
                  </a:lnTo>
                  <a:lnTo>
                    <a:pt x="151" y="117"/>
                  </a:lnTo>
                  <a:lnTo>
                    <a:pt x="151" y="117"/>
                  </a:lnTo>
                  <a:lnTo>
                    <a:pt x="149" y="117"/>
                  </a:lnTo>
                  <a:lnTo>
                    <a:pt x="149" y="115"/>
                  </a:lnTo>
                  <a:lnTo>
                    <a:pt x="149" y="115"/>
                  </a:lnTo>
                  <a:lnTo>
                    <a:pt x="148" y="115"/>
                  </a:lnTo>
                  <a:lnTo>
                    <a:pt x="148" y="115"/>
                  </a:lnTo>
                  <a:lnTo>
                    <a:pt x="146" y="115"/>
                  </a:lnTo>
                  <a:lnTo>
                    <a:pt x="146" y="115"/>
                  </a:lnTo>
                  <a:lnTo>
                    <a:pt x="146" y="115"/>
                  </a:lnTo>
                  <a:lnTo>
                    <a:pt x="144" y="115"/>
                  </a:lnTo>
                  <a:lnTo>
                    <a:pt x="144" y="115"/>
                  </a:lnTo>
                  <a:lnTo>
                    <a:pt x="144" y="117"/>
                  </a:lnTo>
                  <a:lnTo>
                    <a:pt x="144" y="117"/>
                  </a:lnTo>
                  <a:lnTo>
                    <a:pt x="144" y="119"/>
                  </a:lnTo>
                  <a:lnTo>
                    <a:pt x="144" y="119"/>
                  </a:lnTo>
                  <a:lnTo>
                    <a:pt x="144" y="121"/>
                  </a:lnTo>
                  <a:lnTo>
                    <a:pt x="144" y="121"/>
                  </a:lnTo>
                  <a:lnTo>
                    <a:pt x="144" y="122"/>
                  </a:lnTo>
                  <a:lnTo>
                    <a:pt x="144" y="122"/>
                  </a:lnTo>
                  <a:lnTo>
                    <a:pt x="144" y="124"/>
                  </a:lnTo>
                  <a:lnTo>
                    <a:pt x="144" y="126"/>
                  </a:lnTo>
                  <a:lnTo>
                    <a:pt x="144" y="128"/>
                  </a:lnTo>
                  <a:lnTo>
                    <a:pt x="146" y="130"/>
                  </a:lnTo>
                  <a:lnTo>
                    <a:pt x="146" y="130"/>
                  </a:lnTo>
                  <a:lnTo>
                    <a:pt x="148" y="132"/>
                  </a:lnTo>
                  <a:lnTo>
                    <a:pt x="148" y="132"/>
                  </a:lnTo>
                  <a:lnTo>
                    <a:pt x="149" y="132"/>
                  </a:lnTo>
                  <a:lnTo>
                    <a:pt x="149" y="134"/>
                  </a:lnTo>
                  <a:lnTo>
                    <a:pt x="148" y="136"/>
                  </a:lnTo>
                  <a:lnTo>
                    <a:pt x="148" y="138"/>
                  </a:lnTo>
                  <a:lnTo>
                    <a:pt x="146" y="140"/>
                  </a:lnTo>
                  <a:lnTo>
                    <a:pt x="146" y="142"/>
                  </a:lnTo>
                  <a:lnTo>
                    <a:pt x="146" y="142"/>
                  </a:lnTo>
                  <a:lnTo>
                    <a:pt x="144" y="142"/>
                  </a:lnTo>
                  <a:lnTo>
                    <a:pt x="144" y="144"/>
                  </a:lnTo>
                  <a:lnTo>
                    <a:pt x="144" y="146"/>
                  </a:lnTo>
                  <a:lnTo>
                    <a:pt x="142" y="147"/>
                  </a:lnTo>
                  <a:lnTo>
                    <a:pt x="142" y="151"/>
                  </a:lnTo>
                  <a:lnTo>
                    <a:pt x="140" y="153"/>
                  </a:lnTo>
                  <a:lnTo>
                    <a:pt x="140" y="155"/>
                  </a:lnTo>
                  <a:lnTo>
                    <a:pt x="138" y="157"/>
                  </a:lnTo>
                  <a:lnTo>
                    <a:pt x="138" y="159"/>
                  </a:lnTo>
                  <a:lnTo>
                    <a:pt x="138" y="161"/>
                  </a:lnTo>
                  <a:lnTo>
                    <a:pt x="136" y="161"/>
                  </a:lnTo>
                  <a:lnTo>
                    <a:pt x="134" y="159"/>
                  </a:lnTo>
                  <a:lnTo>
                    <a:pt x="132" y="159"/>
                  </a:lnTo>
                  <a:lnTo>
                    <a:pt x="130" y="159"/>
                  </a:lnTo>
                  <a:lnTo>
                    <a:pt x="128" y="157"/>
                  </a:lnTo>
                  <a:lnTo>
                    <a:pt x="126" y="157"/>
                  </a:lnTo>
                  <a:lnTo>
                    <a:pt x="124" y="157"/>
                  </a:lnTo>
                  <a:lnTo>
                    <a:pt x="124" y="157"/>
                  </a:lnTo>
                  <a:lnTo>
                    <a:pt x="126" y="155"/>
                  </a:lnTo>
                  <a:lnTo>
                    <a:pt x="126" y="153"/>
                  </a:lnTo>
                  <a:lnTo>
                    <a:pt x="128" y="151"/>
                  </a:lnTo>
                  <a:lnTo>
                    <a:pt x="130" y="149"/>
                  </a:lnTo>
                  <a:lnTo>
                    <a:pt x="132" y="147"/>
                  </a:lnTo>
                  <a:lnTo>
                    <a:pt x="132" y="146"/>
                  </a:lnTo>
                  <a:lnTo>
                    <a:pt x="134" y="144"/>
                  </a:lnTo>
                  <a:lnTo>
                    <a:pt x="134" y="142"/>
                  </a:lnTo>
                  <a:lnTo>
                    <a:pt x="134" y="136"/>
                  </a:lnTo>
                  <a:lnTo>
                    <a:pt x="132" y="132"/>
                  </a:lnTo>
                  <a:lnTo>
                    <a:pt x="130" y="128"/>
                  </a:lnTo>
                  <a:lnTo>
                    <a:pt x="126" y="124"/>
                  </a:lnTo>
                  <a:lnTo>
                    <a:pt x="124" y="121"/>
                  </a:lnTo>
                  <a:lnTo>
                    <a:pt x="121" y="117"/>
                  </a:lnTo>
                  <a:lnTo>
                    <a:pt x="117" y="115"/>
                  </a:lnTo>
                  <a:lnTo>
                    <a:pt x="115" y="113"/>
                  </a:lnTo>
                  <a:lnTo>
                    <a:pt x="109" y="113"/>
                  </a:lnTo>
                  <a:lnTo>
                    <a:pt x="107" y="111"/>
                  </a:lnTo>
                  <a:lnTo>
                    <a:pt x="103" y="109"/>
                  </a:lnTo>
                  <a:lnTo>
                    <a:pt x="101" y="107"/>
                  </a:lnTo>
                  <a:lnTo>
                    <a:pt x="100" y="105"/>
                  </a:lnTo>
                  <a:lnTo>
                    <a:pt x="98" y="103"/>
                  </a:lnTo>
                  <a:lnTo>
                    <a:pt x="98" y="101"/>
                  </a:lnTo>
                  <a:lnTo>
                    <a:pt x="96" y="101"/>
                  </a:lnTo>
                  <a:lnTo>
                    <a:pt x="82" y="98"/>
                  </a:lnTo>
                  <a:lnTo>
                    <a:pt x="71" y="92"/>
                  </a:lnTo>
                  <a:lnTo>
                    <a:pt x="61" y="84"/>
                  </a:lnTo>
                  <a:lnTo>
                    <a:pt x="53" y="74"/>
                  </a:lnTo>
                  <a:lnTo>
                    <a:pt x="46" y="67"/>
                  </a:lnTo>
                  <a:lnTo>
                    <a:pt x="42" y="57"/>
                  </a:lnTo>
                  <a:lnTo>
                    <a:pt x="38" y="51"/>
                  </a:lnTo>
                  <a:lnTo>
                    <a:pt x="36" y="48"/>
                  </a:lnTo>
                  <a:lnTo>
                    <a:pt x="34" y="48"/>
                  </a:lnTo>
                  <a:lnTo>
                    <a:pt x="32" y="48"/>
                  </a:lnTo>
                  <a:lnTo>
                    <a:pt x="30" y="48"/>
                  </a:lnTo>
                  <a:lnTo>
                    <a:pt x="29" y="48"/>
                  </a:lnTo>
                  <a:lnTo>
                    <a:pt x="27" y="48"/>
                  </a:lnTo>
                  <a:lnTo>
                    <a:pt x="25" y="48"/>
                  </a:lnTo>
                  <a:lnTo>
                    <a:pt x="23" y="48"/>
                  </a:lnTo>
                  <a:lnTo>
                    <a:pt x="23" y="48"/>
                  </a:lnTo>
                  <a:lnTo>
                    <a:pt x="19" y="48"/>
                  </a:lnTo>
                  <a:lnTo>
                    <a:pt x="17" y="48"/>
                  </a:lnTo>
                  <a:lnTo>
                    <a:pt x="15" y="48"/>
                  </a:lnTo>
                  <a:lnTo>
                    <a:pt x="15" y="48"/>
                  </a:lnTo>
                  <a:lnTo>
                    <a:pt x="13" y="50"/>
                  </a:lnTo>
                  <a:lnTo>
                    <a:pt x="11" y="50"/>
                  </a:lnTo>
                  <a:lnTo>
                    <a:pt x="9" y="51"/>
                  </a:lnTo>
                  <a:lnTo>
                    <a:pt x="7" y="53"/>
                  </a:lnTo>
                  <a:lnTo>
                    <a:pt x="7" y="51"/>
                  </a:lnTo>
                  <a:lnTo>
                    <a:pt x="6" y="50"/>
                  </a:lnTo>
                  <a:lnTo>
                    <a:pt x="4" y="46"/>
                  </a:lnTo>
                  <a:lnTo>
                    <a:pt x="4" y="44"/>
                  </a:lnTo>
                  <a:lnTo>
                    <a:pt x="2" y="40"/>
                  </a:lnTo>
                  <a:lnTo>
                    <a:pt x="2" y="38"/>
                  </a:lnTo>
                  <a:lnTo>
                    <a:pt x="0" y="34"/>
                  </a:lnTo>
                  <a:lnTo>
                    <a:pt x="0" y="30"/>
                  </a:lnTo>
                  <a:lnTo>
                    <a:pt x="0" y="30"/>
                  </a:lnTo>
                  <a:lnTo>
                    <a:pt x="0" y="28"/>
                  </a:lnTo>
                  <a:lnTo>
                    <a:pt x="2" y="26"/>
                  </a:lnTo>
                  <a:lnTo>
                    <a:pt x="2" y="26"/>
                  </a:lnTo>
                  <a:lnTo>
                    <a:pt x="2" y="25"/>
                  </a:lnTo>
                  <a:lnTo>
                    <a:pt x="2" y="23"/>
                  </a:lnTo>
                  <a:lnTo>
                    <a:pt x="2" y="21"/>
                  </a:lnTo>
                  <a:lnTo>
                    <a:pt x="2" y="19"/>
                  </a:lnTo>
                  <a:lnTo>
                    <a:pt x="2" y="15"/>
                  </a:lnTo>
                  <a:lnTo>
                    <a:pt x="7" y="15"/>
                  </a:lnTo>
                  <a:lnTo>
                    <a:pt x="9" y="15"/>
                  </a:lnTo>
                  <a:lnTo>
                    <a:pt x="11" y="13"/>
                  </a:lnTo>
                  <a:lnTo>
                    <a:pt x="13" y="13"/>
                  </a:lnTo>
                  <a:lnTo>
                    <a:pt x="15" y="11"/>
                  </a:lnTo>
                  <a:lnTo>
                    <a:pt x="15" y="11"/>
                  </a:lnTo>
                  <a:lnTo>
                    <a:pt x="17" y="9"/>
                  </a:lnTo>
                  <a:lnTo>
                    <a:pt x="19" y="9"/>
                  </a:lnTo>
                  <a:lnTo>
                    <a:pt x="21" y="7"/>
                  </a:lnTo>
                  <a:lnTo>
                    <a:pt x="21" y="9"/>
                  </a:lnTo>
                  <a:lnTo>
                    <a:pt x="21" y="11"/>
                  </a:lnTo>
                  <a:lnTo>
                    <a:pt x="23" y="13"/>
                  </a:lnTo>
                  <a:lnTo>
                    <a:pt x="25" y="15"/>
                  </a:lnTo>
                  <a:lnTo>
                    <a:pt x="27" y="15"/>
                  </a:lnTo>
                  <a:lnTo>
                    <a:pt x="29" y="15"/>
                  </a:lnTo>
                  <a:lnTo>
                    <a:pt x="30" y="15"/>
                  </a:lnTo>
                  <a:lnTo>
                    <a:pt x="32" y="15"/>
                  </a:lnTo>
                  <a:lnTo>
                    <a:pt x="32" y="13"/>
                  </a:lnTo>
                  <a:lnTo>
                    <a:pt x="36" y="11"/>
                  </a:lnTo>
                  <a:lnTo>
                    <a:pt x="38" y="9"/>
                  </a:lnTo>
                  <a:lnTo>
                    <a:pt x="42" y="7"/>
                  </a:lnTo>
                  <a:lnTo>
                    <a:pt x="44" y="5"/>
                  </a:lnTo>
                  <a:lnTo>
                    <a:pt x="48" y="3"/>
                  </a:lnTo>
                  <a:lnTo>
                    <a:pt x="50" y="2"/>
                  </a:lnTo>
                  <a:lnTo>
                    <a:pt x="52" y="2"/>
                  </a:lnTo>
                  <a:lnTo>
                    <a:pt x="71" y="0"/>
                  </a:lnTo>
                  <a:lnTo>
                    <a:pt x="73" y="2"/>
                  </a:lnTo>
                  <a:lnTo>
                    <a:pt x="77" y="3"/>
                  </a:lnTo>
                  <a:lnTo>
                    <a:pt x="78" y="5"/>
                  </a:lnTo>
                  <a:lnTo>
                    <a:pt x="82" y="7"/>
                  </a:lnTo>
                  <a:lnTo>
                    <a:pt x="86" y="7"/>
                  </a:lnTo>
                  <a:lnTo>
                    <a:pt x="90" y="7"/>
                  </a:lnTo>
                  <a:lnTo>
                    <a:pt x="92" y="7"/>
                  </a:lnTo>
                  <a:lnTo>
                    <a:pt x="96" y="7"/>
                  </a:lnTo>
                  <a:lnTo>
                    <a:pt x="96" y="11"/>
                  </a:lnTo>
                  <a:lnTo>
                    <a:pt x="96" y="15"/>
                  </a:lnTo>
                  <a:lnTo>
                    <a:pt x="96" y="19"/>
                  </a:lnTo>
                  <a:lnTo>
                    <a:pt x="94" y="21"/>
                  </a:lnTo>
                  <a:lnTo>
                    <a:pt x="94" y="23"/>
                  </a:lnTo>
                  <a:lnTo>
                    <a:pt x="94" y="26"/>
                  </a:lnTo>
                  <a:lnTo>
                    <a:pt x="96" y="28"/>
                  </a:lnTo>
                  <a:lnTo>
                    <a:pt x="96" y="3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88" name="Freeform 552"/>
            <p:cNvSpPr>
              <a:spLocks/>
            </p:cNvSpPr>
            <p:nvPr/>
          </p:nvSpPr>
          <p:spPr bwMode="auto">
            <a:xfrm>
              <a:off x="2599" y="1524"/>
              <a:ext cx="186" cy="173"/>
            </a:xfrm>
            <a:custGeom>
              <a:avLst/>
              <a:gdLst>
                <a:gd name="T0" fmla="*/ 42 w 186"/>
                <a:gd name="T1" fmla="*/ 134 h 159"/>
                <a:gd name="T2" fmla="*/ 42 w 186"/>
                <a:gd name="T3" fmla="*/ 129 h 159"/>
                <a:gd name="T4" fmla="*/ 42 w 186"/>
                <a:gd name="T5" fmla="*/ 123 h 159"/>
                <a:gd name="T6" fmla="*/ 42 w 186"/>
                <a:gd name="T7" fmla="*/ 115 h 159"/>
                <a:gd name="T8" fmla="*/ 44 w 186"/>
                <a:gd name="T9" fmla="*/ 109 h 159"/>
                <a:gd name="T10" fmla="*/ 44 w 186"/>
                <a:gd name="T11" fmla="*/ 102 h 159"/>
                <a:gd name="T12" fmla="*/ 42 w 186"/>
                <a:gd name="T13" fmla="*/ 92 h 159"/>
                <a:gd name="T14" fmla="*/ 38 w 186"/>
                <a:gd name="T15" fmla="*/ 81 h 159"/>
                <a:gd name="T16" fmla="*/ 31 w 186"/>
                <a:gd name="T17" fmla="*/ 75 h 159"/>
                <a:gd name="T18" fmla="*/ 12 w 186"/>
                <a:gd name="T19" fmla="*/ 63 h 159"/>
                <a:gd name="T20" fmla="*/ 0 w 186"/>
                <a:gd name="T21" fmla="*/ 57 h 159"/>
                <a:gd name="T22" fmla="*/ 4 w 186"/>
                <a:gd name="T23" fmla="*/ 50 h 159"/>
                <a:gd name="T24" fmla="*/ 10 w 186"/>
                <a:gd name="T25" fmla="*/ 48 h 159"/>
                <a:gd name="T26" fmla="*/ 13 w 186"/>
                <a:gd name="T27" fmla="*/ 46 h 159"/>
                <a:gd name="T28" fmla="*/ 31 w 186"/>
                <a:gd name="T29" fmla="*/ 50 h 159"/>
                <a:gd name="T30" fmla="*/ 38 w 186"/>
                <a:gd name="T31" fmla="*/ 50 h 159"/>
                <a:gd name="T32" fmla="*/ 44 w 186"/>
                <a:gd name="T33" fmla="*/ 52 h 159"/>
                <a:gd name="T34" fmla="*/ 46 w 186"/>
                <a:gd name="T35" fmla="*/ 31 h 159"/>
                <a:gd name="T36" fmla="*/ 50 w 186"/>
                <a:gd name="T37" fmla="*/ 34 h 159"/>
                <a:gd name="T38" fmla="*/ 56 w 186"/>
                <a:gd name="T39" fmla="*/ 36 h 159"/>
                <a:gd name="T40" fmla="*/ 71 w 186"/>
                <a:gd name="T41" fmla="*/ 29 h 159"/>
                <a:gd name="T42" fmla="*/ 84 w 186"/>
                <a:gd name="T43" fmla="*/ 13 h 159"/>
                <a:gd name="T44" fmla="*/ 92 w 186"/>
                <a:gd name="T45" fmla="*/ 4 h 159"/>
                <a:gd name="T46" fmla="*/ 100 w 186"/>
                <a:gd name="T47" fmla="*/ 4 h 159"/>
                <a:gd name="T48" fmla="*/ 106 w 186"/>
                <a:gd name="T49" fmla="*/ 0 h 159"/>
                <a:gd name="T50" fmla="*/ 115 w 186"/>
                <a:gd name="T51" fmla="*/ 11 h 159"/>
                <a:gd name="T52" fmla="*/ 131 w 186"/>
                <a:gd name="T53" fmla="*/ 19 h 159"/>
                <a:gd name="T54" fmla="*/ 144 w 186"/>
                <a:gd name="T55" fmla="*/ 29 h 159"/>
                <a:gd name="T56" fmla="*/ 152 w 186"/>
                <a:gd name="T57" fmla="*/ 33 h 159"/>
                <a:gd name="T58" fmla="*/ 157 w 186"/>
                <a:gd name="T59" fmla="*/ 36 h 159"/>
                <a:gd name="T60" fmla="*/ 163 w 186"/>
                <a:gd name="T61" fmla="*/ 38 h 159"/>
                <a:gd name="T62" fmla="*/ 173 w 186"/>
                <a:gd name="T63" fmla="*/ 38 h 159"/>
                <a:gd name="T64" fmla="*/ 180 w 186"/>
                <a:gd name="T65" fmla="*/ 40 h 159"/>
                <a:gd name="T66" fmla="*/ 184 w 186"/>
                <a:gd name="T67" fmla="*/ 46 h 159"/>
                <a:gd name="T68" fmla="*/ 177 w 186"/>
                <a:gd name="T69" fmla="*/ 65 h 159"/>
                <a:gd name="T70" fmla="*/ 167 w 186"/>
                <a:gd name="T71" fmla="*/ 82 h 159"/>
                <a:gd name="T72" fmla="*/ 165 w 186"/>
                <a:gd name="T73" fmla="*/ 90 h 159"/>
                <a:gd name="T74" fmla="*/ 171 w 186"/>
                <a:gd name="T75" fmla="*/ 92 h 159"/>
                <a:gd name="T76" fmla="*/ 175 w 186"/>
                <a:gd name="T77" fmla="*/ 94 h 159"/>
                <a:gd name="T78" fmla="*/ 175 w 186"/>
                <a:gd name="T79" fmla="*/ 104 h 159"/>
                <a:gd name="T80" fmla="*/ 175 w 186"/>
                <a:gd name="T81" fmla="*/ 107 h 159"/>
                <a:gd name="T82" fmla="*/ 173 w 186"/>
                <a:gd name="T83" fmla="*/ 109 h 159"/>
                <a:gd name="T84" fmla="*/ 175 w 186"/>
                <a:gd name="T85" fmla="*/ 119 h 159"/>
                <a:gd name="T86" fmla="*/ 179 w 186"/>
                <a:gd name="T87" fmla="*/ 129 h 159"/>
                <a:gd name="T88" fmla="*/ 177 w 186"/>
                <a:gd name="T89" fmla="*/ 136 h 159"/>
                <a:gd name="T90" fmla="*/ 163 w 186"/>
                <a:gd name="T91" fmla="*/ 146 h 159"/>
                <a:gd name="T92" fmla="*/ 148 w 186"/>
                <a:gd name="T93" fmla="*/ 148 h 159"/>
                <a:gd name="T94" fmla="*/ 138 w 186"/>
                <a:gd name="T95" fmla="*/ 142 h 159"/>
                <a:gd name="T96" fmla="*/ 134 w 186"/>
                <a:gd name="T97" fmla="*/ 140 h 159"/>
                <a:gd name="T98" fmla="*/ 129 w 186"/>
                <a:gd name="T99" fmla="*/ 140 h 159"/>
                <a:gd name="T100" fmla="*/ 117 w 186"/>
                <a:gd name="T101" fmla="*/ 144 h 159"/>
                <a:gd name="T102" fmla="*/ 109 w 186"/>
                <a:gd name="T103" fmla="*/ 153 h 159"/>
                <a:gd name="T104" fmla="*/ 106 w 186"/>
                <a:gd name="T105" fmla="*/ 159 h 159"/>
                <a:gd name="T106" fmla="*/ 96 w 186"/>
                <a:gd name="T107" fmla="*/ 159 h 159"/>
                <a:gd name="T108" fmla="*/ 88 w 186"/>
                <a:gd name="T109" fmla="*/ 155 h 159"/>
                <a:gd name="T110" fmla="*/ 86 w 186"/>
                <a:gd name="T111" fmla="*/ 153 h 159"/>
                <a:gd name="T112" fmla="*/ 83 w 186"/>
                <a:gd name="T113" fmla="*/ 157 h 159"/>
                <a:gd name="T114" fmla="*/ 79 w 186"/>
                <a:gd name="T115" fmla="*/ 159 h 159"/>
                <a:gd name="T116" fmla="*/ 63 w 186"/>
                <a:gd name="T117" fmla="*/ 155 h 159"/>
                <a:gd name="T118" fmla="*/ 48 w 186"/>
                <a:gd name="T119" fmla="*/ 146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6" h="159">
                  <a:moveTo>
                    <a:pt x="42" y="138"/>
                  </a:moveTo>
                  <a:lnTo>
                    <a:pt x="42" y="136"/>
                  </a:lnTo>
                  <a:lnTo>
                    <a:pt x="42" y="134"/>
                  </a:lnTo>
                  <a:lnTo>
                    <a:pt x="42" y="132"/>
                  </a:lnTo>
                  <a:lnTo>
                    <a:pt x="42" y="130"/>
                  </a:lnTo>
                  <a:lnTo>
                    <a:pt x="42" y="129"/>
                  </a:lnTo>
                  <a:lnTo>
                    <a:pt x="42" y="127"/>
                  </a:lnTo>
                  <a:lnTo>
                    <a:pt x="42" y="125"/>
                  </a:lnTo>
                  <a:lnTo>
                    <a:pt x="42" y="123"/>
                  </a:lnTo>
                  <a:lnTo>
                    <a:pt x="42" y="119"/>
                  </a:lnTo>
                  <a:lnTo>
                    <a:pt x="42" y="117"/>
                  </a:lnTo>
                  <a:lnTo>
                    <a:pt x="42" y="115"/>
                  </a:lnTo>
                  <a:lnTo>
                    <a:pt x="42" y="113"/>
                  </a:lnTo>
                  <a:lnTo>
                    <a:pt x="42" y="111"/>
                  </a:lnTo>
                  <a:lnTo>
                    <a:pt x="44" y="109"/>
                  </a:lnTo>
                  <a:lnTo>
                    <a:pt x="44" y="107"/>
                  </a:lnTo>
                  <a:lnTo>
                    <a:pt x="44" y="104"/>
                  </a:lnTo>
                  <a:lnTo>
                    <a:pt x="44" y="102"/>
                  </a:lnTo>
                  <a:lnTo>
                    <a:pt x="42" y="98"/>
                  </a:lnTo>
                  <a:lnTo>
                    <a:pt x="42" y="94"/>
                  </a:lnTo>
                  <a:lnTo>
                    <a:pt x="42" y="92"/>
                  </a:lnTo>
                  <a:lnTo>
                    <a:pt x="40" y="86"/>
                  </a:lnTo>
                  <a:lnTo>
                    <a:pt x="40" y="82"/>
                  </a:lnTo>
                  <a:lnTo>
                    <a:pt x="38" y="81"/>
                  </a:lnTo>
                  <a:lnTo>
                    <a:pt x="38" y="77"/>
                  </a:lnTo>
                  <a:lnTo>
                    <a:pt x="35" y="77"/>
                  </a:lnTo>
                  <a:lnTo>
                    <a:pt x="31" y="75"/>
                  </a:lnTo>
                  <a:lnTo>
                    <a:pt x="25" y="71"/>
                  </a:lnTo>
                  <a:lnTo>
                    <a:pt x="17" y="67"/>
                  </a:lnTo>
                  <a:lnTo>
                    <a:pt x="12" y="63"/>
                  </a:lnTo>
                  <a:lnTo>
                    <a:pt x="6" y="61"/>
                  </a:lnTo>
                  <a:lnTo>
                    <a:pt x="2" y="57"/>
                  </a:lnTo>
                  <a:lnTo>
                    <a:pt x="0" y="57"/>
                  </a:lnTo>
                  <a:lnTo>
                    <a:pt x="0" y="52"/>
                  </a:lnTo>
                  <a:lnTo>
                    <a:pt x="2" y="52"/>
                  </a:lnTo>
                  <a:lnTo>
                    <a:pt x="4" y="50"/>
                  </a:lnTo>
                  <a:lnTo>
                    <a:pt x="6" y="50"/>
                  </a:lnTo>
                  <a:lnTo>
                    <a:pt x="8" y="48"/>
                  </a:lnTo>
                  <a:lnTo>
                    <a:pt x="10" y="48"/>
                  </a:lnTo>
                  <a:lnTo>
                    <a:pt x="12" y="46"/>
                  </a:lnTo>
                  <a:lnTo>
                    <a:pt x="13" y="46"/>
                  </a:lnTo>
                  <a:lnTo>
                    <a:pt x="13" y="46"/>
                  </a:lnTo>
                  <a:lnTo>
                    <a:pt x="27" y="52"/>
                  </a:lnTo>
                  <a:lnTo>
                    <a:pt x="29" y="50"/>
                  </a:lnTo>
                  <a:lnTo>
                    <a:pt x="31" y="50"/>
                  </a:lnTo>
                  <a:lnTo>
                    <a:pt x="33" y="50"/>
                  </a:lnTo>
                  <a:lnTo>
                    <a:pt x="37" y="50"/>
                  </a:lnTo>
                  <a:lnTo>
                    <a:pt x="38" y="50"/>
                  </a:lnTo>
                  <a:lnTo>
                    <a:pt x="40" y="50"/>
                  </a:lnTo>
                  <a:lnTo>
                    <a:pt x="42" y="50"/>
                  </a:lnTo>
                  <a:lnTo>
                    <a:pt x="44" y="52"/>
                  </a:lnTo>
                  <a:lnTo>
                    <a:pt x="44" y="27"/>
                  </a:lnTo>
                  <a:lnTo>
                    <a:pt x="46" y="29"/>
                  </a:lnTo>
                  <a:lnTo>
                    <a:pt x="46" y="31"/>
                  </a:lnTo>
                  <a:lnTo>
                    <a:pt x="48" y="33"/>
                  </a:lnTo>
                  <a:lnTo>
                    <a:pt x="48" y="33"/>
                  </a:lnTo>
                  <a:lnTo>
                    <a:pt x="50" y="34"/>
                  </a:lnTo>
                  <a:lnTo>
                    <a:pt x="52" y="34"/>
                  </a:lnTo>
                  <a:lnTo>
                    <a:pt x="54" y="34"/>
                  </a:lnTo>
                  <a:lnTo>
                    <a:pt x="56" y="36"/>
                  </a:lnTo>
                  <a:lnTo>
                    <a:pt x="61" y="34"/>
                  </a:lnTo>
                  <a:lnTo>
                    <a:pt x="67" y="33"/>
                  </a:lnTo>
                  <a:lnTo>
                    <a:pt x="71" y="29"/>
                  </a:lnTo>
                  <a:lnTo>
                    <a:pt x="77" y="25"/>
                  </a:lnTo>
                  <a:lnTo>
                    <a:pt x="81" y="19"/>
                  </a:lnTo>
                  <a:lnTo>
                    <a:pt x="84" y="13"/>
                  </a:lnTo>
                  <a:lnTo>
                    <a:pt x="88" y="10"/>
                  </a:lnTo>
                  <a:lnTo>
                    <a:pt x="88" y="4"/>
                  </a:lnTo>
                  <a:lnTo>
                    <a:pt x="92" y="4"/>
                  </a:lnTo>
                  <a:lnTo>
                    <a:pt x="94" y="4"/>
                  </a:lnTo>
                  <a:lnTo>
                    <a:pt x="98" y="4"/>
                  </a:lnTo>
                  <a:lnTo>
                    <a:pt x="100" y="4"/>
                  </a:lnTo>
                  <a:lnTo>
                    <a:pt x="102" y="2"/>
                  </a:lnTo>
                  <a:lnTo>
                    <a:pt x="104" y="2"/>
                  </a:lnTo>
                  <a:lnTo>
                    <a:pt x="106" y="0"/>
                  </a:lnTo>
                  <a:lnTo>
                    <a:pt x="109" y="0"/>
                  </a:lnTo>
                  <a:lnTo>
                    <a:pt x="109" y="10"/>
                  </a:lnTo>
                  <a:lnTo>
                    <a:pt x="115" y="11"/>
                  </a:lnTo>
                  <a:lnTo>
                    <a:pt x="119" y="13"/>
                  </a:lnTo>
                  <a:lnTo>
                    <a:pt x="125" y="17"/>
                  </a:lnTo>
                  <a:lnTo>
                    <a:pt x="131" y="19"/>
                  </a:lnTo>
                  <a:lnTo>
                    <a:pt x="134" y="23"/>
                  </a:lnTo>
                  <a:lnTo>
                    <a:pt x="140" y="27"/>
                  </a:lnTo>
                  <a:lnTo>
                    <a:pt x="144" y="29"/>
                  </a:lnTo>
                  <a:lnTo>
                    <a:pt x="150" y="31"/>
                  </a:lnTo>
                  <a:lnTo>
                    <a:pt x="150" y="33"/>
                  </a:lnTo>
                  <a:lnTo>
                    <a:pt x="152" y="33"/>
                  </a:lnTo>
                  <a:lnTo>
                    <a:pt x="154" y="33"/>
                  </a:lnTo>
                  <a:lnTo>
                    <a:pt x="155" y="34"/>
                  </a:lnTo>
                  <a:lnTo>
                    <a:pt x="157" y="36"/>
                  </a:lnTo>
                  <a:lnTo>
                    <a:pt x="161" y="36"/>
                  </a:lnTo>
                  <a:lnTo>
                    <a:pt x="163" y="36"/>
                  </a:lnTo>
                  <a:lnTo>
                    <a:pt x="163" y="38"/>
                  </a:lnTo>
                  <a:lnTo>
                    <a:pt x="167" y="38"/>
                  </a:lnTo>
                  <a:lnTo>
                    <a:pt x="169" y="38"/>
                  </a:lnTo>
                  <a:lnTo>
                    <a:pt x="173" y="38"/>
                  </a:lnTo>
                  <a:lnTo>
                    <a:pt x="175" y="38"/>
                  </a:lnTo>
                  <a:lnTo>
                    <a:pt x="179" y="38"/>
                  </a:lnTo>
                  <a:lnTo>
                    <a:pt x="180" y="40"/>
                  </a:lnTo>
                  <a:lnTo>
                    <a:pt x="184" y="40"/>
                  </a:lnTo>
                  <a:lnTo>
                    <a:pt x="186" y="42"/>
                  </a:lnTo>
                  <a:lnTo>
                    <a:pt x="184" y="46"/>
                  </a:lnTo>
                  <a:lnTo>
                    <a:pt x="182" y="52"/>
                  </a:lnTo>
                  <a:lnTo>
                    <a:pt x="179" y="57"/>
                  </a:lnTo>
                  <a:lnTo>
                    <a:pt x="177" y="65"/>
                  </a:lnTo>
                  <a:lnTo>
                    <a:pt x="175" y="73"/>
                  </a:lnTo>
                  <a:lnTo>
                    <a:pt x="171" y="79"/>
                  </a:lnTo>
                  <a:lnTo>
                    <a:pt x="167" y="82"/>
                  </a:lnTo>
                  <a:lnTo>
                    <a:pt x="163" y="86"/>
                  </a:lnTo>
                  <a:lnTo>
                    <a:pt x="163" y="88"/>
                  </a:lnTo>
                  <a:lnTo>
                    <a:pt x="165" y="90"/>
                  </a:lnTo>
                  <a:lnTo>
                    <a:pt x="167" y="90"/>
                  </a:lnTo>
                  <a:lnTo>
                    <a:pt x="169" y="92"/>
                  </a:lnTo>
                  <a:lnTo>
                    <a:pt x="171" y="92"/>
                  </a:lnTo>
                  <a:lnTo>
                    <a:pt x="173" y="94"/>
                  </a:lnTo>
                  <a:lnTo>
                    <a:pt x="175" y="94"/>
                  </a:lnTo>
                  <a:lnTo>
                    <a:pt x="175" y="94"/>
                  </a:lnTo>
                  <a:lnTo>
                    <a:pt x="175" y="100"/>
                  </a:lnTo>
                  <a:lnTo>
                    <a:pt x="175" y="104"/>
                  </a:lnTo>
                  <a:lnTo>
                    <a:pt x="175" y="104"/>
                  </a:lnTo>
                  <a:lnTo>
                    <a:pt x="175" y="105"/>
                  </a:lnTo>
                  <a:lnTo>
                    <a:pt x="175" y="107"/>
                  </a:lnTo>
                  <a:lnTo>
                    <a:pt x="175" y="107"/>
                  </a:lnTo>
                  <a:lnTo>
                    <a:pt x="173" y="107"/>
                  </a:lnTo>
                  <a:lnTo>
                    <a:pt x="173" y="109"/>
                  </a:lnTo>
                  <a:lnTo>
                    <a:pt x="173" y="109"/>
                  </a:lnTo>
                  <a:lnTo>
                    <a:pt x="173" y="113"/>
                  </a:lnTo>
                  <a:lnTo>
                    <a:pt x="175" y="117"/>
                  </a:lnTo>
                  <a:lnTo>
                    <a:pt x="175" y="119"/>
                  </a:lnTo>
                  <a:lnTo>
                    <a:pt x="177" y="123"/>
                  </a:lnTo>
                  <a:lnTo>
                    <a:pt x="177" y="125"/>
                  </a:lnTo>
                  <a:lnTo>
                    <a:pt x="179" y="129"/>
                  </a:lnTo>
                  <a:lnTo>
                    <a:pt x="180" y="130"/>
                  </a:lnTo>
                  <a:lnTo>
                    <a:pt x="180" y="132"/>
                  </a:lnTo>
                  <a:lnTo>
                    <a:pt x="177" y="136"/>
                  </a:lnTo>
                  <a:lnTo>
                    <a:pt x="173" y="140"/>
                  </a:lnTo>
                  <a:lnTo>
                    <a:pt x="169" y="144"/>
                  </a:lnTo>
                  <a:lnTo>
                    <a:pt x="163" y="146"/>
                  </a:lnTo>
                  <a:lnTo>
                    <a:pt x="159" y="150"/>
                  </a:lnTo>
                  <a:lnTo>
                    <a:pt x="154" y="150"/>
                  </a:lnTo>
                  <a:lnTo>
                    <a:pt x="148" y="148"/>
                  </a:lnTo>
                  <a:lnTo>
                    <a:pt x="142" y="146"/>
                  </a:lnTo>
                  <a:lnTo>
                    <a:pt x="140" y="144"/>
                  </a:lnTo>
                  <a:lnTo>
                    <a:pt x="138" y="142"/>
                  </a:lnTo>
                  <a:lnTo>
                    <a:pt x="138" y="142"/>
                  </a:lnTo>
                  <a:lnTo>
                    <a:pt x="136" y="140"/>
                  </a:lnTo>
                  <a:lnTo>
                    <a:pt x="134" y="140"/>
                  </a:lnTo>
                  <a:lnTo>
                    <a:pt x="132" y="140"/>
                  </a:lnTo>
                  <a:lnTo>
                    <a:pt x="131" y="140"/>
                  </a:lnTo>
                  <a:lnTo>
                    <a:pt x="129" y="140"/>
                  </a:lnTo>
                  <a:lnTo>
                    <a:pt x="125" y="140"/>
                  </a:lnTo>
                  <a:lnTo>
                    <a:pt x="121" y="142"/>
                  </a:lnTo>
                  <a:lnTo>
                    <a:pt x="117" y="144"/>
                  </a:lnTo>
                  <a:lnTo>
                    <a:pt x="115" y="146"/>
                  </a:lnTo>
                  <a:lnTo>
                    <a:pt x="111" y="150"/>
                  </a:lnTo>
                  <a:lnTo>
                    <a:pt x="109" y="153"/>
                  </a:lnTo>
                  <a:lnTo>
                    <a:pt x="109" y="155"/>
                  </a:lnTo>
                  <a:lnTo>
                    <a:pt x="109" y="159"/>
                  </a:lnTo>
                  <a:lnTo>
                    <a:pt x="106" y="159"/>
                  </a:lnTo>
                  <a:lnTo>
                    <a:pt x="102" y="159"/>
                  </a:lnTo>
                  <a:lnTo>
                    <a:pt x="100" y="159"/>
                  </a:lnTo>
                  <a:lnTo>
                    <a:pt x="96" y="159"/>
                  </a:lnTo>
                  <a:lnTo>
                    <a:pt x="94" y="159"/>
                  </a:lnTo>
                  <a:lnTo>
                    <a:pt x="90" y="157"/>
                  </a:lnTo>
                  <a:lnTo>
                    <a:pt x="88" y="155"/>
                  </a:lnTo>
                  <a:lnTo>
                    <a:pt x="86" y="153"/>
                  </a:lnTo>
                  <a:lnTo>
                    <a:pt x="86" y="153"/>
                  </a:lnTo>
                  <a:lnTo>
                    <a:pt x="86" y="153"/>
                  </a:lnTo>
                  <a:lnTo>
                    <a:pt x="84" y="155"/>
                  </a:lnTo>
                  <a:lnTo>
                    <a:pt x="84" y="155"/>
                  </a:lnTo>
                  <a:lnTo>
                    <a:pt x="83" y="157"/>
                  </a:lnTo>
                  <a:lnTo>
                    <a:pt x="83" y="157"/>
                  </a:lnTo>
                  <a:lnTo>
                    <a:pt x="81" y="159"/>
                  </a:lnTo>
                  <a:lnTo>
                    <a:pt x="79" y="159"/>
                  </a:lnTo>
                  <a:lnTo>
                    <a:pt x="75" y="159"/>
                  </a:lnTo>
                  <a:lnTo>
                    <a:pt x="69" y="157"/>
                  </a:lnTo>
                  <a:lnTo>
                    <a:pt x="63" y="155"/>
                  </a:lnTo>
                  <a:lnTo>
                    <a:pt x="58" y="153"/>
                  </a:lnTo>
                  <a:lnTo>
                    <a:pt x="52" y="150"/>
                  </a:lnTo>
                  <a:lnTo>
                    <a:pt x="48" y="146"/>
                  </a:lnTo>
                  <a:lnTo>
                    <a:pt x="44" y="142"/>
                  </a:lnTo>
                  <a:lnTo>
                    <a:pt x="42" y="138"/>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89" name="Freeform 553"/>
            <p:cNvSpPr>
              <a:spLocks/>
            </p:cNvSpPr>
            <p:nvPr/>
          </p:nvSpPr>
          <p:spPr bwMode="auto">
            <a:xfrm>
              <a:off x="2720" y="1480"/>
              <a:ext cx="52" cy="48"/>
            </a:xfrm>
            <a:custGeom>
              <a:avLst/>
              <a:gdLst>
                <a:gd name="T0" fmla="*/ 0 w 52"/>
                <a:gd name="T1" fmla="*/ 34 h 44"/>
                <a:gd name="T2" fmla="*/ 0 w 52"/>
                <a:gd name="T3" fmla="*/ 34 h 44"/>
                <a:gd name="T4" fmla="*/ 0 w 52"/>
                <a:gd name="T5" fmla="*/ 34 h 44"/>
                <a:gd name="T6" fmla="*/ 0 w 52"/>
                <a:gd name="T7" fmla="*/ 34 h 44"/>
                <a:gd name="T8" fmla="*/ 0 w 52"/>
                <a:gd name="T9" fmla="*/ 30 h 44"/>
                <a:gd name="T10" fmla="*/ 2 w 52"/>
                <a:gd name="T11" fmla="*/ 26 h 44"/>
                <a:gd name="T12" fmla="*/ 4 w 52"/>
                <a:gd name="T13" fmla="*/ 23 h 44"/>
                <a:gd name="T14" fmla="*/ 6 w 52"/>
                <a:gd name="T15" fmla="*/ 21 h 44"/>
                <a:gd name="T16" fmla="*/ 8 w 52"/>
                <a:gd name="T17" fmla="*/ 17 h 44"/>
                <a:gd name="T18" fmla="*/ 8 w 52"/>
                <a:gd name="T19" fmla="*/ 13 h 44"/>
                <a:gd name="T20" fmla="*/ 10 w 52"/>
                <a:gd name="T21" fmla="*/ 11 h 44"/>
                <a:gd name="T22" fmla="*/ 10 w 52"/>
                <a:gd name="T23" fmla="*/ 9 h 44"/>
                <a:gd name="T24" fmla="*/ 11 w 52"/>
                <a:gd name="T25" fmla="*/ 11 h 44"/>
                <a:gd name="T26" fmla="*/ 11 w 52"/>
                <a:gd name="T27" fmla="*/ 15 h 44"/>
                <a:gd name="T28" fmla="*/ 13 w 52"/>
                <a:gd name="T29" fmla="*/ 17 h 44"/>
                <a:gd name="T30" fmla="*/ 15 w 52"/>
                <a:gd name="T31" fmla="*/ 19 h 44"/>
                <a:gd name="T32" fmla="*/ 25 w 52"/>
                <a:gd name="T33" fmla="*/ 21 h 44"/>
                <a:gd name="T34" fmla="*/ 23 w 52"/>
                <a:gd name="T35" fmla="*/ 13 h 44"/>
                <a:gd name="T36" fmla="*/ 21 w 52"/>
                <a:gd name="T37" fmla="*/ 11 h 44"/>
                <a:gd name="T38" fmla="*/ 19 w 52"/>
                <a:gd name="T39" fmla="*/ 9 h 44"/>
                <a:gd name="T40" fmla="*/ 17 w 52"/>
                <a:gd name="T41" fmla="*/ 5 h 44"/>
                <a:gd name="T42" fmla="*/ 21 w 52"/>
                <a:gd name="T43" fmla="*/ 5 h 44"/>
                <a:gd name="T44" fmla="*/ 25 w 52"/>
                <a:gd name="T45" fmla="*/ 3 h 44"/>
                <a:gd name="T46" fmla="*/ 29 w 52"/>
                <a:gd name="T47" fmla="*/ 3 h 44"/>
                <a:gd name="T48" fmla="*/ 33 w 52"/>
                <a:gd name="T49" fmla="*/ 3 h 44"/>
                <a:gd name="T50" fmla="*/ 34 w 52"/>
                <a:gd name="T51" fmla="*/ 3 h 44"/>
                <a:gd name="T52" fmla="*/ 36 w 52"/>
                <a:gd name="T53" fmla="*/ 2 h 44"/>
                <a:gd name="T54" fmla="*/ 38 w 52"/>
                <a:gd name="T55" fmla="*/ 2 h 44"/>
                <a:gd name="T56" fmla="*/ 40 w 52"/>
                <a:gd name="T57" fmla="*/ 2 h 44"/>
                <a:gd name="T58" fmla="*/ 42 w 52"/>
                <a:gd name="T59" fmla="*/ 2 h 44"/>
                <a:gd name="T60" fmla="*/ 44 w 52"/>
                <a:gd name="T61" fmla="*/ 2 h 44"/>
                <a:gd name="T62" fmla="*/ 48 w 52"/>
                <a:gd name="T63" fmla="*/ 0 h 44"/>
                <a:gd name="T64" fmla="*/ 52 w 52"/>
                <a:gd name="T65" fmla="*/ 0 h 44"/>
                <a:gd name="T66" fmla="*/ 52 w 52"/>
                <a:gd name="T67" fmla="*/ 5 h 44"/>
                <a:gd name="T68" fmla="*/ 48 w 52"/>
                <a:gd name="T69" fmla="*/ 13 h 44"/>
                <a:gd name="T70" fmla="*/ 46 w 52"/>
                <a:gd name="T71" fmla="*/ 17 h 44"/>
                <a:gd name="T72" fmla="*/ 42 w 52"/>
                <a:gd name="T73" fmla="*/ 21 h 44"/>
                <a:gd name="T74" fmla="*/ 34 w 52"/>
                <a:gd name="T75" fmla="*/ 44 h 44"/>
                <a:gd name="T76" fmla="*/ 25 w 52"/>
                <a:gd name="T77" fmla="*/ 38 h 44"/>
                <a:gd name="T78" fmla="*/ 19 w 52"/>
                <a:gd name="T79" fmla="*/ 36 h 44"/>
                <a:gd name="T80" fmla="*/ 10 w 52"/>
                <a:gd name="T81" fmla="*/ 36 h 44"/>
                <a:gd name="T82" fmla="*/ 2 w 52"/>
                <a:gd name="T83" fmla="*/ 3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2" h="44">
                  <a:moveTo>
                    <a:pt x="0" y="34"/>
                  </a:moveTo>
                  <a:lnTo>
                    <a:pt x="0" y="34"/>
                  </a:lnTo>
                  <a:lnTo>
                    <a:pt x="0" y="34"/>
                  </a:lnTo>
                  <a:lnTo>
                    <a:pt x="0" y="34"/>
                  </a:lnTo>
                  <a:lnTo>
                    <a:pt x="0" y="34"/>
                  </a:lnTo>
                  <a:lnTo>
                    <a:pt x="0" y="34"/>
                  </a:lnTo>
                  <a:lnTo>
                    <a:pt x="0" y="34"/>
                  </a:lnTo>
                  <a:lnTo>
                    <a:pt x="0" y="34"/>
                  </a:lnTo>
                  <a:lnTo>
                    <a:pt x="2" y="34"/>
                  </a:lnTo>
                  <a:lnTo>
                    <a:pt x="0" y="30"/>
                  </a:lnTo>
                  <a:lnTo>
                    <a:pt x="0" y="28"/>
                  </a:lnTo>
                  <a:lnTo>
                    <a:pt x="2" y="26"/>
                  </a:lnTo>
                  <a:lnTo>
                    <a:pt x="2" y="25"/>
                  </a:lnTo>
                  <a:lnTo>
                    <a:pt x="4" y="23"/>
                  </a:lnTo>
                  <a:lnTo>
                    <a:pt x="4" y="23"/>
                  </a:lnTo>
                  <a:lnTo>
                    <a:pt x="6" y="21"/>
                  </a:lnTo>
                  <a:lnTo>
                    <a:pt x="8" y="19"/>
                  </a:lnTo>
                  <a:lnTo>
                    <a:pt x="8" y="17"/>
                  </a:lnTo>
                  <a:lnTo>
                    <a:pt x="8" y="15"/>
                  </a:lnTo>
                  <a:lnTo>
                    <a:pt x="8" y="13"/>
                  </a:lnTo>
                  <a:lnTo>
                    <a:pt x="8" y="13"/>
                  </a:lnTo>
                  <a:lnTo>
                    <a:pt x="10" y="11"/>
                  </a:lnTo>
                  <a:lnTo>
                    <a:pt x="10" y="9"/>
                  </a:lnTo>
                  <a:lnTo>
                    <a:pt x="10" y="9"/>
                  </a:lnTo>
                  <a:lnTo>
                    <a:pt x="11" y="9"/>
                  </a:lnTo>
                  <a:lnTo>
                    <a:pt x="11" y="11"/>
                  </a:lnTo>
                  <a:lnTo>
                    <a:pt x="11" y="13"/>
                  </a:lnTo>
                  <a:lnTo>
                    <a:pt x="11" y="15"/>
                  </a:lnTo>
                  <a:lnTo>
                    <a:pt x="13" y="17"/>
                  </a:lnTo>
                  <a:lnTo>
                    <a:pt x="13" y="17"/>
                  </a:lnTo>
                  <a:lnTo>
                    <a:pt x="15" y="19"/>
                  </a:lnTo>
                  <a:lnTo>
                    <a:pt x="15" y="19"/>
                  </a:lnTo>
                  <a:lnTo>
                    <a:pt x="17" y="21"/>
                  </a:lnTo>
                  <a:lnTo>
                    <a:pt x="25" y="21"/>
                  </a:lnTo>
                  <a:lnTo>
                    <a:pt x="25" y="13"/>
                  </a:lnTo>
                  <a:lnTo>
                    <a:pt x="23" y="13"/>
                  </a:lnTo>
                  <a:lnTo>
                    <a:pt x="21" y="11"/>
                  </a:lnTo>
                  <a:lnTo>
                    <a:pt x="21" y="11"/>
                  </a:lnTo>
                  <a:lnTo>
                    <a:pt x="19" y="11"/>
                  </a:lnTo>
                  <a:lnTo>
                    <a:pt x="19" y="9"/>
                  </a:lnTo>
                  <a:lnTo>
                    <a:pt x="17" y="7"/>
                  </a:lnTo>
                  <a:lnTo>
                    <a:pt x="17" y="5"/>
                  </a:lnTo>
                  <a:lnTo>
                    <a:pt x="17" y="5"/>
                  </a:lnTo>
                  <a:lnTo>
                    <a:pt x="21" y="5"/>
                  </a:lnTo>
                  <a:lnTo>
                    <a:pt x="23" y="5"/>
                  </a:lnTo>
                  <a:lnTo>
                    <a:pt x="25" y="3"/>
                  </a:lnTo>
                  <a:lnTo>
                    <a:pt x="27" y="3"/>
                  </a:lnTo>
                  <a:lnTo>
                    <a:pt x="29" y="3"/>
                  </a:lnTo>
                  <a:lnTo>
                    <a:pt x="31" y="3"/>
                  </a:lnTo>
                  <a:lnTo>
                    <a:pt x="33" y="3"/>
                  </a:lnTo>
                  <a:lnTo>
                    <a:pt x="34" y="3"/>
                  </a:lnTo>
                  <a:lnTo>
                    <a:pt x="34" y="3"/>
                  </a:lnTo>
                  <a:lnTo>
                    <a:pt x="36" y="3"/>
                  </a:lnTo>
                  <a:lnTo>
                    <a:pt x="36" y="2"/>
                  </a:lnTo>
                  <a:lnTo>
                    <a:pt x="38" y="2"/>
                  </a:lnTo>
                  <a:lnTo>
                    <a:pt x="38" y="2"/>
                  </a:lnTo>
                  <a:lnTo>
                    <a:pt x="38" y="2"/>
                  </a:lnTo>
                  <a:lnTo>
                    <a:pt x="40" y="2"/>
                  </a:lnTo>
                  <a:lnTo>
                    <a:pt x="40" y="2"/>
                  </a:lnTo>
                  <a:lnTo>
                    <a:pt x="42" y="2"/>
                  </a:lnTo>
                  <a:lnTo>
                    <a:pt x="44" y="2"/>
                  </a:lnTo>
                  <a:lnTo>
                    <a:pt x="44" y="2"/>
                  </a:lnTo>
                  <a:lnTo>
                    <a:pt x="46" y="2"/>
                  </a:lnTo>
                  <a:lnTo>
                    <a:pt x="48" y="0"/>
                  </a:lnTo>
                  <a:lnTo>
                    <a:pt x="50" y="0"/>
                  </a:lnTo>
                  <a:lnTo>
                    <a:pt x="52" y="0"/>
                  </a:lnTo>
                  <a:lnTo>
                    <a:pt x="52" y="0"/>
                  </a:lnTo>
                  <a:lnTo>
                    <a:pt x="52" y="5"/>
                  </a:lnTo>
                  <a:lnTo>
                    <a:pt x="50" y="9"/>
                  </a:lnTo>
                  <a:lnTo>
                    <a:pt x="48" y="13"/>
                  </a:lnTo>
                  <a:lnTo>
                    <a:pt x="46" y="15"/>
                  </a:lnTo>
                  <a:lnTo>
                    <a:pt x="46" y="17"/>
                  </a:lnTo>
                  <a:lnTo>
                    <a:pt x="44" y="19"/>
                  </a:lnTo>
                  <a:lnTo>
                    <a:pt x="42" y="21"/>
                  </a:lnTo>
                  <a:lnTo>
                    <a:pt x="42" y="26"/>
                  </a:lnTo>
                  <a:lnTo>
                    <a:pt x="34" y="44"/>
                  </a:lnTo>
                  <a:lnTo>
                    <a:pt x="27" y="38"/>
                  </a:lnTo>
                  <a:lnTo>
                    <a:pt x="25" y="38"/>
                  </a:lnTo>
                  <a:lnTo>
                    <a:pt x="23" y="38"/>
                  </a:lnTo>
                  <a:lnTo>
                    <a:pt x="19" y="36"/>
                  </a:lnTo>
                  <a:lnTo>
                    <a:pt x="15" y="36"/>
                  </a:lnTo>
                  <a:lnTo>
                    <a:pt x="10" y="36"/>
                  </a:lnTo>
                  <a:lnTo>
                    <a:pt x="6" y="34"/>
                  </a:lnTo>
                  <a:lnTo>
                    <a:pt x="2" y="34"/>
                  </a:lnTo>
                  <a:lnTo>
                    <a:pt x="0" y="34"/>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90" name="Freeform 554"/>
            <p:cNvSpPr>
              <a:spLocks/>
            </p:cNvSpPr>
            <p:nvPr/>
          </p:nvSpPr>
          <p:spPr bwMode="auto">
            <a:xfrm>
              <a:off x="2708" y="1519"/>
              <a:ext cx="54" cy="36"/>
            </a:xfrm>
            <a:custGeom>
              <a:avLst/>
              <a:gdLst>
                <a:gd name="T0" fmla="*/ 54 w 54"/>
                <a:gd name="T1" fmla="*/ 21 h 33"/>
                <a:gd name="T2" fmla="*/ 52 w 54"/>
                <a:gd name="T3" fmla="*/ 21 h 33"/>
                <a:gd name="T4" fmla="*/ 50 w 54"/>
                <a:gd name="T5" fmla="*/ 23 h 33"/>
                <a:gd name="T6" fmla="*/ 48 w 54"/>
                <a:gd name="T7" fmla="*/ 25 h 33"/>
                <a:gd name="T8" fmla="*/ 45 w 54"/>
                <a:gd name="T9" fmla="*/ 27 h 33"/>
                <a:gd name="T10" fmla="*/ 43 w 54"/>
                <a:gd name="T11" fmla="*/ 29 h 33"/>
                <a:gd name="T12" fmla="*/ 41 w 54"/>
                <a:gd name="T13" fmla="*/ 31 h 33"/>
                <a:gd name="T14" fmla="*/ 41 w 54"/>
                <a:gd name="T15" fmla="*/ 33 h 33"/>
                <a:gd name="T16" fmla="*/ 39 w 54"/>
                <a:gd name="T17" fmla="*/ 33 h 33"/>
                <a:gd name="T18" fmla="*/ 33 w 54"/>
                <a:gd name="T19" fmla="*/ 31 h 33"/>
                <a:gd name="T20" fmla="*/ 29 w 54"/>
                <a:gd name="T21" fmla="*/ 29 h 33"/>
                <a:gd name="T22" fmla="*/ 25 w 54"/>
                <a:gd name="T23" fmla="*/ 25 h 33"/>
                <a:gd name="T24" fmla="*/ 20 w 54"/>
                <a:gd name="T25" fmla="*/ 23 h 33"/>
                <a:gd name="T26" fmla="*/ 16 w 54"/>
                <a:gd name="T27" fmla="*/ 21 h 33"/>
                <a:gd name="T28" fmla="*/ 10 w 54"/>
                <a:gd name="T29" fmla="*/ 17 h 33"/>
                <a:gd name="T30" fmla="*/ 4 w 54"/>
                <a:gd name="T31" fmla="*/ 15 h 33"/>
                <a:gd name="T32" fmla="*/ 0 w 54"/>
                <a:gd name="T33" fmla="*/ 14 h 33"/>
                <a:gd name="T34" fmla="*/ 0 w 54"/>
                <a:gd name="T35" fmla="*/ 4 h 33"/>
                <a:gd name="T36" fmla="*/ 0 w 54"/>
                <a:gd name="T37" fmla="*/ 4 h 33"/>
                <a:gd name="T38" fmla="*/ 0 w 54"/>
                <a:gd name="T39" fmla="*/ 2 h 33"/>
                <a:gd name="T40" fmla="*/ 2 w 54"/>
                <a:gd name="T41" fmla="*/ 2 h 33"/>
                <a:gd name="T42" fmla="*/ 4 w 54"/>
                <a:gd name="T43" fmla="*/ 2 h 33"/>
                <a:gd name="T44" fmla="*/ 4 w 54"/>
                <a:gd name="T45" fmla="*/ 2 h 33"/>
                <a:gd name="T46" fmla="*/ 6 w 54"/>
                <a:gd name="T47" fmla="*/ 2 h 33"/>
                <a:gd name="T48" fmla="*/ 8 w 54"/>
                <a:gd name="T49" fmla="*/ 0 h 33"/>
                <a:gd name="T50" fmla="*/ 10 w 54"/>
                <a:gd name="T51" fmla="*/ 0 h 33"/>
                <a:gd name="T52" fmla="*/ 12 w 54"/>
                <a:gd name="T53" fmla="*/ 0 h 33"/>
                <a:gd name="T54" fmla="*/ 16 w 54"/>
                <a:gd name="T55" fmla="*/ 2 h 33"/>
                <a:gd name="T56" fmla="*/ 20 w 54"/>
                <a:gd name="T57" fmla="*/ 2 h 33"/>
                <a:gd name="T58" fmla="*/ 25 w 54"/>
                <a:gd name="T59" fmla="*/ 2 h 33"/>
                <a:gd name="T60" fmla="*/ 31 w 54"/>
                <a:gd name="T61" fmla="*/ 2 h 33"/>
                <a:gd name="T62" fmla="*/ 35 w 54"/>
                <a:gd name="T63" fmla="*/ 2 h 33"/>
                <a:gd name="T64" fmla="*/ 41 w 54"/>
                <a:gd name="T65" fmla="*/ 2 h 33"/>
                <a:gd name="T66" fmla="*/ 43 w 54"/>
                <a:gd name="T67" fmla="*/ 2 h 33"/>
                <a:gd name="T68" fmla="*/ 43 w 54"/>
                <a:gd name="T69" fmla="*/ 4 h 33"/>
                <a:gd name="T70" fmla="*/ 43 w 54"/>
                <a:gd name="T71" fmla="*/ 4 h 33"/>
                <a:gd name="T72" fmla="*/ 45 w 54"/>
                <a:gd name="T73" fmla="*/ 6 h 33"/>
                <a:gd name="T74" fmla="*/ 45 w 54"/>
                <a:gd name="T75" fmla="*/ 8 h 33"/>
                <a:gd name="T76" fmla="*/ 45 w 54"/>
                <a:gd name="T77" fmla="*/ 8 h 33"/>
                <a:gd name="T78" fmla="*/ 46 w 54"/>
                <a:gd name="T79" fmla="*/ 8 h 33"/>
                <a:gd name="T80" fmla="*/ 46 w 54"/>
                <a:gd name="T81" fmla="*/ 10 h 33"/>
                <a:gd name="T82" fmla="*/ 46 w 54"/>
                <a:gd name="T83" fmla="*/ 10 h 33"/>
                <a:gd name="T84" fmla="*/ 46 w 54"/>
                <a:gd name="T85" fmla="*/ 10 h 33"/>
                <a:gd name="T86" fmla="*/ 48 w 54"/>
                <a:gd name="T87" fmla="*/ 10 h 33"/>
                <a:gd name="T88" fmla="*/ 48 w 54"/>
                <a:gd name="T89" fmla="*/ 10 h 33"/>
                <a:gd name="T90" fmla="*/ 50 w 54"/>
                <a:gd name="T91" fmla="*/ 12 h 33"/>
                <a:gd name="T92" fmla="*/ 50 w 54"/>
                <a:gd name="T93" fmla="*/ 12 h 33"/>
                <a:gd name="T94" fmla="*/ 50 w 54"/>
                <a:gd name="T95" fmla="*/ 12 h 33"/>
                <a:gd name="T96" fmla="*/ 52 w 54"/>
                <a:gd name="T97" fmla="*/ 10 h 33"/>
                <a:gd name="T98" fmla="*/ 52 w 54"/>
                <a:gd name="T99" fmla="*/ 10 h 33"/>
                <a:gd name="T100" fmla="*/ 54 w 54"/>
                <a:gd name="T101" fmla="*/ 21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4" h="33">
                  <a:moveTo>
                    <a:pt x="54" y="21"/>
                  </a:moveTo>
                  <a:lnTo>
                    <a:pt x="52" y="21"/>
                  </a:lnTo>
                  <a:lnTo>
                    <a:pt x="50" y="23"/>
                  </a:lnTo>
                  <a:lnTo>
                    <a:pt x="48" y="25"/>
                  </a:lnTo>
                  <a:lnTo>
                    <a:pt x="45" y="27"/>
                  </a:lnTo>
                  <a:lnTo>
                    <a:pt x="43" y="29"/>
                  </a:lnTo>
                  <a:lnTo>
                    <a:pt x="41" y="31"/>
                  </a:lnTo>
                  <a:lnTo>
                    <a:pt x="41" y="33"/>
                  </a:lnTo>
                  <a:lnTo>
                    <a:pt x="39" y="33"/>
                  </a:lnTo>
                  <a:lnTo>
                    <a:pt x="33" y="31"/>
                  </a:lnTo>
                  <a:lnTo>
                    <a:pt x="29" y="29"/>
                  </a:lnTo>
                  <a:lnTo>
                    <a:pt x="25" y="25"/>
                  </a:lnTo>
                  <a:lnTo>
                    <a:pt x="20" y="23"/>
                  </a:lnTo>
                  <a:lnTo>
                    <a:pt x="16" y="21"/>
                  </a:lnTo>
                  <a:lnTo>
                    <a:pt x="10" y="17"/>
                  </a:lnTo>
                  <a:lnTo>
                    <a:pt x="4" y="15"/>
                  </a:lnTo>
                  <a:lnTo>
                    <a:pt x="0" y="14"/>
                  </a:lnTo>
                  <a:lnTo>
                    <a:pt x="0" y="4"/>
                  </a:lnTo>
                  <a:lnTo>
                    <a:pt x="0" y="4"/>
                  </a:lnTo>
                  <a:lnTo>
                    <a:pt x="0" y="2"/>
                  </a:lnTo>
                  <a:lnTo>
                    <a:pt x="2" y="2"/>
                  </a:lnTo>
                  <a:lnTo>
                    <a:pt x="4" y="2"/>
                  </a:lnTo>
                  <a:lnTo>
                    <a:pt x="4" y="2"/>
                  </a:lnTo>
                  <a:lnTo>
                    <a:pt x="6" y="2"/>
                  </a:lnTo>
                  <a:lnTo>
                    <a:pt x="8" y="0"/>
                  </a:lnTo>
                  <a:lnTo>
                    <a:pt x="10" y="0"/>
                  </a:lnTo>
                  <a:lnTo>
                    <a:pt x="12" y="0"/>
                  </a:lnTo>
                  <a:lnTo>
                    <a:pt x="16" y="2"/>
                  </a:lnTo>
                  <a:lnTo>
                    <a:pt x="20" y="2"/>
                  </a:lnTo>
                  <a:lnTo>
                    <a:pt x="25" y="2"/>
                  </a:lnTo>
                  <a:lnTo>
                    <a:pt x="31" y="2"/>
                  </a:lnTo>
                  <a:lnTo>
                    <a:pt x="35" y="2"/>
                  </a:lnTo>
                  <a:lnTo>
                    <a:pt x="41" y="2"/>
                  </a:lnTo>
                  <a:lnTo>
                    <a:pt x="43" y="2"/>
                  </a:lnTo>
                  <a:lnTo>
                    <a:pt x="43" y="4"/>
                  </a:lnTo>
                  <a:lnTo>
                    <a:pt x="43" y="4"/>
                  </a:lnTo>
                  <a:lnTo>
                    <a:pt x="45" y="6"/>
                  </a:lnTo>
                  <a:lnTo>
                    <a:pt x="45" y="8"/>
                  </a:lnTo>
                  <a:lnTo>
                    <a:pt x="45" y="8"/>
                  </a:lnTo>
                  <a:lnTo>
                    <a:pt x="46" y="8"/>
                  </a:lnTo>
                  <a:lnTo>
                    <a:pt x="46" y="10"/>
                  </a:lnTo>
                  <a:lnTo>
                    <a:pt x="46" y="10"/>
                  </a:lnTo>
                  <a:lnTo>
                    <a:pt x="46" y="10"/>
                  </a:lnTo>
                  <a:lnTo>
                    <a:pt x="48" y="10"/>
                  </a:lnTo>
                  <a:lnTo>
                    <a:pt x="48" y="10"/>
                  </a:lnTo>
                  <a:lnTo>
                    <a:pt x="50" y="12"/>
                  </a:lnTo>
                  <a:lnTo>
                    <a:pt x="50" y="12"/>
                  </a:lnTo>
                  <a:lnTo>
                    <a:pt x="50" y="12"/>
                  </a:lnTo>
                  <a:lnTo>
                    <a:pt x="52" y="10"/>
                  </a:lnTo>
                  <a:lnTo>
                    <a:pt x="52" y="10"/>
                  </a:lnTo>
                  <a:lnTo>
                    <a:pt x="54" y="21"/>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91" name="Freeform 555"/>
            <p:cNvSpPr>
              <a:spLocks/>
            </p:cNvSpPr>
            <p:nvPr/>
          </p:nvSpPr>
          <p:spPr bwMode="auto">
            <a:xfrm>
              <a:off x="2520" y="1431"/>
              <a:ext cx="64" cy="93"/>
            </a:xfrm>
            <a:custGeom>
              <a:avLst/>
              <a:gdLst>
                <a:gd name="T0" fmla="*/ 52 w 64"/>
                <a:gd name="T1" fmla="*/ 22 h 85"/>
                <a:gd name="T2" fmla="*/ 48 w 64"/>
                <a:gd name="T3" fmla="*/ 25 h 85"/>
                <a:gd name="T4" fmla="*/ 45 w 64"/>
                <a:gd name="T5" fmla="*/ 25 h 85"/>
                <a:gd name="T6" fmla="*/ 48 w 64"/>
                <a:gd name="T7" fmla="*/ 33 h 85"/>
                <a:gd name="T8" fmla="*/ 58 w 64"/>
                <a:gd name="T9" fmla="*/ 33 h 85"/>
                <a:gd name="T10" fmla="*/ 64 w 64"/>
                <a:gd name="T11" fmla="*/ 37 h 85"/>
                <a:gd name="T12" fmla="*/ 64 w 64"/>
                <a:gd name="T13" fmla="*/ 43 h 85"/>
                <a:gd name="T14" fmla="*/ 64 w 64"/>
                <a:gd name="T15" fmla="*/ 50 h 85"/>
                <a:gd name="T16" fmla="*/ 62 w 64"/>
                <a:gd name="T17" fmla="*/ 56 h 85"/>
                <a:gd name="T18" fmla="*/ 58 w 64"/>
                <a:gd name="T19" fmla="*/ 62 h 85"/>
                <a:gd name="T20" fmla="*/ 54 w 64"/>
                <a:gd name="T21" fmla="*/ 68 h 85"/>
                <a:gd name="T22" fmla="*/ 48 w 64"/>
                <a:gd name="T23" fmla="*/ 68 h 85"/>
                <a:gd name="T24" fmla="*/ 45 w 64"/>
                <a:gd name="T25" fmla="*/ 70 h 85"/>
                <a:gd name="T26" fmla="*/ 43 w 64"/>
                <a:gd name="T27" fmla="*/ 71 h 85"/>
                <a:gd name="T28" fmla="*/ 37 w 64"/>
                <a:gd name="T29" fmla="*/ 75 h 85"/>
                <a:gd name="T30" fmla="*/ 33 w 64"/>
                <a:gd name="T31" fmla="*/ 77 h 85"/>
                <a:gd name="T32" fmla="*/ 23 w 64"/>
                <a:gd name="T33" fmla="*/ 77 h 85"/>
                <a:gd name="T34" fmla="*/ 14 w 64"/>
                <a:gd name="T35" fmla="*/ 81 h 85"/>
                <a:gd name="T36" fmla="*/ 2 w 64"/>
                <a:gd name="T37" fmla="*/ 85 h 85"/>
                <a:gd name="T38" fmla="*/ 6 w 64"/>
                <a:gd name="T39" fmla="*/ 79 h 85"/>
                <a:gd name="T40" fmla="*/ 4 w 64"/>
                <a:gd name="T41" fmla="*/ 79 h 85"/>
                <a:gd name="T42" fmla="*/ 0 w 64"/>
                <a:gd name="T43" fmla="*/ 79 h 85"/>
                <a:gd name="T44" fmla="*/ 2 w 64"/>
                <a:gd name="T45" fmla="*/ 68 h 85"/>
                <a:gd name="T46" fmla="*/ 6 w 64"/>
                <a:gd name="T47" fmla="*/ 66 h 85"/>
                <a:gd name="T48" fmla="*/ 8 w 64"/>
                <a:gd name="T49" fmla="*/ 64 h 85"/>
                <a:gd name="T50" fmla="*/ 14 w 64"/>
                <a:gd name="T51" fmla="*/ 64 h 85"/>
                <a:gd name="T52" fmla="*/ 20 w 64"/>
                <a:gd name="T53" fmla="*/ 62 h 85"/>
                <a:gd name="T54" fmla="*/ 20 w 64"/>
                <a:gd name="T55" fmla="*/ 60 h 85"/>
                <a:gd name="T56" fmla="*/ 16 w 64"/>
                <a:gd name="T57" fmla="*/ 62 h 85"/>
                <a:gd name="T58" fmla="*/ 12 w 64"/>
                <a:gd name="T59" fmla="*/ 60 h 85"/>
                <a:gd name="T60" fmla="*/ 12 w 64"/>
                <a:gd name="T61" fmla="*/ 58 h 85"/>
                <a:gd name="T62" fmla="*/ 14 w 64"/>
                <a:gd name="T63" fmla="*/ 52 h 85"/>
                <a:gd name="T64" fmla="*/ 16 w 64"/>
                <a:gd name="T65" fmla="*/ 50 h 85"/>
                <a:gd name="T66" fmla="*/ 6 w 64"/>
                <a:gd name="T67" fmla="*/ 47 h 85"/>
                <a:gd name="T68" fmla="*/ 2 w 64"/>
                <a:gd name="T69" fmla="*/ 43 h 85"/>
                <a:gd name="T70" fmla="*/ 4 w 64"/>
                <a:gd name="T71" fmla="*/ 37 h 85"/>
                <a:gd name="T72" fmla="*/ 8 w 64"/>
                <a:gd name="T73" fmla="*/ 35 h 85"/>
                <a:gd name="T74" fmla="*/ 10 w 64"/>
                <a:gd name="T75" fmla="*/ 31 h 85"/>
                <a:gd name="T76" fmla="*/ 16 w 64"/>
                <a:gd name="T77" fmla="*/ 29 h 85"/>
                <a:gd name="T78" fmla="*/ 21 w 64"/>
                <a:gd name="T79" fmla="*/ 29 h 85"/>
                <a:gd name="T80" fmla="*/ 25 w 64"/>
                <a:gd name="T81" fmla="*/ 29 h 85"/>
                <a:gd name="T82" fmla="*/ 29 w 64"/>
                <a:gd name="T83" fmla="*/ 25 h 85"/>
                <a:gd name="T84" fmla="*/ 31 w 64"/>
                <a:gd name="T85" fmla="*/ 18 h 85"/>
                <a:gd name="T86" fmla="*/ 35 w 64"/>
                <a:gd name="T87" fmla="*/ 12 h 85"/>
                <a:gd name="T88" fmla="*/ 37 w 64"/>
                <a:gd name="T89" fmla="*/ 6 h 85"/>
                <a:gd name="T90" fmla="*/ 45 w 64"/>
                <a:gd name="T91" fmla="*/ 0 h 85"/>
                <a:gd name="T92" fmla="*/ 52 w 64"/>
                <a:gd name="T93" fmla="*/ 6 h 85"/>
                <a:gd name="T94" fmla="*/ 56 w 64"/>
                <a:gd name="T95" fmla="*/ 14 h 85"/>
                <a:gd name="T96" fmla="*/ 52 w 64"/>
                <a:gd name="T97" fmla="*/ 18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4" h="85">
                  <a:moveTo>
                    <a:pt x="54" y="18"/>
                  </a:moveTo>
                  <a:lnTo>
                    <a:pt x="54" y="20"/>
                  </a:lnTo>
                  <a:lnTo>
                    <a:pt x="52" y="22"/>
                  </a:lnTo>
                  <a:lnTo>
                    <a:pt x="50" y="23"/>
                  </a:lnTo>
                  <a:lnTo>
                    <a:pt x="50" y="23"/>
                  </a:lnTo>
                  <a:lnTo>
                    <a:pt x="48" y="25"/>
                  </a:lnTo>
                  <a:lnTo>
                    <a:pt x="46" y="25"/>
                  </a:lnTo>
                  <a:lnTo>
                    <a:pt x="46" y="25"/>
                  </a:lnTo>
                  <a:lnTo>
                    <a:pt x="45" y="25"/>
                  </a:lnTo>
                  <a:lnTo>
                    <a:pt x="45" y="29"/>
                  </a:lnTo>
                  <a:lnTo>
                    <a:pt x="46" y="31"/>
                  </a:lnTo>
                  <a:lnTo>
                    <a:pt x="48" y="33"/>
                  </a:lnTo>
                  <a:lnTo>
                    <a:pt x="52" y="33"/>
                  </a:lnTo>
                  <a:lnTo>
                    <a:pt x="56" y="33"/>
                  </a:lnTo>
                  <a:lnTo>
                    <a:pt x="58" y="33"/>
                  </a:lnTo>
                  <a:lnTo>
                    <a:pt x="62" y="35"/>
                  </a:lnTo>
                  <a:lnTo>
                    <a:pt x="64" y="35"/>
                  </a:lnTo>
                  <a:lnTo>
                    <a:pt x="64" y="37"/>
                  </a:lnTo>
                  <a:lnTo>
                    <a:pt x="64" y="39"/>
                  </a:lnTo>
                  <a:lnTo>
                    <a:pt x="64" y="41"/>
                  </a:lnTo>
                  <a:lnTo>
                    <a:pt x="64" y="43"/>
                  </a:lnTo>
                  <a:lnTo>
                    <a:pt x="64" y="47"/>
                  </a:lnTo>
                  <a:lnTo>
                    <a:pt x="64" y="48"/>
                  </a:lnTo>
                  <a:lnTo>
                    <a:pt x="64" y="50"/>
                  </a:lnTo>
                  <a:lnTo>
                    <a:pt x="64" y="54"/>
                  </a:lnTo>
                  <a:lnTo>
                    <a:pt x="64" y="56"/>
                  </a:lnTo>
                  <a:lnTo>
                    <a:pt x="62" y="56"/>
                  </a:lnTo>
                  <a:lnTo>
                    <a:pt x="62" y="58"/>
                  </a:lnTo>
                  <a:lnTo>
                    <a:pt x="60" y="60"/>
                  </a:lnTo>
                  <a:lnTo>
                    <a:pt x="58" y="62"/>
                  </a:lnTo>
                  <a:lnTo>
                    <a:pt x="56" y="64"/>
                  </a:lnTo>
                  <a:lnTo>
                    <a:pt x="54" y="66"/>
                  </a:lnTo>
                  <a:lnTo>
                    <a:pt x="54" y="68"/>
                  </a:lnTo>
                  <a:lnTo>
                    <a:pt x="52" y="68"/>
                  </a:lnTo>
                  <a:lnTo>
                    <a:pt x="50" y="68"/>
                  </a:lnTo>
                  <a:lnTo>
                    <a:pt x="48" y="68"/>
                  </a:lnTo>
                  <a:lnTo>
                    <a:pt x="46" y="70"/>
                  </a:lnTo>
                  <a:lnTo>
                    <a:pt x="46" y="70"/>
                  </a:lnTo>
                  <a:lnTo>
                    <a:pt x="45" y="70"/>
                  </a:lnTo>
                  <a:lnTo>
                    <a:pt x="45" y="71"/>
                  </a:lnTo>
                  <a:lnTo>
                    <a:pt x="45" y="71"/>
                  </a:lnTo>
                  <a:lnTo>
                    <a:pt x="43" y="71"/>
                  </a:lnTo>
                  <a:lnTo>
                    <a:pt x="41" y="73"/>
                  </a:lnTo>
                  <a:lnTo>
                    <a:pt x="39" y="73"/>
                  </a:lnTo>
                  <a:lnTo>
                    <a:pt x="37" y="75"/>
                  </a:lnTo>
                  <a:lnTo>
                    <a:pt x="37" y="75"/>
                  </a:lnTo>
                  <a:lnTo>
                    <a:pt x="35" y="77"/>
                  </a:lnTo>
                  <a:lnTo>
                    <a:pt x="33" y="77"/>
                  </a:lnTo>
                  <a:lnTo>
                    <a:pt x="33" y="77"/>
                  </a:lnTo>
                  <a:lnTo>
                    <a:pt x="27" y="77"/>
                  </a:lnTo>
                  <a:lnTo>
                    <a:pt x="23" y="77"/>
                  </a:lnTo>
                  <a:lnTo>
                    <a:pt x="20" y="79"/>
                  </a:lnTo>
                  <a:lnTo>
                    <a:pt x="18" y="79"/>
                  </a:lnTo>
                  <a:lnTo>
                    <a:pt x="14" y="81"/>
                  </a:lnTo>
                  <a:lnTo>
                    <a:pt x="10" y="83"/>
                  </a:lnTo>
                  <a:lnTo>
                    <a:pt x="8" y="83"/>
                  </a:lnTo>
                  <a:lnTo>
                    <a:pt x="2" y="85"/>
                  </a:lnTo>
                  <a:lnTo>
                    <a:pt x="6" y="79"/>
                  </a:lnTo>
                  <a:lnTo>
                    <a:pt x="6" y="79"/>
                  </a:lnTo>
                  <a:lnTo>
                    <a:pt x="6" y="79"/>
                  </a:lnTo>
                  <a:lnTo>
                    <a:pt x="4" y="79"/>
                  </a:lnTo>
                  <a:lnTo>
                    <a:pt x="4" y="79"/>
                  </a:lnTo>
                  <a:lnTo>
                    <a:pt x="4" y="79"/>
                  </a:lnTo>
                  <a:lnTo>
                    <a:pt x="2" y="79"/>
                  </a:lnTo>
                  <a:lnTo>
                    <a:pt x="2" y="79"/>
                  </a:lnTo>
                  <a:lnTo>
                    <a:pt x="0" y="79"/>
                  </a:lnTo>
                  <a:lnTo>
                    <a:pt x="0" y="68"/>
                  </a:lnTo>
                  <a:lnTo>
                    <a:pt x="2" y="68"/>
                  </a:lnTo>
                  <a:lnTo>
                    <a:pt x="2" y="68"/>
                  </a:lnTo>
                  <a:lnTo>
                    <a:pt x="4" y="68"/>
                  </a:lnTo>
                  <a:lnTo>
                    <a:pt x="4" y="66"/>
                  </a:lnTo>
                  <a:lnTo>
                    <a:pt x="6" y="66"/>
                  </a:lnTo>
                  <a:lnTo>
                    <a:pt x="8" y="66"/>
                  </a:lnTo>
                  <a:lnTo>
                    <a:pt x="8" y="64"/>
                  </a:lnTo>
                  <a:lnTo>
                    <a:pt x="8" y="64"/>
                  </a:lnTo>
                  <a:lnTo>
                    <a:pt x="10" y="64"/>
                  </a:lnTo>
                  <a:lnTo>
                    <a:pt x="12" y="64"/>
                  </a:lnTo>
                  <a:lnTo>
                    <a:pt x="14" y="64"/>
                  </a:lnTo>
                  <a:lnTo>
                    <a:pt x="16" y="64"/>
                  </a:lnTo>
                  <a:lnTo>
                    <a:pt x="18" y="62"/>
                  </a:lnTo>
                  <a:lnTo>
                    <a:pt x="20" y="62"/>
                  </a:lnTo>
                  <a:lnTo>
                    <a:pt x="20" y="60"/>
                  </a:lnTo>
                  <a:lnTo>
                    <a:pt x="21" y="60"/>
                  </a:lnTo>
                  <a:lnTo>
                    <a:pt x="20" y="60"/>
                  </a:lnTo>
                  <a:lnTo>
                    <a:pt x="18" y="60"/>
                  </a:lnTo>
                  <a:lnTo>
                    <a:pt x="18" y="60"/>
                  </a:lnTo>
                  <a:lnTo>
                    <a:pt x="16" y="62"/>
                  </a:lnTo>
                  <a:lnTo>
                    <a:pt x="14" y="62"/>
                  </a:lnTo>
                  <a:lnTo>
                    <a:pt x="12" y="62"/>
                  </a:lnTo>
                  <a:lnTo>
                    <a:pt x="12" y="60"/>
                  </a:lnTo>
                  <a:lnTo>
                    <a:pt x="12" y="60"/>
                  </a:lnTo>
                  <a:lnTo>
                    <a:pt x="12" y="58"/>
                  </a:lnTo>
                  <a:lnTo>
                    <a:pt x="12" y="58"/>
                  </a:lnTo>
                  <a:lnTo>
                    <a:pt x="12" y="56"/>
                  </a:lnTo>
                  <a:lnTo>
                    <a:pt x="14" y="54"/>
                  </a:lnTo>
                  <a:lnTo>
                    <a:pt x="14" y="52"/>
                  </a:lnTo>
                  <a:lnTo>
                    <a:pt x="14" y="50"/>
                  </a:lnTo>
                  <a:lnTo>
                    <a:pt x="14" y="50"/>
                  </a:lnTo>
                  <a:lnTo>
                    <a:pt x="16" y="50"/>
                  </a:lnTo>
                  <a:lnTo>
                    <a:pt x="12" y="48"/>
                  </a:lnTo>
                  <a:lnTo>
                    <a:pt x="8" y="48"/>
                  </a:lnTo>
                  <a:lnTo>
                    <a:pt x="6" y="47"/>
                  </a:lnTo>
                  <a:lnTo>
                    <a:pt x="4" y="47"/>
                  </a:lnTo>
                  <a:lnTo>
                    <a:pt x="4" y="45"/>
                  </a:lnTo>
                  <a:lnTo>
                    <a:pt x="2" y="43"/>
                  </a:lnTo>
                  <a:lnTo>
                    <a:pt x="2" y="41"/>
                  </a:lnTo>
                  <a:lnTo>
                    <a:pt x="0" y="39"/>
                  </a:lnTo>
                  <a:lnTo>
                    <a:pt x="4" y="37"/>
                  </a:lnTo>
                  <a:lnTo>
                    <a:pt x="6" y="37"/>
                  </a:lnTo>
                  <a:lnTo>
                    <a:pt x="8" y="35"/>
                  </a:lnTo>
                  <a:lnTo>
                    <a:pt x="8" y="35"/>
                  </a:lnTo>
                  <a:lnTo>
                    <a:pt x="10" y="33"/>
                  </a:lnTo>
                  <a:lnTo>
                    <a:pt x="10" y="33"/>
                  </a:lnTo>
                  <a:lnTo>
                    <a:pt x="10" y="31"/>
                  </a:lnTo>
                  <a:lnTo>
                    <a:pt x="12" y="29"/>
                  </a:lnTo>
                  <a:lnTo>
                    <a:pt x="14" y="29"/>
                  </a:lnTo>
                  <a:lnTo>
                    <a:pt x="16" y="29"/>
                  </a:lnTo>
                  <a:lnTo>
                    <a:pt x="18" y="29"/>
                  </a:lnTo>
                  <a:lnTo>
                    <a:pt x="20" y="29"/>
                  </a:lnTo>
                  <a:lnTo>
                    <a:pt x="21" y="29"/>
                  </a:lnTo>
                  <a:lnTo>
                    <a:pt x="21" y="29"/>
                  </a:lnTo>
                  <a:lnTo>
                    <a:pt x="23" y="29"/>
                  </a:lnTo>
                  <a:lnTo>
                    <a:pt x="25" y="29"/>
                  </a:lnTo>
                  <a:lnTo>
                    <a:pt x="27" y="29"/>
                  </a:lnTo>
                  <a:lnTo>
                    <a:pt x="29" y="27"/>
                  </a:lnTo>
                  <a:lnTo>
                    <a:pt x="29" y="25"/>
                  </a:lnTo>
                  <a:lnTo>
                    <a:pt x="31" y="23"/>
                  </a:lnTo>
                  <a:lnTo>
                    <a:pt x="31" y="22"/>
                  </a:lnTo>
                  <a:lnTo>
                    <a:pt x="31" y="18"/>
                  </a:lnTo>
                  <a:lnTo>
                    <a:pt x="31" y="16"/>
                  </a:lnTo>
                  <a:lnTo>
                    <a:pt x="33" y="12"/>
                  </a:lnTo>
                  <a:lnTo>
                    <a:pt x="35" y="12"/>
                  </a:lnTo>
                  <a:lnTo>
                    <a:pt x="35" y="10"/>
                  </a:lnTo>
                  <a:lnTo>
                    <a:pt x="37" y="8"/>
                  </a:lnTo>
                  <a:lnTo>
                    <a:pt x="37" y="6"/>
                  </a:lnTo>
                  <a:lnTo>
                    <a:pt x="39" y="4"/>
                  </a:lnTo>
                  <a:lnTo>
                    <a:pt x="43" y="2"/>
                  </a:lnTo>
                  <a:lnTo>
                    <a:pt x="45" y="0"/>
                  </a:lnTo>
                  <a:lnTo>
                    <a:pt x="50" y="0"/>
                  </a:lnTo>
                  <a:lnTo>
                    <a:pt x="50" y="4"/>
                  </a:lnTo>
                  <a:lnTo>
                    <a:pt x="52" y="6"/>
                  </a:lnTo>
                  <a:lnTo>
                    <a:pt x="54" y="8"/>
                  </a:lnTo>
                  <a:lnTo>
                    <a:pt x="54" y="12"/>
                  </a:lnTo>
                  <a:lnTo>
                    <a:pt x="56" y="14"/>
                  </a:lnTo>
                  <a:lnTo>
                    <a:pt x="56" y="16"/>
                  </a:lnTo>
                  <a:lnTo>
                    <a:pt x="54" y="18"/>
                  </a:lnTo>
                  <a:lnTo>
                    <a:pt x="52" y="18"/>
                  </a:lnTo>
                  <a:lnTo>
                    <a:pt x="54" y="18"/>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92" name="Freeform 556"/>
            <p:cNvSpPr>
              <a:spLocks/>
            </p:cNvSpPr>
            <p:nvPr/>
          </p:nvSpPr>
          <p:spPr bwMode="auto">
            <a:xfrm>
              <a:off x="2526" y="1670"/>
              <a:ext cx="184" cy="154"/>
            </a:xfrm>
            <a:custGeom>
              <a:avLst/>
              <a:gdLst>
                <a:gd name="T0" fmla="*/ 121 w 184"/>
                <a:gd name="T1" fmla="*/ 12 h 142"/>
                <a:gd name="T2" fmla="*/ 136 w 184"/>
                <a:gd name="T3" fmla="*/ 21 h 142"/>
                <a:gd name="T4" fmla="*/ 152 w 184"/>
                <a:gd name="T5" fmla="*/ 25 h 142"/>
                <a:gd name="T6" fmla="*/ 156 w 184"/>
                <a:gd name="T7" fmla="*/ 23 h 142"/>
                <a:gd name="T8" fmla="*/ 159 w 184"/>
                <a:gd name="T9" fmla="*/ 19 h 142"/>
                <a:gd name="T10" fmla="*/ 161 w 184"/>
                <a:gd name="T11" fmla="*/ 21 h 142"/>
                <a:gd name="T12" fmla="*/ 169 w 184"/>
                <a:gd name="T13" fmla="*/ 25 h 142"/>
                <a:gd name="T14" fmla="*/ 179 w 184"/>
                <a:gd name="T15" fmla="*/ 25 h 142"/>
                <a:gd name="T16" fmla="*/ 182 w 184"/>
                <a:gd name="T17" fmla="*/ 27 h 142"/>
                <a:gd name="T18" fmla="*/ 184 w 184"/>
                <a:gd name="T19" fmla="*/ 33 h 142"/>
                <a:gd name="T20" fmla="*/ 184 w 184"/>
                <a:gd name="T21" fmla="*/ 37 h 142"/>
                <a:gd name="T22" fmla="*/ 165 w 184"/>
                <a:gd name="T23" fmla="*/ 46 h 142"/>
                <a:gd name="T24" fmla="*/ 152 w 184"/>
                <a:gd name="T25" fmla="*/ 58 h 142"/>
                <a:gd name="T26" fmla="*/ 138 w 184"/>
                <a:gd name="T27" fmla="*/ 69 h 142"/>
                <a:gd name="T28" fmla="*/ 134 w 184"/>
                <a:gd name="T29" fmla="*/ 87 h 142"/>
                <a:gd name="T30" fmla="*/ 131 w 184"/>
                <a:gd name="T31" fmla="*/ 104 h 142"/>
                <a:gd name="T32" fmla="*/ 111 w 184"/>
                <a:gd name="T33" fmla="*/ 123 h 142"/>
                <a:gd name="T34" fmla="*/ 106 w 184"/>
                <a:gd name="T35" fmla="*/ 131 h 142"/>
                <a:gd name="T36" fmla="*/ 104 w 184"/>
                <a:gd name="T37" fmla="*/ 131 h 142"/>
                <a:gd name="T38" fmla="*/ 71 w 184"/>
                <a:gd name="T39" fmla="*/ 133 h 142"/>
                <a:gd name="T40" fmla="*/ 58 w 184"/>
                <a:gd name="T41" fmla="*/ 140 h 142"/>
                <a:gd name="T42" fmla="*/ 50 w 184"/>
                <a:gd name="T43" fmla="*/ 140 h 142"/>
                <a:gd name="T44" fmla="*/ 44 w 184"/>
                <a:gd name="T45" fmla="*/ 131 h 142"/>
                <a:gd name="T46" fmla="*/ 37 w 184"/>
                <a:gd name="T47" fmla="*/ 121 h 142"/>
                <a:gd name="T48" fmla="*/ 37 w 184"/>
                <a:gd name="T49" fmla="*/ 110 h 142"/>
                <a:gd name="T50" fmla="*/ 37 w 184"/>
                <a:gd name="T51" fmla="*/ 98 h 142"/>
                <a:gd name="T52" fmla="*/ 37 w 184"/>
                <a:gd name="T53" fmla="*/ 85 h 142"/>
                <a:gd name="T54" fmla="*/ 40 w 184"/>
                <a:gd name="T55" fmla="*/ 69 h 142"/>
                <a:gd name="T56" fmla="*/ 46 w 184"/>
                <a:gd name="T57" fmla="*/ 50 h 142"/>
                <a:gd name="T58" fmla="*/ 50 w 184"/>
                <a:gd name="T59" fmla="*/ 44 h 142"/>
                <a:gd name="T60" fmla="*/ 50 w 184"/>
                <a:gd name="T61" fmla="*/ 43 h 142"/>
                <a:gd name="T62" fmla="*/ 50 w 184"/>
                <a:gd name="T63" fmla="*/ 39 h 142"/>
                <a:gd name="T64" fmla="*/ 39 w 184"/>
                <a:gd name="T65" fmla="*/ 39 h 142"/>
                <a:gd name="T66" fmla="*/ 23 w 184"/>
                <a:gd name="T67" fmla="*/ 35 h 142"/>
                <a:gd name="T68" fmla="*/ 8 w 184"/>
                <a:gd name="T69" fmla="*/ 33 h 142"/>
                <a:gd name="T70" fmla="*/ 6 w 184"/>
                <a:gd name="T71" fmla="*/ 25 h 142"/>
                <a:gd name="T72" fmla="*/ 2 w 184"/>
                <a:gd name="T73" fmla="*/ 16 h 142"/>
                <a:gd name="T74" fmla="*/ 6 w 184"/>
                <a:gd name="T75" fmla="*/ 10 h 142"/>
                <a:gd name="T76" fmla="*/ 15 w 184"/>
                <a:gd name="T77" fmla="*/ 6 h 142"/>
                <a:gd name="T78" fmla="*/ 23 w 184"/>
                <a:gd name="T79" fmla="*/ 0 h 142"/>
                <a:gd name="T80" fmla="*/ 35 w 184"/>
                <a:gd name="T81" fmla="*/ 0 h 142"/>
                <a:gd name="T82" fmla="*/ 46 w 184"/>
                <a:gd name="T83" fmla="*/ 4 h 142"/>
                <a:gd name="T84" fmla="*/ 58 w 184"/>
                <a:gd name="T85" fmla="*/ 6 h 142"/>
                <a:gd name="T86" fmla="*/ 65 w 184"/>
                <a:gd name="T87" fmla="*/ 8 h 142"/>
                <a:gd name="T88" fmla="*/ 73 w 184"/>
                <a:gd name="T89" fmla="*/ 10 h 142"/>
                <a:gd name="T90" fmla="*/ 108 w 184"/>
                <a:gd name="T91" fmla="*/ 12 h 142"/>
                <a:gd name="T92" fmla="*/ 110 w 184"/>
                <a:gd name="T93" fmla="*/ 8 h 142"/>
                <a:gd name="T94" fmla="*/ 111 w 184"/>
                <a:gd name="T95" fmla="*/ 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4" h="142">
                  <a:moveTo>
                    <a:pt x="115" y="4"/>
                  </a:moveTo>
                  <a:lnTo>
                    <a:pt x="117" y="8"/>
                  </a:lnTo>
                  <a:lnTo>
                    <a:pt x="121" y="12"/>
                  </a:lnTo>
                  <a:lnTo>
                    <a:pt x="125" y="16"/>
                  </a:lnTo>
                  <a:lnTo>
                    <a:pt x="131" y="19"/>
                  </a:lnTo>
                  <a:lnTo>
                    <a:pt x="136" y="21"/>
                  </a:lnTo>
                  <a:lnTo>
                    <a:pt x="142" y="23"/>
                  </a:lnTo>
                  <a:lnTo>
                    <a:pt x="148" y="25"/>
                  </a:lnTo>
                  <a:lnTo>
                    <a:pt x="152" y="25"/>
                  </a:lnTo>
                  <a:lnTo>
                    <a:pt x="154" y="25"/>
                  </a:lnTo>
                  <a:lnTo>
                    <a:pt x="156" y="23"/>
                  </a:lnTo>
                  <a:lnTo>
                    <a:pt x="156" y="23"/>
                  </a:lnTo>
                  <a:lnTo>
                    <a:pt x="157" y="21"/>
                  </a:lnTo>
                  <a:lnTo>
                    <a:pt x="157" y="21"/>
                  </a:lnTo>
                  <a:lnTo>
                    <a:pt x="159" y="19"/>
                  </a:lnTo>
                  <a:lnTo>
                    <a:pt x="159" y="19"/>
                  </a:lnTo>
                  <a:lnTo>
                    <a:pt x="159" y="19"/>
                  </a:lnTo>
                  <a:lnTo>
                    <a:pt x="161" y="21"/>
                  </a:lnTo>
                  <a:lnTo>
                    <a:pt x="163" y="23"/>
                  </a:lnTo>
                  <a:lnTo>
                    <a:pt x="167" y="25"/>
                  </a:lnTo>
                  <a:lnTo>
                    <a:pt x="169" y="25"/>
                  </a:lnTo>
                  <a:lnTo>
                    <a:pt x="173" y="25"/>
                  </a:lnTo>
                  <a:lnTo>
                    <a:pt x="175" y="25"/>
                  </a:lnTo>
                  <a:lnTo>
                    <a:pt x="179" y="25"/>
                  </a:lnTo>
                  <a:lnTo>
                    <a:pt x="182" y="25"/>
                  </a:lnTo>
                  <a:lnTo>
                    <a:pt x="182" y="25"/>
                  </a:lnTo>
                  <a:lnTo>
                    <a:pt x="182" y="27"/>
                  </a:lnTo>
                  <a:lnTo>
                    <a:pt x="182" y="29"/>
                  </a:lnTo>
                  <a:lnTo>
                    <a:pt x="182" y="31"/>
                  </a:lnTo>
                  <a:lnTo>
                    <a:pt x="184" y="33"/>
                  </a:lnTo>
                  <a:lnTo>
                    <a:pt x="184" y="35"/>
                  </a:lnTo>
                  <a:lnTo>
                    <a:pt x="184" y="37"/>
                  </a:lnTo>
                  <a:lnTo>
                    <a:pt x="184" y="37"/>
                  </a:lnTo>
                  <a:lnTo>
                    <a:pt x="177" y="39"/>
                  </a:lnTo>
                  <a:lnTo>
                    <a:pt x="171" y="43"/>
                  </a:lnTo>
                  <a:lnTo>
                    <a:pt x="165" y="46"/>
                  </a:lnTo>
                  <a:lnTo>
                    <a:pt x="159" y="50"/>
                  </a:lnTo>
                  <a:lnTo>
                    <a:pt x="156" y="54"/>
                  </a:lnTo>
                  <a:lnTo>
                    <a:pt x="152" y="58"/>
                  </a:lnTo>
                  <a:lnTo>
                    <a:pt x="148" y="62"/>
                  </a:lnTo>
                  <a:lnTo>
                    <a:pt x="144" y="64"/>
                  </a:lnTo>
                  <a:lnTo>
                    <a:pt x="138" y="69"/>
                  </a:lnTo>
                  <a:lnTo>
                    <a:pt x="134" y="75"/>
                  </a:lnTo>
                  <a:lnTo>
                    <a:pt x="134" y="81"/>
                  </a:lnTo>
                  <a:lnTo>
                    <a:pt x="134" y="87"/>
                  </a:lnTo>
                  <a:lnTo>
                    <a:pt x="134" y="92"/>
                  </a:lnTo>
                  <a:lnTo>
                    <a:pt x="134" y="98"/>
                  </a:lnTo>
                  <a:lnTo>
                    <a:pt x="131" y="104"/>
                  </a:lnTo>
                  <a:lnTo>
                    <a:pt x="127" y="110"/>
                  </a:lnTo>
                  <a:lnTo>
                    <a:pt x="117" y="117"/>
                  </a:lnTo>
                  <a:lnTo>
                    <a:pt x="111" y="123"/>
                  </a:lnTo>
                  <a:lnTo>
                    <a:pt x="108" y="127"/>
                  </a:lnTo>
                  <a:lnTo>
                    <a:pt x="108" y="129"/>
                  </a:lnTo>
                  <a:lnTo>
                    <a:pt x="106" y="131"/>
                  </a:lnTo>
                  <a:lnTo>
                    <a:pt x="106" y="131"/>
                  </a:lnTo>
                  <a:lnTo>
                    <a:pt x="106" y="131"/>
                  </a:lnTo>
                  <a:lnTo>
                    <a:pt x="104" y="131"/>
                  </a:lnTo>
                  <a:lnTo>
                    <a:pt x="90" y="131"/>
                  </a:lnTo>
                  <a:lnTo>
                    <a:pt x="79" y="131"/>
                  </a:lnTo>
                  <a:lnTo>
                    <a:pt x="71" y="133"/>
                  </a:lnTo>
                  <a:lnTo>
                    <a:pt x="65" y="135"/>
                  </a:lnTo>
                  <a:lnTo>
                    <a:pt x="62" y="139"/>
                  </a:lnTo>
                  <a:lnTo>
                    <a:pt x="58" y="140"/>
                  </a:lnTo>
                  <a:lnTo>
                    <a:pt x="54" y="142"/>
                  </a:lnTo>
                  <a:lnTo>
                    <a:pt x="52" y="142"/>
                  </a:lnTo>
                  <a:lnTo>
                    <a:pt x="50" y="140"/>
                  </a:lnTo>
                  <a:lnTo>
                    <a:pt x="48" y="139"/>
                  </a:lnTo>
                  <a:lnTo>
                    <a:pt x="46" y="135"/>
                  </a:lnTo>
                  <a:lnTo>
                    <a:pt x="44" y="131"/>
                  </a:lnTo>
                  <a:lnTo>
                    <a:pt x="42" y="127"/>
                  </a:lnTo>
                  <a:lnTo>
                    <a:pt x="40" y="123"/>
                  </a:lnTo>
                  <a:lnTo>
                    <a:pt x="37" y="121"/>
                  </a:lnTo>
                  <a:lnTo>
                    <a:pt x="33" y="119"/>
                  </a:lnTo>
                  <a:lnTo>
                    <a:pt x="35" y="114"/>
                  </a:lnTo>
                  <a:lnTo>
                    <a:pt x="37" y="110"/>
                  </a:lnTo>
                  <a:lnTo>
                    <a:pt x="37" y="106"/>
                  </a:lnTo>
                  <a:lnTo>
                    <a:pt x="37" y="102"/>
                  </a:lnTo>
                  <a:lnTo>
                    <a:pt x="37" y="98"/>
                  </a:lnTo>
                  <a:lnTo>
                    <a:pt x="37" y="92"/>
                  </a:lnTo>
                  <a:lnTo>
                    <a:pt x="37" y="89"/>
                  </a:lnTo>
                  <a:lnTo>
                    <a:pt x="37" y="85"/>
                  </a:lnTo>
                  <a:lnTo>
                    <a:pt x="37" y="81"/>
                  </a:lnTo>
                  <a:lnTo>
                    <a:pt x="39" y="77"/>
                  </a:lnTo>
                  <a:lnTo>
                    <a:pt x="40" y="69"/>
                  </a:lnTo>
                  <a:lnTo>
                    <a:pt x="42" y="64"/>
                  </a:lnTo>
                  <a:lnTo>
                    <a:pt x="44" y="56"/>
                  </a:lnTo>
                  <a:lnTo>
                    <a:pt x="46" y="50"/>
                  </a:lnTo>
                  <a:lnTo>
                    <a:pt x="48" y="46"/>
                  </a:lnTo>
                  <a:lnTo>
                    <a:pt x="50" y="44"/>
                  </a:lnTo>
                  <a:lnTo>
                    <a:pt x="50" y="44"/>
                  </a:lnTo>
                  <a:lnTo>
                    <a:pt x="50" y="43"/>
                  </a:lnTo>
                  <a:lnTo>
                    <a:pt x="50" y="43"/>
                  </a:lnTo>
                  <a:lnTo>
                    <a:pt x="50" y="43"/>
                  </a:lnTo>
                  <a:lnTo>
                    <a:pt x="50" y="41"/>
                  </a:lnTo>
                  <a:lnTo>
                    <a:pt x="50" y="41"/>
                  </a:lnTo>
                  <a:lnTo>
                    <a:pt x="50" y="39"/>
                  </a:lnTo>
                  <a:lnTo>
                    <a:pt x="50" y="39"/>
                  </a:lnTo>
                  <a:lnTo>
                    <a:pt x="44" y="39"/>
                  </a:lnTo>
                  <a:lnTo>
                    <a:pt x="39" y="39"/>
                  </a:lnTo>
                  <a:lnTo>
                    <a:pt x="33" y="37"/>
                  </a:lnTo>
                  <a:lnTo>
                    <a:pt x="29" y="37"/>
                  </a:lnTo>
                  <a:lnTo>
                    <a:pt x="23" y="35"/>
                  </a:lnTo>
                  <a:lnTo>
                    <a:pt x="17" y="33"/>
                  </a:lnTo>
                  <a:lnTo>
                    <a:pt x="14" y="33"/>
                  </a:lnTo>
                  <a:lnTo>
                    <a:pt x="8" y="33"/>
                  </a:lnTo>
                  <a:lnTo>
                    <a:pt x="6" y="31"/>
                  </a:lnTo>
                  <a:lnTo>
                    <a:pt x="6" y="29"/>
                  </a:lnTo>
                  <a:lnTo>
                    <a:pt x="6" y="25"/>
                  </a:lnTo>
                  <a:lnTo>
                    <a:pt x="4" y="21"/>
                  </a:lnTo>
                  <a:lnTo>
                    <a:pt x="2" y="18"/>
                  </a:lnTo>
                  <a:lnTo>
                    <a:pt x="2" y="16"/>
                  </a:lnTo>
                  <a:lnTo>
                    <a:pt x="2" y="12"/>
                  </a:lnTo>
                  <a:lnTo>
                    <a:pt x="0" y="12"/>
                  </a:lnTo>
                  <a:lnTo>
                    <a:pt x="6" y="10"/>
                  </a:lnTo>
                  <a:lnTo>
                    <a:pt x="10" y="10"/>
                  </a:lnTo>
                  <a:lnTo>
                    <a:pt x="14" y="8"/>
                  </a:lnTo>
                  <a:lnTo>
                    <a:pt x="15" y="6"/>
                  </a:lnTo>
                  <a:lnTo>
                    <a:pt x="19" y="4"/>
                  </a:lnTo>
                  <a:lnTo>
                    <a:pt x="21" y="2"/>
                  </a:lnTo>
                  <a:lnTo>
                    <a:pt x="23" y="0"/>
                  </a:lnTo>
                  <a:lnTo>
                    <a:pt x="27" y="0"/>
                  </a:lnTo>
                  <a:lnTo>
                    <a:pt x="31" y="0"/>
                  </a:lnTo>
                  <a:lnTo>
                    <a:pt x="35" y="0"/>
                  </a:lnTo>
                  <a:lnTo>
                    <a:pt x="39" y="2"/>
                  </a:lnTo>
                  <a:lnTo>
                    <a:pt x="42" y="2"/>
                  </a:lnTo>
                  <a:lnTo>
                    <a:pt x="46" y="4"/>
                  </a:lnTo>
                  <a:lnTo>
                    <a:pt x="50" y="4"/>
                  </a:lnTo>
                  <a:lnTo>
                    <a:pt x="54" y="6"/>
                  </a:lnTo>
                  <a:lnTo>
                    <a:pt x="58" y="6"/>
                  </a:lnTo>
                  <a:lnTo>
                    <a:pt x="62" y="6"/>
                  </a:lnTo>
                  <a:lnTo>
                    <a:pt x="63" y="6"/>
                  </a:lnTo>
                  <a:lnTo>
                    <a:pt x="65" y="8"/>
                  </a:lnTo>
                  <a:lnTo>
                    <a:pt x="69" y="8"/>
                  </a:lnTo>
                  <a:lnTo>
                    <a:pt x="71" y="10"/>
                  </a:lnTo>
                  <a:lnTo>
                    <a:pt x="73" y="10"/>
                  </a:lnTo>
                  <a:lnTo>
                    <a:pt x="75" y="12"/>
                  </a:lnTo>
                  <a:lnTo>
                    <a:pt x="77" y="12"/>
                  </a:lnTo>
                  <a:lnTo>
                    <a:pt x="108" y="12"/>
                  </a:lnTo>
                  <a:lnTo>
                    <a:pt x="108" y="10"/>
                  </a:lnTo>
                  <a:lnTo>
                    <a:pt x="108" y="10"/>
                  </a:lnTo>
                  <a:lnTo>
                    <a:pt x="110" y="8"/>
                  </a:lnTo>
                  <a:lnTo>
                    <a:pt x="110" y="8"/>
                  </a:lnTo>
                  <a:lnTo>
                    <a:pt x="111" y="6"/>
                  </a:lnTo>
                  <a:lnTo>
                    <a:pt x="111" y="6"/>
                  </a:lnTo>
                  <a:lnTo>
                    <a:pt x="113" y="4"/>
                  </a:lnTo>
                  <a:lnTo>
                    <a:pt x="115" y="4"/>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93" name="Freeform 557"/>
            <p:cNvSpPr>
              <a:spLocks/>
            </p:cNvSpPr>
            <p:nvPr/>
          </p:nvSpPr>
          <p:spPr bwMode="auto">
            <a:xfrm>
              <a:off x="2850" y="1783"/>
              <a:ext cx="45" cy="29"/>
            </a:xfrm>
            <a:custGeom>
              <a:avLst/>
              <a:gdLst>
                <a:gd name="T0" fmla="*/ 27 w 45"/>
                <a:gd name="T1" fmla="*/ 0 h 27"/>
                <a:gd name="T2" fmla="*/ 31 w 45"/>
                <a:gd name="T3" fmla="*/ 6 h 27"/>
                <a:gd name="T4" fmla="*/ 31 w 45"/>
                <a:gd name="T5" fmla="*/ 4 h 27"/>
                <a:gd name="T6" fmla="*/ 33 w 45"/>
                <a:gd name="T7" fmla="*/ 2 h 27"/>
                <a:gd name="T8" fmla="*/ 33 w 45"/>
                <a:gd name="T9" fmla="*/ 2 h 27"/>
                <a:gd name="T10" fmla="*/ 35 w 45"/>
                <a:gd name="T11" fmla="*/ 0 h 27"/>
                <a:gd name="T12" fmla="*/ 37 w 45"/>
                <a:gd name="T13" fmla="*/ 0 h 27"/>
                <a:gd name="T14" fmla="*/ 39 w 45"/>
                <a:gd name="T15" fmla="*/ 0 h 27"/>
                <a:gd name="T16" fmla="*/ 41 w 45"/>
                <a:gd name="T17" fmla="*/ 0 h 27"/>
                <a:gd name="T18" fmla="*/ 43 w 45"/>
                <a:gd name="T19" fmla="*/ 0 h 27"/>
                <a:gd name="T20" fmla="*/ 43 w 45"/>
                <a:gd name="T21" fmla="*/ 0 h 27"/>
                <a:gd name="T22" fmla="*/ 43 w 45"/>
                <a:gd name="T23" fmla="*/ 0 h 27"/>
                <a:gd name="T24" fmla="*/ 43 w 45"/>
                <a:gd name="T25" fmla="*/ 0 h 27"/>
                <a:gd name="T26" fmla="*/ 43 w 45"/>
                <a:gd name="T27" fmla="*/ 0 h 27"/>
                <a:gd name="T28" fmla="*/ 43 w 45"/>
                <a:gd name="T29" fmla="*/ 0 h 27"/>
                <a:gd name="T30" fmla="*/ 45 w 45"/>
                <a:gd name="T31" fmla="*/ 0 h 27"/>
                <a:gd name="T32" fmla="*/ 45 w 45"/>
                <a:gd name="T33" fmla="*/ 0 h 27"/>
                <a:gd name="T34" fmla="*/ 45 w 45"/>
                <a:gd name="T35" fmla="*/ 0 h 27"/>
                <a:gd name="T36" fmla="*/ 45 w 45"/>
                <a:gd name="T37" fmla="*/ 27 h 27"/>
                <a:gd name="T38" fmla="*/ 41 w 45"/>
                <a:gd name="T39" fmla="*/ 27 h 27"/>
                <a:gd name="T40" fmla="*/ 39 w 45"/>
                <a:gd name="T41" fmla="*/ 27 h 27"/>
                <a:gd name="T42" fmla="*/ 35 w 45"/>
                <a:gd name="T43" fmla="*/ 27 h 27"/>
                <a:gd name="T44" fmla="*/ 33 w 45"/>
                <a:gd name="T45" fmla="*/ 25 h 27"/>
                <a:gd name="T46" fmla="*/ 31 w 45"/>
                <a:gd name="T47" fmla="*/ 23 h 27"/>
                <a:gd name="T48" fmla="*/ 29 w 45"/>
                <a:gd name="T49" fmla="*/ 21 h 27"/>
                <a:gd name="T50" fmla="*/ 27 w 45"/>
                <a:gd name="T51" fmla="*/ 17 h 27"/>
                <a:gd name="T52" fmla="*/ 27 w 45"/>
                <a:gd name="T53" fmla="*/ 15 h 27"/>
                <a:gd name="T54" fmla="*/ 25 w 45"/>
                <a:gd name="T55" fmla="*/ 15 h 27"/>
                <a:gd name="T56" fmla="*/ 25 w 45"/>
                <a:gd name="T57" fmla="*/ 15 h 27"/>
                <a:gd name="T58" fmla="*/ 23 w 45"/>
                <a:gd name="T59" fmla="*/ 15 h 27"/>
                <a:gd name="T60" fmla="*/ 23 w 45"/>
                <a:gd name="T61" fmla="*/ 15 h 27"/>
                <a:gd name="T62" fmla="*/ 23 w 45"/>
                <a:gd name="T63" fmla="*/ 15 h 27"/>
                <a:gd name="T64" fmla="*/ 22 w 45"/>
                <a:gd name="T65" fmla="*/ 15 h 27"/>
                <a:gd name="T66" fmla="*/ 22 w 45"/>
                <a:gd name="T67" fmla="*/ 15 h 27"/>
                <a:gd name="T68" fmla="*/ 20 w 45"/>
                <a:gd name="T69" fmla="*/ 15 h 27"/>
                <a:gd name="T70" fmla="*/ 18 w 45"/>
                <a:gd name="T71" fmla="*/ 15 h 27"/>
                <a:gd name="T72" fmla="*/ 16 w 45"/>
                <a:gd name="T73" fmla="*/ 13 h 27"/>
                <a:gd name="T74" fmla="*/ 12 w 45"/>
                <a:gd name="T75" fmla="*/ 11 h 27"/>
                <a:gd name="T76" fmla="*/ 10 w 45"/>
                <a:gd name="T77" fmla="*/ 10 h 27"/>
                <a:gd name="T78" fmla="*/ 6 w 45"/>
                <a:gd name="T79" fmla="*/ 8 h 27"/>
                <a:gd name="T80" fmla="*/ 4 w 45"/>
                <a:gd name="T81" fmla="*/ 6 h 27"/>
                <a:gd name="T82" fmla="*/ 2 w 45"/>
                <a:gd name="T83" fmla="*/ 2 h 27"/>
                <a:gd name="T84" fmla="*/ 0 w 45"/>
                <a:gd name="T85" fmla="*/ 0 h 27"/>
                <a:gd name="T86" fmla="*/ 27 w 45"/>
                <a:gd name="T8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5" h="27">
                  <a:moveTo>
                    <a:pt x="27" y="0"/>
                  </a:moveTo>
                  <a:lnTo>
                    <a:pt x="31" y="6"/>
                  </a:lnTo>
                  <a:lnTo>
                    <a:pt x="31" y="4"/>
                  </a:lnTo>
                  <a:lnTo>
                    <a:pt x="33" y="2"/>
                  </a:lnTo>
                  <a:lnTo>
                    <a:pt x="33" y="2"/>
                  </a:lnTo>
                  <a:lnTo>
                    <a:pt x="35" y="0"/>
                  </a:lnTo>
                  <a:lnTo>
                    <a:pt x="37" y="0"/>
                  </a:lnTo>
                  <a:lnTo>
                    <a:pt x="39" y="0"/>
                  </a:lnTo>
                  <a:lnTo>
                    <a:pt x="41" y="0"/>
                  </a:lnTo>
                  <a:lnTo>
                    <a:pt x="43" y="0"/>
                  </a:lnTo>
                  <a:lnTo>
                    <a:pt x="43" y="0"/>
                  </a:lnTo>
                  <a:lnTo>
                    <a:pt x="43" y="0"/>
                  </a:lnTo>
                  <a:lnTo>
                    <a:pt x="43" y="0"/>
                  </a:lnTo>
                  <a:lnTo>
                    <a:pt x="43" y="0"/>
                  </a:lnTo>
                  <a:lnTo>
                    <a:pt x="43" y="0"/>
                  </a:lnTo>
                  <a:lnTo>
                    <a:pt x="45" y="0"/>
                  </a:lnTo>
                  <a:lnTo>
                    <a:pt x="45" y="0"/>
                  </a:lnTo>
                  <a:lnTo>
                    <a:pt x="45" y="0"/>
                  </a:lnTo>
                  <a:lnTo>
                    <a:pt x="45" y="27"/>
                  </a:lnTo>
                  <a:lnTo>
                    <a:pt x="41" y="27"/>
                  </a:lnTo>
                  <a:lnTo>
                    <a:pt x="39" y="27"/>
                  </a:lnTo>
                  <a:lnTo>
                    <a:pt x="35" y="27"/>
                  </a:lnTo>
                  <a:lnTo>
                    <a:pt x="33" y="25"/>
                  </a:lnTo>
                  <a:lnTo>
                    <a:pt x="31" y="23"/>
                  </a:lnTo>
                  <a:lnTo>
                    <a:pt x="29" y="21"/>
                  </a:lnTo>
                  <a:lnTo>
                    <a:pt x="27" y="17"/>
                  </a:lnTo>
                  <a:lnTo>
                    <a:pt x="27" y="15"/>
                  </a:lnTo>
                  <a:lnTo>
                    <a:pt x="25" y="15"/>
                  </a:lnTo>
                  <a:lnTo>
                    <a:pt x="25" y="15"/>
                  </a:lnTo>
                  <a:lnTo>
                    <a:pt x="23" y="15"/>
                  </a:lnTo>
                  <a:lnTo>
                    <a:pt x="23" y="15"/>
                  </a:lnTo>
                  <a:lnTo>
                    <a:pt x="23" y="15"/>
                  </a:lnTo>
                  <a:lnTo>
                    <a:pt x="22" y="15"/>
                  </a:lnTo>
                  <a:lnTo>
                    <a:pt x="22" y="15"/>
                  </a:lnTo>
                  <a:lnTo>
                    <a:pt x="20" y="15"/>
                  </a:lnTo>
                  <a:lnTo>
                    <a:pt x="18" y="15"/>
                  </a:lnTo>
                  <a:lnTo>
                    <a:pt x="16" y="13"/>
                  </a:lnTo>
                  <a:lnTo>
                    <a:pt x="12" y="11"/>
                  </a:lnTo>
                  <a:lnTo>
                    <a:pt x="10" y="10"/>
                  </a:lnTo>
                  <a:lnTo>
                    <a:pt x="6" y="8"/>
                  </a:lnTo>
                  <a:lnTo>
                    <a:pt x="4" y="6"/>
                  </a:lnTo>
                  <a:lnTo>
                    <a:pt x="2" y="2"/>
                  </a:lnTo>
                  <a:lnTo>
                    <a:pt x="0" y="0"/>
                  </a:lnTo>
                  <a:lnTo>
                    <a:pt x="27"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94" name="Freeform 558"/>
            <p:cNvSpPr>
              <a:spLocks/>
            </p:cNvSpPr>
            <p:nvPr/>
          </p:nvSpPr>
          <p:spPr bwMode="auto">
            <a:xfrm>
              <a:off x="3021" y="1831"/>
              <a:ext cx="42" cy="16"/>
            </a:xfrm>
            <a:custGeom>
              <a:avLst/>
              <a:gdLst>
                <a:gd name="T0" fmla="*/ 0 w 42"/>
                <a:gd name="T1" fmla="*/ 0 h 15"/>
                <a:gd name="T2" fmla="*/ 8 w 42"/>
                <a:gd name="T3" fmla="*/ 0 h 15"/>
                <a:gd name="T4" fmla="*/ 14 w 42"/>
                <a:gd name="T5" fmla="*/ 2 h 15"/>
                <a:gd name="T6" fmla="*/ 19 w 42"/>
                <a:gd name="T7" fmla="*/ 2 h 15"/>
                <a:gd name="T8" fmla="*/ 23 w 42"/>
                <a:gd name="T9" fmla="*/ 4 h 15"/>
                <a:gd name="T10" fmla="*/ 29 w 42"/>
                <a:gd name="T11" fmla="*/ 4 h 15"/>
                <a:gd name="T12" fmla="*/ 33 w 42"/>
                <a:gd name="T13" fmla="*/ 4 h 15"/>
                <a:gd name="T14" fmla="*/ 39 w 42"/>
                <a:gd name="T15" fmla="*/ 2 h 15"/>
                <a:gd name="T16" fmla="*/ 42 w 42"/>
                <a:gd name="T17" fmla="*/ 0 h 15"/>
                <a:gd name="T18" fmla="*/ 42 w 42"/>
                <a:gd name="T19" fmla="*/ 2 h 15"/>
                <a:gd name="T20" fmla="*/ 42 w 42"/>
                <a:gd name="T21" fmla="*/ 4 h 15"/>
                <a:gd name="T22" fmla="*/ 42 w 42"/>
                <a:gd name="T23" fmla="*/ 4 h 15"/>
                <a:gd name="T24" fmla="*/ 42 w 42"/>
                <a:gd name="T25" fmla="*/ 6 h 15"/>
                <a:gd name="T26" fmla="*/ 42 w 42"/>
                <a:gd name="T27" fmla="*/ 6 h 15"/>
                <a:gd name="T28" fmla="*/ 42 w 42"/>
                <a:gd name="T29" fmla="*/ 8 h 15"/>
                <a:gd name="T30" fmla="*/ 42 w 42"/>
                <a:gd name="T31" fmla="*/ 8 h 15"/>
                <a:gd name="T32" fmla="*/ 42 w 42"/>
                <a:gd name="T33" fmla="*/ 8 h 15"/>
                <a:gd name="T34" fmla="*/ 39 w 42"/>
                <a:gd name="T35" fmla="*/ 10 h 15"/>
                <a:gd name="T36" fmla="*/ 37 w 42"/>
                <a:gd name="T37" fmla="*/ 12 h 15"/>
                <a:gd name="T38" fmla="*/ 35 w 42"/>
                <a:gd name="T39" fmla="*/ 14 h 15"/>
                <a:gd name="T40" fmla="*/ 33 w 42"/>
                <a:gd name="T41" fmla="*/ 15 h 15"/>
                <a:gd name="T42" fmla="*/ 29 w 42"/>
                <a:gd name="T43" fmla="*/ 15 h 15"/>
                <a:gd name="T44" fmla="*/ 27 w 42"/>
                <a:gd name="T45" fmla="*/ 15 h 15"/>
                <a:gd name="T46" fmla="*/ 25 w 42"/>
                <a:gd name="T47" fmla="*/ 15 h 15"/>
                <a:gd name="T48" fmla="*/ 23 w 42"/>
                <a:gd name="T49" fmla="*/ 15 h 15"/>
                <a:gd name="T50" fmla="*/ 19 w 42"/>
                <a:gd name="T51" fmla="*/ 15 h 15"/>
                <a:gd name="T52" fmla="*/ 17 w 42"/>
                <a:gd name="T53" fmla="*/ 15 h 15"/>
                <a:gd name="T54" fmla="*/ 14 w 42"/>
                <a:gd name="T55" fmla="*/ 14 h 15"/>
                <a:gd name="T56" fmla="*/ 12 w 42"/>
                <a:gd name="T57" fmla="*/ 14 h 15"/>
                <a:gd name="T58" fmla="*/ 10 w 42"/>
                <a:gd name="T59" fmla="*/ 12 h 15"/>
                <a:gd name="T60" fmla="*/ 6 w 42"/>
                <a:gd name="T61" fmla="*/ 10 h 15"/>
                <a:gd name="T62" fmla="*/ 4 w 42"/>
                <a:gd name="T63" fmla="*/ 10 h 15"/>
                <a:gd name="T64" fmla="*/ 0 w 42"/>
                <a:gd name="T65" fmla="*/ 8 h 15"/>
                <a:gd name="T66" fmla="*/ 0 w 42"/>
                <a:gd name="T6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2" h="15">
                  <a:moveTo>
                    <a:pt x="0" y="0"/>
                  </a:moveTo>
                  <a:lnTo>
                    <a:pt x="8" y="0"/>
                  </a:lnTo>
                  <a:lnTo>
                    <a:pt x="14" y="2"/>
                  </a:lnTo>
                  <a:lnTo>
                    <a:pt x="19" y="2"/>
                  </a:lnTo>
                  <a:lnTo>
                    <a:pt x="23" y="4"/>
                  </a:lnTo>
                  <a:lnTo>
                    <a:pt x="29" y="4"/>
                  </a:lnTo>
                  <a:lnTo>
                    <a:pt x="33" y="4"/>
                  </a:lnTo>
                  <a:lnTo>
                    <a:pt x="39" y="2"/>
                  </a:lnTo>
                  <a:lnTo>
                    <a:pt x="42" y="0"/>
                  </a:lnTo>
                  <a:lnTo>
                    <a:pt x="42" y="2"/>
                  </a:lnTo>
                  <a:lnTo>
                    <a:pt x="42" y="4"/>
                  </a:lnTo>
                  <a:lnTo>
                    <a:pt x="42" y="4"/>
                  </a:lnTo>
                  <a:lnTo>
                    <a:pt x="42" y="6"/>
                  </a:lnTo>
                  <a:lnTo>
                    <a:pt x="42" y="6"/>
                  </a:lnTo>
                  <a:lnTo>
                    <a:pt x="42" y="8"/>
                  </a:lnTo>
                  <a:lnTo>
                    <a:pt x="42" y="8"/>
                  </a:lnTo>
                  <a:lnTo>
                    <a:pt x="42" y="8"/>
                  </a:lnTo>
                  <a:lnTo>
                    <a:pt x="39" y="10"/>
                  </a:lnTo>
                  <a:lnTo>
                    <a:pt x="37" y="12"/>
                  </a:lnTo>
                  <a:lnTo>
                    <a:pt x="35" y="14"/>
                  </a:lnTo>
                  <a:lnTo>
                    <a:pt x="33" y="15"/>
                  </a:lnTo>
                  <a:lnTo>
                    <a:pt x="29" y="15"/>
                  </a:lnTo>
                  <a:lnTo>
                    <a:pt x="27" y="15"/>
                  </a:lnTo>
                  <a:lnTo>
                    <a:pt x="25" y="15"/>
                  </a:lnTo>
                  <a:lnTo>
                    <a:pt x="23" y="15"/>
                  </a:lnTo>
                  <a:lnTo>
                    <a:pt x="19" y="15"/>
                  </a:lnTo>
                  <a:lnTo>
                    <a:pt x="17" y="15"/>
                  </a:lnTo>
                  <a:lnTo>
                    <a:pt x="14" y="14"/>
                  </a:lnTo>
                  <a:lnTo>
                    <a:pt x="12" y="14"/>
                  </a:lnTo>
                  <a:lnTo>
                    <a:pt x="10" y="12"/>
                  </a:lnTo>
                  <a:lnTo>
                    <a:pt x="6" y="10"/>
                  </a:lnTo>
                  <a:lnTo>
                    <a:pt x="4" y="10"/>
                  </a:lnTo>
                  <a:lnTo>
                    <a:pt x="0" y="8"/>
                  </a:lnTo>
                  <a:lnTo>
                    <a:pt x="0"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95" name="Freeform 559"/>
            <p:cNvSpPr>
              <a:spLocks/>
            </p:cNvSpPr>
            <p:nvPr/>
          </p:nvSpPr>
          <p:spPr bwMode="auto">
            <a:xfrm>
              <a:off x="2783" y="1717"/>
              <a:ext cx="27" cy="53"/>
            </a:xfrm>
            <a:custGeom>
              <a:avLst/>
              <a:gdLst>
                <a:gd name="T0" fmla="*/ 0 w 27"/>
                <a:gd name="T1" fmla="*/ 10 h 48"/>
                <a:gd name="T2" fmla="*/ 4 w 27"/>
                <a:gd name="T3" fmla="*/ 10 h 48"/>
                <a:gd name="T4" fmla="*/ 8 w 27"/>
                <a:gd name="T5" fmla="*/ 10 h 48"/>
                <a:gd name="T6" fmla="*/ 10 w 27"/>
                <a:gd name="T7" fmla="*/ 8 h 48"/>
                <a:gd name="T8" fmla="*/ 12 w 27"/>
                <a:gd name="T9" fmla="*/ 6 h 48"/>
                <a:gd name="T10" fmla="*/ 14 w 27"/>
                <a:gd name="T11" fmla="*/ 4 h 48"/>
                <a:gd name="T12" fmla="*/ 16 w 27"/>
                <a:gd name="T13" fmla="*/ 2 h 48"/>
                <a:gd name="T14" fmla="*/ 18 w 27"/>
                <a:gd name="T15" fmla="*/ 2 h 48"/>
                <a:gd name="T16" fmla="*/ 19 w 27"/>
                <a:gd name="T17" fmla="*/ 0 h 48"/>
                <a:gd name="T18" fmla="*/ 21 w 27"/>
                <a:gd name="T19" fmla="*/ 2 h 48"/>
                <a:gd name="T20" fmla="*/ 23 w 27"/>
                <a:gd name="T21" fmla="*/ 4 h 48"/>
                <a:gd name="T22" fmla="*/ 23 w 27"/>
                <a:gd name="T23" fmla="*/ 6 h 48"/>
                <a:gd name="T24" fmla="*/ 23 w 27"/>
                <a:gd name="T25" fmla="*/ 8 h 48"/>
                <a:gd name="T26" fmla="*/ 25 w 27"/>
                <a:gd name="T27" fmla="*/ 12 h 48"/>
                <a:gd name="T28" fmla="*/ 25 w 27"/>
                <a:gd name="T29" fmla="*/ 14 h 48"/>
                <a:gd name="T30" fmla="*/ 25 w 27"/>
                <a:gd name="T31" fmla="*/ 18 h 48"/>
                <a:gd name="T32" fmla="*/ 27 w 27"/>
                <a:gd name="T33" fmla="*/ 20 h 48"/>
                <a:gd name="T34" fmla="*/ 27 w 27"/>
                <a:gd name="T35" fmla="*/ 29 h 48"/>
                <a:gd name="T36" fmla="*/ 25 w 27"/>
                <a:gd name="T37" fmla="*/ 33 h 48"/>
                <a:gd name="T38" fmla="*/ 23 w 27"/>
                <a:gd name="T39" fmla="*/ 35 h 48"/>
                <a:gd name="T40" fmla="*/ 21 w 27"/>
                <a:gd name="T41" fmla="*/ 37 h 48"/>
                <a:gd name="T42" fmla="*/ 19 w 27"/>
                <a:gd name="T43" fmla="*/ 39 h 48"/>
                <a:gd name="T44" fmla="*/ 19 w 27"/>
                <a:gd name="T45" fmla="*/ 41 h 48"/>
                <a:gd name="T46" fmla="*/ 18 w 27"/>
                <a:gd name="T47" fmla="*/ 43 h 48"/>
                <a:gd name="T48" fmla="*/ 18 w 27"/>
                <a:gd name="T49" fmla="*/ 45 h 48"/>
                <a:gd name="T50" fmla="*/ 18 w 27"/>
                <a:gd name="T51" fmla="*/ 48 h 48"/>
                <a:gd name="T52" fmla="*/ 12 w 27"/>
                <a:gd name="T53" fmla="*/ 45 h 48"/>
                <a:gd name="T54" fmla="*/ 8 w 27"/>
                <a:gd name="T55" fmla="*/ 41 h 48"/>
                <a:gd name="T56" fmla="*/ 6 w 27"/>
                <a:gd name="T57" fmla="*/ 37 h 48"/>
                <a:gd name="T58" fmla="*/ 4 w 27"/>
                <a:gd name="T59" fmla="*/ 31 h 48"/>
                <a:gd name="T60" fmla="*/ 2 w 27"/>
                <a:gd name="T61" fmla="*/ 25 h 48"/>
                <a:gd name="T62" fmla="*/ 2 w 27"/>
                <a:gd name="T63" fmla="*/ 22 h 48"/>
                <a:gd name="T64" fmla="*/ 0 w 27"/>
                <a:gd name="T65" fmla="*/ 16 h 48"/>
                <a:gd name="T66" fmla="*/ 0 w 27"/>
                <a:gd name="T67" fmla="*/ 1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7" h="48">
                  <a:moveTo>
                    <a:pt x="0" y="10"/>
                  </a:moveTo>
                  <a:lnTo>
                    <a:pt x="4" y="10"/>
                  </a:lnTo>
                  <a:lnTo>
                    <a:pt x="8" y="10"/>
                  </a:lnTo>
                  <a:lnTo>
                    <a:pt x="10" y="8"/>
                  </a:lnTo>
                  <a:lnTo>
                    <a:pt x="12" y="6"/>
                  </a:lnTo>
                  <a:lnTo>
                    <a:pt x="14" y="4"/>
                  </a:lnTo>
                  <a:lnTo>
                    <a:pt x="16" y="2"/>
                  </a:lnTo>
                  <a:lnTo>
                    <a:pt x="18" y="2"/>
                  </a:lnTo>
                  <a:lnTo>
                    <a:pt x="19" y="0"/>
                  </a:lnTo>
                  <a:lnTo>
                    <a:pt x="21" y="2"/>
                  </a:lnTo>
                  <a:lnTo>
                    <a:pt x="23" y="4"/>
                  </a:lnTo>
                  <a:lnTo>
                    <a:pt x="23" y="6"/>
                  </a:lnTo>
                  <a:lnTo>
                    <a:pt x="23" y="8"/>
                  </a:lnTo>
                  <a:lnTo>
                    <a:pt x="25" y="12"/>
                  </a:lnTo>
                  <a:lnTo>
                    <a:pt x="25" y="14"/>
                  </a:lnTo>
                  <a:lnTo>
                    <a:pt x="25" y="18"/>
                  </a:lnTo>
                  <a:lnTo>
                    <a:pt x="27" y="20"/>
                  </a:lnTo>
                  <a:lnTo>
                    <a:pt x="27" y="29"/>
                  </a:lnTo>
                  <a:lnTo>
                    <a:pt x="25" y="33"/>
                  </a:lnTo>
                  <a:lnTo>
                    <a:pt x="23" y="35"/>
                  </a:lnTo>
                  <a:lnTo>
                    <a:pt x="21" y="37"/>
                  </a:lnTo>
                  <a:lnTo>
                    <a:pt x="19" y="39"/>
                  </a:lnTo>
                  <a:lnTo>
                    <a:pt x="19" y="41"/>
                  </a:lnTo>
                  <a:lnTo>
                    <a:pt x="18" y="43"/>
                  </a:lnTo>
                  <a:lnTo>
                    <a:pt x="18" y="45"/>
                  </a:lnTo>
                  <a:lnTo>
                    <a:pt x="18" y="48"/>
                  </a:lnTo>
                  <a:lnTo>
                    <a:pt x="12" y="45"/>
                  </a:lnTo>
                  <a:lnTo>
                    <a:pt x="8" y="41"/>
                  </a:lnTo>
                  <a:lnTo>
                    <a:pt x="6" y="37"/>
                  </a:lnTo>
                  <a:lnTo>
                    <a:pt x="4" y="31"/>
                  </a:lnTo>
                  <a:lnTo>
                    <a:pt x="2" y="25"/>
                  </a:lnTo>
                  <a:lnTo>
                    <a:pt x="2" y="22"/>
                  </a:lnTo>
                  <a:lnTo>
                    <a:pt x="0" y="16"/>
                  </a:lnTo>
                  <a:lnTo>
                    <a:pt x="0" y="1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96" name="Freeform 560"/>
            <p:cNvSpPr>
              <a:spLocks/>
            </p:cNvSpPr>
            <p:nvPr/>
          </p:nvSpPr>
          <p:spPr bwMode="auto">
            <a:xfrm>
              <a:off x="2791" y="1683"/>
              <a:ext cx="13" cy="31"/>
            </a:xfrm>
            <a:custGeom>
              <a:avLst/>
              <a:gdLst>
                <a:gd name="T0" fmla="*/ 4 w 13"/>
                <a:gd name="T1" fmla="*/ 9 h 29"/>
                <a:gd name="T2" fmla="*/ 4 w 13"/>
                <a:gd name="T3" fmla="*/ 9 h 29"/>
                <a:gd name="T4" fmla="*/ 6 w 13"/>
                <a:gd name="T5" fmla="*/ 7 h 29"/>
                <a:gd name="T6" fmla="*/ 8 w 13"/>
                <a:gd name="T7" fmla="*/ 6 h 29"/>
                <a:gd name="T8" fmla="*/ 8 w 13"/>
                <a:gd name="T9" fmla="*/ 4 h 29"/>
                <a:gd name="T10" fmla="*/ 10 w 13"/>
                <a:gd name="T11" fmla="*/ 2 h 29"/>
                <a:gd name="T12" fmla="*/ 11 w 13"/>
                <a:gd name="T13" fmla="*/ 2 h 29"/>
                <a:gd name="T14" fmla="*/ 11 w 13"/>
                <a:gd name="T15" fmla="*/ 0 h 29"/>
                <a:gd name="T16" fmla="*/ 13 w 13"/>
                <a:gd name="T17" fmla="*/ 0 h 29"/>
                <a:gd name="T18" fmla="*/ 13 w 13"/>
                <a:gd name="T19" fmla="*/ 4 h 29"/>
                <a:gd name="T20" fmla="*/ 11 w 13"/>
                <a:gd name="T21" fmla="*/ 7 h 29"/>
                <a:gd name="T22" fmla="*/ 11 w 13"/>
                <a:gd name="T23" fmla="*/ 11 h 29"/>
                <a:gd name="T24" fmla="*/ 11 w 13"/>
                <a:gd name="T25" fmla="*/ 17 h 29"/>
                <a:gd name="T26" fmla="*/ 11 w 13"/>
                <a:gd name="T27" fmla="*/ 21 h 29"/>
                <a:gd name="T28" fmla="*/ 11 w 13"/>
                <a:gd name="T29" fmla="*/ 25 h 29"/>
                <a:gd name="T30" fmla="*/ 11 w 13"/>
                <a:gd name="T31" fmla="*/ 27 h 29"/>
                <a:gd name="T32" fmla="*/ 13 w 13"/>
                <a:gd name="T33" fmla="*/ 29 h 29"/>
                <a:gd name="T34" fmla="*/ 11 w 13"/>
                <a:gd name="T35" fmla="*/ 29 h 29"/>
                <a:gd name="T36" fmla="*/ 11 w 13"/>
                <a:gd name="T37" fmla="*/ 29 h 29"/>
                <a:gd name="T38" fmla="*/ 10 w 13"/>
                <a:gd name="T39" fmla="*/ 29 h 29"/>
                <a:gd name="T40" fmla="*/ 10 w 13"/>
                <a:gd name="T41" fmla="*/ 29 h 29"/>
                <a:gd name="T42" fmla="*/ 8 w 13"/>
                <a:gd name="T43" fmla="*/ 29 h 29"/>
                <a:gd name="T44" fmla="*/ 6 w 13"/>
                <a:gd name="T45" fmla="*/ 29 h 29"/>
                <a:gd name="T46" fmla="*/ 6 w 13"/>
                <a:gd name="T47" fmla="*/ 29 h 29"/>
                <a:gd name="T48" fmla="*/ 6 w 13"/>
                <a:gd name="T49" fmla="*/ 29 h 29"/>
                <a:gd name="T50" fmla="*/ 4 w 13"/>
                <a:gd name="T51" fmla="*/ 29 h 29"/>
                <a:gd name="T52" fmla="*/ 2 w 13"/>
                <a:gd name="T53" fmla="*/ 29 h 29"/>
                <a:gd name="T54" fmla="*/ 2 w 13"/>
                <a:gd name="T55" fmla="*/ 27 h 29"/>
                <a:gd name="T56" fmla="*/ 0 w 13"/>
                <a:gd name="T57" fmla="*/ 27 h 29"/>
                <a:gd name="T58" fmla="*/ 0 w 13"/>
                <a:gd name="T59" fmla="*/ 25 h 29"/>
                <a:gd name="T60" fmla="*/ 0 w 13"/>
                <a:gd name="T61" fmla="*/ 23 h 29"/>
                <a:gd name="T62" fmla="*/ 0 w 13"/>
                <a:gd name="T63" fmla="*/ 23 h 29"/>
                <a:gd name="T64" fmla="*/ 0 w 13"/>
                <a:gd name="T65" fmla="*/ 21 h 29"/>
                <a:gd name="T66" fmla="*/ 0 w 13"/>
                <a:gd name="T67" fmla="*/ 21 h 29"/>
                <a:gd name="T68" fmla="*/ 0 w 13"/>
                <a:gd name="T69" fmla="*/ 19 h 29"/>
                <a:gd name="T70" fmla="*/ 0 w 13"/>
                <a:gd name="T71" fmla="*/ 17 h 29"/>
                <a:gd name="T72" fmla="*/ 2 w 13"/>
                <a:gd name="T73" fmla="*/ 15 h 29"/>
                <a:gd name="T74" fmla="*/ 2 w 13"/>
                <a:gd name="T75" fmla="*/ 13 h 29"/>
                <a:gd name="T76" fmla="*/ 2 w 13"/>
                <a:gd name="T77" fmla="*/ 11 h 29"/>
                <a:gd name="T78" fmla="*/ 2 w 13"/>
                <a:gd name="T79" fmla="*/ 9 h 29"/>
                <a:gd name="T80" fmla="*/ 4 w 13"/>
                <a:gd name="T81" fmla="*/ 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3" h="29">
                  <a:moveTo>
                    <a:pt x="4" y="9"/>
                  </a:moveTo>
                  <a:lnTo>
                    <a:pt x="4" y="9"/>
                  </a:lnTo>
                  <a:lnTo>
                    <a:pt x="6" y="7"/>
                  </a:lnTo>
                  <a:lnTo>
                    <a:pt x="8" y="6"/>
                  </a:lnTo>
                  <a:lnTo>
                    <a:pt x="8" y="4"/>
                  </a:lnTo>
                  <a:lnTo>
                    <a:pt x="10" y="2"/>
                  </a:lnTo>
                  <a:lnTo>
                    <a:pt x="11" y="2"/>
                  </a:lnTo>
                  <a:lnTo>
                    <a:pt x="11" y="0"/>
                  </a:lnTo>
                  <a:lnTo>
                    <a:pt x="13" y="0"/>
                  </a:lnTo>
                  <a:lnTo>
                    <a:pt x="13" y="4"/>
                  </a:lnTo>
                  <a:lnTo>
                    <a:pt x="11" y="7"/>
                  </a:lnTo>
                  <a:lnTo>
                    <a:pt x="11" y="11"/>
                  </a:lnTo>
                  <a:lnTo>
                    <a:pt x="11" y="17"/>
                  </a:lnTo>
                  <a:lnTo>
                    <a:pt x="11" y="21"/>
                  </a:lnTo>
                  <a:lnTo>
                    <a:pt x="11" y="25"/>
                  </a:lnTo>
                  <a:lnTo>
                    <a:pt x="11" y="27"/>
                  </a:lnTo>
                  <a:lnTo>
                    <a:pt x="13" y="29"/>
                  </a:lnTo>
                  <a:lnTo>
                    <a:pt x="11" y="29"/>
                  </a:lnTo>
                  <a:lnTo>
                    <a:pt x="11" y="29"/>
                  </a:lnTo>
                  <a:lnTo>
                    <a:pt x="10" y="29"/>
                  </a:lnTo>
                  <a:lnTo>
                    <a:pt x="10" y="29"/>
                  </a:lnTo>
                  <a:lnTo>
                    <a:pt x="8" y="29"/>
                  </a:lnTo>
                  <a:lnTo>
                    <a:pt x="6" y="29"/>
                  </a:lnTo>
                  <a:lnTo>
                    <a:pt x="6" y="29"/>
                  </a:lnTo>
                  <a:lnTo>
                    <a:pt x="6" y="29"/>
                  </a:lnTo>
                  <a:lnTo>
                    <a:pt x="4" y="29"/>
                  </a:lnTo>
                  <a:lnTo>
                    <a:pt x="2" y="29"/>
                  </a:lnTo>
                  <a:lnTo>
                    <a:pt x="2" y="27"/>
                  </a:lnTo>
                  <a:lnTo>
                    <a:pt x="0" y="27"/>
                  </a:lnTo>
                  <a:lnTo>
                    <a:pt x="0" y="25"/>
                  </a:lnTo>
                  <a:lnTo>
                    <a:pt x="0" y="23"/>
                  </a:lnTo>
                  <a:lnTo>
                    <a:pt x="0" y="23"/>
                  </a:lnTo>
                  <a:lnTo>
                    <a:pt x="0" y="21"/>
                  </a:lnTo>
                  <a:lnTo>
                    <a:pt x="0" y="21"/>
                  </a:lnTo>
                  <a:lnTo>
                    <a:pt x="0" y="19"/>
                  </a:lnTo>
                  <a:lnTo>
                    <a:pt x="0" y="17"/>
                  </a:lnTo>
                  <a:lnTo>
                    <a:pt x="2" y="15"/>
                  </a:lnTo>
                  <a:lnTo>
                    <a:pt x="2" y="13"/>
                  </a:lnTo>
                  <a:lnTo>
                    <a:pt x="2" y="11"/>
                  </a:lnTo>
                  <a:lnTo>
                    <a:pt x="2" y="9"/>
                  </a:lnTo>
                  <a:lnTo>
                    <a:pt x="4" y="9"/>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97" name="Freeform 561"/>
            <p:cNvSpPr>
              <a:spLocks/>
            </p:cNvSpPr>
            <p:nvPr/>
          </p:nvSpPr>
          <p:spPr bwMode="auto">
            <a:xfrm>
              <a:off x="2860" y="2439"/>
              <a:ext cx="320" cy="345"/>
            </a:xfrm>
            <a:custGeom>
              <a:avLst/>
              <a:gdLst>
                <a:gd name="T0" fmla="*/ 280 w 320"/>
                <a:gd name="T1" fmla="*/ 19 h 317"/>
                <a:gd name="T2" fmla="*/ 307 w 320"/>
                <a:gd name="T3" fmla="*/ 25 h 317"/>
                <a:gd name="T4" fmla="*/ 315 w 320"/>
                <a:gd name="T5" fmla="*/ 48 h 317"/>
                <a:gd name="T6" fmla="*/ 309 w 320"/>
                <a:gd name="T7" fmla="*/ 71 h 317"/>
                <a:gd name="T8" fmla="*/ 292 w 320"/>
                <a:gd name="T9" fmla="*/ 100 h 317"/>
                <a:gd name="T10" fmla="*/ 292 w 320"/>
                <a:gd name="T11" fmla="*/ 121 h 317"/>
                <a:gd name="T12" fmla="*/ 278 w 320"/>
                <a:gd name="T13" fmla="*/ 138 h 317"/>
                <a:gd name="T14" fmla="*/ 282 w 320"/>
                <a:gd name="T15" fmla="*/ 148 h 317"/>
                <a:gd name="T16" fmla="*/ 288 w 320"/>
                <a:gd name="T17" fmla="*/ 173 h 317"/>
                <a:gd name="T18" fmla="*/ 288 w 320"/>
                <a:gd name="T19" fmla="*/ 186 h 317"/>
                <a:gd name="T20" fmla="*/ 290 w 320"/>
                <a:gd name="T21" fmla="*/ 207 h 317"/>
                <a:gd name="T22" fmla="*/ 303 w 320"/>
                <a:gd name="T23" fmla="*/ 226 h 317"/>
                <a:gd name="T24" fmla="*/ 307 w 320"/>
                <a:gd name="T25" fmla="*/ 242 h 317"/>
                <a:gd name="T26" fmla="*/ 303 w 320"/>
                <a:gd name="T27" fmla="*/ 249 h 317"/>
                <a:gd name="T28" fmla="*/ 284 w 320"/>
                <a:gd name="T29" fmla="*/ 249 h 317"/>
                <a:gd name="T30" fmla="*/ 265 w 320"/>
                <a:gd name="T31" fmla="*/ 307 h 317"/>
                <a:gd name="T32" fmla="*/ 255 w 320"/>
                <a:gd name="T33" fmla="*/ 311 h 317"/>
                <a:gd name="T34" fmla="*/ 242 w 320"/>
                <a:gd name="T35" fmla="*/ 315 h 317"/>
                <a:gd name="T36" fmla="*/ 221 w 320"/>
                <a:gd name="T37" fmla="*/ 315 h 317"/>
                <a:gd name="T38" fmla="*/ 211 w 320"/>
                <a:gd name="T39" fmla="*/ 305 h 317"/>
                <a:gd name="T40" fmla="*/ 198 w 320"/>
                <a:gd name="T41" fmla="*/ 297 h 317"/>
                <a:gd name="T42" fmla="*/ 186 w 320"/>
                <a:gd name="T43" fmla="*/ 295 h 317"/>
                <a:gd name="T44" fmla="*/ 175 w 320"/>
                <a:gd name="T45" fmla="*/ 297 h 317"/>
                <a:gd name="T46" fmla="*/ 165 w 320"/>
                <a:gd name="T47" fmla="*/ 286 h 317"/>
                <a:gd name="T48" fmla="*/ 161 w 320"/>
                <a:gd name="T49" fmla="*/ 269 h 317"/>
                <a:gd name="T50" fmla="*/ 165 w 320"/>
                <a:gd name="T51" fmla="*/ 255 h 317"/>
                <a:gd name="T52" fmla="*/ 163 w 320"/>
                <a:gd name="T53" fmla="*/ 242 h 317"/>
                <a:gd name="T54" fmla="*/ 154 w 320"/>
                <a:gd name="T55" fmla="*/ 228 h 317"/>
                <a:gd name="T56" fmla="*/ 127 w 320"/>
                <a:gd name="T57" fmla="*/ 230 h 317"/>
                <a:gd name="T58" fmla="*/ 100 w 320"/>
                <a:gd name="T59" fmla="*/ 245 h 317"/>
                <a:gd name="T60" fmla="*/ 83 w 320"/>
                <a:gd name="T61" fmla="*/ 205 h 317"/>
                <a:gd name="T62" fmla="*/ 2 w 320"/>
                <a:gd name="T63" fmla="*/ 201 h 317"/>
                <a:gd name="T64" fmla="*/ 10 w 320"/>
                <a:gd name="T65" fmla="*/ 199 h 317"/>
                <a:gd name="T66" fmla="*/ 10 w 320"/>
                <a:gd name="T67" fmla="*/ 192 h 317"/>
                <a:gd name="T68" fmla="*/ 8 w 320"/>
                <a:gd name="T69" fmla="*/ 188 h 317"/>
                <a:gd name="T70" fmla="*/ 21 w 320"/>
                <a:gd name="T71" fmla="*/ 184 h 317"/>
                <a:gd name="T72" fmla="*/ 40 w 320"/>
                <a:gd name="T73" fmla="*/ 182 h 317"/>
                <a:gd name="T74" fmla="*/ 48 w 320"/>
                <a:gd name="T75" fmla="*/ 186 h 317"/>
                <a:gd name="T76" fmla="*/ 60 w 320"/>
                <a:gd name="T77" fmla="*/ 174 h 317"/>
                <a:gd name="T78" fmla="*/ 69 w 320"/>
                <a:gd name="T79" fmla="*/ 167 h 317"/>
                <a:gd name="T80" fmla="*/ 75 w 320"/>
                <a:gd name="T81" fmla="*/ 151 h 317"/>
                <a:gd name="T82" fmla="*/ 83 w 320"/>
                <a:gd name="T83" fmla="*/ 126 h 317"/>
                <a:gd name="T84" fmla="*/ 98 w 320"/>
                <a:gd name="T85" fmla="*/ 103 h 317"/>
                <a:gd name="T86" fmla="*/ 104 w 320"/>
                <a:gd name="T87" fmla="*/ 55 h 317"/>
                <a:gd name="T88" fmla="*/ 107 w 320"/>
                <a:gd name="T89" fmla="*/ 32 h 317"/>
                <a:gd name="T90" fmla="*/ 127 w 320"/>
                <a:gd name="T91" fmla="*/ 7 h 317"/>
                <a:gd name="T92" fmla="*/ 152 w 320"/>
                <a:gd name="T93" fmla="*/ 21 h 317"/>
                <a:gd name="T94" fmla="*/ 171 w 320"/>
                <a:gd name="T95" fmla="*/ 21 h 317"/>
                <a:gd name="T96" fmla="*/ 180 w 320"/>
                <a:gd name="T97" fmla="*/ 19 h 317"/>
                <a:gd name="T98" fmla="*/ 196 w 320"/>
                <a:gd name="T99" fmla="*/ 7 h 317"/>
                <a:gd name="T100" fmla="*/ 221 w 320"/>
                <a:gd name="T101" fmla="*/ 6 h 317"/>
                <a:gd name="T102" fmla="*/ 225 w 320"/>
                <a:gd name="T103" fmla="*/ 0 h 317"/>
                <a:gd name="T104" fmla="*/ 232 w 320"/>
                <a:gd name="T105" fmla="*/ 0 h 317"/>
                <a:gd name="T106" fmla="*/ 240 w 320"/>
                <a:gd name="T107" fmla="*/ 7 h 317"/>
                <a:gd name="T108" fmla="*/ 249 w 320"/>
                <a:gd name="T109" fmla="*/ 6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20" h="317">
                  <a:moveTo>
                    <a:pt x="251" y="7"/>
                  </a:moveTo>
                  <a:lnTo>
                    <a:pt x="253" y="13"/>
                  </a:lnTo>
                  <a:lnTo>
                    <a:pt x="257" y="17"/>
                  </a:lnTo>
                  <a:lnTo>
                    <a:pt x="261" y="19"/>
                  </a:lnTo>
                  <a:lnTo>
                    <a:pt x="267" y="19"/>
                  </a:lnTo>
                  <a:lnTo>
                    <a:pt x="274" y="19"/>
                  </a:lnTo>
                  <a:lnTo>
                    <a:pt x="280" y="19"/>
                  </a:lnTo>
                  <a:lnTo>
                    <a:pt x="286" y="17"/>
                  </a:lnTo>
                  <a:lnTo>
                    <a:pt x="292" y="17"/>
                  </a:lnTo>
                  <a:lnTo>
                    <a:pt x="296" y="17"/>
                  </a:lnTo>
                  <a:lnTo>
                    <a:pt x="297" y="19"/>
                  </a:lnTo>
                  <a:lnTo>
                    <a:pt x="301" y="21"/>
                  </a:lnTo>
                  <a:lnTo>
                    <a:pt x="303" y="23"/>
                  </a:lnTo>
                  <a:lnTo>
                    <a:pt x="307" y="25"/>
                  </a:lnTo>
                  <a:lnTo>
                    <a:pt x="309" y="29"/>
                  </a:lnTo>
                  <a:lnTo>
                    <a:pt x="311" y="30"/>
                  </a:lnTo>
                  <a:lnTo>
                    <a:pt x="313" y="32"/>
                  </a:lnTo>
                  <a:lnTo>
                    <a:pt x="313" y="36"/>
                  </a:lnTo>
                  <a:lnTo>
                    <a:pt x="313" y="40"/>
                  </a:lnTo>
                  <a:lnTo>
                    <a:pt x="313" y="44"/>
                  </a:lnTo>
                  <a:lnTo>
                    <a:pt x="315" y="48"/>
                  </a:lnTo>
                  <a:lnTo>
                    <a:pt x="315" y="52"/>
                  </a:lnTo>
                  <a:lnTo>
                    <a:pt x="317" y="54"/>
                  </a:lnTo>
                  <a:lnTo>
                    <a:pt x="319" y="57"/>
                  </a:lnTo>
                  <a:lnTo>
                    <a:pt x="320" y="57"/>
                  </a:lnTo>
                  <a:lnTo>
                    <a:pt x="317" y="63"/>
                  </a:lnTo>
                  <a:lnTo>
                    <a:pt x="313" y="67"/>
                  </a:lnTo>
                  <a:lnTo>
                    <a:pt x="309" y="71"/>
                  </a:lnTo>
                  <a:lnTo>
                    <a:pt x="303" y="75"/>
                  </a:lnTo>
                  <a:lnTo>
                    <a:pt x="299" y="78"/>
                  </a:lnTo>
                  <a:lnTo>
                    <a:pt x="296" y="82"/>
                  </a:lnTo>
                  <a:lnTo>
                    <a:pt x="292" y="88"/>
                  </a:lnTo>
                  <a:lnTo>
                    <a:pt x="292" y="96"/>
                  </a:lnTo>
                  <a:lnTo>
                    <a:pt x="292" y="98"/>
                  </a:lnTo>
                  <a:lnTo>
                    <a:pt x="292" y="100"/>
                  </a:lnTo>
                  <a:lnTo>
                    <a:pt x="294" y="103"/>
                  </a:lnTo>
                  <a:lnTo>
                    <a:pt x="294" y="105"/>
                  </a:lnTo>
                  <a:lnTo>
                    <a:pt x="294" y="109"/>
                  </a:lnTo>
                  <a:lnTo>
                    <a:pt x="294" y="111"/>
                  </a:lnTo>
                  <a:lnTo>
                    <a:pt x="294" y="115"/>
                  </a:lnTo>
                  <a:lnTo>
                    <a:pt x="294" y="119"/>
                  </a:lnTo>
                  <a:lnTo>
                    <a:pt x="292" y="121"/>
                  </a:lnTo>
                  <a:lnTo>
                    <a:pt x="290" y="123"/>
                  </a:lnTo>
                  <a:lnTo>
                    <a:pt x="288" y="125"/>
                  </a:lnTo>
                  <a:lnTo>
                    <a:pt x="286" y="126"/>
                  </a:lnTo>
                  <a:lnTo>
                    <a:pt x="282" y="130"/>
                  </a:lnTo>
                  <a:lnTo>
                    <a:pt x="280" y="132"/>
                  </a:lnTo>
                  <a:lnTo>
                    <a:pt x="278" y="136"/>
                  </a:lnTo>
                  <a:lnTo>
                    <a:pt x="278" y="138"/>
                  </a:lnTo>
                  <a:lnTo>
                    <a:pt x="278" y="140"/>
                  </a:lnTo>
                  <a:lnTo>
                    <a:pt x="278" y="140"/>
                  </a:lnTo>
                  <a:lnTo>
                    <a:pt x="278" y="142"/>
                  </a:lnTo>
                  <a:lnTo>
                    <a:pt x="280" y="144"/>
                  </a:lnTo>
                  <a:lnTo>
                    <a:pt x="282" y="146"/>
                  </a:lnTo>
                  <a:lnTo>
                    <a:pt x="282" y="148"/>
                  </a:lnTo>
                  <a:lnTo>
                    <a:pt x="282" y="148"/>
                  </a:lnTo>
                  <a:lnTo>
                    <a:pt x="284" y="148"/>
                  </a:lnTo>
                  <a:lnTo>
                    <a:pt x="284" y="151"/>
                  </a:lnTo>
                  <a:lnTo>
                    <a:pt x="286" y="157"/>
                  </a:lnTo>
                  <a:lnTo>
                    <a:pt x="286" y="161"/>
                  </a:lnTo>
                  <a:lnTo>
                    <a:pt x="286" y="165"/>
                  </a:lnTo>
                  <a:lnTo>
                    <a:pt x="288" y="169"/>
                  </a:lnTo>
                  <a:lnTo>
                    <a:pt x="288" y="173"/>
                  </a:lnTo>
                  <a:lnTo>
                    <a:pt x="288" y="176"/>
                  </a:lnTo>
                  <a:lnTo>
                    <a:pt x="288" y="182"/>
                  </a:lnTo>
                  <a:lnTo>
                    <a:pt x="288" y="182"/>
                  </a:lnTo>
                  <a:lnTo>
                    <a:pt x="288" y="184"/>
                  </a:lnTo>
                  <a:lnTo>
                    <a:pt x="288" y="184"/>
                  </a:lnTo>
                  <a:lnTo>
                    <a:pt x="288" y="186"/>
                  </a:lnTo>
                  <a:lnTo>
                    <a:pt x="288" y="186"/>
                  </a:lnTo>
                  <a:lnTo>
                    <a:pt x="288" y="188"/>
                  </a:lnTo>
                  <a:lnTo>
                    <a:pt x="290" y="188"/>
                  </a:lnTo>
                  <a:lnTo>
                    <a:pt x="290" y="190"/>
                  </a:lnTo>
                  <a:lnTo>
                    <a:pt x="290" y="194"/>
                  </a:lnTo>
                  <a:lnTo>
                    <a:pt x="290" y="198"/>
                  </a:lnTo>
                  <a:lnTo>
                    <a:pt x="290" y="203"/>
                  </a:lnTo>
                  <a:lnTo>
                    <a:pt x="290" y="207"/>
                  </a:lnTo>
                  <a:lnTo>
                    <a:pt x="292" y="213"/>
                  </a:lnTo>
                  <a:lnTo>
                    <a:pt x="294" y="217"/>
                  </a:lnTo>
                  <a:lnTo>
                    <a:pt x="296" y="221"/>
                  </a:lnTo>
                  <a:lnTo>
                    <a:pt x="301" y="221"/>
                  </a:lnTo>
                  <a:lnTo>
                    <a:pt x="301" y="222"/>
                  </a:lnTo>
                  <a:lnTo>
                    <a:pt x="301" y="224"/>
                  </a:lnTo>
                  <a:lnTo>
                    <a:pt x="303" y="226"/>
                  </a:lnTo>
                  <a:lnTo>
                    <a:pt x="303" y="228"/>
                  </a:lnTo>
                  <a:lnTo>
                    <a:pt x="305" y="232"/>
                  </a:lnTo>
                  <a:lnTo>
                    <a:pt x="305" y="234"/>
                  </a:lnTo>
                  <a:lnTo>
                    <a:pt x="307" y="238"/>
                  </a:lnTo>
                  <a:lnTo>
                    <a:pt x="307" y="240"/>
                  </a:lnTo>
                  <a:lnTo>
                    <a:pt x="307" y="242"/>
                  </a:lnTo>
                  <a:lnTo>
                    <a:pt x="307" y="242"/>
                  </a:lnTo>
                  <a:lnTo>
                    <a:pt x="307" y="244"/>
                  </a:lnTo>
                  <a:lnTo>
                    <a:pt x="307" y="245"/>
                  </a:lnTo>
                  <a:lnTo>
                    <a:pt x="307" y="247"/>
                  </a:lnTo>
                  <a:lnTo>
                    <a:pt x="307" y="247"/>
                  </a:lnTo>
                  <a:lnTo>
                    <a:pt x="307" y="249"/>
                  </a:lnTo>
                  <a:lnTo>
                    <a:pt x="307" y="249"/>
                  </a:lnTo>
                  <a:lnTo>
                    <a:pt x="303" y="249"/>
                  </a:lnTo>
                  <a:lnTo>
                    <a:pt x="299" y="249"/>
                  </a:lnTo>
                  <a:lnTo>
                    <a:pt x="297" y="251"/>
                  </a:lnTo>
                  <a:lnTo>
                    <a:pt x="294" y="251"/>
                  </a:lnTo>
                  <a:lnTo>
                    <a:pt x="292" y="251"/>
                  </a:lnTo>
                  <a:lnTo>
                    <a:pt x="290" y="253"/>
                  </a:lnTo>
                  <a:lnTo>
                    <a:pt x="286" y="251"/>
                  </a:lnTo>
                  <a:lnTo>
                    <a:pt x="284" y="249"/>
                  </a:lnTo>
                  <a:lnTo>
                    <a:pt x="280" y="255"/>
                  </a:lnTo>
                  <a:lnTo>
                    <a:pt x="278" y="265"/>
                  </a:lnTo>
                  <a:lnTo>
                    <a:pt x="276" y="274"/>
                  </a:lnTo>
                  <a:lnTo>
                    <a:pt x="274" y="284"/>
                  </a:lnTo>
                  <a:lnTo>
                    <a:pt x="272" y="293"/>
                  </a:lnTo>
                  <a:lnTo>
                    <a:pt x="269" y="301"/>
                  </a:lnTo>
                  <a:lnTo>
                    <a:pt x="265" y="307"/>
                  </a:lnTo>
                  <a:lnTo>
                    <a:pt x="259" y="309"/>
                  </a:lnTo>
                  <a:lnTo>
                    <a:pt x="259" y="309"/>
                  </a:lnTo>
                  <a:lnTo>
                    <a:pt x="257" y="309"/>
                  </a:lnTo>
                  <a:lnTo>
                    <a:pt x="257" y="309"/>
                  </a:lnTo>
                  <a:lnTo>
                    <a:pt x="255" y="309"/>
                  </a:lnTo>
                  <a:lnTo>
                    <a:pt x="255" y="311"/>
                  </a:lnTo>
                  <a:lnTo>
                    <a:pt x="255" y="311"/>
                  </a:lnTo>
                  <a:lnTo>
                    <a:pt x="253" y="309"/>
                  </a:lnTo>
                  <a:lnTo>
                    <a:pt x="253" y="309"/>
                  </a:lnTo>
                  <a:lnTo>
                    <a:pt x="251" y="311"/>
                  </a:lnTo>
                  <a:lnTo>
                    <a:pt x="249" y="311"/>
                  </a:lnTo>
                  <a:lnTo>
                    <a:pt x="248" y="313"/>
                  </a:lnTo>
                  <a:lnTo>
                    <a:pt x="246" y="315"/>
                  </a:lnTo>
                  <a:lnTo>
                    <a:pt x="242" y="315"/>
                  </a:lnTo>
                  <a:lnTo>
                    <a:pt x="240" y="317"/>
                  </a:lnTo>
                  <a:lnTo>
                    <a:pt x="238" y="317"/>
                  </a:lnTo>
                  <a:lnTo>
                    <a:pt x="234" y="317"/>
                  </a:lnTo>
                  <a:lnTo>
                    <a:pt x="230" y="317"/>
                  </a:lnTo>
                  <a:lnTo>
                    <a:pt x="226" y="317"/>
                  </a:lnTo>
                  <a:lnTo>
                    <a:pt x="225" y="317"/>
                  </a:lnTo>
                  <a:lnTo>
                    <a:pt x="221" y="315"/>
                  </a:lnTo>
                  <a:lnTo>
                    <a:pt x="219" y="313"/>
                  </a:lnTo>
                  <a:lnTo>
                    <a:pt x="219" y="311"/>
                  </a:lnTo>
                  <a:lnTo>
                    <a:pt x="217" y="307"/>
                  </a:lnTo>
                  <a:lnTo>
                    <a:pt x="217" y="303"/>
                  </a:lnTo>
                  <a:lnTo>
                    <a:pt x="215" y="303"/>
                  </a:lnTo>
                  <a:lnTo>
                    <a:pt x="213" y="303"/>
                  </a:lnTo>
                  <a:lnTo>
                    <a:pt x="211" y="305"/>
                  </a:lnTo>
                  <a:lnTo>
                    <a:pt x="209" y="305"/>
                  </a:lnTo>
                  <a:lnTo>
                    <a:pt x="207" y="305"/>
                  </a:lnTo>
                  <a:lnTo>
                    <a:pt x="203" y="303"/>
                  </a:lnTo>
                  <a:lnTo>
                    <a:pt x="201" y="303"/>
                  </a:lnTo>
                  <a:lnTo>
                    <a:pt x="201" y="301"/>
                  </a:lnTo>
                  <a:lnTo>
                    <a:pt x="200" y="299"/>
                  </a:lnTo>
                  <a:lnTo>
                    <a:pt x="198" y="297"/>
                  </a:lnTo>
                  <a:lnTo>
                    <a:pt x="196" y="297"/>
                  </a:lnTo>
                  <a:lnTo>
                    <a:pt x="196" y="297"/>
                  </a:lnTo>
                  <a:lnTo>
                    <a:pt x="194" y="297"/>
                  </a:lnTo>
                  <a:lnTo>
                    <a:pt x="192" y="297"/>
                  </a:lnTo>
                  <a:lnTo>
                    <a:pt x="192" y="297"/>
                  </a:lnTo>
                  <a:lnTo>
                    <a:pt x="188" y="295"/>
                  </a:lnTo>
                  <a:lnTo>
                    <a:pt x="186" y="295"/>
                  </a:lnTo>
                  <a:lnTo>
                    <a:pt x="186" y="295"/>
                  </a:lnTo>
                  <a:lnTo>
                    <a:pt x="184" y="295"/>
                  </a:lnTo>
                  <a:lnTo>
                    <a:pt x="182" y="295"/>
                  </a:lnTo>
                  <a:lnTo>
                    <a:pt x="182" y="297"/>
                  </a:lnTo>
                  <a:lnTo>
                    <a:pt x="180" y="297"/>
                  </a:lnTo>
                  <a:lnTo>
                    <a:pt x="178" y="297"/>
                  </a:lnTo>
                  <a:lnTo>
                    <a:pt x="175" y="297"/>
                  </a:lnTo>
                  <a:lnTo>
                    <a:pt x="173" y="297"/>
                  </a:lnTo>
                  <a:lnTo>
                    <a:pt x="171" y="295"/>
                  </a:lnTo>
                  <a:lnTo>
                    <a:pt x="169" y="295"/>
                  </a:lnTo>
                  <a:lnTo>
                    <a:pt x="167" y="293"/>
                  </a:lnTo>
                  <a:lnTo>
                    <a:pt x="167" y="292"/>
                  </a:lnTo>
                  <a:lnTo>
                    <a:pt x="165" y="288"/>
                  </a:lnTo>
                  <a:lnTo>
                    <a:pt x="165" y="286"/>
                  </a:lnTo>
                  <a:lnTo>
                    <a:pt x="165" y="282"/>
                  </a:lnTo>
                  <a:lnTo>
                    <a:pt x="165" y="280"/>
                  </a:lnTo>
                  <a:lnTo>
                    <a:pt x="165" y="276"/>
                  </a:lnTo>
                  <a:lnTo>
                    <a:pt x="165" y="274"/>
                  </a:lnTo>
                  <a:lnTo>
                    <a:pt x="163" y="272"/>
                  </a:lnTo>
                  <a:lnTo>
                    <a:pt x="163" y="270"/>
                  </a:lnTo>
                  <a:lnTo>
                    <a:pt x="161" y="269"/>
                  </a:lnTo>
                  <a:lnTo>
                    <a:pt x="161" y="267"/>
                  </a:lnTo>
                  <a:lnTo>
                    <a:pt x="161" y="265"/>
                  </a:lnTo>
                  <a:lnTo>
                    <a:pt x="161" y="263"/>
                  </a:lnTo>
                  <a:lnTo>
                    <a:pt x="161" y="261"/>
                  </a:lnTo>
                  <a:lnTo>
                    <a:pt x="163" y="259"/>
                  </a:lnTo>
                  <a:lnTo>
                    <a:pt x="163" y="257"/>
                  </a:lnTo>
                  <a:lnTo>
                    <a:pt x="165" y="255"/>
                  </a:lnTo>
                  <a:lnTo>
                    <a:pt x="165" y="253"/>
                  </a:lnTo>
                  <a:lnTo>
                    <a:pt x="165" y="251"/>
                  </a:lnTo>
                  <a:lnTo>
                    <a:pt x="165" y="249"/>
                  </a:lnTo>
                  <a:lnTo>
                    <a:pt x="165" y="249"/>
                  </a:lnTo>
                  <a:lnTo>
                    <a:pt x="165" y="247"/>
                  </a:lnTo>
                  <a:lnTo>
                    <a:pt x="165" y="244"/>
                  </a:lnTo>
                  <a:lnTo>
                    <a:pt x="163" y="242"/>
                  </a:lnTo>
                  <a:lnTo>
                    <a:pt x="163" y="240"/>
                  </a:lnTo>
                  <a:lnTo>
                    <a:pt x="163" y="236"/>
                  </a:lnTo>
                  <a:lnTo>
                    <a:pt x="165" y="234"/>
                  </a:lnTo>
                  <a:lnTo>
                    <a:pt x="165" y="230"/>
                  </a:lnTo>
                  <a:lnTo>
                    <a:pt x="163" y="230"/>
                  </a:lnTo>
                  <a:lnTo>
                    <a:pt x="159" y="230"/>
                  </a:lnTo>
                  <a:lnTo>
                    <a:pt x="154" y="228"/>
                  </a:lnTo>
                  <a:lnTo>
                    <a:pt x="146" y="226"/>
                  </a:lnTo>
                  <a:lnTo>
                    <a:pt x="138" y="226"/>
                  </a:lnTo>
                  <a:lnTo>
                    <a:pt x="132" y="226"/>
                  </a:lnTo>
                  <a:lnTo>
                    <a:pt x="129" y="226"/>
                  </a:lnTo>
                  <a:lnTo>
                    <a:pt x="127" y="226"/>
                  </a:lnTo>
                  <a:lnTo>
                    <a:pt x="127" y="228"/>
                  </a:lnTo>
                  <a:lnTo>
                    <a:pt x="127" y="230"/>
                  </a:lnTo>
                  <a:lnTo>
                    <a:pt x="125" y="234"/>
                  </a:lnTo>
                  <a:lnTo>
                    <a:pt x="125" y="238"/>
                  </a:lnTo>
                  <a:lnTo>
                    <a:pt x="121" y="240"/>
                  </a:lnTo>
                  <a:lnTo>
                    <a:pt x="117" y="244"/>
                  </a:lnTo>
                  <a:lnTo>
                    <a:pt x="111" y="245"/>
                  </a:lnTo>
                  <a:lnTo>
                    <a:pt x="102" y="245"/>
                  </a:lnTo>
                  <a:lnTo>
                    <a:pt x="100" y="245"/>
                  </a:lnTo>
                  <a:lnTo>
                    <a:pt x="96" y="242"/>
                  </a:lnTo>
                  <a:lnTo>
                    <a:pt x="92" y="236"/>
                  </a:lnTo>
                  <a:lnTo>
                    <a:pt x="88" y="230"/>
                  </a:lnTo>
                  <a:lnTo>
                    <a:pt x="86" y="224"/>
                  </a:lnTo>
                  <a:lnTo>
                    <a:pt x="84" y="217"/>
                  </a:lnTo>
                  <a:lnTo>
                    <a:pt x="83" y="211"/>
                  </a:lnTo>
                  <a:lnTo>
                    <a:pt x="83" y="205"/>
                  </a:lnTo>
                  <a:lnTo>
                    <a:pt x="0" y="205"/>
                  </a:lnTo>
                  <a:lnTo>
                    <a:pt x="0" y="205"/>
                  </a:lnTo>
                  <a:lnTo>
                    <a:pt x="0" y="203"/>
                  </a:lnTo>
                  <a:lnTo>
                    <a:pt x="0" y="203"/>
                  </a:lnTo>
                  <a:lnTo>
                    <a:pt x="0" y="203"/>
                  </a:lnTo>
                  <a:lnTo>
                    <a:pt x="2" y="203"/>
                  </a:lnTo>
                  <a:lnTo>
                    <a:pt x="2" y="201"/>
                  </a:lnTo>
                  <a:lnTo>
                    <a:pt x="2" y="201"/>
                  </a:lnTo>
                  <a:lnTo>
                    <a:pt x="2" y="201"/>
                  </a:lnTo>
                  <a:lnTo>
                    <a:pt x="4" y="201"/>
                  </a:lnTo>
                  <a:lnTo>
                    <a:pt x="6" y="199"/>
                  </a:lnTo>
                  <a:lnTo>
                    <a:pt x="8" y="199"/>
                  </a:lnTo>
                  <a:lnTo>
                    <a:pt x="8" y="199"/>
                  </a:lnTo>
                  <a:lnTo>
                    <a:pt x="10" y="199"/>
                  </a:lnTo>
                  <a:lnTo>
                    <a:pt x="12" y="199"/>
                  </a:lnTo>
                  <a:lnTo>
                    <a:pt x="13" y="199"/>
                  </a:lnTo>
                  <a:lnTo>
                    <a:pt x="13" y="199"/>
                  </a:lnTo>
                  <a:lnTo>
                    <a:pt x="13" y="192"/>
                  </a:lnTo>
                  <a:lnTo>
                    <a:pt x="12" y="192"/>
                  </a:lnTo>
                  <a:lnTo>
                    <a:pt x="12" y="192"/>
                  </a:lnTo>
                  <a:lnTo>
                    <a:pt x="10" y="192"/>
                  </a:lnTo>
                  <a:lnTo>
                    <a:pt x="8" y="192"/>
                  </a:lnTo>
                  <a:lnTo>
                    <a:pt x="8" y="192"/>
                  </a:lnTo>
                  <a:lnTo>
                    <a:pt x="6" y="192"/>
                  </a:lnTo>
                  <a:lnTo>
                    <a:pt x="6" y="192"/>
                  </a:lnTo>
                  <a:lnTo>
                    <a:pt x="4" y="192"/>
                  </a:lnTo>
                  <a:lnTo>
                    <a:pt x="6" y="190"/>
                  </a:lnTo>
                  <a:lnTo>
                    <a:pt x="8" y="188"/>
                  </a:lnTo>
                  <a:lnTo>
                    <a:pt x="10" y="188"/>
                  </a:lnTo>
                  <a:lnTo>
                    <a:pt x="12" y="186"/>
                  </a:lnTo>
                  <a:lnTo>
                    <a:pt x="13" y="184"/>
                  </a:lnTo>
                  <a:lnTo>
                    <a:pt x="15" y="184"/>
                  </a:lnTo>
                  <a:lnTo>
                    <a:pt x="17" y="182"/>
                  </a:lnTo>
                  <a:lnTo>
                    <a:pt x="21" y="182"/>
                  </a:lnTo>
                  <a:lnTo>
                    <a:pt x="21" y="184"/>
                  </a:lnTo>
                  <a:lnTo>
                    <a:pt x="25" y="184"/>
                  </a:lnTo>
                  <a:lnTo>
                    <a:pt x="27" y="184"/>
                  </a:lnTo>
                  <a:lnTo>
                    <a:pt x="29" y="184"/>
                  </a:lnTo>
                  <a:lnTo>
                    <a:pt x="33" y="182"/>
                  </a:lnTo>
                  <a:lnTo>
                    <a:pt x="35" y="182"/>
                  </a:lnTo>
                  <a:lnTo>
                    <a:pt x="38" y="182"/>
                  </a:lnTo>
                  <a:lnTo>
                    <a:pt x="40" y="182"/>
                  </a:lnTo>
                  <a:lnTo>
                    <a:pt x="40" y="182"/>
                  </a:lnTo>
                  <a:lnTo>
                    <a:pt x="42" y="182"/>
                  </a:lnTo>
                  <a:lnTo>
                    <a:pt x="44" y="184"/>
                  </a:lnTo>
                  <a:lnTo>
                    <a:pt x="44" y="184"/>
                  </a:lnTo>
                  <a:lnTo>
                    <a:pt x="46" y="184"/>
                  </a:lnTo>
                  <a:lnTo>
                    <a:pt x="48" y="186"/>
                  </a:lnTo>
                  <a:lnTo>
                    <a:pt x="48" y="186"/>
                  </a:lnTo>
                  <a:lnTo>
                    <a:pt x="50" y="186"/>
                  </a:lnTo>
                  <a:lnTo>
                    <a:pt x="52" y="184"/>
                  </a:lnTo>
                  <a:lnTo>
                    <a:pt x="54" y="184"/>
                  </a:lnTo>
                  <a:lnTo>
                    <a:pt x="56" y="182"/>
                  </a:lnTo>
                  <a:lnTo>
                    <a:pt x="58" y="178"/>
                  </a:lnTo>
                  <a:lnTo>
                    <a:pt x="58" y="176"/>
                  </a:lnTo>
                  <a:lnTo>
                    <a:pt x="60" y="174"/>
                  </a:lnTo>
                  <a:lnTo>
                    <a:pt x="61" y="173"/>
                  </a:lnTo>
                  <a:lnTo>
                    <a:pt x="61" y="173"/>
                  </a:lnTo>
                  <a:lnTo>
                    <a:pt x="63" y="171"/>
                  </a:lnTo>
                  <a:lnTo>
                    <a:pt x="65" y="169"/>
                  </a:lnTo>
                  <a:lnTo>
                    <a:pt x="65" y="169"/>
                  </a:lnTo>
                  <a:lnTo>
                    <a:pt x="67" y="169"/>
                  </a:lnTo>
                  <a:lnTo>
                    <a:pt x="69" y="167"/>
                  </a:lnTo>
                  <a:lnTo>
                    <a:pt x="69" y="167"/>
                  </a:lnTo>
                  <a:lnTo>
                    <a:pt x="71" y="167"/>
                  </a:lnTo>
                  <a:lnTo>
                    <a:pt x="71" y="165"/>
                  </a:lnTo>
                  <a:lnTo>
                    <a:pt x="73" y="165"/>
                  </a:lnTo>
                  <a:lnTo>
                    <a:pt x="73" y="161"/>
                  </a:lnTo>
                  <a:lnTo>
                    <a:pt x="75" y="157"/>
                  </a:lnTo>
                  <a:lnTo>
                    <a:pt x="75" y="151"/>
                  </a:lnTo>
                  <a:lnTo>
                    <a:pt x="75" y="148"/>
                  </a:lnTo>
                  <a:lnTo>
                    <a:pt x="77" y="142"/>
                  </a:lnTo>
                  <a:lnTo>
                    <a:pt x="77" y="138"/>
                  </a:lnTo>
                  <a:lnTo>
                    <a:pt x="77" y="134"/>
                  </a:lnTo>
                  <a:lnTo>
                    <a:pt x="79" y="132"/>
                  </a:lnTo>
                  <a:lnTo>
                    <a:pt x="81" y="128"/>
                  </a:lnTo>
                  <a:lnTo>
                    <a:pt x="83" y="126"/>
                  </a:lnTo>
                  <a:lnTo>
                    <a:pt x="84" y="123"/>
                  </a:lnTo>
                  <a:lnTo>
                    <a:pt x="86" y="121"/>
                  </a:lnTo>
                  <a:lnTo>
                    <a:pt x="88" y="119"/>
                  </a:lnTo>
                  <a:lnTo>
                    <a:pt x="90" y="117"/>
                  </a:lnTo>
                  <a:lnTo>
                    <a:pt x="90" y="117"/>
                  </a:lnTo>
                  <a:lnTo>
                    <a:pt x="96" y="109"/>
                  </a:lnTo>
                  <a:lnTo>
                    <a:pt x="98" y="103"/>
                  </a:lnTo>
                  <a:lnTo>
                    <a:pt x="100" y="96"/>
                  </a:lnTo>
                  <a:lnTo>
                    <a:pt x="102" y="90"/>
                  </a:lnTo>
                  <a:lnTo>
                    <a:pt x="102" y="82"/>
                  </a:lnTo>
                  <a:lnTo>
                    <a:pt x="104" y="75"/>
                  </a:lnTo>
                  <a:lnTo>
                    <a:pt x="104" y="67"/>
                  </a:lnTo>
                  <a:lnTo>
                    <a:pt x="102" y="57"/>
                  </a:lnTo>
                  <a:lnTo>
                    <a:pt x="104" y="55"/>
                  </a:lnTo>
                  <a:lnTo>
                    <a:pt x="104" y="52"/>
                  </a:lnTo>
                  <a:lnTo>
                    <a:pt x="106" y="50"/>
                  </a:lnTo>
                  <a:lnTo>
                    <a:pt x="106" y="50"/>
                  </a:lnTo>
                  <a:lnTo>
                    <a:pt x="107" y="46"/>
                  </a:lnTo>
                  <a:lnTo>
                    <a:pt x="107" y="44"/>
                  </a:lnTo>
                  <a:lnTo>
                    <a:pt x="107" y="38"/>
                  </a:lnTo>
                  <a:lnTo>
                    <a:pt x="107" y="32"/>
                  </a:lnTo>
                  <a:lnTo>
                    <a:pt x="109" y="29"/>
                  </a:lnTo>
                  <a:lnTo>
                    <a:pt x="111" y="25"/>
                  </a:lnTo>
                  <a:lnTo>
                    <a:pt x="113" y="21"/>
                  </a:lnTo>
                  <a:lnTo>
                    <a:pt x="117" y="17"/>
                  </a:lnTo>
                  <a:lnTo>
                    <a:pt x="119" y="13"/>
                  </a:lnTo>
                  <a:lnTo>
                    <a:pt x="123" y="9"/>
                  </a:lnTo>
                  <a:lnTo>
                    <a:pt x="127" y="7"/>
                  </a:lnTo>
                  <a:lnTo>
                    <a:pt x="130" y="7"/>
                  </a:lnTo>
                  <a:lnTo>
                    <a:pt x="134" y="7"/>
                  </a:lnTo>
                  <a:lnTo>
                    <a:pt x="138" y="9"/>
                  </a:lnTo>
                  <a:lnTo>
                    <a:pt x="142" y="11"/>
                  </a:lnTo>
                  <a:lnTo>
                    <a:pt x="146" y="15"/>
                  </a:lnTo>
                  <a:lnTo>
                    <a:pt x="148" y="17"/>
                  </a:lnTo>
                  <a:lnTo>
                    <a:pt x="152" y="21"/>
                  </a:lnTo>
                  <a:lnTo>
                    <a:pt x="155" y="21"/>
                  </a:lnTo>
                  <a:lnTo>
                    <a:pt x="159" y="23"/>
                  </a:lnTo>
                  <a:lnTo>
                    <a:pt x="163" y="23"/>
                  </a:lnTo>
                  <a:lnTo>
                    <a:pt x="165" y="23"/>
                  </a:lnTo>
                  <a:lnTo>
                    <a:pt x="167" y="23"/>
                  </a:lnTo>
                  <a:lnTo>
                    <a:pt x="169" y="21"/>
                  </a:lnTo>
                  <a:lnTo>
                    <a:pt x="171" y="21"/>
                  </a:lnTo>
                  <a:lnTo>
                    <a:pt x="173" y="21"/>
                  </a:lnTo>
                  <a:lnTo>
                    <a:pt x="175" y="21"/>
                  </a:lnTo>
                  <a:lnTo>
                    <a:pt x="177" y="21"/>
                  </a:lnTo>
                  <a:lnTo>
                    <a:pt x="178" y="21"/>
                  </a:lnTo>
                  <a:lnTo>
                    <a:pt x="178" y="19"/>
                  </a:lnTo>
                  <a:lnTo>
                    <a:pt x="180" y="19"/>
                  </a:lnTo>
                  <a:lnTo>
                    <a:pt x="180" y="19"/>
                  </a:lnTo>
                  <a:lnTo>
                    <a:pt x="180" y="17"/>
                  </a:lnTo>
                  <a:lnTo>
                    <a:pt x="182" y="17"/>
                  </a:lnTo>
                  <a:lnTo>
                    <a:pt x="182" y="15"/>
                  </a:lnTo>
                  <a:lnTo>
                    <a:pt x="182" y="15"/>
                  </a:lnTo>
                  <a:lnTo>
                    <a:pt x="188" y="11"/>
                  </a:lnTo>
                  <a:lnTo>
                    <a:pt x="192" y="9"/>
                  </a:lnTo>
                  <a:lnTo>
                    <a:pt x="196" y="7"/>
                  </a:lnTo>
                  <a:lnTo>
                    <a:pt x="201" y="7"/>
                  </a:lnTo>
                  <a:lnTo>
                    <a:pt x="205" y="7"/>
                  </a:lnTo>
                  <a:lnTo>
                    <a:pt x="211" y="7"/>
                  </a:lnTo>
                  <a:lnTo>
                    <a:pt x="215" y="7"/>
                  </a:lnTo>
                  <a:lnTo>
                    <a:pt x="221" y="7"/>
                  </a:lnTo>
                  <a:lnTo>
                    <a:pt x="221" y="7"/>
                  </a:lnTo>
                  <a:lnTo>
                    <a:pt x="221" y="6"/>
                  </a:lnTo>
                  <a:lnTo>
                    <a:pt x="223" y="6"/>
                  </a:lnTo>
                  <a:lnTo>
                    <a:pt x="223" y="4"/>
                  </a:lnTo>
                  <a:lnTo>
                    <a:pt x="223" y="2"/>
                  </a:lnTo>
                  <a:lnTo>
                    <a:pt x="223" y="2"/>
                  </a:lnTo>
                  <a:lnTo>
                    <a:pt x="225" y="0"/>
                  </a:lnTo>
                  <a:lnTo>
                    <a:pt x="225" y="0"/>
                  </a:lnTo>
                  <a:lnTo>
                    <a:pt x="225" y="0"/>
                  </a:lnTo>
                  <a:lnTo>
                    <a:pt x="226" y="0"/>
                  </a:lnTo>
                  <a:lnTo>
                    <a:pt x="226" y="0"/>
                  </a:lnTo>
                  <a:lnTo>
                    <a:pt x="228" y="0"/>
                  </a:lnTo>
                  <a:lnTo>
                    <a:pt x="230" y="0"/>
                  </a:lnTo>
                  <a:lnTo>
                    <a:pt x="230" y="0"/>
                  </a:lnTo>
                  <a:lnTo>
                    <a:pt x="232" y="0"/>
                  </a:lnTo>
                  <a:lnTo>
                    <a:pt x="232" y="0"/>
                  </a:lnTo>
                  <a:lnTo>
                    <a:pt x="232" y="2"/>
                  </a:lnTo>
                  <a:lnTo>
                    <a:pt x="232" y="4"/>
                  </a:lnTo>
                  <a:lnTo>
                    <a:pt x="234" y="4"/>
                  </a:lnTo>
                  <a:lnTo>
                    <a:pt x="234" y="6"/>
                  </a:lnTo>
                  <a:lnTo>
                    <a:pt x="236" y="6"/>
                  </a:lnTo>
                  <a:lnTo>
                    <a:pt x="238" y="6"/>
                  </a:lnTo>
                  <a:lnTo>
                    <a:pt x="240" y="7"/>
                  </a:lnTo>
                  <a:lnTo>
                    <a:pt x="242" y="7"/>
                  </a:lnTo>
                  <a:lnTo>
                    <a:pt x="244" y="7"/>
                  </a:lnTo>
                  <a:lnTo>
                    <a:pt x="244" y="7"/>
                  </a:lnTo>
                  <a:lnTo>
                    <a:pt x="246" y="6"/>
                  </a:lnTo>
                  <a:lnTo>
                    <a:pt x="246" y="6"/>
                  </a:lnTo>
                  <a:lnTo>
                    <a:pt x="248" y="6"/>
                  </a:lnTo>
                  <a:lnTo>
                    <a:pt x="249" y="6"/>
                  </a:lnTo>
                  <a:lnTo>
                    <a:pt x="249" y="6"/>
                  </a:lnTo>
                  <a:lnTo>
                    <a:pt x="251" y="7"/>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98" name="Freeform 562"/>
            <p:cNvSpPr>
              <a:spLocks/>
            </p:cNvSpPr>
            <p:nvPr/>
          </p:nvSpPr>
          <p:spPr bwMode="auto">
            <a:xfrm>
              <a:off x="2849" y="2476"/>
              <a:ext cx="118" cy="172"/>
            </a:xfrm>
            <a:custGeom>
              <a:avLst/>
              <a:gdLst>
                <a:gd name="T0" fmla="*/ 118 w 118"/>
                <a:gd name="T1" fmla="*/ 10 h 158"/>
                <a:gd name="T2" fmla="*/ 117 w 118"/>
                <a:gd name="T3" fmla="*/ 18 h 158"/>
                <a:gd name="T4" fmla="*/ 113 w 118"/>
                <a:gd name="T5" fmla="*/ 23 h 158"/>
                <a:gd name="T6" fmla="*/ 113 w 118"/>
                <a:gd name="T7" fmla="*/ 48 h 158"/>
                <a:gd name="T8" fmla="*/ 109 w 118"/>
                <a:gd name="T9" fmla="*/ 69 h 158"/>
                <a:gd name="T10" fmla="*/ 101 w 118"/>
                <a:gd name="T11" fmla="*/ 83 h 158"/>
                <a:gd name="T12" fmla="*/ 95 w 118"/>
                <a:gd name="T13" fmla="*/ 89 h 158"/>
                <a:gd name="T14" fmla="*/ 90 w 118"/>
                <a:gd name="T15" fmla="*/ 98 h 158"/>
                <a:gd name="T16" fmla="*/ 88 w 118"/>
                <a:gd name="T17" fmla="*/ 108 h 158"/>
                <a:gd name="T18" fmla="*/ 86 w 118"/>
                <a:gd name="T19" fmla="*/ 123 h 158"/>
                <a:gd name="T20" fmla="*/ 82 w 118"/>
                <a:gd name="T21" fmla="*/ 131 h 158"/>
                <a:gd name="T22" fmla="*/ 80 w 118"/>
                <a:gd name="T23" fmla="*/ 133 h 158"/>
                <a:gd name="T24" fmla="*/ 76 w 118"/>
                <a:gd name="T25" fmla="*/ 135 h 158"/>
                <a:gd name="T26" fmla="*/ 72 w 118"/>
                <a:gd name="T27" fmla="*/ 139 h 158"/>
                <a:gd name="T28" fmla="*/ 69 w 118"/>
                <a:gd name="T29" fmla="*/ 144 h 158"/>
                <a:gd name="T30" fmla="*/ 63 w 118"/>
                <a:gd name="T31" fmla="*/ 150 h 158"/>
                <a:gd name="T32" fmla="*/ 59 w 118"/>
                <a:gd name="T33" fmla="*/ 152 h 158"/>
                <a:gd name="T34" fmla="*/ 55 w 118"/>
                <a:gd name="T35" fmla="*/ 150 h 158"/>
                <a:gd name="T36" fmla="*/ 51 w 118"/>
                <a:gd name="T37" fmla="*/ 148 h 158"/>
                <a:gd name="T38" fmla="*/ 44 w 118"/>
                <a:gd name="T39" fmla="*/ 148 h 158"/>
                <a:gd name="T40" fmla="*/ 36 w 118"/>
                <a:gd name="T41" fmla="*/ 150 h 158"/>
                <a:gd name="T42" fmla="*/ 28 w 118"/>
                <a:gd name="T43" fmla="*/ 146 h 158"/>
                <a:gd name="T44" fmla="*/ 21 w 118"/>
                <a:gd name="T45" fmla="*/ 150 h 158"/>
                <a:gd name="T46" fmla="*/ 17 w 118"/>
                <a:gd name="T47" fmla="*/ 156 h 158"/>
                <a:gd name="T48" fmla="*/ 11 w 118"/>
                <a:gd name="T49" fmla="*/ 152 h 158"/>
                <a:gd name="T50" fmla="*/ 5 w 118"/>
                <a:gd name="T51" fmla="*/ 144 h 158"/>
                <a:gd name="T52" fmla="*/ 0 w 118"/>
                <a:gd name="T53" fmla="*/ 137 h 158"/>
                <a:gd name="T54" fmla="*/ 9 w 118"/>
                <a:gd name="T55" fmla="*/ 127 h 158"/>
                <a:gd name="T56" fmla="*/ 17 w 118"/>
                <a:gd name="T57" fmla="*/ 127 h 158"/>
                <a:gd name="T58" fmla="*/ 13 w 118"/>
                <a:gd name="T59" fmla="*/ 119 h 158"/>
                <a:gd name="T60" fmla="*/ 13 w 118"/>
                <a:gd name="T61" fmla="*/ 108 h 158"/>
                <a:gd name="T62" fmla="*/ 19 w 118"/>
                <a:gd name="T63" fmla="*/ 104 h 158"/>
                <a:gd name="T64" fmla="*/ 26 w 118"/>
                <a:gd name="T65" fmla="*/ 98 h 158"/>
                <a:gd name="T66" fmla="*/ 34 w 118"/>
                <a:gd name="T67" fmla="*/ 104 h 158"/>
                <a:gd name="T68" fmla="*/ 44 w 118"/>
                <a:gd name="T69" fmla="*/ 104 h 158"/>
                <a:gd name="T70" fmla="*/ 55 w 118"/>
                <a:gd name="T71" fmla="*/ 100 h 158"/>
                <a:gd name="T72" fmla="*/ 59 w 118"/>
                <a:gd name="T73" fmla="*/ 89 h 158"/>
                <a:gd name="T74" fmla="*/ 59 w 118"/>
                <a:gd name="T75" fmla="*/ 81 h 158"/>
                <a:gd name="T76" fmla="*/ 55 w 118"/>
                <a:gd name="T77" fmla="*/ 69 h 158"/>
                <a:gd name="T78" fmla="*/ 49 w 118"/>
                <a:gd name="T79" fmla="*/ 64 h 158"/>
                <a:gd name="T80" fmla="*/ 51 w 118"/>
                <a:gd name="T81" fmla="*/ 62 h 158"/>
                <a:gd name="T82" fmla="*/ 57 w 118"/>
                <a:gd name="T83" fmla="*/ 52 h 158"/>
                <a:gd name="T84" fmla="*/ 55 w 118"/>
                <a:gd name="T85" fmla="*/ 44 h 158"/>
                <a:gd name="T86" fmla="*/ 51 w 118"/>
                <a:gd name="T87" fmla="*/ 39 h 158"/>
                <a:gd name="T88" fmla="*/ 44 w 118"/>
                <a:gd name="T89" fmla="*/ 41 h 158"/>
                <a:gd name="T90" fmla="*/ 38 w 118"/>
                <a:gd name="T91" fmla="*/ 41 h 158"/>
                <a:gd name="T92" fmla="*/ 34 w 118"/>
                <a:gd name="T93" fmla="*/ 31 h 158"/>
                <a:gd name="T94" fmla="*/ 36 w 118"/>
                <a:gd name="T95" fmla="*/ 25 h 158"/>
                <a:gd name="T96" fmla="*/ 84 w 118"/>
                <a:gd name="T97" fmla="*/ 10 h 158"/>
                <a:gd name="T98" fmla="*/ 95 w 118"/>
                <a:gd name="T99" fmla="*/ 2 h 158"/>
                <a:gd name="T100" fmla="*/ 107 w 118"/>
                <a:gd name="T101"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18" h="158">
                  <a:moveTo>
                    <a:pt x="118" y="0"/>
                  </a:moveTo>
                  <a:lnTo>
                    <a:pt x="118" y="6"/>
                  </a:lnTo>
                  <a:lnTo>
                    <a:pt x="118" y="10"/>
                  </a:lnTo>
                  <a:lnTo>
                    <a:pt x="118" y="14"/>
                  </a:lnTo>
                  <a:lnTo>
                    <a:pt x="117" y="16"/>
                  </a:lnTo>
                  <a:lnTo>
                    <a:pt x="117" y="18"/>
                  </a:lnTo>
                  <a:lnTo>
                    <a:pt x="115" y="20"/>
                  </a:lnTo>
                  <a:lnTo>
                    <a:pt x="115" y="21"/>
                  </a:lnTo>
                  <a:lnTo>
                    <a:pt x="113" y="23"/>
                  </a:lnTo>
                  <a:lnTo>
                    <a:pt x="115" y="33"/>
                  </a:lnTo>
                  <a:lnTo>
                    <a:pt x="115" y="41"/>
                  </a:lnTo>
                  <a:lnTo>
                    <a:pt x="113" y="48"/>
                  </a:lnTo>
                  <a:lnTo>
                    <a:pt x="113" y="56"/>
                  </a:lnTo>
                  <a:lnTo>
                    <a:pt x="111" y="62"/>
                  </a:lnTo>
                  <a:lnTo>
                    <a:pt x="109" y="69"/>
                  </a:lnTo>
                  <a:lnTo>
                    <a:pt x="107" y="75"/>
                  </a:lnTo>
                  <a:lnTo>
                    <a:pt x="101" y="83"/>
                  </a:lnTo>
                  <a:lnTo>
                    <a:pt x="101" y="83"/>
                  </a:lnTo>
                  <a:lnTo>
                    <a:pt x="99" y="85"/>
                  </a:lnTo>
                  <a:lnTo>
                    <a:pt x="97" y="87"/>
                  </a:lnTo>
                  <a:lnTo>
                    <a:pt x="95" y="89"/>
                  </a:lnTo>
                  <a:lnTo>
                    <a:pt x="94" y="92"/>
                  </a:lnTo>
                  <a:lnTo>
                    <a:pt x="92" y="94"/>
                  </a:lnTo>
                  <a:lnTo>
                    <a:pt x="90" y="98"/>
                  </a:lnTo>
                  <a:lnTo>
                    <a:pt x="88" y="100"/>
                  </a:lnTo>
                  <a:lnTo>
                    <a:pt x="88" y="104"/>
                  </a:lnTo>
                  <a:lnTo>
                    <a:pt x="88" y="108"/>
                  </a:lnTo>
                  <a:lnTo>
                    <a:pt x="86" y="114"/>
                  </a:lnTo>
                  <a:lnTo>
                    <a:pt x="86" y="117"/>
                  </a:lnTo>
                  <a:lnTo>
                    <a:pt x="86" y="123"/>
                  </a:lnTo>
                  <a:lnTo>
                    <a:pt x="84" y="127"/>
                  </a:lnTo>
                  <a:lnTo>
                    <a:pt x="84" y="131"/>
                  </a:lnTo>
                  <a:lnTo>
                    <a:pt x="82" y="131"/>
                  </a:lnTo>
                  <a:lnTo>
                    <a:pt x="82" y="133"/>
                  </a:lnTo>
                  <a:lnTo>
                    <a:pt x="80" y="133"/>
                  </a:lnTo>
                  <a:lnTo>
                    <a:pt x="80" y="133"/>
                  </a:lnTo>
                  <a:lnTo>
                    <a:pt x="78" y="135"/>
                  </a:lnTo>
                  <a:lnTo>
                    <a:pt x="76" y="135"/>
                  </a:lnTo>
                  <a:lnTo>
                    <a:pt x="76" y="135"/>
                  </a:lnTo>
                  <a:lnTo>
                    <a:pt x="74" y="137"/>
                  </a:lnTo>
                  <a:lnTo>
                    <a:pt x="72" y="139"/>
                  </a:lnTo>
                  <a:lnTo>
                    <a:pt x="72" y="139"/>
                  </a:lnTo>
                  <a:lnTo>
                    <a:pt x="71" y="140"/>
                  </a:lnTo>
                  <a:lnTo>
                    <a:pt x="69" y="142"/>
                  </a:lnTo>
                  <a:lnTo>
                    <a:pt x="69" y="144"/>
                  </a:lnTo>
                  <a:lnTo>
                    <a:pt x="67" y="148"/>
                  </a:lnTo>
                  <a:lnTo>
                    <a:pt x="65" y="150"/>
                  </a:lnTo>
                  <a:lnTo>
                    <a:pt x="63" y="150"/>
                  </a:lnTo>
                  <a:lnTo>
                    <a:pt x="61" y="152"/>
                  </a:lnTo>
                  <a:lnTo>
                    <a:pt x="59" y="152"/>
                  </a:lnTo>
                  <a:lnTo>
                    <a:pt x="59" y="152"/>
                  </a:lnTo>
                  <a:lnTo>
                    <a:pt x="57" y="150"/>
                  </a:lnTo>
                  <a:lnTo>
                    <a:pt x="55" y="150"/>
                  </a:lnTo>
                  <a:lnTo>
                    <a:pt x="55" y="150"/>
                  </a:lnTo>
                  <a:lnTo>
                    <a:pt x="53" y="148"/>
                  </a:lnTo>
                  <a:lnTo>
                    <a:pt x="51" y="148"/>
                  </a:lnTo>
                  <a:lnTo>
                    <a:pt x="51" y="148"/>
                  </a:lnTo>
                  <a:lnTo>
                    <a:pt x="49" y="148"/>
                  </a:lnTo>
                  <a:lnTo>
                    <a:pt x="46" y="148"/>
                  </a:lnTo>
                  <a:lnTo>
                    <a:pt x="44" y="148"/>
                  </a:lnTo>
                  <a:lnTo>
                    <a:pt x="40" y="150"/>
                  </a:lnTo>
                  <a:lnTo>
                    <a:pt x="38" y="150"/>
                  </a:lnTo>
                  <a:lnTo>
                    <a:pt x="36" y="150"/>
                  </a:lnTo>
                  <a:lnTo>
                    <a:pt x="32" y="150"/>
                  </a:lnTo>
                  <a:lnTo>
                    <a:pt x="32" y="148"/>
                  </a:lnTo>
                  <a:lnTo>
                    <a:pt x="28" y="146"/>
                  </a:lnTo>
                  <a:lnTo>
                    <a:pt x="24" y="148"/>
                  </a:lnTo>
                  <a:lnTo>
                    <a:pt x="23" y="148"/>
                  </a:lnTo>
                  <a:lnTo>
                    <a:pt x="21" y="150"/>
                  </a:lnTo>
                  <a:lnTo>
                    <a:pt x="19" y="152"/>
                  </a:lnTo>
                  <a:lnTo>
                    <a:pt x="19" y="154"/>
                  </a:lnTo>
                  <a:lnTo>
                    <a:pt x="17" y="156"/>
                  </a:lnTo>
                  <a:lnTo>
                    <a:pt x="13" y="158"/>
                  </a:lnTo>
                  <a:lnTo>
                    <a:pt x="13" y="154"/>
                  </a:lnTo>
                  <a:lnTo>
                    <a:pt x="11" y="152"/>
                  </a:lnTo>
                  <a:lnTo>
                    <a:pt x="9" y="148"/>
                  </a:lnTo>
                  <a:lnTo>
                    <a:pt x="7" y="146"/>
                  </a:lnTo>
                  <a:lnTo>
                    <a:pt x="5" y="144"/>
                  </a:lnTo>
                  <a:lnTo>
                    <a:pt x="3" y="140"/>
                  </a:lnTo>
                  <a:lnTo>
                    <a:pt x="1" y="139"/>
                  </a:lnTo>
                  <a:lnTo>
                    <a:pt x="0" y="137"/>
                  </a:lnTo>
                  <a:lnTo>
                    <a:pt x="3" y="131"/>
                  </a:lnTo>
                  <a:lnTo>
                    <a:pt x="5" y="127"/>
                  </a:lnTo>
                  <a:lnTo>
                    <a:pt x="9" y="127"/>
                  </a:lnTo>
                  <a:lnTo>
                    <a:pt x="11" y="125"/>
                  </a:lnTo>
                  <a:lnTo>
                    <a:pt x="15" y="127"/>
                  </a:lnTo>
                  <a:lnTo>
                    <a:pt x="17" y="127"/>
                  </a:lnTo>
                  <a:lnTo>
                    <a:pt x="17" y="127"/>
                  </a:lnTo>
                  <a:lnTo>
                    <a:pt x="17" y="127"/>
                  </a:lnTo>
                  <a:lnTo>
                    <a:pt x="13" y="119"/>
                  </a:lnTo>
                  <a:lnTo>
                    <a:pt x="13" y="114"/>
                  </a:lnTo>
                  <a:lnTo>
                    <a:pt x="13" y="110"/>
                  </a:lnTo>
                  <a:lnTo>
                    <a:pt x="13" y="108"/>
                  </a:lnTo>
                  <a:lnTo>
                    <a:pt x="15" y="106"/>
                  </a:lnTo>
                  <a:lnTo>
                    <a:pt x="17" y="104"/>
                  </a:lnTo>
                  <a:lnTo>
                    <a:pt x="19" y="104"/>
                  </a:lnTo>
                  <a:lnTo>
                    <a:pt x="19" y="104"/>
                  </a:lnTo>
                  <a:lnTo>
                    <a:pt x="24" y="100"/>
                  </a:lnTo>
                  <a:lnTo>
                    <a:pt x="26" y="98"/>
                  </a:lnTo>
                  <a:lnTo>
                    <a:pt x="30" y="98"/>
                  </a:lnTo>
                  <a:lnTo>
                    <a:pt x="32" y="102"/>
                  </a:lnTo>
                  <a:lnTo>
                    <a:pt x="34" y="104"/>
                  </a:lnTo>
                  <a:lnTo>
                    <a:pt x="36" y="106"/>
                  </a:lnTo>
                  <a:lnTo>
                    <a:pt x="40" y="106"/>
                  </a:lnTo>
                  <a:lnTo>
                    <a:pt x="44" y="104"/>
                  </a:lnTo>
                  <a:lnTo>
                    <a:pt x="47" y="106"/>
                  </a:lnTo>
                  <a:lnTo>
                    <a:pt x="51" y="104"/>
                  </a:lnTo>
                  <a:lnTo>
                    <a:pt x="55" y="100"/>
                  </a:lnTo>
                  <a:lnTo>
                    <a:pt x="57" y="96"/>
                  </a:lnTo>
                  <a:lnTo>
                    <a:pt x="57" y="92"/>
                  </a:lnTo>
                  <a:lnTo>
                    <a:pt x="59" y="89"/>
                  </a:lnTo>
                  <a:lnTo>
                    <a:pt x="59" y="85"/>
                  </a:lnTo>
                  <a:lnTo>
                    <a:pt x="59" y="85"/>
                  </a:lnTo>
                  <a:lnTo>
                    <a:pt x="59" y="81"/>
                  </a:lnTo>
                  <a:lnTo>
                    <a:pt x="59" y="77"/>
                  </a:lnTo>
                  <a:lnTo>
                    <a:pt x="57" y="73"/>
                  </a:lnTo>
                  <a:lnTo>
                    <a:pt x="55" y="69"/>
                  </a:lnTo>
                  <a:lnTo>
                    <a:pt x="53" y="68"/>
                  </a:lnTo>
                  <a:lnTo>
                    <a:pt x="51" y="66"/>
                  </a:lnTo>
                  <a:lnTo>
                    <a:pt x="49" y="64"/>
                  </a:lnTo>
                  <a:lnTo>
                    <a:pt x="49" y="64"/>
                  </a:lnTo>
                  <a:lnTo>
                    <a:pt x="49" y="62"/>
                  </a:lnTo>
                  <a:lnTo>
                    <a:pt x="51" y="62"/>
                  </a:lnTo>
                  <a:lnTo>
                    <a:pt x="53" y="58"/>
                  </a:lnTo>
                  <a:lnTo>
                    <a:pt x="55" y="56"/>
                  </a:lnTo>
                  <a:lnTo>
                    <a:pt x="57" y="52"/>
                  </a:lnTo>
                  <a:lnTo>
                    <a:pt x="57" y="50"/>
                  </a:lnTo>
                  <a:lnTo>
                    <a:pt x="57" y="46"/>
                  </a:lnTo>
                  <a:lnTo>
                    <a:pt x="55" y="44"/>
                  </a:lnTo>
                  <a:lnTo>
                    <a:pt x="55" y="43"/>
                  </a:lnTo>
                  <a:lnTo>
                    <a:pt x="53" y="41"/>
                  </a:lnTo>
                  <a:lnTo>
                    <a:pt x="51" y="39"/>
                  </a:lnTo>
                  <a:lnTo>
                    <a:pt x="49" y="39"/>
                  </a:lnTo>
                  <a:lnTo>
                    <a:pt x="46" y="39"/>
                  </a:lnTo>
                  <a:lnTo>
                    <a:pt x="44" y="41"/>
                  </a:lnTo>
                  <a:lnTo>
                    <a:pt x="42" y="41"/>
                  </a:lnTo>
                  <a:lnTo>
                    <a:pt x="42" y="41"/>
                  </a:lnTo>
                  <a:lnTo>
                    <a:pt x="38" y="41"/>
                  </a:lnTo>
                  <a:lnTo>
                    <a:pt x="34" y="39"/>
                  </a:lnTo>
                  <a:lnTo>
                    <a:pt x="34" y="35"/>
                  </a:lnTo>
                  <a:lnTo>
                    <a:pt x="34" y="31"/>
                  </a:lnTo>
                  <a:lnTo>
                    <a:pt x="34" y="29"/>
                  </a:lnTo>
                  <a:lnTo>
                    <a:pt x="36" y="27"/>
                  </a:lnTo>
                  <a:lnTo>
                    <a:pt x="36" y="25"/>
                  </a:lnTo>
                  <a:lnTo>
                    <a:pt x="38" y="23"/>
                  </a:lnTo>
                  <a:lnTo>
                    <a:pt x="80" y="31"/>
                  </a:lnTo>
                  <a:lnTo>
                    <a:pt x="84" y="10"/>
                  </a:lnTo>
                  <a:lnTo>
                    <a:pt x="88" y="6"/>
                  </a:lnTo>
                  <a:lnTo>
                    <a:pt x="92" y="2"/>
                  </a:lnTo>
                  <a:lnTo>
                    <a:pt x="95" y="2"/>
                  </a:lnTo>
                  <a:lnTo>
                    <a:pt x="99" y="0"/>
                  </a:lnTo>
                  <a:lnTo>
                    <a:pt x="103" y="0"/>
                  </a:lnTo>
                  <a:lnTo>
                    <a:pt x="107" y="0"/>
                  </a:lnTo>
                  <a:lnTo>
                    <a:pt x="113" y="0"/>
                  </a:lnTo>
                  <a:lnTo>
                    <a:pt x="118"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99" name="Freeform 563"/>
            <p:cNvSpPr>
              <a:spLocks/>
            </p:cNvSpPr>
            <p:nvPr/>
          </p:nvSpPr>
          <p:spPr bwMode="auto">
            <a:xfrm>
              <a:off x="3146" y="2589"/>
              <a:ext cx="21" cy="41"/>
            </a:xfrm>
            <a:custGeom>
              <a:avLst/>
              <a:gdLst>
                <a:gd name="T0" fmla="*/ 21 w 21"/>
                <a:gd name="T1" fmla="*/ 0 h 38"/>
                <a:gd name="T2" fmla="*/ 21 w 21"/>
                <a:gd name="T3" fmla="*/ 29 h 38"/>
                <a:gd name="T4" fmla="*/ 19 w 21"/>
                <a:gd name="T5" fmla="*/ 31 h 38"/>
                <a:gd name="T6" fmla="*/ 17 w 21"/>
                <a:gd name="T7" fmla="*/ 33 h 38"/>
                <a:gd name="T8" fmla="*/ 13 w 21"/>
                <a:gd name="T9" fmla="*/ 35 h 38"/>
                <a:gd name="T10" fmla="*/ 11 w 21"/>
                <a:gd name="T11" fmla="*/ 35 h 38"/>
                <a:gd name="T12" fmla="*/ 8 w 21"/>
                <a:gd name="T13" fmla="*/ 35 h 38"/>
                <a:gd name="T14" fmla="*/ 6 w 21"/>
                <a:gd name="T15" fmla="*/ 36 h 38"/>
                <a:gd name="T16" fmla="*/ 2 w 21"/>
                <a:gd name="T17" fmla="*/ 36 h 38"/>
                <a:gd name="T18" fmla="*/ 0 w 21"/>
                <a:gd name="T19" fmla="*/ 38 h 38"/>
                <a:gd name="T20" fmla="*/ 2 w 21"/>
                <a:gd name="T21" fmla="*/ 12 h 38"/>
                <a:gd name="T22" fmla="*/ 2 w 21"/>
                <a:gd name="T23" fmla="*/ 10 h 38"/>
                <a:gd name="T24" fmla="*/ 6 w 21"/>
                <a:gd name="T25" fmla="*/ 8 h 38"/>
                <a:gd name="T26" fmla="*/ 8 w 21"/>
                <a:gd name="T27" fmla="*/ 6 h 38"/>
                <a:gd name="T28" fmla="*/ 10 w 21"/>
                <a:gd name="T29" fmla="*/ 4 h 38"/>
                <a:gd name="T30" fmla="*/ 11 w 21"/>
                <a:gd name="T31" fmla="*/ 2 h 38"/>
                <a:gd name="T32" fmla="*/ 15 w 21"/>
                <a:gd name="T33" fmla="*/ 0 h 38"/>
                <a:gd name="T34" fmla="*/ 17 w 21"/>
                <a:gd name="T35" fmla="*/ 0 h 38"/>
                <a:gd name="T36" fmla="*/ 21 w 21"/>
                <a:gd name="T37"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 h="38">
                  <a:moveTo>
                    <a:pt x="21" y="0"/>
                  </a:moveTo>
                  <a:lnTo>
                    <a:pt x="21" y="29"/>
                  </a:lnTo>
                  <a:lnTo>
                    <a:pt x="19" y="31"/>
                  </a:lnTo>
                  <a:lnTo>
                    <a:pt x="17" y="33"/>
                  </a:lnTo>
                  <a:lnTo>
                    <a:pt x="13" y="35"/>
                  </a:lnTo>
                  <a:lnTo>
                    <a:pt x="11" y="35"/>
                  </a:lnTo>
                  <a:lnTo>
                    <a:pt x="8" y="35"/>
                  </a:lnTo>
                  <a:lnTo>
                    <a:pt x="6" y="36"/>
                  </a:lnTo>
                  <a:lnTo>
                    <a:pt x="2" y="36"/>
                  </a:lnTo>
                  <a:lnTo>
                    <a:pt x="0" y="38"/>
                  </a:lnTo>
                  <a:lnTo>
                    <a:pt x="2" y="12"/>
                  </a:lnTo>
                  <a:lnTo>
                    <a:pt x="2" y="10"/>
                  </a:lnTo>
                  <a:lnTo>
                    <a:pt x="6" y="8"/>
                  </a:lnTo>
                  <a:lnTo>
                    <a:pt x="8" y="6"/>
                  </a:lnTo>
                  <a:lnTo>
                    <a:pt x="10" y="4"/>
                  </a:lnTo>
                  <a:lnTo>
                    <a:pt x="11" y="2"/>
                  </a:lnTo>
                  <a:lnTo>
                    <a:pt x="15" y="0"/>
                  </a:lnTo>
                  <a:lnTo>
                    <a:pt x="17" y="0"/>
                  </a:lnTo>
                  <a:lnTo>
                    <a:pt x="21"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500" name="Freeform 564"/>
            <p:cNvSpPr>
              <a:spLocks/>
            </p:cNvSpPr>
            <p:nvPr/>
          </p:nvSpPr>
          <p:spPr bwMode="auto">
            <a:xfrm>
              <a:off x="3138" y="2562"/>
              <a:ext cx="33" cy="40"/>
            </a:xfrm>
            <a:custGeom>
              <a:avLst/>
              <a:gdLst>
                <a:gd name="T0" fmla="*/ 31 w 33"/>
                <a:gd name="T1" fmla="*/ 0 h 37"/>
                <a:gd name="T2" fmla="*/ 31 w 33"/>
                <a:gd name="T3" fmla="*/ 2 h 37"/>
                <a:gd name="T4" fmla="*/ 31 w 33"/>
                <a:gd name="T5" fmla="*/ 6 h 37"/>
                <a:gd name="T6" fmla="*/ 31 w 33"/>
                <a:gd name="T7" fmla="*/ 10 h 37"/>
                <a:gd name="T8" fmla="*/ 33 w 33"/>
                <a:gd name="T9" fmla="*/ 12 h 37"/>
                <a:gd name="T10" fmla="*/ 33 w 33"/>
                <a:gd name="T11" fmla="*/ 15 h 37"/>
                <a:gd name="T12" fmla="*/ 33 w 33"/>
                <a:gd name="T13" fmla="*/ 17 h 37"/>
                <a:gd name="T14" fmla="*/ 33 w 33"/>
                <a:gd name="T15" fmla="*/ 21 h 37"/>
                <a:gd name="T16" fmla="*/ 33 w 33"/>
                <a:gd name="T17" fmla="*/ 23 h 37"/>
                <a:gd name="T18" fmla="*/ 29 w 33"/>
                <a:gd name="T19" fmla="*/ 23 h 37"/>
                <a:gd name="T20" fmla="*/ 27 w 33"/>
                <a:gd name="T21" fmla="*/ 23 h 37"/>
                <a:gd name="T22" fmla="*/ 23 w 33"/>
                <a:gd name="T23" fmla="*/ 25 h 37"/>
                <a:gd name="T24" fmla="*/ 19 w 33"/>
                <a:gd name="T25" fmla="*/ 27 h 37"/>
                <a:gd name="T26" fmla="*/ 16 w 33"/>
                <a:gd name="T27" fmla="*/ 31 h 37"/>
                <a:gd name="T28" fmla="*/ 12 w 33"/>
                <a:gd name="T29" fmla="*/ 33 h 37"/>
                <a:gd name="T30" fmla="*/ 10 w 33"/>
                <a:gd name="T31" fmla="*/ 35 h 37"/>
                <a:gd name="T32" fmla="*/ 8 w 33"/>
                <a:gd name="T33" fmla="*/ 37 h 37"/>
                <a:gd name="T34" fmla="*/ 6 w 33"/>
                <a:gd name="T35" fmla="*/ 37 h 37"/>
                <a:gd name="T36" fmla="*/ 6 w 33"/>
                <a:gd name="T37" fmla="*/ 35 h 37"/>
                <a:gd name="T38" fmla="*/ 4 w 33"/>
                <a:gd name="T39" fmla="*/ 35 h 37"/>
                <a:gd name="T40" fmla="*/ 4 w 33"/>
                <a:gd name="T41" fmla="*/ 33 h 37"/>
                <a:gd name="T42" fmla="*/ 2 w 33"/>
                <a:gd name="T43" fmla="*/ 31 h 37"/>
                <a:gd name="T44" fmla="*/ 0 w 33"/>
                <a:gd name="T45" fmla="*/ 29 h 37"/>
                <a:gd name="T46" fmla="*/ 0 w 33"/>
                <a:gd name="T47" fmla="*/ 27 h 37"/>
                <a:gd name="T48" fmla="*/ 0 w 33"/>
                <a:gd name="T49" fmla="*/ 25 h 37"/>
                <a:gd name="T50" fmla="*/ 0 w 33"/>
                <a:gd name="T51" fmla="*/ 23 h 37"/>
                <a:gd name="T52" fmla="*/ 2 w 33"/>
                <a:gd name="T53" fmla="*/ 19 h 37"/>
                <a:gd name="T54" fmla="*/ 4 w 33"/>
                <a:gd name="T55" fmla="*/ 17 h 37"/>
                <a:gd name="T56" fmla="*/ 8 w 33"/>
                <a:gd name="T57" fmla="*/ 13 h 37"/>
                <a:gd name="T58" fmla="*/ 10 w 33"/>
                <a:gd name="T59" fmla="*/ 12 h 37"/>
                <a:gd name="T60" fmla="*/ 12 w 33"/>
                <a:gd name="T61" fmla="*/ 10 h 37"/>
                <a:gd name="T62" fmla="*/ 14 w 33"/>
                <a:gd name="T63" fmla="*/ 8 h 37"/>
                <a:gd name="T64" fmla="*/ 16 w 33"/>
                <a:gd name="T65" fmla="*/ 6 h 37"/>
                <a:gd name="T66" fmla="*/ 16 w 33"/>
                <a:gd name="T67" fmla="*/ 6 h 37"/>
                <a:gd name="T68" fmla="*/ 18 w 33"/>
                <a:gd name="T69" fmla="*/ 6 h 37"/>
                <a:gd name="T70" fmla="*/ 18 w 33"/>
                <a:gd name="T71" fmla="*/ 6 h 37"/>
                <a:gd name="T72" fmla="*/ 19 w 33"/>
                <a:gd name="T73" fmla="*/ 6 h 37"/>
                <a:gd name="T74" fmla="*/ 19 w 33"/>
                <a:gd name="T75" fmla="*/ 6 h 37"/>
                <a:gd name="T76" fmla="*/ 21 w 33"/>
                <a:gd name="T77" fmla="*/ 6 h 37"/>
                <a:gd name="T78" fmla="*/ 21 w 33"/>
                <a:gd name="T79" fmla="*/ 6 h 37"/>
                <a:gd name="T80" fmla="*/ 23 w 33"/>
                <a:gd name="T81" fmla="*/ 6 h 37"/>
                <a:gd name="T82" fmla="*/ 23 w 33"/>
                <a:gd name="T83" fmla="*/ 6 h 37"/>
                <a:gd name="T84" fmla="*/ 25 w 33"/>
                <a:gd name="T85" fmla="*/ 6 h 37"/>
                <a:gd name="T86" fmla="*/ 27 w 33"/>
                <a:gd name="T87" fmla="*/ 4 h 37"/>
                <a:gd name="T88" fmla="*/ 27 w 33"/>
                <a:gd name="T89" fmla="*/ 4 h 37"/>
                <a:gd name="T90" fmla="*/ 29 w 33"/>
                <a:gd name="T91" fmla="*/ 2 h 37"/>
                <a:gd name="T92" fmla="*/ 29 w 33"/>
                <a:gd name="T93" fmla="*/ 2 h 37"/>
                <a:gd name="T94" fmla="*/ 31 w 33"/>
                <a:gd name="T95" fmla="*/ 0 h 37"/>
                <a:gd name="T96" fmla="*/ 31 w 33"/>
                <a:gd name="T97"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 h="37">
                  <a:moveTo>
                    <a:pt x="31" y="0"/>
                  </a:moveTo>
                  <a:lnTo>
                    <a:pt x="31" y="2"/>
                  </a:lnTo>
                  <a:lnTo>
                    <a:pt x="31" y="6"/>
                  </a:lnTo>
                  <a:lnTo>
                    <a:pt x="31" y="10"/>
                  </a:lnTo>
                  <a:lnTo>
                    <a:pt x="33" y="12"/>
                  </a:lnTo>
                  <a:lnTo>
                    <a:pt x="33" y="15"/>
                  </a:lnTo>
                  <a:lnTo>
                    <a:pt x="33" y="17"/>
                  </a:lnTo>
                  <a:lnTo>
                    <a:pt x="33" y="21"/>
                  </a:lnTo>
                  <a:lnTo>
                    <a:pt x="33" y="23"/>
                  </a:lnTo>
                  <a:lnTo>
                    <a:pt x="29" y="23"/>
                  </a:lnTo>
                  <a:lnTo>
                    <a:pt x="27" y="23"/>
                  </a:lnTo>
                  <a:lnTo>
                    <a:pt x="23" y="25"/>
                  </a:lnTo>
                  <a:lnTo>
                    <a:pt x="19" y="27"/>
                  </a:lnTo>
                  <a:lnTo>
                    <a:pt x="16" y="31"/>
                  </a:lnTo>
                  <a:lnTo>
                    <a:pt x="12" y="33"/>
                  </a:lnTo>
                  <a:lnTo>
                    <a:pt x="10" y="35"/>
                  </a:lnTo>
                  <a:lnTo>
                    <a:pt x="8" y="37"/>
                  </a:lnTo>
                  <a:lnTo>
                    <a:pt x="6" y="37"/>
                  </a:lnTo>
                  <a:lnTo>
                    <a:pt x="6" y="35"/>
                  </a:lnTo>
                  <a:lnTo>
                    <a:pt x="4" y="35"/>
                  </a:lnTo>
                  <a:lnTo>
                    <a:pt x="4" y="33"/>
                  </a:lnTo>
                  <a:lnTo>
                    <a:pt x="2" y="31"/>
                  </a:lnTo>
                  <a:lnTo>
                    <a:pt x="0" y="29"/>
                  </a:lnTo>
                  <a:lnTo>
                    <a:pt x="0" y="27"/>
                  </a:lnTo>
                  <a:lnTo>
                    <a:pt x="0" y="25"/>
                  </a:lnTo>
                  <a:lnTo>
                    <a:pt x="0" y="23"/>
                  </a:lnTo>
                  <a:lnTo>
                    <a:pt x="2" y="19"/>
                  </a:lnTo>
                  <a:lnTo>
                    <a:pt x="4" y="17"/>
                  </a:lnTo>
                  <a:lnTo>
                    <a:pt x="8" y="13"/>
                  </a:lnTo>
                  <a:lnTo>
                    <a:pt x="10" y="12"/>
                  </a:lnTo>
                  <a:lnTo>
                    <a:pt x="12" y="10"/>
                  </a:lnTo>
                  <a:lnTo>
                    <a:pt x="14" y="8"/>
                  </a:lnTo>
                  <a:lnTo>
                    <a:pt x="16" y="6"/>
                  </a:lnTo>
                  <a:lnTo>
                    <a:pt x="16" y="6"/>
                  </a:lnTo>
                  <a:lnTo>
                    <a:pt x="18" y="6"/>
                  </a:lnTo>
                  <a:lnTo>
                    <a:pt x="18" y="6"/>
                  </a:lnTo>
                  <a:lnTo>
                    <a:pt x="19" y="6"/>
                  </a:lnTo>
                  <a:lnTo>
                    <a:pt x="19" y="6"/>
                  </a:lnTo>
                  <a:lnTo>
                    <a:pt x="21" y="6"/>
                  </a:lnTo>
                  <a:lnTo>
                    <a:pt x="21" y="6"/>
                  </a:lnTo>
                  <a:lnTo>
                    <a:pt x="23" y="6"/>
                  </a:lnTo>
                  <a:lnTo>
                    <a:pt x="23" y="6"/>
                  </a:lnTo>
                  <a:lnTo>
                    <a:pt x="25" y="6"/>
                  </a:lnTo>
                  <a:lnTo>
                    <a:pt x="27" y="4"/>
                  </a:lnTo>
                  <a:lnTo>
                    <a:pt x="27" y="4"/>
                  </a:lnTo>
                  <a:lnTo>
                    <a:pt x="29" y="2"/>
                  </a:lnTo>
                  <a:lnTo>
                    <a:pt x="29" y="2"/>
                  </a:lnTo>
                  <a:lnTo>
                    <a:pt x="31" y="0"/>
                  </a:lnTo>
                  <a:lnTo>
                    <a:pt x="31"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501" name="Freeform 565"/>
            <p:cNvSpPr>
              <a:spLocks/>
            </p:cNvSpPr>
            <p:nvPr/>
          </p:nvSpPr>
          <p:spPr bwMode="auto">
            <a:xfrm>
              <a:off x="4295" y="2073"/>
              <a:ext cx="135" cy="291"/>
            </a:xfrm>
            <a:custGeom>
              <a:avLst/>
              <a:gdLst>
                <a:gd name="T0" fmla="*/ 81 w 135"/>
                <a:gd name="T1" fmla="*/ 34 h 267"/>
                <a:gd name="T2" fmla="*/ 69 w 135"/>
                <a:gd name="T3" fmla="*/ 42 h 267"/>
                <a:gd name="T4" fmla="*/ 54 w 135"/>
                <a:gd name="T5" fmla="*/ 59 h 267"/>
                <a:gd name="T6" fmla="*/ 60 w 135"/>
                <a:gd name="T7" fmla="*/ 73 h 267"/>
                <a:gd name="T8" fmla="*/ 69 w 135"/>
                <a:gd name="T9" fmla="*/ 88 h 267"/>
                <a:gd name="T10" fmla="*/ 77 w 135"/>
                <a:gd name="T11" fmla="*/ 94 h 267"/>
                <a:gd name="T12" fmla="*/ 79 w 135"/>
                <a:gd name="T13" fmla="*/ 100 h 267"/>
                <a:gd name="T14" fmla="*/ 81 w 135"/>
                <a:gd name="T15" fmla="*/ 107 h 267"/>
                <a:gd name="T16" fmla="*/ 83 w 135"/>
                <a:gd name="T17" fmla="*/ 111 h 267"/>
                <a:gd name="T18" fmla="*/ 87 w 135"/>
                <a:gd name="T19" fmla="*/ 113 h 267"/>
                <a:gd name="T20" fmla="*/ 91 w 135"/>
                <a:gd name="T21" fmla="*/ 115 h 267"/>
                <a:gd name="T22" fmla="*/ 127 w 135"/>
                <a:gd name="T23" fmla="*/ 163 h 267"/>
                <a:gd name="T24" fmla="*/ 133 w 135"/>
                <a:gd name="T25" fmla="*/ 180 h 267"/>
                <a:gd name="T26" fmla="*/ 135 w 135"/>
                <a:gd name="T27" fmla="*/ 198 h 267"/>
                <a:gd name="T28" fmla="*/ 135 w 135"/>
                <a:gd name="T29" fmla="*/ 205 h 267"/>
                <a:gd name="T30" fmla="*/ 135 w 135"/>
                <a:gd name="T31" fmla="*/ 211 h 267"/>
                <a:gd name="T32" fmla="*/ 129 w 135"/>
                <a:gd name="T33" fmla="*/ 217 h 267"/>
                <a:gd name="T34" fmla="*/ 114 w 135"/>
                <a:gd name="T35" fmla="*/ 226 h 267"/>
                <a:gd name="T36" fmla="*/ 104 w 135"/>
                <a:gd name="T37" fmla="*/ 238 h 267"/>
                <a:gd name="T38" fmla="*/ 98 w 135"/>
                <a:gd name="T39" fmla="*/ 240 h 267"/>
                <a:gd name="T40" fmla="*/ 94 w 135"/>
                <a:gd name="T41" fmla="*/ 240 h 267"/>
                <a:gd name="T42" fmla="*/ 91 w 135"/>
                <a:gd name="T43" fmla="*/ 242 h 267"/>
                <a:gd name="T44" fmla="*/ 85 w 135"/>
                <a:gd name="T45" fmla="*/ 251 h 267"/>
                <a:gd name="T46" fmla="*/ 73 w 135"/>
                <a:gd name="T47" fmla="*/ 263 h 267"/>
                <a:gd name="T48" fmla="*/ 66 w 135"/>
                <a:gd name="T49" fmla="*/ 267 h 267"/>
                <a:gd name="T50" fmla="*/ 64 w 135"/>
                <a:gd name="T51" fmla="*/ 263 h 267"/>
                <a:gd name="T52" fmla="*/ 64 w 135"/>
                <a:gd name="T53" fmla="*/ 259 h 267"/>
                <a:gd name="T54" fmla="*/ 64 w 135"/>
                <a:gd name="T55" fmla="*/ 253 h 267"/>
                <a:gd name="T56" fmla="*/ 64 w 135"/>
                <a:gd name="T57" fmla="*/ 246 h 267"/>
                <a:gd name="T58" fmla="*/ 66 w 135"/>
                <a:gd name="T59" fmla="*/ 238 h 267"/>
                <a:gd name="T60" fmla="*/ 73 w 135"/>
                <a:gd name="T61" fmla="*/ 234 h 267"/>
                <a:gd name="T62" fmla="*/ 79 w 135"/>
                <a:gd name="T63" fmla="*/ 230 h 267"/>
                <a:gd name="T64" fmla="*/ 85 w 135"/>
                <a:gd name="T65" fmla="*/ 223 h 267"/>
                <a:gd name="T66" fmla="*/ 94 w 135"/>
                <a:gd name="T67" fmla="*/ 205 h 267"/>
                <a:gd name="T68" fmla="*/ 106 w 135"/>
                <a:gd name="T69" fmla="*/ 192 h 267"/>
                <a:gd name="T70" fmla="*/ 104 w 135"/>
                <a:gd name="T71" fmla="*/ 151 h 267"/>
                <a:gd name="T72" fmla="*/ 91 w 135"/>
                <a:gd name="T73" fmla="*/ 121 h 267"/>
                <a:gd name="T74" fmla="*/ 67 w 135"/>
                <a:gd name="T75" fmla="*/ 102 h 267"/>
                <a:gd name="T76" fmla="*/ 50 w 135"/>
                <a:gd name="T77" fmla="*/ 84 h 267"/>
                <a:gd name="T78" fmla="*/ 35 w 135"/>
                <a:gd name="T79" fmla="*/ 67 h 267"/>
                <a:gd name="T80" fmla="*/ 21 w 135"/>
                <a:gd name="T81" fmla="*/ 48 h 267"/>
                <a:gd name="T82" fmla="*/ 14 w 135"/>
                <a:gd name="T83" fmla="*/ 36 h 267"/>
                <a:gd name="T84" fmla="*/ 6 w 135"/>
                <a:gd name="T85" fmla="*/ 23 h 267"/>
                <a:gd name="T86" fmla="*/ 6 w 135"/>
                <a:gd name="T87" fmla="*/ 13 h 267"/>
                <a:gd name="T88" fmla="*/ 25 w 135"/>
                <a:gd name="T89" fmla="*/ 9 h 267"/>
                <a:gd name="T90" fmla="*/ 41 w 135"/>
                <a:gd name="T91" fmla="*/ 4 h 267"/>
                <a:gd name="T92" fmla="*/ 48 w 135"/>
                <a:gd name="T93" fmla="*/ 4 h 267"/>
                <a:gd name="T94" fmla="*/ 58 w 135"/>
                <a:gd name="T95" fmla="*/ 9 h 267"/>
                <a:gd name="T96" fmla="*/ 67 w 135"/>
                <a:gd name="T97" fmla="*/ 13 h 267"/>
                <a:gd name="T98" fmla="*/ 73 w 135"/>
                <a:gd name="T99" fmla="*/ 19 h 267"/>
                <a:gd name="T100" fmla="*/ 79 w 135"/>
                <a:gd name="T101" fmla="*/ 25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35" h="267">
                  <a:moveTo>
                    <a:pt x="85" y="32"/>
                  </a:moveTo>
                  <a:lnTo>
                    <a:pt x="83" y="32"/>
                  </a:lnTo>
                  <a:lnTo>
                    <a:pt x="81" y="34"/>
                  </a:lnTo>
                  <a:lnTo>
                    <a:pt x="77" y="36"/>
                  </a:lnTo>
                  <a:lnTo>
                    <a:pt x="73" y="38"/>
                  </a:lnTo>
                  <a:lnTo>
                    <a:pt x="69" y="42"/>
                  </a:lnTo>
                  <a:lnTo>
                    <a:pt x="66" y="48"/>
                  </a:lnTo>
                  <a:lnTo>
                    <a:pt x="60" y="54"/>
                  </a:lnTo>
                  <a:lnTo>
                    <a:pt x="54" y="59"/>
                  </a:lnTo>
                  <a:lnTo>
                    <a:pt x="56" y="63"/>
                  </a:lnTo>
                  <a:lnTo>
                    <a:pt x="56" y="67"/>
                  </a:lnTo>
                  <a:lnTo>
                    <a:pt x="60" y="73"/>
                  </a:lnTo>
                  <a:lnTo>
                    <a:pt x="62" y="77"/>
                  </a:lnTo>
                  <a:lnTo>
                    <a:pt x="66" y="82"/>
                  </a:lnTo>
                  <a:lnTo>
                    <a:pt x="69" y="88"/>
                  </a:lnTo>
                  <a:lnTo>
                    <a:pt x="73" y="90"/>
                  </a:lnTo>
                  <a:lnTo>
                    <a:pt x="77" y="92"/>
                  </a:lnTo>
                  <a:lnTo>
                    <a:pt x="77" y="94"/>
                  </a:lnTo>
                  <a:lnTo>
                    <a:pt x="79" y="96"/>
                  </a:lnTo>
                  <a:lnTo>
                    <a:pt x="79" y="98"/>
                  </a:lnTo>
                  <a:lnTo>
                    <a:pt x="79" y="100"/>
                  </a:lnTo>
                  <a:lnTo>
                    <a:pt x="81" y="102"/>
                  </a:lnTo>
                  <a:lnTo>
                    <a:pt x="81" y="105"/>
                  </a:lnTo>
                  <a:lnTo>
                    <a:pt x="81" y="107"/>
                  </a:lnTo>
                  <a:lnTo>
                    <a:pt x="83" y="109"/>
                  </a:lnTo>
                  <a:lnTo>
                    <a:pt x="83" y="109"/>
                  </a:lnTo>
                  <a:lnTo>
                    <a:pt x="83" y="111"/>
                  </a:lnTo>
                  <a:lnTo>
                    <a:pt x="85" y="111"/>
                  </a:lnTo>
                  <a:lnTo>
                    <a:pt x="85" y="113"/>
                  </a:lnTo>
                  <a:lnTo>
                    <a:pt x="87" y="113"/>
                  </a:lnTo>
                  <a:lnTo>
                    <a:pt x="89" y="113"/>
                  </a:lnTo>
                  <a:lnTo>
                    <a:pt x="89" y="115"/>
                  </a:lnTo>
                  <a:lnTo>
                    <a:pt x="91" y="115"/>
                  </a:lnTo>
                  <a:lnTo>
                    <a:pt x="123" y="151"/>
                  </a:lnTo>
                  <a:lnTo>
                    <a:pt x="125" y="157"/>
                  </a:lnTo>
                  <a:lnTo>
                    <a:pt x="127" y="163"/>
                  </a:lnTo>
                  <a:lnTo>
                    <a:pt x="129" y="169"/>
                  </a:lnTo>
                  <a:lnTo>
                    <a:pt x="131" y="175"/>
                  </a:lnTo>
                  <a:lnTo>
                    <a:pt x="133" y="180"/>
                  </a:lnTo>
                  <a:lnTo>
                    <a:pt x="135" y="186"/>
                  </a:lnTo>
                  <a:lnTo>
                    <a:pt x="135" y="192"/>
                  </a:lnTo>
                  <a:lnTo>
                    <a:pt x="135" y="198"/>
                  </a:lnTo>
                  <a:lnTo>
                    <a:pt x="135" y="201"/>
                  </a:lnTo>
                  <a:lnTo>
                    <a:pt x="135" y="203"/>
                  </a:lnTo>
                  <a:lnTo>
                    <a:pt x="135" y="205"/>
                  </a:lnTo>
                  <a:lnTo>
                    <a:pt x="135" y="207"/>
                  </a:lnTo>
                  <a:lnTo>
                    <a:pt x="135" y="209"/>
                  </a:lnTo>
                  <a:lnTo>
                    <a:pt x="135" y="211"/>
                  </a:lnTo>
                  <a:lnTo>
                    <a:pt x="135" y="213"/>
                  </a:lnTo>
                  <a:lnTo>
                    <a:pt x="135" y="215"/>
                  </a:lnTo>
                  <a:lnTo>
                    <a:pt x="129" y="217"/>
                  </a:lnTo>
                  <a:lnTo>
                    <a:pt x="123" y="219"/>
                  </a:lnTo>
                  <a:lnTo>
                    <a:pt x="119" y="223"/>
                  </a:lnTo>
                  <a:lnTo>
                    <a:pt x="114" y="226"/>
                  </a:lnTo>
                  <a:lnTo>
                    <a:pt x="110" y="230"/>
                  </a:lnTo>
                  <a:lnTo>
                    <a:pt x="108" y="234"/>
                  </a:lnTo>
                  <a:lnTo>
                    <a:pt x="104" y="238"/>
                  </a:lnTo>
                  <a:lnTo>
                    <a:pt x="102" y="242"/>
                  </a:lnTo>
                  <a:lnTo>
                    <a:pt x="100" y="240"/>
                  </a:lnTo>
                  <a:lnTo>
                    <a:pt x="98" y="240"/>
                  </a:lnTo>
                  <a:lnTo>
                    <a:pt x="96" y="240"/>
                  </a:lnTo>
                  <a:lnTo>
                    <a:pt x="96" y="240"/>
                  </a:lnTo>
                  <a:lnTo>
                    <a:pt x="94" y="240"/>
                  </a:lnTo>
                  <a:lnTo>
                    <a:pt x="92" y="240"/>
                  </a:lnTo>
                  <a:lnTo>
                    <a:pt x="91" y="240"/>
                  </a:lnTo>
                  <a:lnTo>
                    <a:pt x="91" y="242"/>
                  </a:lnTo>
                  <a:lnTo>
                    <a:pt x="89" y="244"/>
                  </a:lnTo>
                  <a:lnTo>
                    <a:pt x="87" y="246"/>
                  </a:lnTo>
                  <a:lnTo>
                    <a:pt x="85" y="251"/>
                  </a:lnTo>
                  <a:lnTo>
                    <a:pt x="81" y="255"/>
                  </a:lnTo>
                  <a:lnTo>
                    <a:pt x="77" y="259"/>
                  </a:lnTo>
                  <a:lnTo>
                    <a:pt x="73" y="263"/>
                  </a:lnTo>
                  <a:lnTo>
                    <a:pt x="69" y="265"/>
                  </a:lnTo>
                  <a:lnTo>
                    <a:pt x="67" y="267"/>
                  </a:lnTo>
                  <a:lnTo>
                    <a:pt x="66" y="267"/>
                  </a:lnTo>
                  <a:lnTo>
                    <a:pt x="66" y="265"/>
                  </a:lnTo>
                  <a:lnTo>
                    <a:pt x="66" y="265"/>
                  </a:lnTo>
                  <a:lnTo>
                    <a:pt x="64" y="263"/>
                  </a:lnTo>
                  <a:lnTo>
                    <a:pt x="64" y="261"/>
                  </a:lnTo>
                  <a:lnTo>
                    <a:pt x="64" y="261"/>
                  </a:lnTo>
                  <a:lnTo>
                    <a:pt x="64" y="259"/>
                  </a:lnTo>
                  <a:lnTo>
                    <a:pt x="64" y="259"/>
                  </a:lnTo>
                  <a:lnTo>
                    <a:pt x="64" y="255"/>
                  </a:lnTo>
                  <a:lnTo>
                    <a:pt x="64" y="253"/>
                  </a:lnTo>
                  <a:lnTo>
                    <a:pt x="64" y="249"/>
                  </a:lnTo>
                  <a:lnTo>
                    <a:pt x="64" y="247"/>
                  </a:lnTo>
                  <a:lnTo>
                    <a:pt x="64" y="246"/>
                  </a:lnTo>
                  <a:lnTo>
                    <a:pt x="64" y="244"/>
                  </a:lnTo>
                  <a:lnTo>
                    <a:pt x="66" y="242"/>
                  </a:lnTo>
                  <a:lnTo>
                    <a:pt x="66" y="238"/>
                  </a:lnTo>
                  <a:lnTo>
                    <a:pt x="67" y="238"/>
                  </a:lnTo>
                  <a:lnTo>
                    <a:pt x="71" y="236"/>
                  </a:lnTo>
                  <a:lnTo>
                    <a:pt x="73" y="234"/>
                  </a:lnTo>
                  <a:lnTo>
                    <a:pt x="75" y="232"/>
                  </a:lnTo>
                  <a:lnTo>
                    <a:pt x="77" y="230"/>
                  </a:lnTo>
                  <a:lnTo>
                    <a:pt x="79" y="230"/>
                  </a:lnTo>
                  <a:lnTo>
                    <a:pt x="81" y="228"/>
                  </a:lnTo>
                  <a:lnTo>
                    <a:pt x="85" y="226"/>
                  </a:lnTo>
                  <a:lnTo>
                    <a:pt x="85" y="223"/>
                  </a:lnTo>
                  <a:lnTo>
                    <a:pt x="87" y="217"/>
                  </a:lnTo>
                  <a:lnTo>
                    <a:pt x="91" y="211"/>
                  </a:lnTo>
                  <a:lnTo>
                    <a:pt x="94" y="205"/>
                  </a:lnTo>
                  <a:lnTo>
                    <a:pt x="98" y="199"/>
                  </a:lnTo>
                  <a:lnTo>
                    <a:pt x="102" y="196"/>
                  </a:lnTo>
                  <a:lnTo>
                    <a:pt x="106" y="192"/>
                  </a:lnTo>
                  <a:lnTo>
                    <a:pt x="110" y="188"/>
                  </a:lnTo>
                  <a:lnTo>
                    <a:pt x="104" y="165"/>
                  </a:lnTo>
                  <a:lnTo>
                    <a:pt x="104" y="151"/>
                  </a:lnTo>
                  <a:lnTo>
                    <a:pt x="100" y="140"/>
                  </a:lnTo>
                  <a:lnTo>
                    <a:pt x="96" y="130"/>
                  </a:lnTo>
                  <a:lnTo>
                    <a:pt x="91" y="121"/>
                  </a:lnTo>
                  <a:lnTo>
                    <a:pt x="83" y="115"/>
                  </a:lnTo>
                  <a:lnTo>
                    <a:pt x="75" y="107"/>
                  </a:lnTo>
                  <a:lnTo>
                    <a:pt x="67" y="102"/>
                  </a:lnTo>
                  <a:lnTo>
                    <a:pt x="62" y="94"/>
                  </a:lnTo>
                  <a:lnTo>
                    <a:pt x="56" y="88"/>
                  </a:lnTo>
                  <a:lnTo>
                    <a:pt x="50" y="84"/>
                  </a:lnTo>
                  <a:lnTo>
                    <a:pt x="44" y="79"/>
                  </a:lnTo>
                  <a:lnTo>
                    <a:pt x="41" y="73"/>
                  </a:lnTo>
                  <a:lnTo>
                    <a:pt x="35" y="67"/>
                  </a:lnTo>
                  <a:lnTo>
                    <a:pt x="29" y="61"/>
                  </a:lnTo>
                  <a:lnTo>
                    <a:pt x="25" y="54"/>
                  </a:lnTo>
                  <a:lnTo>
                    <a:pt x="21" y="48"/>
                  </a:lnTo>
                  <a:lnTo>
                    <a:pt x="20" y="44"/>
                  </a:lnTo>
                  <a:lnTo>
                    <a:pt x="18" y="40"/>
                  </a:lnTo>
                  <a:lnTo>
                    <a:pt x="14" y="36"/>
                  </a:lnTo>
                  <a:lnTo>
                    <a:pt x="12" y="32"/>
                  </a:lnTo>
                  <a:lnTo>
                    <a:pt x="8" y="29"/>
                  </a:lnTo>
                  <a:lnTo>
                    <a:pt x="6" y="23"/>
                  </a:lnTo>
                  <a:lnTo>
                    <a:pt x="2" y="19"/>
                  </a:lnTo>
                  <a:lnTo>
                    <a:pt x="0" y="15"/>
                  </a:lnTo>
                  <a:lnTo>
                    <a:pt x="6" y="13"/>
                  </a:lnTo>
                  <a:lnTo>
                    <a:pt x="14" y="13"/>
                  </a:lnTo>
                  <a:lnTo>
                    <a:pt x="20" y="11"/>
                  </a:lnTo>
                  <a:lnTo>
                    <a:pt x="25" y="9"/>
                  </a:lnTo>
                  <a:lnTo>
                    <a:pt x="31" y="7"/>
                  </a:lnTo>
                  <a:lnTo>
                    <a:pt x="37" y="6"/>
                  </a:lnTo>
                  <a:lnTo>
                    <a:pt x="41" y="4"/>
                  </a:lnTo>
                  <a:lnTo>
                    <a:pt x="43" y="0"/>
                  </a:lnTo>
                  <a:lnTo>
                    <a:pt x="46" y="2"/>
                  </a:lnTo>
                  <a:lnTo>
                    <a:pt x="48" y="4"/>
                  </a:lnTo>
                  <a:lnTo>
                    <a:pt x="52" y="6"/>
                  </a:lnTo>
                  <a:lnTo>
                    <a:pt x="54" y="7"/>
                  </a:lnTo>
                  <a:lnTo>
                    <a:pt x="58" y="9"/>
                  </a:lnTo>
                  <a:lnTo>
                    <a:pt x="62" y="11"/>
                  </a:lnTo>
                  <a:lnTo>
                    <a:pt x="64" y="11"/>
                  </a:lnTo>
                  <a:lnTo>
                    <a:pt x="67" y="13"/>
                  </a:lnTo>
                  <a:lnTo>
                    <a:pt x="69" y="15"/>
                  </a:lnTo>
                  <a:lnTo>
                    <a:pt x="71" y="17"/>
                  </a:lnTo>
                  <a:lnTo>
                    <a:pt x="73" y="19"/>
                  </a:lnTo>
                  <a:lnTo>
                    <a:pt x="75" y="21"/>
                  </a:lnTo>
                  <a:lnTo>
                    <a:pt x="77" y="23"/>
                  </a:lnTo>
                  <a:lnTo>
                    <a:pt x="79" y="25"/>
                  </a:lnTo>
                  <a:lnTo>
                    <a:pt x="81" y="29"/>
                  </a:lnTo>
                  <a:lnTo>
                    <a:pt x="85" y="32"/>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502" name="Freeform 566"/>
            <p:cNvSpPr>
              <a:spLocks/>
            </p:cNvSpPr>
            <p:nvPr/>
          </p:nvSpPr>
          <p:spPr bwMode="auto">
            <a:xfrm>
              <a:off x="4291" y="2418"/>
              <a:ext cx="66" cy="96"/>
            </a:xfrm>
            <a:custGeom>
              <a:avLst/>
              <a:gdLst>
                <a:gd name="T0" fmla="*/ 39 w 66"/>
                <a:gd name="T1" fmla="*/ 5 h 88"/>
                <a:gd name="T2" fmla="*/ 43 w 66"/>
                <a:gd name="T3" fmla="*/ 9 h 88"/>
                <a:gd name="T4" fmla="*/ 47 w 66"/>
                <a:gd name="T5" fmla="*/ 15 h 88"/>
                <a:gd name="T6" fmla="*/ 50 w 66"/>
                <a:gd name="T7" fmla="*/ 17 h 88"/>
                <a:gd name="T8" fmla="*/ 52 w 66"/>
                <a:gd name="T9" fmla="*/ 49 h 88"/>
                <a:gd name="T10" fmla="*/ 54 w 66"/>
                <a:gd name="T11" fmla="*/ 59 h 88"/>
                <a:gd name="T12" fmla="*/ 56 w 66"/>
                <a:gd name="T13" fmla="*/ 65 h 88"/>
                <a:gd name="T14" fmla="*/ 60 w 66"/>
                <a:gd name="T15" fmla="*/ 71 h 88"/>
                <a:gd name="T16" fmla="*/ 66 w 66"/>
                <a:gd name="T17" fmla="*/ 74 h 88"/>
                <a:gd name="T18" fmla="*/ 64 w 66"/>
                <a:gd name="T19" fmla="*/ 88 h 88"/>
                <a:gd name="T20" fmla="*/ 60 w 66"/>
                <a:gd name="T21" fmla="*/ 88 h 88"/>
                <a:gd name="T22" fmla="*/ 54 w 66"/>
                <a:gd name="T23" fmla="*/ 86 h 88"/>
                <a:gd name="T24" fmla="*/ 50 w 66"/>
                <a:gd name="T25" fmla="*/ 86 h 88"/>
                <a:gd name="T26" fmla="*/ 41 w 66"/>
                <a:gd name="T27" fmla="*/ 80 h 88"/>
                <a:gd name="T28" fmla="*/ 31 w 66"/>
                <a:gd name="T29" fmla="*/ 71 h 88"/>
                <a:gd name="T30" fmla="*/ 24 w 66"/>
                <a:gd name="T31" fmla="*/ 63 h 88"/>
                <a:gd name="T32" fmla="*/ 16 w 66"/>
                <a:gd name="T33" fmla="*/ 53 h 88"/>
                <a:gd name="T34" fmla="*/ 10 w 66"/>
                <a:gd name="T35" fmla="*/ 46 h 88"/>
                <a:gd name="T36" fmla="*/ 6 w 66"/>
                <a:gd name="T37" fmla="*/ 42 h 88"/>
                <a:gd name="T38" fmla="*/ 2 w 66"/>
                <a:gd name="T39" fmla="*/ 38 h 88"/>
                <a:gd name="T40" fmla="*/ 0 w 66"/>
                <a:gd name="T41" fmla="*/ 34 h 88"/>
                <a:gd name="T42" fmla="*/ 0 w 66"/>
                <a:gd name="T43" fmla="*/ 30 h 88"/>
                <a:gd name="T44" fmla="*/ 0 w 66"/>
                <a:gd name="T45" fmla="*/ 28 h 88"/>
                <a:gd name="T46" fmla="*/ 2 w 66"/>
                <a:gd name="T47" fmla="*/ 26 h 88"/>
                <a:gd name="T48" fmla="*/ 4 w 66"/>
                <a:gd name="T49" fmla="*/ 23 h 88"/>
                <a:gd name="T50" fmla="*/ 4 w 66"/>
                <a:gd name="T51" fmla="*/ 19 h 88"/>
                <a:gd name="T52" fmla="*/ 2 w 66"/>
                <a:gd name="T53" fmla="*/ 13 h 88"/>
                <a:gd name="T54" fmla="*/ 2 w 66"/>
                <a:gd name="T55" fmla="*/ 7 h 88"/>
                <a:gd name="T56" fmla="*/ 0 w 66"/>
                <a:gd name="T57" fmla="*/ 3 h 88"/>
                <a:gd name="T58" fmla="*/ 4 w 66"/>
                <a:gd name="T59" fmla="*/ 1 h 88"/>
                <a:gd name="T60" fmla="*/ 12 w 66"/>
                <a:gd name="T61" fmla="*/ 3 h 88"/>
                <a:gd name="T62" fmla="*/ 18 w 66"/>
                <a:gd name="T63" fmla="*/ 5 h 88"/>
                <a:gd name="T64" fmla="*/ 22 w 66"/>
                <a:gd name="T65" fmla="*/ 7 h 88"/>
                <a:gd name="T66" fmla="*/ 25 w 66"/>
                <a:gd name="T67" fmla="*/ 7 h 88"/>
                <a:gd name="T68" fmla="*/ 29 w 66"/>
                <a:gd name="T69" fmla="*/ 7 h 88"/>
                <a:gd name="T70" fmla="*/ 33 w 66"/>
                <a:gd name="T71" fmla="*/ 5 h 88"/>
                <a:gd name="T72" fmla="*/ 37 w 66"/>
                <a:gd name="T73" fmla="*/ 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6" h="88">
                  <a:moveTo>
                    <a:pt x="37" y="1"/>
                  </a:moveTo>
                  <a:lnTo>
                    <a:pt x="39" y="5"/>
                  </a:lnTo>
                  <a:lnTo>
                    <a:pt x="41" y="7"/>
                  </a:lnTo>
                  <a:lnTo>
                    <a:pt x="43" y="9"/>
                  </a:lnTo>
                  <a:lnTo>
                    <a:pt x="45" y="13"/>
                  </a:lnTo>
                  <a:lnTo>
                    <a:pt x="47" y="15"/>
                  </a:lnTo>
                  <a:lnTo>
                    <a:pt x="48" y="17"/>
                  </a:lnTo>
                  <a:lnTo>
                    <a:pt x="50" y="17"/>
                  </a:lnTo>
                  <a:lnTo>
                    <a:pt x="52" y="19"/>
                  </a:lnTo>
                  <a:lnTo>
                    <a:pt x="52" y="49"/>
                  </a:lnTo>
                  <a:lnTo>
                    <a:pt x="54" y="55"/>
                  </a:lnTo>
                  <a:lnTo>
                    <a:pt x="54" y="59"/>
                  </a:lnTo>
                  <a:lnTo>
                    <a:pt x="56" y="63"/>
                  </a:lnTo>
                  <a:lnTo>
                    <a:pt x="56" y="65"/>
                  </a:lnTo>
                  <a:lnTo>
                    <a:pt x="58" y="69"/>
                  </a:lnTo>
                  <a:lnTo>
                    <a:pt x="60" y="71"/>
                  </a:lnTo>
                  <a:lnTo>
                    <a:pt x="62" y="73"/>
                  </a:lnTo>
                  <a:lnTo>
                    <a:pt x="66" y="74"/>
                  </a:lnTo>
                  <a:lnTo>
                    <a:pt x="66" y="88"/>
                  </a:lnTo>
                  <a:lnTo>
                    <a:pt x="64" y="88"/>
                  </a:lnTo>
                  <a:lnTo>
                    <a:pt x="62" y="88"/>
                  </a:lnTo>
                  <a:lnTo>
                    <a:pt x="60" y="88"/>
                  </a:lnTo>
                  <a:lnTo>
                    <a:pt x="56" y="88"/>
                  </a:lnTo>
                  <a:lnTo>
                    <a:pt x="54" y="86"/>
                  </a:lnTo>
                  <a:lnTo>
                    <a:pt x="52" y="86"/>
                  </a:lnTo>
                  <a:lnTo>
                    <a:pt x="50" y="86"/>
                  </a:lnTo>
                  <a:lnTo>
                    <a:pt x="47" y="84"/>
                  </a:lnTo>
                  <a:lnTo>
                    <a:pt x="41" y="80"/>
                  </a:lnTo>
                  <a:lnTo>
                    <a:pt x="37" y="76"/>
                  </a:lnTo>
                  <a:lnTo>
                    <a:pt x="31" y="71"/>
                  </a:lnTo>
                  <a:lnTo>
                    <a:pt x="27" y="67"/>
                  </a:lnTo>
                  <a:lnTo>
                    <a:pt x="24" y="63"/>
                  </a:lnTo>
                  <a:lnTo>
                    <a:pt x="20" y="57"/>
                  </a:lnTo>
                  <a:lnTo>
                    <a:pt x="16" y="53"/>
                  </a:lnTo>
                  <a:lnTo>
                    <a:pt x="12" y="48"/>
                  </a:lnTo>
                  <a:lnTo>
                    <a:pt x="10" y="46"/>
                  </a:lnTo>
                  <a:lnTo>
                    <a:pt x="8" y="42"/>
                  </a:lnTo>
                  <a:lnTo>
                    <a:pt x="6" y="42"/>
                  </a:lnTo>
                  <a:lnTo>
                    <a:pt x="4" y="40"/>
                  </a:lnTo>
                  <a:lnTo>
                    <a:pt x="2" y="38"/>
                  </a:lnTo>
                  <a:lnTo>
                    <a:pt x="0" y="36"/>
                  </a:lnTo>
                  <a:lnTo>
                    <a:pt x="0" y="34"/>
                  </a:lnTo>
                  <a:lnTo>
                    <a:pt x="0" y="32"/>
                  </a:lnTo>
                  <a:lnTo>
                    <a:pt x="0" y="30"/>
                  </a:lnTo>
                  <a:lnTo>
                    <a:pt x="0" y="30"/>
                  </a:lnTo>
                  <a:lnTo>
                    <a:pt x="0" y="28"/>
                  </a:lnTo>
                  <a:lnTo>
                    <a:pt x="2" y="28"/>
                  </a:lnTo>
                  <a:lnTo>
                    <a:pt x="2" y="26"/>
                  </a:lnTo>
                  <a:lnTo>
                    <a:pt x="4" y="25"/>
                  </a:lnTo>
                  <a:lnTo>
                    <a:pt x="4" y="23"/>
                  </a:lnTo>
                  <a:lnTo>
                    <a:pt x="4" y="23"/>
                  </a:lnTo>
                  <a:lnTo>
                    <a:pt x="4" y="19"/>
                  </a:lnTo>
                  <a:lnTo>
                    <a:pt x="4" y="15"/>
                  </a:lnTo>
                  <a:lnTo>
                    <a:pt x="2" y="13"/>
                  </a:lnTo>
                  <a:lnTo>
                    <a:pt x="2" y="9"/>
                  </a:lnTo>
                  <a:lnTo>
                    <a:pt x="2" y="7"/>
                  </a:lnTo>
                  <a:lnTo>
                    <a:pt x="2" y="5"/>
                  </a:lnTo>
                  <a:lnTo>
                    <a:pt x="0" y="3"/>
                  </a:lnTo>
                  <a:lnTo>
                    <a:pt x="0" y="0"/>
                  </a:lnTo>
                  <a:lnTo>
                    <a:pt x="4" y="1"/>
                  </a:lnTo>
                  <a:lnTo>
                    <a:pt x="8" y="1"/>
                  </a:lnTo>
                  <a:lnTo>
                    <a:pt x="12" y="3"/>
                  </a:lnTo>
                  <a:lnTo>
                    <a:pt x="14" y="3"/>
                  </a:lnTo>
                  <a:lnTo>
                    <a:pt x="18" y="5"/>
                  </a:lnTo>
                  <a:lnTo>
                    <a:pt x="20" y="7"/>
                  </a:lnTo>
                  <a:lnTo>
                    <a:pt x="22" y="7"/>
                  </a:lnTo>
                  <a:lnTo>
                    <a:pt x="24" y="7"/>
                  </a:lnTo>
                  <a:lnTo>
                    <a:pt x="25" y="7"/>
                  </a:lnTo>
                  <a:lnTo>
                    <a:pt x="27" y="7"/>
                  </a:lnTo>
                  <a:lnTo>
                    <a:pt x="29" y="7"/>
                  </a:lnTo>
                  <a:lnTo>
                    <a:pt x="31" y="7"/>
                  </a:lnTo>
                  <a:lnTo>
                    <a:pt x="33" y="5"/>
                  </a:lnTo>
                  <a:lnTo>
                    <a:pt x="35" y="5"/>
                  </a:lnTo>
                  <a:lnTo>
                    <a:pt x="37" y="3"/>
                  </a:lnTo>
                  <a:lnTo>
                    <a:pt x="37" y="1"/>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503" name="Freeform 567"/>
            <p:cNvSpPr>
              <a:spLocks/>
            </p:cNvSpPr>
            <p:nvPr/>
          </p:nvSpPr>
          <p:spPr bwMode="auto">
            <a:xfrm>
              <a:off x="4948" y="2585"/>
              <a:ext cx="153" cy="161"/>
            </a:xfrm>
            <a:custGeom>
              <a:avLst/>
              <a:gdLst>
                <a:gd name="T0" fmla="*/ 27 w 153"/>
                <a:gd name="T1" fmla="*/ 6 h 148"/>
                <a:gd name="T2" fmla="*/ 50 w 153"/>
                <a:gd name="T3" fmla="*/ 17 h 148"/>
                <a:gd name="T4" fmla="*/ 63 w 153"/>
                <a:gd name="T5" fmla="*/ 27 h 148"/>
                <a:gd name="T6" fmla="*/ 77 w 153"/>
                <a:gd name="T7" fmla="*/ 37 h 148"/>
                <a:gd name="T8" fmla="*/ 84 w 153"/>
                <a:gd name="T9" fmla="*/ 44 h 148"/>
                <a:gd name="T10" fmla="*/ 84 w 153"/>
                <a:gd name="T11" fmla="*/ 46 h 148"/>
                <a:gd name="T12" fmla="*/ 84 w 153"/>
                <a:gd name="T13" fmla="*/ 48 h 148"/>
                <a:gd name="T14" fmla="*/ 84 w 153"/>
                <a:gd name="T15" fmla="*/ 50 h 148"/>
                <a:gd name="T16" fmla="*/ 86 w 153"/>
                <a:gd name="T17" fmla="*/ 52 h 148"/>
                <a:gd name="T18" fmla="*/ 94 w 153"/>
                <a:gd name="T19" fmla="*/ 60 h 148"/>
                <a:gd name="T20" fmla="*/ 103 w 153"/>
                <a:gd name="T21" fmla="*/ 67 h 148"/>
                <a:gd name="T22" fmla="*/ 111 w 153"/>
                <a:gd name="T23" fmla="*/ 73 h 148"/>
                <a:gd name="T24" fmla="*/ 111 w 153"/>
                <a:gd name="T25" fmla="*/ 75 h 148"/>
                <a:gd name="T26" fmla="*/ 109 w 153"/>
                <a:gd name="T27" fmla="*/ 77 h 148"/>
                <a:gd name="T28" fmla="*/ 107 w 153"/>
                <a:gd name="T29" fmla="*/ 77 h 148"/>
                <a:gd name="T30" fmla="*/ 105 w 153"/>
                <a:gd name="T31" fmla="*/ 77 h 148"/>
                <a:gd name="T32" fmla="*/ 105 w 153"/>
                <a:gd name="T33" fmla="*/ 77 h 148"/>
                <a:gd name="T34" fmla="*/ 105 w 153"/>
                <a:gd name="T35" fmla="*/ 79 h 148"/>
                <a:gd name="T36" fmla="*/ 105 w 153"/>
                <a:gd name="T37" fmla="*/ 83 h 148"/>
                <a:gd name="T38" fmla="*/ 105 w 153"/>
                <a:gd name="T39" fmla="*/ 85 h 148"/>
                <a:gd name="T40" fmla="*/ 105 w 153"/>
                <a:gd name="T41" fmla="*/ 90 h 148"/>
                <a:gd name="T42" fmla="*/ 109 w 153"/>
                <a:gd name="T43" fmla="*/ 100 h 148"/>
                <a:gd name="T44" fmla="*/ 117 w 153"/>
                <a:gd name="T45" fmla="*/ 110 h 148"/>
                <a:gd name="T46" fmla="*/ 126 w 153"/>
                <a:gd name="T47" fmla="*/ 115 h 148"/>
                <a:gd name="T48" fmla="*/ 130 w 153"/>
                <a:gd name="T49" fmla="*/ 121 h 148"/>
                <a:gd name="T50" fmla="*/ 134 w 153"/>
                <a:gd name="T51" fmla="*/ 127 h 148"/>
                <a:gd name="T52" fmla="*/ 140 w 153"/>
                <a:gd name="T53" fmla="*/ 129 h 148"/>
                <a:gd name="T54" fmla="*/ 146 w 153"/>
                <a:gd name="T55" fmla="*/ 133 h 148"/>
                <a:gd name="T56" fmla="*/ 146 w 153"/>
                <a:gd name="T57" fmla="*/ 136 h 148"/>
                <a:gd name="T58" fmla="*/ 148 w 153"/>
                <a:gd name="T59" fmla="*/ 136 h 148"/>
                <a:gd name="T60" fmla="*/ 149 w 153"/>
                <a:gd name="T61" fmla="*/ 138 h 148"/>
                <a:gd name="T62" fmla="*/ 153 w 153"/>
                <a:gd name="T63" fmla="*/ 138 h 148"/>
                <a:gd name="T64" fmla="*/ 153 w 153"/>
                <a:gd name="T65" fmla="*/ 140 h 148"/>
                <a:gd name="T66" fmla="*/ 151 w 153"/>
                <a:gd name="T67" fmla="*/ 144 h 148"/>
                <a:gd name="T68" fmla="*/ 149 w 153"/>
                <a:gd name="T69" fmla="*/ 146 h 148"/>
                <a:gd name="T70" fmla="*/ 146 w 153"/>
                <a:gd name="T71" fmla="*/ 148 h 148"/>
                <a:gd name="T72" fmla="*/ 134 w 153"/>
                <a:gd name="T73" fmla="*/ 146 h 148"/>
                <a:gd name="T74" fmla="*/ 121 w 153"/>
                <a:gd name="T75" fmla="*/ 142 h 148"/>
                <a:gd name="T76" fmla="*/ 103 w 153"/>
                <a:gd name="T77" fmla="*/ 131 h 148"/>
                <a:gd name="T78" fmla="*/ 88 w 153"/>
                <a:gd name="T79" fmla="*/ 111 h 148"/>
                <a:gd name="T80" fmla="*/ 75 w 153"/>
                <a:gd name="T81" fmla="*/ 100 h 148"/>
                <a:gd name="T82" fmla="*/ 63 w 153"/>
                <a:gd name="T83" fmla="*/ 94 h 148"/>
                <a:gd name="T84" fmla="*/ 50 w 153"/>
                <a:gd name="T85" fmla="*/ 94 h 148"/>
                <a:gd name="T86" fmla="*/ 44 w 153"/>
                <a:gd name="T87" fmla="*/ 98 h 148"/>
                <a:gd name="T88" fmla="*/ 38 w 153"/>
                <a:gd name="T89" fmla="*/ 100 h 148"/>
                <a:gd name="T90" fmla="*/ 34 w 153"/>
                <a:gd name="T91" fmla="*/ 104 h 148"/>
                <a:gd name="T92" fmla="*/ 34 w 153"/>
                <a:gd name="T93" fmla="*/ 108 h 148"/>
                <a:gd name="T94" fmla="*/ 36 w 153"/>
                <a:gd name="T95" fmla="*/ 110 h 148"/>
                <a:gd name="T96" fmla="*/ 38 w 153"/>
                <a:gd name="T97" fmla="*/ 110 h 148"/>
                <a:gd name="T98" fmla="*/ 40 w 153"/>
                <a:gd name="T99" fmla="*/ 111 h 148"/>
                <a:gd name="T100" fmla="*/ 40 w 153"/>
                <a:gd name="T101" fmla="*/ 115 h 148"/>
                <a:gd name="T102" fmla="*/ 38 w 153"/>
                <a:gd name="T103" fmla="*/ 119 h 148"/>
                <a:gd name="T104" fmla="*/ 36 w 153"/>
                <a:gd name="T105" fmla="*/ 123 h 148"/>
                <a:gd name="T106" fmla="*/ 32 w 153"/>
                <a:gd name="T107" fmla="*/ 125 h 148"/>
                <a:gd name="T108" fmla="*/ 27 w 153"/>
                <a:gd name="T109" fmla="*/ 119 h 148"/>
                <a:gd name="T110" fmla="*/ 21 w 153"/>
                <a:gd name="T111" fmla="*/ 123 h 148"/>
                <a:gd name="T112" fmla="*/ 13 w 153"/>
                <a:gd name="T113" fmla="*/ 125 h 148"/>
                <a:gd name="T114" fmla="*/ 9 w 153"/>
                <a:gd name="T115" fmla="*/ 125 h 148"/>
                <a:gd name="T116" fmla="*/ 6 w 153"/>
                <a:gd name="T117" fmla="*/ 127 h 148"/>
                <a:gd name="T118" fmla="*/ 0 w 153"/>
                <a:gd name="T119" fmla="*/ 73 h 148"/>
                <a:gd name="T120" fmla="*/ 6 w 153"/>
                <a:gd name="T121" fmla="*/ 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3" h="148">
                  <a:moveTo>
                    <a:pt x="6" y="0"/>
                  </a:moveTo>
                  <a:lnTo>
                    <a:pt x="27" y="6"/>
                  </a:lnTo>
                  <a:lnTo>
                    <a:pt x="40" y="12"/>
                  </a:lnTo>
                  <a:lnTo>
                    <a:pt x="50" y="17"/>
                  </a:lnTo>
                  <a:lnTo>
                    <a:pt x="57" y="23"/>
                  </a:lnTo>
                  <a:lnTo>
                    <a:pt x="63" y="27"/>
                  </a:lnTo>
                  <a:lnTo>
                    <a:pt x="69" y="31"/>
                  </a:lnTo>
                  <a:lnTo>
                    <a:pt x="77" y="37"/>
                  </a:lnTo>
                  <a:lnTo>
                    <a:pt x="84" y="42"/>
                  </a:lnTo>
                  <a:lnTo>
                    <a:pt x="84" y="44"/>
                  </a:lnTo>
                  <a:lnTo>
                    <a:pt x="84" y="46"/>
                  </a:lnTo>
                  <a:lnTo>
                    <a:pt x="84" y="46"/>
                  </a:lnTo>
                  <a:lnTo>
                    <a:pt x="84" y="48"/>
                  </a:lnTo>
                  <a:lnTo>
                    <a:pt x="84" y="48"/>
                  </a:lnTo>
                  <a:lnTo>
                    <a:pt x="84" y="50"/>
                  </a:lnTo>
                  <a:lnTo>
                    <a:pt x="84" y="50"/>
                  </a:lnTo>
                  <a:lnTo>
                    <a:pt x="84" y="52"/>
                  </a:lnTo>
                  <a:lnTo>
                    <a:pt x="86" y="52"/>
                  </a:lnTo>
                  <a:lnTo>
                    <a:pt x="88" y="56"/>
                  </a:lnTo>
                  <a:lnTo>
                    <a:pt x="94" y="60"/>
                  </a:lnTo>
                  <a:lnTo>
                    <a:pt x="98" y="64"/>
                  </a:lnTo>
                  <a:lnTo>
                    <a:pt x="103" y="67"/>
                  </a:lnTo>
                  <a:lnTo>
                    <a:pt x="107" y="71"/>
                  </a:lnTo>
                  <a:lnTo>
                    <a:pt x="111" y="73"/>
                  </a:lnTo>
                  <a:lnTo>
                    <a:pt x="113" y="75"/>
                  </a:lnTo>
                  <a:lnTo>
                    <a:pt x="111" y="75"/>
                  </a:lnTo>
                  <a:lnTo>
                    <a:pt x="111" y="77"/>
                  </a:lnTo>
                  <a:lnTo>
                    <a:pt x="109" y="77"/>
                  </a:lnTo>
                  <a:lnTo>
                    <a:pt x="109" y="77"/>
                  </a:lnTo>
                  <a:lnTo>
                    <a:pt x="107" y="77"/>
                  </a:lnTo>
                  <a:lnTo>
                    <a:pt x="107" y="77"/>
                  </a:lnTo>
                  <a:lnTo>
                    <a:pt x="105" y="77"/>
                  </a:lnTo>
                  <a:lnTo>
                    <a:pt x="105" y="77"/>
                  </a:lnTo>
                  <a:lnTo>
                    <a:pt x="105" y="77"/>
                  </a:lnTo>
                  <a:lnTo>
                    <a:pt x="105" y="79"/>
                  </a:lnTo>
                  <a:lnTo>
                    <a:pt x="105" y="79"/>
                  </a:lnTo>
                  <a:lnTo>
                    <a:pt x="105" y="81"/>
                  </a:lnTo>
                  <a:lnTo>
                    <a:pt x="105" y="83"/>
                  </a:lnTo>
                  <a:lnTo>
                    <a:pt x="105" y="83"/>
                  </a:lnTo>
                  <a:lnTo>
                    <a:pt x="105" y="85"/>
                  </a:lnTo>
                  <a:lnTo>
                    <a:pt x="105" y="85"/>
                  </a:lnTo>
                  <a:lnTo>
                    <a:pt x="105" y="90"/>
                  </a:lnTo>
                  <a:lnTo>
                    <a:pt x="107" y="94"/>
                  </a:lnTo>
                  <a:lnTo>
                    <a:pt x="109" y="100"/>
                  </a:lnTo>
                  <a:lnTo>
                    <a:pt x="113" y="106"/>
                  </a:lnTo>
                  <a:lnTo>
                    <a:pt x="117" y="110"/>
                  </a:lnTo>
                  <a:lnTo>
                    <a:pt x="121" y="113"/>
                  </a:lnTo>
                  <a:lnTo>
                    <a:pt x="126" y="115"/>
                  </a:lnTo>
                  <a:lnTo>
                    <a:pt x="130" y="115"/>
                  </a:lnTo>
                  <a:lnTo>
                    <a:pt x="130" y="121"/>
                  </a:lnTo>
                  <a:lnTo>
                    <a:pt x="132" y="123"/>
                  </a:lnTo>
                  <a:lnTo>
                    <a:pt x="134" y="127"/>
                  </a:lnTo>
                  <a:lnTo>
                    <a:pt x="138" y="129"/>
                  </a:lnTo>
                  <a:lnTo>
                    <a:pt x="140" y="129"/>
                  </a:lnTo>
                  <a:lnTo>
                    <a:pt x="144" y="131"/>
                  </a:lnTo>
                  <a:lnTo>
                    <a:pt x="146" y="133"/>
                  </a:lnTo>
                  <a:lnTo>
                    <a:pt x="146" y="136"/>
                  </a:lnTo>
                  <a:lnTo>
                    <a:pt x="146" y="136"/>
                  </a:lnTo>
                  <a:lnTo>
                    <a:pt x="148" y="136"/>
                  </a:lnTo>
                  <a:lnTo>
                    <a:pt x="148" y="136"/>
                  </a:lnTo>
                  <a:lnTo>
                    <a:pt x="149" y="138"/>
                  </a:lnTo>
                  <a:lnTo>
                    <a:pt x="149" y="138"/>
                  </a:lnTo>
                  <a:lnTo>
                    <a:pt x="151" y="138"/>
                  </a:lnTo>
                  <a:lnTo>
                    <a:pt x="153" y="138"/>
                  </a:lnTo>
                  <a:lnTo>
                    <a:pt x="153" y="138"/>
                  </a:lnTo>
                  <a:lnTo>
                    <a:pt x="153" y="140"/>
                  </a:lnTo>
                  <a:lnTo>
                    <a:pt x="153" y="142"/>
                  </a:lnTo>
                  <a:lnTo>
                    <a:pt x="151" y="144"/>
                  </a:lnTo>
                  <a:lnTo>
                    <a:pt x="149" y="144"/>
                  </a:lnTo>
                  <a:lnTo>
                    <a:pt x="149" y="146"/>
                  </a:lnTo>
                  <a:lnTo>
                    <a:pt x="148" y="146"/>
                  </a:lnTo>
                  <a:lnTo>
                    <a:pt x="146" y="148"/>
                  </a:lnTo>
                  <a:lnTo>
                    <a:pt x="144" y="148"/>
                  </a:lnTo>
                  <a:lnTo>
                    <a:pt x="134" y="146"/>
                  </a:lnTo>
                  <a:lnTo>
                    <a:pt x="126" y="146"/>
                  </a:lnTo>
                  <a:lnTo>
                    <a:pt x="121" y="142"/>
                  </a:lnTo>
                  <a:lnTo>
                    <a:pt x="115" y="138"/>
                  </a:lnTo>
                  <a:lnTo>
                    <a:pt x="103" y="131"/>
                  </a:lnTo>
                  <a:lnTo>
                    <a:pt x="96" y="121"/>
                  </a:lnTo>
                  <a:lnTo>
                    <a:pt x="88" y="111"/>
                  </a:lnTo>
                  <a:lnTo>
                    <a:pt x="78" y="102"/>
                  </a:lnTo>
                  <a:lnTo>
                    <a:pt x="75" y="100"/>
                  </a:lnTo>
                  <a:lnTo>
                    <a:pt x="69" y="96"/>
                  </a:lnTo>
                  <a:lnTo>
                    <a:pt x="63" y="94"/>
                  </a:lnTo>
                  <a:lnTo>
                    <a:pt x="55" y="94"/>
                  </a:lnTo>
                  <a:lnTo>
                    <a:pt x="50" y="94"/>
                  </a:lnTo>
                  <a:lnTo>
                    <a:pt x="46" y="96"/>
                  </a:lnTo>
                  <a:lnTo>
                    <a:pt x="44" y="98"/>
                  </a:lnTo>
                  <a:lnTo>
                    <a:pt x="40" y="98"/>
                  </a:lnTo>
                  <a:lnTo>
                    <a:pt x="38" y="100"/>
                  </a:lnTo>
                  <a:lnTo>
                    <a:pt x="36" y="102"/>
                  </a:lnTo>
                  <a:lnTo>
                    <a:pt x="34" y="104"/>
                  </a:lnTo>
                  <a:lnTo>
                    <a:pt x="32" y="106"/>
                  </a:lnTo>
                  <a:lnTo>
                    <a:pt x="34" y="108"/>
                  </a:lnTo>
                  <a:lnTo>
                    <a:pt x="36" y="108"/>
                  </a:lnTo>
                  <a:lnTo>
                    <a:pt x="36" y="110"/>
                  </a:lnTo>
                  <a:lnTo>
                    <a:pt x="38" y="110"/>
                  </a:lnTo>
                  <a:lnTo>
                    <a:pt x="38" y="110"/>
                  </a:lnTo>
                  <a:lnTo>
                    <a:pt x="40" y="111"/>
                  </a:lnTo>
                  <a:lnTo>
                    <a:pt x="40" y="111"/>
                  </a:lnTo>
                  <a:lnTo>
                    <a:pt x="40" y="113"/>
                  </a:lnTo>
                  <a:lnTo>
                    <a:pt x="40" y="115"/>
                  </a:lnTo>
                  <a:lnTo>
                    <a:pt x="38" y="117"/>
                  </a:lnTo>
                  <a:lnTo>
                    <a:pt x="38" y="119"/>
                  </a:lnTo>
                  <a:lnTo>
                    <a:pt x="36" y="121"/>
                  </a:lnTo>
                  <a:lnTo>
                    <a:pt x="36" y="123"/>
                  </a:lnTo>
                  <a:lnTo>
                    <a:pt x="34" y="125"/>
                  </a:lnTo>
                  <a:lnTo>
                    <a:pt x="32" y="125"/>
                  </a:lnTo>
                  <a:lnTo>
                    <a:pt x="32" y="127"/>
                  </a:lnTo>
                  <a:lnTo>
                    <a:pt x="27" y="119"/>
                  </a:lnTo>
                  <a:lnTo>
                    <a:pt x="23" y="121"/>
                  </a:lnTo>
                  <a:lnTo>
                    <a:pt x="21" y="123"/>
                  </a:lnTo>
                  <a:lnTo>
                    <a:pt x="17" y="123"/>
                  </a:lnTo>
                  <a:lnTo>
                    <a:pt x="13" y="125"/>
                  </a:lnTo>
                  <a:lnTo>
                    <a:pt x="11" y="125"/>
                  </a:lnTo>
                  <a:lnTo>
                    <a:pt x="9" y="125"/>
                  </a:lnTo>
                  <a:lnTo>
                    <a:pt x="7" y="125"/>
                  </a:lnTo>
                  <a:lnTo>
                    <a:pt x="6" y="127"/>
                  </a:lnTo>
                  <a:lnTo>
                    <a:pt x="4" y="81"/>
                  </a:lnTo>
                  <a:lnTo>
                    <a:pt x="0" y="73"/>
                  </a:lnTo>
                  <a:lnTo>
                    <a:pt x="4" y="69"/>
                  </a:lnTo>
                  <a:lnTo>
                    <a:pt x="6"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504" name="Freeform 568"/>
            <p:cNvSpPr>
              <a:spLocks/>
            </p:cNvSpPr>
            <p:nvPr/>
          </p:nvSpPr>
          <p:spPr bwMode="auto">
            <a:xfrm>
              <a:off x="4658" y="2708"/>
              <a:ext cx="63" cy="33"/>
            </a:xfrm>
            <a:custGeom>
              <a:avLst/>
              <a:gdLst>
                <a:gd name="T0" fmla="*/ 0 w 63"/>
                <a:gd name="T1" fmla="*/ 31 h 31"/>
                <a:gd name="T2" fmla="*/ 6 w 63"/>
                <a:gd name="T3" fmla="*/ 25 h 31"/>
                <a:gd name="T4" fmla="*/ 10 w 63"/>
                <a:gd name="T5" fmla="*/ 20 h 31"/>
                <a:gd name="T6" fmla="*/ 15 w 63"/>
                <a:gd name="T7" fmla="*/ 16 h 31"/>
                <a:gd name="T8" fmla="*/ 21 w 63"/>
                <a:gd name="T9" fmla="*/ 12 h 31"/>
                <a:gd name="T10" fmla="*/ 27 w 63"/>
                <a:gd name="T11" fmla="*/ 8 h 31"/>
                <a:gd name="T12" fmla="*/ 35 w 63"/>
                <a:gd name="T13" fmla="*/ 6 h 31"/>
                <a:gd name="T14" fmla="*/ 42 w 63"/>
                <a:gd name="T15" fmla="*/ 2 h 31"/>
                <a:gd name="T16" fmla="*/ 50 w 63"/>
                <a:gd name="T17" fmla="*/ 0 h 31"/>
                <a:gd name="T18" fmla="*/ 63 w 63"/>
                <a:gd name="T19" fmla="*/ 0 h 31"/>
                <a:gd name="T20" fmla="*/ 56 w 63"/>
                <a:gd name="T21" fmla="*/ 6 h 31"/>
                <a:gd name="T22" fmla="*/ 50 w 63"/>
                <a:gd name="T23" fmla="*/ 12 h 31"/>
                <a:gd name="T24" fmla="*/ 40 w 63"/>
                <a:gd name="T25" fmla="*/ 16 h 31"/>
                <a:gd name="T26" fmla="*/ 33 w 63"/>
                <a:gd name="T27" fmla="*/ 20 h 31"/>
                <a:gd name="T28" fmla="*/ 23 w 63"/>
                <a:gd name="T29" fmla="*/ 23 h 31"/>
                <a:gd name="T30" fmla="*/ 15 w 63"/>
                <a:gd name="T31" fmla="*/ 25 h 31"/>
                <a:gd name="T32" fmla="*/ 8 w 63"/>
                <a:gd name="T33" fmla="*/ 29 h 31"/>
                <a:gd name="T34" fmla="*/ 0 w 63"/>
                <a:gd name="T35"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3" h="31">
                  <a:moveTo>
                    <a:pt x="0" y="31"/>
                  </a:moveTo>
                  <a:lnTo>
                    <a:pt x="6" y="25"/>
                  </a:lnTo>
                  <a:lnTo>
                    <a:pt x="10" y="20"/>
                  </a:lnTo>
                  <a:lnTo>
                    <a:pt x="15" y="16"/>
                  </a:lnTo>
                  <a:lnTo>
                    <a:pt x="21" y="12"/>
                  </a:lnTo>
                  <a:lnTo>
                    <a:pt x="27" y="8"/>
                  </a:lnTo>
                  <a:lnTo>
                    <a:pt x="35" y="6"/>
                  </a:lnTo>
                  <a:lnTo>
                    <a:pt x="42" y="2"/>
                  </a:lnTo>
                  <a:lnTo>
                    <a:pt x="50" y="0"/>
                  </a:lnTo>
                  <a:lnTo>
                    <a:pt x="63" y="0"/>
                  </a:lnTo>
                  <a:lnTo>
                    <a:pt x="56" y="6"/>
                  </a:lnTo>
                  <a:lnTo>
                    <a:pt x="50" y="12"/>
                  </a:lnTo>
                  <a:lnTo>
                    <a:pt x="40" y="16"/>
                  </a:lnTo>
                  <a:lnTo>
                    <a:pt x="33" y="20"/>
                  </a:lnTo>
                  <a:lnTo>
                    <a:pt x="23" y="23"/>
                  </a:lnTo>
                  <a:lnTo>
                    <a:pt x="15" y="25"/>
                  </a:lnTo>
                  <a:lnTo>
                    <a:pt x="8" y="29"/>
                  </a:lnTo>
                  <a:lnTo>
                    <a:pt x="0" y="31"/>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505" name="Freeform 569"/>
            <p:cNvSpPr>
              <a:spLocks/>
            </p:cNvSpPr>
            <p:nvPr/>
          </p:nvSpPr>
          <p:spPr bwMode="auto">
            <a:xfrm>
              <a:off x="4735" y="2499"/>
              <a:ext cx="25" cy="54"/>
            </a:xfrm>
            <a:custGeom>
              <a:avLst/>
              <a:gdLst>
                <a:gd name="T0" fmla="*/ 0 w 25"/>
                <a:gd name="T1" fmla="*/ 45 h 50"/>
                <a:gd name="T2" fmla="*/ 2 w 25"/>
                <a:gd name="T3" fmla="*/ 43 h 50"/>
                <a:gd name="T4" fmla="*/ 2 w 25"/>
                <a:gd name="T5" fmla="*/ 43 h 50"/>
                <a:gd name="T6" fmla="*/ 4 w 25"/>
                <a:gd name="T7" fmla="*/ 41 h 50"/>
                <a:gd name="T8" fmla="*/ 4 w 25"/>
                <a:gd name="T9" fmla="*/ 41 h 50"/>
                <a:gd name="T10" fmla="*/ 4 w 25"/>
                <a:gd name="T11" fmla="*/ 43 h 50"/>
                <a:gd name="T12" fmla="*/ 6 w 25"/>
                <a:gd name="T13" fmla="*/ 45 h 50"/>
                <a:gd name="T14" fmla="*/ 7 w 25"/>
                <a:gd name="T15" fmla="*/ 48 h 50"/>
                <a:gd name="T16" fmla="*/ 9 w 25"/>
                <a:gd name="T17" fmla="*/ 50 h 50"/>
                <a:gd name="T18" fmla="*/ 9 w 25"/>
                <a:gd name="T19" fmla="*/ 45 h 50"/>
                <a:gd name="T20" fmla="*/ 11 w 25"/>
                <a:gd name="T21" fmla="*/ 39 h 50"/>
                <a:gd name="T22" fmla="*/ 11 w 25"/>
                <a:gd name="T23" fmla="*/ 33 h 50"/>
                <a:gd name="T24" fmla="*/ 11 w 25"/>
                <a:gd name="T25" fmla="*/ 31 h 50"/>
                <a:gd name="T26" fmla="*/ 17 w 25"/>
                <a:gd name="T27" fmla="*/ 31 h 50"/>
                <a:gd name="T28" fmla="*/ 19 w 25"/>
                <a:gd name="T29" fmla="*/ 33 h 50"/>
                <a:gd name="T30" fmla="*/ 23 w 25"/>
                <a:gd name="T31" fmla="*/ 35 h 50"/>
                <a:gd name="T32" fmla="*/ 25 w 25"/>
                <a:gd name="T33" fmla="*/ 37 h 50"/>
                <a:gd name="T34" fmla="*/ 21 w 25"/>
                <a:gd name="T35" fmla="*/ 27 h 50"/>
                <a:gd name="T36" fmla="*/ 19 w 25"/>
                <a:gd name="T37" fmla="*/ 18 h 50"/>
                <a:gd name="T38" fmla="*/ 17 w 25"/>
                <a:gd name="T39" fmla="*/ 12 h 50"/>
                <a:gd name="T40" fmla="*/ 15 w 25"/>
                <a:gd name="T41" fmla="*/ 6 h 50"/>
                <a:gd name="T42" fmla="*/ 15 w 25"/>
                <a:gd name="T43" fmla="*/ 6 h 50"/>
                <a:gd name="T44" fmla="*/ 15 w 25"/>
                <a:gd name="T45" fmla="*/ 8 h 50"/>
                <a:gd name="T46" fmla="*/ 15 w 25"/>
                <a:gd name="T47" fmla="*/ 8 h 50"/>
                <a:gd name="T48" fmla="*/ 15 w 25"/>
                <a:gd name="T49" fmla="*/ 8 h 50"/>
                <a:gd name="T50" fmla="*/ 11 w 25"/>
                <a:gd name="T51" fmla="*/ 6 h 50"/>
                <a:gd name="T52" fmla="*/ 7 w 25"/>
                <a:gd name="T53" fmla="*/ 4 h 50"/>
                <a:gd name="T54" fmla="*/ 4 w 25"/>
                <a:gd name="T55" fmla="*/ 2 h 50"/>
                <a:gd name="T56" fmla="*/ 0 w 25"/>
                <a:gd name="T57" fmla="*/ 0 h 50"/>
                <a:gd name="T58" fmla="*/ 0 w 25"/>
                <a:gd name="T59" fmla="*/ 2 h 50"/>
                <a:gd name="T60" fmla="*/ 0 w 25"/>
                <a:gd name="T61" fmla="*/ 4 h 50"/>
                <a:gd name="T62" fmla="*/ 0 w 25"/>
                <a:gd name="T63" fmla="*/ 6 h 50"/>
                <a:gd name="T64" fmla="*/ 0 w 25"/>
                <a:gd name="T65" fmla="*/ 6 h 50"/>
                <a:gd name="T66" fmla="*/ 0 w 25"/>
                <a:gd name="T67" fmla="*/ 12 h 50"/>
                <a:gd name="T68" fmla="*/ 0 w 25"/>
                <a:gd name="T69" fmla="*/ 18 h 50"/>
                <a:gd name="T70" fmla="*/ 0 w 25"/>
                <a:gd name="T71" fmla="*/ 22 h 50"/>
                <a:gd name="T72" fmla="*/ 0 w 25"/>
                <a:gd name="T73" fmla="*/ 23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5" h="50">
                  <a:moveTo>
                    <a:pt x="0" y="23"/>
                  </a:moveTo>
                  <a:lnTo>
                    <a:pt x="0" y="45"/>
                  </a:lnTo>
                  <a:lnTo>
                    <a:pt x="0" y="43"/>
                  </a:lnTo>
                  <a:lnTo>
                    <a:pt x="2" y="43"/>
                  </a:lnTo>
                  <a:lnTo>
                    <a:pt x="2" y="43"/>
                  </a:lnTo>
                  <a:lnTo>
                    <a:pt x="2" y="43"/>
                  </a:lnTo>
                  <a:lnTo>
                    <a:pt x="4" y="41"/>
                  </a:lnTo>
                  <a:lnTo>
                    <a:pt x="4" y="41"/>
                  </a:lnTo>
                  <a:lnTo>
                    <a:pt x="4" y="41"/>
                  </a:lnTo>
                  <a:lnTo>
                    <a:pt x="4" y="41"/>
                  </a:lnTo>
                  <a:lnTo>
                    <a:pt x="4" y="41"/>
                  </a:lnTo>
                  <a:lnTo>
                    <a:pt x="4" y="43"/>
                  </a:lnTo>
                  <a:lnTo>
                    <a:pt x="6" y="43"/>
                  </a:lnTo>
                  <a:lnTo>
                    <a:pt x="6" y="45"/>
                  </a:lnTo>
                  <a:lnTo>
                    <a:pt x="7" y="47"/>
                  </a:lnTo>
                  <a:lnTo>
                    <a:pt x="7" y="48"/>
                  </a:lnTo>
                  <a:lnTo>
                    <a:pt x="9" y="48"/>
                  </a:lnTo>
                  <a:lnTo>
                    <a:pt x="9" y="50"/>
                  </a:lnTo>
                  <a:lnTo>
                    <a:pt x="9" y="48"/>
                  </a:lnTo>
                  <a:lnTo>
                    <a:pt x="9" y="45"/>
                  </a:lnTo>
                  <a:lnTo>
                    <a:pt x="11" y="41"/>
                  </a:lnTo>
                  <a:lnTo>
                    <a:pt x="11" y="39"/>
                  </a:lnTo>
                  <a:lnTo>
                    <a:pt x="11" y="35"/>
                  </a:lnTo>
                  <a:lnTo>
                    <a:pt x="11" y="33"/>
                  </a:lnTo>
                  <a:lnTo>
                    <a:pt x="11" y="31"/>
                  </a:lnTo>
                  <a:lnTo>
                    <a:pt x="11" y="31"/>
                  </a:lnTo>
                  <a:lnTo>
                    <a:pt x="13" y="31"/>
                  </a:lnTo>
                  <a:lnTo>
                    <a:pt x="17" y="31"/>
                  </a:lnTo>
                  <a:lnTo>
                    <a:pt x="19" y="33"/>
                  </a:lnTo>
                  <a:lnTo>
                    <a:pt x="19" y="33"/>
                  </a:lnTo>
                  <a:lnTo>
                    <a:pt x="21" y="35"/>
                  </a:lnTo>
                  <a:lnTo>
                    <a:pt x="23" y="35"/>
                  </a:lnTo>
                  <a:lnTo>
                    <a:pt x="23" y="37"/>
                  </a:lnTo>
                  <a:lnTo>
                    <a:pt x="25" y="37"/>
                  </a:lnTo>
                  <a:lnTo>
                    <a:pt x="23" y="31"/>
                  </a:lnTo>
                  <a:lnTo>
                    <a:pt x="21" y="27"/>
                  </a:lnTo>
                  <a:lnTo>
                    <a:pt x="21" y="23"/>
                  </a:lnTo>
                  <a:lnTo>
                    <a:pt x="19" y="18"/>
                  </a:lnTo>
                  <a:lnTo>
                    <a:pt x="19" y="14"/>
                  </a:lnTo>
                  <a:lnTo>
                    <a:pt x="17" y="12"/>
                  </a:lnTo>
                  <a:lnTo>
                    <a:pt x="17" y="8"/>
                  </a:lnTo>
                  <a:lnTo>
                    <a:pt x="15" y="6"/>
                  </a:lnTo>
                  <a:lnTo>
                    <a:pt x="15" y="6"/>
                  </a:lnTo>
                  <a:lnTo>
                    <a:pt x="15" y="6"/>
                  </a:lnTo>
                  <a:lnTo>
                    <a:pt x="15" y="8"/>
                  </a:lnTo>
                  <a:lnTo>
                    <a:pt x="15" y="8"/>
                  </a:lnTo>
                  <a:lnTo>
                    <a:pt x="15" y="8"/>
                  </a:lnTo>
                  <a:lnTo>
                    <a:pt x="15" y="8"/>
                  </a:lnTo>
                  <a:lnTo>
                    <a:pt x="15" y="8"/>
                  </a:lnTo>
                  <a:lnTo>
                    <a:pt x="15" y="8"/>
                  </a:lnTo>
                  <a:lnTo>
                    <a:pt x="13" y="8"/>
                  </a:lnTo>
                  <a:lnTo>
                    <a:pt x="11" y="6"/>
                  </a:lnTo>
                  <a:lnTo>
                    <a:pt x="9" y="6"/>
                  </a:lnTo>
                  <a:lnTo>
                    <a:pt x="7" y="4"/>
                  </a:lnTo>
                  <a:lnTo>
                    <a:pt x="6" y="4"/>
                  </a:lnTo>
                  <a:lnTo>
                    <a:pt x="4" y="2"/>
                  </a:lnTo>
                  <a:lnTo>
                    <a:pt x="2" y="2"/>
                  </a:lnTo>
                  <a:lnTo>
                    <a:pt x="0" y="0"/>
                  </a:lnTo>
                  <a:lnTo>
                    <a:pt x="0" y="2"/>
                  </a:lnTo>
                  <a:lnTo>
                    <a:pt x="0" y="2"/>
                  </a:lnTo>
                  <a:lnTo>
                    <a:pt x="0" y="2"/>
                  </a:lnTo>
                  <a:lnTo>
                    <a:pt x="0" y="4"/>
                  </a:lnTo>
                  <a:lnTo>
                    <a:pt x="0" y="4"/>
                  </a:lnTo>
                  <a:lnTo>
                    <a:pt x="0" y="6"/>
                  </a:lnTo>
                  <a:lnTo>
                    <a:pt x="0" y="6"/>
                  </a:lnTo>
                  <a:lnTo>
                    <a:pt x="0" y="6"/>
                  </a:lnTo>
                  <a:lnTo>
                    <a:pt x="0" y="8"/>
                  </a:lnTo>
                  <a:lnTo>
                    <a:pt x="0" y="12"/>
                  </a:lnTo>
                  <a:lnTo>
                    <a:pt x="0" y="14"/>
                  </a:lnTo>
                  <a:lnTo>
                    <a:pt x="0" y="18"/>
                  </a:lnTo>
                  <a:lnTo>
                    <a:pt x="0" y="20"/>
                  </a:lnTo>
                  <a:lnTo>
                    <a:pt x="0" y="22"/>
                  </a:lnTo>
                  <a:lnTo>
                    <a:pt x="0" y="23"/>
                  </a:lnTo>
                  <a:lnTo>
                    <a:pt x="0" y="23"/>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506" name="Freeform 570"/>
            <p:cNvSpPr>
              <a:spLocks/>
            </p:cNvSpPr>
            <p:nvPr/>
          </p:nvSpPr>
          <p:spPr bwMode="auto">
            <a:xfrm>
              <a:off x="4742" y="2587"/>
              <a:ext cx="48" cy="21"/>
            </a:xfrm>
            <a:custGeom>
              <a:avLst/>
              <a:gdLst>
                <a:gd name="T0" fmla="*/ 2 w 48"/>
                <a:gd name="T1" fmla="*/ 0 h 19"/>
                <a:gd name="T2" fmla="*/ 6 w 48"/>
                <a:gd name="T3" fmla="*/ 2 h 19"/>
                <a:gd name="T4" fmla="*/ 10 w 48"/>
                <a:gd name="T5" fmla="*/ 2 h 19"/>
                <a:gd name="T6" fmla="*/ 14 w 48"/>
                <a:gd name="T7" fmla="*/ 2 h 19"/>
                <a:gd name="T8" fmla="*/ 18 w 48"/>
                <a:gd name="T9" fmla="*/ 2 h 19"/>
                <a:gd name="T10" fmla="*/ 20 w 48"/>
                <a:gd name="T11" fmla="*/ 2 h 19"/>
                <a:gd name="T12" fmla="*/ 23 w 48"/>
                <a:gd name="T13" fmla="*/ 2 h 19"/>
                <a:gd name="T14" fmla="*/ 27 w 48"/>
                <a:gd name="T15" fmla="*/ 0 h 19"/>
                <a:gd name="T16" fmla="*/ 29 w 48"/>
                <a:gd name="T17" fmla="*/ 0 h 19"/>
                <a:gd name="T18" fmla="*/ 33 w 48"/>
                <a:gd name="T19" fmla="*/ 0 h 19"/>
                <a:gd name="T20" fmla="*/ 35 w 48"/>
                <a:gd name="T21" fmla="*/ 2 h 19"/>
                <a:gd name="T22" fmla="*/ 37 w 48"/>
                <a:gd name="T23" fmla="*/ 6 h 19"/>
                <a:gd name="T24" fmla="*/ 39 w 48"/>
                <a:gd name="T25" fmla="*/ 8 h 19"/>
                <a:gd name="T26" fmla="*/ 41 w 48"/>
                <a:gd name="T27" fmla="*/ 12 h 19"/>
                <a:gd name="T28" fmla="*/ 43 w 48"/>
                <a:gd name="T29" fmla="*/ 14 h 19"/>
                <a:gd name="T30" fmla="*/ 45 w 48"/>
                <a:gd name="T31" fmla="*/ 17 h 19"/>
                <a:gd name="T32" fmla="*/ 48 w 48"/>
                <a:gd name="T33" fmla="*/ 17 h 19"/>
                <a:gd name="T34" fmla="*/ 46 w 48"/>
                <a:gd name="T35" fmla="*/ 17 h 19"/>
                <a:gd name="T36" fmla="*/ 46 w 48"/>
                <a:gd name="T37" fmla="*/ 17 h 19"/>
                <a:gd name="T38" fmla="*/ 45 w 48"/>
                <a:gd name="T39" fmla="*/ 19 h 19"/>
                <a:gd name="T40" fmla="*/ 43 w 48"/>
                <a:gd name="T41" fmla="*/ 19 h 19"/>
                <a:gd name="T42" fmla="*/ 43 w 48"/>
                <a:gd name="T43" fmla="*/ 19 h 19"/>
                <a:gd name="T44" fmla="*/ 41 w 48"/>
                <a:gd name="T45" fmla="*/ 19 h 19"/>
                <a:gd name="T46" fmla="*/ 39 w 48"/>
                <a:gd name="T47" fmla="*/ 19 h 19"/>
                <a:gd name="T48" fmla="*/ 37 w 48"/>
                <a:gd name="T49" fmla="*/ 19 h 19"/>
                <a:gd name="T50" fmla="*/ 35 w 48"/>
                <a:gd name="T51" fmla="*/ 19 h 19"/>
                <a:gd name="T52" fmla="*/ 33 w 48"/>
                <a:gd name="T53" fmla="*/ 19 h 19"/>
                <a:gd name="T54" fmla="*/ 31 w 48"/>
                <a:gd name="T55" fmla="*/ 17 h 19"/>
                <a:gd name="T56" fmla="*/ 29 w 48"/>
                <a:gd name="T57" fmla="*/ 15 h 19"/>
                <a:gd name="T58" fmla="*/ 27 w 48"/>
                <a:gd name="T59" fmla="*/ 15 h 19"/>
                <a:gd name="T60" fmla="*/ 25 w 48"/>
                <a:gd name="T61" fmla="*/ 14 h 19"/>
                <a:gd name="T62" fmla="*/ 23 w 48"/>
                <a:gd name="T63" fmla="*/ 12 h 19"/>
                <a:gd name="T64" fmla="*/ 22 w 48"/>
                <a:gd name="T65" fmla="*/ 12 h 19"/>
                <a:gd name="T66" fmla="*/ 18 w 48"/>
                <a:gd name="T67" fmla="*/ 12 h 19"/>
                <a:gd name="T68" fmla="*/ 16 w 48"/>
                <a:gd name="T69" fmla="*/ 12 h 19"/>
                <a:gd name="T70" fmla="*/ 12 w 48"/>
                <a:gd name="T71" fmla="*/ 12 h 19"/>
                <a:gd name="T72" fmla="*/ 10 w 48"/>
                <a:gd name="T73" fmla="*/ 14 h 19"/>
                <a:gd name="T74" fmla="*/ 8 w 48"/>
                <a:gd name="T75" fmla="*/ 14 h 19"/>
                <a:gd name="T76" fmla="*/ 6 w 48"/>
                <a:gd name="T77" fmla="*/ 14 h 19"/>
                <a:gd name="T78" fmla="*/ 4 w 48"/>
                <a:gd name="T79" fmla="*/ 15 h 19"/>
                <a:gd name="T80" fmla="*/ 2 w 48"/>
                <a:gd name="T81" fmla="*/ 15 h 19"/>
                <a:gd name="T82" fmla="*/ 0 w 48"/>
                <a:gd name="T83" fmla="*/ 14 h 19"/>
                <a:gd name="T84" fmla="*/ 0 w 48"/>
                <a:gd name="T85" fmla="*/ 14 h 19"/>
                <a:gd name="T86" fmla="*/ 0 w 48"/>
                <a:gd name="T87" fmla="*/ 12 h 19"/>
                <a:gd name="T88" fmla="*/ 0 w 48"/>
                <a:gd name="T89" fmla="*/ 10 h 19"/>
                <a:gd name="T90" fmla="*/ 2 w 48"/>
                <a:gd name="T91" fmla="*/ 8 h 19"/>
                <a:gd name="T92" fmla="*/ 2 w 48"/>
                <a:gd name="T93" fmla="*/ 4 h 19"/>
                <a:gd name="T94" fmla="*/ 2 w 48"/>
                <a:gd name="T95" fmla="*/ 2 h 19"/>
                <a:gd name="T96" fmla="*/ 2 w 48"/>
                <a:gd name="T9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8" h="19">
                  <a:moveTo>
                    <a:pt x="2" y="0"/>
                  </a:moveTo>
                  <a:lnTo>
                    <a:pt x="6" y="2"/>
                  </a:lnTo>
                  <a:lnTo>
                    <a:pt x="10" y="2"/>
                  </a:lnTo>
                  <a:lnTo>
                    <a:pt x="14" y="2"/>
                  </a:lnTo>
                  <a:lnTo>
                    <a:pt x="18" y="2"/>
                  </a:lnTo>
                  <a:lnTo>
                    <a:pt x="20" y="2"/>
                  </a:lnTo>
                  <a:lnTo>
                    <a:pt x="23" y="2"/>
                  </a:lnTo>
                  <a:lnTo>
                    <a:pt x="27" y="0"/>
                  </a:lnTo>
                  <a:lnTo>
                    <a:pt x="29" y="0"/>
                  </a:lnTo>
                  <a:lnTo>
                    <a:pt x="33" y="0"/>
                  </a:lnTo>
                  <a:lnTo>
                    <a:pt x="35" y="2"/>
                  </a:lnTo>
                  <a:lnTo>
                    <a:pt x="37" y="6"/>
                  </a:lnTo>
                  <a:lnTo>
                    <a:pt x="39" y="8"/>
                  </a:lnTo>
                  <a:lnTo>
                    <a:pt x="41" y="12"/>
                  </a:lnTo>
                  <a:lnTo>
                    <a:pt x="43" y="14"/>
                  </a:lnTo>
                  <a:lnTo>
                    <a:pt x="45" y="17"/>
                  </a:lnTo>
                  <a:lnTo>
                    <a:pt x="48" y="17"/>
                  </a:lnTo>
                  <a:lnTo>
                    <a:pt x="46" y="17"/>
                  </a:lnTo>
                  <a:lnTo>
                    <a:pt x="46" y="17"/>
                  </a:lnTo>
                  <a:lnTo>
                    <a:pt x="45" y="19"/>
                  </a:lnTo>
                  <a:lnTo>
                    <a:pt x="43" y="19"/>
                  </a:lnTo>
                  <a:lnTo>
                    <a:pt x="43" y="19"/>
                  </a:lnTo>
                  <a:lnTo>
                    <a:pt x="41" y="19"/>
                  </a:lnTo>
                  <a:lnTo>
                    <a:pt x="39" y="19"/>
                  </a:lnTo>
                  <a:lnTo>
                    <a:pt x="37" y="19"/>
                  </a:lnTo>
                  <a:lnTo>
                    <a:pt x="35" y="19"/>
                  </a:lnTo>
                  <a:lnTo>
                    <a:pt x="33" y="19"/>
                  </a:lnTo>
                  <a:lnTo>
                    <a:pt x="31" y="17"/>
                  </a:lnTo>
                  <a:lnTo>
                    <a:pt x="29" y="15"/>
                  </a:lnTo>
                  <a:lnTo>
                    <a:pt x="27" y="15"/>
                  </a:lnTo>
                  <a:lnTo>
                    <a:pt x="25" y="14"/>
                  </a:lnTo>
                  <a:lnTo>
                    <a:pt x="23" y="12"/>
                  </a:lnTo>
                  <a:lnTo>
                    <a:pt x="22" y="12"/>
                  </a:lnTo>
                  <a:lnTo>
                    <a:pt x="18" y="12"/>
                  </a:lnTo>
                  <a:lnTo>
                    <a:pt x="16" y="12"/>
                  </a:lnTo>
                  <a:lnTo>
                    <a:pt x="12" y="12"/>
                  </a:lnTo>
                  <a:lnTo>
                    <a:pt x="10" y="14"/>
                  </a:lnTo>
                  <a:lnTo>
                    <a:pt x="8" y="14"/>
                  </a:lnTo>
                  <a:lnTo>
                    <a:pt x="6" y="14"/>
                  </a:lnTo>
                  <a:lnTo>
                    <a:pt x="4" y="15"/>
                  </a:lnTo>
                  <a:lnTo>
                    <a:pt x="2" y="15"/>
                  </a:lnTo>
                  <a:lnTo>
                    <a:pt x="0" y="14"/>
                  </a:lnTo>
                  <a:lnTo>
                    <a:pt x="0" y="14"/>
                  </a:lnTo>
                  <a:lnTo>
                    <a:pt x="0" y="12"/>
                  </a:lnTo>
                  <a:lnTo>
                    <a:pt x="0" y="10"/>
                  </a:lnTo>
                  <a:lnTo>
                    <a:pt x="2" y="8"/>
                  </a:lnTo>
                  <a:lnTo>
                    <a:pt x="2" y="4"/>
                  </a:lnTo>
                  <a:lnTo>
                    <a:pt x="2" y="2"/>
                  </a:lnTo>
                  <a:lnTo>
                    <a:pt x="2"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507" name="Freeform 571"/>
            <p:cNvSpPr>
              <a:spLocks/>
            </p:cNvSpPr>
            <p:nvPr/>
          </p:nvSpPr>
          <p:spPr bwMode="auto">
            <a:xfrm>
              <a:off x="4591" y="2503"/>
              <a:ext cx="107" cy="145"/>
            </a:xfrm>
            <a:custGeom>
              <a:avLst/>
              <a:gdLst>
                <a:gd name="T0" fmla="*/ 9 w 107"/>
                <a:gd name="T1" fmla="*/ 129 h 133"/>
                <a:gd name="T2" fmla="*/ 11 w 107"/>
                <a:gd name="T3" fmla="*/ 123 h 133"/>
                <a:gd name="T4" fmla="*/ 11 w 107"/>
                <a:gd name="T5" fmla="*/ 96 h 133"/>
                <a:gd name="T6" fmla="*/ 4 w 107"/>
                <a:gd name="T7" fmla="*/ 91 h 133"/>
                <a:gd name="T8" fmla="*/ 4 w 107"/>
                <a:gd name="T9" fmla="*/ 83 h 133"/>
                <a:gd name="T10" fmla="*/ 9 w 107"/>
                <a:gd name="T11" fmla="*/ 66 h 133"/>
                <a:gd name="T12" fmla="*/ 13 w 107"/>
                <a:gd name="T13" fmla="*/ 50 h 133"/>
                <a:gd name="T14" fmla="*/ 19 w 107"/>
                <a:gd name="T15" fmla="*/ 39 h 133"/>
                <a:gd name="T16" fmla="*/ 21 w 107"/>
                <a:gd name="T17" fmla="*/ 23 h 133"/>
                <a:gd name="T18" fmla="*/ 34 w 107"/>
                <a:gd name="T19" fmla="*/ 10 h 133"/>
                <a:gd name="T20" fmla="*/ 57 w 107"/>
                <a:gd name="T21" fmla="*/ 12 h 133"/>
                <a:gd name="T22" fmla="*/ 69 w 107"/>
                <a:gd name="T23" fmla="*/ 14 h 133"/>
                <a:gd name="T24" fmla="*/ 82 w 107"/>
                <a:gd name="T25" fmla="*/ 14 h 133"/>
                <a:gd name="T26" fmla="*/ 98 w 107"/>
                <a:gd name="T27" fmla="*/ 6 h 133"/>
                <a:gd name="T28" fmla="*/ 105 w 107"/>
                <a:gd name="T29" fmla="*/ 2 h 133"/>
                <a:gd name="T30" fmla="*/ 105 w 107"/>
                <a:gd name="T31" fmla="*/ 4 h 133"/>
                <a:gd name="T32" fmla="*/ 105 w 107"/>
                <a:gd name="T33" fmla="*/ 10 h 133"/>
                <a:gd name="T34" fmla="*/ 94 w 107"/>
                <a:gd name="T35" fmla="*/ 25 h 133"/>
                <a:gd name="T36" fmla="*/ 77 w 107"/>
                <a:gd name="T37" fmla="*/ 29 h 133"/>
                <a:gd name="T38" fmla="*/ 67 w 107"/>
                <a:gd name="T39" fmla="*/ 21 h 133"/>
                <a:gd name="T40" fmla="*/ 57 w 107"/>
                <a:gd name="T41" fmla="*/ 18 h 133"/>
                <a:gd name="T42" fmla="*/ 52 w 107"/>
                <a:gd name="T43" fmla="*/ 18 h 133"/>
                <a:gd name="T44" fmla="*/ 40 w 107"/>
                <a:gd name="T45" fmla="*/ 19 h 133"/>
                <a:gd name="T46" fmla="*/ 29 w 107"/>
                <a:gd name="T47" fmla="*/ 31 h 133"/>
                <a:gd name="T48" fmla="*/ 23 w 107"/>
                <a:gd name="T49" fmla="*/ 48 h 133"/>
                <a:gd name="T50" fmla="*/ 32 w 107"/>
                <a:gd name="T51" fmla="*/ 50 h 133"/>
                <a:gd name="T52" fmla="*/ 38 w 107"/>
                <a:gd name="T53" fmla="*/ 58 h 133"/>
                <a:gd name="T54" fmla="*/ 42 w 107"/>
                <a:gd name="T55" fmla="*/ 50 h 133"/>
                <a:gd name="T56" fmla="*/ 48 w 107"/>
                <a:gd name="T57" fmla="*/ 46 h 133"/>
                <a:gd name="T58" fmla="*/ 61 w 107"/>
                <a:gd name="T59" fmla="*/ 44 h 133"/>
                <a:gd name="T60" fmla="*/ 73 w 107"/>
                <a:gd name="T61" fmla="*/ 43 h 133"/>
                <a:gd name="T62" fmla="*/ 77 w 107"/>
                <a:gd name="T63" fmla="*/ 52 h 133"/>
                <a:gd name="T64" fmla="*/ 77 w 107"/>
                <a:gd name="T65" fmla="*/ 60 h 133"/>
                <a:gd name="T66" fmla="*/ 69 w 107"/>
                <a:gd name="T67" fmla="*/ 56 h 133"/>
                <a:gd name="T68" fmla="*/ 61 w 107"/>
                <a:gd name="T69" fmla="*/ 54 h 133"/>
                <a:gd name="T70" fmla="*/ 54 w 107"/>
                <a:gd name="T71" fmla="*/ 58 h 133"/>
                <a:gd name="T72" fmla="*/ 52 w 107"/>
                <a:gd name="T73" fmla="*/ 64 h 133"/>
                <a:gd name="T74" fmla="*/ 57 w 107"/>
                <a:gd name="T75" fmla="*/ 77 h 133"/>
                <a:gd name="T76" fmla="*/ 63 w 107"/>
                <a:gd name="T77" fmla="*/ 89 h 133"/>
                <a:gd name="T78" fmla="*/ 59 w 107"/>
                <a:gd name="T79" fmla="*/ 96 h 133"/>
                <a:gd name="T80" fmla="*/ 57 w 107"/>
                <a:gd name="T81" fmla="*/ 104 h 133"/>
                <a:gd name="T82" fmla="*/ 61 w 107"/>
                <a:gd name="T83" fmla="*/ 110 h 133"/>
                <a:gd name="T84" fmla="*/ 71 w 107"/>
                <a:gd name="T85" fmla="*/ 112 h 133"/>
                <a:gd name="T86" fmla="*/ 71 w 107"/>
                <a:gd name="T87" fmla="*/ 121 h 133"/>
                <a:gd name="T88" fmla="*/ 71 w 107"/>
                <a:gd name="T89" fmla="*/ 131 h 133"/>
                <a:gd name="T90" fmla="*/ 65 w 107"/>
                <a:gd name="T91" fmla="*/ 127 h 133"/>
                <a:gd name="T92" fmla="*/ 59 w 107"/>
                <a:gd name="T93" fmla="*/ 125 h 133"/>
                <a:gd name="T94" fmla="*/ 42 w 107"/>
                <a:gd name="T95" fmla="*/ 106 h 133"/>
                <a:gd name="T96" fmla="*/ 38 w 107"/>
                <a:gd name="T97" fmla="*/ 79 h 133"/>
                <a:gd name="T98" fmla="*/ 29 w 107"/>
                <a:gd name="T99" fmla="*/ 77 h 133"/>
                <a:gd name="T100" fmla="*/ 25 w 107"/>
                <a:gd name="T101" fmla="*/ 79 h 133"/>
                <a:gd name="T102" fmla="*/ 27 w 107"/>
                <a:gd name="T103" fmla="*/ 121 h 133"/>
                <a:gd name="T104" fmla="*/ 17 w 107"/>
                <a:gd name="T105" fmla="*/ 129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7" h="133">
                  <a:moveTo>
                    <a:pt x="17" y="133"/>
                  </a:moveTo>
                  <a:lnTo>
                    <a:pt x="8" y="133"/>
                  </a:lnTo>
                  <a:lnTo>
                    <a:pt x="8" y="131"/>
                  </a:lnTo>
                  <a:lnTo>
                    <a:pt x="9" y="129"/>
                  </a:lnTo>
                  <a:lnTo>
                    <a:pt x="9" y="127"/>
                  </a:lnTo>
                  <a:lnTo>
                    <a:pt x="9" y="125"/>
                  </a:lnTo>
                  <a:lnTo>
                    <a:pt x="11" y="123"/>
                  </a:lnTo>
                  <a:lnTo>
                    <a:pt x="11" y="123"/>
                  </a:lnTo>
                  <a:lnTo>
                    <a:pt x="11" y="121"/>
                  </a:lnTo>
                  <a:lnTo>
                    <a:pt x="11" y="121"/>
                  </a:lnTo>
                  <a:lnTo>
                    <a:pt x="11" y="96"/>
                  </a:lnTo>
                  <a:lnTo>
                    <a:pt x="11" y="96"/>
                  </a:lnTo>
                  <a:lnTo>
                    <a:pt x="9" y="94"/>
                  </a:lnTo>
                  <a:lnTo>
                    <a:pt x="8" y="94"/>
                  </a:lnTo>
                  <a:lnTo>
                    <a:pt x="6" y="92"/>
                  </a:lnTo>
                  <a:lnTo>
                    <a:pt x="4" y="91"/>
                  </a:lnTo>
                  <a:lnTo>
                    <a:pt x="2" y="91"/>
                  </a:lnTo>
                  <a:lnTo>
                    <a:pt x="2" y="89"/>
                  </a:lnTo>
                  <a:lnTo>
                    <a:pt x="0" y="87"/>
                  </a:lnTo>
                  <a:lnTo>
                    <a:pt x="4" y="83"/>
                  </a:lnTo>
                  <a:lnTo>
                    <a:pt x="6" y="79"/>
                  </a:lnTo>
                  <a:lnTo>
                    <a:pt x="8" y="75"/>
                  </a:lnTo>
                  <a:lnTo>
                    <a:pt x="9" y="71"/>
                  </a:lnTo>
                  <a:lnTo>
                    <a:pt x="9" y="66"/>
                  </a:lnTo>
                  <a:lnTo>
                    <a:pt x="9" y="62"/>
                  </a:lnTo>
                  <a:lnTo>
                    <a:pt x="9" y="56"/>
                  </a:lnTo>
                  <a:lnTo>
                    <a:pt x="9" y="50"/>
                  </a:lnTo>
                  <a:lnTo>
                    <a:pt x="13" y="50"/>
                  </a:lnTo>
                  <a:lnTo>
                    <a:pt x="15" y="48"/>
                  </a:lnTo>
                  <a:lnTo>
                    <a:pt x="17" y="46"/>
                  </a:lnTo>
                  <a:lnTo>
                    <a:pt x="17" y="43"/>
                  </a:lnTo>
                  <a:lnTo>
                    <a:pt x="19" y="39"/>
                  </a:lnTo>
                  <a:lnTo>
                    <a:pt x="19" y="35"/>
                  </a:lnTo>
                  <a:lnTo>
                    <a:pt x="19" y="33"/>
                  </a:lnTo>
                  <a:lnTo>
                    <a:pt x="21" y="29"/>
                  </a:lnTo>
                  <a:lnTo>
                    <a:pt x="21" y="23"/>
                  </a:lnTo>
                  <a:lnTo>
                    <a:pt x="25" y="18"/>
                  </a:lnTo>
                  <a:lnTo>
                    <a:pt x="27" y="14"/>
                  </a:lnTo>
                  <a:lnTo>
                    <a:pt x="31" y="12"/>
                  </a:lnTo>
                  <a:lnTo>
                    <a:pt x="34" y="10"/>
                  </a:lnTo>
                  <a:lnTo>
                    <a:pt x="40" y="8"/>
                  </a:lnTo>
                  <a:lnTo>
                    <a:pt x="46" y="10"/>
                  </a:lnTo>
                  <a:lnTo>
                    <a:pt x="54" y="10"/>
                  </a:lnTo>
                  <a:lnTo>
                    <a:pt x="57" y="12"/>
                  </a:lnTo>
                  <a:lnTo>
                    <a:pt x="61" y="12"/>
                  </a:lnTo>
                  <a:lnTo>
                    <a:pt x="63" y="12"/>
                  </a:lnTo>
                  <a:lnTo>
                    <a:pt x="65" y="14"/>
                  </a:lnTo>
                  <a:lnTo>
                    <a:pt x="69" y="14"/>
                  </a:lnTo>
                  <a:lnTo>
                    <a:pt x="71" y="14"/>
                  </a:lnTo>
                  <a:lnTo>
                    <a:pt x="73" y="14"/>
                  </a:lnTo>
                  <a:lnTo>
                    <a:pt x="77" y="14"/>
                  </a:lnTo>
                  <a:lnTo>
                    <a:pt x="82" y="14"/>
                  </a:lnTo>
                  <a:lnTo>
                    <a:pt x="88" y="12"/>
                  </a:lnTo>
                  <a:lnTo>
                    <a:pt x="92" y="10"/>
                  </a:lnTo>
                  <a:lnTo>
                    <a:pt x="94" y="8"/>
                  </a:lnTo>
                  <a:lnTo>
                    <a:pt x="98" y="6"/>
                  </a:lnTo>
                  <a:lnTo>
                    <a:pt x="100" y="4"/>
                  </a:lnTo>
                  <a:lnTo>
                    <a:pt x="102" y="2"/>
                  </a:lnTo>
                  <a:lnTo>
                    <a:pt x="103" y="0"/>
                  </a:lnTo>
                  <a:lnTo>
                    <a:pt x="105" y="2"/>
                  </a:lnTo>
                  <a:lnTo>
                    <a:pt x="105" y="2"/>
                  </a:lnTo>
                  <a:lnTo>
                    <a:pt x="105" y="2"/>
                  </a:lnTo>
                  <a:lnTo>
                    <a:pt x="105" y="4"/>
                  </a:lnTo>
                  <a:lnTo>
                    <a:pt x="105" y="4"/>
                  </a:lnTo>
                  <a:lnTo>
                    <a:pt x="105" y="6"/>
                  </a:lnTo>
                  <a:lnTo>
                    <a:pt x="105" y="6"/>
                  </a:lnTo>
                  <a:lnTo>
                    <a:pt x="107" y="6"/>
                  </a:lnTo>
                  <a:lnTo>
                    <a:pt x="105" y="10"/>
                  </a:lnTo>
                  <a:lnTo>
                    <a:pt x="103" y="14"/>
                  </a:lnTo>
                  <a:lnTo>
                    <a:pt x="102" y="18"/>
                  </a:lnTo>
                  <a:lnTo>
                    <a:pt x="98" y="21"/>
                  </a:lnTo>
                  <a:lnTo>
                    <a:pt x="94" y="25"/>
                  </a:lnTo>
                  <a:lnTo>
                    <a:pt x="88" y="27"/>
                  </a:lnTo>
                  <a:lnTo>
                    <a:pt x="84" y="29"/>
                  </a:lnTo>
                  <a:lnTo>
                    <a:pt x="80" y="31"/>
                  </a:lnTo>
                  <a:lnTo>
                    <a:pt x="77" y="29"/>
                  </a:lnTo>
                  <a:lnTo>
                    <a:pt x="75" y="29"/>
                  </a:lnTo>
                  <a:lnTo>
                    <a:pt x="71" y="27"/>
                  </a:lnTo>
                  <a:lnTo>
                    <a:pt x="69" y="25"/>
                  </a:lnTo>
                  <a:lnTo>
                    <a:pt x="67" y="21"/>
                  </a:lnTo>
                  <a:lnTo>
                    <a:pt x="63" y="19"/>
                  </a:lnTo>
                  <a:lnTo>
                    <a:pt x="61" y="19"/>
                  </a:lnTo>
                  <a:lnTo>
                    <a:pt x="57" y="18"/>
                  </a:lnTo>
                  <a:lnTo>
                    <a:pt x="57" y="18"/>
                  </a:lnTo>
                  <a:lnTo>
                    <a:pt x="55" y="18"/>
                  </a:lnTo>
                  <a:lnTo>
                    <a:pt x="54" y="18"/>
                  </a:lnTo>
                  <a:lnTo>
                    <a:pt x="54" y="18"/>
                  </a:lnTo>
                  <a:lnTo>
                    <a:pt x="52" y="18"/>
                  </a:lnTo>
                  <a:lnTo>
                    <a:pt x="48" y="18"/>
                  </a:lnTo>
                  <a:lnTo>
                    <a:pt x="46" y="18"/>
                  </a:lnTo>
                  <a:lnTo>
                    <a:pt x="44" y="18"/>
                  </a:lnTo>
                  <a:lnTo>
                    <a:pt x="40" y="19"/>
                  </a:lnTo>
                  <a:lnTo>
                    <a:pt x="36" y="21"/>
                  </a:lnTo>
                  <a:lnTo>
                    <a:pt x="34" y="23"/>
                  </a:lnTo>
                  <a:lnTo>
                    <a:pt x="31" y="27"/>
                  </a:lnTo>
                  <a:lnTo>
                    <a:pt x="29" y="31"/>
                  </a:lnTo>
                  <a:lnTo>
                    <a:pt x="25" y="33"/>
                  </a:lnTo>
                  <a:lnTo>
                    <a:pt x="23" y="37"/>
                  </a:lnTo>
                  <a:lnTo>
                    <a:pt x="23" y="39"/>
                  </a:lnTo>
                  <a:lnTo>
                    <a:pt x="23" y="48"/>
                  </a:lnTo>
                  <a:lnTo>
                    <a:pt x="25" y="48"/>
                  </a:lnTo>
                  <a:lnTo>
                    <a:pt x="29" y="48"/>
                  </a:lnTo>
                  <a:lnTo>
                    <a:pt x="31" y="50"/>
                  </a:lnTo>
                  <a:lnTo>
                    <a:pt x="32" y="50"/>
                  </a:lnTo>
                  <a:lnTo>
                    <a:pt x="34" y="52"/>
                  </a:lnTo>
                  <a:lnTo>
                    <a:pt x="36" y="54"/>
                  </a:lnTo>
                  <a:lnTo>
                    <a:pt x="36" y="56"/>
                  </a:lnTo>
                  <a:lnTo>
                    <a:pt x="38" y="58"/>
                  </a:lnTo>
                  <a:lnTo>
                    <a:pt x="38" y="56"/>
                  </a:lnTo>
                  <a:lnTo>
                    <a:pt x="40" y="54"/>
                  </a:lnTo>
                  <a:lnTo>
                    <a:pt x="42" y="52"/>
                  </a:lnTo>
                  <a:lnTo>
                    <a:pt x="42" y="50"/>
                  </a:lnTo>
                  <a:lnTo>
                    <a:pt x="44" y="48"/>
                  </a:lnTo>
                  <a:lnTo>
                    <a:pt x="44" y="46"/>
                  </a:lnTo>
                  <a:lnTo>
                    <a:pt x="46" y="46"/>
                  </a:lnTo>
                  <a:lnTo>
                    <a:pt x="48" y="46"/>
                  </a:lnTo>
                  <a:lnTo>
                    <a:pt x="52" y="44"/>
                  </a:lnTo>
                  <a:lnTo>
                    <a:pt x="55" y="44"/>
                  </a:lnTo>
                  <a:lnTo>
                    <a:pt x="57" y="44"/>
                  </a:lnTo>
                  <a:lnTo>
                    <a:pt x="61" y="44"/>
                  </a:lnTo>
                  <a:lnTo>
                    <a:pt x="65" y="44"/>
                  </a:lnTo>
                  <a:lnTo>
                    <a:pt x="67" y="44"/>
                  </a:lnTo>
                  <a:lnTo>
                    <a:pt x="71" y="44"/>
                  </a:lnTo>
                  <a:lnTo>
                    <a:pt x="73" y="43"/>
                  </a:lnTo>
                  <a:lnTo>
                    <a:pt x="73" y="44"/>
                  </a:lnTo>
                  <a:lnTo>
                    <a:pt x="75" y="46"/>
                  </a:lnTo>
                  <a:lnTo>
                    <a:pt x="75" y="50"/>
                  </a:lnTo>
                  <a:lnTo>
                    <a:pt x="77" y="52"/>
                  </a:lnTo>
                  <a:lnTo>
                    <a:pt x="77" y="54"/>
                  </a:lnTo>
                  <a:lnTo>
                    <a:pt x="77" y="56"/>
                  </a:lnTo>
                  <a:lnTo>
                    <a:pt x="77" y="58"/>
                  </a:lnTo>
                  <a:lnTo>
                    <a:pt x="77" y="60"/>
                  </a:lnTo>
                  <a:lnTo>
                    <a:pt x="75" y="60"/>
                  </a:lnTo>
                  <a:lnTo>
                    <a:pt x="73" y="58"/>
                  </a:lnTo>
                  <a:lnTo>
                    <a:pt x="71" y="58"/>
                  </a:lnTo>
                  <a:lnTo>
                    <a:pt x="69" y="56"/>
                  </a:lnTo>
                  <a:lnTo>
                    <a:pt x="67" y="56"/>
                  </a:lnTo>
                  <a:lnTo>
                    <a:pt x="65" y="54"/>
                  </a:lnTo>
                  <a:lnTo>
                    <a:pt x="63" y="54"/>
                  </a:lnTo>
                  <a:lnTo>
                    <a:pt x="61" y="54"/>
                  </a:lnTo>
                  <a:lnTo>
                    <a:pt x="59" y="54"/>
                  </a:lnTo>
                  <a:lnTo>
                    <a:pt x="55" y="54"/>
                  </a:lnTo>
                  <a:lnTo>
                    <a:pt x="55" y="56"/>
                  </a:lnTo>
                  <a:lnTo>
                    <a:pt x="54" y="58"/>
                  </a:lnTo>
                  <a:lnTo>
                    <a:pt x="52" y="58"/>
                  </a:lnTo>
                  <a:lnTo>
                    <a:pt x="52" y="60"/>
                  </a:lnTo>
                  <a:lnTo>
                    <a:pt x="52" y="62"/>
                  </a:lnTo>
                  <a:lnTo>
                    <a:pt x="52" y="64"/>
                  </a:lnTo>
                  <a:lnTo>
                    <a:pt x="52" y="67"/>
                  </a:lnTo>
                  <a:lnTo>
                    <a:pt x="54" y="71"/>
                  </a:lnTo>
                  <a:lnTo>
                    <a:pt x="55" y="75"/>
                  </a:lnTo>
                  <a:lnTo>
                    <a:pt x="57" y="77"/>
                  </a:lnTo>
                  <a:lnTo>
                    <a:pt x="59" y="79"/>
                  </a:lnTo>
                  <a:lnTo>
                    <a:pt x="61" y="83"/>
                  </a:lnTo>
                  <a:lnTo>
                    <a:pt x="63" y="85"/>
                  </a:lnTo>
                  <a:lnTo>
                    <a:pt x="63" y="89"/>
                  </a:lnTo>
                  <a:lnTo>
                    <a:pt x="63" y="91"/>
                  </a:lnTo>
                  <a:lnTo>
                    <a:pt x="63" y="92"/>
                  </a:lnTo>
                  <a:lnTo>
                    <a:pt x="61" y="94"/>
                  </a:lnTo>
                  <a:lnTo>
                    <a:pt x="59" y="96"/>
                  </a:lnTo>
                  <a:lnTo>
                    <a:pt x="59" y="98"/>
                  </a:lnTo>
                  <a:lnTo>
                    <a:pt x="57" y="100"/>
                  </a:lnTo>
                  <a:lnTo>
                    <a:pt x="57" y="102"/>
                  </a:lnTo>
                  <a:lnTo>
                    <a:pt x="57" y="104"/>
                  </a:lnTo>
                  <a:lnTo>
                    <a:pt x="57" y="106"/>
                  </a:lnTo>
                  <a:lnTo>
                    <a:pt x="59" y="108"/>
                  </a:lnTo>
                  <a:lnTo>
                    <a:pt x="59" y="108"/>
                  </a:lnTo>
                  <a:lnTo>
                    <a:pt x="61" y="110"/>
                  </a:lnTo>
                  <a:lnTo>
                    <a:pt x="63" y="110"/>
                  </a:lnTo>
                  <a:lnTo>
                    <a:pt x="67" y="110"/>
                  </a:lnTo>
                  <a:lnTo>
                    <a:pt x="69" y="110"/>
                  </a:lnTo>
                  <a:lnTo>
                    <a:pt x="71" y="112"/>
                  </a:lnTo>
                  <a:lnTo>
                    <a:pt x="71" y="114"/>
                  </a:lnTo>
                  <a:lnTo>
                    <a:pt x="71" y="117"/>
                  </a:lnTo>
                  <a:lnTo>
                    <a:pt x="71" y="119"/>
                  </a:lnTo>
                  <a:lnTo>
                    <a:pt x="71" y="121"/>
                  </a:lnTo>
                  <a:lnTo>
                    <a:pt x="71" y="121"/>
                  </a:lnTo>
                  <a:lnTo>
                    <a:pt x="71" y="123"/>
                  </a:lnTo>
                  <a:lnTo>
                    <a:pt x="71" y="127"/>
                  </a:lnTo>
                  <a:lnTo>
                    <a:pt x="71" y="131"/>
                  </a:lnTo>
                  <a:lnTo>
                    <a:pt x="69" y="131"/>
                  </a:lnTo>
                  <a:lnTo>
                    <a:pt x="67" y="129"/>
                  </a:lnTo>
                  <a:lnTo>
                    <a:pt x="65" y="129"/>
                  </a:lnTo>
                  <a:lnTo>
                    <a:pt x="65" y="127"/>
                  </a:lnTo>
                  <a:lnTo>
                    <a:pt x="63" y="127"/>
                  </a:lnTo>
                  <a:lnTo>
                    <a:pt x="61" y="125"/>
                  </a:lnTo>
                  <a:lnTo>
                    <a:pt x="61" y="125"/>
                  </a:lnTo>
                  <a:lnTo>
                    <a:pt x="59" y="125"/>
                  </a:lnTo>
                  <a:lnTo>
                    <a:pt x="54" y="123"/>
                  </a:lnTo>
                  <a:lnTo>
                    <a:pt x="50" y="119"/>
                  </a:lnTo>
                  <a:lnTo>
                    <a:pt x="46" y="114"/>
                  </a:lnTo>
                  <a:lnTo>
                    <a:pt x="42" y="106"/>
                  </a:lnTo>
                  <a:lnTo>
                    <a:pt x="40" y="98"/>
                  </a:lnTo>
                  <a:lnTo>
                    <a:pt x="38" y="91"/>
                  </a:lnTo>
                  <a:lnTo>
                    <a:pt x="38" y="85"/>
                  </a:lnTo>
                  <a:lnTo>
                    <a:pt x="38" y="79"/>
                  </a:lnTo>
                  <a:lnTo>
                    <a:pt x="34" y="79"/>
                  </a:lnTo>
                  <a:lnTo>
                    <a:pt x="32" y="79"/>
                  </a:lnTo>
                  <a:lnTo>
                    <a:pt x="31" y="79"/>
                  </a:lnTo>
                  <a:lnTo>
                    <a:pt x="29" y="77"/>
                  </a:lnTo>
                  <a:lnTo>
                    <a:pt x="29" y="77"/>
                  </a:lnTo>
                  <a:lnTo>
                    <a:pt x="27" y="77"/>
                  </a:lnTo>
                  <a:lnTo>
                    <a:pt x="27" y="79"/>
                  </a:lnTo>
                  <a:lnTo>
                    <a:pt x="25" y="79"/>
                  </a:lnTo>
                  <a:lnTo>
                    <a:pt x="25" y="89"/>
                  </a:lnTo>
                  <a:lnTo>
                    <a:pt x="31" y="115"/>
                  </a:lnTo>
                  <a:lnTo>
                    <a:pt x="29" y="117"/>
                  </a:lnTo>
                  <a:lnTo>
                    <a:pt x="27" y="121"/>
                  </a:lnTo>
                  <a:lnTo>
                    <a:pt x="23" y="123"/>
                  </a:lnTo>
                  <a:lnTo>
                    <a:pt x="21" y="125"/>
                  </a:lnTo>
                  <a:lnTo>
                    <a:pt x="19" y="127"/>
                  </a:lnTo>
                  <a:lnTo>
                    <a:pt x="17" y="129"/>
                  </a:lnTo>
                  <a:lnTo>
                    <a:pt x="17" y="131"/>
                  </a:lnTo>
                  <a:lnTo>
                    <a:pt x="17" y="133"/>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508" name="Freeform 572"/>
            <p:cNvSpPr>
              <a:spLocks/>
            </p:cNvSpPr>
            <p:nvPr/>
          </p:nvSpPr>
          <p:spPr bwMode="auto">
            <a:xfrm>
              <a:off x="4372" y="2654"/>
              <a:ext cx="163" cy="58"/>
            </a:xfrm>
            <a:custGeom>
              <a:avLst/>
              <a:gdLst>
                <a:gd name="T0" fmla="*/ 6 w 163"/>
                <a:gd name="T1" fmla="*/ 11 h 53"/>
                <a:gd name="T2" fmla="*/ 10 w 163"/>
                <a:gd name="T3" fmla="*/ 3 h 53"/>
                <a:gd name="T4" fmla="*/ 17 w 163"/>
                <a:gd name="T5" fmla="*/ 0 h 53"/>
                <a:gd name="T6" fmla="*/ 21 w 163"/>
                <a:gd name="T7" fmla="*/ 0 h 53"/>
                <a:gd name="T8" fmla="*/ 27 w 163"/>
                <a:gd name="T9" fmla="*/ 0 h 53"/>
                <a:gd name="T10" fmla="*/ 29 w 163"/>
                <a:gd name="T11" fmla="*/ 1 h 53"/>
                <a:gd name="T12" fmla="*/ 37 w 163"/>
                <a:gd name="T13" fmla="*/ 5 h 53"/>
                <a:gd name="T14" fmla="*/ 46 w 163"/>
                <a:gd name="T15" fmla="*/ 7 h 53"/>
                <a:gd name="T16" fmla="*/ 50 w 163"/>
                <a:gd name="T17" fmla="*/ 11 h 53"/>
                <a:gd name="T18" fmla="*/ 52 w 163"/>
                <a:gd name="T19" fmla="*/ 15 h 53"/>
                <a:gd name="T20" fmla="*/ 56 w 163"/>
                <a:gd name="T21" fmla="*/ 17 h 53"/>
                <a:gd name="T22" fmla="*/ 71 w 163"/>
                <a:gd name="T23" fmla="*/ 17 h 53"/>
                <a:gd name="T24" fmla="*/ 83 w 163"/>
                <a:gd name="T25" fmla="*/ 13 h 53"/>
                <a:gd name="T26" fmla="*/ 88 w 163"/>
                <a:gd name="T27" fmla="*/ 11 h 53"/>
                <a:gd name="T28" fmla="*/ 94 w 163"/>
                <a:gd name="T29" fmla="*/ 11 h 53"/>
                <a:gd name="T30" fmla="*/ 96 w 163"/>
                <a:gd name="T31" fmla="*/ 9 h 53"/>
                <a:gd name="T32" fmla="*/ 109 w 163"/>
                <a:gd name="T33" fmla="*/ 13 h 53"/>
                <a:gd name="T34" fmla="*/ 121 w 163"/>
                <a:gd name="T35" fmla="*/ 26 h 53"/>
                <a:gd name="T36" fmla="*/ 138 w 163"/>
                <a:gd name="T37" fmla="*/ 30 h 53"/>
                <a:gd name="T38" fmla="*/ 142 w 163"/>
                <a:gd name="T39" fmla="*/ 34 h 53"/>
                <a:gd name="T40" fmla="*/ 148 w 163"/>
                <a:gd name="T41" fmla="*/ 40 h 53"/>
                <a:gd name="T42" fmla="*/ 150 w 163"/>
                <a:gd name="T43" fmla="*/ 40 h 53"/>
                <a:gd name="T44" fmla="*/ 154 w 163"/>
                <a:gd name="T45" fmla="*/ 40 h 53"/>
                <a:gd name="T46" fmla="*/ 156 w 163"/>
                <a:gd name="T47" fmla="*/ 38 h 53"/>
                <a:gd name="T48" fmla="*/ 157 w 163"/>
                <a:gd name="T49" fmla="*/ 40 h 53"/>
                <a:gd name="T50" fmla="*/ 161 w 163"/>
                <a:gd name="T51" fmla="*/ 44 h 53"/>
                <a:gd name="T52" fmla="*/ 163 w 163"/>
                <a:gd name="T53" fmla="*/ 47 h 53"/>
                <a:gd name="T54" fmla="*/ 161 w 163"/>
                <a:gd name="T55" fmla="*/ 51 h 53"/>
                <a:gd name="T56" fmla="*/ 159 w 163"/>
                <a:gd name="T57" fmla="*/ 53 h 53"/>
                <a:gd name="T58" fmla="*/ 157 w 163"/>
                <a:gd name="T59" fmla="*/ 53 h 53"/>
                <a:gd name="T60" fmla="*/ 156 w 163"/>
                <a:gd name="T61" fmla="*/ 53 h 53"/>
                <a:gd name="T62" fmla="*/ 156 w 163"/>
                <a:gd name="T63" fmla="*/ 51 h 53"/>
                <a:gd name="T64" fmla="*/ 150 w 163"/>
                <a:gd name="T65" fmla="*/ 49 h 53"/>
                <a:gd name="T66" fmla="*/ 142 w 163"/>
                <a:gd name="T67" fmla="*/ 49 h 53"/>
                <a:gd name="T68" fmla="*/ 134 w 163"/>
                <a:gd name="T69" fmla="*/ 49 h 53"/>
                <a:gd name="T70" fmla="*/ 131 w 163"/>
                <a:gd name="T71" fmla="*/ 49 h 53"/>
                <a:gd name="T72" fmla="*/ 129 w 163"/>
                <a:gd name="T73" fmla="*/ 47 h 53"/>
                <a:gd name="T74" fmla="*/ 123 w 163"/>
                <a:gd name="T75" fmla="*/ 46 h 53"/>
                <a:gd name="T76" fmla="*/ 121 w 163"/>
                <a:gd name="T77" fmla="*/ 47 h 53"/>
                <a:gd name="T78" fmla="*/ 117 w 163"/>
                <a:gd name="T79" fmla="*/ 49 h 53"/>
                <a:gd name="T80" fmla="*/ 108 w 163"/>
                <a:gd name="T81" fmla="*/ 49 h 53"/>
                <a:gd name="T82" fmla="*/ 88 w 163"/>
                <a:gd name="T83" fmla="*/ 42 h 53"/>
                <a:gd name="T84" fmla="*/ 77 w 163"/>
                <a:gd name="T85" fmla="*/ 36 h 53"/>
                <a:gd name="T86" fmla="*/ 65 w 163"/>
                <a:gd name="T87" fmla="*/ 36 h 53"/>
                <a:gd name="T88" fmla="*/ 58 w 163"/>
                <a:gd name="T89" fmla="*/ 34 h 53"/>
                <a:gd name="T90" fmla="*/ 52 w 163"/>
                <a:gd name="T91" fmla="*/ 32 h 53"/>
                <a:gd name="T92" fmla="*/ 46 w 163"/>
                <a:gd name="T93" fmla="*/ 32 h 53"/>
                <a:gd name="T94" fmla="*/ 42 w 163"/>
                <a:gd name="T95" fmla="*/ 32 h 53"/>
                <a:gd name="T96" fmla="*/ 40 w 163"/>
                <a:gd name="T97" fmla="*/ 32 h 53"/>
                <a:gd name="T98" fmla="*/ 37 w 163"/>
                <a:gd name="T99" fmla="*/ 30 h 53"/>
                <a:gd name="T100" fmla="*/ 35 w 163"/>
                <a:gd name="T101" fmla="*/ 28 h 53"/>
                <a:gd name="T102" fmla="*/ 17 w 163"/>
                <a:gd name="T103" fmla="*/ 26 h 53"/>
                <a:gd name="T104" fmla="*/ 8 w 163"/>
                <a:gd name="T105" fmla="*/ 23 h 53"/>
                <a:gd name="T106" fmla="*/ 0 w 163"/>
                <a:gd name="T107" fmla="*/ 15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63" h="53">
                  <a:moveTo>
                    <a:pt x="0" y="15"/>
                  </a:moveTo>
                  <a:lnTo>
                    <a:pt x="4" y="13"/>
                  </a:lnTo>
                  <a:lnTo>
                    <a:pt x="6" y="11"/>
                  </a:lnTo>
                  <a:lnTo>
                    <a:pt x="8" y="9"/>
                  </a:lnTo>
                  <a:lnTo>
                    <a:pt x="10" y="7"/>
                  </a:lnTo>
                  <a:lnTo>
                    <a:pt x="10" y="3"/>
                  </a:lnTo>
                  <a:lnTo>
                    <a:pt x="12" y="1"/>
                  </a:lnTo>
                  <a:lnTo>
                    <a:pt x="14" y="0"/>
                  </a:lnTo>
                  <a:lnTo>
                    <a:pt x="17" y="0"/>
                  </a:lnTo>
                  <a:lnTo>
                    <a:pt x="19" y="0"/>
                  </a:lnTo>
                  <a:lnTo>
                    <a:pt x="19" y="0"/>
                  </a:lnTo>
                  <a:lnTo>
                    <a:pt x="21" y="0"/>
                  </a:lnTo>
                  <a:lnTo>
                    <a:pt x="23" y="0"/>
                  </a:lnTo>
                  <a:lnTo>
                    <a:pt x="25" y="0"/>
                  </a:lnTo>
                  <a:lnTo>
                    <a:pt x="27" y="0"/>
                  </a:lnTo>
                  <a:lnTo>
                    <a:pt x="27" y="0"/>
                  </a:lnTo>
                  <a:lnTo>
                    <a:pt x="29" y="0"/>
                  </a:lnTo>
                  <a:lnTo>
                    <a:pt x="29" y="1"/>
                  </a:lnTo>
                  <a:lnTo>
                    <a:pt x="31" y="1"/>
                  </a:lnTo>
                  <a:lnTo>
                    <a:pt x="35" y="3"/>
                  </a:lnTo>
                  <a:lnTo>
                    <a:pt x="37" y="5"/>
                  </a:lnTo>
                  <a:lnTo>
                    <a:pt x="40" y="5"/>
                  </a:lnTo>
                  <a:lnTo>
                    <a:pt x="42" y="7"/>
                  </a:lnTo>
                  <a:lnTo>
                    <a:pt x="46" y="7"/>
                  </a:lnTo>
                  <a:lnTo>
                    <a:pt x="48" y="7"/>
                  </a:lnTo>
                  <a:lnTo>
                    <a:pt x="48" y="9"/>
                  </a:lnTo>
                  <a:lnTo>
                    <a:pt x="50" y="11"/>
                  </a:lnTo>
                  <a:lnTo>
                    <a:pt x="50" y="13"/>
                  </a:lnTo>
                  <a:lnTo>
                    <a:pt x="52" y="15"/>
                  </a:lnTo>
                  <a:lnTo>
                    <a:pt x="52" y="15"/>
                  </a:lnTo>
                  <a:lnTo>
                    <a:pt x="54" y="17"/>
                  </a:lnTo>
                  <a:lnTo>
                    <a:pt x="56" y="17"/>
                  </a:lnTo>
                  <a:lnTo>
                    <a:pt x="56" y="17"/>
                  </a:lnTo>
                  <a:lnTo>
                    <a:pt x="61" y="17"/>
                  </a:lnTo>
                  <a:lnTo>
                    <a:pt x="65" y="17"/>
                  </a:lnTo>
                  <a:lnTo>
                    <a:pt x="71" y="17"/>
                  </a:lnTo>
                  <a:lnTo>
                    <a:pt x="75" y="15"/>
                  </a:lnTo>
                  <a:lnTo>
                    <a:pt x="79" y="15"/>
                  </a:lnTo>
                  <a:lnTo>
                    <a:pt x="83" y="13"/>
                  </a:lnTo>
                  <a:lnTo>
                    <a:pt x="85" y="11"/>
                  </a:lnTo>
                  <a:lnTo>
                    <a:pt x="86" y="9"/>
                  </a:lnTo>
                  <a:lnTo>
                    <a:pt x="88" y="11"/>
                  </a:lnTo>
                  <a:lnTo>
                    <a:pt x="90" y="11"/>
                  </a:lnTo>
                  <a:lnTo>
                    <a:pt x="92" y="11"/>
                  </a:lnTo>
                  <a:lnTo>
                    <a:pt x="94" y="11"/>
                  </a:lnTo>
                  <a:lnTo>
                    <a:pt x="94" y="9"/>
                  </a:lnTo>
                  <a:lnTo>
                    <a:pt x="96" y="9"/>
                  </a:lnTo>
                  <a:lnTo>
                    <a:pt x="96" y="9"/>
                  </a:lnTo>
                  <a:lnTo>
                    <a:pt x="98" y="9"/>
                  </a:lnTo>
                  <a:lnTo>
                    <a:pt x="104" y="11"/>
                  </a:lnTo>
                  <a:lnTo>
                    <a:pt x="109" y="13"/>
                  </a:lnTo>
                  <a:lnTo>
                    <a:pt x="113" y="17"/>
                  </a:lnTo>
                  <a:lnTo>
                    <a:pt x="117" y="23"/>
                  </a:lnTo>
                  <a:lnTo>
                    <a:pt x="121" y="26"/>
                  </a:lnTo>
                  <a:lnTo>
                    <a:pt x="127" y="30"/>
                  </a:lnTo>
                  <a:lnTo>
                    <a:pt x="132" y="32"/>
                  </a:lnTo>
                  <a:lnTo>
                    <a:pt x="138" y="30"/>
                  </a:lnTo>
                  <a:lnTo>
                    <a:pt x="140" y="32"/>
                  </a:lnTo>
                  <a:lnTo>
                    <a:pt x="140" y="32"/>
                  </a:lnTo>
                  <a:lnTo>
                    <a:pt x="142" y="34"/>
                  </a:lnTo>
                  <a:lnTo>
                    <a:pt x="144" y="36"/>
                  </a:lnTo>
                  <a:lnTo>
                    <a:pt x="146" y="38"/>
                  </a:lnTo>
                  <a:lnTo>
                    <a:pt x="148" y="40"/>
                  </a:lnTo>
                  <a:lnTo>
                    <a:pt x="148" y="40"/>
                  </a:lnTo>
                  <a:lnTo>
                    <a:pt x="148" y="40"/>
                  </a:lnTo>
                  <a:lnTo>
                    <a:pt x="150" y="40"/>
                  </a:lnTo>
                  <a:lnTo>
                    <a:pt x="152" y="40"/>
                  </a:lnTo>
                  <a:lnTo>
                    <a:pt x="152" y="40"/>
                  </a:lnTo>
                  <a:lnTo>
                    <a:pt x="154" y="40"/>
                  </a:lnTo>
                  <a:lnTo>
                    <a:pt x="154" y="38"/>
                  </a:lnTo>
                  <a:lnTo>
                    <a:pt x="156" y="38"/>
                  </a:lnTo>
                  <a:lnTo>
                    <a:pt x="156" y="38"/>
                  </a:lnTo>
                  <a:lnTo>
                    <a:pt x="157" y="36"/>
                  </a:lnTo>
                  <a:lnTo>
                    <a:pt x="157" y="38"/>
                  </a:lnTo>
                  <a:lnTo>
                    <a:pt x="157" y="40"/>
                  </a:lnTo>
                  <a:lnTo>
                    <a:pt x="159" y="40"/>
                  </a:lnTo>
                  <a:lnTo>
                    <a:pt x="159" y="42"/>
                  </a:lnTo>
                  <a:lnTo>
                    <a:pt x="161" y="44"/>
                  </a:lnTo>
                  <a:lnTo>
                    <a:pt x="161" y="44"/>
                  </a:lnTo>
                  <a:lnTo>
                    <a:pt x="163" y="46"/>
                  </a:lnTo>
                  <a:lnTo>
                    <a:pt x="163" y="47"/>
                  </a:lnTo>
                  <a:lnTo>
                    <a:pt x="163" y="49"/>
                  </a:lnTo>
                  <a:lnTo>
                    <a:pt x="161" y="49"/>
                  </a:lnTo>
                  <a:lnTo>
                    <a:pt x="161" y="51"/>
                  </a:lnTo>
                  <a:lnTo>
                    <a:pt x="161" y="51"/>
                  </a:lnTo>
                  <a:lnTo>
                    <a:pt x="161" y="53"/>
                  </a:lnTo>
                  <a:lnTo>
                    <a:pt x="159" y="53"/>
                  </a:lnTo>
                  <a:lnTo>
                    <a:pt x="159" y="53"/>
                  </a:lnTo>
                  <a:lnTo>
                    <a:pt x="159" y="53"/>
                  </a:lnTo>
                  <a:lnTo>
                    <a:pt x="157" y="53"/>
                  </a:lnTo>
                  <a:lnTo>
                    <a:pt x="157" y="53"/>
                  </a:lnTo>
                  <a:lnTo>
                    <a:pt x="156" y="53"/>
                  </a:lnTo>
                  <a:lnTo>
                    <a:pt x="156" y="53"/>
                  </a:lnTo>
                  <a:lnTo>
                    <a:pt x="156" y="51"/>
                  </a:lnTo>
                  <a:lnTo>
                    <a:pt x="156" y="51"/>
                  </a:lnTo>
                  <a:lnTo>
                    <a:pt x="156" y="51"/>
                  </a:lnTo>
                  <a:lnTo>
                    <a:pt x="156" y="49"/>
                  </a:lnTo>
                  <a:lnTo>
                    <a:pt x="152" y="49"/>
                  </a:lnTo>
                  <a:lnTo>
                    <a:pt x="150" y="49"/>
                  </a:lnTo>
                  <a:lnTo>
                    <a:pt x="148" y="49"/>
                  </a:lnTo>
                  <a:lnTo>
                    <a:pt x="144" y="49"/>
                  </a:lnTo>
                  <a:lnTo>
                    <a:pt x="142" y="49"/>
                  </a:lnTo>
                  <a:lnTo>
                    <a:pt x="140" y="49"/>
                  </a:lnTo>
                  <a:lnTo>
                    <a:pt x="138" y="49"/>
                  </a:lnTo>
                  <a:lnTo>
                    <a:pt x="134" y="49"/>
                  </a:lnTo>
                  <a:lnTo>
                    <a:pt x="134" y="49"/>
                  </a:lnTo>
                  <a:lnTo>
                    <a:pt x="132" y="49"/>
                  </a:lnTo>
                  <a:lnTo>
                    <a:pt x="131" y="49"/>
                  </a:lnTo>
                  <a:lnTo>
                    <a:pt x="131" y="47"/>
                  </a:lnTo>
                  <a:lnTo>
                    <a:pt x="129" y="47"/>
                  </a:lnTo>
                  <a:lnTo>
                    <a:pt x="129" y="47"/>
                  </a:lnTo>
                  <a:lnTo>
                    <a:pt x="127" y="46"/>
                  </a:lnTo>
                  <a:lnTo>
                    <a:pt x="125" y="46"/>
                  </a:lnTo>
                  <a:lnTo>
                    <a:pt x="123" y="46"/>
                  </a:lnTo>
                  <a:lnTo>
                    <a:pt x="123" y="47"/>
                  </a:lnTo>
                  <a:lnTo>
                    <a:pt x="121" y="47"/>
                  </a:lnTo>
                  <a:lnTo>
                    <a:pt x="121" y="47"/>
                  </a:lnTo>
                  <a:lnTo>
                    <a:pt x="119" y="49"/>
                  </a:lnTo>
                  <a:lnTo>
                    <a:pt x="119" y="49"/>
                  </a:lnTo>
                  <a:lnTo>
                    <a:pt x="117" y="49"/>
                  </a:lnTo>
                  <a:lnTo>
                    <a:pt x="117" y="49"/>
                  </a:lnTo>
                  <a:lnTo>
                    <a:pt x="113" y="49"/>
                  </a:lnTo>
                  <a:lnTo>
                    <a:pt x="108" y="49"/>
                  </a:lnTo>
                  <a:lnTo>
                    <a:pt x="102" y="47"/>
                  </a:lnTo>
                  <a:lnTo>
                    <a:pt x="94" y="46"/>
                  </a:lnTo>
                  <a:lnTo>
                    <a:pt x="88" y="42"/>
                  </a:lnTo>
                  <a:lnTo>
                    <a:pt x="83" y="40"/>
                  </a:lnTo>
                  <a:lnTo>
                    <a:pt x="77" y="38"/>
                  </a:lnTo>
                  <a:lnTo>
                    <a:pt x="77" y="36"/>
                  </a:lnTo>
                  <a:lnTo>
                    <a:pt x="73" y="36"/>
                  </a:lnTo>
                  <a:lnTo>
                    <a:pt x="69" y="36"/>
                  </a:lnTo>
                  <a:lnTo>
                    <a:pt x="65" y="36"/>
                  </a:lnTo>
                  <a:lnTo>
                    <a:pt x="63" y="34"/>
                  </a:lnTo>
                  <a:lnTo>
                    <a:pt x="60" y="34"/>
                  </a:lnTo>
                  <a:lnTo>
                    <a:pt x="58" y="34"/>
                  </a:lnTo>
                  <a:lnTo>
                    <a:pt x="56" y="32"/>
                  </a:lnTo>
                  <a:lnTo>
                    <a:pt x="52" y="32"/>
                  </a:lnTo>
                  <a:lnTo>
                    <a:pt x="52" y="32"/>
                  </a:lnTo>
                  <a:lnTo>
                    <a:pt x="50" y="32"/>
                  </a:lnTo>
                  <a:lnTo>
                    <a:pt x="48" y="32"/>
                  </a:lnTo>
                  <a:lnTo>
                    <a:pt x="46" y="32"/>
                  </a:lnTo>
                  <a:lnTo>
                    <a:pt x="44" y="32"/>
                  </a:lnTo>
                  <a:lnTo>
                    <a:pt x="44" y="32"/>
                  </a:lnTo>
                  <a:lnTo>
                    <a:pt x="42" y="32"/>
                  </a:lnTo>
                  <a:lnTo>
                    <a:pt x="42" y="32"/>
                  </a:lnTo>
                  <a:lnTo>
                    <a:pt x="40" y="32"/>
                  </a:lnTo>
                  <a:lnTo>
                    <a:pt x="40" y="32"/>
                  </a:lnTo>
                  <a:lnTo>
                    <a:pt x="38" y="32"/>
                  </a:lnTo>
                  <a:lnTo>
                    <a:pt x="37" y="32"/>
                  </a:lnTo>
                  <a:lnTo>
                    <a:pt x="37" y="30"/>
                  </a:lnTo>
                  <a:lnTo>
                    <a:pt x="37" y="30"/>
                  </a:lnTo>
                  <a:lnTo>
                    <a:pt x="35" y="30"/>
                  </a:lnTo>
                  <a:lnTo>
                    <a:pt x="35" y="28"/>
                  </a:lnTo>
                  <a:lnTo>
                    <a:pt x="23" y="28"/>
                  </a:lnTo>
                  <a:lnTo>
                    <a:pt x="19" y="28"/>
                  </a:lnTo>
                  <a:lnTo>
                    <a:pt x="17" y="26"/>
                  </a:lnTo>
                  <a:lnTo>
                    <a:pt x="14" y="26"/>
                  </a:lnTo>
                  <a:lnTo>
                    <a:pt x="10" y="24"/>
                  </a:lnTo>
                  <a:lnTo>
                    <a:pt x="8" y="23"/>
                  </a:lnTo>
                  <a:lnTo>
                    <a:pt x="4" y="19"/>
                  </a:lnTo>
                  <a:lnTo>
                    <a:pt x="2" y="17"/>
                  </a:lnTo>
                  <a:lnTo>
                    <a:pt x="0" y="15"/>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509" name="Freeform 573"/>
            <p:cNvSpPr>
              <a:spLocks/>
            </p:cNvSpPr>
            <p:nvPr/>
          </p:nvSpPr>
          <p:spPr bwMode="auto">
            <a:xfrm>
              <a:off x="4815" y="2562"/>
              <a:ext cx="139" cy="161"/>
            </a:xfrm>
            <a:custGeom>
              <a:avLst/>
              <a:gdLst>
                <a:gd name="T0" fmla="*/ 133 w 139"/>
                <a:gd name="T1" fmla="*/ 144 h 148"/>
                <a:gd name="T2" fmla="*/ 121 w 139"/>
                <a:gd name="T3" fmla="*/ 136 h 148"/>
                <a:gd name="T4" fmla="*/ 115 w 139"/>
                <a:gd name="T5" fmla="*/ 125 h 148"/>
                <a:gd name="T6" fmla="*/ 104 w 139"/>
                <a:gd name="T7" fmla="*/ 125 h 148"/>
                <a:gd name="T8" fmla="*/ 98 w 139"/>
                <a:gd name="T9" fmla="*/ 119 h 148"/>
                <a:gd name="T10" fmla="*/ 98 w 139"/>
                <a:gd name="T11" fmla="*/ 106 h 148"/>
                <a:gd name="T12" fmla="*/ 94 w 139"/>
                <a:gd name="T13" fmla="*/ 96 h 148"/>
                <a:gd name="T14" fmla="*/ 91 w 139"/>
                <a:gd name="T15" fmla="*/ 88 h 148"/>
                <a:gd name="T16" fmla="*/ 91 w 139"/>
                <a:gd name="T17" fmla="*/ 83 h 148"/>
                <a:gd name="T18" fmla="*/ 91 w 139"/>
                <a:gd name="T19" fmla="*/ 81 h 148"/>
                <a:gd name="T20" fmla="*/ 91 w 139"/>
                <a:gd name="T21" fmla="*/ 79 h 148"/>
                <a:gd name="T22" fmla="*/ 77 w 139"/>
                <a:gd name="T23" fmla="*/ 65 h 148"/>
                <a:gd name="T24" fmla="*/ 54 w 139"/>
                <a:gd name="T25" fmla="*/ 56 h 148"/>
                <a:gd name="T26" fmla="*/ 37 w 139"/>
                <a:gd name="T27" fmla="*/ 54 h 148"/>
                <a:gd name="T28" fmla="*/ 37 w 139"/>
                <a:gd name="T29" fmla="*/ 52 h 148"/>
                <a:gd name="T30" fmla="*/ 37 w 139"/>
                <a:gd name="T31" fmla="*/ 48 h 148"/>
                <a:gd name="T32" fmla="*/ 31 w 139"/>
                <a:gd name="T33" fmla="*/ 46 h 148"/>
                <a:gd name="T34" fmla="*/ 23 w 139"/>
                <a:gd name="T35" fmla="*/ 42 h 148"/>
                <a:gd name="T36" fmla="*/ 20 w 139"/>
                <a:gd name="T37" fmla="*/ 35 h 148"/>
                <a:gd name="T38" fmla="*/ 23 w 139"/>
                <a:gd name="T39" fmla="*/ 38 h 148"/>
                <a:gd name="T40" fmla="*/ 20 w 139"/>
                <a:gd name="T41" fmla="*/ 42 h 148"/>
                <a:gd name="T42" fmla="*/ 14 w 139"/>
                <a:gd name="T43" fmla="*/ 44 h 148"/>
                <a:gd name="T44" fmla="*/ 10 w 139"/>
                <a:gd name="T45" fmla="*/ 60 h 148"/>
                <a:gd name="T46" fmla="*/ 6 w 139"/>
                <a:gd name="T47" fmla="*/ 71 h 148"/>
                <a:gd name="T48" fmla="*/ 4 w 139"/>
                <a:gd name="T49" fmla="*/ 81 h 148"/>
                <a:gd name="T50" fmla="*/ 4 w 139"/>
                <a:gd name="T51" fmla="*/ 79 h 148"/>
                <a:gd name="T52" fmla="*/ 4 w 139"/>
                <a:gd name="T53" fmla="*/ 77 h 148"/>
                <a:gd name="T54" fmla="*/ 4 w 139"/>
                <a:gd name="T55" fmla="*/ 71 h 148"/>
                <a:gd name="T56" fmla="*/ 8 w 139"/>
                <a:gd name="T57" fmla="*/ 61 h 148"/>
                <a:gd name="T58" fmla="*/ 10 w 139"/>
                <a:gd name="T59" fmla="*/ 52 h 148"/>
                <a:gd name="T60" fmla="*/ 8 w 139"/>
                <a:gd name="T61" fmla="*/ 40 h 148"/>
                <a:gd name="T62" fmla="*/ 4 w 139"/>
                <a:gd name="T63" fmla="*/ 33 h 148"/>
                <a:gd name="T64" fmla="*/ 2 w 139"/>
                <a:gd name="T65" fmla="*/ 23 h 148"/>
                <a:gd name="T66" fmla="*/ 8 w 139"/>
                <a:gd name="T67" fmla="*/ 19 h 148"/>
                <a:gd name="T68" fmla="*/ 16 w 139"/>
                <a:gd name="T69" fmla="*/ 17 h 148"/>
                <a:gd name="T70" fmla="*/ 25 w 139"/>
                <a:gd name="T71" fmla="*/ 19 h 148"/>
                <a:gd name="T72" fmla="*/ 33 w 139"/>
                <a:gd name="T73" fmla="*/ 27 h 148"/>
                <a:gd name="T74" fmla="*/ 39 w 139"/>
                <a:gd name="T75" fmla="*/ 35 h 148"/>
                <a:gd name="T76" fmla="*/ 52 w 139"/>
                <a:gd name="T77" fmla="*/ 33 h 148"/>
                <a:gd name="T78" fmla="*/ 56 w 139"/>
                <a:gd name="T79" fmla="*/ 31 h 148"/>
                <a:gd name="T80" fmla="*/ 58 w 139"/>
                <a:gd name="T81" fmla="*/ 29 h 148"/>
                <a:gd name="T82" fmla="*/ 64 w 139"/>
                <a:gd name="T83" fmla="*/ 19 h 148"/>
                <a:gd name="T84" fmla="*/ 69 w 139"/>
                <a:gd name="T85" fmla="*/ 15 h 148"/>
                <a:gd name="T86" fmla="*/ 75 w 139"/>
                <a:gd name="T87" fmla="*/ 13 h 148"/>
                <a:gd name="T88" fmla="*/ 79 w 139"/>
                <a:gd name="T89" fmla="*/ 6 h 148"/>
                <a:gd name="T90" fmla="*/ 85 w 139"/>
                <a:gd name="T91" fmla="*/ 0 h 148"/>
                <a:gd name="T92" fmla="*/ 98 w 139"/>
                <a:gd name="T93" fmla="*/ 2 h 148"/>
                <a:gd name="T94" fmla="*/ 112 w 139"/>
                <a:gd name="T95" fmla="*/ 13 h 148"/>
                <a:gd name="T96" fmla="*/ 125 w 139"/>
                <a:gd name="T97" fmla="*/ 19 h 148"/>
                <a:gd name="T98" fmla="*/ 131 w 139"/>
                <a:gd name="T99" fmla="*/ 19 h 148"/>
                <a:gd name="T100" fmla="*/ 137 w 139"/>
                <a:gd name="T101" fmla="*/ 21 h 148"/>
                <a:gd name="T102" fmla="*/ 137 w 139"/>
                <a:gd name="T103" fmla="*/ 90 h 148"/>
                <a:gd name="T104" fmla="*/ 139 w 139"/>
                <a:gd name="T105" fmla="*/ 148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9" h="148">
                  <a:moveTo>
                    <a:pt x="139" y="148"/>
                  </a:moveTo>
                  <a:lnTo>
                    <a:pt x="137" y="146"/>
                  </a:lnTo>
                  <a:lnTo>
                    <a:pt x="133" y="144"/>
                  </a:lnTo>
                  <a:lnTo>
                    <a:pt x="129" y="142"/>
                  </a:lnTo>
                  <a:lnTo>
                    <a:pt x="125" y="140"/>
                  </a:lnTo>
                  <a:lnTo>
                    <a:pt x="121" y="136"/>
                  </a:lnTo>
                  <a:lnTo>
                    <a:pt x="119" y="132"/>
                  </a:lnTo>
                  <a:lnTo>
                    <a:pt x="117" y="129"/>
                  </a:lnTo>
                  <a:lnTo>
                    <a:pt x="115" y="125"/>
                  </a:lnTo>
                  <a:lnTo>
                    <a:pt x="110" y="125"/>
                  </a:lnTo>
                  <a:lnTo>
                    <a:pt x="106" y="125"/>
                  </a:lnTo>
                  <a:lnTo>
                    <a:pt x="104" y="125"/>
                  </a:lnTo>
                  <a:lnTo>
                    <a:pt x="102" y="123"/>
                  </a:lnTo>
                  <a:lnTo>
                    <a:pt x="100" y="121"/>
                  </a:lnTo>
                  <a:lnTo>
                    <a:pt x="98" y="119"/>
                  </a:lnTo>
                  <a:lnTo>
                    <a:pt x="98" y="115"/>
                  </a:lnTo>
                  <a:lnTo>
                    <a:pt x="98" y="109"/>
                  </a:lnTo>
                  <a:lnTo>
                    <a:pt x="98" y="106"/>
                  </a:lnTo>
                  <a:lnTo>
                    <a:pt x="96" y="102"/>
                  </a:lnTo>
                  <a:lnTo>
                    <a:pt x="96" y="100"/>
                  </a:lnTo>
                  <a:lnTo>
                    <a:pt x="94" y="96"/>
                  </a:lnTo>
                  <a:lnTo>
                    <a:pt x="92" y="94"/>
                  </a:lnTo>
                  <a:lnTo>
                    <a:pt x="92" y="92"/>
                  </a:lnTo>
                  <a:lnTo>
                    <a:pt x="91" y="88"/>
                  </a:lnTo>
                  <a:lnTo>
                    <a:pt x="91" y="86"/>
                  </a:lnTo>
                  <a:lnTo>
                    <a:pt x="91" y="85"/>
                  </a:lnTo>
                  <a:lnTo>
                    <a:pt x="91" y="83"/>
                  </a:lnTo>
                  <a:lnTo>
                    <a:pt x="91" y="83"/>
                  </a:lnTo>
                  <a:lnTo>
                    <a:pt x="91" y="81"/>
                  </a:lnTo>
                  <a:lnTo>
                    <a:pt x="91" y="81"/>
                  </a:lnTo>
                  <a:lnTo>
                    <a:pt x="91" y="81"/>
                  </a:lnTo>
                  <a:lnTo>
                    <a:pt x="91" y="79"/>
                  </a:lnTo>
                  <a:lnTo>
                    <a:pt x="91" y="79"/>
                  </a:lnTo>
                  <a:lnTo>
                    <a:pt x="87" y="73"/>
                  </a:lnTo>
                  <a:lnTo>
                    <a:pt x="83" y="69"/>
                  </a:lnTo>
                  <a:lnTo>
                    <a:pt x="77" y="65"/>
                  </a:lnTo>
                  <a:lnTo>
                    <a:pt x="71" y="61"/>
                  </a:lnTo>
                  <a:lnTo>
                    <a:pt x="64" y="58"/>
                  </a:lnTo>
                  <a:lnTo>
                    <a:pt x="54" y="56"/>
                  </a:lnTo>
                  <a:lnTo>
                    <a:pt x="46" y="56"/>
                  </a:lnTo>
                  <a:lnTo>
                    <a:pt x="37" y="54"/>
                  </a:lnTo>
                  <a:lnTo>
                    <a:pt x="37" y="54"/>
                  </a:lnTo>
                  <a:lnTo>
                    <a:pt x="37" y="54"/>
                  </a:lnTo>
                  <a:lnTo>
                    <a:pt x="37" y="52"/>
                  </a:lnTo>
                  <a:lnTo>
                    <a:pt x="37" y="52"/>
                  </a:lnTo>
                  <a:lnTo>
                    <a:pt x="37" y="50"/>
                  </a:lnTo>
                  <a:lnTo>
                    <a:pt x="37" y="50"/>
                  </a:lnTo>
                  <a:lnTo>
                    <a:pt x="37" y="48"/>
                  </a:lnTo>
                  <a:lnTo>
                    <a:pt x="37" y="46"/>
                  </a:lnTo>
                  <a:lnTo>
                    <a:pt x="33" y="46"/>
                  </a:lnTo>
                  <a:lnTo>
                    <a:pt x="31" y="46"/>
                  </a:lnTo>
                  <a:lnTo>
                    <a:pt x="27" y="44"/>
                  </a:lnTo>
                  <a:lnTo>
                    <a:pt x="25" y="42"/>
                  </a:lnTo>
                  <a:lnTo>
                    <a:pt x="23" y="42"/>
                  </a:lnTo>
                  <a:lnTo>
                    <a:pt x="21" y="40"/>
                  </a:lnTo>
                  <a:lnTo>
                    <a:pt x="21" y="37"/>
                  </a:lnTo>
                  <a:lnTo>
                    <a:pt x="20" y="35"/>
                  </a:lnTo>
                  <a:lnTo>
                    <a:pt x="27" y="35"/>
                  </a:lnTo>
                  <a:lnTo>
                    <a:pt x="25" y="37"/>
                  </a:lnTo>
                  <a:lnTo>
                    <a:pt x="23" y="38"/>
                  </a:lnTo>
                  <a:lnTo>
                    <a:pt x="21" y="40"/>
                  </a:lnTo>
                  <a:lnTo>
                    <a:pt x="21" y="42"/>
                  </a:lnTo>
                  <a:lnTo>
                    <a:pt x="20" y="42"/>
                  </a:lnTo>
                  <a:lnTo>
                    <a:pt x="18" y="44"/>
                  </a:lnTo>
                  <a:lnTo>
                    <a:pt x="16" y="44"/>
                  </a:lnTo>
                  <a:lnTo>
                    <a:pt x="14" y="44"/>
                  </a:lnTo>
                  <a:lnTo>
                    <a:pt x="14" y="50"/>
                  </a:lnTo>
                  <a:lnTo>
                    <a:pt x="12" y="54"/>
                  </a:lnTo>
                  <a:lnTo>
                    <a:pt x="10" y="60"/>
                  </a:lnTo>
                  <a:lnTo>
                    <a:pt x="8" y="63"/>
                  </a:lnTo>
                  <a:lnTo>
                    <a:pt x="8" y="67"/>
                  </a:lnTo>
                  <a:lnTo>
                    <a:pt x="6" y="71"/>
                  </a:lnTo>
                  <a:lnTo>
                    <a:pt x="4" y="77"/>
                  </a:lnTo>
                  <a:lnTo>
                    <a:pt x="4" y="83"/>
                  </a:lnTo>
                  <a:lnTo>
                    <a:pt x="4" y="81"/>
                  </a:lnTo>
                  <a:lnTo>
                    <a:pt x="4" y="81"/>
                  </a:lnTo>
                  <a:lnTo>
                    <a:pt x="4" y="81"/>
                  </a:lnTo>
                  <a:lnTo>
                    <a:pt x="4" y="79"/>
                  </a:lnTo>
                  <a:lnTo>
                    <a:pt x="4" y="79"/>
                  </a:lnTo>
                  <a:lnTo>
                    <a:pt x="4" y="77"/>
                  </a:lnTo>
                  <a:lnTo>
                    <a:pt x="4" y="77"/>
                  </a:lnTo>
                  <a:lnTo>
                    <a:pt x="4" y="77"/>
                  </a:lnTo>
                  <a:lnTo>
                    <a:pt x="4" y="73"/>
                  </a:lnTo>
                  <a:lnTo>
                    <a:pt x="4" y="71"/>
                  </a:lnTo>
                  <a:lnTo>
                    <a:pt x="6" y="67"/>
                  </a:lnTo>
                  <a:lnTo>
                    <a:pt x="6" y="65"/>
                  </a:lnTo>
                  <a:lnTo>
                    <a:pt x="8" y="61"/>
                  </a:lnTo>
                  <a:lnTo>
                    <a:pt x="8" y="60"/>
                  </a:lnTo>
                  <a:lnTo>
                    <a:pt x="10" y="56"/>
                  </a:lnTo>
                  <a:lnTo>
                    <a:pt x="10" y="52"/>
                  </a:lnTo>
                  <a:lnTo>
                    <a:pt x="10" y="48"/>
                  </a:lnTo>
                  <a:lnTo>
                    <a:pt x="8" y="44"/>
                  </a:lnTo>
                  <a:lnTo>
                    <a:pt x="8" y="40"/>
                  </a:lnTo>
                  <a:lnTo>
                    <a:pt x="6" y="38"/>
                  </a:lnTo>
                  <a:lnTo>
                    <a:pt x="4" y="35"/>
                  </a:lnTo>
                  <a:lnTo>
                    <a:pt x="4" y="33"/>
                  </a:lnTo>
                  <a:lnTo>
                    <a:pt x="2" y="29"/>
                  </a:lnTo>
                  <a:lnTo>
                    <a:pt x="0" y="25"/>
                  </a:lnTo>
                  <a:lnTo>
                    <a:pt x="2" y="23"/>
                  </a:lnTo>
                  <a:lnTo>
                    <a:pt x="4" y="23"/>
                  </a:lnTo>
                  <a:lnTo>
                    <a:pt x="6" y="21"/>
                  </a:lnTo>
                  <a:lnTo>
                    <a:pt x="8" y="19"/>
                  </a:lnTo>
                  <a:lnTo>
                    <a:pt x="10" y="19"/>
                  </a:lnTo>
                  <a:lnTo>
                    <a:pt x="12" y="17"/>
                  </a:lnTo>
                  <a:lnTo>
                    <a:pt x="16" y="17"/>
                  </a:lnTo>
                  <a:lnTo>
                    <a:pt x="18" y="17"/>
                  </a:lnTo>
                  <a:lnTo>
                    <a:pt x="21" y="17"/>
                  </a:lnTo>
                  <a:lnTo>
                    <a:pt x="25" y="19"/>
                  </a:lnTo>
                  <a:lnTo>
                    <a:pt x="29" y="21"/>
                  </a:lnTo>
                  <a:lnTo>
                    <a:pt x="31" y="23"/>
                  </a:lnTo>
                  <a:lnTo>
                    <a:pt x="33" y="27"/>
                  </a:lnTo>
                  <a:lnTo>
                    <a:pt x="37" y="29"/>
                  </a:lnTo>
                  <a:lnTo>
                    <a:pt x="37" y="33"/>
                  </a:lnTo>
                  <a:lnTo>
                    <a:pt x="39" y="35"/>
                  </a:lnTo>
                  <a:lnTo>
                    <a:pt x="50" y="35"/>
                  </a:lnTo>
                  <a:lnTo>
                    <a:pt x="52" y="35"/>
                  </a:lnTo>
                  <a:lnTo>
                    <a:pt x="52" y="33"/>
                  </a:lnTo>
                  <a:lnTo>
                    <a:pt x="52" y="33"/>
                  </a:lnTo>
                  <a:lnTo>
                    <a:pt x="54" y="31"/>
                  </a:lnTo>
                  <a:lnTo>
                    <a:pt x="56" y="31"/>
                  </a:lnTo>
                  <a:lnTo>
                    <a:pt x="56" y="31"/>
                  </a:lnTo>
                  <a:lnTo>
                    <a:pt x="56" y="31"/>
                  </a:lnTo>
                  <a:lnTo>
                    <a:pt x="58" y="29"/>
                  </a:lnTo>
                  <a:lnTo>
                    <a:pt x="58" y="25"/>
                  </a:lnTo>
                  <a:lnTo>
                    <a:pt x="60" y="21"/>
                  </a:lnTo>
                  <a:lnTo>
                    <a:pt x="64" y="19"/>
                  </a:lnTo>
                  <a:lnTo>
                    <a:pt x="66" y="17"/>
                  </a:lnTo>
                  <a:lnTo>
                    <a:pt x="68" y="15"/>
                  </a:lnTo>
                  <a:lnTo>
                    <a:pt x="69" y="15"/>
                  </a:lnTo>
                  <a:lnTo>
                    <a:pt x="73" y="15"/>
                  </a:lnTo>
                  <a:lnTo>
                    <a:pt x="75" y="15"/>
                  </a:lnTo>
                  <a:lnTo>
                    <a:pt x="75" y="13"/>
                  </a:lnTo>
                  <a:lnTo>
                    <a:pt x="75" y="10"/>
                  </a:lnTo>
                  <a:lnTo>
                    <a:pt x="77" y="8"/>
                  </a:lnTo>
                  <a:lnTo>
                    <a:pt x="79" y="6"/>
                  </a:lnTo>
                  <a:lnTo>
                    <a:pt x="81" y="4"/>
                  </a:lnTo>
                  <a:lnTo>
                    <a:pt x="83" y="2"/>
                  </a:lnTo>
                  <a:lnTo>
                    <a:pt x="85" y="0"/>
                  </a:lnTo>
                  <a:lnTo>
                    <a:pt x="89" y="0"/>
                  </a:lnTo>
                  <a:lnTo>
                    <a:pt x="94" y="0"/>
                  </a:lnTo>
                  <a:lnTo>
                    <a:pt x="98" y="2"/>
                  </a:lnTo>
                  <a:lnTo>
                    <a:pt x="104" y="6"/>
                  </a:lnTo>
                  <a:lnTo>
                    <a:pt x="108" y="10"/>
                  </a:lnTo>
                  <a:lnTo>
                    <a:pt x="112" y="13"/>
                  </a:lnTo>
                  <a:lnTo>
                    <a:pt x="115" y="15"/>
                  </a:lnTo>
                  <a:lnTo>
                    <a:pt x="121" y="19"/>
                  </a:lnTo>
                  <a:lnTo>
                    <a:pt x="125" y="19"/>
                  </a:lnTo>
                  <a:lnTo>
                    <a:pt x="127" y="19"/>
                  </a:lnTo>
                  <a:lnTo>
                    <a:pt x="129" y="19"/>
                  </a:lnTo>
                  <a:lnTo>
                    <a:pt x="131" y="19"/>
                  </a:lnTo>
                  <a:lnTo>
                    <a:pt x="133" y="21"/>
                  </a:lnTo>
                  <a:lnTo>
                    <a:pt x="135" y="21"/>
                  </a:lnTo>
                  <a:lnTo>
                    <a:pt x="137" y="21"/>
                  </a:lnTo>
                  <a:lnTo>
                    <a:pt x="139" y="21"/>
                  </a:lnTo>
                  <a:lnTo>
                    <a:pt x="139" y="21"/>
                  </a:lnTo>
                  <a:lnTo>
                    <a:pt x="137" y="90"/>
                  </a:lnTo>
                  <a:lnTo>
                    <a:pt x="133" y="94"/>
                  </a:lnTo>
                  <a:lnTo>
                    <a:pt x="137" y="102"/>
                  </a:lnTo>
                  <a:lnTo>
                    <a:pt x="139" y="148"/>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510" name="Freeform 574"/>
            <p:cNvSpPr>
              <a:spLocks/>
            </p:cNvSpPr>
            <p:nvPr/>
          </p:nvSpPr>
          <p:spPr bwMode="auto">
            <a:xfrm>
              <a:off x="2862" y="1451"/>
              <a:ext cx="142" cy="114"/>
            </a:xfrm>
            <a:custGeom>
              <a:avLst/>
              <a:gdLst>
                <a:gd name="T0" fmla="*/ 77 w 142"/>
                <a:gd name="T1" fmla="*/ 11 h 105"/>
                <a:gd name="T2" fmla="*/ 136 w 142"/>
                <a:gd name="T3" fmla="*/ 29 h 105"/>
                <a:gd name="T4" fmla="*/ 134 w 142"/>
                <a:gd name="T5" fmla="*/ 34 h 105"/>
                <a:gd name="T6" fmla="*/ 132 w 142"/>
                <a:gd name="T7" fmla="*/ 40 h 105"/>
                <a:gd name="T8" fmla="*/ 128 w 142"/>
                <a:gd name="T9" fmla="*/ 44 h 105"/>
                <a:gd name="T10" fmla="*/ 127 w 142"/>
                <a:gd name="T11" fmla="*/ 48 h 105"/>
                <a:gd name="T12" fmla="*/ 128 w 142"/>
                <a:gd name="T13" fmla="*/ 57 h 105"/>
                <a:gd name="T14" fmla="*/ 134 w 142"/>
                <a:gd name="T15" fmla="*/ 67 h 105"/>
                <a:gd name="T16" fmla="*/ 138 w 142"/>
                <a:gd name="T17" fmla="*/ 75 h 105"/>
                <a:gd name="T18" fmla="*/ 142 w 142"/>
                <a:gd name="T19" fmla="*/ 78 h 105"/>
                <a:gd name="T20" fmla="*/ 138 w 142"/>
                <a:gd name="T21" fmla="*/ 84 h 105"/>
                <a:gd name="T22" fmla="*/ 134 w 142"/>
                <a:gd name="T23" fmla="*/ 90 h 105"/>
                <a:gd name="T24" fmla="*/ 132 w 142"/>
                <a:gd name="T25" fmla="*/ 98 h 105"/>
                <a:gd name="T26" fmla="*/ 130 w 142"/>
                <a:gd name="T27" fmla="*/ 105 h 105"/>
                <a:gd name="T28" fmla="*/ 125 w 142"/>
                <a:gd name="T29" fmla="*/ 103 h 105"/>
                <a:gd name="T30" fmla="*/ 117 w 142"/>
                <a:gd name="T31" fmla="*/ 103 h 105"/>
                <a:gd name="T32" fmla="*/ 109 w 142"/>
                <a:gd name="T33" fmla="*/ 101 h 105"/>
                <a:gd name="T34" fmla="*/ 100 w 142"/>
                <a:gd name="T35" fmla="*/ 101 h 105"/>
                <a:gd name="T36" fmla="*/ 86 w 142"/>
                <a:gd name="T37" fmla="*/ 100 h 105"/>
                <a:gd name="T38" fmla="*/ 73 w 142"/>
                <a:gd name="T39" fmla="*/ 98 h 105"/>
                <a:gd name="T40" fmla="*/ 67 w 142"/>
                <a:gd name="T41" fmla="*/ 96 h 105"/>
                <a:gd name="T42" fmla="*/ 61 w 142"/>
                <a:gd name="T43" fmla="*/ 92 h 105"/>
                <a:gd name="T44" fmla="*/ 52 w 142"/>
                <a:gd name="T45" fmla="*/ 88 h 105"/>
                <a:gd name="T46" fmla="*/ 42 w 142"/>
                <a:gd name="T47" fmla="*/ 84 h 105"/>
                <a:gd name="T48" fmla="*/ 34 w 142"/>
                <a:gd name="T49" fmla="*/ 78 h 105"/>
                <a:gd name="T50" fmla="*/ 25 w 142"/>
                <a:gd name="T51" fmla="*/ 73 h 105"/>
                <a:gd name="T52" fmla="*/ 17 w 142"/>
                <a:gd name="T53" fmla="*/ 57 h 105"/>
                <a:gd name="T54" fmla="*/ 11 w 142"/>
                <a:gd name="T55" fmla="*/ 38 h 105"/>
                <a:gd name="T56" fmla="*/ 6 w 142"/>
                <a:gd name="T57" fmla="*/ 25 h 105"/>
                <a:gd name="T58" fmla="*/ 2 w 142"/>
                <a:gd name="T59" fmla="*/ 19 h 105"/>
                <a:gd name="T60" fmla="*/ 2 w 142"/>
                <a:gd name="T61" fmla="*/ 17 h 105"/>
                <a:gd name="T62" fmla="*/ 4 w 142"/>
                <a:gd name="T63" fmla="*/ 17 h 105"/>
                <a:gd name="T64" fmla="*/ 4 w 142"/>
                <a:gd name="T65" fmla="*/ 15 h 105"/>
                <a:gd name="T66" fmla="*/ 4 w 142"/>
                <a:gd name="T67" fmla="*/ 15 h 105"/>
                <a:gd name="T68" fmla="*/ 11 w 142"/>
                <a:gd name="T69" fmla="*/ 11 h 105"/>
                <a:gd name="T70" fmla="*/ 23 w 142"/>
                <a:gd name="T71" fmla="*/ 7 h 105"/>
                <a:gd name="T72" fmla="*/ 33 w 142"/>
                <a:gd name="T73" fmla="*/ 4 h 105"/>
                <a:gd name="T74" fmla="*/ 42 w 142"/>
                <a:gd name="T75" fmla="*/ 2 h 105"/>
                <a:gd name="T76" fmla="*/ 48 w 142"/>
                <a:gd name="T77" fmla="*/ 2 h 105"/>
                <a:gd name="T78" fmla="*/ 52 w 142"/>
                <a:gd name="T79" fmla="*/ 5 h 105"/>
                <a:gd name="T80" fmla="*/ 54 w 142"/>
                <a:gd name="T81" fmla="*/ 9 h 105"/>
                <a:gd name="T82" fmla="*/ 58 w 142"/>
                <a:gd name="T83" fmla="*/ 11 h 105"/>
                <a:gd name="T84" fmla="*/ 61 w 142"/>
                <a:gd name="T85" fmla="*/ 11 h 105"/>
                <a:gd name="T86" fmla="*/ 65 w 142"/>
                <a:gd name="T87" fmla="*/ 11 h 105"/>
                <a:gd name="T88" fmla="*/ 67 w 142"/>
                <a:gd name="T89" fmla="*/ 11 h 105"/>
                <a:gd name="T90" fmla="*/ 69 w 142"/>
                <a:gd name="T91" fmla="*/ 11 h 105"/>
                <a:gd name="T92" fmla="*/ 73 w 142"/>
                <a:gd name="T93" fmla="*/ 7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42" h="105">
                  <a:moveTo>
                    <a:pt x="73" y="7"/>
                  </a:moveTo>
                  <a:lnTo>
                    <a:pt x="77" y="11"/>
                  </a:lnTo>
                  <a:lnTo>
                    <a:pt x="127" y="17"/>
                  </a:lnTo>
                  <a:lnTo>
                    <a:pt x="136" y="29"/>
                  </a:lnTo>
                  <a:lnTo>
                    <a:pt x="134" y="30"/>
                  </a:lnTo>
                  <a:lnTo>
                    <a:pt x="134" y="34"/>
                  </a:lnTo>
                  <a:lnTo>
                    <a:pt x="132" y="36"/>
                  </a:lnTo>
                  <a:lnTo>
                    <a:pt x="132" y="40"/>
                  </a:lnTo>
                  <a:lnTo>
                    <a:pt x="130" y="42"/>
                  </a:lnTo>
                  <a:lnTo>
                    <a:pt x="128" y="44"/>
                  </a:lnTo>
                  <a:lnTo>
                    <a:pt x="128" y="46"/>
                  </a:lnTo>
                  <a:lnTo>
                    <a:pt x="127" y="48"/>
                  </a:lnTo>
                  <a:lnTo>
                    <a:pt x="127" y="52"/>
                  </a:lnTo>
                  <a:lnTo>
                    <a:pt x="128" y="57"/>
                  </a:lnTo>
                  <a:lnTo>
                    <a:pt x="132" y="61"/>
                  </a:lnTo>
                  <a:lnTo>
                    <a:pt x="134" y="67"/>
                  </a:lnTo>
                  <a:lnTo>
                    <a:pt x="136" y="71"/>
                  </a:lnTo>
                  <a:lnTo>
                    <a:pt x="138" y="75"/>
                  </a:lnTo>
                  <a:lnTo>
                    <a:pt x="140" y="77"/>
                  </a:lnTo>
                  <a:lnTo>
                    <a:pt x="142" y="78"/>
                  </a:lnTo>
                  <a:lnTo>
                    <a:pt x="140" y="80"/>
                  </a:lnTo>
                  <a:lnTo>
                    <a:pt x="138" y="84"/>
                  </a:lnTo>
                  <a:lnTo>
                    <a:pt x="136" y="86"/>
                  </a:lnTo>
                  <a:lnTo>
                    <a:pt x="134" y="90"/>
                  </a:lnTo>
                  <a:lnTo>
                    <a:pt x="132" y="94"/>
                  </a:lnTo>
                  <a:lnTo>
                    <a:pt x="132" y="98"/>
                  </a:lnTo>
                  <a:lnTo>
                    <a:pt x="130" y="101"/>
                  </a:lnTo>
                  <a:lnTo>
                    <a:pt x="130" y="105"/>
                  </a:lnTo>
                  <a:lnTo>
                    <a:pt x="128" y="105"/>
                  </a:lnTo>
                  <a:lnTo>
                    <a:pt x="125" y="103"/>
                  </a:lnTo>
                  <a:lnTo>
                    <a:pt x="121" y="103"/>
                  </a:lnTo>
                  <a:lnTo>
                    <a:pt x="117" y="103"/>
                  </a:lnTo>
                  <a:lnTo>
                    <a:pt x="113" y="103"/>
                  </a:lnTo>
                  <a:lnTo>
                    <a:pt x="109" y="101"/>
                  </a:lnTo>
                  <a:lnTo>
                    <a:pt x="104" y="101"/>
                  </a:lnTo>
                  <a:lnTo>
                    <a:pt x="100" y="101"/>
                  </a:lnTo>
                  <a:lnTo>
                    <a:pt x="96" y="100"/>
                  </a:lnTo>
                  <a:lnTo>
                    <a:pt x="86" y="100"/>
                  </a:lnTo>
                  <a:lnTo>
                    <a:pt x="79" y="100"/>
                  </a:lnTo>
                  <a:lnTo>
                    <a:pt x="73" y="98"/>
                  </a:lnTo>
                  <a:lnTo>
                    <a:pt x="69" y="98"/>
                  </a:lnTo>
                  <a:lnTo>
                    <a:pt x="67" y="96"/>
                  </a:lnTo>
                  <a:lnTo>
                    <a:pt x="63" y="94"/>
                  </a:lnTo>
                  <a:lnTo>
                    <a:pt x="61" y="92"/>
                  </a:lnTo>
                  <a:lnTo>
                    <a:pt x="58" y="90"/>
                  </a:lnTo>
                  <a:lnTo>
                    <a:pt x="52" y="88"/>
                  </a:lnTo>
                  <a:lnTo>
                    <a:pt x="48" y="86"/>
                  </a:lnTo>
                  <a:lnTo>
                    <a:pt x="42" y="84"/>
                  </a:lnTo>
                  <a:lnTo>
                    <a:pt x="38" y="82"/>
                  </a:lnTo>
                  <a:lnTo>
                    <a:pt x="34" y="78"/>
                  </a:lnTo>
                  <a:lnTo>
                    <a:pt x="29" y="77"/>
                  </a:lnTo>
                  <a:lnTo>
                    <a:pt x="25" y="73"/>
                  </a:lnTo>
                  <a:lnTo>
                    <a:pt x="21" y="69"/>
                  </a:lnTo>
                  <a:lnTo>
                    <a:pt x="17" y="57"/>
                  </a:lnTo>
                  <a:lnTo>
                    <a:pt x="15" y="46"/>
                  </a:lnTo>
                  <a:lnTo>
                    <a:pt x="11" y="38"/>
                  </a:lnTo>
                  <a:lnTo>
                    <a:pt x="8" y="30"/>
                  </a:lnTo>
                  <a:lnTo>
                    <a:pt x="6" y="25"/>
                  </a:lnTo>
                  <a:lnTo>
                    <a:pt x="4" y="21"/>
                  </a:lnTo>
                  <a:lnTo>
                    <a:pt x="2" y="19"/>
                  </a:lnTo>
                  <a:lnTo>
                    <a:pt x="0" y="19"/>
                  </a:lnTo>
                  <a:lnTo>
                    <a:pt x="2" y="17"/>
                  </a:lnTo>
                  <a:lnTo>
                    <a:pt x="4" y="17"/>
                  </a:lnTo>
                  <a:lnTo>
                    <a:pt x="4" y="17"/>
                  </a:lnTo>
                  <a:lnTo>
                    <a:pt x="4" y="17"/>
                  </a:lnTo>
                  <a:lnTo>
                    <a:pt x="4" y="15"/>
                  </a:lnTo>
                  <a:lnTo>
                    <a:pt x="4" y="15"/>
                  </a:lnTo>
                  <a:lnTo>
                    <a:pt x="4" y="15"/>
                  </a:lnTo>
                  <a:lnTo>
                    <a:pt x="4" y="15"/>
                  </a:lnTo>
                  <a:lnTo>
                    <a:pt x="11" y="11"/>
                  </a:lnTo>
                  <a:lnTo>
                    <a:pt x="17" y="9"/>
                  </a:lnTo>
                  <a:lnTo>
                    <a:pt x="23" y="7"/>
                  </a:lnTo>
                  <a:lnTo>
                    <a:pt x="27" y="5"/>
                  </a:lnTo>
                  <a:lnTo>
                    <a:pt x="33" y="4"/>
                  </a:lnTo>
                  <a:lnTo>
                    <a:pt x="38" y="4"/>
                  </a:lnTo>
                  <a:lnTo>
                    <a:pt x="42" y="2"/>
                  </a:lnTo>
                  <a:lnTo>
                    <a:pt x="48" y="0"/>
                  </a:lnTo>
                  <a:lnTo>
                    <a:pt x="48" y="2"/>
                  </a:lnTo>
                  <a:lnTo>
                    <a:pt x="50" y="4"/>
                  </a:lnTo>
                  <a:lnTo>
                    <a:pt x="52" y="5"/>
                  </a:lnTo>
                  <a:lnTo>
                    <a:pt x="54" y="7"/>
                  </a:lnTo>
                  <a:lnTo>
                    <a:pt x="54" y="9"/>
                  </a:lnTo>
                  <a:lnTo>
                    <a:pt x="56" y="11"/>
                  </a:lnTo>
                  <a:lnTo>
                    <a:pt x="58" y="11"/>
                  </a:lnTo>
                  <a:lnTo>
                    <a:pt x="59" y="11"/>
                  </a:lnTo>
                  <a:lnTo>
                    <a:pt x="61" y="11"/>
                  </a:lnTo>
                  <a:lnTo>
                    <a:pt x="63" y="11"/>
                  </a:lnTo>
                  <a:lnTo>
                    <a:pt x="65" y="11"/>
                  </a:lnTo>
                  <a:lnTo>
                    <a:pt x="65" y="11"/>
                  </a:lnTo>
                  <a:lnTo>
                    <a:pt x="67" y="11"/>
                  </a:lnTo>
                  <a:lnTo>
                    <a:pt x="67" y="11"/>
                  </a:lnTo>
                  <a:lnTo>
                    <a:pt x="69" y="11"/>
                  </a:lnTo>
                  <a:lnTo>
                    <a:pt x="69" y="11"/>
                  </a:lnTo>
                  <a:lnTo>
                    <a:pt x="73" y="7"/>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511" name="Freeform 575"/>
            <p:cNvSpPr>
              <a:spLocks/>
            </p:cNvSpPr>
            <p:nvPr/>
          </p:nvSpPr>
          <p:spPr bwMode="auto">
            <a:xfrm>
              <a:off x="2902" y="1580"/>
              <a:ext cx="94" cy="46"/>
            </a:xfrm>
            <a:custGeom>
              <a:avLst/>
              <a:gdLst>
                <a:gd name="T0" fmla="*/ 88 w 94"/>
                <a:gd name="T1" fmla="*/ 0 h 42"/>
                <a:gd name="T2" fmla="*/ 50 w 94"/>
                <a:gd name="T3" fmla="*/ 0 h 42"/>
                <a:gd name="T4" fmla="*/ 48 w 94"/>
                <a:gd name="T5" fmla="*/ 0 h 42"/>
                <a:gd name="T6" fmla="*/ 46 w 94"/>
                <a:gd name="T7" fmla="*/ 2 h 42"/>
                <a:gd name="T8" fmla="*/ 42 w 94"/>
                <a:gd name="T9" fmla="*/ 4 h 42"/>
                <a:gd name="T10" fmla="*/ 41 w 94"/>
                <a:gd name="T11" fmla="*/ 5 h 42"/>
                <a:gd name="T12" fmla="*/ 37 w 94"/>
                <a:gd name="T13" fmla="*/ 7 h 42"/>
                <a:gd name="T14" fmla="*/ 33 w 94"/>
                <a:gd name="T15" fmla="*/ 9 h 42"/>
                <a:gd name="T16" fmla="*/ 31 w 94"/>
                <a:gd name="T17" fmla="*/ 11 h 42"/>
                <a:gd name="T18" fmla="*/ 27 w 94"/>
                <a:gd name="T19" fmla="*/ 11 h 42"/>
                <a:gd name="T20" fmla="*/ 25 w 94"/>
                <a:gd name="T21" fmla="*/ 11 h 42"/>
                <a:gd name="T22" fmla="*/ 25 w 94"/>
                <a:gd name="T23" fmla="*/ 11 h 42"/>
                <a:gd name="T24" fmla="*/ 23 w 94"/>
                <a:gd name="T25" fmla="*/ 9 h 42"/>
                <a:gd name="T26" fmla="*/ 21 w 94"/>
                <a:gd name="T27" fmla="*/ 9 h 42"/>
                <a:gd name="T28" fmla="*/ 21 w 94"/>
                <a:gd name="T29" fmla="*/ 9 h 42"/>
                <a:gd name="T30" fmla="*/ 19 w 94"/>
                <a:gd name="T31" fmla="*/ 9 h 42"/>
                <a:gd name="T32" fmla="*/ 18 w 94"/>
                <a:gd name="T33" fmla="*/ 7 h 42"/>
                <a:gd name="T34" fmla="*/ 18 w 94"/>
                <a:gd name="T35" fmla="*/ 7 h 42"/>
                <a:gd name="T36" fmla="*/ 16 w 94"/>
                <a:gd name="T37" fmla="*/ 9 h 42"/>
                <a:gd name="T38" fmla="*/ 14 w 94"/>
                <a:gd name="T39" fmla="*/ 11 h 42"/>
                <a:gd name="T40" fmla="*/ 14 w 94"/>
                <a:gd name="T41" fmla="*/ 13 h 42"/>
                <a:gd name="T42" fmla="*/ 12 w 94"/>
                <a:gd name="T43" fmla="*/ 17 h 42"/>
                <a:gd name="T44" fmla="*/ 8 w 94"/>
                <a:gd name="T45" fmla="*/ 19 h 42"/>
                <a:gd name="T46" fmla="*/ 6 w 94"/>
                <a:gd name="T47" fmla="*/ 21 h 42"/>
                <a:gd name="T48" fmla="*/ 4 w 94"/>
                <a:gd name="T49" fmla="*/ 23 h 42"/>
                <a:gd name="T50" fmla="*/ 0 w 94"/>
                <a:gd name="T51" fmla="*/ 25 h 42"/>
                <a:gd name="T52" fmla="*/ 4 w 94"/>
                <a:gd name="T53" fmla="*/ 27 h 42"/>
                <a:gd name="T54" fmla="*/ 6 w 94"/>
                <a:gd name="T55" fmla="*/ 30 h 42"/>
                <a:gd name="T56" fmla="*/ 10 w 94"/>
                <a:gd name="T57" fmla="*/ 32 h 42"/>
                <a:gd name="T58" fmla="*/ 14 w 94"/>
                <a:gd name="T59" fmla="*/ 34 h 42"/>
                <a:gd name="T60" fmla="*/ 16 w 94"/>
                <a:gd name="T61" fmla="*/ 36 h 42"/>
                <a:gd name="T62" fmla="*/ 19 w 94"/>
                <a:gd name="T63" fmla="*/ 38 h 42"/>
                <a:gd name="T64" fmla="*/ 23 w 94"/>
                <a:gd name="T65" fmla="*/ 40 h 42"/>
                <a:gd name="T66" fmla="*/ 27 w 94"/>
                <a:gd name="T67" fmla="*/ 42 h 42"/>
                <a:gd name="T68" fmla="*/ 71 w 94"/>
                <a:gd name="T69" fmla="*/ 42 h 42"/>
                <a:gd name="T70" fmla="*/ 75 w 94"/>
                <a:gd name="T71" fmla="*/ 36 h 42"/>
                <a:gd name="T72" fmla="*/ 77 w 94"/>
                <a:gd name="T73" fmla="*/ 32 h 42"/>
                <a:gd name="T74" fmla="*/ 81 w 94"/>
                <a:gd name="T75" fmla="*/ 27 h 42"/>
                <a:gd name="T76" fmla="*/ 85 w 94"/>
                <a:gd name="T77" fmla="*/ 23 h 42"/>
                <a:gd name="T78" fmla="*/ 87 w 94"/>
                <a:gd name="T79" fmla="*/ 19 h 42"/>
                <a:gd name="T80" fmla="*/ 90 w 94"/>
                <a:gd name="T81" fmla="*/ 15 h 42"/>
                <a:gd name="T82" fmla="*/ 92 w 94"/>
                <a:gd name="T83" fmla="*/ 9 h 42"/>
                <a:gd name="T84" fmla="*/ 94 w 94"/>
                <a:gd name="T85" fmla="*/ 5 h 42"/>
                <a:gd name="T86" fmla="*/ 88 w 94"/>
                <a:gd name="T87"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 h="42">
                  <a:moveTo>
                    <a:pt x="88" y="0"/>
                  </a:moveTo>
                  <a:lnTo>
                    <a:pt x="50" y="0"/>
                  </a:lnTo>
                  <a:lnTo>
                    <a:pt x="48" y="0"/>
                  </a:lnTo>
                  <a:lnTo>
                    <a:pt x="46" y="2"/>
                  </a:lnTo>
                  <a:lnTo>
                    <a:pt x="42" y="4"/>
                  </a:lnTo>
                  <a:lnTo>
                    <a:pt x="41" y="5"/>
                  </a:lnTo>
                  <a:lnTo>
                    <a:pt x="37" y="7"/>
                  </a:lnTo>
                  <a:lnTo>
                    <a:pt x="33" y="9"/>
                  </a:lnTo>
                  <a:lnTo>
                    <a:pt x="31" y="11"/>
                  </a:lnTo>
                  <a:lnTo>
                    <a:pt x="27" y="11"/>
                  </a:lnTo>
                  <a:lnTo>
                    <a:pt x="25" y="11"/>
                  </a:lnTo>
                  <a:lnTo>
                    <a:pt x="25" y="11"/>
                  </a:lnTo>
                  <a:lnTo>
                    <a:pt x="23" y="9"/>
                  </a:lnTo>
                  <a:lnTo>
                    <a:pt x="21" y="9"/>
                  </a:lnTo>
                  <a:lnTo>
                    <a:pt x="21" y="9"/>
                  </a:lnTo>
                  <a:lnTo>
                    <a:pt x="19" y="9"/>
                  </a:lnTo>
                  <a:lnTo>
                    <a:pt x="18" y="7"/>
                  </a:lnTo>
                  <a:lnTo>
                    <a:pt x="18" y="7"/>
                  </a:lnTo>
                  <a:lnTo>
                    <a:pt x="16" y="9"/>
                  </a:lnTo>
                  <a:lnTo>
                    <a:pt x="14" y="11"/>
                  </a:lnTo>
                  <a:lnTo>
                    <a:pt x="14" y="13"/>
                  </a:lnTo>
                  <a:lnTo>
                    <a:pt x="12" y="17"/>
                  </a:lnTo>
                  <a:lnTo>
                    <a:pt x="8" y="19"/>
                  </a:lnTo>
                  <a:lnTo>
                    <a:pt x="6" y="21"/>
                  </a:lnTo>
                  <a:lnTo>
                    <a:pt x="4" y="23"/>
                  </a:lnTo>
                  <a:lnTo>
                    <a:pt x="0" y="25"/>
                  </a:lnTo>
                  <a:lnTo>
                    <a:pt x="4" y="27"/>
                  </a:lnTo>
                  <a:lnTo>
                    <a:pt x="6" y="30"/>
                  </a:lnTo>
                  <a:lnTo>
                    <a:pt x="10" y="32"/>
                  </a:lnTo>
                  <a:lnTo>
                    <a:pt x="14" y="34"/>
                  </a:lnTo>
                  <a:lnTo>
                    <a:pt x="16" y="36"/>
                  </a:lnTo>
                  <a:lnTo>
                    <a:pt x="19" y="38"/>
                  </a:lnTo>
                  <a:lnTo>
                    <a:pt x="23" y="40"/>
                  </a:lnTo>
                  <a:lnTo>
                    <a:pt x="27" y="42"/>
                  </a:lnTo>
                  <a:lnTo>
                    <a:pt x="71" y="42"/>
                  </a:lnTo>
                  <a:lnTo>
                    <a:pt x="75" y="36"/>
                  </a:lnTo>
                  <a:lnTo>
                    <a:pt x="77" y="32"/>
                  </a:lnTo>
                  <a:lnTo>
                    <a:pt x="81" y="27"/>
                  </a:lnTo>
                  <a:lnTo>
                    <a:pt x="85" y="23"/>
                  </a:lnTo>
                  <a:lnTo>
                    <a:pt x="87" y="19"/>
                  </a:lnTo>
                  <a:lnTo>
                    <a:pt x="90" y="15"/>
                  </a:lnTo>
                  <a:lnTo>
                    <a:pt x="92" y="9"/>
                  </a:lnTo>
                  <a:lnTo>
                    <a:pt x="94" y="5"/>
                  </a:lnTo>
                  <a:lnTo>
                    <a:pt x="88"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512" name="Freeform 576"/>
            <p:cNvSpPr>
              <a:spLocks/>
            </p:cNvSpPr>
            <p:nvPr/>
          </p:nvSpPr>
          <p:spPr bwMode="auto">
            <a:xfrm>
              <a:off x="4339" y="2499"/>
              <a:ext cx="22" cy="22"/>
            </a:xfrm>
            <a:custGeom>
              <a:avLst/>
              <a:gdLst>
                <a:gd name="T0" fmla="*/ 0 w 22"/>
                <a:gd name="T1" fmla="*/ 10 h 20"/>
                <a:gd name="T2" fmla="*/ 0 w 22"/>
                <a:gd name="T3" fmla="*/ 10 h 20"/>
                <a:gd name="T4" fmla="*/ 2 w 22"/>
                <a:gd name="T5" fmla="*/ 8 h 20"/>
                <a:gd name="T6" fmla="*/ 2 w 22"/>
                <a:gd name="T7" fmla="*/ 6 h 20"/>
                <a:gd name="T8" fmla="*/ 4 w 22"/>
                <a:gd name="T9" fmla="*/ 4 h 20"/>
                <a:gd name="T10" fmla="*/ 6 w 22"/>
                <a:gd name="T11" fmla="*/ 2 h 20"/>
                <a:gd name="T12" fmla="*/ 6 w 22"/>
                <a:gd name="T13" fmla="*/ 2 h 20"/>
                <a:gd name="T14" fmla="*/ 8 w 22"/>
                <a:gd name="T15" fmla="*/ 0 h 20"/>
                <a:gd name="T16" fmla="*/ 10 w 22"/>
                <a:gd name="T17" fmla="*/ 0 h 20"/>
                <a:gd name="T18" fmla="*/ 14 w 22"/>
                <a:gd name="T19" fmla="*/ 0 h 20"/>
                <a:gd name="T20" fmla="*/ 16 w 22"/>
                <a:gd name="T21" fmla="*/ 2 h 20"/>
                <a:gd name="T22" fmla="*/ 16 w 22"/>
                <a:gd name="T23" fmla="*/ 2 h 20"/>
                <a:gd name="T24" fmla="*/ 18 w 22"/>
                <a:gd name="T25" fmla="*/ 4 h 20"/>
                <a:gd name="T26" fmla="*/ 20 w 22"/>
                <a:gd name="T27" fmla="*/ 6 h 20"/>
                <a:gd name="T28" fmla="*/ 20 w 22"/>
                <a:gd name="T29" fmla="*/ 8 h 20"/>
                <a:gd name="T30" fmla="*/ 22 w 22"/>
                <a:gd name="T31" fmla="*/ 10 h 20"/>
                <a:gd name="T32" fmla="*/ 22 w 22"/>
                <a:gd name="T33" fmla="*/ 10 h 20"/>
                <a:gd name="T34" fmla="*/ 22 w 22"/>
                <a:gd name="T35" fmla="*/ 12 h 20"/>
                <a:gd name="T36" fmla="*/ 20 w 22"/>
                <a:gd name="T37" fmla="*/ 14 h 20"/>
                <a:gd name="T38" fmla="*/ 20 w 22"/>
                <a:gd name="T39" fmla="*/ 16 h 20"/>
                <a:gd name="T40" fmla="*/ 18 w 22"/>
                <a:gd name="T41" fmla="*/ 18 h 20"/>
                <a:gd name="T42" fmla="*/ 16 w 22"/>
                <a:gd name="T43" fmla="*/ 20 h 20"/>
                <a:gd name="T44" fmla="*/ 16 w 22"/>
                <a:gd name="T45" fmla="*/ 20 h 20"/>
                <a:gd name="T46" fmla="*/ 14 w 22"/>
                <a:gd name="T47" fmla="*/ 20 h 20"/>
                <a:gd name="T48" fmla="*/ 10 w 22"/>
                <a:gd name="T49" fmla="*/ 20 h 20"/>
                <a:gd name="T50" fmla="*/ 8 w 22"/>
                <a:gd name="T51" fmla="*/ 20 h 20"/>
                <a:gd name="T52" fmla="*/ 6 w 22"/>
                <a:gd name="T53" fmla="*/ 20 h 20"/>
                <a:gd name="T54" fmla="*/ 6 w 22"/>
                <a:gd name="T55" fmla="*/ 20 h 20"/>
                <a:gd name="T56" fmla="*/ 4 w 22"/>
                <a:gd name="T57" fmla="*/ 18 h 20"/>
                <a:gd name="T58" fmla="*/ 2 w 22"/>
                <a:gd name="T59" fmla="*/ 16 h 20"/>
                <a:gd name="T60" fmla="*/ 2 w 22"/>
                <a:gd name="T61" fmla="*/ 14 h 20"/>
                <a:gd name="T62" fmla="*/ 0 w 22"/>
                <a:gd name="T63" fmla="*/ 12 h 20"/>
                <a:gd name="T64" fmla="*/ 0 w 22"/>
                <a:gd name="T65" fmla="*/ 1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2" h="20">
                  <a:moveTo>
                    <a:pt x="0" y="10"/>
                  </a:moveTo>
                  <a:lnTo>
                    <a:pt x="0" y="10"/>
                  </a:lnTo>
                  <a:lnTo>
                    <a:pt x="2" y="8"/>
                  </a:lnTo>
                  <a:lnTo>
                    <a:pt x="2" y="6"/>
                  </a:lnTo>
                  <a:lnTo>
                    <a:pt x="4" y="4"/>
                  </a:lnTo>
                  <a:lnTo>
                    <a:pt x="6" y="2"/>
                  </a:lnTo>
                  <a:lnTo>
                    <a:pt x="6" y="2"/>
                  </a:lnTo>
                  <a:lnTo>
                    <a:pt x="8" y="0"/>
                  </a:lnTo>
                  <a:lnTo>
                    <a:pt x="10" y="0"/>
                  </a:lnTo>
                  <a:lnTo>
                    <a:pt x="14" y="0"/>
                  </a:lnTo>
                  <a:lnTo>
                    <a:pt x="16" y="2"/>
                  </a:lnTo>
                  <a:lnTo>
                    <a:pt x="16" y="2"/>
                  </a:lnTo>
                  <a:lnTo>
                    <a:pt x="18" y="4"/>
                  </a:lnTo>
                  <a:lnTo>
                    <a:pt x="20" y="6"/>
                  </a:lnTo>
                  <a:lnTo>
                    <a:pt x="20" y="8"/>
                  </a:lnTo>
                  <a:lnTo>
                    <a:pt x="22" y="10"/>
                  </a:lnTo>
                  <a:lnTo>
                    <a:pt x="22" y="10"/>
                  </a:lnTo>
                  <a:lnTo>
                    <a:pt x="22" y="12"/>
                  </a:lnTo>
                  <a:lnTo>
                    <a:pt x="20" y="14"/>
                  </a:lnTo>
                  <a:lnTo>
                    <a:pt x="20" y="16"/>
                  </a:lnTo>
                  <a:lnTo>
                    <a:pt x="18" y="18"/>
                  </a:lnTo>
                  <a:lnTo>
                    <a:pt x="16" y="20"/>
                  </a:lnTo>
                  <a:lnTo>
                    <a:pt x="16" y="20"/>
                  </a:lnTo>
                  <a:lnTo>
                    <a:pt x="14" y="20"/>
                  </a:lnTo>
                  <a:lnTo>
                    <a:pt x="10" y="20"/>
                  </a:lnTo>
                  <a:lnTo>
                    <a:pt x="8" y="20"/>
                  </a:lnTo>
                  <a:lnTo>
                    <a:pt x="6" y="20"/>
                  </a:lnTo>
                  <a:lnTo>
                    <a:pt x="6" y="20"/>
                  </a:lnTo>
                  <a:lnTo>
                    <a:pt x="4" y="18"/>
                  </a:lnTo>
                  <a:lnTo>
                    <a:pt x="2" y="16"/>
                  </a:lnTo>
                  <a:lnTo>
                    <a:pt x="2" y="14"/>
                  </a:lnTo>
                  <a:lnTo>
                    <a:pt x="0" y="12"/>
                  </a:lnTo>
                  <a:lnTo>
                    <a:pt x="0" y="1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513" name="Freeform 577"/>
            <p:cNvSpPr>
              <a:spLocks/>
            </p:cNvSpPr>
            <p:nvPr/>
          </p:nvSpPr>
          <p:spPr bwMode="auto">
            <a:xfrm>
              <a:off x="1344" y="1578"/>
              <a:ext cx="161" cy="139"/>
            </a:xfrm>
            <a:custGeom>
              <a:avLst/>
              <a:gdLst>
                <a:gd name="T0" fmla="*/ 115 w 161"/>
                <a:gd name="T1" fmla="*/ 105 h 128"/>
                <a:gd name="T2" fmla="*/ 123 w 161"/>
                <a:gd name="T3" fmla="*/ 96 h 128"/>
                <a:gd name="T4" fmla="*/ 127 w 161"/>
                <a:gd name="T5" fmla="*/ 82 h 128"/>
                <a:gd name="T6" fmla="*/ 131 w 161"/>
                <a:gd name="T7" fmla="*/ 69 h 128"/>
                <a:gd name="T8" fmla="*/ 140 w 161"/>
                <a:gd name="T9" fmla="*/ 69 h 128"/>
                <a:gd name="T10" fmla="*/ 142 w 161"/>
                <a:gd name="T11" fmla="*/ 77 h 128"/>
                <a:gd name="T12" fmla="*/ 148 w 161"/>
                <a:gd name="T13" fmla="*/ 79 h 128"/>
                <a:gd name="T14" fmla="*/ 156 w 161"/>
                <a:gd name="T15" fmla="*/ 75 h 128"/>
                <a:gd name="T16" fmla="*/ 159 w 161"/>
                <a:gd name="T17" fmla="*/ 61 h 128"/>
                <a:gd name="T18" fmla="*/ 152 w 161"/>
                <a:gd name="T19" fmla="*/ 52 h 128"/>
                <a:gd name="T20" fmla="*/ 138 w 161"/>
                <a:gd name="T21" fmla="*/ 48 h 128"/>
                <a:gd name="T22" fmla="*/ 119 w 161"/>
                <a:gd name="T23" fmla="*/ 48 h 128"/>
                <a:gd name="T24" fmla="*/ 109 w 161"/>
                <a:gd name="T25" fmla="*/ 44 h 128"/>
                <a:gd name="T26" fmla="*/ 109 w 161"/>
                <a:gd name="T27" fmla="*/ 32 h 128"/>
                <a:gd name="T28" fmla="*/ 106 w 161"/>
                <a:gd name="T29" fmla="*/ 23 h 128"/>
                <a:gd name="T30" fmla="*/ 92 w 161"/>
                <a:gd name="T31" fmla="*/ 13 h 128"/>
                <a:gd name="T32" fmla="*/ 81 w 161"/>
                <a:gd name="T33" fmla="*/ 0 h 128"/>
                <a:gd name="T34" fmla="*/ 71 w 161"/>
                <a:gd name="T35" fmla="*/ 0 h 128"/>
                <a:gd name="T36" fmla="*/ 62 w 161"/>
                <a:gd name="T37" fmla="*/ 4 h 128"/>
                <a:gd name="T38" fmla="*/ 56 w 161"/>
                <a:gd name="T39" fmla="*/ 11 h 128"/>
                <a:gd name="T40" fmla="*/ 46 w 161"/>
                <a:gd name="T41" fmla="*/ 17 h 128"/>
                <a:gd name="T42" fmla="*/ 42 w 161"/>
                <a:gd name="T43" fmla="*/ 15 h 128"/>
                <a:gd name="T44" fmla="*/ 37 w 161"/>
                <a:gd name="T45" fmla="*/ 15 h 128"/>
                <a:gd name="T46" fmla="*/ 15 w 161"/>
                <a:gd name="T47" fmla="*/ 25 h 128"/>
                <a:gd name="T48" fmla="*/ 0 w 161"/>
                <a:gd name="T49" fmla="*/ 36 h 128"/>
                <a:gd name="T50" fmla="*/ 10 w 161"/>
                <a:gd name="T51" fmla="*/ 38 h 128"/>
                <a:gd name="T52" fmla="*/ 19 w 161"/>
                <a:gd name="T53" fmla="*/ 40 h 128"/>
                <a:gd name="T54" fmla="*/ 37 w 161"/>
                <a:gd name="T55" fmla="*/ 34 h 128"/>
                <a:gd name="T56" fmla="*/ 56 w 161"/>
                <a:gd name="T57" fmla="*/ 27 h 128"/>
                <a:gd name="T58" fmla="*/ 54 w 161"/>
                <a:gd name="T59" fmla="*/ 32 h 128"/>
                <a:gd name="T60" fmla="*/ 50 w 161"/>
                <a:gd name="T61" fmla="*/ 38 h 128"/>
                <a:gd name="T62" fmla="*/ 54 w 161"/>
                <a:gd name="T63" fmla="*/ 38 h 128"/>
                <a:gd name="T64" fmla="*/ 56 w 161"/>
                <a:gd name="T65" fmla="*/ 38 h 128"/>
                <a:gd name="T66" fmla="*/ 79 w 161"/>
                <a:gd name="T67" fmla="*/ 42 h 128"/>
                <a:gd name="T68" fmla="*/ 104 w 161"/>
                <a:gd name="T69" fmla="*/ 44 h 128"/>
                <a:gd name="T70" fmla="*/ 102 w 161"/>
                <a:gd name="T71" fmla="*/ 52 h 128"/>
                <a:gd name="T72" fmla="*/ 94 w 161"/>
                <a:gd name="T73" fmla="*/ 54 h 128"/>
                <a:gd name="T74" fmla="*/ 88 w 161"/>
                <a:gd name="T75" fmla="*/ 52 h 128"/>
                <a:gd name="T76" fmla="*/ 83 w 161"/>
                <a:gd name="T77" fmla="*/ 50 h 128"/>
                <a:gd name="T78" fmla="*/ 63 w 161"/>
                <a:gd name="T79" fmla="*/ 59 h 128"/>
                <a:gd name="T80" fmla="*/ 46 w 161"/>
                <a:gd name="T81" fmla="*/ 67 h 128"/>
                <a:gd name="T82" fmla="*/ 42 w 161"/>
                <a:gd name="T83" fmla="*/ 73 h 128"/>
                <a:gd name="T84" fmla="*/ 40 w 161"/>
                <a:gd name="T85" fmla="*/ 79 h 128"/>
                <a:gd name="T86" fmla="*/ 31 w 161"/>
                <a:gd name="T87" fmla="*/ 98 h 128"/>
                <a:gd name="T88" fmla="*/ 23 w 161"/>
                <a:gd name="T89" fmla="*/ 119 h 128"/>
                <a:gd name="T90" fmla="*/ 27 w 161"/>
                <a:gd name="T91" fmla="*/ 125 h 128"/>
                <a:gd name="T92" fmla="*/ 33 w 161"/>
                <a:gd name="T93" fmla="*/ 128 h 128"/>
                <a:gd name="T94" fmla="*/ 48 w 161"/>
                <a:gd name="T95" fmla="*/ 109 h 128"/>
                <a:gd name="T96" fmla="*/ 56 w 161"/>
                <a:gd name="T97" fmla="*/ 84 h 128"/>
                <a:gd name="T98" fmla="*/ 77 w 161"/>
                <a:gd name="T99" fmla="*/ 69 h 128"/>
                <a:gd name="T100" fmla="*/ 94 w 161"/>
                <a:gd name="T101" fmla="*/ 55 h 128"/>
                <a:gd name="T102" fmla="*/ 102 w 161"/>
                <a:gd name="T103" fmla="*/ 63 h 128"/>
                <a:gd name="T104" fmla="*/ 109 w 161"/>
                <a:gd name="T105" fmla="*/ 71 h 128"/>
                <a:gd name="T106" fmla="*/ 100 w 161"/>
                <a:gd name="T107" fmla="*/ 80 h 128"/>
                <a:gd name="T108" fmla="*/ 94 w 161"/>
                <a:gd name="T109" fmla="*/ 92 h 128"/>
                <a:gd name="T110" fmla="*/ 102 w 161"/>
                <a:gd name="T111" fmla="*/ 90 h 128"/>
                <a:gd name="T112" fmla="*/ 109 w 161"/>
                <a:gd name="T113" fmla="*/ 90 h 128"/>
                <a:gd name="T114" fmla="*/ 109 w 161"/>
                <a:gd name="T115" fmla="*/ 100 h 128"/>
                <a:gd name="T116" fmla="*/ 109 w 161"/>
                <a:gd name="T117" fmla="*/ 109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1" h="128">
                  <a:moveTo>
                    <a:pt x="109" y="109"/>
                  </a:moveTo>
                  <a:lnTo>
                    <a:pt x="111" y="107"/>
                  </a:lnTo>
                  <a:lnTo>
                    <a:pt x="113" y="107"/>
                  </a:lnTo>
                  <a:lnTo>
                    <a:pt x="115" y="105"/>
                  </a:lnTo>
                  <a:lnTo>
                    <a:pt x="117" y="103"/>
                  </a:lnTo>
                  <a:lnTo>
                    <a:pt x="119" y="100"/>
                  </a:lnTo>
                  <a:lnTo>
                    <a:pt x="121" y="98"/>
                  </a:lnTo>
                  <a:lnTo>
                    <a:pt x="123" y="96"/>
                  </a:lnTo>
                  <a:lnTo>
                    <a:pt x="123" y="94"/>
                  </a:lnTo>
                  <a:lnTo>
                    <a:pt x="125" y="90"/>
                  </a:lnTo>
                  <a:lnTo>
                    <a:pt x="127" y="86"/>
                  </a:lnTo>
                  <a:lnTo>
                    <a:pt x="127" y="82"/>
                  </a:lnTo>
                  <a:lnTo>
                    <a:pt x="127" y="80"/>
                  </a:lnTo>
                  <a:lnTo>
                    <a:pt x="129" y="77"/>
                  </a:lnTo>
                  <a:lnTo>
                    <a:pt x="129" y="73"/>
                  </a:lnTo>
                  <a:lnTo>
                    <a:pt x="131" y="69"/>
                  </a:lnTo>
                  <a:lnTo>
                    <a:pt x="133" y="65"/>
                  </a:lnTo>
                  <a:lnTo>
                    <a:pt x="138" y="65"/>
                  </a:lnTo>
                  <a:lnTo>
                    <a:pt x="138" y="67"/>
                  </a:lnTo>
                  <a:lnTo>
                    <a:pt x="140" y="69"/>
                  </a:lnTo>
                  <a:lnTo>
                    <a:pt x="140" y="71"/>
                  </a:lnTo>
                  <a:lnTo>
                    <a:pt x="140" y="73"/>
                  </a:lnTo>
                  <a:lnTo>
                    <a:pt x="140" y="75"/>
                  </a:lnTo>
                  <a:lnTo>
                    <a:pt x="142" y="77"/>
                  </a:lnTo>
                  <a:lnTo>
                    <a:pt x="142" y="79"/>
                  </a:lnTo>
                  <a:lnTo>
                    <a:pt x="142" y="80"/>
                  </a:lnTo>
                  <a:lnTo>
                    <a:pt x="146" y="79"/>
                  </a:lnTo>
                  <a:lnTo>
                    <a:pt x="148" y="79"/>
                  </a:lnTo>
                  <a:lnTo>
                    <a:pt x="150" y="77"/>
                  </a:lnTo>
                  <a:lnTo>
                    <a:pt x="152" y="77"/>
                  </a:lnTo>
                  <a:lnTo>
                    <a:pt x="154" y="77"/>
                  </a:lnTo>
                  <a:lnTo>
                    <a:pt x="156" y="75"/>
                  </a:lnTo>
                  <a:lnTo>
                    <a:pt x="157" y="75"/>
                  </a:lnTo>
                  <a:lnTo>
                    <a:pt x="161" y="73"/>
                  </a:lnTo>
                  <a:lnTo>
                    <a:pt x="161" y="63"/>
                  </a:lnTo>
                  <a:lnTo>
                    <a:pt x="159" y="61"/>
                  </a:lnTo>
                  <a:lnTo>
                    <a:pt x="157" y="59"/>
                  </a:lnTo>
                  <a:lnTo>
                    <a:pt x="156" y="57"/>
                  </a:lnTo>
                  <a:lnTo>
                    <a:pt x="154" y="55"/>
                  </a:lnTo>
                  <a:lnTo>
                    <a:pt x="152" y="52"/>
                  </a:lnTo>
                  <a:lnTo>
                    <a:pt x="148" y="50"/>
                  </a:lnTo>
                  <a:lnTo>
                    <a:pt x="146" y="48"/>
                  </a:lnTo>
                  <a:lnTo>
                    <a:pt x="140" y="48"/>
                  </a:lnTo>
                  <a:lnTo>
                    <a:pt x="138" y="48"/>
                  </a:lnTo>
                  <a:lnTo>
                    <a:pt x="133" y="48"/>
                  </a:lnTo>
                  <a:lnTo>
                    <a:pt x="129" y="48"/>
                  </a:lnTo>
                  <a:lnTo>
                    <a:pt x="125" y="48"/>
                  </a:lnTo>
                  <a:lnTo>
                    <a:pt x="119" y="48"/>
                  </a:lnTo>
                  <a:lnTo>
                    <a:pt x="115" y="48"/>
                  </a:lnTo>
                  <a:lnTo>
                    <a:pt x="111" y="48"/>
                  </a:lnTo>
                  <a:lnTo>
                    <a:pt x="109" y="46"/>
                  </a:lnTo>
                  <a:lnTo>
                    <a:pt x="109" y="44"/>
                  </a:lnTo>
                  <a:lnTo>
                    <a:pt x="108" y="42"/>
                  </a:lnTo>
                  <a:lnTo>
                    <a:pt x="108" y="38"/>
                  </a:lnTo>
                  <a:lnTo>
                    <a:pt x="109" y="36"/>
                  </a:lnTo>
                  <a:lnTo>
                    <a:pt x="109" y="32"/>
                  </a:lnTo>
                  <a:lnTo>
                    <a:pt x="109" y="31"/>
                  </a:lnTo>
                  <a:lnTo>
                    <a:pt x="109" y="27"/>
                  </a:lnTo>
                  <a:lnTo>
                    <a:pt x="108" y="25"/>
                  </a:lnTo>
                  <a:lnTo>
                    <a:pt x="106" y="23"/>
                  </a:lnTo>
                  <a:lnTo>
                    <a:pt x="102" y="21"/>
                  </a:lnTo>
                  <a:lnTo>
                    <a:pt x="98" y="19"/>
                  </a:lnTo>
                  <a:lnTo>
                    <a:pt x="96" y="17"/>
                  </a:lnTo>
                  <a:lnTo>
                    <a:pt x="92" y="13"/>
                  </a:lnTo>
                  <a:lnTo>
                    <a:pt x="90" y="9"/>
                  </a:lnTo>
                  <a:lnTo>
                    <a:pt x="88" y="6"/>
                  </a:lnTo>
                  <a:lnTo>
                    <a:pt x="88" y="0"/>
                  </a:lnTo>
                  <a:lnTo>
                    <a:pt x="81" y="0"/>
                  </a:lnTo>
                  <a:lnTo>
                    <a:pt x="79" y="0"/>
                  </a:lnTo>
                  <a:lnTo>
                    <a:pt x="77" y="0"/>
                  </a:lnTo>
                  <a:lnTo>
                    <a:pt x="73" y="0"/>
                  </a:lnTo>
                  <a:lnTo>
                    <a:pt x="71" y="0"/>
                  </a:lnTo>
                  <a:lnTo>
                    <a:pt x="69" y="0"/>
                  </a:lnTo>
                  <a:lnTo>
                    <a:pt x="65" y="2"/>
                  </a:lnTo>
                  <a:lnTo>
                    <a:pt x="63" y="2"/>
                  </a:lnTo>
                  <a:lnTo>
                    <a:pt x="62" y="4"/>
                  </a:lnTo>
                  <a:lnTo>
                    <a:pt x="60" y="6"/>
                  </a:lnTo>
                  <a:lnTo>
                    <a:pt x="58" y="7"/>
                  </a:lnTo>
                  <a:lnTo>
                    <a:pt x="58" y="9"/>
                  </a:lnTo>
                  <a:lnTo>
                    <a:pt x="56" y="11"/>
                  </a:lnTo>
                  <a:lnTo>
                    <a:pt x="56" y="13"/>
                  </a:lnTo>
                  <a:lnTo>
                    <a:pt x="54" y="15"/>
                  </a:lnTo>
                  <a:lnTo>
                    <a:pt x="50" y="17"/>
                  </a:lnTo>
                  <a:lnTo>
                    <a:pt x="46" y="17"/>
                  </a:lnTo>
                  <a:lnTo>
                    <a:pt x="46" y="17"/>
                  </a:lnTo>
                  <a:lnTo>
                    <a:pt x="44" y="17"/>
                  </a:lnTo>
                  <a:lnTo>
                    <a:pt x="42" y="17"/>
                  </a:lnTo>
                  <a:lnTo>
                    <a:pt x="42" y="15"/>
                  </a:lnTo>
                  <a:lnTo>
                    <a:pt x="40" y="15"/>
                  </a:lnTo>
                  <a:lnTo>
                    <a:pt x="40" y="15"/>
                  </a:lnTo>
                  <a:lnTo>
                    <a:pt x="38" y="15"/>
                  </a:lnTo>
                  <a:lnTo>
                    <a:pt x="37" y="15"/>
                  </a:lnTo>
                  <a:lnTo>
                    <a:pt x="33" y="19"/>
                  </a:lnTo>
                  <a:lnTo>
                    <a:pt x="27" y="21"/>
                  </a:lnTo>
                  <a:lnTo>
                    <a:pt x="21" y="23"/>
                  </a:lnTo>
                  <a:lnTo>
                    <a:pt x="15" y="25"/>
                  </a:lnTo>
                  <a:lnTo>
                    <a:pt x="10" y="27"/>
                  </a:lnTo>
                  <a:lnTo>
                    <a:pt x="4" y="29"/>
                  </a:lnTo>
                  <a:lnTo>
                    <a:pt x="0" y="32"/>
                  </a:lnTo>
                  <a:lnTo>
                    <a:pt x="0" y="36"/>
                  </a:lnTo>
                  <a:lnTo>
                    <a:pt x="4" y="36"/>
                  </a:lnTo>
                  <a:lnTo>
                    <a:pt x="6" y="36"/>
                  </a:lnTo>
                  <a:lnTo>
                    <a:pt x="8" y="38"/>
                  </a:lnTo>
                  <a:lnTo>
                    <a:pt x="10" y="38"/>
                  </a:lnTo>
                  <a:lnTo>
                    <a:pt x="12" y="38"/>
                  </a:lnTo>
                  <a:lnTo>
                    <a:pt x="14" y="40"/>
                  </a:lnTo>
                  <a:lnTo>
                    <a:pt x="17" y="40"/>
                  </a:lnTo>
                  <a:lnTo>
                    <a:pt x="19" y="40"/>
                  </a:lnTo>
                  <a:lnTo>
                    <a:pt x="23" y="40"/>
                  </a:lnTo>
                  <a:lnTo>
                    <a:pt x="27" y="38"/>
                  </a:lnTo>
                  <a:lnTo>
                    <a:pt x="31" y="36"/>
                  </a:lnTo>
                  <a:lnTo>
                    <a:pt x="37" y="34"/>
                  </a:lnTo>
                  <a:lnTo>
                    <a:pt x="42" y="32"/>
                  </a:lnTo>
                  <a:lnTo>
                    <a:pt x="48" y="31"/>
                  </a:lnTo>
                  <a:lnTo>
                    <a:pt x="54" y="29"/>
                  </a:lnTo>
                  <a:lnTo>
                    <a:pt x="56" y="27"/>
                  </a:lnTo>
                  <a:lnTo>
                    <a:pt x="56" y="29"/>
                  </a:lnTo>
                  <a:lnTo>
                    <a:pt x="56" y="31"/>
                  </a:lnTo>
                  <a:lnTo>
                    <a:pt x="54" y="32"/>
                  </a:lnTo>
                  <a:lnTo>
                    <a:pt x="54" y="32"/>
                  </a:lnTo>
                  <a:lnTo>
                    <a:pt x="52" y="34"/>
                  </a:lnTo>
                  <a:lnTo>
                    <a:pt x="52" y="34"/>
                  </a:lnTo>
                  <a:lnTo>
                    <a:pt x="52" y="36"/>
                  </a:lnTo>
                  <a:lnTo>
                    <a:pt x="50" y="38"/>
                  </a:lnTo>
                  <a:lnTo>
                    <a:pt x="52" y="38"/>
                  </a:lnTo>
                  <a:lnTo>
                    <a:pt x="52" y="38"/>
                  </a:lnTo>
                  <a:lnTo>
                    <a:pt x="54" y="38"/>
                  </a:lnTo>
                  <a:lnTo>
                    <a:pt x="54" y="38"/>
                  </a:lnTo>
                  <a:lnTo>
                    <a:pt x="54" y="38"/>
                  </a:lnTo>
                  <a:lnTo>
                    <a:pt x="56" y="38"/>
                  </a:lnTo>
                  <a:lnTo>
                    <a:pt x="56" y="38"/>
                  </a:lnTo>
                  <a:lnTo>
                    <a:pt x="56" y="38"/>
                  </a:lnTo>
                  <a:lnTo>
                    <a:pt x="60" y="40"/>
                  </a:lnTo>
                  <a:lnTo>
                    <a:pt x="63" y="40"/>
                  </a:lnTo>
                  <a:lnTo>
                    <a:pt x="71" y="42"/>
                  </a:lnTo>
                  <a:lnTo>
                    <a:pt x="79" y="42"/>
                  </a:lnTo>
                  <a:lnTo>
                    <a:pt x="86" y="42"/>
                  </a:lnTo>
                  <a:lnTo>
                    <a:pt x="94" y="44"/>
                  </a:lnTo>
                  <a:lnTo>
                    <a:pt x="100" y="44"/>
                  </a:lnTo>
                  <a:lnTo>
                    <a:pt x="104" y="44"/>
                  </a:lnTo>
                  <a:lnTo>
                    <a:pt x="104" y="48"/>
                  </a:lnTo>
                  <a:lnTo>
                    <a:pt x="104" y="50"/>
                  </a:lnTo>
                  <a:lnTo>
                    <a:pt x="102" y="52"/>
                  </a:lnTo>
                  <a:lnTo>
                    <a:pt x="102" y="52"/>
                  </a:lnTo>
                  <a:lnTo>
                    <a:pt x="100" y="54"/>
                  </a:lnTo>
                  <a:lnTo>
                    <a:pt x="98" y="54"/>
                  </a:lnTo>
                  <a:lnTo>
                    <a:pt x="96" y="54"/>
                  </a:lnTo>
                  <a:lnTo>
                    <a:pt x="94" y="54"/>
                  </a:lnTo>
                  <a:lnTo>
                    <a:pt x="92" y="54"/>
                  </a:lnTo>
                  <a:lnTo>
                    <a:pt x="90" y="54"/>
                  </a:lnTo>
                  <a:lnTo>
                    <a:pt x="88" y="54"/>
                  </a:lnTo>
                  <a:lnTo>
                    <a:pt x="88" y="52"/>
                  </a:lnTo>
                  <a:lnTo>
                    <a:pt x="86" y="52"/>
                  </a:lnTo>
                  <a:lnTo>
                    <a:pt x="86" y="52"/>
                  </a:lnTo>
                  <a:lnTo>
                    <a:pt x="85" y="50"/>
                  </a:lnTo>
                  <a:lnTo>
                    <a:pt x="83" y="50"/>
                  </a:lnTo>
                  <a:lnTo>
                    <a:pt x="77" y="52"/>
                  </a:lnTo>
                  <a:lnTo>
                    <a:pt x="71" y="54"/>
                  </a:lnTo>
                  <a:lnTo>
                    <a:pt x="67" y="55"/>
                  </a:lnTo>
                  <a:lnTo>
                    <a:pt x="63" y="59"/>
                  </a:lnTo>
                  <a:lnTo>
                    <a:pt x="60" y="63"/>
                  </a:lnTo>
                  <a:lnTo>
                    <a:pt x="56" y="65"/>
                  </a:lnTo>
                  <a:lnTo>
                    <a:pt x="52" y="67"/>
                  </a:lnTo>
                  <a:lnTo>
                    <a:pt x="46" y="67"/>
                  </a:lnTo>
                  <a:lnTo>
                    <a:pt x="44" y="69"/>
                  </a:lnTo>
                  <a:lnTo>
                    <a:pt x="44" y="69"/>
                  </a:lnTo>
                  <a:lnTo>
                    <a:pt x="42" y="71"/>
                  </a:lnTo>
                  <a:lnTo>
                    <a:pt x="42" y="73"/>
                  </a:lnTo>
                  <a:lnTo>
                    <a:pt x="42" y="73"/>
                  </a:lnTo>
                  <a:lnTo>
                    <a:pt x="42" y="75"/>
                  </a:lnTo>
                  <a:lnTo>
                    <a:pt x="42" y="77"/>
                  </a:lnTo>
                  <a:lnTo>
                    <a:pt x="40" y="79"/>
                  </a:lnTo>
                  <a:lnTo>
                    <a:pt x="38" y="82"/>
                  </a:lnTo>
                  <a:lnTo>
                    <a:pt x="37" y="88"/>
                  </a:lnTo>
                  <a:lnTo>
                    <a:pt x="33" y="92"/>
                  </a:lnTo>
                  <a:lnTo>
                    <a:pt x="31" y="98"/>
                  </a:lnTo>
                  <a:lnTo>
                    <a:pt x="27" y="102"/>
                  </a:lnTo>
                  <a:lnTo>
                    <a:pt x="25" y="105"/>
                  </a:lnTo>
                  <a:lnTo>
                    <a:pt x="23" y="111"/>
                  </a:lnTo>
                  <a:lnTo>
                    <a:pt x="23" y="119"/>
                  </a:lnTo>
                  <a:lnTo>
                    <a:pt x="23" y="121"/>
                  </a:lnTo>
                  <a:lnTo>
                    <a:pt x="25" y="123"/>
                  </a:lnTo>
                  <a:lnTo>
                    <a:pt x="25" y="125"/>
                  </a:lnTo>
                  <a:lnTo>
                    <a:pt x="27" y="125"/>
                  </a:lnTo>
                  <a:lnTo>
                    <a:pt x="29" y="127"/>
                  </a:lnTo>
                  <a:lnTo>
                    <a:pt x="31" y="128"/>
                  </a:lnTo>
                  <a:lnTo>
                    <a:pt x="31" y="128"/>
                  </a:lnTo>
                  <a:lnTo>
                    <a:pt x="33" y="128"/>
                  </a:lnTo>
                  <a:lnTo>
                    <a:pt x="38" y="127"/>
                  </a:lnTo>
                  <a:lnTo>
                    <a:pt x="42" y="123"/>
                  </a:lnTo>
                  <a:lnTo>
                    <a:pt x="46" y="117"/>
                  </a:lnTo>
                  <a:lnTo>
                    <a:pt x="48" y="109"/>
                  </a:lnTo>
                  <a:lnTo>
                    <a:pt x="50" y="102"/>
                  </a:lnTo>
                  <a:lnTo>
                    <a:pt x="52" y="94"/>
                  </a:lnTo>
                  <a:lnTo>
                    <a:pt x="54" y="88"/>
                  </a:lnTo>
                  <a:lnTo>
                    <a:pt x="56" y="84"/>
                  </a:lnTo>
                  <a:lnTo>
                    <a:pt x="62" y="79"/>
                  </a:lnTo>
                  <a:lnTo>
                    <a:pt x="65" y="77"/>
                  </a:lnTo>
                  <a:lnTo>
                    <a:pt x="71" y="73"/>
                  </a:lnTo>
                  <a:lnTo>
                    <a:pt x="77" y="69"/>
                  </a:lnTo>
                  <a:lnTo>
                    <a:pt x="81" y="65"/>
                  </a:lnTo>
                  <a:lnTo>
                    <a:pt x="86" y="63"/>
                  </a:lnTo>
                  <a:lnTo>
                    <a:pt x="90" y="59"/>
                  </a:lnTo>
                  <a:lnTo>
                    <a:pt x="94" y="55"/>
                  </a:lnTo>
                  <a:lnTo>
                    <a:pt x="96" y="59"/>
                  </a:lnTo>
                  <a:lnTo>
                    <a:pt x="98" y="61"/>
                  </a:lnTo>
                  <a:lnTo>
                    <a:pt x="100" y="63"/>
                  </a:lnTo>
                  <a:lnTo>
                    <a:pt x="102" y="63"/>
                  </a:lnTo>
                  <a:lnTo>
                    <a:pt x="104" y="65"/>
                  </a:lnTo>
                  <a:lnTo>
                    <a:pt x="106" y="67"/>
                  </a:lnTo>
                  <a:lnTo>
                    <a:pt x="108" y="69"/>
                  </a:lnTo>
                  <a:lnTo>
                    <a:pt x="109" y="71"/>
                  </a:lnTo>
                  <a:lnTo>
                    <a:pt x="106" y="75"/>
                  </a:lnTo>
                  <a:lnTo>
                    <a:pt x="104" y="77"/>
                  </a:lnTo>
                  <a:lnTo>
                    <a:pt x="102" y="79"/>
                  </a:lnTo>
                  <a:lnTo>
                    <a:pt x="100" y="80"/>
                  </a:lnTo>
                  <a:lnTo>
                    <a:pt x="98" y="82"/>
                  </a:lnTo>
                  <a:lnTo>
                    <a:pt x="96" y="84"/>
                  </a:lnTo>
                  <a:lnTo>
                    <a:pt x="96" y="88"/>
                  </a:lnTo>
                  <a:lnTo>
                    <a:pt x="94" y="92"/>
                  </a:lnTo>
                  <a:lnTo>
                    <a:pt x="96" y="92"/>
                  </a:lnTo>
                  <a:lnTo>
                    <a:pt x="98" y="92"/>
                  </a:lnTo>
                  <a:lnTo>
                    <a:pt x="100" y="90"/>
                  </a:lnTo>
                  <a:lnTo>
                    <a:pt x="102" y="90"/>
                  </a:lnTo>
                  <a:lnTo>
                    <a:pt x="104" y="90"/>
                  </a:lnTo>
                  <a:lnTo>
                    <a:pt x="106" y="90"/>
                  </a:lnTo>
                  <a:lnTo>
                    <a:pt x="108" y="90"/>
                  </a:lnTo>
                  <a:lnTo>
                    <a:pt x="109" y="90"/>
                  </a:lnTo>
                  <a:lnTo>
                    <a:pt x="109" y="92"/>
                  </a:lnTo>
                  <a:lnTo>
                    <a:pt x="109" y="94"/>
                  </a:lnTo>
                  <a:lnTo>
                    <a:pt x="109" y="96"/>
                  </a:lnTo>
                  <a:lnTo>
                    <a:pt x="109" y="100"/>
                  </a:lnTo>
                  <a:lnTo>
                    <a:pt x="109" y="102"/>
                  </a:lnTo>
                  <a:lnTo>
                    <a:pt x="109" y="103"/>
                  </a:lnTo>
                  <a:lnTo>
                    <a:pt x="109" y="107"/>
                  </a:lnTo>
                  <a:lnTo>
                    <a:pt x="109" y="109"/>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514" name="Freeform 578"/>
            <p:cNvSpPr>
              <a:spLocks/>
            </p:cNvSpPr>
            <p:nvPr/>
          </p:nvSpPr>
          <p:spPr bwMode="auto">
            <a:xfrm>
              <a:off x="3072" y="2832"/>
              <a:ext cx="144" cy="144"/>
            </a:xfrm>
            <a:custGeom>
              <a:avLst/>
              <a:gdLst>
                <a:gd name="T0" fmla="*/ 80 w 122"/>
                <a:gd name="T1" fmla="*/ 2 h 123"/>
                <a:gd name="T2" fmla="*/ 90 w 122"/>
                <a:gd name="T3" fmla="*/ 7 h 123"/>
                <a:gd name="T4" fmla="*/ 101 w 122"/>
                <a:gd name="T5" fmla="*/ 13 h 123"/>
                <a:gd name="T6" fmla="*/ 113 w 122"/>
                <a:gd name="T7" fmla="*/ 17 h 123"/>
                <a:gd name="T8" fmla="*/ 119 w 122"/>
                <a:gd name="T9" fmla="*/ 25 h 123"/>
                <a:gd name="T10" fmla="*/ 121 w 122"/>
                <a:gd name="T11" fmla="*/ 36 h 123"/>
                <a:gd name="T12" fmla="*/ 122 w 122"/>
                <a:gd name="T13" fmla="*/ 48 h 123"/>
                <a:gd name="T14" fmla="*/ 122 w 122"/>
                <a:gd name="T15" fmla="*/ 59 h 123"/>
                <a:gd name="T16" fmla="*/ 122 w 122"/>
                <a:gd name="T17" fmla="*/ 71 h 123"/>
                <a:gd name="T18" fmla="*/ 119 w 122"/>
                <a:gd name="T19" fmla="*/ 79 h 123"/>
                <a:gd name="T20" fmla="*/ 115 w 122"/>
                <a:gd name="T21" fmla="*/ 86 h 123"/>
                <a:gd name="T22" fmla="*/ 109 w 122"/>
                <a:gd name="T23" fmla="*/ 92 h 123"/>
                <a:gd name="T24" fmla="*/ 105 w 122"/>
                <a:gd name="T25" fmla="*/ 96 h 123"/>
                <a:gd name="T26" fmla="*/ 105 w 122"/>
                <a:gd name="T27" fmla="*/ 100 h 123"/>
                <a:gd name="T28" fmla="*/ 105 w 122"/>
                <a:gd name="T29" fmla="*/ 103 h 123"/>
                <a:gd name="T30" fmla="*/ 103 w 122"/>
                <a:gd name="T31" fmla="*/ 107 h 123"/>
                <a:gd name="T32" fmla="*/ 103 w 122"/>
                <a:gd name="T33" fmla="*/ 111 h 123"/>
                <a:gd name="T34" fmla="*/ 98 w 122"/>
                <a:gd name="T35" fmla="*/ 115 h 123"/>
                <a:gd name="T36" fmla="*/ 92 w 122"/>
                <a:gd name="T37" fmla="*/ 119 h 123"/>
                <a:gd name="T38" fmla="*/ 88 w 122"/>
                <a:gd name="T39" fmla="*/ 123 h 123"/>
                <a:gd name="T40" fmla="*/ 59 w 122"/>
                <a:gd name="T41" fmla="*/ 119 h 123"/>
                <a:gd name="T42" fmla="*/ 48 w 122"/>
                <a:gd name="T43" fmla="*/ 113 h 123"/>
                <a:gd name="T44" fmla="*/ 40 w 122"/>
                <a:gd name="T45" fmla="*/ 105 h 123"/>
                <a:gd name="T46" fmla="*/ 34 w 122"/>
                <a:gd name="T47" fmla="*/ 96 h 123"/>
                <a:gd name="T48" fmla="*/ 28 w 122"/>
                <a:gd name="T49" fmla="*/ 86 h 123"/>
                <a:gd name="T50" fmla="*/ 19 w 122"/>
                <a:gd name="T51" fmla="*/ 79 h 123"/>
                <a:gd name="T52" fmla="*/ 11 w 122"/>
                <a:gd name="T53" fmla="*/ 73 h 123"/>
                <a:gd name="T54" fmla="*/ 5 w 122"/>
                <a:gd name="T55" fmla="*/ 63 h 123"/>
                <a:gd name="T56" fmla="*/ 0 w 122"/>
                <a:gd name="T57" fmla="*/ 50 h 123"/>
                <a:gd name="T58" fmla="*/ 2 w 122"/>
                <a:gd name="T59" fmla="*/ 42 h 123"/>
                <a:gd name="T60" fmla="*/ 7 w 122"/>
                <a:gd name="T61" fmla="*/ 42 h 123"/>
                <a:gd name="T62" fmla="*/ 9 w 122"/>
                <a:gd name="T63" fmla="*/ 42 h 123"/>
                <a:gd name="T64" fmla="*/ 13 w 122"/>
                <a:gd name="T65" fmla="*/ 42 h 123"/>
                <a:gd name="T66" fmla="*/ 15 w 122"/>
                <a:gd name="T67" fmla="*/ 42 h 123"/>
                <a:gd name="T68" fmla="*/ 21 w 122"/>
                <a:gd name="T69" fmla="*/ 40 h 123"/>
                <a:gd name="T70" fmla="*/ 25 w 122"/>
                <a:gd name="T71" fmla="*/ 34 h 123"/>
                <a:gd name="T72" fmla="*/ 28 w 122"/>
                <a:gd name="T73" fmla="*/ 29 h 123"/>
                <a:gd name="T74" fmla="*/ 34 w 122"/>
                <a:gd name="T75" fmla="*/ 25 h 123"/>
                <a:gd name="T76" fmla="*/ 42 w 122"/>
                <a:gd name="T77" fmla="*/ 21 h 123"/>
                <a:gd name="T78" fmla="*/ 50 w 122"/>
                <a:gd name="T79" fmla="*/ 17 h 123"/>
                <a:gd name="T80" fmla="*/ 57 w 122"/>
                <a:gd name="T81" fmla="*/ 15 h 123"/>
                <a:gd name="T82" fmla="*/ 59 w 122"/>
                <a:gd name="T83" fmla="*/ 13 h 123"/>
                <a:gd name="T84" fmla="*/ 59 w 122"/>
                <a:gd name="T85" fmla="*/ 11 h 123"/>
                <a:gd name="T86" fmla="*/ 59 w 122"/>
                <a:gd name="T87" fmla="*/ 9 h 123"/>
                <a:gd name="T88" fmla="*/ 61 w 122"/>
                <a:gd name="T89" fmla="*/ 7 h 123"/>
                <a:gd name="T90" fmla="*/ 61 w 122"/>
                <a:gd name="T91" fmla="*/ 6 h 123"/>
                <a:gd name="T92" fmla="*/ 61 w 122"/>
                <a:gd name="T93" fmla="*/ 4 h 123"/>
                <a:gd name="T94" fmla="*/ 63 w 122"/>
                <a:gd name="T95" fmla="*/ 4 h 123"/>
                <a:gd name="T96" fmla="*/ 67 w 122"/>
                <a:gd name="T97" fmla="*/ 2 h 123"/>
                <a:gd name="T98" fmla="*/ 69 w 122"/>
                <a:gd name="T99" fmla="*/ 0 h 123"/>
                <a:gd name="T100" fmla="*/ 71 w 122"/>
                <a:gd name="T101" fmla="*/ 2 h 123"/>
                <a:gd name="T102" fmla="*/ 73 w 122"/>
                <a:gd name="T103" fmla="*/ 2 h 123"/>
                <a:gd name="T104" fmla="*/ 75 w 122"/>
                <a:gd name="T105" fmla="*/ 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2" h="123">
                  <a:moveTo>
                    <a:pt x="76" y="0"/>
                  </a:moveTo>
                  <a:lnTo>
                    <a:pt x="80" y="2"/>
                  </a:lnTo>
                  <a:lnTo>
                    <a:pt x="84" y="6"/>
                  </a:lnTo>
                  <a:lnTo>
                    <a:pt x="90" y="7"/>
                  </a:lnTo>
                  <a:lnTo>
                    <a:pt x="96" y="11"/>
                  </a:lnTo>
                  <a:lnTo>
                    <a:pt x="101" y="13"/>
                  </a:lnTo>
                  <a:lnTo>
                    <a:pt x="107" y="15"/>
                  </a:lnTo>
                  <a:lnTo>
                    <a:pt x="113" y="17"/>
                  </a:lnTo>
                  <a:lnTo>
                    <a:pt x="119" y="17"/>
                  </a:lnTo>
                  <a:lnTo>
                    <a:pt x="119" y="25"/>
                  </a:lnTo>
                  <a:lnTo>
                    <a:pt x="121" y="31"/>
                  </a:lnTo>
                  <a:lnTo>
                    <a:pt x="121" y="36"/>
                  </a:lnTo>
                  <a:lnTo>
                    <a:pt x="121" y="42"/>
                  </a:lnTo>
                  <a:lnTo>
                    <a:pt x="122" y="48"/>
                  </a:lnTo>
                  <a:lnTo>
                    <a:pt x="122" y="54"/>
                  </a:lnTo>
                  <a:lnTo>
                    <a:pt x="122" y="59"/>
                  </a:lnTo>
                  <a:lnTo>
                    <a:pt x="122" y="67"/>
                  </a:lnTo>
                  <a:lnTo>
                    <a:pt x="122" y="71"/>
                  </a:lnTo>
                  <a:lnTo>
                    <a:pt x="121" y="75"/>
                  </a:lnTo>
                  <a:lnTo>
                    <a:pt x="119" y="79"/>
                  </a:lnTo>
                  <a:lnTo>
                    <a:pt x="117" y="82"/>
                  </a:lnTo>
                  <a:lnTo>
                    <a:pt x="115" y="86"/>
                  </a:lnTo>
                  <a:lnTo>
                    <a:pt x="111" y="90"/>
                  </a:lnTo>
                  <a:lnTo>
                    <a:pt x="109" y="92"/>
                  </a:lnTo>
                  <a:lnTo>
                    <a:pt x="107" y="94"/>
                  </a:lnTo>
                  <a:lnTo>
                    <a:pt x="105" y="96"/>
                  </a:lnTo>
                  <a:lnTo>
                    <a:pt x="105" y="98"/>
                  </a:lnTo>
                  <a:lnTo>
                    <a:pt x="105" y="100"/>
                  </a:lnTo>
                  <a:lnTo>
                    <a:pt x="105" y="102"/>
                  </a:lnTo>
                  <a:lnTo>
                    <a:pt x="105" y="103"/>
                  </a:lnTo>
                  <a:lnTo>
                    <a:pt x="105" y="105"/>
                  </a:lnTo>
                  <a:lnTo>
                    <a:pt x="103" y="107"/>
                  </a:lnTo>
                  <a:lnTo>
                    <a:pt x="103" y="109"/>
                  </a:lnTo>
                  <a:lnTo>
                    <a:pt x="103" y="111"/>
                  </a:lnTo>
                  <a:lnTo>
                    <a:pt x="101" y="113"/>
                  </a:lnTo>
                  <a:lnTo>
                    <a:pt x="98" y="115"/>
                  </a:lnTo>
                  <a:lnTo>
                    <a:pt x="96" y="117"/>
                  </a:lnTo>
                  <a:lnTo>
                    <a:pt x="92" y="119"/>
                  </a:lnTo>
                  <a:lnTo>
                    <a:pt x="90" y="121"/>
                  </a:lnTo>
                  <a:lnTo>
                    <a:pt x="88" y="123"/>
                  </a:lnTo>
                  <a:lnTo>
                    <a:pt x="88" y="123"/>
                  </a:lnTo>
                  <a:lnTo>
                    <a:pt x="59" y="119"/>
                  </a:lnTo>
                  <a:lnTo>
                    <a:pt x="53" y="115"/>
                  </a:lnTo>
                  <a:lnTo>
                    <a:pt x="48" y="113"/>
                  </a:lnTo>
                  <a:lnTo>
                    <a:pt x="44" y="109"/>
                  </a:lnTo>
                  <a:lnTo>
                    <a:pt x="40" y="105"/>
                  </a:lnTo>
                  <a:lnTo>
                    <a:pt x="38" y="102"/>
                  </a:lnTo>
                  <a:lnTo>
                    <a:pt x="34" y="96"/>
                  </a:lnTo>
                  <a:lnTo>
                    <a:pt x="30" y="92"/>
                  </a:lnTo>
                  <a:lnTo>
                    <a:pt x="28" y="86"/>
                  </a:lnTo>
                  <a:lnTo>
                    <a:pt x="23" y="82"/>
                  </a:lnTo>
                  <a:lnTo>
                    <a:pt x="19" y="79"/>
                  </a:lnTo>
                  <a:lnTo>
                    <a:pt x="15" y="75"/>
                  </a:lnTo>
                  <a:lnTo>
                    <a:pt x="11" y="73"/>
                  </a:lnTo>
                  <a:lnTo>
                    <a:pt x="7" y="67"/>
                  </a:lnTo>
                  <a:lnTo>
                    <a:pt x="5" y="63"/>
                  </a:lnTo>
                  <a:lnTo>
                    <a:pt x="2" y="57"/>
                  </a:lnTo>
                  <a:lnTo>
                    <a:pt x="0" y="50"/>
                  </a:lnTo>
                  <a:lnTo>
                    <a:pt x="0" y="42"/>
                  </a:lnTo>
                  <a:lnTo>
                    <a:pt x="2" y="42"/>
                  </a:lnTo>
                  <a:lnTo>
                    <a:pt x="5" y="42"/>
                  </a:lnTo>
                  <a:lnTo>
                    <a:pt x="7" y="42"/>
                  </a:lnTo>
                  <a:lnTo>
                    <a:pt x="9" y="42"/>
                  </a:lnTo>
                  <a:lnTo>
                    <a:pt x="9" y="42"/>
                  </a:lnTo>
                  <a:lnTo>
                    <a:pt x="11" y="42"/>
                  </a:lnTo>
                  <a:lnTo>
                    <a:pt x="13" y="42"/>
                  </a:lnTo>
                  <a:lnTo>
                    <a:pt x="13" y="42"/>
                  </a:lnTo>
                  <a:lnTo>
                    <a:pt x="15" y="42"/>
                  </a:lnTo>
                  <a:lnTo>
                    <a:pt x="19" y="42"/>
                  </a:lnTo>
                  <a:lnTo>
                    <a:pt x="21" y="40"/>
                  </a:lnTo>
                  <a:lnTo>
                    <a:pt x="23" y="36"/>
                  </a:lnTo>
                  <a:lnTo>
                    <a:pt x="25" y="34"/>
                  </a:lnTo>
                  <a:lnTo>
                    <a:pt x="27" y="32"/>
                  </a:lnTo>
                  <a:lnTo>
                    <a:pt x="28" y="29"/>
                  </a:lnTo>
                  <a:lnTo>
                    <a:pt x="30" y="27"/>
                  </a:lnTo>
                  <a:lnTo>
                    <a:pt x="34" y="25"/>
                  </a:lnTo>
                  <a:lnTo>
                    <a:pt x="38" y="23"/>
                  </a:lnTo>
                  <a:lnTo>
                    <a:pt x="42" y="21"/>
                  </a:lnTo>
                  <a:lnTo>
                    <a:pt x="46" y="19"/>
                  </a:lnTo>
                  <a:lnTo>
                    <a:pt x="50" y="17"/>
                  </a:lnTo>
                  <a:lnTo>
                    <a:pt x="53" y="15"/>
                  </a:lnTo>
                  <a:lnTo>
                    <a:pt x="57" y="15"/>
                  </a:lnTo>
                  <a:lnTo>
                    <a:pt x="61" y="13"/>
                  </a:lnTo>
                  <a:lnTo>
                    <a:pt x="59" y="13"/>
                  </a:lnTo>
                  <a:lnTo>
                    <a:pt x="59" y="13"/>
                  </a:lnTo>
                  <a:lnTo>
                    <a:pt x="59" y="11"/>
                  </a:lnTo>
                  <a:lnTo>
                    <a:pt x="59" y="11"/>
                  </a:lnTo>
                  <a:lnTo>
                    <a:pt x="59" y="9"/>
                  </a:lnTo>
                  <a:lnTo>
                    <a:pt x="59" y="9"/>
                  </a:lnTo>
                  <a:lnTo>
                    <a:pt x="61" y="7"/>
                  </a:lnTo>
                  <a:lnTo>
                    <a:pt x="61" y="7"/>
                  </a:lnTo>
                  <a:lnTo>
                    <a:pt x="61" y="6"/>
                  </a:lnTo>
                  <a:lnTo>
                    <a:pt x="61" y="4"/>
                  </a:lnTo>
                  <a:lnTo>
                    <a:pt x="61" y="4"/>
                  </a:lnTo>
                  <a:lnTo>
                    <a:pt x="61" y="4"/>
                  </a:lnTo>
                  <a:lnTo>
                    <a:pt x="63" y="4"/>
                  </a:lnTo>
                  <a:lnTo>
                    <a:pt x="65" y="4"/>
                  </a:lnTo>
                  <a:lnTo>
                    <a:pt x="67" y="2"/>
                  </a:lnTo>
                  <a:lnTo>
                    <a:pt x="69" y="0"/>
                  </a:lnTo>
                  <a:lnTo>
                    <a:pt x="69" y="0"/>
                  </a:lnTo>
                  <a:lnTo>
                    <a:pt x="71" y="0"/>
                  </a:lnTo>
                  <a:lnTo>
                    <a:pt x="71" y="2"/>
                  </a:lnTo>
                  <a:lnTo>
                    <a:pt x="73" y="2"/>
                  </a:lnTo>
                  <a:lnTo>
                    <a:pt x="73" y="2"/>
                  </a:lnTo>
                  <a:lnTo>
                    <a:pt x="75" y="0"/>
                  </a:lnTo>
                  <a:lnTo>
                    <a:pt x="75" y="0"/>
                  </a:lnTo>
                  <a:lnTo>
                    <a:pt x="76"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515" name="Freeform 579"/>
            <p:cNvSpPr>
              <a:spLocks/>
            </p:cNvSpPr>
            <p:nvPr/>
          </p:nvSpPr>
          <p:spPr bwMode="auto">
            <a:xfrm>
              <a:off x="3072" y="2832"/>
              <a:ext cx="144" cy="144"/>
            </a:xfrm>
            <a:custGeom>
              <a:avLst/>
              <a:gdLst>
                <a:gd name="T0" fmla="*/ 80 w 122"/>
                <a:gd name="T1" fmla="*/ 2 h 123"/>
                <a:gd name="T2" fmla="*/ 90 w 122"/>
                <a:gd name="T3" fmla="*/ 7 h 123"/>
                <a:gd name="T4" fmla="*/ 101 w 122"/>
                <a:gd name="T5" fmla="*/ 13 h 123"/>
                <a:gd name="T6" fmla="*/ 113 w 122"/>
                <a:gd name="T7" fmla="*/ 17 h 123"/>
                <a:gd name="T8" fmla="*/ 119 w 122"/>
                <a:gd name="T9" fmla="*/ 25 h 123"/>
                <a:gd name="T10" fmla="*/ 121 w 122"/>
                <a:gd name="T11" fmla="*/ 36 h 123"/>
                <a:gd name="T12" fmla="*/ 122 w 122"/>
                <a:gd name="T13" fmla="*/ 48 h 123"/>
                <a:gd name="T14" fmla="*/ 122 w 122"/>
                <a:gd name="T15" fmla="*/ 59 h 123"/>
                <a:gd name="T16" fmla="*/ 122 w 122"/>
                <a:gd name="T17" fmla="*/ 71 h 123"/>
                <a:gd name="T18" fmla="*/ 119 w 122"/>
                <a:gd name="T19" fmla="*/ 79 h 123"/>
                <a:gd name="T20" fmla="*/ 115 w 122"/>
                <a:gd name="T21" fmla="*/ 86 h 123"/>
                <a:gd name="T22" fmla="*/ 109 w 122"/>
                <a:gd name="T23" fmla="*/ 92 h 123"/>
                <a:gd name="T24" fmla="*/ 105 w 122"/>
                <a:gd name="T25" fmla="*/ 96 h 123"/>
                <a:gd name="T26" fmla="*/ 105 w 122"/>
                <a:gd name="T27" fmla="*/ 100 h 123"/>
                <a:gd name="T28" fmla="*/ 105 w 122"/>
                <a:gd name="T29" fmla="*/ 103 h 123"/>
                <a:gd name="T30" fmla="*/ 103 w 122"/>
                <a:gd name="T31" fmla="*/ 107 h 123"/>
                <a:gd name="T32" fmla="*/ 103 w 122"/>
                <a:gd name="T33" fmla="*/ 111 h 123"/>
                <a:gd name="T34" fmla="*/ 98 w 122"/>
                <a:gd name="T35" fmla="*/ 115 h 123"/>
                <a:gd name="T36" fmla="*/ 92 w 122"/>
                <a:gd name="T37" fmla="*/ 119 h 123"/>
                <a:gd name="T38" fmla="*/ 88 w 122"/>
                <a:gd name="T39" fmla="*/ 123 h 123"/>
                <a:gd name="T40" fmla="*/ 59 w 122"/>
                <a:gd name="T41" fmla="*/ 119 h 123"/>
                <a:gd name="T42" fmla="*/ 48 w 122"/>
                <a:gd name="T43" fmla="*/ 113 h 123"/>
                <a:gd name="T44" fmla="*/ 40 w 122"/>
                <a:gd name="T45" fmla="*/ 105 h 123"/>
                <a:gd name="T46" fmla="*/ 34 w 122"/>
                <a:gd name="T47" fmla="*/ 96 h 123"/>
                <a:gd name="T48" fmla="*/ 28 w 122"/>
                <a:gd name="T49" fmla="*/ 86 h 123"/>
                <a:gd name="T50" fmla="*/ 19 w 122"/>
                <a:gd name="T51" fmla="*/ 79 h 123"/>
                <a:gd name="T52" fmla="*/ 11 w 122"/>
                <a:gd name="T53" fmla="*/ 73 h 123"/>
                <a:gd name="T54" fmla="*/ 5 w 122"/>
                <a:gd name="T55" fmla="*/ 63 h 123"/>
                <a:gd name="T56" fmla="*/ 0 w 122"/>
                <a:gd name="T57" fmla="*/ 50 h 123"/>
                <a:gd name="T58" fmla="*/ 2 w 122"/>
                <a:gd name="T59" fmla="*/ 42 h 123"/>
                <a:gd name="T60" fmla="*/ 7 w 122"/>
                <a:gd name="T61" fmla="*/ 42 h 123"/>
                <a:gd name="T62" fmla="*/ 9 w 122"/>
                <a:gd name="T63" fmla="*/ 42 h 123"/>
                <a:gd name="T64" fmla="*/ 13 w 122"/>
                <a:gd name="T65" fmla="*/ 42 h 123"/>
                <a:gd name="T66" fmla="*/ 15 w 122"/>
                <a:gd name="T67" fmla="*/ 42 h 123"/>
                <a:gd name="T68" fmla="*/ 21 w 122"/>
                <a:gd name="T69" fmla="*/ 40 h 123"/>
                <a:gd name="T70" fmla="*/ 25 w 122"/>
                <a:gd name="T71" fmla="*/ 34 h 123"/>
                <a:gd name="T72" fmla="*/ 28 w 122"/>
                <a:gd name="T73" fmla="*/ 29 h 123"/>
                <a:gd name="T74" fmla="*/ 34 w 122"/>
                <a:gd name="T75" fmla="*/ 25 h 123"/>
                <a:gd name="T76" fmla="*/ 42 w 122"/>
                <a:gd name="T77" fmla="*/ 21 h 123"/>
                <a:gd name="T78" fmla="*/ 50 w 122"/>
                <a:gd name="T79" fmla="*/ 17 h 123"/>
                <a:gd name="T80" fmla="*/ 57 w 122"/>
                <a:gd name="T81" fmla="*/ 15 h 123"/>
                <a:gd name="T82" fmla="*/ 59 w 122"/>
                <a:gd name="T83" fmla="*/ 13 h 123"/>
                <a:gd name="T84" fmla="*/ 59 w 122"/>
                <a:gd name="T85" fmla="*/ 11 h 123"/>
                <a:gd name="T86" fmla="*/ 59 w 122"/>
                <a:gd name="T87" fmla="*/ 9 h 123"/>
                <a:gd name="T88" fmla="*/ 61 w 122"/>
                <a:gd name="T89" fmla="*/ 7 h 123"/>
                <a:gd name="T90" fmla="*/ 61 w 122"/>
                <a:gd name="T91" fmla="*/ 6 h 123"/>
                <a:gd name="T92" fmla="*/ 61 w 122"/>
                <a:gd name="T93" fmla="*/ 4 h 123"/>
                <a:gd name="T94" fmla="*/ 63 w 122"/>
                <a:gd name="T95" fmla="*/ 4 h 123"/>
                <a:gd name="T96" fmla="*/ 67 w 122"/>
                <a:gd name="T97" fmla="*/ 2 h 123"/>
                <a:gd name="T98" fmla="*/ 69 w 122"/>
                <a:gd name="T99" fmla="*/ 0 h 123"/>
                <a:gd name="T100" fmla="*/ 71 w 122"/>
                <a:gd name="T101" fmla="*/ 2 h 123"/>
                <a:gd name="T102" fmla="*/ 73 w 122"/>
                <a:gd name="T103" fmla="*/ 2 h 123"/>
                <a:gd name="T104" fmla="*/ 75 w 122"/>
                <a:gd name="T105" fmla="*/ 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2" h="123">
                  <a:moveTo>
                    <a:pt x="76" y="0"/>
                  </a:moveTo>
                  <a:lnTo>
                    <a:pt x="80" y="2"/>
                  </a:lnTo>
                  <a:lnTo>
                    <a:pt x="84" y="6"/>
                  </a:lnTo>
                  <a:lnTo>
                    <a:pt x="90" y="7"/>
                  </a:lnTo>
                  <a:lnTo>
                    <a:pt x="96" y="11"/>
                  </a:lnTo>
                  <a:lnTo>
                    <a:pt x="101" y="13"/>
                  </a:lnTo>
                  <a:lnTo>
                    <a:pt x="107" y="15"/>
                  </a:lnTo>
                  <a:lnTo>
                    <a:pt x="113" y="17"/>
                  </a:lnTo>
                  <a:lnTo>
                    <a:pt x="119" y="17"/>
                  </a:lnTo>
                  <a:lnTo>
                    <a:pt x="119" y="25"/>
                  </a:lnTo>
                  <a:lnTo>
                    <a:pt x="121" y="31"/>
                  </a:lnTo>
                  <a:lnTo>
                    <a:pt x="121" y="36"/>
                  </a:lnTo>
                  <a:lnTo>
                    <a:pt x="121" y="42"/>
                  </a:lnTo>
                  <a:lnTo>
                    <a:pt x="122" y="48"/>
                  </a:lnTo>
                  <a:lnTo>
                    <a:pt x="122" y="54"/>
                  </a:lnTo>
                  <a:lnTo>
                    <a:pt x="122" y="59"/>
                  </a:lnTo>
                  <a:lnTo>
                    <a:pt x="122" y="67"/>
                  </a:lnTo>
                  <a:lnTo>
                    <a:pt x="122" y="71"/>
                  </a:lnTo>
                  <a:lnTo>
                    <a:pt x="121" y="75"/>
                  </a:lnTo>
                  <a:lnTo>
                    <a:pt x="119" y="79"/>
                  </a:lnTo>
                  <a:lnTo>
                    <a:pt x="117" y="82"/>
                  </a:lnTo>
                  <a:lnTo>
                    <a:pt x="115" y="86"/>
                  </a:lnTo>
                  <a:lnTo>
                    <a:pt x="111" y="90"/>
                  </a:lnTo>
                  <a:lnTo>
                    <a:pt x="109" y="92"/>
                  </a:lnTo>
                  <a:lnTo>
                    <a:pt x="107" y="94"/>
                  </a:lnTo>
                  <a:lnTo>
                    <a:pt x="105" y="96"/>
                  </a:lnTo>
                  <a:lnTo>
                    <a:pt x="105" y="98"/>
                  </a:lnTo>
                  <a:lnTo>
                    <a:pt x="105" y="100"/>
                  </a:lnTo>
                  <a:lnTo>
                    <a:pt x="105" y="102"/>
                  </a:lnTo>
                  <a:lnTo>
                    <a:pt x="105" y="103"/>
                  </a:lnTo>
                  <a:lnTo>
                    <a:pt x="105" y="105"/>
                  </a:lnTo>
                  <a:lnTo>
                    <a:pt x="103" y="107"/>
                  </a:lnTo>
                  <a:lnTo>
                    <a:pt x="103" y="109"/>
                  </a:lnTo>
                  <a:lnTo>
                    <a:pt x="103" y="111"/>
                  </a:lnTo>
                  <a:lnTo>
                    <a:pt x="101" y="113"/>
                  </a:lnTo>
                  <a:lnTo>
                    <a:pt x="98" y="115"/>
                  </a:lnTo>
                  <a:lnTo>
                    <a:pt x="96" y="117"/>
                  </a:lnTo>
                  <a:lnTo>
                    <a:pt x="92" y="119"/>
                  </a:lnTo>
                  <a:lnTo>
                    <a:pt x="90" y="121"/>
                  </a:lnTo>
                  <a:lnTo>
                    <a:pt x="88" y="123"/>
                  </a:lnTo>
                  <a:lnTo>
                    <a:pt x="88" y="123"/>
                  </a:lnTo>
                  <a:lnTo>
                    <a:pt x="59" y="119"/>
                  </a:lnTo>
                  <a:lnTo>
                    <a:pt x="53" y="115"/>
                  </a:lnTo>
                  <a:lnTo>
                    <a:pt x="48" y="113"/>
                  </a:lnTo>
                  <a:lnTo>
                    <a:pt x="44" y="109"/>
                  </a:lnTo>
                  <a:lnTo>
                    <a:pt x="40" y="105"/>
                  </a:lnTo>
                  <a:lnTo>
                    <a:pt x="38" y="102"/>
                  </a:lnTo>
                  <a:lnTo>
                    <a:pt x="34" y="96"/>
                  </a:lnTo>
                  <a:lnTo>
                    <a:pt x="30" y="92"/>
                  </a:lnTo>
                  <a:lnTo>
                    <a:pt x="28" y="86"/>
                  </a:lnTo>
                  <a:lnTo>
                    <a:pt x="23" y="82"/>
                  </a:lnTo>
                  <a:lnTo>
                    <a:pt x="19" y="79"/>
                  </a:lnTo>
                  <a:lnTo>
                    <a:pt x="15" y="75"/>
                  </a:lnTo>
                  <a:lnTo>
                    <a:pt x="11" y="73"/>
                  </a:lnTo>
                  <a:lnTo>
                    <a:pt x="7" y="67"/>
                  </a:lnTo>
                  <a:lnTo>
                    <a:pt x="5" y="63"/>
                  </a:lnTo>
                  <a:lnTo>
                    <a:pt x="2" y="57"/>
                  </a:lnTo>
                  <a:lnTo>
                    <a:pt x="0" y="50"/>
                  </a:lnTo>
                  <a:lnTo>
                    <a:pt x="0" y="42"/>
                  </a:lnTo>
                  <a:lnTo>
                    <a:pt x="2" y="42"/>
                  </a:lnTo>
                  <a:lnTo>
                    <a:pt x="5" y="42"/>
                  </a:lnTo>
                  <a:lnTo>
                    <a:pt x="7" y="42"/>
                  </a:lnTo>
                  <a:lnTo>
                    <a:pt x="9" y="42"/>
                  </a:lnTo>
                  <a:lnTo>
                    <a:pt x="9" y="42"/>
                  </a:lnTo>
                  <a:lnTo>
                    <a:pt x="11" y="42"/>
                  </a:lnTo>
                  <a:lnTo>
                    <a:pt x="13" y="42"/>
                  </a:lnTo>
                  <a:lnTo>
                    <a:pt x="13" y="42"/>
                  </a:lnTo>
                  <a:lnTo>
                    <a:pt x="15" y="42"/>
                  </a:lnTo>
                  <a:lnTo>
                    <a:pt x="19" y="42"/>
                  </a:lnTo>
                  <a:lnTo>
                    <a:pt x="21" y="40"/>
                  </a:lnTo>
                  <a:lnTo>
                    <a:pt x="23" y="36"/>
                  </a:lnTo>
                  <a:lnTo>
                    <a:pt x="25" y="34"/>
                  </a:lnTo>
                  <a:lnTo>
                    <a:pt x="27" y="32"/>
                  </a:lnTo>
                  <a:lnTo>
                    <a:pt x="28" y="29"/>
                  </a:lnTo>
                  <a:lnTo>
                    <a:pt x="30" y="27"/>
                  </a:lnTo>
                  <a:lnTo>
                    <a:pt x="34" y="25"/>
                  </a:lnTo>
                  <a:lnTo>
                    <a:pt x="38" y="23"/>
                  </a:lnTo>
                  <a:lnTo>
                    <a:pt x="42" y="21"/>
                  </a:lnTo>
                  <a:lnTo>
                    <a:pt x="46" y="19"/>
                  </a:lnTo>
                  <a:lnTo>
                    <a:pt x="50" y="17"/>
                  </a:lnTo>
                  <a:lnTo>
                    <a:pt x="53" y="15"/>
                  </a:lnTo>
                  <a:lnTo>
                    <a:pt x="57" y="15"/>
                  </a:lnTo>
                  <a:lnTo>
                    <a:pt x="61" y="13"/>
                  </a:lnTo>
                  <a:lnTo>
                    <a:pt x="59" y="13"/>
                  </a:lnTo>
                  <a:lnTo>
                    <a:pt x="59" y="13"/>
                  </a:lnTo>
                  <a:lnTo>
                    <a:pt x="59" y="11"/>
                  </a:lnTo>
                  <a:lnTo>
                    <a:pt x="59" y="11"/>
                  </a:lnTo>
                  <a:lnTo>
                    <a:pt x="59" y="9"/>
                  </a:lnTo>
                  <a:lnTo>
                    <a:pt x="59" y="9"/>
                  </a:lnTo>
                  <a:lnTo>
                    <a:pt x="61" y="7"/>
                  </a:lnTo>
                  <a:lnTo>
                    <a:pt x="61" y="7"/>
                  </a:lnTo>
                  <a:lnTo>
                    <a:pt x="61" y="6"/>
                  </a:lnTo>
                  <a:lnTo>
                    <a:pt x="61" y="4"/>
                  </a:lnTo>
                  <a:lnTo>
                    <a:pt x="61" y="4"/>
                  </a:lnTo>
                  <a:lnTo>
                    <a:pt x="61" y="4"/>
                  </a:lnTo>
                  <a:lnTo>
                    <a:pt x="63" y="4"/>
                  </a:lnTo>
                  <a:lnTo>
                    <a:pt x="65" y="4"/>
                  </a:lnTo>
                  <a:lnTo>
                    <a:pt x="67" y="2"/>
                  </a:lnTo>
                  <a:lnTo>
                    <a:pt x="69" y="0"/>
                  </a:lnTo>
                  <a:lnTo>
                    <a:pt x="69" y="0"/>
                  </a:lnTo>
                  <a:lnTo>
                    <a:pt x="71" y="0"/>
                  </a:lnTo>
                  <a:lnTo>
                    <a:pt x="71" y="2"/>
                  </a:lnTo>
                  <a:lnTo>
                    <a:pt x="73" y="2"/>
                  </a:lnTo>
                  <a:lnTo>
                    <a:pt x="73" y="2"/>
                  </a:lnTo>
                  <a:lnTo>
                    <a:pt x="75" y="0"/>
                  </a:lnTo>
                  <a:lnTo>
                    <a:pt x="75" y="0"/>
                  </a:lnTo>
                  <a:lnTo>
                    <a:pt x="76"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grpSp>
      <p:sp>
        <p:nvSpPr>
          <p:cNvPr id="17" name="Title 16"/>
          <p:cNvSpPr>
            <a:spLocks noGrp="1"/>
          </p:cNvSpPr>
          <p:nvPr>
            <p:ph type="title"/>
          </p:nvPr>
        </p:nvSpPr>
        <p:spPr/>
        <p:txBody>
          <a:bodyPr/>
          <a:lstStyle/>
          <a:p>
            <a:r>
              <a:rPr lang="en-US" dirty="0"/>
              <a:t>Our KM Performance Objectives</a:t>
            </a:r>
          </a:p>
        </p:txBody>
      </p:sp>
      <p:sp>
        <p:nvSpPr>
          <p:cNvPr id="4" name="Slide Number Placeholder 2"/>
          <p:cNvSpPr txBox="1">
            <a:spLocks/>
          </p:cNvSpPr>
          <p:nvPr/>
        </p:nvSpPr>
        <p:spPr>
          <a:xfrm>
            <a:off x="781694" y="6453188"/>
            <a:ext cx="720725" cy="360362"/>
          </a:xfrm>
          <a:prstGeom prst="rect">
            <a:avLst/>
          </a:prstGeom>
        </p:spPr>
        <p:txBody>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fld id="{3561A0DF-1467-40EF-A9FF-7182F736347F}" type="slidenum">
              <a:rPr lang="en-GB" altLang="nl-NL" smtClean="0">
                <a:solidFill>
                  <a:srgbClr val="505050"/>
                </a:solidFill>
              </a:rPr>
              <a:pPr/>
              <a:t>8</a:t>
            </a:fld>
            <a:endParaRPr lang="en-GB" altLang="nl-NL" dirty="0">
              <a:solidFill>
                <a:srgbClr val="505050"/>
              </a:solidFill>
            </a:endParaRPr>
          </a:p>
        </p:txBody>
      </p:sp>
      <p:sp>
        <p:nvSpPr>
          <p:cNvPr id="5" name="Rectangle 4"/>
          <p:cNvSpPr/>
          <p:nvPr/>
        </p:nvSpPr>
        <p:spPr>
          <a:xfrm>
            <a:off x="2012043" y="1212849"/>
            <a:ext cx="3318537" cy="892552"/>
          </a:xfrm>
          <a:prstGeom prst="rect">
            <a:avLst/>
          </a:prstGeom>
        </p:spPr>
        <p:txBody>
          <a:bodyPr wrap="none">
            <a:spAutoFit/>
          </a:bodyPr>
          <a:lstStyle/>
          <a:p>
            <a:pPr algn="ctr"/>
            <a:r>
              <a:rPr lang="en-GB" sz="2000" b="1" dirty="0">
                <a:solidFill>
                  <a:srgbClr val="505050"/>
                </a:solidFill>
              </a:rPr>
              <a:t>Increase </a:t>
            </a:r>
            <a:r>
              <a:rPr lang="en-GB" sz="2800" b="1" dirty="0">
                <a:solidFill>
                  <a:srgbClr val="7AB800"/>
                </a:solidFill>
              </a:rPr>
              <a:t>Knowledge</a:t>
            </a:r>
            <a:r>
              <a:rPr lang="en-GB" sz="2800" b="1" dirty="0">
                <a:solidFill>
                  <a:srgbClr val="505050"/>
                </a:solidFill>
              </a:rPr>
              <a:t> </a:t>
            </a:r>
            <a:r>
              <a:rPr lang="en-GB" sz="2000" b="1" dirty="0" smtClean="0">
                <a:solidFill>
                  <a:srgbClr val="505050"/>
                </a:solidFill>
              </a:rPr>
              <a:t/>
            </a:r>
            <a:br>
              <a:rPr lang="en-GB" sz="2000" b="1" dirty="0" smtClean="0">
                <a:solidFill>
                  <a:srgbClr val="505050"/>
                </a:solidFill>
              </a:rPr>
            </a:br>
            <a:r>
              <a:rPr lang="en-GB" sz="2000" b="1" dirty="0" smtClean="0">
                <a:solidFill>
                  <a:srgbClr val="505050"/>
                </a:solidFill>
              </a:rPr>
              <a:t>Asset </a:t>
            </a:r>
            <a:r>
              <a:rPr lang="en-GB" sz="2400" b="1" dirty="0">
                <a:solidFill>
                  <a:srgbClr val="7AB800"/>
                </a:solidFill>
              </a:rPr>
              <a:t>utilisation</a:t>
            </a:r>
            <a:endParaRPr lang="en-GB" sz="2000" b="1" dirty="0">
              <a:solidFill>
                <a:srgbClr val="7AB800"/>
              </a:solidFill>
            </a:endParaRPr>
          </a:p>
        </p:txBody>
      </p:sp>
      <p:sp>
        <p:nvSpPr>
          <p:cNvPr id="7" name="Rectangle 6"/>
          <p:cNvSpPr/>
          <p:nvPr/>
        </p:nvSpPr>
        <p:spPr>
          <a:xfrm>
            <a:off x="6927784" y="1212849"/>
            <a:ext cx="3313728" cy="1261884"/>
          </a:xfrm>
          <a:prstGeom prst="rect">
            <a:avLst/>
          </a:prstGeom>
        </p:spPr>
        <p:txBody>
          <a:bodyPr wrap="none">
            <a:spAutoFit/>
          </a:bodyPr>
          <a:lstStyle/>
          <a:p>
            <a:pPr algn="ctr"/>
            <a:r>
              <a:rPr lang="en-GB" sz="2400" b="1" dirty="0" smtClean="0">
                <a:solidFill>
                  <a:srgbClr val="505050"/>
                </a:solidFill>
              </a:rPr>
              <a:t>Increase</a:t>
            </a:r>
            <a:br>
              <a:rPr lang="en-GB" sz="2400" b="1" dirty="0" smtClean="0">
                <a:solidFill>
                  <a:srgbClr val="505050"/>
                </a:solidFill>
              </a:rPr>
            </a:br>
            <a:r>
              <a:rPr lang="en-GB" sz="2400" b="1" dirty="0">
                <a:solidFill>
                  <a:srgbClr val="7AB800"/>
                </a:solidFill>
              </a:rPr>
              <a:t> ‘</a:t>
            </a:r>
            <a:r>
              <a:rPr lang="en-GB" sz="2800" b="1" dirty="0">
                <a:solidFill>
                  <a:srgbClr val="7AB800"/>
                </a:solidFill>
              </a:rPr>
              <a:t>problem solving </a:t>
            </a:r>
            <a:r>
              <a:rPr lang="en-GB" sz="2400" b="1" dirty="0" smtClean="0">
                <a:solidFill>
                  <a:srgbClr val="505050"/>
                </a:solidFill>
              </a:rPr>
              <a:t/>
            </a:r>
            <a:br>
              <a:rPr lang="en-GB" sz="2400" b="1" dirty="0" smtClean="0">
                <a:solidFill>
                  <a:srgbClr val="505050"/>
                </a:solidFill>
              </a:rPr>
            </a:br>
            <a:r>
              <a:rPr lang="en-GB" sz="2400" b="1" dirty="0">
                <a:solidFill>
                  <a:srgbClr val="7AB800"/>
                </a:solidFill>
              </a:rPr>
              <a:t>capacity’</a:t>
            </a:r>
          </a:p>
        </p:txBody>
      </p:sp>
      <p:sp>
        <p:nvSpPr>
          <p:cNvPr id="8" name="Rectangle 7"/>
          <p:cNvSpPr/>
          <p:nvPr/>
        </p:nvSpPr>
        <p:spPr>
          <a:xfrm>
            <a:off x="659800" y="2516981"/>
            <a:ext cx="2223686" cy="1631216"/>
          </a:xfrm>
          <a:prstGeom prst="rect">
            <a:avLst/>
          </a:prstGeom>
        </p:spPr>
        <p:txBody>
          <a:bodyPr wrap="none">
            <a:spAutoFit/>
          </a:bodyPr>
          <a:lstStyle/>
          <a:p>
            <a:pPr algn="ctr"/>
            <a:r>
              <a:rPr lang="en-GB" sz="2400" b="1" dirty="0">
                <a:solidFill>
                  <a:srgbClr val="505050"/>
                </a:solidFill>
              </a:rPr>
              <a:t>Reduce </a:t>
            </a:r>
            <a:r>
              <a:rPr lang="en-GB" sz="2400" b="1" dirty="0" smtClean="0">
                <a:solidFill>
                  <a:srgbClr val="505050"/>
                </a:solidFill>
              </a:rPr>
              <a:t/>
            </a:r>
            <a:br>
              <a:rPr lang="en-GB" sz="2400" b="1" dirty="0" smtClean="0">
                <a:solidFill>
                  <a:srgbClr val="505050"/>
                </a:solidFill>
              </a:rPr>
            </a:br>
            <a:r>
              <a:rPr lang="en-GB" sz="2400" b="1" dirty="0" smtClean="0">
                <a:solidFill>
                  <a:srgbClr val="505050"/>
                </a:solidFill>
              </a:rPr>
              <a:t>time to </a:t>
            </a:r>
            <a:br>
              <a:rPr lang="en-GB" sz="2400" b="1" dirty="0" smtClean="0">
                <a:solidFill>
                  <a:srgbClr val="505050"/>
                </a:solidFill>
              </a:rPr>
            </a:br>
            <a:r>
              <a:rPr lang="en-GB" sz="2800" b="1" dirty="0" smtClean="0">
                <a:solidFill>
                  <a:srgbClr val="7AB800"/>
                </a:solidFill>
              </a:rPr>
              <a:t>content </a:t>
            </a:r>
            <a:r>
              <a:rPr lang="en-GB" sz="2400" b="1" dirty="0" smtClean="0">
                <a:solidFill>
                  <a:srgbClr val="505050"/>
                </a:solidFill>
              </a:rPr>
              <a:t/>
            </a:r>
            <a:br>
              <a:rPr lang="en-GB" sz="2400" b="1" dirty="0" smtClean="0">
                <a:solidFill>
                  <a:srgbClr val="505050"/>
                </a:solidFill>
              </a:rPr>
            </a:br>
            <a:r>
              <a:rPr lang="en-GB" sz="2400" b="1" dirty="0" smtClean="0">
                <a:solidFill>
                  <a:srgbClr val="505050"/>
                </a:solidFill>
              </a:rPr>
              <a:t>and </a:t>
            </a:r>
            <a:r>
              <a:rPr lang="en-GB" sz="2400" b="1" dirty="0">
                <a:solidFill>
                  <a:srgbClr val="7AB800"/>
                </a:solidFill>
              </a:rPr>
              <a:t>expertise</a:t>
            </a:r>
          </a:p>
        </p:txBody>
      </p:sp>
      <p:sp>
        <p:nvSpPr>
          <p:cNvPr id="9" name="Rectangle 8"/>
          <p:cNvSpPr/>
          <p:nvPr/>
        </p:nvSpPr>
        <p:spPr>
          <a:xfrm>
            <a:off x="9376475" y="2701798"/>
            <a:ext cx="2052164" cy="1107996"/>
          </a:xfrm>
          <a:prstGeom prst="rect">
            <a:avLst/>
          </a:prstGeom>
        </p:spPr>
        <p:txBody>
          <a:bodyPr wrap="none">
            <a:spAutoFit/>
          </a:bodyPr>
          <a:lstStyle/>
          <a:p>
            <a:pPr algn="ctr"/>
            <a:r>
              <a:rPr lang="en-GB" b="1" dirty="0">
                <a:solidFill>
                  <a:srgbClr val="505050"/>
                </a:solidFill>
              </a:rPr>
              <a:t>Increase </a:t>
            </a:r>
            <a:r>
              <a:rPr lang="en-GB" b="1" dirty="0" smtClean="0">
                <a:solidFill>
                  <a:srgbClr val="505050"/>
                </a:solidFill>
              </a:rPr>
              <a:t/>
            </a:r>
            <a:br>
              <a:rPr lang="en-GB" b="1" dirty="0" smtClean="0">
                <a:solidFill>
                  <a:srgbClr val="505050"/>
                </a:solidFill>
              </a:rPr>
            </a:br>
            <a:r>
              <a:rPr lang="en-GB" sz="2000" b="1" dirty="0" smtClean="0">
                <a:solidFill>
                  <a:srgbClr val="7AB800"/>
                </a:solidFill>
              </a:rPr>
              <a:t>organizational </a:t>
            </a:r>
            <a:r>
              <a:rPr lang="en-GB" b="1" dirty="0" smtClean="0">
                <a:solidFill>
                  <a:srgbClr val="505050"/>
                </a:solidFill>
              </a:rPr>
              <a:t/>
            </a:r>
            <a:br>
              <a:rPr lang="en-GB" b="1" dirty="0" smtClean="0">
                <a:solidFill>
                  <a:srgbClr val="505050"/>
                </a:solidFill>
              </a:rPr>
            </a:br>
            <a:r>
              <a:rPr lang="en-GB" sz="2800" b="1" dirty="0" smtClean="0">
                <a:solidFill>
                  <a:srgbClr val="7AB800"/>
                </a:solidFill>
              </a:rPr>
              <a:t>learning</a:t>
            </a:r>
            <a:endParaRPr lang="en-GB" b="1" dirty="0">
              <a:solidFill>
                <a:srgbClr val="7AB800"/>
              </a:solidFill>
            </a:endParaRPr>
          </a:p>
        </p:txBody>
      </p:sp>
      <p:sp>
        <p:nvSpPr>
          <p:cNvPr id="10" name="Rectangle 9"/>
          <p:cNvSpPr/>
          <p:nvPr/>
        </p:nvSpPr>
        <p:spPr>
          <a:xfrm>
            <a:off x="385" y="4682475"/>
            <a:ext cx="3746310" cy="1261884"/>
          </a:xfrm>
          <a:prstGeom prst="rect">
            <a:avLst/>
          </a:prstGeom>
        </p:spPr>
        <p:txBody>
          <a:bodyPr wrap="square">
            <a:spAutoFit/>
          </a:bodyPr>
          <a:lstStyle/>
          <a:p>
            <a:pPr algn="ctr"/>
            <a:r>
              <a:rPr lang="en-GB" b="1" dirty="0">
                <a:solidFill>
                  <a:srgbClr val="505050"/>
                </a:solidFill>
              </a:rPr>
              <a:t>Stimulate </a:t>
            </a:r>
            <a:r>
              <a:rPr lang="en-GB" sz="2400" b="1" dirty="0">
                <a:solidFill>
                  <a:srgbClr val="7AB800"/>
                </a:solidFill>
              </a:rPr>
              <a:t>local, </a:t>
            </a:r>
            <a:r>
              <a:rPr lang="en-GB" sz="2400" b="1" dirty="0" smtClean="0">
                <a:solidFill>
                  <a:srgbClr val="7AB800"/>
                </a:solidFill>
              </a:rPr>
              <a:t/>
            </a:r>
            <a:br>
              <a:rPr lang="en-GB" sz="2400" b="1" dirty="0" smtClean="0">
                <a:solidFill>
                  <a:srgbClr val="7AB800"/>
                </a:solidFill>
              </a:rPr>
            </a:br>
            <a:r>
              <a:rPr lang="en-GB" sz="2400" b="1" dirty="0" smtClean="0">
                <a:solidFill>
                  <a:srgbClr val="7AB800"/>
                </a:solidFill>
              </a:rPr>
              <a:t>regional</a:t>
            </a:r>
            <a:r>
              <a:rPr lang="en-GB" sz="2400" b="1" dirty="0">
                <a:solidFill>
                  <a:srgbClr val="7AB800"/>
                </a:solidFill>
              </a:rPr>
              <a:t>, </a:t>
            </a:r>
            <a:r>
              <a:rPr lang="en-GB" sz="2400" b="1" dirty="0" smtClean="0">
                <a:solidFill>
                  <a:srgbClr val="7AB800"/>
                </a:solidFill>
              </a:rPr>
              <a:t>global </a:t>
            </a:r>
            <a:r>
              <a:rPr lang="en-GB" b="1" dirty="0" smtClean="0">
                <a:solidFill>
                  <a:srgbClr val="505050"/>
                </a:solidFill>
              </a:rPr>
              <a:t/>
            </a:r>
            <a:br>
              <a:rPr lang="en-GB" b="1" dirty="0" smtClean="0">
                <a:solidFill>
                  <a:srgbClr val="505050"/>
                </a:solidFill>
              </a:rPr>
            </a:br>
            <a:r>
              <a:rPr lang="en-GB" b="1" dirty="0" smtClean="0">
                <a:solidFill>
                  <a:srgbClr val="505050"/>
                </a:solidFill>
              </a:rPr>
              <a:t>peer </a:t>
            </a:r>
            <a:r>
              <a:rPr lang="en-GB" sz="2800" b="1" dirty="0">
                <a:solidFill>
                  <a:srgbClr val="7AB800"/>
                </a:solidFill>
              </a:rPr>
              <a:t>networking</a:t>
            </a:r>
          </a:p>
        </p:txBody>
      </p:sp>
      <p:sp>
        <p:nvSpPr>
          <p:cNvPr id="11" name="Rectangle 10"/>
          <p:cNvSpPr/>
          <p:nvPr/>
        </p:nvSpPr>
        <p:spPr>
          <a:xfrm>
            <a:off x="6309676" y="5510987"/>
            <a:ext cx="3746310" cy="1077218"/>
          </a:xfrm>
          <a:prstGeom prst="rect">
            <a:avLst/>
          </a:prstGeom>
        </p:spPr>
        <p:txBody>
          <a:bodyPr wrap="square">
            <a:spAutoFit/>
          </a:bodyPr>
          <a:lstStyle/>
          <a:p>
            <a:pPr algn="ctr"/>
            <a:r>
              <a:rPr lang="en-GB" sz="2000" b="1" dirty="0" smtClean="0">
                <a:solidFill>
                  <a:srgbClr val="7AB800"/>
                </a:solidFill>
              </a:rPr>
              <a:t>Develop</a:t>
            </a:r>
            <a:r>
              <a:rPr lang="en-GB" sz="2000" b="1" dirty="0" smtClean="0">
                <a:solidFill>
                  <a:srgbClr val="505050"/>
                </a:solidFill>
              </a:rPr>
              <a:t> </a:t>
            </a:r>
            <a:r>
              <a:rPr lang="en-GB" b="1" dirty="0" smtClean="0">
                <a:solidFill>
                  <a:srgbClr val="505050"/>
                </a:solidFill>
              </a:rPr>
              <a:t>and</a:t>
            </a:r>
            <a:br>
              <a:rPr lang="en-GB" b="1" dirty="0" smtClean="0">
                <a:solidFill>
                  <a:srgbClr val="505050"/>
                </a:solidFill>
              </a:rPr>
            </a:br>
            <a:r>
              <a:rPr lang="en-GB" b="1" dirty="0" smtClean="0">
                <a:solidFill>
                  <a:srgbClr val="505050"/>
                </a:solidFill>
              </a:rPr>
              <a:t> </a:t>
            </a:r>
            <a:r>
              <a:rPr lang="en-GB" sz="2400" b="1" dirty="0" smtClean="0">
                <a:solidFill>
                  <a:srgbClr val="7AB800"/>
                </a:solidFill>
              </a:rPr>
              <a:t>Inspire</a:t>
            </a:r>
            <a:r>
              <a:rPr lang="en-GB" sz="2400" b="1" dirty="0" smtClean="0">
                <a:solidFill>
                  <a:srgbClr val="505050"/>
                </a:solidFill>
              </a:rPr>
              <a:t> </a:t>
            </a:r>
            <a:r>
              <a:rPr lang="en-GB" b="1" dirty="0" smtClean="0">
                <a:solidFill>
                  <a:srgbClr val="505050"/>
                </a:solidFill>
              </a:rPr>
              <a:t>Collaborative</a:t>
            </a:r>
          </a:p>
          <a:p>
            <a:pPr algn="ctr"/>
            <a:r>
              <a:rPr lang="en-GB" sz="2000" b="1" dirty="0" smtClean="0">
                <a:solidFill>
                  <a:srgbClr val="7AB800"/>
                </a:solidFill>
              </a:rPr>
              <a:t>Leadership</a:t>
            </a:r>
            <a:endParaRPr lang="en-GB" b="1" dirty="0">
              <a:solidFill>
                <a:srgbClr val="7AB800"/>
              </a:solidFill>
            </a:endParaRPr>
          </a:p>
        </p:txBody>
      </p:sp>
      <p:sp>
        <p:nvSpPr>
          <p:cNvPr id="12" name="Rectangle 11"/>
          <p:cNvSpPr/>
          <p:nvPr/>
        </p:nvSpPr>
        <p:spPr>
          <a:xfrm>
            <a:off x="3573372" y="5412913"/>
            <a:ext cx="2470226" cy="1384995"/>
          </a:xfrm>
          <a:prstGeom prst="rect">
            <a:avLst/>
          </a:prstGeom>
        </p:spPr>
        <p:txBody>
          <a:bodyPr wrap="square">
            <a:spAutoFit/>
          </a:bodyPr>
          <a:lstStyle/>
          <a:p>
            <a:pPr algn="ctr"/>
            <a:r>
              <a:rPr lang="en-GB" sz="2400" b="1" dirty="0">
                <a:solidFill>
                  <a:srgbClr val="7AB800"/>
                </a:solidFill>
              </a:rPr>
              <a:t>Across</a:t>
            </a:r>
            <a:r>
              <a:rPr lang="en-GB" b="1" dirty="0" smtClean="0">
                <a:solidFill>
                  <a:srgbClr val="505050"/>
                </a:solidFill>
              </a:rPr>
              <a:t> </a:t>
            </a:r>
            <a:br>
              <a:rPr lang="en-GB" b="1" dirty="0" smtClean="0">
                <a:solidFill>
                  <a:srgbClr val="505050"/>
                </a:solidFill>
              </a:rPr>
            </a:br>
            <a:r>
              <a:rPr lang="en-GB" b="1" dirty="0" smtClean="0">
                <a:solidFill>
                  <a:srgbClr val="505050"/>
                </a:solidFill>
              </a:rPr>
              <a:t>Geographical</a:t>
            </a:r>
          </a:p>
          <a:p>
            <a:pPr algn="ctr"/>
            <a:r>
              <a:rPr lang="en-GB" b="1" dirty="0">
                <a:solidFill>
                  <a:srgbClr val="505050"/>
                </a:solidFill>
              </a:rPr>
              <a:t>a</a:t>
            </a:r>
            <a:r>
              <a:rPr lang="en-GB" b="1" dirty="0" smtClean="0">
                <a:solidFill>
                  <a:srgbClr val="505050"/>
                </a:solidFill>
              </a:rPr>
              <a:t>nd Functional</a:t>
            </a:r>
            <a:endParaRPr lang="en-GB" b="1" dirty="0">
              <a:solidFill>
                <a:srgbClr val="505050"/>
              </a:solidFill>
            </a:endParaRPr>
          </a:p>
          <a:p>
            <a:pPr algn="ctr"/>
            <a:r>
              <a:rPr lang="en-GB" sz="2400" b="1" dirty="0">
                <a:solidFill>
                  <a:srgbClr val="7AB800"/>
                </a:solidFill>
              </a:rPr>
              <a:t> boundaries</a:t>
            </a:r>
          </a:p>
        </p:txBody>
      </p:sp>
      <p:sp>
        <p:nvSpPr>
          <p:cNvPr id="16" name="Rectangle 15"/>
          <p:cNvSpPr/>
          <p:nvPr/>
        </p:nvSpPr>
        <p:spPr>
          <a:xfrm>
            <a:off x="9030455" y="4372214"/>
            <a:ext cx="2816797" cy="1138773"/>
          </a:xfrm>
          <a:prstGeom prst="rect">
            <a:avLst/>
          </a:prstGeom>
        </p:spPr>
        <p:txBody>
          <a:bodyPr wrap="none">
            <a:spAutoFit/>
          </a:bodyPr>
          <a:lstStyle/>
          <a:p>
            <a:pPr algn="ctr"/>
            <a:r>
              <a:rPr lang="en-GB" sz="2000" b="1" dirty="0" smtClean="0">
                <a:solidFill>
                  <a:srgbClr val="505050"/>
                </a:solidFill>
              </a:rPr>
              <a:t>Support </a:t>
            </a:r>
            <a:r>
              <a:rPr lang="en-GB" sz="2000" b="1" dirty="0">
                <a:solidFill>
                  <a:srgbClr val="7AB800"/>
                </a:solidFill>
              </a:rPr>
              <a:t>Governance</a:t>
            </a:r>
            <a:r>
              <a:rPr lang="en-GB" sz="2800" b="1" dirty="0" smtClean="0">
                <a:solidFill>
                  <a:srgbClr val="505050"/>
                </a:solidFill>
              </a:rPr>
              <a:t> </a:t>
            </a:r>
            <a:r>
              <a:rPr lang="en-GB" sz="2000" b="1" dirty="0" smtClean="0">
                <a:solidFill>
                  <a:srgbClr val="505050"/>
                </a:solidFill>
              </a:rPr>
              <a:t/>
            </a:r>
            <a:br>
              <a:rPr lang="en-GB" sz="2000" b="1" dirty="0" smtClean="0">
                <a:solidFill>
                  <a:srgbClr val="505050"/>
                </a:solidFill>
              </a:rPr>
            </a:br>
            <a:r>
              <a:rPr lang="en-GB" sz="2000" b="1" dirty="0" smtClean="0">
                <a:solidFill>
                  <a:srgbClr val="505050"/>
                </a:solidFill>
              </a:rPr>
              <a:t>and </a:t>
            </a:r>
            <a:r>
              <a:rPr lang="en-GB" sz="2000" b="1" dirty="0">
                <a:solidFill>
                  <a:srgbClr val="7AB800"/>
                </a:solidFill>
              </a:rPr>
              <a:t>continuous </a:t>
            </a:r>
            <a:br>
              <a:rPr lang="en-GB" sz="2000" b="1" dirty="0">
                <a:solidFill>
                  <a:srgbClr val="7AB800"/>
                </a:solidFill>
              </a:rPr>
            </a:br>
            <a:r>
              <a:rPr lang="en-GB" sz="2000" b="1" dirty="0">
                <a:solidFill>
                  <a:srgbClr val="7AB800"/>
                </a:solidFill>
              </a:rPr>
              <a:t>improvement</a:t>
            </a:r>
          </a:p>
        </p:txBody>
      </p:sp>
      <p:grpSp>
        <p:nvGrpSpPr>
          <p:cNvPr id="2" name="Group 1"/>
          <p:cNvGrpSpPr/>
          <p:nvPr/>
        </p:nvGrpSpPr>
        <p:grpSpPr>
          <a:xfrm>
            <a:off x="4217820" y="2953457"/>
            <a:ext cx="3608680" cy="1924930"/>
            <a:chOff x="4217820" y="2953457"/>
            <a:chExt cx="3608680" cy="1924930"/>
          </a:xfrm>
        </p:grpSpPr>
        <p:sp>
          <p:nvSpPr>
            <p:cNvPr id="14" name="Text Placeholder 3"/>
            <p:cNvSpPr txBox="1">
              <a:spLocks/>
            </p:cNvSpPr>
            <p:nvPr/>
          </p:nvSpPr>
          <p:spPr bwMode="auto">
            <a:xfrm>
              <a:off x="4217820" y="2953457"/>
              <a:ext cx="3608680" cy="1200329"/>
            </a:xfrm>
            <a:prstGeom prst="rect">
              <a:avLst/>
            </a:prstGeom>
            <a:extLst/>
          </p:spPr>
          <p:txBody>
            <a:bodyPr wrap="none">
              <a:spAutoFit/>
            </a:bodyPr>
            <a:lstStyle>
              <a:defPPr>
                <a:defRPr lang="en-GB"/>
              </a:defPPr>
              <a:lvl1pPr marL="0" indent="0">
                <a:buNone/>
                <a:defRPr sz="2400" b="1"/>
              </a:lvl1pPr>
            </a:lstStyle>
            <a:p>
              <a:pPr algn="ctr"/>
              <a:r>
                <a:rPr lang="en-GB" sz="3200" dirty="0" smtClean="0">
                  <a:solidFill>
                    <a:srgbClr val="505050"/>
                  </a:solidFill>
                </a:rPr>
                <a:t>Think and acts as </a:t>
              </a:r>
            </a:p>
            <a:p>
              <a:pPr algn="ctr"/>
              <a:r>
                <a:rPr lang="en-GB" sz="4000" dirty="0" smtClean="0">
                  <a:solidFill>
                    <a:srgbClr val="FFC000"/>
                  </a:solidFill>
                </a:rPr>
                <a:t>ONE </a:t>
              </a:r>
            </a:p>
          </p:txBody>
        </p:sp>
        <p:pic>
          <p:nvPicPr>
            <p:cNvPr id="7169" name="Picture 1"/>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269706" y="3810691"/>
              <a:ext cx="3352676" cy="10676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Tree>
    <p:extLst>
      <p:ext uri="{BB962C8B-B14F-4D97-AF65-F5344CB8AC3E}">
        <p14:creationId xmlns:p14="http://schemas.microsoft.com/office/powerpoint/2010/main" val="22373303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100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250"/>
                                        <p:tgtEl>
                                          <p:spTgt spid="5"/>
                                        </p:tgtEl>
                                      </p:cBhvr>
                                    </p:animEffect>
                                  </p:childTnLst>
                                </p:cTn>
                              </p:par>
                            </p:childTnLst>
                          </p:cTn>
                        </p:par>
                        <p:par>
                          <p:cTn id="8" fill="hold">
                            <p:stCondLst>
                              <p:cond delay="2250"/>
                            </p:stCondLst>
                            <p:childTnLst>
                              <p:par>
                                <p:cTn id="9" presetID="10" presetClass="entr" presetSubtype="0" fill="hold" grpId="0" nodeType="afterEffect">
                                  <p:stCondLst>
                                    <p:cond delay="100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3000"/>
                                        <p:tgtEl>
                                          <p:spTgt spid="7"/>
                                        </p:tgtEl>
                                      </p:cBhvr>
                                    </p:animEffect>
                                  </p:childTnLst>
                                </p:cTn>
                              </p:par>
                            </p:childTnLst>
                          </p:cTn>
                        </p:par>
                        <p:par>
                          <p:cTn id="12" fill="hold">
                            <p:stCondLst>
                              <p:cond delay="6250"/>
                            </p:stCondLst>
                            <p:childTnLst>
                              <p:par>
                                <p:cTn id="13" presetID="10" presetClass="entr" presetSubtype="0" fill="hold" grpId="0" nodeType="afterEffect">
                                  <p:stCondLst>
                                    <p:cond delay="100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3000"/>
                                        <p:tgtEl>
                                          <p:spTgt spid="8"/>
                                        </p:tgtEl>
                                      </p:cBhvr>
                                    </p:animEffect>
                                  </p:childTnLst>
                                </p:cTn>
                              </p:par>
                            </p:childTnLst>
                          </p:cTn>
                        </p:par>
                        <p:par>
                          <p:cTn id="16" fill="hold">
                            <p:stCondLst>
                              <p:cond delay="10250"/>
                            </p:stCondLst>
                            <p:childTnLst>
                              <p:par>
                                <p:cTn id="17" presetID="10" presetClass="entr" presetSubtype="0" fill="hold" grpId="0" nodeType="afterEffect">
                                  <p:stCondLst>
                                    <p:cond delay="100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3000"/>
                                        <p:tgtEl>
                                          <p:spTgt spid="9"/>
                                        </p:tgtEl>
                                      </p:cBhvr>
                                    </p:animEffect>
                                  </p:childTnLst>
                                </p:cTn>
                              </p:par>
                            </p:childTnLst>
                          </p:cTn>
                        </p:par>
                        <p:par>
                          <p:cTn id="20" fill="hold">
                            <p:stCondLst>
                              <p:cond delay="14250"/>
                            </p:stCondLst>
                            <p:childTnLst>
                              <p:par>
                                <p:cTn id="21" presetID="10" presetClass="entr" presetSubtype="0" fill="hold" grpId="0" nodeType="afterEffect">
                                  <p:stCondLst>
                                    <p:cond delay="100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3000"/>
                                        <p:tgtEl>
                                          <p:spTgt spid="10"/>
                                        </p:tgtEl>
                                      </p:cBhvr>
                                    </p:animEffect>
                                  </p:childTnLst>
                                </p:cTn>
                              </p:par>
                            </p:childTnLst>
                          </p:cTn>
                        </p:par>
                        <p:par>
                          <p:cTn id="24" fill="hold">
                            <p:stCondLst>
                              <p:cond delay="18250"/>
                            </p:stCondLst>
                            <p:childTnLst>
                              <p:par>
                                <p:cTn id="25" presetID="10" presetClass="entr" presetSubtype="0"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3000"/>
                                        <p:tgtEl>
                                          <p:spTgt spid="16"/>
                                        </p:tgtEl>
                                      </p:cBhvr>
                                    </p:animEffect>
                                  </p:childTnLst>
                                </p:cTn>
                              </p:par>
                            </p:childTnLst>
                          </p:cTn>
                        </p:par>
                        <p:par>
                          <p:cTn id="28" fill="hold">
                            <p:stCondLst>
                              <p:cond delay="21250"/>
                            </p:stCondLst>
                            <p:childTnLst>
                              <p:par>
                                <p:cTn id="29" presetID="10" presetClass="entr" presetSubtype="0"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3000"/>
                                        <p:tgtEl>
                                          <p:spTgt spid="11"/>
                                        </p:tgtEl>
                                      </p:cBhvr>
                                    </p:animEffect>
                                  </p:childTnLst>
                                </p:cTn>
                              </p:par>
                            </p:childTnLst>
                          </p:cTn>
                        </p:par>
                        <p:par>
                          <p:cTn id="32" fill="hold">
                            <p:stCondLst>
                              <p:cond delay="24250"/>
                            </p:stCondLst>
                            <p:childTnLst>
                              <p:par>
                                <p:cTn id="33" presetID="10" presetClass="entr" presetSubtype="0"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500"/>
                                        <p:tgtEl>
                                          <p:spTgt spid="12"/>
                                        </p:tgtEl>
                                      </p:cBhvr>
                                    </p:animEffect>
                                  </p:childTnLst>
                                </p:cTn>
                              </p:par>
                            </p:childTnLst>
                          </p:cTn>
                        </p:par>
                      </p:childTnLst>
                    </p:cTn>
                  </p:par>
                  <p:par>
                    <p:cTn id="36" fill="hold">
                      <p:stCondLst>
                        <p:cond delay="indefinite"/>
                      </p:stCondLst>
                      <p:childTnLst>
                        <p:par>
                          <p:cTn id="37" fill="hold">
                            <p:stCondLst>
                              <p:cond delay="0"/>
                            </p:stCondLst>
                            <p:childTnLst>
                              <p:par>
                                <p:cTn id="38" presetID="53" presetClass="entr" presetSubtype="16" fill="hold" nodeType="clickEffect">
                                  <p:stCondLst>
                                    <p:cond delay="0"/>
                                  </p:stCondLst>
                                  <p:childTnLst>
                                    <p:set>
                                      <p:cBhvr>
                                        <p:cTn id="39" dur="1" fill="hold">
                                          <p:stCondLst>
                                            <p:cond delay="0"/>
                                          </p:stCondLst>
                                        </p:cTn>
                                        <p:tgtEl>
                                          <p:spTgt spid="2"/>
                                        </p:tgtEl>
                                        <p:attrNameLst>
                                          <p:attrName>style.visibility</p:attrName>
                                        </p:attrNameLst>
                                      </p:cBhvr>
                                      <p:to>
                                        <p:strVal val="visible"/>
                                      </p:to>
                                    </p:set>
                                    <p:anim calcmode="lin" valueType="num">
                                      <p:cBhvr>
                                        <p:cTn id="40" dur="1750" fill="hold"/>
                                        <p:tgtEl>
                                          <p:spTgt spid="2"/>
                                        </p:tgtEl>
                                        <p:attrNameLst>
                                          <p:attrName>ppt_w</p:attrName>
                                        </p:attrNameLst>
                                      </p:cBhvr>
                                      <p:tavLst>
                                        <p:tav tm="0">
                                          <p:val>
                                            <p:fltVal val="0"/>
                                          </p:val>
                                        </p:tav>
                                        <p:tav tm="100000">
                                          <p:val>
                                            <p:strVal val="#ppt_w"/>
                                          </p:val>
                                        </p:tav>
                                      </p:tavLst>
                                    </p:anim>
                                    <p:anim calcmode="lin" valueType="num">
                                      <p:cBhvr>
                                        <p:cTn id="41" dur="1750" fill="hold"/>
                                        <p:tgtEl>
                                          <p:spTgt spid="2"/>
                                        </p:tgtEl>
                                        <p:attrNameLst>
                                          <p:attrName>ppt_h</p:attrName>
                                        </p:attrNameLst>
                                      </p:cBhvr>
                                      <p:tavLst>
                                        <p:tav tm="0">
                                          <p:val>
                                            <p:fltVal val="0"/>
                                          </p:val>
                                        </p:tav>
                                        <p:tav tm="100000">
                                          <p:val>
                                            <p:strVal val="#ppt_h"/>
                                          </p:val>
                                        </p:tav>
                                      </p:tavLst>
                                    </p:anim>
                                    <p:animEffect transition="in" filter="fade">
                                      <p:cBhvr>
                                        <p:cTn id="42" dur="1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P spid="9" grpId="0"/>
      <p:bldP spid="10" grpId="0"/>
      <p:bldP spid="11" grpId="0"/>
      <p:bldP spid="12" grpId="0"/>
      <p:bldP spid="1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72"/>
          <p:cNvGrpSpPr>
            <a:grpSpLocks/>
          </p:cNvGrpSpPr>
          <p:nvPr/>
        </p:nvGrpSpPr>
        <p:grpSpPr bwMode="auto">
          <a:xfrm>
            <a:off x="1905918" y="1839118"/>
            <a:ext cx="8766175" cy="4227513"/>
            <a:chOff x="103" y="985"/>
            <a:chExt cx="5522" cy="2663"/>
          </a:xfrm>
        </p:grpSpPr>
        <p:sp>
          <p:nvSpPr>
            <p:cNvPr id="19" name="Freeform 73"/>
            <p:cNvSpPr>
              <a:spLocks/>
            </p:cNvSpPr>
            <p:nvPr/>
          </p:nvSpPr>
          <p:spPr bwMode="auto">
            <a:xfrm>
              <a:off x="3808" y="2273"/>
              <a:ext cx="1" cy="7"/>
            </a:xfrm>
            <a:custGeom>
              <a:avLst/>
              <a:gdLst>
                <a:gd name="T0" fmla="*/ 7 h 7"/>
                <a:gd name="T1" fmla="*/ 2 h 7"/>
                <a:gd name="T2" fmla="*/ 0 h 7"/>
                <a:gd name="T3" fmla="*/ 7 h 7"/>
              </a:gdLst>
              <a:ahLst/>
              <a:cxnLst>
                <a:cxn ang="0">
                  <a:pos x="0" y="T0"/>
                </a:cxn>
                <a:cxn ang="0">
                  <a:pos x="0" y="T1"/>
                </a:cxn>
                <a:cxn ang="0">
                  <a:pos x="0" y="T2"/>
                </a:cxn>
                <a:cxn ang="0">
                  <a:pos x="0" y="T3"/>
                </a:cxn>
              </a:cxnLst>
              <a:rect l="0" t="0" r="r" b="b"/>
              <a:pathLst>
                <a:path h="7">
                  <a:moveTo>
                    <a:pt x="0" y="7"/>
                  </a:moveTo>
                  <a:lnTo>
                    <a:pt x="0" y="2"/>
                  </a:lnTo>
                  <a:lnTo>
                    <a:pt x="0" y="0"/>
                  </a:lnTo>
                  <a:lnTo>
                    <a:pt x="0" y="7"/>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0" name="Freeform 74"/>
            <p:cNvSpPr>
              <a:spLocks/>
            </p:cNvSpPr>
            <p:nvPr/>
          </p:nvSpPr>
          <p:spPr bwMode="auto">
            <a:xfrm>
              <a:off x="3808" y="2273"/>
              <a:ext cx="1" cy="7"/>
            </a:xfrm>
            <a:custGeom>
              <a:avLst/>
              <a:gdLst>
                <a:gd name="T0" fmla="*/ 7 h 7"/>
                <a:gd name="T1" fmla="*/ 2 h 7"/>
                <a:gd name="T2" fmla="*/ 0 h 7"/>
                <a:gd name="T3" fmla="*/ 7 h 7"/>
              </a:gdLst>
              <a:ahLst/>
              <a:cxnLst>
                <a:cxn ang="0">
                  <a:pos x="0" y="T0"/>
                </a:cxn>
                <a:cxn ang="0">
                  <a:pos x="0" y="T1"/>
                </a:cxn>
                <a:cxn ang="0">
                  <a:pos x="0" y="T2"/>
                </a:cxn>
                <a:cxn ang="0">
                  <a:pos x="0" y="T3"/>
                </a:cxn>
              </a:cxnLst>
              <a:rect l="0" t="0" r="r" b="b"/>
              <a:pathLst>
                <a:path h="7">
                  <a:moveTo>
                    <a:pt x="0" y="7"/>
                  </a:moveTo>
                  <a:lnTo>
                    <a:pt x="0" y="2"/>
                  </a:lnTo>
                  <a:lnTo>
                    <a:pt x="0" y="0"/>
                  </a:lnTo>
                  <a:lnTo>
                    <a:pt x="0" y="7"/>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1" name="Freeform 75"/>
            <p:cNvSpPr>
              <a:spLocks/>
            </p:cNvSpPr>
            <p:nvPr/>
          </p:nvSpPr>
          <p:spPr bwMode="auto">
            <a:xfrm>
              <a:off x="3257" y="2185"/>
              <a:ext cx="102" cy="109"/>
            </a:xfrm>
            <a:custGeom>
              <a:avLst/>
              <a:gdLst>
                <a:gd name="T0" fmla="*/ 94 w 102"/>
                <a:gd name="T1" fmla="*/ 98 h 100"/>
                <a:gd name="T2" fmla="*/ 94 w 102"/>
                <a:gd name="T3" fmla="*/ 98 h 100"/>
                <a:gd name="T4" fmla="*/ 94 w 102"/>
                <a:gd name="T5" fmla="*/ 96 h 100"/>
                <a:gd name="T6" fmla="*/ 98 w 102"/>
                <a:gd name="T7" fmla="*/ 96 h 100"/>
                <a:gd name="T8" fmla="*/ 102 w 102"/>
                <a:gd name="T9" fmla="*/ 100 h 100"/>
                <a:gd name="T10" fmla="*/ 92 w 102"/>
                <a:gd name="T11" fmla="*/ 87 h 100"/>
                <a:gd name="T12" fmla="*/ 85 w 102"/>
                <a:gd name="T13" fmla="*/ 75 h 100"/>
                <a:gd name="T14" fmla="*/ 73 w 102"/>
                <a:gd name="T15" fmla="*/ 62 h 100"/>
                <a:gd name="T16" fmla="*/ 65 w 102"/>
                <a:gd name="T17" fmla="*/ 56 h 100"/>
                <a:gd name="T18" fmla="*/ 60 w 102"/>
                <a:gd name="T19" fmla="*/ 54 h 100"/>
                <a:gd name="T20" fmla="*/ 58 w 102"/>
                <a:gd name="T21" fmla="*/ 52 h 100"/>
                <a:gd name="T22" fmla="*/ 56 w 102"/>
                <a:gd name="T23" fmla="*/ 52 h 100"/>
                <a:gd name="T24" fmla="*/ 52 w 102"/>
                <a:gd name="T25" fmla="*/ 52 h 100"/>
                <a:gd name="T26" fmla="*/ 46 w 102"/>
                <a:gd name="T27" fmla="*/ 50 h 100"/>
                <a:gd name="T28" fmla="*/ 44 w 102"/>
                <a:gd name="T29" fmla="*/ 41 h 100"/>
                <a:gd name="T30" fmla="*/ 39 w 102"/>
                <a:gd name="T31" fmla="*/ 35 h 100"/>
                <a:gd name="T32" fmla="*/ 37 w 102"/>
                <a:gd name="T33" fmla="*/ 29 h 100"/>
                <a:gd name="T34" fmla="*/ 35 w 102"/>
                <a:gd name="T35" fmla="*/ 16 h 100"/>
                <a:gd name="T36" fmla="*/ 35 w 102"/>
                <a:gd name="T37" fmla="*/ 2 h 100"/>
                <a:gd name="T38" fmla="*/ 21 w 102"/>
                <a:gd name="T39" fmla="*/ 8 h 100"/>
                <a:gd name="T40" fmla="*/ 19 w 102"/>
                <a:gd name="T41" fmla="*/ 10 h 100"/>
                <a:gd name="T42" fmla="*/ 16 w 102"/>
                <a:gd name="T43" fmla="*/ 12 h 100"/>
                <a:gd name="T44" fmla="*/ 10 w 102"/>
                <a:gd name="T45" fmla="*/ 18 h 100"/>
                <a:gd name="T46" fmla="*/ 6 w 102"/>
                <a:gd name="T47" fmla="*/ 22 h 100"/>
                <a:gd name="T48" fmla="*/ 8 w 102"/>
                <a:gd name="T49" fmla="*/ 27 h 100"/>
                <a:gd name="T50" fmla="*/ 8 w 102"/>
                <a:gd name="T51" fmla="*/ 31 h 100"/>
                <a:gd name="T52" fmla="*/ 6 w 102"/>
                <a:gd name="T53" fmla="*/ 35 h 100"/>
                <a:gd name="T54" fmla="*/ 4 w 102"/>
                <a:gd name="T55" fmla="*/ 41 h 100"/>
                <a:gd name="T56" fmla="*/ 2 w 102"/>
                <a:gd name="T57" fmla="*/ 47 h 100"/>
                <a:gd name="T58" fmla="*/ 0 w 102"/>
                <a:gd name="T59" fmla="*/ 50 h 100"/>
                <a:gd name="T60" fmla="*/ 2 w 102"/>
                <a:gd name="T61" fmla="*/ 54 h 100"/>
                <a:gd name="T62" fmla="*/ 4 w 102"/>
                <a:gd name="T63" fmla="*/ 56 h 100"/>
                <a:gd name="T64" fmla="*/ 6 w 102"/>
                <a:gd name="T65" fmla="*/ 56 h 100"/>
                <a:gd name="T66" fmla="*/ 10 w 102"/>
                <a:gd name="T67" fmla="*/ 54 h 100"/>
                <a:gd name="T68" fmla="*/ 16 w 102"/>
                <a:gd name="T69" fmla="*/ 50 h 100"/>
                <a:gd name="T70" fmla="*/ 17 w 102"/>
                <a:gd name="T71" fmla="*/ 50 h 100"/>
                <a:gd name="T72" fmla="*/ 23 w 102"/>
                <a:gd name="T73" fmla="*/ 45 h 100"/>
                <a:gd name="T74" fmla="*/ 25 w 102"/>
                <a:gd name="T75" fmla="*/ 47 h 100"/>
                <a:gd name="T76" fmla="*/ 29 w 102"/>
                <a:gd name="T77" fmla="*/ 50 h 100"/>
                <a:gd name="T78" fmla="*/ 35 w 102"/>
                <a:gd name="T79" fmla="*/ 50 h 100"/>
                <a:gd name="T80" fmla="*/ 42 w 102"/>
                <a:gd name="T81" fmla="*/ 54 h 100"/>
                <a:gd name="T82" fmla="*/ 46 w 102"/>
                <a:gd name="T83" fmla="*/ 56 h 100"/>
                <a:gd name="T84" fmla="*/ 52 w 102"/>
                <a:gd name="T85" fmla="*/ 62 h 100"/>
                <a:gd name="T86" fmla="*/ 58 w 102"/>
                <a:gd name="T87" fmla="*/ 66 h 100"/>
                <a:gd name="T88" fmla="*/ 62 w 102"/>
                <a:gd name="T89" fmla="*/ 66 h 100"/>
                <a:gd name="T90" fmla="*/ 65 w 102"/>
                <a:gd name="T91" fmla="*/ 70 h 100"/>
                <a:gd name="T92" fmla="*/ 67 w 102"/>
                <a:gd name="T93" fmla="*/ 72 h 100"/>
                <a:gd name="T94" fmla="*/ 69 w 102"/>
                <a:gd name="T95" fmla="*/ 73 h 100"/>
                <a:gd name="T96" fmla="*/ 71 w 102"/>
                <a:gd name="T97" fmla="*/ 75 h 100"/>
                <a:gd name="T98" fmla="*/ 73 w 102"/>
                <a:gd name="T99" fmla="*/ 75 h 100"/>
                <a:gd name="T100" fmla="*/ 73 w 102"/>
                <a:gd name="T101" fmla="*/ 77 h 100"/>
                <a:gd name="T102" fmla="*/ 75 w 102"/>
                <a:gd name="T103" fmla="*/ 79 h 100"/>
                <a:gd name="T104" fmla="*/ 77 w 102"/>
                <a:gd name="T105" fmla="*/ 83 h 100"/>
                <a:gd name="T106" fmla="*/ 77 w 102"/>
                <a:gd name="T107" fmla="*/ 87 h 100"/>
                <a:gd name="T108" fmla="*/ 79 w 102"/>
                <a:gd name="T109" fmla="*/ 89 h 100"/>
                <a:gd name="T110" fmla="*/ 85 w 102"/>
                <a:gd name="T111" fmla="*/ 93 h 100"/>
                <a:gd name="T112" fmla="*/ 92 w 102"/>
                <a:gd name="T113" fmla="*/ 96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2" h="100">
                  <a:moveTo>
                    <a:pt x="94" y="98"/>
                  </a:moveTo>
                  <a:lnTo>
                    <a:pt x="94" y="98"/>
                  </a:lnTo>
                  <a:lnTo>
                    <a:pt x="94" y="98"/>
                  </a:lnTo>
                  <a:lnTo>
                    <a:pt x="94" y="98"/>
                  </a:lnTo>
                  <a:lnTo>
                    <a:pt x="94" y="98"/>
                  </a:lnTo>
                  <a:lnTo>
                    <a:pt x="94" y="98"/>
                  </a:lnTo>
                  <a:lnTo>
                    <a:pt x="94" y="98"/>
                  </a:lnTo>
                  <a:lnTo>
                    <a:pt x="94" y="96"/>
                  </a:lnTo>
                  <a:lnTo>
                    <a:pt x="94" y="96"/>
                  </a:lnTo>
                  <a:lnTo>
                    <a:pt x="96" y="96"/>
                  </a:lnTo>
                  <a:lnTo>
                    <a:pt x="96" y="96"/>
                  </a:lnTo>
                  <a:lnTo>
                    <a:pt x="98" y="96"/>
                  </a:lnTo>
                  <a:lnTo>
                    <a:pt x="100" y="98"/>
                  </a:lnTo>
                  <a:lnTo>
                    <a:pt x="100" y="98"/>
                  </a:lnTo>
                  <a:lnTo>
                    <a:pt x="102" y="100"/>
                  </a:lnTo>
                  <a:lnTo>
                    <a:pt x="102" y="100"/>
                  </a:lnTo>
                  <a:lnTo>
                    <a:pt x="102" y="100"/>
                  </a:lnTo>
                  <a:lnTo>
                    <a:pt x="92" y="87"/>
                  </a:lnTo>
                  <a:lnTo>
                    <a:pt x="90" y="85"/>
                  </a:lnTo>
                  <a:lnTo>
                    <a:pt x="87" y="81"/>
                  </a:lnTo>
                  <a:lnTo>
                    <a:pt x="85" y="75"/>
                  </a:lnTo>
                  <a:lnTo>
                    <a:pt x="81" y="72"/>
                  </a:lnTo>
                  <a:lnTo>
                    <a:pt x="77" y="66"/>
                  </a:lnTo>
                  <a:lnTo>
                    <a:pt x="73" y="62"/>
                  </a:lnTo>
                  <a:lnTo>
                    <a:pt x="69" y="58"/>
                  </a:lnTo>
                  <a:lnTo>
                    <a:pt x="67" y="58"/>
                  </a:lnTo>
                  <a:lnTo>
                    <a:pt x="65" y="56"/>
                  </a:lnTo>
                  <a:lnTo>
                    <a:pt x="64" y="56"/>
                  </a:lnTo>
                  <a:lnTo>
                    <a:pt x="62" y="54"/>
                  </a:lnTo>
                  <a:lnTo>
                    <a:pt x="60" y="54"/>
                  </a:lnTo>
                  <a:lnTo>
                    <a:pt x="58" y="54"/>
                  </a:lnTo>
                  <a:lnTo>
                    <a:pt x="58" y="54"/>
                  </a:lnTo>
                  <a:lnTo>
                    <a:pt x="58" y="52"/>
                  </a:lnTo>
                  <a:lnTo>
                    <a:pt x="58" y="52"/>
                  </a:lnTo>
                  <a:lnTo>
                    <a:pt x="56" y="50"/>
                  </a:lnTo>
                  <a:lnTo>
                    <a:pt x="56" y="52"/>
                  </a:lnTo>
                  <a:lnTo>
                    <a:pt x="54" y="52"/>
                  </a:lnTo>
                  <a:lnTo>
                    <a:pt x="54" y="52"/>
                  </a:lnTo>
                  <a:lnTo>
                    <a:pt x="52" y="52"/>
                  </a:lnTo>
                  <a:lnTo>
                    <a:pt x="50" y="52"/>
                  </a:lnTo>
                  <a:lnTo>
                    <a:pt x="48" y="52"/>
                  </a:lnTo>
                  <a:lnTo>
                    <a:pt x="46" y="50"/>
                  </a:lnTo>
                  <a:lnTo>
                    <a:pt x="46" y="47"/>
                  </a:lnTo>
                  <a:lnTo>
                    <a:pt x="44" y="45"/>
                  </a:lnTo>
                  <a:lnTo>
                    <a:pt x="44" y="41"/>
                  </a:lnTo>
                  <a:lnTo>
                    <a:pt x="42" y="39"/>
                  </a:lnTo>
                  <a:lnTo>
                    <a:pt x="41" y="37"/>
                  </a:lnTo>
                  <a:lnTo>
                    <a:pt x="39" y="35"/>
                  </a:lnTo>
                  <a:lnTo>
                    <a:pt x="39" y="33"/>
                  </a:lnTo>
                  <a:lnTo>
                    <a:pt x="37" y="31"/>
                  </a:lnTo>
                  <a:lnTo>
                    <a:pt x="37" y="29"/>
                  </a:lnTo>
                  <a:lnTo>
                    <a:pt x="37" y="25"/>
                  </a:lnTo>
                  <a:lnTo>
                    <a:pt x="35" y="22"/>
                  </a:lnTo>
                  <a:lnTo>
                    <a:pt x="35" y="16"/>
                  </a:lnTo>
                  <a:lnTo>
                    <a:pt x="35" y="12"/>
                  </a:lnTo>
                  <a:lnTo>
                    <a:pt x="35" y="6"/>
                  </a:lnTo>
                  <a:lnTo>
                    <a:pt x="35" y="2"/>
                  </a:lnTo>
                  <a:lnTo>
                    <a:pt x="33" y="0"/>
                  </a:lnTo>
                  <a:lnTo>
                    <a:pt x="27" y="0"/>
                  </a:lnTo>
                  <a:lnTo>
                    <a:pt x="21" y="8"/>
                  </a:lnTo>
                  <a:lnTo>
                    <a:pt x="21" y="8"/>
                  </a:lnTo>
                  <a:lnTo>
                    <a:pt x="21" y="8"/>
                  </a:lnTo>
                  <a:lnTo>
                    <a:pt x="19" y="10"/>
                  </a:lnTo>
                  <a:lnTo>
                    <a:pt x="17" y="10"/>
                  </a:lnTo>
                  <a:lnTo>
                    <a:pt x="17" y="12"/>
                  </a:lnTo>
                  <a:lnTo>
                    <a:pt x="16" y="12"/>
                  </a:lnTo>
                  <a:lnTo>
                    <a:pt x="14" y="14"/>
                  </a:lnTo>
                  <a:lnTo>
                    <a:pt x="12" y="16"/>
                  </a:lnTo>
                  <a:lnTo>
                    <a:pt x="10" y="18"/>
                  </a:lnTo>
                  <a:lnTo>
                    <a:pt x="8" y="20"/>
                  </a:lnTo>
                  <a:lnTo>
                    <a:pt x="8" y="20"/>
                  </a:lnTo>
                  <a:lnTo>
                    <a:pt x="6" y="22"/>
                  </a:lnTo>
                  <a:lnTo>
                    <a:pt x="6" y="24"/>
                  </a:lnTo>
                  <a:lnTo>
                    <a:pt x="6" y="25"/>
                  </a:lnTo>
                  <a:lnTo>
                    <a:pt x="8" y="27"/>
                  </a:lnTo>
                  <a:lnTo>
                    <a:pt x="8" y="27"/>
                  </a:lnTo>
                  <a:lnTo>
                    <a:pt x="8" y="29"/>
                  </a:lnTo>
                  <a:lnTo>
                    <a:pt x="8" y="31"/>
                  </a:lnTo>
                  <a:lnTo>
                    <a:pt x="8" y="33"/>
                  </a:lnTo>
                  <a:lnTo>
                    <a:pt x="8" y="33"/>
                  </a:lnTo>
                  <a:lnTo>
                    <a:pt x="6" y="35"/>
                  </a:lnTo>
                  <a:lnTo>
                    <a:pt x="6" y="37"/>
                  </a:lnTo>
                  <a:lnTo>
                    <a:pt x="6" y="39"/>
                  </a:lnTo>
                  <a:lnTo>
                    <a:pt x="4" y="41"/>
                  </a:lnTo>
                  <a:lnTo>
                    <a:pt x="4" y="43"/>
                  </a:lnTo>
                  <a:lnTo>
                    <a:pt x="2" y="45"/>
                  </a:lnTo>
                  <a:lnTo>
                    <a:pt x="2" y="47"/>
                  </a:lnTo>
                  <a:lnTo>
                    <a:pt x="2" y="48"/>
                  </a:lnTo>
                  <a:lnTo>
                    <a:pt x="2" y="48"/>
                  </a:lnTo>
                  <a:lnTo>
                    <a:pt x="0" y="50"/>
                  </a:lnTo>
                  <a:lnTo>
                    <a:pt x="2" y="52"/>
                  </a:lnTo>
                  <a:lnTo>
                    <a:pt x="2" y="54"/>
                  </a:lnTo>
                  <a:lnTo>
                    <a:pt x="2" y="54"/>
                  </a:lnTo>
                  <a:lnTo>
                    <a:pt x="2" y="54"/>
                  </a:lnTo>
                  <a:lnTo>
                    <a:pt x="2" y="54"/>
                  </a:lnTo>
                  <a:lnTo>
                    <a:pt x="4" y="56"/>
                  </a:lnTo>
                  <a:lnTo>
                    <a:pt x="4" y="56"/>
                  </a:lnTo>
                  <a:lnTo>
                    <a:pt x="6" y="56"/>
                  </a:lnTo>
                  <a:lnTo>
                    <a:pt x="6" y="56"/>
                  </a:lnTo>
                  <a:lnTo>
                    <a:pt x="8" y="56"/>
                  </a:lnTo>
                  <a:lnTo>
                    <a:pt x="8" y="54"/>
                  </a:lnTo>
                  <a:lnTo>
                    <a:pt x="10" y="54"/>
                  </a:lnTo>
                  <a:lnTo>
                    <a:pt x="12" y="52"/>
                  </a:lnTo>
                  <a:lnTo>
                    <a:pt x="14" y="52"/>
                  </a:lnTo>
                  <a:lnTo>
                    <a:pt x="16" y="50"/>
                  </a:lnTo>
                  <a:lnTo>
                    <a:pt x="16" y="50"/>
                  </a:lnTo>
                  <a:lnTo>
                    <a:pt x="17" y="50"/>
                  </a:lnTo>
                  <a:lnTo>
                    <a:pt x="17" y="50"/>
                  </a:lnTo>
                  <a:lnTo>
                    <a:pt x="21" y="43"/>
                  </a:lnTo>
                  <a:lnTo>
                    <a:pt x="21" y="45"/>
                  </a:lnTo>
                  <a:lnTo>
                    <a:pt x="23" y="45"/>
                  </a:lnTo>
                  <a:lnTo>
                    <a:pt x="23" y="45"/>
                  </a:lnTo>
                  <a:lnTo>
                    <a:pt x="25" y="47"/>
                  </a:lnTo>
                  <a:lnTo>
                    <a:pt x="25" y="47"/>
                  </a:lnTo>
                  <a:lnTo>
                    <a:pt x="27" y="48"/>
                  </a:lnTo>
                  <a:lnTo>
                    <a:pt x="29" y="48"/>
                  </a:lnTo>
                  <a:lnTo>
                    <a:pt x="29" y="50"/>
                  </a:lnTo>
                  <a:lnTo>
                    <a:pt x="31" y="50"/>
                  </a:lnTo>
                  <a:lnTo>
                    <a:pt x="33" y="50"/>
                  </a:lnTo>
                  <a:lnTo>
                    <a:pt x="35" y="50"/>
                  </a:lnTo>
                  <a:lnTo>
                    <a:pt x="37" y="52"/>
                  </a:lnTo>
                  <a:lnTo>
                    <a:pt x="41" y="54"/>
                  </a:lnTo>
                  <a:lnTo>
                    <a:pt x="42" y="54"/>
                  </a:lnTo>
                  <a:lnTo>
                    <a:pt x="44" y="54"/>
                  </a:lnTo>
                  <a:lnTo>
                    <a:pt x="44" y="56"/>
                  </a:lnTo>
                  <a:lnTo>
                    <a:pt x="46" y="56"/>
                  </a:lnTo>
                  <a:lnTo>
                    <a:pt x="48" y="58"/>
                  </a:lnTo>
                  <a:lnTo>
                    <a:pt x="50" y="60"/>
                  </a:lnTo>
                  <a:lnTo>
                    <a:pt x="52" y="62"/>
                  </a:lnTo>
                  <a:lnTo>
                    <a:pt x="54" y="62"/>
                  </a:lnTo>
                  <a:lnTo>
                    <a:pt x="56" y="64"/>
                  </a:lnTo>
                  <a:lnTo>
                    <a:pt x="58" y="66"/>
                  </a:lnTo>
                  <a:lnTo>
                    <a:pt x="60" y="66"/>
                  </a:lnTo>
                  <a:lnTo>
                    <a:pt x="60" y="66"/>
                  </a:lnTo>
                  <a:lnTo>
                    <a:pt x="62" y="66"/>
                  </a:lnTo>
                  <a:lnTo>
                    <a:pt x="62" y="68"/>
                  </a:lnTo>
                  <a:lnTo>
                    <a:pt x="64" y="68"/>
                  </a:lnTo>
                  <a:lnTo>
                    <a:pt x="65" y="70"/>
                  </a:lnTo>
                  <a:lnTo>
                    <a:pt x="65" y="70"/>
                  </a:lnTo>
                  <a:lnTo>
                    <a:pt x="67" y="72"/>
                  </a:lnTo>
                  <a:lnTo>
                    <a:pt x="67" y="72"/>
                  </a:lnTo>
                  <a:lnTo>
                    <a:pt x="67" y="72"/>
                  </a:lnTo>
                  <a:lnTo>
                    <a:pt x="69" y="73"/>
                  </a:lnTo>
                  <a:lnTo>
                    <a:pt x="69" y="73"/>
                  </a:lnTo>
                  <a:lnTo>
                    <a:pt x="71" y="73"/>
                  </a:lnTo>
                  <a:lnTo>
                    <a:pt x="71" y="73"/>
                  </a:lnTo>
                  <a:lnTo>
                    <a:pt x="71" y="75"/>
                  </a:lnTo>
                  <a:lnTo>
                    <a:pt x="73" y="75"/>
                  </a:lnTo>
                  <a:lnTo>
                    <a:pt x="73" y="75"/>
                  </a:lnTo>
                  <a:lnTo>
                    <a:pt x="73" y="75"/>
                  </a:lnTo>
                  <a:lnTo>
                    <a:pt x="73" y="75"/>
                  </a:lnTo>
                  <a:lnTo>
                    <a:pt x="73" y="77"/>
                  </a:lnTo>
                  <a:lnTo>
                    <a:pt x="73" y="77"/>
                  </a:lnTo>
                  <a:lnTo>
                    <a:pt x="75" y="77"/>
                  </a:lnTo>
                  <a:lnTo>
                    <a:pt x="75" y="79"/>
                  </a:lnTo>
                  <a:lnTo>
                    <a:pt x="75" y="79"/>
                  </a:lnTo>
                  <a:lnTo>
                    <a:pt x="77" y="81"/>
                  </a:lnTo>
                  <a:lnTo>
                    <a:pt x="77" y="83"/>
                  </a:lnTo>
                  <a:lnTo>
                    <a:pt x="77" y="83"/>
                  </a:lnTo>
                  <a:lnTo>
                    <a:pt x="77" y="85"/>
                  </a:lnTo>
                  <a:lnTo>
                    <a:pt x="77" y="85"/>
                  </a:lnTo>
                  <a:lnTo>
                    <a:pt x="77" y="87"/>
                  </a:lnTo>
                  <a:lnTo>
                    <a:pt x="77" y="87"/>
                  </a:lnTo>
                  <a:lnTo>
                    <a:pt x="79" y="89"/>
                  </a:lnTo>
                  <a:lnTo>
                    <a:pt x="79" y="89"/>
                  </a:lnTo>
                  <a:lnTo>
                    <a:pt x="79" y="89"/>
                  </a:lnTo>
                  <a:lnTo>
                    <a:pt x="83" y="91"/>
                  </a:lnTo>
                  <a:lnTo>
                    <a:pt x="85" y="93"/>
                  </a:lnTo>
                  <a:lnTo>
                    <a:pt x="87" y="95"/>
                  </a:lnTo>
                  <a:lnTo>
                    <a:pt x="90" y="95"/>
                  </a:lnTo>
                  <a:lnTo>
                    <a:pt x="92" y="96"/>
                  </a:lnTo>
                  <a:lnTo>
                    <a:pt x="94" y="98"/>
                  </a:lnTo>
                  <a:lnTo>
                    <a:pt x="94" y="98"/>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2" name="Freeform 76"/>
            <p:cNvSpPr>
              <a:spLocks/>
            </p:cNvSpPr>
            <p:nvPr/>
          </p:nvSpPr>
          <p:spPr bwMode="auto">
            <a:xfrm>
              <a:off x="3470" y="2010"/>
              <a:ext cx="14" cy="32"/>
            </a:xfrm>
            <a:custGeom>
              <a:avLst/>
              <a:gdLst>
                <a:gd name="T0" fmla="*/ 12 w 14"/>
                <a:gd name="T1" fmla="*/ 29 h 29"/>
                <a:gd name="T2" fmla="*/ 10 w 14"/>
                <a:gd name="T3" fmla="*/ 29 h 29"/>
                <a:gd name="T4" fmla="*/ 8 w 14"/>
                <a:gd name="T5" fmla="*/ 29 h 29"/>
                <a:gd name="T6" fmla="*/ 8 w 14"/>
                <a:gd name="T7" fmla="*/ 27 h 29"/>
                <a:gd name="T8" fmla="*/ 6 w 14"/>
                <a:gd name="T9" fmla="*/ 27 h 29"/>
                <a:gd name="T10" fmla="*/ 4 w 14"/>
                <a:gd name="T11" fmla="*/ 25 h 29"/>
                <a:gd name="T12" fmla="*/ 4 w 14"/>
                <a:gd name="T13" fmla="*/ 23 h 29"/>
                <a:gd name="T14" fmla="*/ 2 w 14"/>
                <a:gd name="T15" fmla="*/ 21 h 29"/>
                <a:gd name="T16" fmla="*/ 2 w 14"/>
                <a:gd name="T17" fmla="*/ 17 h 29"/>
                <a:gd name="T18" fmla="*/ 2 w 14"/>
                <a:gd name="T19" fmla="*/ 16 h 29"/>
                <a:gd name="T20" fmla="*/ 2 w 14"/>
                <a:gd name="T21" fmla="*/ 16 h 29"/>
                <a:gd name="T22" fmla="*/ 2 w 14"/>
                <a:gd name="T23" fmla="*/ 14 h 29"/>
                <a:gd name="T24" fmla="*/ 2 w 14"/>
                <a:gd name="T25" fmla="*/ 14 h 29"/>
                <a:gd name="T26" fmla="*/ 0 w 14"/>
                <a:gd name="T27" fmla="*/ 12 h 29"/>
                <a:gd name="T28" fmla="*/ 2 w 14"/>
                <a:gd name="T29" fmla="*/ 12 h 29"/>
                <a:gd name="T30" fmla="*/ 2 w 14"/>
                <a:gd name="T31" fmla="*/ 10 h 29"/>
                <a:gd name="T32" fmla="*/ 2 w 14"/>
                <a:gd name="T33" fmla="*/ 8 h 29"/>
                <a:gd name="T34" fmla="*/ 2 w 14"/>
                <a:gd name="T35" fmla="*/ 10 h 29"/>
                <a:gd name="T36" fmla="*/ 4 w 14"/>
                <a:gd name="T37" fmla="*/ 10 h 29"/>
                <a:gd name="T38" fmla="*/ 4 w 14"/>
                <a:gd name="T39" fmla="*/ 8 h 29"/>
                <a:gd name="T40" fmla="*/ 4 w 14"/>
                <a:gd name="T41" fmla="*/ 6 h 29"/>
                <a:gd name="T42" fmla="*/ 6 w 14"/>
                <a:gd name="T43" fmla="*/ 4 h 29"/>
                <a:gd name="T44" fmla="*/ 6 w 14"/>
                <a:gd name="T45" fmla="*/ 2 h 29"/>
                <a:gd name="T46" fmla="*/ 8 w 14"/>
                <a:gd name="T47" fmla="*/ 0 h 29"/>
                <a:gd name="T48" fmla="*/ 8 w 14"/>
                <a:gd name="T49" fmla="*/ 0 h 29"/>
                <a:gd name="T50" fmla="*/ 10 w 14"/>
                <a:gd name="T51" fmla="*/ 4 h 29"/>
                <a:gd name="T52" fmla="*/ 10 w 14"/>
                <a:gd name="T53" fmla="*/ 6 h 29"/>
                <a:gd name="T54" fmla="*/ 10 w 14"/>
                <a:gd name="T55" fmla="*/ 8 h 29"/>
                <a:gd name="T56" fmla="*/ 10 w 14"/>
                <a:gd name="T57" fmla="*/ 8 h 29"/>
                <a:gd name="T58" fmla="*/ 10 w 14"/>
                <a:gd name="T59" fmla="*/ 10 h 29"/>
                <a:gd name="T60" fmla="*/ 12 w 14"/>
                <a:gd name="T61" fmla="*/ 10 h 29"/>
                <a:gd name="T62" fmla="*/ 12 w 14"/>
                <a:gd name="T63" fmla="*/ 12 h 29"/>
                <a:gd name="T64" fmla="*/ 12 w 14"/>
                <a:gd name="T65" fmla="*/ 14 h 29"/>
                <a:gd name="T66" fmla="*/ 12 w 14"/>
                <a:gd name="T67" fmla="*/ 16 h 29"/>
                <a:gd name="T68" fmla="*/ 12 w 14"/>
                <a:gd name="T69" fmla="*/ 17 h 29"/>
                <a:gd name="T70" fmla="*/ 12 w 14"/>
                <a:gd name="T71" fmla="*/ 19 h 29"/>
                <a:gd name="T72" fmla="*/ 12 w 14"/>
                <a:gd name="T73" fmla="*/ 23 h 29"/>
                <a:gd name="T74" fmla="*/ 12 w 14"/>
                <a:gd name="T75" fmla="*/ 25 h 29"/>
                <a:gd name="T76" fmla="*/ 14 w 14"/>
                <a:gd name="T77" fmla="*/ 27 h 29"/>
                <a:gd name="T78" fmla="*/ 14 w 14"/>
                <a:gd name="T79" fmla="*/ 29 h 29"/>
                <a:gd name="T80" fmla="*/ 12 w 14"/>
                <a:gd name="T81"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 h="29">
                  <a:moveTo>
                    <a:pt x="12" y="29"/>
                  </a:moveTo>
                  <a:lnTo>
                    <a:pt x="10" y="29"/>
                  </a:lnTo>
                  <a:lnTo>
                    <a:pt x="8" y="29"/>
                  </a:lnTo>
                  <a:lnTo>
                    <a:pt x="8" y="27"/>
                  </a:lnTo>
                  <a:lnTo>
                    <a:pt x="6" y="27"/>
                  </a:lnTo>
                  <a:lnTo>
                    <a:pt x="4" y="25"/>
                  </a:lnTo>
                  <a:lnTo>
                    <a:pt x="4" y="23"/>
                  </a:lnTo>
                  <a:lnTo>
                    <a:pt x="2" y="21"/>
                  </a:lnTo>
                  <a:lnTo>
                    <a:pt x="2" y="17"/>
                  </a:lnTo>
                  <a:lnTo>
                    <a:pt x="2" y="16"/>
                  </a:lnTo>
                  <a:lnTo>
                    <a:pt x="2" y="16"/>
                  </a:lnTo>
                  <a:lnTo>
                    <a:pt x="2" y="14"/>
                  </a:lnTo>
                  <a:lnTo>
                    <a:pt x="2" y="14"/>
                  </a:lnTo>
                  <a:lnTo>
                    <a:pt x="0" y="12"/>
                  </a:lnTo>
                  <a:lnTo>
                    <a:pt x="2" y="12"/>
                  </a:lnTo>
                  <a:lnTo>
                    <a:pt x="2" y="10"/>
                  </a:lnTo>
                  <a:lnTo>
                    <a:pt x="2" y="8"/>
                  </a:lnTo>
                  <a:lnTo>
                    <a:pt x="2" y="10"/>
                  </a:lnTo>
                  <a:lnTo>
                    <a:pt x="4" y="10"/>
                  </a:lnTo>
                  <a:lnTo>
                    <a:pt x="4" y="8"/>
                  </a:lnTo>
                  <a:lnTo>
                    <a:pt x="4" y="6"/>
                  </a:lnTo>
                  <a:lnTo>
                    <a:pt x="6" y="4"/>
                  </a:lnTo>
                  <a:lnTo>
                    <a:pt x="6" y="2"/>
                  </a:lnTo>
                  <a:lnTo>
                    <a:pt x="8" y="0"/>
                  </a:lnTo>
                  <a:lnTo>
                    <a:pt x="8" y="0"/>
                  </a:lnTo>
                  <a:lnTo>
                    <a:pt x="10" y="4"/>
                  </a:lnTo>
                  <a:lnTo>
                    <a:pt x="10" y="6"/>
                  </a:lnTo>
                  <a:lnTo>
                    <a:pt x="10" y="8"/>
                  </a:lnTo>
                  <a:lnTo>
                    <a:pt x="10" y="8"/>
                  </a:lnTo>
                  <a:lnTo>
                    <a:pt x="10" y="10"/>
                  </a:lnTo>
                  <a:lnTo>
                    <a:pt x="12" y="10"/>
                  </a:lnTo>
                  <a:lnTo>
                    <a:pt x="12" y="12"/>
                  </a:lnTo>
                  <a:lnTo>
                    <a:pt x="12" y="14"/>
                  </a:lnTo>
                  <a:lnTo>
                    <a:pt x="12" y="16"/>
                  </a:lnTo>
                  <a:lnTo>
                    <a:pt x="12" y="17"/>
                  </a:lnTo>
                  <a:lnTo>
                    <a:pt x="12" y="19"/>
                  </a:lnTo>
                  <a:lnTo>
                    <a:pt x="12" y="23"/>
                  </a:lnTo>
                  <a:lnTo>
                    <a:pt x="12" y="25"/>
                  </a:lnTo>
                  <a:lnTo>
                    <a:pt x="14" y="27"/>
                  </a:lnTo>
                  <a:lnTo>
                    <a:pt x="14" y="29"/>
                  </a:lnTo>
                  <a:lnTo>
                    <a:pt x="12" y="29"/>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3" name="Freeform 77"/>
            <p:cNvSpPr>
              <a:spLocks/>
            </p:cNvSpPr>
            <p:nvPr/>
          </p:nvSpPr>
          <p:spPr bwMode="auto">
            <a:xfrm>
              <a:off x="3547" y="2014"/>
              <a:ext cx="11" cy="19"/>
            </a:xfrm>
            <a:custGeom>
              <a:avLst/>
              <a:gdLst>
                <a:gd name="T0" fmla="*/ 11 w 11"/>
                <a:gd name="T1" fmla="*/ 17 h 17"/>
                <a:gd name="T2" fmla="*/ 11 w 11"/>
                <a:gd name="T3" fmla="*/ 15 h 17"/>
                <a:gd name="T4" fmla="*/ 10 w 11"/>
                <a:gd name="T5" fmla="*/ 13 h 17"/>
                <a:gd name="T6" fmla="*/ 8 w 11"/>
                <a:gd name="T7" fmla="*/ 12 h 17"/>
                <a:gd name="T8" fmla="*/ 6 w 11"/>
                <a:gd name="T9" fmla="*/ 10 h 17"/>
                <a:gd name="T10" fmla="*/ 4 w 11"/>
                <a:gd name="T11" fmla="*/ 10 h 17"/>
                <a:gd name="T12" fmla="*/ 2 w 11"/>
                <a:gd name="T13" fmla="*/ 8 h 17"/>
                <a:gd name="T14" fmla="*/ 2 w 11"/>
                <a:gd name="T15" fmla="*/ 6 h 17"/>
                <a:gd name="T16" fmla="*/ 0 w 11"/>
                <a:gd name="T17" fmla="*/ 4 h 17"/>
                <a:gd name="T18" fmla="*/ 0 w 11"/>
                <a:gd name="T19" fmla="*/ 4 h 17"/>
                <a:gd name="T20" fmla="*/ 2 w 11"/>
                <a:gd name="T21" fmla="*/ 4 h 17"/>
                <a:gd name="T22" fmla="*/ 2 w 11"/>
                <a:gd name="T23" fmla="*/ 2 h 17"/>
                <a:gd name="T24" fmla="*/ 2 w 11"/>
                <a:gd name="T25" fmla="*/ 2 h 17"/>
                <a:gd name="T26" fmla="*/ 4 w 11"/>
                <a:gd name="T27" fmla="*/ 2 h 17"/>
                <a:gd name="T28" fmla="*/ 4 w 11"/>
                <a:gd name="T29" fmla="*/ 2 h 17"/>
                <a:gd name="T30" fmla="*/ 6 w 11"/>
                <a:gd name="T31" fmla="*/ 2 h 17"/>
                <a:gd name="T32" fmla="*/ 6 w 11"/>
                <a:gd name="T33" fmla="*/ 0 h 17"/>
                <a:gd name="T34" fmla="*/ 8 w 11"/>
                <a:gd name="T35" fmla="*/ 2 h 17"/>
                <a:gd name="T36" fmla="*/ 8 w 11"/>
                <a:gd name="T37" fmla="*/ 4 h 17"/>
                <a:gd name="T38" fmla="*/ 10 w 11"/>
                <a:gd name="T39" fmla="*/ 6 h 17"/>
                <a:gd name="T40" fmla="*/ 10 w 11"/>
                <a:gd name="T41" fmla="*/ 8 h 17"/>
                <a:gd name="T42" fmla="*/ 11 w 11"/>
                <a:gd name="T43" fmla="*/ 10 h 17"/>
                <a:gd name="T44" fmla="*/ 11 w 11"/>
                <a:gd name="T45" fmla="*/ 10 h 17"/>
                <a:gd name="T46" fmla="*/ 11 w 11"/>
                <a:gd name="T47" fmla="*/ 12 h 17"/>
                <a:gd name="T48" fmla="*/ 11 w 11"/>
                <a:gd name="T49" fmla="*/ 13 h 17"/>
                <a:gd name="T50" fmla="*/ 11 w 11"/>
                <a:gd name="T51" fmla="*/ 15 h 17"/>
                <a:gd name="T52" fmla="*/ 11 w 11"/>
                <a:gd name="T53" fmla="*/ 15 h 17"/>
                <a:gd name="T54" fmla="*/ 11 w 11"/>
                <a:gd name="T55" fmla="*/ 15 h 17"/>
                <a:gd name="T56" fmla="*/ 11 w 11"/>
                <a:gd name="T57" fmla="*/ 15 h 17"/>
                <a:gd name="T58" fmla="*/ 11 w 11"/>
                <a:gd name="T59" fmla="*/ 15 h 17"/>
                <a:gd name="T60" fmla="*/ 11 w 11"/>
                <a:gd name="T61" fmla="*/ 15 h 17"/>
                <a:gd name="T62" fmla="*/ 11 w 11"/>
                <a:gd name="T63" fmla="*/ 17 h 17"/>
                <a:gd name="T64" fmla="*/ 11 w 11"/>
                <a:gd name="T65"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 h="17">
                  <a:moveTo>
                    <a:pt x="11" y="17"/>
                  </a:moveTo>
                  <a:lnTo>
                    <a:pt x="11" y="15"/>
                  </a:lnTo>
                  <a:lnTo>
                    <a:pt x="10" y="13"/>
                  </a:lnTo>
                  <a:lnTo>
                    <a:pt x="8" y="12"/>
                  </a:lnTo>
                  <a:lnTo>
                    <a:pt x="6" y="10"/>
                  </a:lnTo>
                  <a:lnTo>
                    <a:pt x="4" y="10"/>
                  </a:lnTo>
                  <a:lnTo>
                    <a:pt x="2" y="8"/>
                  </a:lnTo>
                  <a:lnTo>
                    <a:pt x="2" y="6"/>
                  </a:lnTo>
                  <a:lnTo>
                    <a:pt x="0" y="4"/>
                  </a:lnTo>
                  <a:lnTo>
                    <a:pt x="0" y="4"/>
                  </a:lnTo>
                  <a:lnTo>
                    <a:pt x="2" y="4"/>
                  </a:lnTo>
                  <a:lnTo>
                    <a:pt x="2" y="2"/>
                  </a:lnTo>
                  <a:lnTo>
                    <a:pt x="2" y="2"/>
                  </a:lnTo>
                  <a:lnTo>
                    <a:pt x="4" y="2"/>
                  </a:lnTo>
                  <a:lnTo>
                    <a:pt x="4" y="2"/>
                  </a:lnTo>
                  <a:lnTo>
                    <a:pt x="6" y="2"/>
                  </a:lnTo>
                  <a:lnTo>
                    <a:pt x="6" y="0"/>
                  </a:lnTo>
                  <a:lnTo>
                    <a:pt x="8" y="2"/>
                  </a:lnTo>
                  <a:lnTo>
                    <a:pt x="8" y="4"/>
                  </a:lnTo>
                  <a:lnTo>
                    <a:pt x="10" y="6"/>
                  </a:lnTo>
                  <a:lnTo>
                    <a:pt x="10" y="8"/>
                  </a:lnTo>
                  <a:lnTo>
                    <a:pt x="11" y="10"/>
                  </a:lnTo>
                  <a:lnTo>
                    <a:pt x="11" y="10"/>
                  </a:lnTo>
                  <a:lnTo>
                    <a:pt x="11" y="12"/>
                  </a:lnTo>
                  <a:lnTo>
                    <a:pt x="11" y="13"/>
                  </a:lnTo>
                  <a:lnTo>
                    <a:pt x="11" y="15"/>
                  </a:lnTo>
                  <a:lnTo>
                    <a:pt x="11" y="15"/>
                  </a:lnTo>
                  <a:lnTo>
                    <a:pt x="11" y="15"/>
                  </a:lnTo>
                  <a:lnTo>
                    <a:pt x="11" y="15"/>
                  </a:lnTo>
                  <a:lnTo>
                    <a:pt x="11" y="15"/>
                  </a:lnTo>
                  <a:lnTo>
                    <a:pt x="11" y="15"/>
                  </a:lnTo>
                  <a:lnTo>
                    <a:pt x="11" y="17"/>
                  </a:lnTo>
                  <a:lnTo>
                    <a:pt x="11" y="17"/>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4" name="Freeform 78"/>
            <p:cNvSpPr>
              <a:spLocks/>
            </p:cNvSpPr>
            <p:nvPr/>
          </p:nvSpPr>
          <p:spPr bwMode="auto">
            <a:xfrm>
              <a:off x="3405" y="1939"/>
              <a:ext cx="17" cy="30"/>
            </a:xfrm>
            <a:custGeom>
              <a:avLst/>
              <a:gdLst>
                <a:gd name="T0" fmla="*/ 8 w 17"/>
                <a:gd name="T1" fmla="*/ 2 h 27"/>
                <a:gd name="T2" fmla="*/ 8 w 17"/>
                <a:gd name="T3" fmla="*/ 4 h 27"/>
                <a:gd name="T4" fmla="*/ 10 w 17"/>
                <a:gd name="T5" fmla="*/ 4 h 27"/>
                <a:gd name="T6" fmla="*/ 10 w 17"/>
                <a:gd name="T7" fmla="*/ 4 h 27"/>
                <a:gd name="T8" fmla="*/ 11 w 17"/>
                <a:gd name="T9" fmla="*/ 4 h 27"/>
                <a:gd name="T10" fmla="*/ 11 w 17"/>
                <a:gd name="T11" fmla="*/ 4 h 27"/>
                <a:gd name="T12" fmla="*/ 11 w 17"/>
                <a:gd name="T13" fmla="*/ 4 h 27"/>
                <a:gd name="T14" fmla="*/ 13 w 17"/>
                <a:gd name="T15" fmla="*/ 2 h 27"/>
                <a:gd name="T16" fmla="*/ 13 w 17"/>
                <a:gd name="T17" fmla="*/ 2 h 27"/>
                <a:gd name="T18" fmla="*/ 13 w 17"/>
                <a:gd name="T19" fmla="*/ 6 h 27"/>
                <a:gd name="T20" fmla="*/ 13 w 17"/>
                <a:gd name="T21" fmla="*/ 10 h 27"/>
                <a:gd name="T22" fmla="*/ 13 w 17"/>
                <a:gd name="T23" fmla="*/ 13 h 27"/>
                <a:gd name="T24" fmla="*/ 13 w 17"/>
                <a:gd name="T25" fmla="*/ 15 h 27"/>
                <a:gd name="T26" fmla="*/ 15 w 17"/>
                <a:gd name="T27" fmla="*/ 19 h 27"/>
                <a:gd name="T28" fmla="*/ 15 w 17"/>
                <a:gd name="T29" fmla="*/ 21 h 27"/>
                <a:gd name="T30" fmla="*/ 15 w 17"/>
                <a:gd name="T31" fmla="*/ 25 h 27"/>
                <a:gd name="T32" fmla="*/ 17 w 17"/>
                <a:gd name="T33" fmla="*/ 27 h 27"/>
                <a:gd name="T34" fmla="*/ 6 w 17"/>
                <a:gd name="T35" fmla="*/ 27 h 27"/>
                <a:gd name="T36" fmla="*/ 4 w 17"/>
                <a:gd name="T37" fmla="*/ 25 h 27"/>
                <a:gd name="T38" fmla="*/ 4 w 17"/>
                <a:gd name="T39" fmla="*/ 25 h 27"/>
                <a:gd name="T40" fmla="*/ 2 w 17"/>
                <a:gd name="T41" fmla="*/ 25 h 27"/>
                <a:gd name="T42" fmla="*/ 2 w 17"/>
                <a:gd name="T43" fmla="*/ 25 h 27"/>
                <a:gd name="T44" fmla="*/ 0 w 17"/>
                <a:gd name="T45" fmla="*/ 23 h 27"/>
                <a:gd name="T46" fmla="*/ 0 w 17"/>
                <a:gd name="T47" fmla="*/ 23 h 27"/>
                <a:gd name="T48" fmla="*/ 0 w 17"/>
                <a:gd name="T49" fmla="*/ 23 h 27"/>
                <a:gd name="T50" fmla="*/ 0 w 17"/>
                <a:gd name="T51" fmla="*/ 23 h 27"/>
                <a:gd name="T52" fmla="*/ 2 w 17"/>
                <a:gd name="T53" fmla="*/ 4 h 27"/>
                <a:gd name="T54" fmla="*/ 2 w 17"/>
                <a:gd name="T55" fmla="*/ 4 h 27"/>
                <a:gd name="T56" fmla="*/ 4 w 17"/>
                <a:gd name="T57" fmla="*/ 4 h 27"/>
                <a:gd name="T58" fmla="*/ 4 w 17"/>
                <a:gd name="T59" fmla="*/ 4 h 27"/>
                <a:gd name="T60" fmla="*/ 6 w 17"/>
                <a:gd name="T61" fmla="*/ 4 h 27"/>
                <a:gd name="T62" fmla="*/ 6 w 17"/>
                <a:gd name="T63" fmla="*/ 4 h 27"/>
                <a:gd name="T64" fmla="*/ 8 w 17"/>
                <a:gd name="T65" fmla="*/ 2 h 27"/>
                <a:gd name="T66" fmla="*/ 8 w 17"/>
                <a:gd name="T67" fmla="*/ 2 h 27"/>
                <a:gd name="T68" fmla="*/ 10 w 17"/>
                <a:gd name="T69" fmla="*/ 0 h 27"/>
                <a:gd name="T70" fmla="*/ 8 w 17"/>
                <a:gd name="T71" fmla="*/ 2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7" h="27">
                  <a:moveTo>
                    <a:pt x="8" y="2"/>
                  </a:moveTo>
                  <a:lnTo>
                    <a:pt x="8" y="4"/>
                  </a:lnTo>
                  <a:lnTo>
                    <a:pt x="10" y="4"/>
                  </a:lnTo>
                  <a:lnTo>
                    <a:pt x="10" y="4"/>
                  </a:lnTo>
                  <a:lnTo>
                    <a:pt x="11" y="4"/>
                  </a:lnTo>
                  <a:lnTo>
                    <a:pt x="11" y="4"/>
                  </a:lnTo>
                  <a:lnTo>
                    <a:pt x="11" y="4"/>
                  </a:lnTo>
                  <a:lnTo>
                    <a:pt x="13" y="2"/>
                  </a:lnTo>
                  <a:lnTo>
                    <a:pt x="13" y="2"/>
                  </a:lnTo>
                  <a:lnTo>
                    <a:pt x="13" y="6"/>
                  </a:lnTo>
                  <a:lnTo>
                    <a:pt x="13" y="10"/>
                  </a:lnTo>
                  <a:lnTo>
                    <a:pt x="13" y="13"/>
                  </a:lnTo>
                  <a:lnTo>
                    <a:pt x="13" y="15"/>
                  </a:lnTo>
                  <a:lnTo>
                    <a:pt x="15" y="19"/>
                  </a:lnTo>
                  <a:lnTo>
                    <a:pt x="15" y="21"/>
                  </a:lnTo>
                  <a:lnTo>
                    <a:pt x="15" y="25"/>
                  </a:lnTo>
                  <a:lnTo>
                    <a:pt x="17" y="27"/>
                  </a:lnTo>
                  <a:lnTo>
                    <a:pt x="6" y="27"/>
                  </a:lnTo>
                  <a:lnTo>
                    <a:pt x="4" y="25"/>
                  </a:lnTo>
                  <a:lnTo>
                    <a:pt x="4" y="25"/>
                  </a:lnTo>
                  <a:lnTo>
                    <a:pt x="2" y="25"/>
                  </a:lnTo>
                  <a:lnTo>
                    <a:pt x="2" y="25"/>
                  </a:lnTo>
                  <a:lnTo>
                    <a:pt x="0" y="23"/>
                  </a:lnTo>
                  <a:lnTo>
                    <a:pt x="0" y="23"/>
                  </a:lnTo>
                  <a:lnTo>
                    <a:pt x="0" y="23"/>
                  </a:lnTo>
                  <a:lnTo>
                    <a:pt x="0" y="23"/>
                  </a:lnTo>
                  <a:lnTo>
                    <a:pt x="2" y="4"/>
                  </a:lnTo>
                  <a:lnTo>
                    <a:pt x="2" y="4"/>
                  </a:lnTo>
                  <a:lnTo>
                    <a:pt x="4" y="4"/>
                  </a:lnTo>
                  <a:lnTo>
                    <a:pt x="4" y="4"/>
                  </a:lnTo>
                  <a:lnTo>
                    <a:pt x="6" y="4"/>
                  </a:lnTo>
                  <a:lnTo>
                    <a:pt x="6" y="4"/>
                  </a:lnTo>
                  <a:lnTo>
                    <a:pt x="8" y="2"/>
                  </a:lnTo>
                  <a:lnTo>
                    <a:pt x="8" y="2"/>
                  </a:lnTo>
                  <a:lnTo>
                    <a:pt x="10" y="0"/>
                  </a:lnTo>
                  <a:lnTo>
                    <a:pt x="8" y="2"/>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5" name="Freeform 79"/>
            <p:cNvSpPr>
              <a:spLocks/>
            </p:cNvSpPr>
            <p:nvPr/>
          </p:nvSpPr>
          <p:spPr bwMode="auto">
            <a:xfrm>
              <a:off x="4512" y="2437"/>
              <a:ext cx="31" cy="20"/>
            </a:xfrm>
            <a:custGeom>
              <a:avLst/>
              <a:gdLst>
                <a:gd name="T0" fmla="*/ 0 w 31"/>
                <a:gd name="T1" fmla="*/ 2 h 19"/>
                <a:gd name="T2" fmla="*/ 4 w 31"/>
                <a:gd name="T3" fmla="*/ 2 h 19"/>
                <a:gd name="T4" fmla="*/ 8 w 31"/>
                <a:gd name="T5" fmla="*/ 2 h 19"/>
                <a:gd name="T6" fmla="*/ 10 w 31"/>
                <a:gd name="T7" fmla="*/ 2 h 19"/>
                <a:gd name="T8" fmla="*/ 14 w 31"/>
                <a:gd name="T9" fmla="*/ 2 h 19"/>
                <a:gd name="T10" fmla="*/ 16 w 31"/>
                <a:gd name="T11" fmla="*/ 2 h 19"/>
                <a:gd name="T12" fmla="*/ 17 w 31"/>
                <a:gd name="T13" fmla="*/ 2 h 19"/>
                <a:gd name="T14" fmla="*/ 19 w 31"/>
                <a:gd name="T15" fmla="*/ 0 h 19"/>
                <a:gd name="T16" fmla="*/ 21 w 31"/>
                <a:gd name="T17" fmla="*/ 0 h 19"/>
                <a:gd name="T18" fmla="*/ 23 w 31"/>
                <a:gd name="T19" fmla="*/ 4 h 19"/>
                <a:gd name="T20" fmla="*/ 27 w 31"/>
                <a:gd name="T21" fmla="*/ 8 h 19"/>
                <a:gd name="T22" fmla="*/ 29 w 31"/>
                <a:gd name="T23" fmla="*/ 11 h 19"/>
                <a:gd name="T24" fmla="*/ 29 w 31"/>
                <a:gd name="T25" fmla="*/ 15 h 19"/>
                <a:gd name="T26" fmla="*/ 31 w 31"/>
                <a:gd name="T27" fmla="*/ 17 h 19"/>
                <a:gd name="T28" fmla="*/ 29 w 31"/>
                <a:gd name="T29" fmla="*/ 19 h 19"/>
                <a:gd name="T30" fmla="*/ 27 w 31"/>
                <a:gd name="T31" fmla="*/ 19 h 19"/>
                <a:gd name="T32" fmla="*/ 25 w 31"/>
                <a:gd name="T33" fmla="*/ 19 h 19"/>
                <a:gd name="T34" fmla="*/ 17 w 31"/>
                <a:gd name="T35" fmla="*/ 19 h 19"/>
                <a:gd name="T36" fmla="*/ 12 w 31"/>
                <a:gd name="T37" fmla="*/ 17 h 19"/>
                <a:gd name="T38" fmla="*/ 8 w 31"/>
                <a:gd name="T39" fmla="*/ 15 h 19"/>
                <a:gd name="T40" fmla="*/ 6 w 31"/>
                <a:gd name="T41" fmla="*/ 11 h 19"/>
                <a:gd name="T42" fmla="*/ 4 w 31"/>
                <a:gd name="T43" fmla="*/ 8 h 19"/>
                <a:gd name="T44" fmla="*/ 4 w 31"/>
                <a:gd name="T45" fmla="*/ 4 h 19"/>
                <a:gd name="T46" fmla="*/ 4 w 31"/>
                <a:gd name="T47" fmla="*/ 2 h 19"/>
                <a:gd name="T48" fmla="*/ 4 w 31"/>
                <a:gd name="T49" fmla="*/ 2 h 19"/>
                <a:gd name="T50" fmla="*/ 4 w 31"/>
                <a:gd name="T51" fmla="*/ 2 h 19"/>
                <a:gd name="T52" fmla="*/ 4 w 31"/>
                <a:gd name="T53" fmla="*/ 2 h 19"/>
                <a:gd name="T54" fmla="*/ 4 w 31"/>
                <a:gd name="T55" fmla="*/ 2 h 19"/>
                <a:gd name="T56" fmla="*/ 4 w 31"/>
                <a:gd name="T57" fmla="*/ 4 h 19"/>
                <a:gd name="T58" fmla="*/ 4 w 31"/>
                <a:gd name="T59" fmla="*/ 4 h 19"/>
                <a:gd name="T60" fmla="*/ 4 w 31"/>
                <a:gd name="T61" fmla="*/ 4 h 19"/>
                <a:gd name="T62" fmla="*/ 6 w 31"/>
                <a:gd name="T63" fmla="*/ 2 h 19"/>
                <a:gd name="T64" fmla="*/ 6 w 31"/>
                <a:gd name="T65" fmla="*/ 2 h 19"/>
                <a:gd name="T66" fmla="*/ 0 w 31"/>
                <a:gd name="T67"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 h="19">
                  <a:moveTo>
                    <a:pt x="0" y="2"/>
                  </a:moveTo>
                  <a:lnTo>
                    <a:pt x="4" y="2"/>
                  </a:lnTo>
                  <a:lnTo>
                    <a:pt x="8" y="2"/>
                  </a:lnTo>
                  <a:lnTo>
                    <a:pt x="10" y="2"/>
                  </a:lnTo>
                  <a:lnTo>
                    <a:pt x="14" y="2"/>
                  </a:lnTo>
                  <a:lnTo>
                    <a:pt x="16" y="2"/>
                  </a:lnTo>
                  <a:lnTo>
                    <a:pt x="17" y="2"/>
                  </a:lnTo>
                  <a:lnTo>
                    <a:pt x="19" y="0"/>
                  </a:lnTo>
                  <a:lnTo>
                    <a:pt x="21" y="0"/>
                  </a:lnTo>
                  <a:lnTo>
                    <a:pt x="23" y="4"/>
                  </a:lnTo>
                  <a:lnTo>
                    <a:pt x="27" y="8"/>
                  </a:lnTo>
                  <a:lnTo>
                    <a:pt x="29" y="11"/>
                  </a:lnTo>
                  <a:lnTo>
                    <a:pt x="29" y="15"/>
                  </a:lnTo>
                  <a:lnTo>
                    <a:pt x="31" y="17"/>
                  </a:lnTo>
                  <a:lnTo>
                    <a:pt x="29" y="19"/>
                  </a:lnTo>
                  <a:lnTo>
                    <a:pt x="27" y="19"/>
                  </a:lnTo>
                  <a:lnTo>
                    <a:pt x="25" y="19"/>
                  </a:lnTo>
                  <a:lnTo>
                    <a:pt x="17" y="19"/>
                  </a:lnTo>
                  <a:lnTo>
                    <a:pt x="12" y="17"/>
                  </a:lnTo>
                  <a:lnTo>
                    <a:pt x="8" y="15"/>
                  </a:lnTo>
                  <a:lnTo>
                    <a:pt x="6" y="11"/>
                  </a:lnTo>
                  <a:lnTo>
                    <a:pt x="4" y="8"/>
                  </a:lnTo>
                  <a:lnTo>
                    <a:pt x="4" y="4"/>
                  </a:lnTo>
                  <a:lnTo>
                    <a:pt x="4" y="2"/>
                  </a:lnTo>
                  <a:lnTo>
                    <a:pt x="4" y="2"/>
                  </a:lnTo>
                  <a:lnTo>
                    <a:pt x="4" y="2"/>
                  </a:lnTo>
                  <a:lnTo>
                    <a:pt x="4" y="2"/>
                  </a:lnTo>
                  <a:lnTo>
                    <a:pt x="4" y="2"/>
                  </a:lnTo>
                  <a:lnTo>
                    <a:pt x="4" y="4"/>
                  </a:lnTo>
                  <a:lnTo>
                    <a:pt x="4" y="4"/>
                  </a:lnTo>
                  <a:lnTo>
                    <a:pt x="4" y="4"/>
                  </a:lnTo>
                  <a:lnTo>
                    <a:pt x="6" y="2"/>
                  </a:lnTo>
                  <a:lnTo>
                    <a:pt x="6" y="2"/>
                  </a:lnTo>
                  <a:lnTo>
                    <a:pt x="0" y="2"/>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6" name="Freeform 80"/>
            <p:cNvSpPr>
              <a:spLocks/>
            </p:cNvSpPr>
            <p:nvPr/>
          </p:nvSpPr>
          <p:spPr bwMode="auto">
            <a:xfrm>
              <a:off x="1601" y="1306"/>
              <a:ext cx="27" cy="20"/>
            </a:xfrm>
            <a:custGeom>
              <a:avLst/>
              <a:gdLst>
                <a:gd name="T0" fmla="*/ 0 w 27"/>
                <a:gd name="T1" fmla="*/ 14 h 18"/>
                <a:gd name="T2" fmla="*/ 0 w 27"/>
                <a:gd name="T3" fmla="*/ 14 h 18"/>
                <a:gd name="T4" fmla="*/ 2 w 27"/>
                <a:gd name="T5" fmla="*/ 16 h 18"/>
                <a:gd name="T6" fmla="*/ 2 w 27"/>
                <a:gd name="T7" fmla="*/ 16 h 18"/>
                <a:gd name="T8" fmla="*/ 4 w 27"/>
                <a:gd name="T9" fmla="*/ 16 h 18"/>
                <a:gd name="T10" fmla="*/ 6 w 27"/>
                <a:gd name="T11" fmla="*/ 18 h 18"/>
                <a:gd name="T12" fmla="*/ 6 w 27"/>
                <a:gd name="T13" fmla="*/ 18 h 18"/>
                <a:gd name="T14" fmla="*/ 8 w 27"/>
                <a:gd name="T15" fmla="*/ 18 h 18"/>
                <a:gd name="T16" fmla="*/ 10 w 27"/>
                <a:gd name="T17" fmla="*/ 18 h 18"/>
                <a:gd name="T18" fmla="*/ 12 w 27"/>
                <a:gd name="T19" fmla="*/ 18 h 18"/>
                <a:gd name="T20" fmla="*/ 16 w 27"/>
                <a:gd name="T21" fmla="*/ 16 h 18"/>
                <a:gd name="T22" fmla="*/ 18 w 27"/>
                <a:gd name="T23" fmla="*/ 14 h 18"/>
                <a:gd name="T24" fmla="*/ 21 w 27"/>
                <a:gd name="T25" fmla="*/ 12 h 18"/>
                <a:gd name="T26" fmla="*/ 23 w 27"/>
                <a:gd name="T27" fmla="*/ 10 h 18"/>
                <a:gd name="T28" fmla="*/ 25 w 27"/>
                <a:gd name="T29" fmla="*/ 6 h 18"/>
                <a:gd name="T30" fmla="*/ 27 w 27"/>
                <a:gd name="T31" fmla="*/ 4 h 18"/>
                <a:gd name="T32" fmla="*/ 27 w 27"/>
                <a:gd name="T33" fmla="*/ 2 h 18"/>
                <a:gd name="T34" fmla="*/ 23 w 27"/>
                <a:gd name="T35" fmla="*/ 0 h 18"/>
                <a:gd name="T36" fmla="*/ 18 w 27"/>
                <a:gd name="T37" fmla="*/ 0 h 18"/>
                <a:gd name="T38" fmla="*/ 14 w 27"/>
                <a:gd name="T39" fmla="*/ 2 h 18"/>
                <a:gd name="T40" fmla="*/ 10 w 27"/>
                <a:gd name="T41" fmla="*/ 4 h 18"/>
                <a:gd name="T42" fmla="*/ 6 w 27"/>
                <a:gd name="T43" fmla="*/ 6 h 18"/>
                <a:gd name="T44" fmla="*/ 4 w 27"/>
                <a:gd name="T45" fmla="*/ 8 h 18"/>
                <a:gd name="T46" fmla="*/ 0 w 27"/>
                <a:gd name="T47" fmla="*/ 12 h 18"/>
                <a:gd name="T48" fmla="*/ 0 w 27"/>
                <a:gd name="T49" fmla="*/ 1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 h="18">
                  <a:moveTo>
                    <a:pt x="0" y="14"/>
                  </a:moveTo>
                  <a:lnTo>
                    <a:pt x="0" y="14"/>
                  </a:lnTo>
                  <a:lnTo>
                    <a:pt x="2" y="16"/>
                  </a:lnTo>
                  <a:lnTo>
                    <a:pt x="2" y="16"/>
                  </a:lnTo>
                  <a:lnTo>
                    <a:pt x="4" y="16"/>
                  </a:lnTo>
                  <a:lnTo>
                    <a:pt x="6" y="18"/>
                  </a:lnTo>
                  <a:lnTo>
                    <a:pt x="6" y="18"/>
                  </a:lnTo>
                  <a:lnTo>
                    <a:pt x="8" y="18"/>
                  </a:lnTo>
                  <a:lnTo>
                    <a:pt x="10" y="18"/>
                  </a:lnTo>
                  <a:lnTo>
                    <a:pt x="12" y="18"/>
                  </a:lnTo>
                  <a:lnTo>
                    <a:pt x="16" y="16"/>
                  </a:lnTo>
                  <a:lnTo>
                    <a:pt x="18" y="14"/>
                  </a:lnTo>
                  <a:lnTo>
                    <a:pt x="21" y="12"/>
                  </a:lnTo>
                  <a:lnTo>
                    <a:pt x="23" y="10"/>
                  </a:lnTo>
                  <a:lnTo>
                    <a:pt x="25" y="6"/>
                  </a:lnTo>
                  <a:lnTo>
                    <a:pt x="27" y="4"/>
                  </a:lnTo>
                  <a:lnTo>
                    <a:pt x="27" y="2"/>
                  </a:lnTo>
                  <a:lnTo>
                    <a:pt x="23" y="0"/>
                  </a:lnTo>
                  <a:lnTo>
                    <a:pt x="18" y="0"/>
                  </a:lnTo>
                  <a:lnTo>
                    <a:pt x="14" y="2"/>
                  </a:lnTo>
                  <a:lnTo>
                    <a:pt x="10" y="4"/>
                  </a:lnTo>
                  <a:lnTo>
                    <a:pt x="6" y="6"/>
                  </a:lnTo>
                  <a:lnTo>
                    <a:pt x="4" y="8"/>
                  </a:lnTo>
                  <a:lnTo>
                    <a:pt x="0" y="12"/>
                  </a:lnTo>
                  <a:lnTo>
                    <a:pt x="0" y="14"/>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7" name="Freeform 81"/>
            <p:cNvSpPr>
              <a:spLocks/>
            </p:cNvSpPr>
            <p:nvPr/>
          </p:nvSpPr>
          <p:spPr bwMode="auto">
            <a:xfrm>
              <a:off x="1590" y="1431"/>
              <a:ext cx="19" cy="11"/>
            </a:xfrm>
            <a:custGeom>
              <a:avLst/>
              <a:gdLst>
                <a:gd name="T0" fmla="*/ 0 w 19"/>
                <a:gd name="T1" fmla="*/ 10 h 10"/>
                <a:gd name="T2" fmla="*/ 2 w 19"/>
                <a:gd name="T3" fmla="*/ 10 h 10"/>
                <a:gd name="T4" fmla="*/ 5 w 19"/>
                <a:gd name="T5" fmla="*/ 10 h 10"/>
                <a:gd name="T6" fmla="*/ 7 w 19"/>
                <a:gd name="T7" fmla="*/ 8 h 10"/>
                <a:gd name="T8" fmla="*/ 11 w 19"/>
                <a:gd name="T9" fmla="*/ 6 h 10"/>
                <a:gd name="T10" fmla="*/ 13 w 19"/>
                <a:gd name="T11" fmla="*/ 6 h 10"/>
                <a:gd name="T12" fmla="*/ 15 w 19"/>
                <a:gd name="T13" fmla="*/ 4 h 10"/>
                <a:gd name="T14" fmla="*/ 17 w 19"/>
                <a:gd name="T15" fmla="*/ 2 h 10"/>
                <a:gd name="T16" fmla="*/ 19 w 19"/>
                <a:gd name="T17" fmla="*/ 0 h 10"/>
                <a:gd name="T18" fmla="*/ 15 w 19"/>
                <a:gd name="T19" fmla="*/ 0 h 10"/>
                <a:gd name="T20" fmla="*/ 13 w 19"/>
                <a:gd name="T21" fmla="*/ 0 h 10"/>
                <a:gd name="T22" fmla="*/ 9 w 19"/>
                <a:gd name="T23" fmla="*/ 2 h 10"/>
                <a:gd name="T24" fmla="*/ 7 w 19"/>
                <a:gd name="T25" fmla="*/ 2 h 10"/>
                <a:gd name="T26" fmla="*/ 4 w 19"/>
                <a:gd name="T27" fmla="*/ 4 h 10"/>
                <a:gd name="T28" fmla="*/ 2 w 19"/>
                <a:gd name="T29" fmla="*/ 6 h 10"/>
                <a:gd name="T30" fmla="*/ 0 w 19"/>
                <a:gd name="T31" fmla="*/ 8 h 10"/>
                <a:gd name="T32" fmla="*/ 0 w 19"/>
                <a:gd name="T33"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 h="10">
                  <a:moveTo>
                    <a:pt x="0" y="10"/>
                  </a:moveTo>
                  <a:lnTo>
                    <a:pt x="2" y="10"/>
                  </a:lnTo>
                  <a:lnTo>
                    <a:pt x="5" y="10"/>
                  </a:lnTo>
                  <a:lnTo>
                    <a:pt x="7" y="8"/>
                  </a:lnTo>
                  <a:lnTo>
                    <a:pt x="11" y="6"/>
                  </a:lnTo>
                  <a:lnTo>
                    <a:pt x="13" y="6"/>
                  </a:lnTo>
                  <a:lnTo>
                    <a:pt x="15" y="4"/>
                  </a:lnTo>
                  <a:lnTo>
                    <a:pt x="17" y="2"/>
                  </a:lnTo>
                  <a:lnTo>
                    <a:pt x="19" y="0"/>
                  </a:lnTo>
                  <a:lnTo>
                    <a:pt x="15" y="0"/>
                  </a:lnTo>
                  <a:lnTo>
                    <a:pt x="13" y="0"/>
                  </a:lnTo>
                  <a:lnTo>
                    <a:pt x="9" y="2"/>
                  </a:lnTo>
                  <a:lnTo>
                    <a:pt x="7" y="2"/>
                  </a:lnTo>
                  <a:lnTo>
                    <a:pt x="4" y="4"/>
                  </a:lnTo>
                  <a:lnTo>
                    <a:pt x="2" y="6"/>
                  </a:lnTo>
                  <a:lnTo>
                    <a:pt x="0" y="8"/>
                  </a:lnTo>
                  <a:lnTo>
                    <a:pt x="0" y="1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8" name="Freeform 82"/>
            <p:cNvSpPr>
              <a:spLocks/>
            </p:cNvSpPr>
            <p:nvPr/>
          </p:nvSpPr>
          <p:spPr bwMode="auto">
            <a:xfrm>
              <a:off x="1540" y="1492"/>
              <a:ext cx="9" cy="11"/>
            </a:xfrm>
            <a:custGeom>
              <a:avLst/>
              <a:gdLst>
                <a:gd name="T0" fmla="*/ 0 w 9"/>
                <a:gd name="T1" fmla="*/ 4 h 10"/>
                <a:gd name="T2" fmla="*/ 0 w 9"/>
                <a:gd name="T3" fmla="*/ 4 h 10"/>
                <a:gd name="T4" fmla="*/ 0 w 9"/>
                <a:gd name="T5" fmla="*/ 6 h 10"/>
                <a:gd name="T6" fmla="*/ 0 w 9"/>
                <a:gd name="T7" fmla="*/ 6 h 10"/>
                <a:gd name="T8" fmla="*/ 2 w 9"/>
                <a:gd name="T9" fmla="*/ 8 h 10"/>
                <a:gd name="T10" fmla="*/ 2 w 9"/>
                <a:gd name="T11" fmla="*/ 8 h 10"/>
                <a:gd name="T12" fmla="*/ 2 w 9"/>
                <a:gd name="T13" fmla="*/ 10 h 10"/>
                <a:gd name="T14" fmla="*/ 4 w 9"/>
                <a:gd name="T15" fmla="*/ 10 h 10"/>
                <a:gd name="T16" fmla="*/ 4 w 9"/>
                <a:gd name="T17" fmla="*/ 10 h 10"/>
                <a:gd name="T18" fmla="*/ 9 w 9"/>
                <a:gd name="T19" fmla="*/ 10 h 10"/>
                <a:gd name="T20" fmla="*/ 9 w 9"/>
                <a:gd name="T21" fmla="*/ 8 h 10"/>
                <a:gd name="T22" fmla="*/ 9 w 9"/>
                <a:gd name="T23" fmla="*/ 6 h 10"/>
                <a:gd name="T24" fmla="*/ 9 w 9"/>
                <a:gd name="T25" fmla="*/ 4 h 10"/>
                <a:gd name="T26" fmla="*/ 9 w 9"/>
                <a:gd name="T27" fmla="*/ 2 h 10"/>
                <a:gd name="T28" fmla="*/ 9 w 9"/>
                <a:gd name="T29" fmla="*/ 2 h 10"/>
                <a:gd name="T30" fmla="*/ 9 w 9"/>
                <a:gd name="T31" fmla="*/ 0 h 10"/>
                <a:gd name="T32" fmla="*/ 9 w 9"/>
                <a:gd name="T33" fmla="*/ 0 h 10"/>
                <a:gd name="T34" fmla="*/ 8 w 9"/>
                <a:gd name="T35" fmla="*/ 0 h 10"/>
                <a:gd name="T36" fmla="*/ 8 w 9"/>
                <a:gd name="T37" fmla="*/ 0 h 10"/>
                <a:gd name="T38" fmla="*/ 6 w 9"/>
                <a:gd name="T39" fmla="*/ 0 h 10"/>
                <a:gd name="T40" fmla="*/ 4 w 9"/>
                <a:gd name="T41" fmla="*/ 0 h 10"/>
                <a:gd name="T42" fmla="*/ 4 w 9"/>
                <a:gd name="T43" fmla="*/ 0 h 10"/>
                <a:gd name="T44" fmla="*/ 2 w 9"/>
                <a:gd name="T45" fmla="*/ 2 h 10"/>
                <a:gd name="T46" fmla="*/ 2 w 9"/>
                <a:gd name="T47" fmla="*/ 2 h 10"/>
                <a:gd name="T48" fmla="*/ 0 w 9"/>
                <a:gd name="T49" fmla="*/ 2 h 10"/>
                <a:gd name="T50" fmla="*/ 0 w 9"/>
                <a:gd name="T51" fmla="*/ 4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 h="10">
                  <a:moveTo>
                    <a:pt x="0" y="4"/>
                  </a:moveTo>
                  <a:lnTo>
                    <a:pt x="0" y="4"/>
                  </a:lnTo>
                  <a:lnTo>
                    <a:pt x="0" y="6"/>
                  </a:lnTo>
                  <a:lnTo>
                    <a:pt x="0" y="6"/>
                  </a:lnTo>
                  <a:lnTo>
                    <a:pt x="2" y="8"/>
                  </a:lnTo>
                  <a:lnTo>
                    <a:pt x="2" y="8"/>
                  </a:lnTo>
                  <a:lnTo>
                    <a:pt x="2" y="10"/>
                  </a:lnTo>
                  <a:lnTo>
                    <a:pt x="4" y="10"/>
                  </a:lnTo>
                  <a:lnTo>
                    <a:pt x="4" y="10"/>
                  </a:lnTo>
                  <a:lnTo>
                    <a:pt x="9" y="10"/>
                  </a:lnTo>
                  <a:lnTo>
                    <a:pt x="9" y="8"/>
                  </a:lnTo>
                  <a:lnTo>
                    <a:pt x="9" y="6"/>
                  </a:lnTo>
                  <a:lnTo>
                    <a:pt x="9" y="4"/>
                  </a:lnTo>
                  <a:lnTo>
                    <a:pt x="9" y="2"/>
                  </a:lnTo>
                  <a:lnTo>
                    <a:pt x="9" y="2"/>
                  </a:lnTo>
                  <a:lnTo>
                    <a:pt x="9" y="0"/>
                  </a:lnTo>
                  <a:lnTo>
                    <a:pt x="9" y="0"/>
                  </a:lnTo>
                  <a:lnTo>
                    <a:pt x="8" y="0"/>
                  </a:lnTo>
                  <a:lnTo>
                    <a:pt x="8" y="0"/>
                  </a:lnTo>
                  <a:lnTo>
                    <a:pt x="6" y="0"/>
                  </a:lnTo>
                  <a:lnTo>
                    <a:pt x="4" y="0"/>
                  </a:lnTo>
                  <a:lnTo>
                    <a:pt x="4" y="0"/>
                  </a:lnTo>
                  <a:lnTo>
                    <a:pt x="2" y="2"/>
                  </a:lnTo>
                  <a:lnTo>
                    <a:pt x="2" y="2"/>
                  </a:lnTo>
                  <a:lnTo>
                    <a:pt x="0" y="2"/>
                  </a:lnTo>
                  <a:lnTo>
                    <a:pt x="0" y="4"/>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9" name="Freeform 83"/>
            <p:cNvSpPr>
              <a:spLocks/>
            </p:cNvSpPr>
            <p:nvPr/>
          </p:nvSpPr>
          <p:spPr bwMode="auto">
            <a:xfrm>
              <a:off x="1494" y="1194"/>
              <a:ext cx="40" cy="16"/>
            </a:xfrm>
            <a:custGeom>
              <a:avLst/>
              <a:gdLst>
                <a:gd name="T0" fmla="*/ 0 w 40"/>
                <a:gd name="T1" fmla="*/ 13 h 15"/>
                <a:gd name="T2" fmla="*/ 6 w 40"/>
                <a:gd name="T3" fmla="*/ 15 h 15"/>
                <a:gd name="T4" fmla="*/ 11 w 40"/>
                <a:gd name="T5" fmla="*/ 15 h 15"/>
                <a:gd name="T6" fmla="*/ 17 w 40"/>
                <a:gd name="T7" fmla="*/ 15 h 15"/>
                <a:gd name="T8" fmla="*/ 23 w 40"/>
                <a:gd name="T9" fmla="*/ 15 h 15"/>
                <a:gd name="T10" fmla="*/ 27 w 40"/>
                <a:gd name="T11" fmla="*/ 15 h 15"/>
                <a:gd name="T12" fmla="*/ 32 w 40"/>
                <a:gd name="T13" fmla="*/ 13 h 15"/>
                <a:gd name="T14" fmla="*/ 36 w 40"/>
                <a:gd name="T15" fmla="*/ 13 h 15"/>
                <a:gd name="T16" fmla="*/ 40 w 40"/>
                <a:gd name="T17" fmla="*/ 13 h 15"/>
                <a:gd name="T18" fmla="*/ 38 w 40"/>
                <a:gd name="T19" fmla="*/ 5 h 15"/>
                <a:gd name="T20" fmla="*/ 34 w 40"/>
                <a:gd name="T21" fmla="*/ 1 h 15"/>
                <a:gd name="T22" fmla="*/ 29 w 40"/>
                <a:gd name="T23" fmla="*/ 0 h 15"/>
                <a:gd name="T24" fmla="*/ 21 w 40"/>
                <a:gd name="T25" fmla="*/ 1 h 15"/>
                <a:gd name="T26" fmla="*/ 15 w 40"/>
                <a:gd name="T27" fmla="*/ 3 h 15"/>
                <a:gd name="T28" fmla="*/ 9 w 40"/>
                <a:gd name="T29" fmla="*/ 5 h 15"/>
                <a:gd name="T30" fmla="*/ 4 w 40"/>
                <a:gd name="T31" fmla="*/ 9 h 15"/>
                <a:gd name="T32" fmla="*/ 0 w 40"/>
                <a:gd name="T33" fmla="*/ 13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0" h="15">
                  <a:moveTo>
                    <a:pt x="0" y="13"/>
                  </a:moveTo>
                  <a:lnTo>
                    <a:pt x="6" y="15"/>
                  </a:lnTo>
                  <a:lnTo>
                    <a:pt x="11" y="15"/>
                  </a:lnTo>
                  <a:lnTo>
                    <a:pt x="17" y="15"/>
                  </a:lnTo>
                  <a:lnTo>
                    <a:pt x="23" y="15"/>
                  </a:lnTo>
                  <a:lnTo>
                    <a:pt x="27" y="15"/>
                  </a:lnTo>
                  <a:lnTo>
                    <a:pt x="32" y="13"/>
                  </a:lnTo>
                  <a:lnTo>
                    <a:pt x="36" y="13"/>
                  </a:lnTo>
                  <a:lnTo>
                    <a:pt x="40" y="13"/>
                  </a:lnTo>
                  <a:lnTo>
                    <a:pt x="38" y="5"/>
                  </a:lnTo>
                  <a:lnTo>
                    <a:pt x="34" y="1"/>
                  </a:lnTo>
                  <a:lnTo>
                    <a:pt x="29" y="0"/>
                  </a:lnTo>
                  <a:lnTo>
                    <a:pt x="21" y="1"/>
                  </a:lnTo>
                  <a:lnTo>
                    <a:pt x="15" y="3"/>
                  </a:lnTo>
                  <a:lnTo>
                    <a:pt x="9" y="5"/>
                  </a:lnTo>
                  <a:lnTo>
                    <a:pt x="4" y="9"/>
                  </a:lnTo>
                  <a:lnTo>
                    <a:pt x="0" y="13"/>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0" name="Freeform 84"/>
            <p:cNvSpPr>
              <a:spLocks/>
            </p:cNvSpPr>
            <p:nvPr/>
          </p:nvSpPr>
          <p:spPr bwMode="auto">
            <a:xfrm>
              <a:off x="1477" y="1131"/>
              <a:ext cx="21" cy="11"/>
            </a:xfrm>
            <a:custGeom>
              <a:avLst/>
              <a:gdLst>
                <a:gd name="T0" fmla="*/ 21 w 21"/>
                <a:gd name="T1" fmla="*/ 0 h 10"/>
                <a:gd name="T2" fmla="*/ 19 w 21"/>
                <a:gd name="T3" fmla="*/ 0 h 10"/>
                <a:gd name="T4" fmla="*/ 17 w 21"/>
                <a:gd name="T5" fmla="*/ 0 h 10"/>
                <a:gd name="T6" fmla="*/ 15 w 21"/>
                <a:gd name="T7" fmla="*/ 0 h 10"/>
                <a:gd name="T8" fmla="*/ 13 w 21"/>
                <a:gd name="T9" fmla="*/ 0 h 10"/>
                <a:gd name="T10" fmla="*/ 11 w 21"/>
                <a:gd name="T11" fmla="*/ 0 h 10"/>
                <a:gd name="T12" fmla="*/ 9 w 21"/>
                <a:gd name="T13" fmla="*/ 0 h 10"/>
                <a:gd name="T14" fmla="*/ 9 w 21"/>
                <a:gd name="T15" fmla="*/ 0 h 10"/>
                <a:gd name="T16" fmla="*/ 7 w 21"/>
                <a:gd name="T17" fmla="*/ 0 h 10"/>
                <a:gd name="T18" fmla="*/ 7 w 21"/>
                <a:gd name="T19" fmla="*/ 0 h 10"/>
                <a:gd name="T20" fmla="*/ 5 w 21"/>
                <a:gd name="T21" fmla="*/ 0 h 10"/>
                <a:gd name="T22" fmla="*/ 5 w 21"/>
                <a:gd name="T23" fmla="*/ 0 h 10"/>
                <a:gd name="T24" fmla="*/ 3 w 21"/>
                <a:gd name="T25" fmla="*/ 2 h 10"/>
                <a:gd name="T26" fmla="*/ 1 w 21"/>
                <a:gd name="T27" fmla="*/ 2 h 10"/>
                <a:gd name="T28" fmla="*/ 1 w 21"/>
                <a:gd name="T29" fmla="*/ 2 h 10"/>
                <a:gd name="T30" fmla="*/ 0 w 21"/>
                <a:gd name="T31" fmla="*/ 4 h 10"/>
                <a:gd name="T32" fmla="*/ 0 w 21"/>
                <a:gd name="T33" fmla="*/ 4 h 10"/>
                <a:gd name="T34" fmla="*/ 0 w 21"/>
                <a:gd name="T35" fmla="*/ 6 h 10"/>
                <a:gd name="T36" fmla="*/ 1 w 21"/>
                <a:gd name="T37" fmla="*/ 6 h 10"/>
                <a:gd name="T38" fmla="*/ 1 w 21"/>
                <a:gd name="T39" fmla="*/ 8 h 10"/>
                <a:gd name="T40" fmla="*/ 3 w 21"/>
                <a:gd name="T41" fmla="*/ 8 h 10"/>
                <a:gd name="T42" fmla="*/ 5 w 21"/>
                <a:gd name="T43" fmla="*/ 10 h 10"/>
                <a:gd name="T44" fmla="*/ 5 w 21"/>
                <a:gd name="T45" fmla="*/ 10 h 10"/>
                <a:gd name="T46" fmla="*/ 7 w 21"/>
                <a:gd name="T47" fmla="*/ 10 h 10"/>
                <a:gd name="T48" fmla="*/ 7 w 21"/>
                <a:gd name="T49" fmla="*/ 10 h 10"/>
                <a:gd name="T50" fmla="*/ 9 w 21"/>
                <a:gd name="T51" fmla="*/ 10 h 10"/>
                <a:gd name="T52" fmla="*/ 11 w 21"/>
                <a:gd name="T53" fmla="*/ 10 h 10"/>
                <a:gd name="T54" fmla="*/ 13 w 21"/>
                <a:gd name="T55" fmla="*/ 8 h 10"/>
                <a:gd name="T56" fmla="*/ 15 w 21"/>
                <a:gd name="T57" fmla="*/ 8 h 10"/>
                <a:gd name="T58" fmla="*/ 15 w 21"/>
                <a:gd name="T59" fmla="*/ 6 h 10"/>
                <a:gd name="T60" fmla="*/ 17 w 21"/>
                <a:gd name="T61" fmla="*/ 6 h 10"/>
                <a:gd name="T62" fmla="*/ 17 w 21"/>
                <a:gd name="T63" fmla="*/ 4 h 10"/>
                <a:gd name="T64" fmla="*/ 19 w 21"/>
                <a:gd name="T65" fmla="*/ 4 h 10"/>
                <a:gd name="T66" fmla="*/ 21 w 21"/>
                <a:gd name="T6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10">
                  <a:moveTo>
                    <a:pt x="21" y="0"/>
                  </a:moveTo>
                  <a:lnTo>
                    <a:pt x="19" y="0"/>
                  </a:lnTo>
                  <a:lnTo>
                    <a:pt x="17" y="0"/>
                  </a:lnTo>
                  <a:lnTo>
                    <a:pt x="15" y="0"/>
                  </a:lnTo>
                  <a:lnTo>
                    <a:pt x="13" y="0"/>
                  </a:lnTo>
                  <a:lnTo>
                    <a:pt x="11" y="0"/>
                  </a:lnTo>
                  <a:lnTo>
                    <a:pt x="9" y="0"/>
                  </a:lnTo>
                  <a:lnTo>
                    <a:pt x="9" y="0"/>
                  </a:lnTo>
                  <a:lnTo>
                    <a:pt x="7" y="0"/>
                  </a:lnTo>
                  <a:lnTo>
                    <a:pt x="7" y="0"/>
                  </a:lnTo>
                  <a:lnTo>
                    <a:pt x="5" y="0"/>
                  </a:lnTo>
                  <a:lnTo>
                    <a:pt x="5" y="0"/>
                  </a:lnTo>
                  <a:lnTo>
                    <a:pt x="3" y="2"/>
                  </a:lnTo>
                  <a:lnTo>
                    <a:pt x="1" y="2"/>
                  </a:lnTo>
                  <a:lnTo>
                    <a:pt x="1" y="2"/>
                  </a:lnTo>
                  <a:lnTo>
                    <a:pt x="0" y="4"/>
                  </a:lnTo>
                  <a:lnTo>
                    <a:pt x="0" y="4"/>
                  </a:lnTo>
                  <a:lnTo>
                    <a:pt x="0" y="6"/>
                  </a:lnTo>
                  <a:lnTo>
                    <a:pt x="1" y="6"/>
                  </a:lnTo>
                  <a:lnTo>
                    <a:pt x="1" y="8"/>
                  </a:lnTo>
                  <a:lnTo>
                    <a:pt x="3" y="8"/>
                  </a:lnTo>
                  <a:lnTo>
                    <a:pt x="5" y="10"/>
                  </a:lnTo>
                  <a:lnTo>
                    <a:pt x="5" y="10"/>
                  </a:lnTo>
                  <a:lnTo>
                    <a:pt x="7" y="10"/>
                  </a:lnTo>
                  <a:lnTo>
                    <a:pt x="7" y="10"/>
                  </a:lnTo>
                  <a:lnTo>
                    <a:pt x="9" y="10"/>
                  </a:lnTo>
                  <a:lnTo>
                    <a:pt x="11" y="10"/>
                  </a:lnTo>
                  <a:lnTo>
                    <a:pt x="13" y="8"/>
                  </a:lnTo>
                  <a:lnTo>
                    <a:pt x="15" y="8"/>
                  </a:lnTo>
                  <a:lnTo>
                    <a:pt x="15" y="6"/>
                  </a:lnTo>
                  <a:lnTo>
                    <a:pt x="17" y="6"/>
                  </a:lnTo>
                  <a:lnTo>
                    <a:pt x="17" y="4"/>
                  </a:lnTo>
                  <a:lnTo>
                    <a:pt x="19" y="4"/>
                  </a:lnTo>
                  <a:lnTo>
                    <a:pt x="21"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1" name="Freeform 85"/>
            <p:cNvSpPr>
              <a:spLocks/>
            </p:cNvSpPr>
            <p:nvPr/>
          </p:nvSpPr>
          <p:spPr bwMode="auto">
            <a:xfrm>
              <a:off x="1889" y="1599"/>
              <a:ext cx="21" cy="18"/>
            </a:xfrm>
            <a:custGeom>
              <a:avLst/>
              <a:gdLst>
                <a:gd name="T0" fmla="*/ 0 w 21"/>
                <a:gd name="T1" fmla="*/ 10 h 17"/>
                <a:gd name="T2" fmla="*/ 0 w 21"/>
                <a:gd name="T3" fmla="*/ 12 h 17"/>
                <a:gd name="T4" fmla="*/ 2 w 21"/>
                <a:gd name="T5" fmla="*/ 13 h 17"/>
                <a:gd name="T6" fmla="*/ 4 w 21"/>
                <a:gd name="T7" fmla="*/ 15 h 17"/>
                <a:gd name="T8" fmla="*/ 4 w 21"/>
                <a:gd name="T9" fmla="*/ 15 h 17"/>
                <a:gd name="T10" fmla="*/ 6 w 21"/>
                <a:gd name="T11" fmla="*/ 17 h 17"/>
                <a:gd name="T12" fmla="*/ 8 w 21"/>
                <a:gd name="T13" fmla="*/ 17 h 17"/>
                <a:gd name="T14" fmla="*/ 10 w 21"/>
                <a:gd name="T15" fmla="*/ 17 h 17"/>
                <a:gd name="T16" fmla="*/ 12 w 21"/>
                <a:gd name="T17" fmla="*/ 17 h 17"/>
                <a:gd name="T18" fmla="*/ 15 w 21"/>
                <a:gd name="T19" fmla="*/ 17 h 17"/>
                <a:gd name="T20" fmla="*/ 17 w 21"/>
                <a:gd name="T21" fmla="*/ 15 h 17"/>
                <a:gd name="T22" fmla="*/ 19 w 21"/>
                <a:gd name="T23" fmla="*/ 13 h 17"/>
                <a:gd name="T24" fmla="*/ 19 w 21"/>
                <a:gd name="T25" fmla="*/ 10 h 17"/>
                <a:gd name="T26" fmla="*/ 21 w 21"/>
                <a:gd name="T27" fmla="*/ 8 h 17"/>
                <a:gd name="T28" fmla="*/ 21 w 21"/>
                <a:gd name="T29" fmla="*/ 4 h 17"/>
                <a:gd name="T30" fmla="*/ 21 w 21"/>
                <a:gd name="T31" fmla="*/ 2 h 17"/>
                <a:gd name="T32" fmla="*/ 21 w 21"/>
                <a:gd name="T33" fmla="*/ 0 h 17"/>
                <a:gd name="T34" fmla="*/ 19 w 21"/>
                <a:gd name="T35" fmla="*/ 0 h 17"/>
                <a:gd name="T36" fmla="*/ 17 w 21"/>
                <a:gd name="T37" fmla="*/ 0 h 17"/>
                <a:gd name="T38" fmla="*/ 13 w 21"/>
                <a:gd name="T39" fmla="*/ 2 h 17"/>
                <a:gd name="T40" fmla="*/ 10 w 21"/>
                <a:gd name="T41" fmla="*/ 2 h 17"/>
                <a:gd name="T42" fmla="*/ 6 w 21"/>
                <a:gd name="T43" fmla="*/ 4 h 17"/>
                <a:gd name="T44" fmla="*/ 4 w 21"/>
                <a:gd name="T45" fmla="*/ 6 h 17"/>
                <a:gd name="T46" fmla="*/ 2 w 21"/>
                <a:gd name="T47" fmla="*/ 8 h 17"/>
                <a:gd name="T48" fmla="*/ 0 w 21"/>
                <a:gd name="T49" fmla="*/ 1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 h="17">
                  <a:moveTo>
                    <a:pt x="0" y="10"/>
                  </a:moveTo>
                  <a:lnTo>
                    <a:pt x="0" y="12"/>
                  </a:lnTo>
                  <a:lnTo>
                    <a:pt x="2" y="13"/>
                  </a:lnTo>
                  <a:lnTo>
                    <a:pt x="4" y="15"/>
                  </a:lnTo>
                  <a:lnTo>
                    <a:pt x="4" y="15"/>
                  </a:lnTo>
                  <a:lnTo>
                    <a:pt x="6" y="17"/>
                  </a:lnTo>
                  <a:lnTo>
                    <a:pt x="8" y="17"/>
                  </a:lnTo>
                  <a:lnTo>
                    <a:pt x="10" y="17"/>
                  </a:lnTo>
                  <a:lnTo>
                    <a:pt x="12" y="17"/>
                  </a:lnTo>
                  <a:lnTo>
                    <a:pt x="15" y="17"/>
                  </a:lnTo>
                  <a:lnTo>
                    <a:pt x="17" y="15"/>
                  </a:lnTo>
                  <a:lnTo>
                    <a:pt x="19" y="13"/>
                  </a:lnTo>
                  <a:lnTo>
                    <a:pt x="19" y="10"/>
                  </a:lnTo>
                  <a:lnTo>
                    <a:pt x="21" y="8"/>
                  </a:lnTo>
                  <a:lnTo>
                    <a:pt x="21" y="4"/>
                  </a:lnTo>
                  <a:lnTo>
                    <a:pt x="21" y="2"/>
                  </a:lnTo>
                  <a:lnTo>
                    <a:pt x="21" y="0"/>
                  </a:lnTo>
                  <a:lnTo>
                    <a:pt x="19" y="0"/>
                  </a:lnTo>
                  <a:lnTo>
                    <a:pt x="17" y="0"/>
                  </a:lnTo>
                  <a:lnTo>
                    <a:pt x="13" y="2"/>
                  </a:lnTo>
                  <a:lnTo>
                    <a:pt x="10" y="2"/>
                  </a:lnTo>
                  <a:lnTo>
                    <a:pt x="6" y="4"/>
                  </a:lnTo>
                  <a:lnTo>
                    <a:pt x="4" y="6"/>
                  </a:lnTo>
                  <a:lnTo>
                    <a:pt x="2" y="8"/>
                  </a:lnTo>
                  <a:lnTo>
                    <a:pt x="0" y="1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2" name="Freeform 86"/>
            <p:cNvSpPr>
              <a:spLocks/>
            </p:cNvSpPr>
            <p:nvPr/>
          </p:nvSpPr>
          <p:spPr bwMode="auto">
            <a:xfrm>
              <a:off x="1761" y="1557"/>
              <a:ext cx="28" cy="17"/>
            </a:xfrm>
            <a:custGeom>
              <a:avLst/>
              <a:gdLst>
                <a:gd name="T0" fmla="*/ 21 w 28"/>
                <a:gd name="T1" fmla="*/ 5 h 15"/>
                <a:gd name="T2" fmla="*/ 19 w 28"/>
                <a:gd name="T3" fmla="*/ 3 h 15"/>
                <a:gd name="T4" fmla="*/ 17 w 28"/>
                <a:gd name="T5" fmla="*/ 3 h 15"/>
                <a:gd name="T6" fmla="*/ 17 w 28"/>
                <a:gd name="T7" fmla="*/ 3 h 15"/>
                <a:gd name="T8" fmla="*/ 15 w 28"/>
                <a:gd name="T9" fmla="*/ 2 h 15"/>
                <a:gd name="T10" fmla="*/ 13 w 28"/>
                <a:gd name="T11" fmla="*/ 2 h 15"/>
                <a:gd name="T12" fmla="*/ 11 w 28"/>
                <a:gd name="T13" fmla="*/ 2 h 15"/>
                <a:gd name="T14" fmla="*/ 9 w 28"/>
                <a:gd name="T15" fmla="*/ 2 h 15"/>
                <a:gd name="T16" fmla="*/ 7 w 28"/>
                <a:gd name="T17" fmla="*/ 0 h 15"/>
                <a:gd name="T18" fmla="*/ 5 w 28"/>
                <a:gd name="T19" fmla="*/ 0 h 15"/>
                <a:gd name="T20" fmla="*/ 5 w 28"/>
                <a:gd name="T21" fmla="*/ 0 h 15"/>
                <a:gd name="T22" fmla="*/ 5 w 28"/>
                <a:gd name="T23" fmla="*/ 0 h 15"/>
                <a:gd name="T24" fmla="*/ 3 w 28"/>
                <a:gd name="T25" fmla="*/ 0 h 15"/>
                <a:gd name="T26" fmla="*/ 3 w 28"/>
                <a:gd name="T27" fmla="*/ 0 h 15"/>
                <a:gd name="T28" fmla="*/ 1 w 28"/>
                <a:gd name="T29" fmla="*/ 0 h 15"/>
                <a:gd name="T30" fmla="*/ 0 w 28"/>
                <a:gd name="T31" fmla="*/ 0 h 15"/>
                <a:gd name="T32" fmla="*/ 0 w 28"/>
                <a:gd name="T33" fmla="*/ 0 h 15"/>
                <a:gd name="T34" fmla="*/ 1 w 28"/>
                <a:gd name="T35" fmla="*/ 3 h 15"/>
                <a:gd name="T36" fmla="*/ 3 w 28"/>
                <a:gd name="T37" fmla="*/ 7 h 15"/>
                <a:gd name="T38" fmla="*/ 5 w 28"/>
                <a:gd name="T39" fmla="*/ 9 h 15"/>
                <a:gd name="T40" fmla="*/ 7 w 28"/>
                <a:gd name="T41" fmla="*/ 11 h 15"/>
                <a:gd name="T42" fmla="*/ 11 w 28"/>
                <a:gd name="T43" fmla="*/ 13 h 15"/>
                <a:gd name="T44" fmla="*/ 13 w 28"/>
                <a:gd name="T45" fmla="*/ 13 h 15"/>
                <a:gd name="T46" fmla="*/ 15 w 28"/>
                <a:gd name="T47" fmla="*/ 15 h 15"/>
                <a:gd name="T48" fmla="*/ 19 w 28"/>
                <a:gd name="T49" fmla="*/ 15 h 15"/>
                <a:gd name="T50" fmla="*/ 21 w 28"/>
                <a:gd name="T51" fmla="*/ 15 h 15"/>
                <a:gd name="T52" fmla="*/ 21 w 28"/>
                <a:gd name="T53" fmla="*/ 13 h 15"/>
                <a:gd name="T54" fmla="*/ 23 w 28"/>
                <a:gd name="T55" fmla="*/ 13 h 15"/>
                <a:gd name="T56" fmla="*/ 24 w 28"/>
                <a:gd name="T57" fmla="*/ 13 h 15"/>
                <a:gd name="T58" fmla="*/ 24 w 28"/>
                <a:gd name="T59" fmla="*/ 13 h 15"/>
                <a:gd name="T60" fmla="*/ 26 w 28"/>
                <a:gd name="T61" fmla="*/ 11 h 15"/>
                <a:gd name="T62" fmla="*/ 28 w 28"/>
                <a:gd name="T63" fmla="*/ 11 h 15"/>
                <a:gd name="T64" fmla="*/ 28 w 28"/>
                <a:gd name="T65" fmla="*/ 11 h 15"/>
                <a:gd name="T66" fmla="*/ 28 w 28"/>
                <a:gd name="T67" fmla="*/ 9 h 15"/>
                <a:gd name="T68" fmla="*/ 26 w 28"/>
                <a:gd name="T69" fmla="*/ 9 h 15"/>
                <a:gd name="T70" fmla="*/ 26 w 28"/>
                <a:gd name="T71" fmla="*/ 7 h 15"/>
                <a:gd name="T72" fmla="*/ 24 w 28"/>
                <a:gd name="T73" fmla="*/ 7 h 15"/>
                <a:gd name="T74" fmla="*/ 24 w 28"/>
                <a:gd name="T75" fmla="*/ 5 h 15"/>
                <a:gd name="T76" fmla="*/ 23 w 28"/>
                <a:gd name="T77" fmla="*/ 5 h 15"/>
                <a:gd name="T78" fmla="*/ 23 w 28"/>
                <a:gd name="T79" fmla="*/ 5 h 15"/>
                <a:gd name="T80" fmla="*/ 21 w 28"/>
                <a:gd name="T81" fmla="*/ 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8" h="15">
                  <a:moveTo>
                    <a:pt x="21" y="5"/>
                  </a:moveTo>
                  <a:lnTo>
                    <a:pt x="19" y="3"/>
                  </a:lnTo>
                  <a:lnTo>
                    <a:pt x="17" y="3"/>
                  </a:lnTo>
                  <a:lnTo>
                    <a:pt x="17" y="3"/>
                  </a:lnTo>
                  <a:lnTo>
                    <a:pt x="15" y="2"/>
                  </a:lnTo>
                  <a:lnTo>
                    <a:pt x="13" y="2"/>
                  </a:lnTo>
                  <a:lnTo>
                    <a:pt x="11" y="2"/>
                  </a:lnTo>
                  <a:lnTo>
                    <a:pt x="9" y="2"/>
                  </a:lnTo>
                  <a:lnTo>
                    <a:pt x="7" y="0"/>
                  </a:lnTo>
                  <a:lnTo>
                    <a:pt x="5" y="0"/>
                  </a:lnTo>
                  <a:lnTo>
                    <a:pt x="5" y="0"/>
                  </a:lnTo>
                  <a:lnTo>
                    <a:pt x="5" y="0"/>
                  </a:lnTo>
                  <a:lnTo>
                    <a:pt x="3" y="0"/>
                  </a:lnTo>
                  <a:lnTo>
                    <a:pt x="3" y="0"/>
                  </a:lnTo>
                  <a:lnTo>
                    <a:pt x="1" y="0"/>
                  </a:lnTo>
                  <a:lnTo>
                    <a:pt x="0" y="0"/>
                  </a:lnTo>
                  <a:lnTo>
                    <a:pt x="0" y="0"/>
                  </a:lnTo>
                  <a:lnTo>
                    <a:pt x="1" y="3"/>
                  </a:lnTo>
                  <a:lnTo>
                    <a:pt x="3" y="7"/>
                  </a:lnTo>
                  <a:lnTo>
                    <a:pt x="5" y="9"/>
                  </a:lnTo>
                  <a:lnTo>
                    <a:pt x="7" y="11"/>
                  </a:lnTo>
                  <a:lnTo>
                    <a:pt x="11" y="13"/>
                  </a:lnTo>
                  <a:lnTo>
                    <a:pt x="13" y="13"/>
                  </a:lnTo>
                  <a:lnTo>
                    <a:pt x="15" y="15"/>
                  </a:lnTo>
                  <a:lnTo>
                    <a:pt x="19" y="15"/>
                  </a:lnTo>
                  <a:lnTo>
                    <a:pt x="21" y="15"/>
                  </a:lnTo>
                  <a:lnTo>
                    <a:pt x="21" y="13"/>
                  </a:lnTo>
                  <a:lnTo>
                    <a:pt x="23" y="13"/>
                  </a:lnTo>
                  <a:lnTo>
                    <a:pt x="24" y="13"/>
                  </a:lnTo>
                  <a:lnTo>
                    <a:pt x="24" y="13"/>
                  </a:lnTo>
                  <a:lnTo>
                    <a:pt x="26" y="11"/>
                  </a:lnTo>
                  <a:lnTo>
                    <a:pt x="28" y="11"/>
                  </a:lnTo>
                  <a:lnTo>
                    <a:pt x="28" y="11"/>
                  </a:lnTo>
                  <a:lnTo>
                    <a:pt x="28" y="9"/>
                  </a:lnTo>
                  <a:lnTo>
                    <a:pt x="26" y="9"/>
                  </a:lnTo>
                  <a:lnTo>
                    <a:pt x="26" y="7"/>
                  </a:lnTo>
                  <a:lnTo>
                    <a:pt x="24" y="7"/>
                  </a:lnTo>
                  <a:lnTo>
                    <a:pt x="24" y="5"/>
                  </a:lnTo>
                  <a:lnTo>
                    <a:pt x="23" y="5"/>
                  </a:lnTo>
                  <a:lnTo>
                    <a:pt x="23" y="5"/>
                  </a:lnTo>
                  <a:lnTo>
                    <a:pt x="21" y="5"/>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3" name="Freeform 87"/>
            <p:cNvSpPr>
              <a:spLocks/>
            </p:cNvSpPr>
            <p:nvPr/>
          </p:nvSpPr>
          <p:spPr bwMode="auto">
            <a:xfrm>
              <a:off x="1776" y="1599"/>
              <a:ext cx="11" cy="6"/>
            </a:xfrm>
            <a:custGeom>
              <a:avLst/>
              <a:gdLst>
                <a:gd name="T0" fmla="*/ 0 w 11"/>
                <a:gd name="T1" fmla="*/ 4 h 6"/>
                <a:gd name="T2" fmla="*/ 0 w 11"/>
                <a:gd name="T3" fmla="*/ 4 h 6"/>
                <a:gd name="T4" fmla="*/ 2 w 11"/>
                <a:gd name="T5" fmla="*/ 4 h 6"/>
                <a:gd name="T6" fmla="*/ 4 w 11"/>
                <a:gd name="T7" fmla="*/ 6 h 6"/>
                <a:gd name="T8" fmla="*/ 6 w 11"/>
                <a:gd name="T9" fmla="*/ 4 h 6"/>
                <a:gd name="T10" fmla="*/ 8 w 11"/>
                <a:gd name="T11" fmla="*/ 4 h 6"/>
                <a:gd name="T12" fmla="*/ 9 w 11"/>
                <a:gd name="T13" fmla="*/ 4 h 6"/>
                <a:gd name="T14" fmla="*/ 11 w 11"/>
                <a:gd name="T15" fmla="*/ 2 h 6"/>
                <a:gd name="T16" fmla="*/ 11 w 11"/>
                <a:gd name="T17" fmla="*/ 0 h 6"/>
                <a:gd name="T18" fmla="*/ 0 w 11"/>
                <a:gd name="T19"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6">
                  <a:moveTo>
                    <a:pt x="0" y="4"/>
                  </a:moveTo>
                  <a:lnTo>
                    <a:pt x="0" y="4"/>
                  </a:lnTo>
                  <a:lnTo>
                    <a:pt x="2" y="4"/>
                  </a:lnTo>
                  <a:lnTo>
                    <a:pt x="4" y="6"/>
                  </a:lnTo>
                  <a:lnTo>
                    <a:pt x="6" y="4"/>
                  </a:lnTo>
                  <a:lnTo>
                    <a:pt x="8" y="4"/>
                  </a:lnTo>
                  <a:lnTo>
                    <a:pt x="9" y="4"/>
                  </a:lnTo>
                  <a:lnTo>
                    <a:pt x="11" y="2"/>
                  </a:lnTo>
                  <a:lnTo>
                    <a:pt x="11" y="0"/>
                  </a:lnTo>
                  <a:lnTo>
                    <a:pt x="0" y="4"/>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4" name="Freeform 88"/>
            <p:cNvSpPr>
              <a:spLocks/>
            </p:cNvSpPr>
            <p:nvPr/>
          </p:nvSpPr>
          <p:spPr bwMode="auto">
            <a:xfrm>
              <a:off x="1784" y="1626"/>
              <a:ext cx="13" cy="11"/>
            </a:xfrm>
            <a:custGeom>
              <a:avLst/>
              <a:gdLst>
                <a:gd name="T0" fmla="*/ 13 w 13"/>
                <a:gd name="T1" fmla="*/ 0 h 10"/>
                <a:gd name="T2" fmla="*/ 11 w 13"/>
                <a:gd name="T3" fmla="*/ 2 h 10"/>
                <a:gd name="T4" fmla="*/ 9 w 13"/>
                <a:gd name="T5" fmla="*/ 4 h 10"/>
                <a:gd name="T6" fmla="*/ 7 w 13"/>
                <a:gd name="T7" fmla="*/ 4 h 10"/>
                <a:gd name="T8" fmla="*/ 5 w 13"/>
                <a:gd name="T9" fmla="*/ 6 h 10"/>
                <a:gd name="T10" fmla="*/ 3 w 13"/>
                <a:gd name="T11" fmla="*/ 8 h 10"/>
                <a:gd name="T12" fmla="*/ 1 w 13"/>
                <a:gd name="T13" fmla="*/ 8 h 10"/>
                <a:gd name="T14" fmla="*/ 1 w 13"/>
                <a:gd name="T15" fmla="*/ 10 h 10"/>
                <a:gd name="T16" fmla="*/ 0 w 13"/>
                <a:gd name="T17" fmla="*/ 10 h 10"/>
                <a:gd name="T18" fmla="*/ 1 w 13"/>
                <a:gd name="T19" fmla="*/ 10 h 10"/>
                <a:gd name="T20" fmla="*/ 1 w 13"/>
                <a:gd name="T21" fmla="*/ 10 h 10"/>
                <a:gd name="T22" fmla="*/ 3 w 13"/>
                <a:gd name="T23" fmla="*/ 10 h 10"/>
                <a:gd name="T24" fmla="*/ 5 w 13"/>
                <a:gd name="T25" fmla="*/ 10 h 10"/>
                <a:gd name="T26" fmla="*/ 7 w 13"/>
                <a:gd name="T27" fmla="*/ 10 h 10"/>
                <a:gd name="T28" fmla="*/ 9 w 13"/>
                <a:gd name="T29" fmla="*/ 10 h 10"/>
                <a:gd name="T30" fmla="*/ 11 w 13"/>
                <a:gd name="T31" fmla="*/ 10 h 10"/>
                <a:gd name="T32" fmla="*/ 13 w 13"/>
                <a:gd name="T33" fmla="*/ 10 h 10"/>
                <a:gd name="T34" fmla="*/ 13 w 13"/>
                <a:gd name="T35" fmla="*/ 10 h 10"/>
                <a:gd name="T36" fmla="*/ 13 w 13"/>
                <a:gd name="T37" fmla="*/ 8 h 10"/>
                <a:gd name="T38" fmla="*/ 13 w 13"/>
                <a:gd name="T39" fmla="*/ 6 h 10"/>
                <a:gd name="T40" fmla="*/ 13 w 13"/>
                <a:gd name="T41" fmla="*/ 6 h 10"/>
                <a:gd name="T42" fmla="*/ 13 w 13"/>
                <a:gd name="T43" fmla="*/ 4 h 10"/>
                <a:gd name="T44" fmla="*/ 13 w 13"/>
                <a:gd name="T45" fmla="*/ 4 h 10"/>
                <a:gd name="T46" fmla="*/ 13 w 13"/>
                <a:gd name="T47" fmla="*/ 2 h 10"/>
                <a:gd name="T48" fmla="*/ 13 w 13"/>
                <a:gd name="T49"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 h="10">
                  <a:moveTo>
                    <a:pt x="13" y="0"/>
                  </a:moveTo>
                  <a:lnTo>
                    <a:pt x="11" y="2"/>
                  </a:lnTo>
                  <a:lnTo>
                    <a:pt x="9" y="4"/>
                  </a:lnTo>
                  <a:lnTo>
                    <a:pt x="7" y="4"/>
                  </a:lnTo>
                  <a:lnTo>
                    <a:pt x="5" y="6"/>
                  </a:lnTo>
                  <a:lnTo>
                    <a:pt x="3" y="8"/>
                  </a:lnTo>
                  <a:lnTo>
                    <a:pt x="1" y="8"/>
                  </a:lnTo>
                  <a:lnTo>
                    <a:pt x="1" y="10"/>
                  </a:lnTo>
                  <a:lnTo>
                    <a:pt x="0" y="10"/>
                  </a:lnTo>
                  <a:lnTo>
                    <a:pt x="1" y="10"/>
                  </a:lnTo>
                  <a:lnTo>
                    <a:pt x="1" y="10"/>
                  </a:lnTo>
                  <a:lnTo>
                    <a:pt x="3" y="10"/>
                  </a:lnTo>
                  <a:lnTo>
                    <a:pt x="5" y="10"/>
                  </a:lnTo>
                  <a:lnTo>
                    <a:pt x="7" y="10"/>
                  </a:lnTo>
                  <a:lnTo>
                    <a:pt x="9" y="10"/>
                  </a:lnTo>
                  <a:lnTo>
                    <a:pt x="11" y="10"/>
                  </a:lnTo>
                  <a:lnTo>
                    <a:pt x="13" y="10"/>
                  </a:lnTo>
                  <a:lnTo>
                    <a:pt x="13" y="10"/>
                  </a:lnTo>
                  <a:lnTo>
                    <a:pt x="13" y="8"/>
                  </a:lnTo>
                  <a:lnTo>
                    <a:pt x="13" y="6"/>
                  </a:lnTo>
                  <a:lnTo>
                    <a:pt x="13" y="6"/>
                  </a:lnTo>
                  <a:lnTo>
                    <a:pt x="13" y="4"/>
                  </a:lnTo>
                  <a:lnTo>
                    <a:pt x="13" y="4"/>
                  </a:lnTo>
                  <a:lnTo>
                    <a:pt x="13" y="2"/>
                  </a:lnTo>
                  <a:lnTo>
                    <a:pt x="13"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5" name="Freeform 89"/>
            <p:cNvSpPr>
              <a:spLocks/>
            </p:cNvSpPr>
            <p:nvPr/>
          </p:nvSpPr>
          <p:spPr bwMode="auto">
            <a:xfrm>
              <a:off x="1643" y="1321"/>
              <a:ext cx="14" cy="10"/>
            </a:xfrm>
            <a:custGeom>
              <a:avLst/>
              <a:gdLst>
                <a:gd name="T0" fmla="*/ 6 w 14"/>
                <a:gd name="T1" fmla="*/ 0 h 9"/>
                <a:gd name="T2" fmla="*/ 0 w 14"/>
                <a:gd name="T3" fmla="*/ 4 h 9"/>
                <a:gd name="T4" fmla="*/ 0 w 14"/>
                <a:gd name="T5" fmla="*/ 9 h 9"/>
                <a:gd name="T6" fmla="*/ 8 w 14"/>
                <a:gd name="T7" fmla="*/ 9 h 9"/>
                <a:gd name="T8" fmla="*/ 10 w 14"/>
                <a:gd name="T9" fmla="*/ 9 h 9"/>
                <a:gd name="T10" fmla="*/ 12 w 14"/>
                <a:gd name="T11" fmla="*/ 7 h 9"/>
                <a:gd name="T12" fmla="*/ 12 w 14"/>
                <a:gd name="T13" fmla="*/ 7 h 9"/>
                <a:gd name="T14" fmla="*/ 14 w 14"/>
                <a:gd name="T15" fmla="*/ 5 h 9"/>
                <a:gd name="T16" fmla="*/ 14 w 14"/>
                <a:gd name="T17" fmla="*/ 4 h 9"/>
                <a:gd name="T18" fmla="*/ 14 w 14"/>
                <a:gd name="T19" fmla="*/ 4 h 9"/>
                <a:gd name="T20" fmla="*/ 14 w 14"/>
                <a:gd name="T21" fmla="*/ 2 h 9"/>
                <a:gd name="T22" fmla="*/ 14 w 14"/>
                <a:gd name="T23" fmla="*/ 0 h 9"/>
                <a:gd name="T24" fmla="*/ 14 w 14"/>
                <a:gd name="T25" fmla="*/ 0 h 9"/>
                <a:gd name="T26" fmla="*/ 14 w 14"/>
                <a:gd name="T27" fmla="*/ 0 h 9"/>
                <a:gd name="T28" fmla="*/ 12 w 14"/>
                <a:gd name="T29" fmla="*/ 0 h 9"/>
                <a:gd name="T30" fmla="*/ 12 w 14"/>
                <a:gd name="T31" fmla="*/ 0 h 9"/>
                <a:gd name="T32" fmla="*/ 10 w 14"/>
                <a:gd name="T33" fmla="*/ 0 h 9"/>
                <a:gd name="T34" fmla="*/ 8 w 14"/>
                <a:gd name="T35" fmla="*/ 0 h 9"/>
                <a:gd name="T36" fmla="*/ 8 w 14"/>
                <a:gd name="T37" fmla="*/ 0 h 9"/>
                <a:gd name="T38" fmla="*/ 6 w 14"/>
                <a:gd name="T3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 h="9">
                  <a:moveTo>
                    <a:pt x="6" y="0"/>
                  </a:moveTo>
                  <a:lnTo>
                    <a:pt x="0" y="4"/>
                  </a:lnTo>
                  <a:lnTo>
                    <a:pt x="0" y="9"/>
                  </a:lnTo>
                  <a:lnTo>
                    <a:pt x="8" y="9"/>
                  </a:lnTo>
                  <a:lnTo>
                    <a:pt x="10" y="9"/>
                  </a:lnTo>
                  <a:lnTo>
                    <a:pt x="12" y="7"/>
                  </a:lnTo>
                  <a:lnTo>
                    <a:pt x="12" y="7"/>
                  </a:lnTo>
                  <a:lnTo>
                    <a:pt x="14" y="5"/>
                  </a:lnTo>
                  <a:lnTo>
                    <a:pt x="14" y="4"/>
                  </a:lnTo>
                  <a:lnTo>
                    <a:pt x="14" y="4"/>
                  </a:lnTo>
                  <a:lnTo>
                    <a:pt x="14" y="2"/>
                  </a:lnTo>
                  <a:lnTo>
                    <a:pt x="14" y="0"/>
                  </a:lnTo>
                  <a:lnTo>
                    <a:pt x="14" y="0"/>
                  </a:lnTo>
                  <a:lnTo>
                    <a:pt x="14" y="0"/>
                  </a:lnTo>
                  <a:lnTo>
                    <a:pt x="12" y="0"/>
                  </a:lnTo>
                  <a:lnTo>
                    <a:pt x="12" y="0"/>
                  </a:lnTo>
                  <a:lnTo>
                    <a:pt x="10" y="0"/>
                  </a:lnTo>
                  <a:lnTo>
                    <a:pt x="8" y="0"/>
                  </a:lnTo>
                  <a:lnTo>
                    <a:pt x="8" y="0"/>
                  </a:lnTo>
                  <a:lnTo>
                    <a:pt x="6"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6" name="Freeform 90"/>
            <p:cNvSpPr>
              <a:spLocks/>
            </p:cNvSpPr>
            <p:nvPr/>
          </p:nvSpPr>
          <p:spPr bwMode="auto">
            <a:xfrm>
              <a:off x="1519" y="1104"/>
              <a:ext cx="11" cy="8"/>
            </a:xfrm>
            <a:custGeom>
              <a:avLst/>
              <a:gdLst>
                <a:gd name="T0" fmla="*/ 0 w 11"/>
                <a:gd name="T1" fmla="*/ 8 h 8"/>
                <a:gd name="T2" fmla="*/ 0 w 11"/>
                <a:gd name="T3" fmla="*/ 8 h 8"/>
                <a:gd name="T4" fmla="*/ 2 w 11"/>
                <a:gd name="T5" fmla="*/ 8 h 8"/>
                <a:gd name="T6" fmla="*/ 2 w 11"/>
                <a:gd name="T7" fmla="*/ 8 h 8"/>
                <a:gd name="T8" fmla="*/ 2 w 11"/>
                <a:gd name="T9" fmla="*/ 8 h 8"/>
                <a:gd name="T10" fmla="*/ 4 w 11"/>
                <a:gd name="T11" fmla="*/ 8 h 8"/>
                <a:gd name="T12" fmla="*/ 4 w 11"/>
                <a:gd name="T13" fmla="*/ 8 h 8"/>
                <a:gd name="T14" fmla="*/ 5 w 11"/>
                <a:gd name="T15" fmla="*/ 8 h 8"/>
                <a:gd name="T16" fmla="*/ 5 w 11"/>
                <a:gd name="T17" fmla="*/ 8 h 8"/>
                <a:gd name="T18" fmla="*/ 7 w 11"/>
                <a:gd name="T19" fmla="*/ 8 h 8"/>
                <a:gd name="T20" fmla="*/ 7 w 11"/>
                <a:gd name="T21" fmla="*/ 6 h 8"/>
                <a:gd name="T22" fmla="*/ 9 w 11"/>
                <a:gd name="T23" fmla="*/ 6 h 8"/>
                <a:gd name="T24" fmla="*/ 9 w 11"/>
                <a:gd name="T25" fmla="*/ 4 h 8"/>
                <a:gd name="T26" fmla="*/ 11 w 11"/>
                <a:gd name="T27" fmla="*/ 2 h 8"/>
                <a:gd name="T28" fmla="*/ 11 w 11"/>
                <a:gd name="T29" fmla="*/ 2 h 8"/>
                <a:gd name="T30" fmla="*/ 11 w 11"/>
                <a:gd name="T31" fmla="*/ 0 h 8"/>
                <a:gd name="T32" fmla="*/ 11 w 11"/>
                <a:gd name="T33" fmla="*/ 0 h 8"/>
                <a:gd name="T34" fmla="*/ 9 w 11"/>
                <a:gd name="T35" fmla="*/ 0 h 8"/>
                <a:gd name="T36" fmla="*/ 7 w 11"/>
                <a:gd name="T37" fmla="*/ 0 h 8"/>
                <a:gd name="T38" fmla="*/ 5 w 11"/>
                <a:gd name="T39" fmla="*/ 0 h 8"/>
                <a:gd name="T40" fmla="*/ 5 w 11"/>
                <a:gd name="T41" fmla="*/ 2 h 8"/>
                <a:gd name="T42" fmla="*/ 4 w 11"/>
                <a:gd name="T43" fmla="*/ 4 h 8"/>
                <a:gd name="T44" fmla="*/ 2 w 11"/>
                <a:gd name="T45" fmla="*/ 4 h 8"/>
                <a:gd name="T46" fmla="*/ 0 w 11"/>
                <a:gd name="T47" fmla="*/ 6 h 8"/>
                <a:gd name="T48" fmla="*/ 0 w 11"/>
                <a:gd name="T49"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 h="8">
                  <a:moveTo>
                    <a:pt x="0" y="8"/>
                  </a:moveTo>
                  <a:lnTo>
                    <a:pt x="0" y="8"/>
                  </a:lnTo>
                  <a:lnTo>
                    <a:pt x="2" y="8"/>
                  </a:lnTo>
                  <a:lnTo>
                    <a:pt x="2" y="8"/>
                  </a:lnTo>
                  <a:lnTo>
                    <a:pt x="2" y="8"/>
                  </a:lnTo>
                  <a:lnTo>
                    <a:pt x="4" y="8"/>
                  </a:lnTo>
                  <a:lnTo>
                    <a:pt x="4" y="8"/>
                  </a:lnTo>
                  <a:lnTo>
                    <a:pt x="5" y="8"/>
                  </a:lnTo>
                  <a:lnTo>
                    <a:pt x="5" y="8"/>
                  </a:lnTo>
                  <a:lnTo>
                    <a:pt x="7" y="8"/>
                  </a:lnTo>
                  <a:lnTo>
                    <a:pt x="7" y="6"/>
                  </a:lnTo>
                  <a:lnTo>
                    <a:pt x="9" y="6"/>
                  </a:lnTo>
                  <a:lnTo>
                    <a:pt x="9" y="4"/>
                  </a:lnTo>
                  <a:lnTo>
                    <a:pt x="11" y="2"/>
                  </a:lnTo>
                  <a:lnTo>
                    <a:pt x="11" y="2"/>
                  </a:lnTo>
                  <a:lnTo>
                    <a:pt x="11" y="0"/>
                  </a:lnTo>
                  <a:lnTo>
                    <a:pt x="11" y="0"/>
                  </a:lnTo>
                  <a:lnTo>
                    <a:pt x="9" y="0"/>
                  </a:lnTo>
                  <a:lnTo>
                    <a:pt x="7" y="0"/>
                  </a:lnTo>
                  <a:lnTo>
                    <a:pt x="5" y="0"/>
                  </a:lnTo>
                  <a:lnTo>
                    <a:pt x="5" y="2"/>
                  </a:lnTo>
                  <a:lnTo>
                    <a:pt x="4" y="4"/>
                  </a:lnTo>
                  <a:lnTo>
                    <a:pt x="2" y="4"/>
                  </a:lnTo>
                  <a:lnTo>
                    <a:pt x="0" y="6"/>
                  </a:lnTo>
                  <a:lnTo>
                    <a:pt x="0" y="8"/>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7" name="Freeform 91"/>
            <p:cNvSpPr>
              <a:spLocks/>
            </p:cNvSpPr>
            <p:nvPr/>
          </p:nvSpPr>
          <p:spPr bwMode="auto">
            <a:xfrm>
              <a:off x="1549" y="1066"/>
              <a:ext cx="8" cy="10"/>
            </a:xfrm>
            <a:custGeom>
              <a:avLst/>
              <a:gdLst>
                <a:gd name="T0" fmla="*/ 0 w 8"/>
                <a:gd name="T1" fmla="*/ 0 h 10"/>
                <a:gd name="T2" fmla="*/ 0 w 8"/>
                <a:gd name="T3" fmla="*/ 10 h 10"/>
                <a:gd name="T4" fmla="*/ 4 w 8"/>
                <a:gd name="T5" fmla="*/ 10 h 10"/>
                <a:gd name="T6" fmla="*/ 6 w 8"/>
                <a:gd name="T7" fmla="*/ 10 h 10"/>
                <a:gd name="T8" fmla="*/ 8 w 8"/>
                <a:gd name="T9" fmla="*/ 10 h 10"/>
                <a:gd name="T10" fmla="*/ 8 w 8"/>
                <a:gd name="T11" fmla="*/ 8 h 10"/>
                <a:gd name="T12" fmla="*/ 8 w 8"/>
                <a:gd name="T13" fmla="*/ 6 h 10"/>
                <a:gd name="T14" fmla="*/ 8 w 8"/>
                <a:gd name="T15" fmla="*/ 4 h 10"/>
                <a:gd name="T16" fmla="*/ 8 w 8"/>
                <a:gd name="T17" fmla="*/ 2 h 10"/>
                <a:gd name="T18" fmla="*/ 6 w 8"/>
                <a:gd name="T19" fmla="*/ 0 h 10"/>
                <a:gd name="T20" fmla="*/ 0 w 8"/>
                <a:gd name="T21"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10">
                  <a:moveTo>
                    <a:pt x="0" y="0"/>
                  </a:moveTo>
                  <a:lnTo>
                    <a:pt x="0" y="10"/>
                  </a:lnTo>
                  <a:lnTo>
                    <a:pt x="4" y="10"/>
                  </a:lnTo>
                  <a:lnTo>
                    <a:pt x="6" y="10"/>
                  </a:lnTo>
                  <a:lnTo>
                    <a:pt x="8" y="10"/>
                  </a:lnTo>
                  <a:lnTo>
                    <a:pt x="8" y="8"/>
                  </a:lnTo>
                  <a:lnTo>
                    <a:pt x="8" y="6"/>
                  </a:lnTo>
                  <a:lnTo>
                    <a:pt x="8" y="4"/>
                  </a:lnTo>
                  <a:lnTo>
                    <a:pt x="8" y="2"/>
                  </a:lnTo>
                  <a:lnTo>
                    <a:pt x="6" y="0"/>
                  </a:lnTo>
                  <a:lnTo>
                    <a:pt x="0"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8" name="Freeform 92"/>
            <p:cNvSpPr>
              <a:spLocks/>
            </p:cNvSpPr>
            <p:nvPr/>
          </p:nvSpPr>
          <p:spPr bwMode="auto">
            <a:xfrm>
              <a:off x="1542" y="1087"/>
              <a:ext cx="30" cy="17"/>
            </a:xfrm>
            <a:custGeom>
              <a:avLst/>
              <a:gdLst>
                <a:gd name="T0" fmla="*/ 9 w 30"/>
                <a:gd name="T1" fmla="*/ 2 h 15"/>
                <a:gd name="T2" fmla="*/ 7 w 30"/>
                <a:gd name="T3" fmla="*/ 2 h 15"/>
                <a:gd name="T4" fmla="*/ 7 w 30"/>
                <a:gd name="T5" fmla="*/ 2 h 15"/>
                <a:gd name="T6" fmla="*/ 6 w 30"/>
                <a:gd name="T7" fmla="*/ 2 h 15"/>
                <a:gd name="T8" fmla="*/ 4 w 30"/>
                <a:gd name="T9" fmla="*/ 2 h 15"/>
                <a:gd name="T10" fmla="*/ 2 w 30"/>
                <a:gd name="T11" fmla="*/ 4 h 15"/>
                <a:gd name="T12" fmla="*/ 2 w 30"/>
                <a:gd name="T13" fmla="*/ 4 h 15"/>
                <a:gd name="T14" fmla="*/ 0 w 30"/>
                <a:gd name="T15" fmla="*/ 5 h 15"/>
                <a:gd name="T16" fmla="*/ 0 w 30"/>
                <a:gd name="T17" fmla="*/ 7 h 15"/>
                <a:gd name="T18" fmla="*/ 2 w 30"/>
                <a:gd name="T19" fmla="*/ 9 h 15"/>
                <a:gd name="T20" fmla="*/ 4 w 30"/>
                <a:gd name="T21" fmla="*/ 11 h 15"/>
                <a:gd name="T22" fmla="*/ 4 w 30"/>
                <a:gd name="T23" fmla="*/ 11 h 15"/>
                <a:gd name="T24" fmla="*/ 6 w 30"/>
                <a:gd name="T25" fmla="*/ 13 h 15"/>
                <a:gd name="T26" fmla="*/ 7 w 30"/>
                <a:gd name="T27" fmla="*/ 13 h 15"/>
                <a:gd name="T28" fmla="*/ 9 w 30"/>
                <a:gd name="T29" fmla="*/ 15 h 15"/>
                <a:gd name="T30" fmla="*/ 9 w 30"/>
                <a:gd name="T31" fmla="*/ 15 h 15"/>
                <a:gd name="T32" fmla="*/ 11 w 30"/>
                <a:gd name="T33" fmla="*/ 15 h 15"/>
                <a:gd name="T34" fmla="*/ 17 w 30"/>
                <a:gd name="T35" fmla="*/ 15 h 15"/>
                <a:gd name="T36" fmla="*/ 21 w 30"/>
                <a:gd name="T37" fmla="*/ 13 h 15"/>
                <a:gd name="T38" fmla="*/ 23 w 30"/>
                <a:gd name="T39" fmla="*/ 13 h 15"/>
                <a:gd name="T40" fmla="*/ 27 w 30"/>
                <a:gd name="T41" fmla="*/ 11 h 15"/>
                <a:gd name="T42" fmla="*/ 29 w 30"/>
                <a:gd name="T43" fmla="*/ 9 h 15"/>
                <a:gd name="T44" fmla="*/ 29 w 30"/>
                <a:gd name="T45" fmla="*/ 5 h 15"/>
                <a:gd name="T46" fmla="*/ 30 w 30"/>
                <a:gd name="T47" fmla="*/ 4 h 15"/>
                <a:gd name="T48" fmla="*/ 30 w 30"/>
                <a:gd name="T49" fmla="*/ 2 h 15"/>
                <a:gd name="T50" fmla="*/ 27 w 30"/>
                <a:gd name="T51" fmla="*/ 0 h 15"/>
                <a:gd name="T52" fmla="*/ 25 w 30"/>
                <a:gd name="T53" fmla="*/ 0 h 15"/>
                <a:gd name="T54" fmla="*/ 21 w 30"/>
                <a:gd name="T55" fmla="*/ 0 h 15"/>
                <a:gd name="T56" fmla="*/ 19 w 30"/>
                <a:gd name="T57" fmla="*/ 0 h 15"/>
                <a:gd name="T58" fmla="*/ 17 w 30"/>
                <a:gd name="T59" fmla="*/ 0 h 15"/>
                <a:gd name="T60" fmla="*/ 13 w 30"/>
                <a:gd name="T61" fmla="*/ 0 h 15"/>
                <a:gd name="T62" fmla="*/ 11 w 30"/>
                <a:gd name="T63" fmla="*/ 2 h 15"/>
                <a:gd name="T64" fmla="*/ 9 w 30"/>
                <a:gd name="T65" fmla="*/ 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0" h="15">
                  <a:moveTo>
                    <a:pt x="9" y="2"/>
                  </a:moveTo>
                  <a:lnTo>
                    <a:pt x="7" y="2"/>
                  </a:lnTo>
                  <a:lnTo>
                    <a:pt x="7" y="2"/>
                  </a:lnTo>
                  <a:lnTo>
                    <a:pt x="6" y="2"/>
                  </a:lnTo>
                  <a:lnTo>
                    <a:pt x="4" y="2"/>
                  </a:lnTo>
                  <a:lnTo>
                    <a:pt x="2" y="4"/>
                  </a:lnTo>
                  <a:lnTo>
                    <a:pt x="2" y="4"/>
                  </a:lnTo>
                  <a:lnTo>
                    <a:pt x="0" y="5"/>
                  </a:lnTo>
                  <a:lnTo>
                    <a:pt x="0" y="7"/>
                  </a:lnTo>
                  <a:lnTo>
                    <a:pt x="2" y="9"/>
                  </a:lnTo>
                  <a:lnTo>
                    <a:pt x="4" y="11"/>
                  </a:lnTo>
                  <a:lnTo>
                    <a:pt x="4" y="11"/>
                  </a:lnTo>
                  <a:lnTo>
                    <a:pt x="6" y="13"/>
                  </a:lnTo>
                  <a:lnTo>
                    <a:pt x="7" y="13"/>
                  </a:lnTo>
                  <a:lnTo>
                    <a:pt x="9" y="15"/>
                  </a:lnTo>
                  <a:lnTo>
                    <a:pt x="9" y="15"/>
                  </a:lnTo>
                  <a:lnTo>
                    <a:pt x="11" y="15"/>
                  </a:lnTo>
                  <a:lnTo>
                    <a:pt x="17" y="15"/>
                  </a:lnTo>
                  <a:lnTo>
                    <a:pt x="21" y="13"/>
                  </a:lnTo>
                  <a:lnTo>
                    <a:pt x="23" y="13"/>
                  </a:lnTo>
                  <a:lnTo>
                    <a:pt x="27" y="11"/>
                  </a:lnTo>
                  <a:lnTo>
                    <a:pt x="29" y="9"/>
                  </a:lnTo>
                  <a:lnTo>
                    <a:pt x="29" y="5"/>
                  </a:lnTo>
                  <a:lnTo>
                    <a:pt x="30" y="4"/>
                  </a:lnTo>
                  <a:lnTo>
                    <a:pt x="30" y="2"/>
                  </a:lnTo>
                  <a:lnTo>
                    <a:pt x="27" y="0"/>
                  </a:lnTo>
                  <a:lnTo>
                    <a:pt x="25" y="0"/>
                  </a:lnTo>
                  <a:lnTo>
                    <a:pt x="21" y="0"/>
                  </a:lnTo>
                  <a:lnTo>
                    <a:pt x="19" y="0"/>
                  </a:lnTo>
                  <a:lnTo>
                    <a:pt x="17" y="0"/>
                  </a:lnTo>
                  <a:lnTo>
                    <a:pt x="13" y="0"/>
                  </a:lnTo>
                  <a:lnTo>
                    <a:pt x="11" y="2"/>
                  </a:lnTo>
                  <a:lnTo>
                    <a:pt x="9" y="2"/>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9" name="Freeform 93"/>
            <p:cNvSpPr>
              <a:spLocks/>
            </p:cNvSpPr>
            <p:nvPr/>
          </p:nvSpPr>
          <p:spPr bwMode="auto">
            <a:xfrm>
              <a:off x="1571" y="1081"/>
              <a:ext cx="44" cy="27"/>
            </a:xfrm>
            <a:custGeom>
              <a:avLst/>
              <a:gdLst>
                <a:gd name="T0" fmla="*/ 0 w 44"/>
                <a:gd name="T1" fmla="*/ 25 h 25"/>
                <a:gd name="T2" fmla="*/ 1 w 44"/>
                <a:gd name="T3" fmla="*/ 25 h 25"/>
                <a:gd name="T4" fmla="*/ 1 w 44"/>
                <a:gd name="T5" fmla="*/ 25 h 25"/>
                <a:gd name="T6" fmla="*/ 3 w 44"/>
                <a:gd name="T7" fmla="*/ 25 h 25"/>
                <a:gd name="T8" fmla="*/ 3 w 44"/>
                <a:gd name="T9" fmla="*/ 25 h 25"/>
                <a:gd name="T10" fmla="*/ 5 w 44"/>
                <a:gd name="T11" fmla="*/ 25 h 25"/>
                <a:gd name="T12" fmla="*/ 7 w 44"/>
                <a:gd name="T13" fmla="*/ 25 h 25"/>
                <a:gd name="T14" fmla="*/ 7 w 44"/>
                <a:gd name="T15" fmla="*/ 25 h 25"/>
                <a:gd name="T16" fmla="*/ 9 w 44"/>
                <a:gd name="T17" fmla="*/ 25 h 25"/>
                <a:gd name="T18" fmla="*/ 13 w 44"/>
                <a:gd name="T19" fmla="*/ 25 h 25"/>
                <a:gd name="T20" fmla="*/ 17 w 44"/>
                <a:gd name="T21" fmla="*/ 23 h 25"/>
                <a:gd name="T22" fmla="*/ 23 w 44"/>
                <a:gd name="T23" fmla="*/ 21 h 25"/>
                <a:gd name="T24" fmla="*/ 28 w 44"/>
                <a:gd name="T25" fmla="*/ 17 h 25"/>
                <a:gd name="T26" fmla="*/ 34 w 44"/>
                <a:gd name="T27" fmla="*/ 15 h 25"/>
                <a:gd name="T28" fmla="*/ 38 w 44"/>
                <a:gd name="T29" fmla="*/ 11 h 25"/>
                <a:gd name="T30" fmla="*/ 42 w 44"/>
                <a:gd name="T31" fmla="*/ 8 h 25"/>
                <a:gd name="T32" fmla="*/ 44 w 44"/>
                <a:gd name="T33" fmla="*/ 4 h 25"/>
                <a:gd name="T34" fmla="*/ 38 w 44"/>
                <a:gd name="T35" fmla="*/ 2 h 25"/>
                <a:gd name="T36" fmla="*/ 32 w 44"/>
                <a:gd name="T37" fmla="*/ 2 h 25"/>
                <a:gd name="T38" fmla="*/ 28 w 44"/>
                <a:gd name="T39" fmla="*/ 0 h 25"/>
                <a:gd name="T40" fmla="*/ 23 w 44"/>
                <a:gd name="T41" fmla="*/ 0 h 25"/>
                <a:gd name="T42" fmla="*/ 17 w 44"/>
                <a:gd name="T43" fmla="*/ 0 h 25"/>
                <a:gd name="T44" fmla="*/ 13 w 44"/>
                <a:gd name="T45" fmla="*/ 2 h 25"/>
                <a:gd name="T46" fmla="*/ 11 w 44"/>
                <a:gd name="T47" fmla="*/ 2 h 25"/>
                <a:gd name="T48" fmla="*/ 9 w 44"/>
                <a:gd name="T49" fmla="*/ 6 h 25"/>
                <a:gd name="T50" fmla="*/ 9 w 44"/>
                <a:gd name="T51" fmla="*/ 6 h 25"/>
                <a:gd name="T52" fmla="*/ 9 w 44"/>
                <a:gd name="T53" fmla="*/ 6 h 25"/>
                <a:gd name="T54" fmla="*/ 9 w 44"/>
                <a:gd name="T55" fmla="*/ 8 h 25"/>
                <a:gd name="T56" fmla="*/ 11 w 44"/>
                <a:gd name="T57" fmla="*/ 8 h 25"/>
                <a:gd name="T58" fmla="*/ 11 w 44"/>
                <a:gd name="T59" fmla="*/ 10 h 25"/>
                <a:gd name="T60" fmla="*/ 11 w 44"/>
                <a:gd name="T61" fmla="*/ 10 h 25"/>
                <a:gd name="T62" fmla="*/ 11 w 44"/>
                <a:gd name="T63" fmla="*/ 11 h 25"/>
                <a:gd name="T64" fmla="*/ 13 w 44"/>
                <a:gd name="T65" fmla="*/ 11 h 25"/>
                <a:gd name="T66" fmla="*/ 11 w 44"/>
                <a:gd name="T67" fmla="*/ 11 h 25"/>
                <a:gd name="T68" fmla="*/ 9 w 44"/>
                <a:gd name="T69" fmla="*/ 13 h 25"/>
                <a:gd name="T70" fmla="*/ 7 w 44"/>
                <a:gd name="T71" fmla="*/ 15 h 25"/>
                <a:gd name="T72" fmla="*/ 7 w 44"/>
                <a:gd name="T73" fmla="*/ 17 h 25"/>
                <a:gd name="T74" fmla="*/ 5 w 44"/>
                <a:gd name="T75" fmla="*/ 19 h 25"/>
                <a:gd name="T76" fmla="*/ 3 w 44"/>
                <a:gd name="T77" fmla="*/ 21 h 25"/>
                <a:gd name="T78" fmla="*/ 1 w 44"/>
                <a:gd name="T79" fmla="*/ 23 h 25"/>
                <a:gd name="T80" fmla="*/ 0 w 44"/>
                <a:gd name="T81" fmla="*/ 2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4" h="25">
                  <a:moveTo>
                    <a:pt x="0" y="25"/>
                  </a:moveTo>
                  <a:lnTo>
                    <a:pt x="1" y="25"/>
                  </a:lnTo>
                  <a:lnTo>
                    <a:pt x="1" y="25"/>
                  </a:lnTo>
                  <a:lnTo>
                    <a:pt x="3" y="25"/>
                  </a:lnTo>
                  <a:lnTo>
                    <a:pt x="3" y="25"/>
                  </a:lnTo>
                  <a:lnTo>
                    <a:pt x="5" y="25"/>
                  </a:lnTo>
                  <a:lnTo>
                    <a:pt x="7" y="25"/>
                  </a:lnTo>
                  <a:lnTo>
                    <a:pt x="7" y="25"/>
                  </a:lnTo>
                  <a:lnTo>
                    <a:pt x="9" y="25"/>
                  </a:lnTo>
                  <a:lnTo>
                    <a:pt x="13" y="25"/>
                  </a:lnTo>
                  <a:lnTo>
                    <a:pt x="17" y="23"/>
                  </a:lnTo>
                  <a:lnTo>
                    <a:pt x="23" y="21"/>
                  </a:lnTo>
                  <a:lnTo>
                    <a:pt x="28" y="17"/>
                  </a:lnTo>
                  <a:lnTo>
                    <a:pt x="34" y="15"/>
                  </a:lnTo>
                  <a:lnTo>
                    <a:pt x="38" y="11"/>
                  </a:lnTo>
                  <a:lnTo>
                    <a:pt x="42" y="8"/>
                  </a:lnTo>
                  <a:lnTo>
                    <a:pt x="44" y="4"/>
                  </a:lnTo>
                  <a:lnTo>
                    <a:pt x="38" y="2"/>
                  </a:lnTo>
                  <a:lnTo>
                    <a:pt x="32" y="2"/>
                  </a:lnTo>
                  <a:lnTo>
                    <a:pt x="28" y="0"/>
                  </a:lnTo>
                  <a:lnTo>
                    <a:pt x="23" y="0"/>
                  </a:lnTo>
                  <a:lnTo>
                    <a:pt x="17" y="0"/>
                  </a:lnTo>
                  <a:lnTo>
                    <a:pt x="13" y="2"/>
                  </a:lnTo>
                  <a:lnTo>
                    <a:pt x="11" y="2"/>
                  </a:lnTo>
                  <a:lnTo>
                    <a:pt x="9" y="6"/>
                  </a:lnTo>
                  <a:lnTo>
                    <a:pt x="9" y="6"/>
                  </a:lnTo>
                  <a:lnTo>
                    <a:pt x="9" y="6"/>
                  </a:lnTo>
                  <a:lnTo>
                    <a:pt x="9" y="8"/>
                  </a:lnTo>
                  <a:lnTo>
                    <a:pt x="11" y="8"/>
                  </a:lnTo>
                  <a:lnTo>
                    <a:pt x="11" y="10"/>
                  </a:lnTo>
                  <a:lnTo>
                    <a:pt x="11" y="10"/>
                  </a:lnTo>
                  <a:lnTo>
                    <a:pt x="11" y="11"/>
                  </a:lnTo>
                  <a:lnTo>
                    <a:pt x="13" y="11"/>
                  </a:lnTo>
                  <a:lnTo>
                    <a:pt x="11" y="11"/>
                  </a:lnTo>
                  <a:lnTo>
                    <a:pt x="9" y="13"/>
                  </a:lnTo>
                  <a:lnTo>
                    <a:pt x="7" y="15"/>
                  </a:lnTo>
                  <a:lnTo>
                    <a:pt x="7" y="17"/>
                  </a:lnTo>
                  <a:lnTo>
                    <a:pt x="5" y="19"/>
                  </a:lnTo>
                  <a:lnTo>
                    <a:pt x="3" y="21"/>
                  </a:lnTo>
                  <a:lnTo>
                    <a:pt x="1" y="23"/>
                  </a:lnTo>
                  <a:lnTo>
                    <a:pt x="0" y="25"/>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0" name="Freeform 94"/>
            <p:cNvSpPr>
              <a:spLocks/>
            </p:cNvSpPr>
            <p:nvPr/>
          </p:nvSpPr>
          <p:spPr bwMode="auto">
            <a:xfrm>
              <a:off x="1615" y="1097"/>
              <a:ext cx="23" cy="17"/>
            </a:xfrm>
            <a:custGeom>
              <a:avLst/>
              <a:gdLst>
                <a:gd name="T0" fmla="*/ 0 w 23"/>
                <a:gd name="T1" fmla="*/ 12 h 16"/>
                <a:gd name="T2" fmla="*/ 0 w 23"/>
                <a:gd name="T3" fmla="*/ 12 h 16"/>
                <a:gd name="T4" fmla="*/ 2 w 23"/>
                <a:gd name="T5" fmla="*/ 14 h 16"/>
                <a:gd name="T6" fmla="*/ 4 w 23"/>
                <a:gd name="T7" fmla="*/ 14 h 16"/>
                <a:gd name="T8" fmla="*/ 5 w 23"/>
                <a:gd name="T9" fmla="*/ 16 h 16"/>
                <a:gd name="T10" fmla="*/ 7 w 23"/>
                <a:gd name="T11" fmla="*/ 16 h 16"/>
                <a:gd name="T12" fmla="*/ 7 w 23"/>
                <a:gd name="T13" fmla="*/ 16 h 16"/>
                <a:gd name="T14" fmla="*/ 9 w 23"/>
                <a:gd name="T15" fmla="*/ 16 h 16"/>
                <a:gd name="T16" fmla="*/ 11 w 23"/>
                <a:gd name="T17" fmla="*/ 16 h 16"/>
                <a:gd name="T18" fmla="*/ 15 w 23"/>
                <a:gd name="T19" fmla="*/ 16 h 16"/>
                <a:gd name="T20" fmla="*/ 17 w 23"/>
                <a:gd name="T21" fmla="*/ 16 h 16"/>
                <a:gd name="T22" fmla="*/ 19 w 23"/>
                <a:gd name="T23" fmla="*/ 14 h 16"/>
                <a:gd name="T24" fmla="*/ 21 w 23"/>
                <a:gd name="T25" fmla="*/ 14 h 16"/>
                <a:gd name="T26" fmla="*/ 23 w 23"/>
                <a:gd name="T27" fmla="*/ 12 h 16"/>
                <a:gd name="T28" fmla="*/ 23 w 23"/>
                <a:gd name="T29" fmla="*/ 12 h 16"/>
                <a:gd name="T30" fmla="*/ 23 w 23"/>
                <a:gd name="T31" fmla="*/ 10 h 16"/>
                <a:gd name="T32" fmla="*/ 23 w 23"/>
                <a:gd name="T33" fmla="*/ 8 h 16"/>
                <a:gd name="T34" fmla="*/ 23 w 23"/>
                <a:gd name="T35" fmla="*/ 6 h 16"/>
                <a:gd name="T36" fmla="*/ 23 w 23"/>
                <a:gd name="T37" fmla="*/ 4 h 16"/>
                <a:gd name="T38" fmla="*/ 23 w 23"/>
                <a:gd name="T39" fmla="*/ 4 h 16"/>
                <a:gd name="T40" fmla="*/ 23 w 23"/>
                <a:gd name="T41" fmla="*/ 2 h 16"/>
                <a:gd name="T42" fmla="*/ 21 w 23"/>
                <a:gd name="T43" fmla="*/ 2 h 16"/>
                <a:gd name="T44" fmla="*/ 21 w 23"/>
                <a:gd name="T45" fmla="*/ 0 h 16"/>
                <a:gd name="T46" fmla="*/ 21 w 23"/>
                <a:gd name="T47" fmla="*/ 0 h 16"/>
                <a:gd name="T48" fmla="*/ 19 w 23"/>
                <a:gd name="T49" fmla="*/ 0 h 16"/>
                <a:gd name="T50" fmla="*/ 0 w 23"/>
                <a:gd name="T51" fmla="*/ 12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3" h="16">
                  <a:moveTo>
                    <a:pt x="0" y="12"/>
                  </a:moveTo>
                  <a:lnTo>
                    <a:pt x="0" y="12"/>
                  </a:lnTo>
                  <a:lnTo>
                    <a:pt x="2" y="14"/>
                  </a:lnTo>
                  <a:lnTo>
                    <a:pt x="4" y="14"/>
                  </a:lnTo>
                  <a:lnTo>
                    <a:pt x="5" y="16"/>
                  </a:lnTo>
                  <a:lnTo>
                    <a:pt x="7" y="16"/>
                  </a:lnTo>
                  <a:lnTo>
                    <a:pt x="7" y="16"/>
                  </a:lnTo>
                  <a:lnTo>
                    <a:pt x="9" y="16"/>
                  </a:lnTo>
                  <a:lnTo>
                    <a:pt x="11" y="16"/>
                  </a:lnTo>
                  <a:lnTo>
                    <a:pt x="15" y="16"/>
                  </a:lnTo>
                  <a:lnTo>
                    <a:pt x="17" y="16"/>
                  </a:lnTo>
                  <a:lnTo>
                    <a:pt x="19" y="14"/>
                  </a:lnTo>
                  <a:lnTo>
                    <a:pt x="21" y="14"/>
                  </a:lnTo>
                  <a:lnTo>
                    <a:pt x="23" y="12"/>
                  </a:lnTo>
                  <a:lnTo>
                    <a:pt x="23" y="12"/>
                  </a:lnTo>
                  <a:lnTo>
                    <a:pt x="23" y="10"/>
                  </a:lnTo>
                  <a:lnTo>
                    <a:pt x="23" y="8"/>
                  </a:lnTo>
                  <a:lnTo>
                    <a:pt x="23" y="6"/>
                  </a:lnTo>
                  <a:lnTo>
                    <a:pt x="23" y="4"/>
                  </a:lnTo>
                  <a:lnTo>
                    <a:pt x="23" y="4"/>
                  </a:lnTo>
                  <a:lnTo>
                    <a:pt x="23" y="2"/>
                  </a:lnTo>
                  <a:lnTo>
                    <a:pt x="21" y="2"/>
                  </a:lnTo>
                  <a:lnTo>
                    <a:pt x="21" y="0"/>
                  </a:lnTo>
                  <a:lnTo>
                    <a:pt x="21" y="0"/>
                  </a:lnTo>
                  <a:lnTo>
                    <a:pt x="19" y="0"/>
                  </a:lnTo>
                  <a:lnTo>
                    <a:pt x="0" y="12"/>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1" name="Freeform 95"/>
            <p:cNvSpPr>
              <a:spLocks/>
            </p:cNvSpPr>
            <p:nvPr/>
          </p:nvSpPr>
          <p:spPr bwMode="auto">
            <a:xfrm>
              <a:off x="1584" y="1043"/>
              <a:ext cx="46" cy="23"/>
            </a:xfrm>
            <a:custGeom>
              <a:avLst/>
              <a:gdLst>
                <a:gd name="T0" fmla="*/ 31 w 46"/>
                <a:gd name="T1" fmla="*/ 18 h 21"/>
                <a:gd name="T2" fmla="*/ 31 w 46"/>
                <a:gd name="T3" fmla="*/ 18 h 21"/>
                <a:gd name="T4" fmla="*/ 29 w 46"/>
                <a:gd name="T5" fmla="*/ 18 h 21"/>
                <a:gd name="T6" fmla="*/ 27 w 46"/>
                <a:gd name="T7" fmla="*/ 18 h 21"/>
                <a:gd name="T8" fmla="*/ 27 w 46"/>
                <a:gd name="T9" fmla="*/ 18 h 21"/>
                <a:gd name="T10" fmla="*/ 25 w 46"/>
                <a:gd name="T11" fmla="*/ 18 h 21"/>
                <a:gd name="T12" fmla="*/ 23 w 46"/>
                <a:gd name="T13" fmla="*/ 18 h 21"/>
                <a:gd name="T14" fmla="*/ 23 w 46"/>
                <a:gd name="T15" fmla="*/ 18 h 21"/>
                <a:gd name="T16" fmla="*/ 21 w 46"/>
                <a:gd name="T17" fmla="*/ 18 h 21"/>
                <a:gd name="T18" fmla="*/ 15 w 46"/>
                <a:gd name="T19" fmla="*/ 21 h 21"/>
                <a:gd name="T20" fmla="*/ 8 w 46"/>
                <a:gd name="T21" fmla="*/ 21 h 21"/>
                <a:gd name="T22" fmla="*/ 8 w 46"/>
                <a:gd name="T23" fmla="*/ 21 h 21"/>
                <a:gd name="T24" fmla="*/ 8 w 46"/>
                <a:gd name="T25" fmla="*/ 20 h 21"/>
                <a:gd name="T26" fmla="*/ 8 w 46"/>
                <a:gd name="T27" fmla="*/ 18 h 21"/>
                <a:gd name="T28" fmla="*/ 8 w 46"/>
                <a:gd name="T29" fmla="*/ 18 h 21"/>
                <a:gd name="T30" fmla="*/ 8 w 46"/>
                <a:gd name="T31" fmla="*/ 16 h 21"/>
                <a:gd name="T32" fmla="*/ 10 w 46"/>
                <a:gd name="T33" fmla="*/ 16 h 21"/>
                <a:gd name="T34" fmla="*/ 10 w 46"/>
                <a:gd name="T35" fmla="*/ 16 h 21"/>
                <a:gd name="T36" fmla="*/ 10 w 46"/>
                <a:gd name="T37" fmla="*/ 14 h 21"/>
                <a:gd name="T38" fmla="*/ 8 w 46"/>
                <a:gd name="T39" fmla="*/ 14 h 21"/>
                <a:gd name="T40" fmla="*/ 6 w 46"/>
                <a:gd name="T41" fmla="*/ 14 h 21"/>
                <a:gd name="T42" fmla="*/ 4 w 46"/>
                <a:gd name="T43" fmla="*/ 14 h 21"/>
                <a:gd name="T44" fmla="*/ 2 w 46"/>
                <a:gd name="T45" fmla="*/ 14 h 21"/>
                <a:gd name="T46" fmla="*/ 0 w 46"/>
                <a:gd name="T47" fmla="*/ 12 h 21"/>
                <a:gd name="T48" fmla="*/ 0 w 46"/>
                <a:gd name="T49" fmla="*/ 12 h 21"/>
                <a:gd name="T50" fmla="*/ 0 w 46"/>
                <a:gd name="T51" fmla="*/ 10 h 21"/>
                <a:gd name="T52" fmla="*/ 0 w 46"/>
                <a:gd name="T53" fmla="*/ 8 h 21"/>
                <a:gd name="T54" fmla="*/ 0 w 46"/>
                <a:gd name="T55" fmla="*/ 6 h 21"/>
                <a:gd name="T56" fmla="*/ 2 w 46"/>
                <a:gd name="T57" fmla="*/ 2 h 21"/>
                <a:gd name="T58" fmla="*/ 4 w 46"/>
                <a:gd name="T59" fmla="*/ 2 h 21"/>
                <a:gd name="T60" fmla="*/ 8 w 46"/>
                <a:gd name="T61" fmla="*/ 0 h 21"/>
                <a:gd name="T62" fmla="*/ 10 w 46"/>
                <a:gd name="T63" fmla="*/ 0 h 21"/>
                <a:gd name="T64" fmla="*/ 13 w 46"/>
                <a:gd name="T65" fmla="*/ 0 h 21"/>
                <a:gd name="T66" fmla="*/ 17 w 46"/>
                <a:gd name="T67" fmla="*/ 0 h 21"/>
                <a:gd name="T68" fmla="*/ 21 w 46"/>
                <a:gd name="T69" fmla="*/ 0 h 21"/>
                <a:gd name="T70" fmla="*/ 25 w 46"/>
                <a:gd name="T71" fmla="*/ 0 h 21"/>
                <a:gd name="T72" fmla="*/ 29 w 46"/>
                <a:gd name="T73" fmla="*/ 2 h 21"/>
                <a:gd name="T74" fmla="*/ 31 w 46"/>
                <a:gd name="T75" fmla="*/ 2 h 21"/>
                <a:gd name="T76" fmla="*/ 35 w 46"/>
                <a:gd name="T77" fmla="*/ 4 h 21"/>
                <a:gd name="T78" fmla="*/ 36 w 46"/>
                <a:gd name="T79" fmla="*/ 4 h 21"/>
                <a:gd name="T80" fmla="*/ 40 w 46"/>
                <a:gd name="T81" fmla="*/ 6 h 21"/>
                <a:gd name="T82" fmla="*/ 42 w 46"/>
                <a:gd name="T83" fmla="*/ 6 h 21"/>
                <a:gd name="T84" fmla="*/ 46 w 46"/>
                <a:gd name="T85" fmla="*/ 6 h 21"/>
                <a:gd name="T86" fmla="*/ 46 w 46"/>
                <a:gd name="T87" fmla="*/ 12 h 21"/>
                <a:gd name="T88" fmla="*/ 44 w 46"/>
                <a:gd name="T89" fmla="*/ 16 h 21"/>
                <a:gd name="T90" fmla="*/ 42 w 46"/>
                <a:gd name="T91" fmla="*/ 18 h 21"/>
                <a:gd name="T92" fmla="*/ 40 w 46"/>
                <a:gd name="T93" fmla="*/ 18 h 21"/>
                <a:gd name="T94" fmla="*/ 36 w 46"/>
                <a:gd name="T95" fmla="*/ 20 h 21"/>
                <a:gd name="T96" fmla="*/ 35 w 46"/>
                <a:gd name="T97" fmla="*/ 18 h 21"/>
                <a:gd name="T98" fmla="*/ 33 w 46"/>
                <a:gd name="T99" fmla="*/ 18 h 21"/>
                <a:gd name="T100" fmla="*/ 29 w 46"/>
                <a:gd name="T101" fmla="*/ 18 h 21"/>
                <a:gd name="T102" fmla="*/ 27 w 46"/>
                <a:gd name="T103" fmla="*/ 16 h 21"/>
                <a:gd name="T104" fmla="*/ 29 w 46"/>
                <a:gd name="T105" fmla="*/ 16 h 21"/>
                <a:gd name="T106" fmla="*/ 31 w 46"/>
                <a:gd name="T107" fmla="*/ 1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6" h="21">
                  <a:moveTo>
                    <a:pt x="31" y="18"/>
                  </a:moveTo>
                  <a:lnTo>
                    <a:pt x="31" y="18"/>
                  </a:lnTo>
                  <a:lnTo>
                    <a:pt x="29" y="18"/>
                  </a:lnTo>
                  <a:lnTo>
                    <a:pt x="27" y="18"/>
                  </a:lnTo>
                  <a:lnTo>
                    <a:pt x="27" y="18"/>
                  </a:lnTo>
                  <a:lnTo>
                    <a:pt x="25" y="18"/>
                  </a:lnTo>
                  <a:lnTo>
                    <a:pt x="23" y="18"/>
                  </a:lnTo>
                  <a:lnTo>
                    <a:pt x="23" y="18"/>
                  </a:lnTo>
                  <a:lnTo>
                    <a:pt x="21" y="18"/>
                  </a:lnTo>
                  <a:lnTo>
                    <a:pt x="15" y="21"/>
                  </a:lnTo>
                  <a:lnTo>
                    <a:pt x="8" y="21"/>
                  </a:lnTo>
                  <a:lnTo>
                    <a:pt x="8" y="21"/>
                  </a:lnTo>
                  <a:lnTo>
                    <a:pt x="8" y="20"/>
                  </a:lnTo>
                  <a:lnTo>
                    <a:pt x="8" y="18"/>
                  </a:lnTo>
                  <a:lnTo>
                    <a:pt x="8" y="18"/>
                  </a:lnTo>
                  <a:lnTo>
                    <a:pt x="8" y="16"/>
                  </a:lnTo>
                  <a:lnTo>
                    <a:pt x="10" y="16"/>
                  </a:lnTo>
                  <a:lnTo>
                    <a:pt x="10" y="16"/>
                  </a:lnTo>
                  <a:lnTo>
                    <a:pt x="10" y="14"/>
                  </a:lnTo>
                  <a:lnTo>
                    <a:pt x="8" y="14"/>
                  </a:lnTo>
                  <a:lnTo>
                    <a:pt x="6" y="14"/>
                  </a:lnTo>
                  <a:lnTo>
                    <a:pt x="4" y="14"/>
                  </a:lnTo>
                  <a:lnTo>
                    <a:pt x="2" y="14"/>
                  </a:lnTo>
                  <a:lnTo>
                    <a:pt x="0" y="12"/>
                  </a:lnTo>
                  <a:lnTo>
                    <a:pt x="0" y="12"/>
                  </a:lnTo>
                  <a:lnTo>
                    <a:pt x="0" y="10"/>
                  </a:lnTo>
                  <a:lnTo>
                    <a:pt x="0" y="8"/>
                  </a:lnTo>
                  <a:lnTo>
                    <a:pt x="0" y="6"/>
                  </a:lnTo>
                  <a:lnTo>
                    <a:pt x="2" y="2"/>
                  </a:lnTo>
                  <a:lnTo>
                    <a:pt x="4" y="2"/>
                  </a:lnTo>
                  <a:lnTo>
                    <a:pt x="8" y="0"/>
                  </a:lnTo>
                  <a:lnTo>
                    <a:pt x="10" y="0"/>
                  </a:lnTo>
                  <a:lnTo>
                    <a:pt x="13" y="0"/>
                  </a:lnTo>
                  <a:lnTo>
                    <a:pt x="17" y="0"/>
                  </a:lnTo>
                  <a:lnTo>
                    <a:pt x="21" y="0"/>
                  </a:lnTo>
                  <a:lnTo>
                    <a:pt x="25" y="0"/>
                  </a:lnTo>
                  <a:lnTo>
                    <a:pt x="29" y="2"/>
                  </a:lnTo>
                  <a:lnTo>
                    <a:pt x="31" y="2"/>
                  </a:lnTo>
                  <a:lnTo>
                    <a:pt x="35" y="4"/>
                  </a:lnTo>
                  <a:lnTo>
                    <a:pt x="36" y="4"/>
                  </a:lnTo>
                  <a:lnTo>
                    <a:pt x="40" y="6"/>
                  </a:lnTo>
                  <a:lnTo>
                    <a:pt x="42" y="6"/>
                  </a:lnTo>
                  <a:lnTo>
                    <a:pt x="46" y="6"/>
                  </a:lnTo>
                  <a:lnTo>
                    <a:pt x="46" y="12"/>
                  </a:lnTo>
                  <a:lnTo>
                    <a:pt x="44" y="16"/>
                  </a:lnTo>
                  <a:lnTo>
                    <a:pt x="42" y="18"/>
                  </a:lnTo>
                  <a:lnTo>
                    <a:pt x="40" y="18"/>
                  </a:lnTo>
                  <a:lnTo>
                    <a:pt x="36" y="20"/>
                  </a:lnTo>
                  <a:lnTo>
                    <a:pt x="35" y="18"/>
                  </a:lnTo>
                  <a:lnTo>
                    <a:pt x="33" y="18"/>
                  </a:lnTo>
                  <a:lnTo>
                    <a:pt x="29" y="18"/>
                  </a:lnTo>
                  <a:lnTo>
                    <a:pt x="27" y="16"/>
                  </a:lnTo>
                  <a:lnTo>
                    <a:pt x="29" y="16"/>
                  </a:lnTo>
                  <a:lnTo>
                    <a:pt x="31" y="18"/>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2" name="Freeform 96"/>
            <p:cNvSpPr>
              <a:spLocks/>
            </p:cNvSpPr>
            <p:nvPr/>
          </p:nvSpPr>
          <p:spPr bwMode="auto">
            <a:xfrm>
              <a:off x="1642" y="1049"/>
              <a:ext cx="36" cy="15"/>
            </a:xfrm>
            <a:custGeom>
              <a:avLst/>
              <a:gdLst>
                <a:gd name="T0" fmla="*/ 9 w 36"/>
                <a:gd name="T1" fmla="*/ 14 h 14"/>
                <a:gd name="T2" fmla="*/ 15 w 36"/>
                <a:gd name="T3" fmla="*/ 14 h 14"/>
                <a:gd name="T4" fmla="*/ 21 w 36"/>
                <a:gd name="T5" fmla="*/ 14 h 14"/>
                <a:gd name="T6" fmla="*/ 24 w 36"/>
                <a:gd name="T7" fmla="*/ 14 h 14"/>
                <a:gd name="T8" fmla="*/ 26 w 36"/>
                <a:gd name="T9" fmla="*/ 12 h 14"/>
                <a:gd name="T10" fmla="*/ 30 w 36"/>
                <a:gd name="T11" fmla="*/ 12 h 14"/>
                <a:gd name="T12" fmla="*/ 32 w 36"/>
                <a:gd name="T13" fmla="*/ 10 h 14"/>
                <a:gd name="T14" fmla="*/ 34 w 36"/>
                <a:gd name="T15" fmla="*/ 8 h 14"/>
                <a:gd name="T16" fmla="*/ 36 w 36"/>
                <a:gd name="T17" fmla="*/ 4 h 14"/>
                <a:gd name="T18" fmla="*/ 30 w 36"/>
                <a:gd name="T19" fmla="*/ 2 h 14"/>
                <a:gd name="T20" fmla="*/ 24 w 36"/>
                <a:gd name="T21" fmla="*/ 2 h 14"/>
                <a:gd name="T22" fmla="*/ 21 w 36"/>
                <a:gd name="T23" fmla="*/ 0 h 14"/>
                <a:gd name="T24" fmla="*/ 15 w 36"/>
                <a:gd name="T25" fmla="*/ 0 h 14"/>
                <a:gd name="T26" fmla="*/ 11 w 36"/>
                <a:gd name="T27" fmla="*/ 0 h 14"/>
                <a:gd name="T28" fmla="*/ 7 w 36"/>
                <a:gd name="T29" fmla="*/ 2 h 14"/>
                <a:gd name="T30" fmla="*/ 3 w 36"/>
                <a:gd name="T31" fmla="*/ 2 h 14"/>
                <a:gd name="T32" fmla="*/ 0 w 36"/>
                <a:gd name="T33" fmla="*/ 2 h 14"/>
                <a:gd name="T34" fmla="*/ 0 w 36"/>
                <a:gd name="T35" fmla="*/ 10 h 14"/>
                <a:gd name="T36" fmla="*/ 1 w 36"/>
                <a:gd name="T37" fmla="*/ 12 h 14"/>
                <a:gd name="T38" fmla="*/ 1 w 36"/>
                <a:gd name="T39" fmla="*/ 12 h 14"/>
                <a:gd name="T40" fmla="*/ 3 w 36"/>
                <a:gd name="T41" fmla="*/ 14 h 14"/>
                <a:gd name="T42" fmla="*/ 3 w 36"/>
                <a:gd name="T43" fmla="*/ 14 h 14"/>
                <a:gd name="T44" fmla="*/ 5 w 36"/>
                <a:gd name="T45" fmla="*/ 14 h 14"/>
                <a:gd name="T46" fmla="*/ 7 w 36"/>
                <a:gd name="T47" fmla="*/ 14 h 14"/>
                <a:gd name="T48" fmla="*/ 9 w 36"/>
                <a:gd name="T49" fmla="*/ 14 h 14"/>
                <a:gd name="T50" fmla="*/ 9 w 36"/>
                <a:gd name="T51"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6" h="14">
                  <a:moveTo>
                    <a:pt x="9" y="14"/>
                  </a:moveTo>
                  <a:lnTo>
                    <a:pt x="15" y="14"/>
                  </a:lnTo>
                  <a:lnTo>
                    <a:pt x="21" y="14"/>
                  </a:lnTo>
                  <a:lnTo>
                    <a:pt x="24" y="14"/>
                  </a:lnTo>
                  <a:lnTo>
                    <a:pt x="26" y="12"/>
                  </a:lnTo>
                  <a:lnTo>
                    <a:pt x="30" y="12"/>
                  </a:lnTo>
                  <a:lnTo>
                    <a:pt x="32" y="10"/>
                  </a:lnTo>
                  <a:lnTo>
                    <a:pt x="34" y="8"/>
                  </a:lnTo>
                  <a:lnTo>
                    <a:pt x="36" y="4"/>
                  </a:lnTo>
                  <a:lnTo>
                    <a:pt x="30" y="2"/>
                  </a:lnTo>
                  <a:lnTo>
                    <a:pt x="24" y="2"/>
                  </a:lnTo>
                  <a:lnTo>
                    <a:pt x="21" y="0"/>
                  </a:lnTo>
                  <a:lnTo>
                    <a:pt x="15" y="0"/>
                  </a:lnTo>
                  <a:lnTo>
                    <a:pt x="11" y="0"/>
                  </a:lnTo>
                  <a:lnTo>
                    <a:pt x="7" y="2"/>
                  </a:lnTo>
                  <a:lnTo>
                    <a:pt x="3" y="2"/>
                  </a:lnTo>
                  <a:lnTo>
                    <a:pt x="0" y="2"/>
                  </a:lnTo>
                  <a:lnTo>
                    <a:pt x="0" y="10"/>
                  </a:lnTo>
                  <a:lnTo>
                    <a:pt x="1" y="12"/>
                  </a:lnTo>
                  <a:lnTo>
                    <a:pt x="1" y="12"/>
                  </a:lnTo>
                  <a:lnTo>
                    <a:pt x="3" y="14"/>
                  </a:lnTo>
                  <a:lnTo>
                    <a:pt x="3" y="14"/>
                  </a:lnTo>
                  <a:lnTo>
                    <a:pt x="5" y="14"/>
                  </a:lnTo>
                  <a:lnTo>
                    <a:pt x="7" y="14"/>
                  </a:lnTo>
                  <a:lnTo>
                    <a:pt x="9" y="14"/>
                  </a:lnTo>
                  <a:lnTo>
                    <a:pt x="9" y="14"/>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3" name="Freeform 97"/>
            <p:cNvSpPr>
              <a:spLocks/>
            </p:cNvSpPr>
            <p:nvPr/>
          </p:nvSpPr>
          <p:spPr bwMode="auto">
            <a:xfrm>
              <a:off x="1636" y="1072"/>
              <a:ext cx="25" cy="21"/>
            </a:xfrm>
            <a:custGeom>
              <a:avLst/>
              <a:gdLst>
                <a:gd name="T0" fmla="*/ 9 w 25"/>
                <a:gd name="T1" fmla="*/ 0 h 19"/>
                <a:gd name="T2" fmla="*/ 7 w 25"/>
                <a:gd name="T3" fmla="*/ 2 h 19"/>
                <a:gd name="T4" fmla="*/ 6 w 25"/>
                <a:gd name="T5" fmla="*/ 2 h 19"/>
                <a:gd name="T6" fmla="*/ 4 w 25"/>
                <a:gd name="T7" fmla="*/ 2 h 19"/>
                <a:gd name="T8" fmla="*/ 4 w 25"/>
                <a:gd name="T9" fmla="*/ 4 h 19"/>
                <a:gd name="T10" fmla="*/ 2 w 25"/>
                <a:gd name="T11" fmla="*/ 6 h 19"/>
                <a:gd name="T12" fmla="*/ 2 w 25"/>
                <a:gd name="T13" fmla="*/ 6 h 19"/>
                <a:gd name="T14" fmla="*/ 0 w 25"/>
                <a:gd name="T15" fmla="*/ 8 h 19"/>
                <a:gd name="T16" fmla="*/ 0 w 25"/>
                <a:gd name="T17" fmla="*/ 12 h 19"/>
                <a:gd name="T18" fmla="*/ 0 w 25"/>
                <a:gd name="T19" fmla="*/ 12 h 19"/>
                <a:gd name="T20" fmla="*/ 2 w 25"/>
                <a:gd name="T21" fmla="*/ 14 h 19"/>
                <a:gd name="T22" fmla="*/ 4 w 25"/>
                <a:gd name="T23" fmla="*/ 16 h 19"/>
                <a:gd name="T24" fmla="*/ 6 w 25"/>
                <a:gd name="T25" fmla="*/ 16 h 19"/>
                <a:gd name="T26" fmla="*/ 7 w 25"/>
                <a:gd name="T27" fmla="*/ 18 h 19"/>
                <a:gd name="T28" fmla="*/ 9 w 25"/>
                <a:gd name="T29" fmla="*/ 18 h 19"/>
                <a:gd name="T30" fmla="*/ 11 w 25"/>
                <a:gd name="T31" fmla="*/ 19 h 19"/>
                <a:gd name="T32" fmla="*/ 13 w 25"/>
                <a:gd name="T33" fmla="*/ 19 h 19"/>
                <a:gd name="T34" fmla="*/ 15 w 25"/>
                <a:gd name="T35" fmla="*/ 18 h 19"/>
                <a:gd name="T36" fmla="*/ 17 w 25"/>
                <a:gd name="T37" fmla="*/ 18 h 19"/>
                <a:gd name="T38" fmla="*/ 19 w 25"/>
                <a:gd name="T39" fmla="*/ 16 h 19"/>
                <a:gd name="T40" fmla="*/ 21 w 25"/>
                <a:gd name="T41" fmla="*/ 16 h 19"/>
                <a:gd name="T42" fmla="*/ 23 w 25"/>
                <a:gd name="T43" fmla="*/ 14 h 19"/>
                <a:gd name="T44" fmla="*/ 25 w 25"/>
                <a:gd name="T45" fmla="*/ 12 h 19"/>
                <a:gd name="T46" fmla="*/ 25 w 25"/>
                <a:gd name="T47" fmla="*/ 10 h 19"/>
                <a:gd name="T48" fmla="*/ 25 w 25"/>
                <a:gd name="T49" fmla="*/ 6 h 19"/>
                <a:gd name="T50" fmla="*/ 9 w 25"/>
                <a:gd name="T51"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5" h="19">
                  <a:moveTo>
                    <a:pt x="9" y="0"/>
                  </a:moveTo>
                  <a:lnTo>
                    <a:pt x="7" y="2"/>
                  </a:lnTo>
                  <a:lnTo>
                    <a:pt x="6" y="2"/>
                  </a:lnTo>
                  <a:lnTo>
                    <a:pt x="4" y="2"/>
                  </a:lnTo>
                  <a:lnTo>
                    <a:pt x="4" y="4"/>
                  </a:lnTo>
                  <a:lnTo>
                    <a:pt x="2" y="6"/>
                  </a:lnTo>
                  <a:lnTo>
                    <a:pt x="2" y="6"/>
                  </a:lnTo>
                  <a:lnTo>
                    <a:pt x="0" y="8"/>
                  </a:lnTo>
                  <a:lnTo>
                    <a:pt x="0" y="12"/>
                  </a:lnTo>
                  <a:lnTo>
                    <a:pt x="0" y="12"/>
                  </a:lnTo>
                  <a:lnTo>
                    <a:pt x="2" y="14"/>
                  </a:lnTo>
                  <a:lnTo>
                    <a:pt x="4" y="16"/>
                  </a:lnTo>
                  <a:lnTo>
                    <a:pt x="6" y="16"/>
                  </a:lnTo>
                  <a:lnTo>
                    <a:pt x="7" y="18"/>
                  </a:lnTo>
                  <a:lnTo>
                    <a:pt x="9" y="18"/>
                  </a:lnTo>
                  <a:lnTo>
                    <a:pt x="11" y="19"/>
                  </a:lnTo>
                  <a:lnTo>
                    <a:pt x="13" y="19"/>
                  </a:lnTo>
                  <a:lnTo>
                    <a:pt x="15" y="18"/>
                  </a:lnTo>
                  <a:lnTo>
                    <a:pt x="17" y="18"/>
                  </a:lnTo>
                  <a:lnTo>
                    <a:pt x="19" y="16"/>
                  </a:lnTo>
                  <a:lnTo>
                    <a:pt x="21" y="16"/>
                  </a:lnTo>
                  <a:lnTo>
                    <a:pt x="23" y="14"/>
                  </a:lnTo>
                  <a:lnTo>
                    <a:pt x="25" y="12"/>
                  </a:lnTo>
                  <a:lnTo>
                    <a:pt x="25" y="10"/>
                  </a:lnTo>
                  <a:lnTo>
                    <a:pt x="25" y="6"/>
                  </a:lnTo>
                  <a:lnTo>
                    <a:pt x="9"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4" name="Freeform 98"/>
            <p:cNvSpPr>
              <a:spLocks/>
            </p:cNvSpPr>
            <p:nvPr/>
          </p:nvSpPr>
          <p:spPr bwMode="auto">
            <a:xfrm>
              <a:off x="1473" y="1066"/>
              <a:ext cx="30" cy="6"/>
            </a:xfrm>
            <a:custGeom>
              <a:avLst/>
              <a:gdLst>
                <a:gd name="T0" fmla="*/ 0 w 30"/>
                <a:gd name="T1" fmla="*/ 0 h 6"/>
                <a:gd name="T2" fmla="*/ 2 w 30"/>
                <a:gd name="T3" fmla="*/ 2 h 6"/>
                <a:gd name="T4" fmla="*/ 2 w 30"/>
                <a:gd name="T5" fmla="*/ 4 h 6"/>
                <a:gd name="T6" fmla="*/ 4 w 30"/>
                <a:gd name="T7" fmla="*/ 4 h 6"/>
                <a:gd name="T8" fmla="*/ 4 w 30"/>
                <a:gd name="T9" fmla="*/ 6 h 6"/>
                <a:gd name="T10" fmla="*/ 4 w 30"/>
                <a:gd name="T11" fmla="*/ 6 h 6"/>
                <a:gd name="T12" fmla="*/ 5 w 30"/>
                <a:gd name="T13" fmla="*/ 6 h 6"/>
                <a:gd name="T14" fmla="*/ 7 w 30"/>
                <a:gd name="T15" fmla="*/ 6 h 6"/>
                <a:gd name="T16" fmla="*/ 7 w 30"/>
                <a:gd name="T17" fmla="*/ 6 h 6"/>
                <a:gd name="T18" fmla="*/ 30 w 30"/>
                <a:gd name="T19" fmla="*/ 2 h 6"/>
                <a:gd name="T20" fmla="*/ 25 w 30"/>
                <a:gd name="T21" fmla="*/ 2 h 6"/>
                <a:gd name="T22" fmla="*/ 21 w 30"/>
                <a:gd name="T23" fmla="*/ 0 h 6"/>
                <a:gd name="T24" fmla="*/ 17 w 30"/>
                <a:gd name="T25" fmla="*/ 0 h 6"/>
                <a:gd name="T26" fmla="*/ 13 w 30"/>
                <a:gd name="T27" fmla="*/ 0 h 6"/>
                <a:gd name="T28" fmla="*/ 11 w 30"/>
                <a:gd name="T29" fmla="*/ 0 h 6"/>
                <a:gd name="T30" fmla="*/ 7 w 30"/>
                <a:gd name="T31" fmla="*/ 0 h 6"/>
                <a:gd name="T32" fmla="*/ 4 w 30"/>
                <a:gd name="T33" fmla="*/ 0 h 6"/>
                <a:gd name="T34" fmla="*/ 0 w 30"/>
                <a:gd name="T35"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 h="6">
                  <a:moveTo>
                    <a:pt x="0" y="0"/>
                  </a:moveTo>
                  <a:lnTo>
                    <a:pt x="2" y="2"/>
                  </a:lnTo>
                  <a:lnTo>
                    <a:pt x="2" y="4"/>
                  </a:lnTo>
                  <a:lnTo>
                    <a:pt x="4" y="4"/>
                  </a:lnTo>
                  <a:lnTo>
                    <a:pt x="4" y="6"/>
                  </a:lnTo>
                  <a:lnTo>
                    <a:pt x="4" y="6"/>
                  </a:lnTo>
                  <a:lnTo>
                    <a:pt x="5" y="6"/>
                  </a:lnTo>
                  <a:lnTo>
                    <a:pt x="7" y="6"/>
                  </a:lnTo>
                  <a:lnTo>
                    <a:pt x="7" y="6"/>
                  </a:lnTo>
                  <a:lnTo>
                    <a:pt x="30" y="2"/>
                  </a:lnTo>
                  <a:lnTo>
                    <a:pt x="25" y="2"/>
                  </a:lnTo>
                  <a:lnTo>
                    <a:pt x="21" y="0"/>
                  </a:lnTo>
                  <a:lnTo>
                    <a:pt x="17" y="0"/>
                  </a:lnTo>
                  <a:lnTo>
                    <a:pt x="13" y="0"/>
                  </a:lnTo>
                  <a:lnTo>
                    <a:pt x="11" y="0"/>
                  </a:lnTo>
                  <a:lnTo>
                    <a:pt x="7" y="0"/>
                  </a:lnTo>
                  <a:lnTo>
                    <a:pt x="4" y="0"/>
                  </a:lnTo>
                  <a:lnTo>
                    <a:pt x="0"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5" name="Freeform 99"/>
            <p:cNvSpPr>
              <a:spLocks/>
            </p:cNvSpPr>
            <p:nvPr/>
          </p:nvSpPr>
          <p:spPr bwMode="auto">
            <a:xfrm>
              <a:off x="1486" y="1047"/>
              <a:ext cx="48" cy="15"/>
            </a:xfrm>
            <a:custGeom>
              <a:avLst/>
              <a:gdLst>
                <a:gd name="T0" fmla="*/ 0 w 48"/>
                <a:gd name="T1" fmla="*/ 8 h 14"/>
                <a:gd name="T2" fmla="*/ 2 w 48"/>
                <a:gd name="T3" fmla="*/ 10 h 14"/>
                <a:gd name="T4" fmla="*/ 6 w 48"/>
                <a:gd name="T5" fmla="*/ 12 h 14"/>
                <a:gd name="T6" fmla="*/ 10 w 48"/>
                <a:gd name="T7" fmla="*/ 12 h 14"/>
                <a:gd name="T8" fmla="*/ 14 w 48"/>
                <a:gd name="T9" fmla="*/ 14 h 14"/>
                <a:gd name="T10" fmla="*/ 19 w 48"/>
                <a:gd name="T11" fmla="*/ 14 h 14"/>
                <a:gd name="T12" fmla="*/ 23 w 48"/>
                <a:gd name="T13" fmla="*/ 14 h 14"/>
                <a:gd name="T14" fmla="*/ 27 w 48"/>
                <a:gd name="T15" fmla="*/ 14 h 14"/>
                <a:gd name="T16" fmla="*/ 29 w 48"/>
                <a:gd name="T17" fmla="*/ 14 h 14"/>
                <a:gd name="T18" fmla="*/ 48 w 48"/>
                <a:gd name="T19" fmla="*/ 8 h 14"/>
                <a:gd name="T20" fmla="*/ 46 w 48"/>
                <a:gd name="T21" fmla="*/ 8 h 14"/>
                <a:gd name="T22" fmla="*/ 40 w 48"/>
                <a:gd name="T23" fmla="*/ 6 h 14"/>
                <a:gd name="T24" fmla="*/ 33 w 48"/>
                <a:gd name="T25" fmla="*/ 4 h 14"/>
                <a:gd name="T26" fmla="*/ 23 w 48"/>
                <a:gd name="T27" fmla="*/ 2 h 14"/>
                <a:gd name="T28" fmla="*/ 15 w 48"/>
                <a:gd name="T29" fmla="*/ 0 h 14"/>
                <a:gd name="T30" fmla="*/ 8 w 48"/>
                <a:gd name="T31" fmla="*/ 0 h 14"/>
                <a:gd name="T32" fmla="*/ 6 w 48"/>
                <a:gd name="T33" fmla="*/ 2 h 14"/>
                <a:gd name="T34" fmla="*/ 2 w 48"/>
                <a:gd name="T35" fmla="*/ 4 h 14"/>
                <a:gd name="T36" fmla="*/ 2 w 48"/>
                <a:gd name="T37" fmla="*/ 6 h 14"/>
                <a:gd name="T38" fmla="*/ 0 w 48"/>
                <a:gd name="T39"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 h="14">
                  <a:moveTo>
                    <a:pt x="0" y="8"/>
                  </a:moveTo>
                  <a:lnTo>
                    <a:pt x="2" y="10"/>
                  </a:lnTo>
                  <a:lnTo>
                    <a:pt x="6" y="12"/>
                  </a:lnTo>
                  <a:lnTo>
                    <a:pt x="10" y="12"/>
                  </a:lnTo>
                  <a:lnTo>
                    <a:pt x="14" y="14"/>
                  </a:lnTo>
                  <a:lnTo>
                    <a:pt x="19" y="14"/>
                  </a:lnTo>
                  <a:lnTo>
                    <a:pt x="23" y="14"/>
                  </a:lnTo>
                  <a:lnTo>
                    <a:pt x="27" y="14"/>
                  </a:lnTo>
                  <a:lnTo>
                    <a:pt x="29" y="14"/>
                  </a:lnTo>
                  <a:lnTo>
                    <a:pt x="48" y="8"/>
                  </a:lnTo>
                  <a:lnTo>
                    <a:pt x="46" y="8"/>
                  </a:lnTo>
                  <a:lnTo>
                    <a:pt x="40" y="6"/>
                  </a:lnTo>
                  <a:lnTo>
                    <a:pt x="33" y="4"/>
                  </a:lnTo>
                  <a:lnTo>
                    <a:pt x="23" y="2"/>
                  </a:lnTo>
                  <a:lnTo>
                    <a:pt x="15" y="0"/>
                  </a:lnTo>
                  <a:lnTo>
                    <a:pt x="8" y="0"/>
                  </a:lnTo>
                  <a:lnTo>
                    <a:pt x="6" y="2"/>
                  </a:lnTo>
                  <a:lnTo>
                    <a:pt x="2" y="4"/>
                  </a:lnTo>
                  <a:lnTo>
                    <a:pt x="2" y="6"/>
                  </a:lnTo>
                  <a:lnTo>
                    <a:pt x="0" y="8"/>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6" name="Freeform 100"/>
            <p:cNvSpPr>
              <a:spLocks/>
            </p:cNvSpPr>
            <p:nvPr/>
          </p:nvSpPr>
          <p:spPr bwMode="auto">
            <a:xfrm>
              <a:off x="866" y="1424"/>
              <a:ext cx="8" cy="12"/>
            </a:xfrm>
            <a:custGeom>
              <a:avLst/>
              <a:gdLst>
                <a:gd name="T0" fmla="*/ 4 w 8"/>
                <a:gd name="T1" fmla="*/ 11 h 11"/>
                <a:gd name="T2" fmla="*/ 6 w 8"/>
                <a:gd name="T3" fmla="*/ 11 h 11"/>
                <a:gd name="T4" fmla="*/ 8 w 8"/>
                <a:gd name="T5" fmla="*/ 11 h 11"/>
                <a:gd name="T6" fmla="*/ 8 w 8"/>
                <a:gd name="T7" fmla="*/ 9 h 11"/>
                <a:gd name="T8" fmla="*/ 8 w 8"/>
                <a:gd name="T9" fmla="*/ 9 h 11"/>
                <a:gd name="T10" fmla="*/ 8 w 8"/>
                <a:gd name="T11" fmla="*/ 9 h 11"/>
                <a:gd name="T12" fmla="*/ 8 w 8"/>
                <a:gd name="T13" fmla="*/ 7 h 11"/>
                <a:gd name="T14" fmla="*/ 8 w 8"/>
                <a:gd name="T15" fmla="*/ 7 h 11"/>
                <a:gd name="T16" fmla="*/ 8 w 8"/>
                <a:gd name="T17" fmla="*/ 6 h 11"/>
                <a:gd name="T18" fmla="*/ 8 w 8"/>
                <a:gd name="T19" fmla="*/ 6 h 11"/>
                <a:gd name="T20" fmla="*/ 6 w 8"/>
                <a:gd name="T21" fmla="*/ 4 h 11"/>
                <a:gd name="T22" fmla="*/ 6 w 8"/>
                <a:gd name="T23" fmla="*/ 4 h 11"/>
                <a:gd name="T24" fmla="*/ 4 w 8"/>
                <a:gd name="T25" fmla="*/ 2 h 11"/>
                <a:gd name="T26" fmla="*/ 4 w 8"/>
                <a:gd name="T27" fmla="*/ 2 h 11"/>
                <a:gd name="T28" fmla="*/ 2 w 8"/>
                <a:gd name="T29" fmla="*/ 0 h 11"/>
                <a:gd name="T30" fmla="*/ 2 w 8"/>
                <a:gd name="T31" fmla="*/ 0 h 11"/>
                <a:gd name="T32" fmla="*/ 0 w 8"/>
                <a:gd name="T33" fmla="*/ 0 h 11"/>
                <a:gd name="T34" fmla="*/ 0 w 8"/>
                <a:gd name="T35" fmla="*/ 0 h 11"/>
                <a:gd name="T36" fmla="*/ 0 w 8"/>
                <a:gd name="T37" fmla="*/ 0 h 11"/>
                <a:gd name="T38" fmla="*/ 0 w 8"/>
                <a:gd name="T39" fmla="*/ 2 h 11"/>
                <a:gd name="T40" fmla="*/ 0 w 8"/>
                <a:gd name="T41" fmla="*/ 2 h 11"/>
                <a:gd name="T42" fmla="*/ 0 w 8"/>
                <a:gd name="T43" fmla="*/ 4 h 11"/>
                <a:gd name="T44" fmla="*/ 0 w 8"/>
                <a:gd name="T45" fmla="*/ 4 h 11"/>
                <a:gd name="T46" fmla="*/ 0 w 8"/>
                <a:gd name="T47" fmla="*/ 6 h 11"/>
                <a:gd name="T48" fmla="*/ 0 w 8"/>
                <a:gd name="T49" fmla="*/ 6 h 11"/>
                <a:gd name="T50" fmla="*/ 0 w 8"/>
                <a:gd name="T51" fmla="*/ 7 h 11"/>
                <a:gd name="T52" fmla="*/ 2 w 8"/>
                <a:gd name="T53" fmla="*/ 7 h 11"/>
                <a:gd name="T54" fmla="*/ 2 w 8"/>
                <a:gd name="T55" fmla="*/ 9 h 11"/>
                <a:gd name="T56" fmla="*/ 2 w 8"/>
                <a:gd name="T57" fmla="*/ 9 h 11"/>
                <a:gd name="T58" fmla="*/ 2 w 8"/>
                <a:gd name="T59" fmla="*/ 9 h 11"/>
                <a:gd name="T60" fmla="*/ 4 w 8"/>
                <a:gd name="T61" fmla="*/ 11 h 11"/>
                <a:gd name="T62" fmla="*/ 4 w 8"/>
                <a:gd name="T63" fmla="*/ 11 h 11"/>
                <a:gd name="T64" fmla="*/ 4 w 8"/>
                <a:gd name="T65"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 h="11">
                  <a:moveTo>
                    <a:pt x="4" y="11"/>
                  </a:moveTo>
                  <a:lnTo>
                    <a:pt x="6" y="11"/>
                  </a:lnTo>
                  <a:lnTo>
                    <a:pt x="8" y="11"/>
                  </a:lnTo>
                  <a:lnTo>
                    <a:pt x="8" y="9"/>
                  </a:lnTo>
                  <a:lnTo>
                    <a:pt x="8" y="9"/>
                  </a:lnTo>
                  <a:lnTo>
                    <a:pt x="8" y="9"/>
                  </a:lnTo>
                  <a:lnTo>
                    <a:pt x="8" y="7"/>
                  </a:lnTo>
                  <a:lnTo>
                    <a:pt x="8" y="7"/>
                  </a:lnTo>
                  <a:lnTo>
                    <a:pt x="8" y="6"/>
                  </a:lnTo>
                  <a:lnTo>
                    <a:pt x="8" y="6"/>
                  </a:lnTo>
                  <a:lnTo>
                    <a:pt x="6" y="4"/>
                  </a:lnTo>
                  <a:lnTo>
                    <a:pt x="6" y="4"/>
                  </a:lnTo>
                  <a:lnTo>
                    <a:pt x="4" y="2"/>
                  </a:lnTo>
                  <a:lnTo>
                    <a:pt x="4" y="2"/>
                  </a:lnTo>
                  <a:lnTo>
                    <a:pt x="2" y="0"/>
                  </a:lnTo>
                  <a:lnTo>
                    <a:pt x="2" y="0"/>
                  </a:lnTo>
                  <a:lnTo>
                    <a:pt x="0" y="0"/>
                  </a:lnTo>
                  <a:lnTo>
                    <a:pt x="0" y="0"/>
                  </a:lnTo>
                  <a:lnTo>
                    <a:pt x="0" y="0"/>
                  </a:lnTo>
                  <a:lnTo>
                    <a:pt x="0" y="2"/>
                  </a:lnTo>
                  <a:lnTo>
                    <a:pt x="0" y="2"/>
                  </a:lnTo>
                  <a:lnTo>
                    <a:pt x="0" y="4"/>
                  </a:lnTo>
                  <a:lnTo>
                    <a:pt x="0" y="4"/>
                  </a:lnTo>
                  <a:lnTo>
                    <a:pt x="0" y="6"/>
                  </a:lnTo>
                  <a:lnTo>
                    <a:pt x="0" y="6"/>
                  </a:lnTo>
                  <a:lnTo>
                    <a:pt x="0" y="7"/>
                  </a:lnTo>
                  <a:lnTo>
                    <a:pt x="2" y="7"/>
                  </a:lnTo>
                  <a:lnTo>
                    <a:pt x="2" y="9"/>
                  </a:lnTo>
                  <a:lnTo>
                    <a:pt x="2" y="9"/>
                  </a:lnTo>
                  <a:lnTo>
                    <a:pt x="2" y="9"/>
                  </a:lnTo>
                  <a:lnTo>
                    <a:pt x="4" y="11"/>
                  </a:lnTo>
                  <a:lnTo>
                    <a:pt x="4" y="11"/>
                  </a:lnTo>
                  <a:lnTo>
                    <a:pt x="4" y="11"/>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7" name="Freeform 101"/>
            <p:cNvSpPr>
              <a:spLocks/>
            </p:cNvSpPr>
            <p:nvPr/>
          </p:nvSpPr>
          <p:spPr bwMode="auto">
            <a:xfrm>
              <a:off x="862" y="1401"/>
              <a:ext cx="18" cy="14"/>
            </a:xfrm>
            <a:custGeom>
              <a:avLst/>
              <a:gdLst>
                <a:gd name="T0" fmla="*/ 14 w 18"/>
                <a:gd name="T1" fmla="*/ 0 h 13"/>
                <a:gd name="T2" fmla="*/ 12 w 18"/>
                <a:gd name="T3" fmla="*/ 0 h 13"/>
                <a:gd name="T4" fmla="*/ 10 w 18"/>
                <a:gd name="T5" fmla="*/ 2 h 13"/>
                <a:gd name="T6" fmla="*/ 8 w 18"/>
                <a:gd name="T7" fmla="*/ 3 h 13"/>
                <a:gd name="T8" fmla="*/ 6 w 18"/>
                <a:gd name="T9" fmla="*/ 5 h 13"/>
                <a:gd name="T10" fmla="*/ 6 w 18"/>
                <a:gd name="T11" fmla="*/ 7 h 13"/>
                <a:gd name="T12" fmla="*/ 4 w 18"/>
                <a:gd name="T13" fmla="*/ 9 h 13"/>
                <a:gd name="T14" fmla="*/ 2 w 18"/>
                <a:gd name="T15" fmla="*/ 11 h 13"/>
                <a:gd name="T16" fmla="*/ 0 w 18"/>
                <a:gd name="T17" fmla="*/ 13 h 13"/>
                <a:gd name="T18" fmla="*/ 6 w 18"/>
                <a:gd name="T19" fmla="*/ 13 h 13"/>
                <a:gd name="T20" fmla="*/ 8 w 18"/>
                <a:gd name="T21" fmla="*/ 11 h 13"/>
                <a:gd name="T22" fmla="*/ 10 w 18"/>
                <a:gd name="T23" fmla="*/ 9 h 13"/>
                <a:gd name="T24" fmla="*/ 12 w 18"/>
                <a:gd name="T25" fmla="*/ 9 h 13"/>
                <a:gd name="T26" fmla="*/ 12 w 18"/>
                <a:gd name="T27" fmla="*/ 7 h 13"/>
                <a:gd name="T28" fmla="*/ 14 w 18"/>
                <a:gd name="T29" fmla="*/ 5 h 13"/>
                <a:gd name="T30" fmla="*/ 16 w 18"/>
                <a:gd name="T31" fmla="*/ 5 h 13"/>
                <a:gd name="T32" fmla="*/ 16 w 18"/>
                <a:gd name="T33" fmla="*/ 3 h 13"/>
                <a:gd name="T34" fmla="*/ 18 w 18"/>
                <a:gd name="T35" fmla="*/ 3 h 13"/>
                <a:gd name="T36" fmla="*/ 14 w 18"/>
                <a:gd name="T3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 h="13">
                  <a:moveTo>
                    <a:pt x="14" y="0"/>
                  </a:moveTo>
                  <a:lnTo>
                    <a:pt x="12" y="0"/>
                  </a:lnTo>
                  <a:lnTo>
                    <a:pt x="10" y="2"/>
                  </a:lnTo>
                  <a:lnTo>
                    <a:pt x="8" y="3"/>
                  </a:lnTo>
                  <a:lnTo>
                    <a:pt x="6" y="5"/>
                  </a:lnTo>
                  <a:lnTo>
                    <a:pt x="6" y="7"/>
                  </a:lnTo>
                  <a:lnTo>
                    <a:pt x="4" y="9"/>
                  </a:lnTo>
                  <a:lnTo>
                    <a:pt x="2" y="11"/>
                  </a:lnTo>
                  <a:lnTo>
                    <a:pt x="0" y="13"/>
                  </a:lnTo>
                  <a:lnTo>
                    <a:pt x="6" y="13"/>
                  </a:lnTo>
                  <a:lnTo>
                    <a:pt x="8" y="11"/>
                  </a:lnTo>
                  <a:lnTo>
                    <a:pt x="10" y="9"/>
                  </a:lnTo>
                  <a:lnTo>
                    <a:pt x="12" y="9"/>
                  </a:lnTo>
                  <a:lnTo>
                    <a:pt x="12" y="7"/>
                  </a:lnTo>
                  <a:lnTo>
                    <a:pt x="14" y="5"/>
                  </a:lnTo>
                  <a:lnTo>
                    <a:pt x="16" y="5"/>
                  </a:lnTo>
                  <a:lnTo>
                    <a:pt x="16" y="3"/>
                  </a:lnTo>
                  <a:lnTo>
                    <a:pt x="18" y="3"/>
                  </a:lnTo>
                  <a:lnTo>
                    <a:pt x="14"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8" name="Freeform 102"/>
            <p:cNvSpPr>
              <a:spLocks/>
            </p:cNvSpPr>
            <p:nvPr/>
          </p:nvSpPr>
          <p:spPr bwMode="auto">
            <a:xfrm>
              <a:off x="859" y="1419"/>
              <a:ext cx="9" cy="9"/>
            </a:xfrm>
            <a:custGeom>
              <a:avLst/>
              <a:gdLst>
                <a:gd name="T0" fmla="*/ 0 w 9"/>
                <a:gd name="T1" fmla="*/ 0 h 8"/>
                <a:gd name="T2" fmla="*/ 0 w 9"/>
                <a:gd name="T3" fmla="*/ 2 h 8"/>
                <a:gd name="T4" fmla="*/ 0 w 9"/>
                <a:gd name="T5" fmla="*/ 4 h 8"/>
                <a:gd name="T6" fmla="*/ 0 w 9"/>
                <a:gd name="T7" fmla="*/ 6 h 8"/>
                <a:gd name="T8" fmla="*/ 2 w 9"/>
                <a:gd name="T9" fmla="*/ 8 h 8"/>
                <a:gd name="T10" fmla="*/ 3 w 9"/>
                <a:gd name="T11" fmla="*/ 8 h 8"/>
                <a:gd name="T12" fmla="*/ 5 w 9"/>
                <a:gd name="T13" fmla="*/ 8 h 8"/>
                <a:gd name="T14" fmla="*/ 7 w 9"/>
                <a:gd name="T15" fmla="*/ 8 h 8"/>
                <a:gd name="T16" fmla="*/ 9 w 9"/>
                <a:gd name="T17" fmla="*/ 8 h 8"/>
                <a:gd name="T18" fmla="*/ 9 w 9"/>
                <a:gd name="T19" fmla="*/ 0 h 8"/>
                <a:gd name="T20" fmla="*/ 0 w 9"/>
                <a:gd name="T21"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8">
                  <a:moveTo>
                    <a:pt x="0" y="0"/>
                  </a:moveTo>
                  <a:lnTo>
                    <a:pt x="0" y="2"/>
                  </a:lnTo>
                  <a:lnTo>
                    <a:pt x="0" y="4"/>
                  </a:lnTo>
                  <a:lnTo>
                    <a:pt x="0" y="6"/>
                  </a:lnTo>
                  <a:lnTo>
                    <a:pt x="2" y="8"/>
                  </a:lnTo>
                  <a:lnTo>
                    <a:pt x="3" y="8"/>
                  </a:lnTo>
                  <a:lnTo>
                    <a:pt x="5" y="8"/>
                  </a:lnTo>
                  <a:lnTo>
                    <a:pt x="7" y="8"/>
                  </a:lnTo>
                  <a:lnTo>
                    <a:pt x="9" y="8"/>
                  </a:lnTo>
                  <a:lnTo>
                    <a:pt x="9" y="0"/>
                  </a:lnTo>
                  <a:lnTo>
                    <a:pt x="0"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9" name="Freeform 103"/>
            <p:cNvSpPr>
              <a:spLocks/>
            </p:cNvSpPr>
            <p:nvPr/>
          </p:nvSpPr>
          <p:spPr bwMode="auto">
            <a:xfrm>
              <a:off x="872" y="1431"/>
              <a:ext cx="15" cy="24"/>
            </a:xfrm>
            <a:custGeom>
              <a:avLst/>
              <a:gdLst>
                <a:gd name="T0" fmla="*/ 0 w 15"/>
                <a:gd name="T1" fmla="*/ 10 h 22"/>
                <a:gd name="T2" fmla="*/ 0 w 15"/>
                <a:gd name="T3" fmla="*/ 12 h 22"/>
                <a:gd name="T4" fmla="*/ 2 w 15"/>
                <a:gd name="T5" fmla="*/ 14 h 22"/>
                <a:gd name="T6" fmla="*/ 2 w 15"/>
                <a:gd name="T7" fmla="*/ 16 h 22"/>
                <a:gd name="T8" fmla="*/ 4 w 15"/>
                <a:gd name="T9" fmla="*/ 18 h 22"/>
                <a:gd name="T10" fmla="*/ 4 w 15"/>
                <a:gd name="T11" fmla="*/ 18 h 22"/>
                <a:gd name="T12" fmla="*/ 6 w 15"/>
                <a:gd name="T13" fmla="*/ 20 h 22"/>
                <a:gd name="T14" fmla="*/ 6 w 15"/>
                <a:gd name="T15" fmla="*/ 22 h 22"/>
                <a:gd name="T16" fmla="*/ 6 w 15"/>
                <a:gd name="T17" fmla="*/ 22 h 22"/>
                <a:gd name="T18" fmla="*/ 15 w 15"/>
                <a:gd name="T19" fmla="*/ 22 h 22"/>
                <a:gd name="T20" fmla="*/ 15 w 15"/>
                <a:gd name="T21" fmla="*/ 0 h 22"/>
                <a:gd name="T22" fmla="*/ 12 w 15"/>
                <a:gd name="T23" fmla="*/ 2 h 22"/>
                <a:gd name="T24" fmla="*/ 10 w 15"/>
                <a:gd name="T25" fmla="*/ 2 h 22"/>
                <a:gd name="T26" fmla="*/ 6 w 15"/>
                <a:gd name="T27" fmla="*/ 4 h 22"/>
                <a:gd name="T28" fmla="*/ 4 w 15"/>
                <a:gd name="T29" fmla="*/ 4 h 22"/>
                <a:gd name="T30" fmla="*/ 4 w 15"/>
                <a:gd name="T31" fmla="*/ 6 h 22"/>
                <a:gd name="T32" fmla="*/ 2 w 15"/>
                <a:gd name="T33" fmla="*/ 8 h 22"/>
                <a:gd name="T34" fmla="*/ 2 w 15"/>
                <a:gd name="T35" fmla="*/ 8 h 22"/>
                <a:gd name="T36" fmla="*/ 0 w 15"/>
                <a:gd name="T37" fmla="*/ 1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22">
                  <a:moveTo>
                    <a:pt x="0" y="10"/>
                  </a:moveTo>
                  <a:lnTo>
                    <a:pt x="0" y="12"/>
                  </a:lnTo>
                  <a:lnTo>
                    <a:pt x="2" y="14"/>
                  </a:lnTo>
                  <a:lnTo>
                    <a:pt x="2" y="16"/>
                  </a:lnTo>
                  <a:lnTo>
                    <a:pt x="4" y="18"/>
                  </a:lnTo>
                  <a:lnTo>
                    <a:pt x="4" y="18"/>
                  </a:lnTo>
                  <a:lnTo>
                    <a:pt x="6" y="20"/>
                  </a:lnTo>
                  <a:lnTo>
                    <a:pt x="6" y="22"/>
                  </a:lnTo>
                  <a:lnTo>
                    <a:pt x="6" y="22"/>
                  </a:lnTo>
                  <a:lnTo>
                    <a:pt x="15" y="22"/>
                  </a:lnTo>
                  <a:lnTo>
                    <a:pt x="15" y="0"/>
                  </a:lnTo>
                  <a:lnTo>
                    <a:pt x="12" y="2"/>
                  </a:lnTo>
                  <a:lnTo>
                    <a:pt x="10" y="2"/>
                  </a:lnTo>
                  <a:lnTo>
                    <a:pt x="6" y="4"/>
                  </a:lnTo>
                  <a:lnTo>
                    <a:pt x="4" y="4"/>
                  </a:lnTo>
                  <a:lnTo>
                    <a:pt x="4" y="6"/>
                  </a:lnTo>
                  <a:lnTo>
                    <a:pt x="2" y="8"/>
                  </a:lnTo>
                  <a:lnTo>
                    <a:pt x="2" y="8"/>
                  </a:lnTo>
                  <a:lnTo>
                    <a:pt x="0" y="1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50" name="Freeform 104"/>
            <p:cNvSpPr>
              <a:spLocks/>
            </p:cNvSpPr>
            <p:nvPr/>
          </p:nvSpPr>
          <p:spPr bwMode="auto">
            <a:xfrm>
              <a:off x="878" y="1410"/>
              <a:ext cx="6" cy="11"/>
            </a:xfrm>
            <a:custGeom>
              <a:avLst/>
              <a:gdLst>
                <a:gd name="T0" fmla="*/ 0 w 6"/>
                <a:gd name="T1" fmla="*/ 0 h 10"/>
                <a:gd name="T2" fmla="*/ 0 w 6"/>
                <a:gd name="T3" fmla="*/ 10 h 10"/>
                <a:gd name="T4" fmla="*/ 2 w 6"/>
                <a:gd name="T5" fmla="*/ 10 h 10"/>
                <a:gd name="T6" fmla="*/ 2 w 6"/>
                <a:gd name="T7" fmla="*/ 10 h 10"/>
                <a:gd name="T8" fmla="*/ 2 w 6"/>
                <a:gd name="T9" fmla="*/ 10 h 10"/>
                <a:gd name="T10" fmla="*/ 2 w 6"/>
                <a:gd name="T11" fmla="*/ 10 h 10"/>
                <a:gd name="T12" fmla="*/ 4 w 6"/>
                <a:gd name="T13" fmla="*/ 10 h 10"/>
                <a:gd name="T14" fmla="*/ 4 w 6"/>
                <a:gd name="T15" fmla="*/ 10 h 10"/>
                <a:gd name="T16" fmla="*/ 4 w 6"/>
                <a:gd name="T17" fmla="*/ 10 h 10"/>
                <a:gd name="T18" fmla="*/ 6 w 6"/>
                <a:gd name="T19" fmla="*/ 10 h 10"/>
                <a:gd name="T20" fmla="*/ 6 w 6"/>
                <a:gd name="T21" fmla="*/ 0 h 10"/>
                <a:gd name="T22" fmla="*/ 0 w 6"/>
                <a:gd name="T23"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10">
                  <a:moveTo>
                    <a:pt x="0" y="0"/>
                  </a:moveTo>
                  <a:lnTo>
                    <a:pt x="0" y="10"/>
                  </a:lnTo>
                  <a:lnTo>
                    <a:pt x="2" y="10"/>
                  </a:lnTo>
                  <a:lnTo>
                    <a:pt x="2" y="10"/>
                  </a:lnTo>
                  <a:lnTo>
                    <a:pt x="2" y="10"/>
                  </a:lnTo>
                  <a:lnTo>
                    <a:pt x="2" y="10"/>
                  </a:lnTo>
                  <a:lnTo>
                    <a:pt x="4" y="10"/>
                  </a:lnTo>
                  <a:lnTo>
                    <a:pt x="4" y="10"/>
                  </a:lnTo>
                  <a:lnTo>
                    <a:pt x="4" y="10"/>
                  </a:lnTo>
                  <a:lnTo>
                    <a:pt x="6" y="10"/>
                  </a:lnTo>
                  <a:lnTo>
                    <a:pt x="6" y="0"/>
                  </a:lnTo>
                  <a:lnTo>
                    <a:pt x="0"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51" name="Freeform 105"/>
            <p:cNvSpPr>
              <a:spLocks/>
            </p:cNvSpPr>
            <p:nvPr/>
          </p:nvSpPr>
          <p:spPr bwMode="auto">
            <a:xfrm>
              <a:off x="481" y="1456"/>
              <a:ext cx="13" cy="11"/>
            </a:xfrm>
            <a:custGeom>
              <a:avLst/>
              <a:gdLst>
                <a:gd name="T0" fmla="*/ 0 w 13"/>
                <a:gd name="T1" fmla="*/ 0 h 10"/>
                <a:gd name="T2" fmla="*/ 0 w 13"/>
                <a:gd name="T3" fmla="*/ 10 h 10"/>
                <a:gd name="T4" fmla="*/ 9 w 13"/>
                <a:gd name="T5" fmla="*/ 10 h 10"/>
                <a:gd name="T6" fmla="*/ 9 w 13"/>
                <a:gd name="T7" fmla="*/ 8 h 10"/>
                <a:gd name="T8" fmla="*/ 9 w 13"/>
                <a:gd name="T9" fmla="*/ 8 h 10"/>
                <a:gd name="T10" fmla="*/ 11 w 13"/>
                <a:gd name="T11" fmla="*/ 6 h 10"/>
                <a:gd name="T12" fmla="*/ 11 w 13"/>
                <a:gd name="T13" fmla="*/ 6 h 10"/>
                <a:gd name="T14" fmla="*/ 11 w 13"/>
                <a:gd name="T15" fmla="*/ 4 h 10"/>
                <a:gd name="T16" fmla="*/ 13 w 13"/>
                <a:gd name="T17" fmla="*/ 4 h 10"/>
                <a:gd name="T18" fmla="*/ 13 w 13"/>
                <a:gd name="T19" fmla="*/ 4 h 10"/>
                <a:gd name="T20" fmla="*/ 13 w 13"/>
                <a:gd name="T21" fmla="*/ 2 h 10"/>
                <a:gd name="T22" fmla="*/ 11 w 13"/>
                <a:gd name="T23" fmla="*/ 2 h 10"/>
                <a:gd name="T24" fmla="*/ 9 w 13"/>
                <a:gd name="T25" fmla="*/ 2 h 10"/>
                <a:gd name="T26" fmla="*/ 9 w 13"/>
                <a:gd name="T27" fmla="*/ 2 h 10"/>
                <a:gd name="T28" fmla="*/ 7 w 13"/>
                <a:gd name="T29" fmla="*/ 2 h 10"/>
                <a:gd name="T30" fmla="*/ 5 w 13"/>
                <a:gd name="T31" fmla="*/ 0 h 10"/>
                <a:gd name="T32" fmla="*/ 3 w 13"/>
                <a:gd name="T33" fmla="*/ 0 h 10"/>
                <a:gd name="T34" fmla="*/ 2 w 13"/>
                <a:gd name="T35" fmla="*/ 0 h 10"/>
                <a:gd name="T36" fmla="*/ 0 w 13"/>
                <a:gd name="T3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 h="10">
                  <a:moveTo>
                    <a:pt x="0" y="0"/>
                  </a:moveTo>
                  <a:lnTo>
                    <a:pt x="0" y="10"/>
                  </a:lnTo>
                  <a:lnTo>
                    <a:pt x="9" y="10"/>
                  </a:lnTo>
                  <a:lnTo>
                    <a:pt x="9" y="8"/>
                  </a:lnTo>
                  <a:lnTo>
                    <a:pt x="9" y="8"/>
                  </a:lnTo>
                  <a:lnTo>
                    <a:pt x="11" y="6"/>
                  </a:lnTo>
                  <a:lnTo>
                    <a:pt x="11" y="6"/>
                  </a:lnTo>
                  <a:lnTo>
                    <a:pt x="11" y="4"/>
                  </a:lnTo>
                  <a:lnTo>
                    <a:pt x="13" y="4"/>
                  </a:lnTo>
                  <a:lnTo>
                    <a:pt x="13" y="4"/>
                  </a:lnTo>
                  <a:lnTo>
                    <a:pt x="13" y="2"/>
                  </a:lnTo>
                  <a:lnTo>
                    <a:pt x="11" y="2"/>
                  </a:lnTo>
                  <a:lnTo>
                    <a:pt x="9" y="2"/>
                  </a:lnTo>
                  <a:lnTo>
                    <a:pt x="9" y="2"/>
                  </a:lnTo>
                  <a:lnTo>
                    <a:pt x="7" y="2"/>
                  </a:lnTo>
                  <a:lnTo>
                    <a:pt x="5" y="0"/>
                  </a:lnTo>
                  <a:lnTo>
                    <a:pt x="3" y="0"/>
                  </a:lnTo>
                  <a:lnTo>
                    <a:pt x="2" y="0"/>
                  </a:lnTo>
                  <a:lnTo>
                    <a:pt x="0"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52" name="Freeform 106"/>
            <p:cNvSpPr>
              <a:spLocks/>
            </p:cNvSpPr>
            <p:nvPr/>
          </p:nvSpPr>
          <p:spPr bwMode="auto">
            <a:xfrm>
              <a:off x="452" y="1446"/>
              <a:ext cx="42" cy="21"/>
            </a:xfrm>
            <a:custGeom>
              <a:avLst/>
              <a:gdLst>
                <a:gd name="T0" fmla="*/ 13 w 42"/>
                <a:gd name="T1" fmla="*/ 15 h 19"/>
                <a:gd name="T2" fmla="*/ 15 w 42"/>
                <a:gd name="T3" fmla="*/ 15 h 19"/>
                <a:gd name="T4" fmla="*/ 19 w 42"/>
                <a:gd name="T5" fmla="*/ 13 h 19"/>
                <a:gd name="T6" fmla="*/ 23 w 42"/>
                <a:gd name="T7" fmla="*/ 11 h 19"/>
                <a:gd name="T8" fmla="*/ 27 w 42"/>
                <a:gd name="T9" fmla="*/ 9 h 19"/>
                <a:gd name="T10" fmla="*/ 31 w 42"/>
                <a:gd name="T11" fmla="*/ 8 h 19"/>
                <a:gd name="T12" fmla="*/ 34 w 42"/>
                <a:gd name="T13" fmla="*/ 6 h 19"/>
                <a:gd name="T14" fmla="*/ 38 w 42"/>
                <a:gd name="T15" fmla="*/ 2 h 19"/>
                <a:gd name="T16" fmla="*/ 42 w 42"/>
                <a:gd name="T17" fmla="*/ 0 h 19"/>
                <a:gd name="T18" fmla="*/ 40 w 42"/>
                <a:gd name="T19" fmla="*/ 0 h 19"/>
                <a:gd name="T20" fmla="*/ 40 w 42"/>
                <a:gd name="T21" fmla="*/ 0 h 19"/>
                <a:gd name="T22" fmla="*/ 38 w 42"/>
                <a:gd name="T23" fmla="*/ 0 h 19"/>
                <a:gd name="T24" fmla="*/ 36 w 42"/>
                <a:gd name="T25" fmla="*/ 0 h 19"/>
                <a:gd name="T26" fmla="*/ 36 w 42"/>
                <a:gd name="T27" fmla="*/ 0 h 19"/>
                <a:gd name="T28" fmla="*/ 34 w 42"/>
                <a:gd name="T29" fmla="*/ 0 h 19"/>
                <a:gd name="T30" fmla="*/ 34 w 42"/>
                <a:gd name="T31" fmla="*/ 0 h 19"/>
                <a:gd name="T32" fmla="*/ 32 w 42"/>
                <a:gd name="T33" fmla="*/ 0 h 19"/>
                <a:gd name="T34" fmla="*/ 29 w 42"/>
                <a:gd name="T35" fmla="*/ 0 h 19"/>
                <a:gd name="T36" fmla="*/ 25 w 42"/>
                <a:gd name="T37" fmla="*/ 2 h 19"/>
                <a:gd name="T38" fmla="*/ 19 w 42"/>
                <a:gd name="T39" fmla="*/ 4 h 19"/>
                <a:gd name="T40" fmla="*/ 13 w 42"/>
                <a:gd name="T41" fmla="*/ 6 h 19"/>
                <a:gd name="T42" fmla="*/ 8 w 42"/>
                <a:gd name="T43" fmla="*/ 8 h 19"/>
                <a:gd name="T44" fmla="*/ 4 w 42"/>
                <a:gd name="T45" fmla="*/ 9 h 19"/>
                <a:gd name="T46" fmla="*/ 0 w 42"/>
                <a:gd name="T47" fmla="*/ 13 h 19"/>
                <a:gd name="T48" fmla="*/ 0 w 42"/>
                <a:gd name="T49" fmla="*/ 19 h 19"/>
                <a:gd name="T50" fmla="*/ 2 w 42"/>
                <a:gd name="T51" fmla="*/ 17 h 19"/>
                <a:gd name="T52" fmla="*/ 4 w 42"/>
                <a:gd name="T53" fmla="*/ 17 h 19"/>
                <a:gd name="T54" fmla="*/ 6 w 42"/>
                <a:gd name="T55" fmla="*/ 17 h 19"/>
                <a:gd name="T56" fmla="*/ 8 w 42"/>
                <a:gd name="T57" fmla="*/ 17 h 19"/>
                <a:gd name="T58" fmla="*/ 8 w 42"/>
                <a:gd name="T59" fmla="*/ 17 h 19"/>
                <a:gd name="T60" fmla="*/ 9 w 42"/>
                <a:gd name="T61" fmla="*/ 17 h 19"/>
                <a:gd name="T62" fmla="*/ 11 w 42"/>
                <a:gd name="T63" fmla="*/ 17 h 19"/>
                <a:gd name="T64" fmla="*/ 13 w 42"/>
                <a:gd name="T65"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2" h="19">
                  <a:moveTo>
                    <a:pt x="13" y="15"/>
                  </a:moveTo>
                  <a:lnTo>
                    <a:pt x="15" y="15"/>
                  </a:lnTo>
                  <a:lnTo>
                    <a:pt x="19" y="13"/>
                  </a:lnTo>
                  <a:lnTo>
                    <a:pt x="23" y="11"/>
                  </a:lnTo>
                  <a:lnTo>
                    <a:pt x="27" y="9"/>
                  </a:lnTo>
                  <a:lnTo>
                    <a:pt x="31" y="8"/>
                  </a:lnTo>
                  <a:lnTo>
                    <a:pt x="34" y="6"/>
                  </a:lnTo>
                  <a:lnTo>
                    <a:pt x="38" y="2"/>
                  </a:lnTo>
                  <a:lnTo>
                    <a:pt x="42" y="0"/>
                  </a:lnTo>
                  <a:lnTo>
                    <a:pt x="40" y="0"/>
                  </a:lnTo>
                  <a:lnTo>
                    <a:pt x="40" y="0"/>
                  </a:lnTo>
                  <a:lnTo>
                    <a:pt x="38" y="0"/>
                  </a:lnTo>
                  <a:lnTo>
                    <a:pt x="36" y="0"/>
                  </a:lnTo>
                  <a:lnTo>
                    <a:pt x="36" y="0"/>
                  </a:lnTo>
                  <a:lnTo>
                    <a:pt x="34" y="0"/>
                  </a:lnTo>
                  <a:lnTo>
                    <a:pt x="34" y="0"/>
                  </a:lnTo>
                  <a:lnTo>
                    <a:pt x="32" y="0"/>
                  </a:lnTo>
                  <a:lnTo>
                    <a:pt x="29" y="0"/>
                  </a:lnTo>
                  <a:lnTo>
                    <a:pt x="25" y="2"/>
                  </a:lnTo>
                  <a:lnTo>
                    <a:pt x="19" y="4"/>
                  </a:lnTo>
                  <a:lnTo>
                    <a:pt x="13" y="6"/>
                  </a:lnTo>
                  <a:lnTo>
                    <a:pt x="8" y="8"/>
                  </a:lnTo>
                  <a:lnTo>
                    <a:pt x="4" y="9"/>
                  </a:lnTo>
                  <a:lnTo>
                    <a:pt x="0" y="13"/>
                  </a:lnTo>
                  <a:lnTo>
                    <a:pt x="0" y="19"/>
                  </a:lnTo>
                  <a:lnTo>
                    <a:pt x="2" y="17"/>
                  </a:lnTo>
                  <a:lnTo>
                    <a:pt x="4" y="17"/>
                  </a:lnTo>
                  <a:lnTo>
                    <a:pt x="6" y="17"/>
                  </a:lnTo>
                  <a:lnTo>
                    <a:pt x="8" y="17"/>
                  </a:lnTo>
                  <a:lnTo>
                    <a:pt x="8" y="17"/>
                  </a:lnTo>
                  <a:lnTo>
                    <a:pt x="9" y="17"/>
                  </a:lnTo>
                  <a:lnTo>
                    <a:pt x="11" y="17"/>
                  </a:lnTo>
                  <a:lnTo>
                    <a:pt x="13" y="15"/>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53" name="Freeform 107"/>
            <p:cNvSpPr>
              <a:spLocks/>
            </p:cNvSpPr>
            <p:nvPr/>
          </p:nvSpPr>
          <p:spPr bwMode="auto">
            <a:xfrm>
              <a:off x="419" y="1458"/>
              <a:ext cx="23" cy="16"/>
            </a:xfrm>
            <a:custGeom>
              <a:avLst/>
              <a:gdLst>
                <a:gd name="T0" fmla="*/ 23 w 23"/>
                <a:gd name="T1" fmla="*/ 2 h 14"/>
                <a:gd name="T2" fmla="*/ 23 w 23"/>
                <a:gd name="T3" fmla="*/ 4 h 14"/>
                <a:gd name="T4" fmla="*/ 21 w 23"/>
                <a:gd name="T5" fmla="*/ 6 h 14"/>
                <a:gd name="T6" fmla="*/ 21 w 23"/>
                <a:gd name="T7" fmla="*/ 8 h 14"/>
                <a:gd name="T8" fmla="*/ 19 w 23"/>
                <a:gd name="T9" fmla="*/ 8 h 14"/>
                <a:gd name="T10" fmla="*/ 19 w 23"/>
                <a:gd name="T11" fmla="*/ 10 h 14"/>
                <a:gd name="T12" fmla="*/ 17 w 23"/>
                <a:gd name="T13" fmla="*/ 10 h 14"/>
                <a:gd name="T14" fmla="*/ 17 w 23"/>
                <a:gd name="T15" fmla="*/ 12 h 14"/>
                <a:gd name="T16" fmla="*/ 16 w 23"/>
                <a:gd name="T17" fmla="*/ 14 h 14"/>
                <a:gd name="T18" fmla="*/ 0 w 23"/>
                <a:gd name="T19" fmla="*/ 14 h 14"/>
                <a:gd name="T20" fmla="*/ 2 w 23"/>
                <a:gd name="T21" fmla="*/ 12 h 14"/>
                <a:gd name="T22" fmla="*/ 4 w 23"/>
                <a:gd name="T23" fmla="*/ 10 h 14"/>
                <a:gd name="T24" fmla="*/ 6 w 23"/>
                <a:gd name="T25" fmla="*/ 8 h 14"/>
                <a:gd name="T26" fmla="*/ 8 w 23"/>
                <a:gd name="T27" fmla="*/ 6 h 14"/>
                <a:gd name="T28" fmla="*/ 8 w 23"/>
                <a:gd name="T29" fmla="*/ 4 h 14"/>
                <a:gd name="T30" fmla="*/ 10 w 23"/>
                <a:gd name="T31" fmla="*/ 4 h 14"/>
                <a:gd name="T32" fmla="*/ 12 w 23"/>
                <a:gd name="T33" fmla="*/ 2 h 14"/>
                <a:gd name="T34" fmla="*/ 12 w 23"/>
                <a:gd name="T35" fmla="*/ 0 h 14"/>
                <a:gd name="T36" fmla="*/ 14 w 23"/>
                <a:gd name="T37" fmla="*/ 2 h 14"/>
                <a:gd name="T38" fmla="*/ 16 w 23"/>
                <a:gd name="T39" fmla="*/ 2 h 14"/>
                <a:gd name="T40" fmla="*/ 17 w 23"/>
                <a:gd name="T41" fmla="*/ 2 h 14"/>
                <a:gd name="T42" fmla="*/ 19 w 23"/>
                <a:gd name="T43" fmla="*/ 2 h 14"/>
                <a:gd name="T44" fmla="*/ 19 w 23"/>
                <a:gd name="T45" fmla="*/ 2 h 14"/>
                <a:gd name="T46" fmla="*/ 21 w 23"/>
                <a:gd name="T47" fmla="*/ 2 h 14"/>
                <a:gd name="T48" fmla="*/ 23 w 23"/>
                <a:gd name="T49" fmla="*/ 2 h 14"/>
                <a:gd name="T50" fmla="*/ 23 w 23"/>
                <a:gd name="T51" fmla="*/ 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3" h="14">
                  <a:moveTo>
                    <a:pt x="23" y="2"/>
                  </a:moveTo>
                  <a:lnTo>
                    <a:pt x="23" y="4"/>
                  </a:lnTo>
                  <a:lnTo>
                    <a:pt x="21" y="6"/>
                  </a:lnTo>
                  <a:lnTo>
                    <a:pt x="21" y="8"/>
                  </a:lnTo>
                  <a:lnTo>
                    <a:pt x="19" y="8"/>
                  </a:lnTo>
                  <a:lnTo>
                    <a:pt x="19" y="10"/>
                  </a:lnTo>
                  <a:lnTo>
                    <a:pt x="17" y="10"/>
                  </a:lnTo>
                  <a:lnTo>
                    <a:pt x="17" y="12"/>
                  </a:lnTo>
                  <a:lnTo>
                    <a:pt x="16" y="14"/>
                  </a:lnTo>
                  <a:lnTo>
                    <a:pt x="0" y="14"/>
                  </a:lnTo>
                  <a:lnTo>
                    <a:pt x="2" y="12"/>
                  </a:lnTo>
                  <a:lnTo>
                    <a:pt x="4" y="10"/>
                  </a:lnTo>
                  <a:lnTo>
                    <a:pt x="6" y="8"/>
                  </a:lnTo>
                  <a:lnTo>
                    <a:pt x="8" y="6"/>
                  </a:lnTo>
                  <a:lnTo>
                    <a:pt x="8" y="4"/>
                  </a:lnTo>
                  <a:lnTo>
                    <a:pt x="10" y="4"/>
                  </a:lnTo>
                  <a:lnTo>
                    <a:pt x="12" y="2"/>
                  </a:lnTo>
                  <a:lnTo>
                    <a:pt x="12" y="0"/>
                  </a:lnTo>
                  <a:lnTo>
                    <a:pt x="14" y="2"/>
                  </a:lnTo>
                  <a:lnTo>
                    <a:pt x="16" y="2"/>
                  </a:lnTo>
                  <a:lnTo>
                    <a:pt x="17" y="2"/>
                  </a:lnTo>
                  <a:lnTo>
                    <a:pt x="19" y="2"/>
                  </a:lnTo>
                  <a:lnTo>
                    <a:pt x="19" y="2"/>
                  </a:lnTo>
                  <a:lnTo>
                    <a:pt x="21" y="2"/>
                  </a:lnTo>
                  <a:lnTo>
                    <a:pt x="23" y="2"/>
                  </a:lnTo>
                  <a:lnTo>
                    <a:pt x="23" y="2"/>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54" name="Freeform 108"/>
            <p:cNvSpPr>
              <a:spLocks/>
            </p:cNvSpPr>
            <p:nvPr/>
          </p:nvSpPr>
          <p:spPr bwMode="auto">
            <a:xfrm>
              <a:off x="603" y="1424"/>
              <a:ext cx="8" cy="9"/>
            </a:xfrm>
            <a:custGeom>
              <a:avLst/>
              <a:gdLst>
                <a:gd name="T0" fmla="*/ 0 w 8"/>
                <a:gd name="T1" fmla="*/ 4 h 9"/>
                <a:gd name="T2" fmla="*/ 0 w 8"/>
                <a:gd name="T3" fmla="*/ 9 h 9"/>
                <a:gd name="T4" fmla="*/ 4 w 8"/>
                <a:gd name="T5" fmla="*/ 9 h 9"/>
                <a:gd name="T6" fmla="*/ 6 w 8"/>
                <a:gd name="T7" fmla="*/ 9 h 9"/>
                <a:gd name="T8" fmla="*/ 6 w 8"/>
                <a:gd name="T9" fmla="*/ 7 h 9"/>
                <a:gd name="T10" fmla="*/ 8 w 8"/>
                <a:gd name="T11" fmla="*/ 7 h 9"/>
                <a:gd name="T12" fmla="*/ 8 w 8"/>
                <a:gd name="T13" fmla="*/ 6 h 9"/>
                <a:gd name="T14" fmla="*/ 8 w 8"/>
                <a:gd name="T15" fmla="*/ 4 h 9"/>
                <a:gd name="T16" fmla="*/ 8 w 8"/>
                <a:gd name="T17" fmla="*/ 2 h 9"/>
                <a:gd name="T18" fmla="*/ 8 w 8"/>
                <a:gd name="T19" fmla="*/ 0 h 9"/>
                <a:gd name="T20" fmla="*/ 8 w 8"/>
                <a:gd name="T21" fmla="*/ 0 h 9"/>
                <a:gd name="T22" fmla="*/ 6 w 8"/>
                <a:gd name="T23" fmla="*/ 0 h 9"/>
                <a:gd name="T24" fmla="*/ 6 w 8"/>
                <a:gd name="T25" fmla="*/ 2 h 9"/>
                <a:gd name="T26" fmla="*/ 4 w 8"/>
                <a:gd name="T27" fmla="*/ 2 h 9"/>
                <a:gd name="T28" fmla="*/ 4 w 8"/>
                <a:gd name="T29" fmla="*/ 2 h 9"/>
                <a:gd name="T30" fmla="*/ 2 w 8"/>
                <a:gd name="T31" fmla="*/ 4 h 9"/>
                <a:gd name="T32" fmla="*/ 2 w 8"/>
                <a:gd name="T33" fmla="*/ 4 h 9"/>
                <a:gd name="T34" fmla="*/ 0 w 8"/>
                <a:gd name="T35" fmla="*/ 4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 h="9">
                  <a:moveTo>
                    <a:pt x="0" y="4"/>
                  </a:moveTo>
                  <a:lnTo>
                    <a:pt x="0" y="9"/>
                  </a:lnTo>
                  <a:lnTo>
                    <a:pt x="4" y="9"/>
                  </a:lnTo>
                  <a:lnTo>
                    <a:pt x="6" y="9"/>
                  </a:lnTo>
                  <a:lnTo>
                    <a:pt x="6" y="7"/>
                  </a:lnTo>
                  <a:lnTo>
                    <a:pt x="8" y="7"/>
                  </a:lnTo>
                  <a:lnTo>
                    <a:pt x="8" y="6"/>
                  </a:lnTo>
                  <a:lnTo>
                    <a:pt x="8" y="4"/>
                  </a:lnTo>
                  <a:lnTo>
                    <a:pt x="8" y="2"/>
                  </a:lnTo>
                  <a:lnTo>
                    <a:pt x="8" y="0"/>
                  </a:lnTo>
                  <a:lnTo>
                    <a:pt x="8" y="0"/>
                  </a:lnTo>
                  <a:lnTo>
                    <a:pt x="6" y="0"/>
                  </a:lnTo>
                  <a:lnTo>
                    <a:pt x="6" y="2"/>
                  </a:lnTo>
                  <a:lnTo>
                    <a:pt x="4" y="2"/>
                  </a:lnTo>
                  <a:lnTo>
                    <a:pt x="4" y="2"/>
                  </a:lnTo>
                  <a:lnTo>
                    <a:pt x="2" y="4"/>
                  </a:lnTo>
                  <a:lnTo>
                    <a:pt x="2" y="4"/>
                  </a:lnTo>
                  <a:lnTo>
                    <a:pt x="0" y="4"/>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55" name="Freeform 109"/>
            <p:cNvSpPr>
              <a:spLocks/>
            </p:cNvSpPr>
            <p:nvPr/>
          </p:nvSpPr>
          <p:spPr bwMode="auto">
            <a:xfrm>
              <a:off x="613" y="1396"/>
              <a:ext cx="46" cy="34"/>
            </a:xfrm>
            <a:custGeom>
              <a:avLst/>
              <a:gdLst>
                <a:gd name="T0" fmla="*/ 25 w 46"/>
                <a:gd name="T1" fmla="*/ 0 h 31"/>
                <a:gd name="T2" fmla="*/ 25 w 46"/>
                <a:gd name="T3" fmla="*/ 2 h 31"/>
                <a:gd name="T4" fmla="*/ 23 w 46"/>
                <a:gd name="T5" fmla="*/ 4 h 31"/>
                <a:gd name="T6" fmla="*/ 23 w 46"/>
                <a:gd name="T7" fmla="*/ 6 h 31"/>
                <a:gd name="T8" fmla="*/ 23 w 46"/>
                <a:gd name="T9" fmla="*/ 7 h 31"/>
                <a:gd name="T10" fmla="*/ 21 w 46"/>
                <a:gd name="T11" fmla="*/ 9 h 31"/>
                <a:gd name="T12" fmla="*/ 21 w 46"/>
                <a:gd name="T13" fmla="*/ 9 h 31"/>
                <a:gd name="T14" fmla="*/ 19 w 46"/>
                <a:gd name="T15" fmla="*/ 11 h 31"/>
                <a:gd name="T16" fmla="*/ 19 w 46"/>
                <a:gd name="T17" fmla="*/ 11 h 31"/>
                <a:gd name="T18" fmla="*/ 17 w 46"/>
                <a:gd name="T19" fmla="*/ 11 h 31"/>
                <a:gd name="T20" fmla="*/ 15 w 46"/>
                <a:gd name="T21" fmla="*/ 11 h 31"/>
                <a:gd name="T22" fmla="*/ 15 w 46"/>
                <a:gd name="T23" fmla="*/ 11 h 31"/>
                <a:gd name="T24" fmla="*/ 13 w 46"/>
                <a:gd name="T25" fmla="*/ 11 h 31"/>
                <a:gd name="T26" fmla="*/ 13 w 46"/>
                <a:gd name="T27" fmla="*/ 11 h 31"/>
                <a:gd name="T28" fmla="*/ 12 w 46"/>
                <a:gd name="T29" fmla="*/ 11 h 31"/>
                <a:gd name="T30" fmla="*/ 12 w 46"/>
                <a:gd name="T31" fmla="*/ 11 h 31"/>
                <a:gd name="T32" fmla="*/ 12 w 46"/>
                <a:gd name="T33" fmla="*/ 11 h 31"/>
                <a:gd name="T34" fmla="*/ 10 w 46"/>
                <a:gd name="T35" fmla="*/ 11 h 31"/>
                <a:gd name="T36" fmla="*/ 8 w 46"/>
                <a:gd name="T37" fmla="*/ 11 h 31"/>
                <a:gd name="T38" fmla="*/ 6 w 46"/>
                <a:gd name="T39" fmla="*/ 11 h 31"/>
                <a:gd name="T40" fmla="*/ 4 w 46"/>
                <a:gd name="T41" fmla="*/ 11 h 31"/>
                <a:gd name="T42" fmla="*/ 2 w 46"/>
                <a:gd name="T43" fmla="*/ 13 h 31"/>
                <a:gd name="T44" fmla="*/ 2 w 46"/>
                <a:gd name="T45" fmla="*/ 13 h 31"/>
                <a:gd name="T46" fmla="*/ 2 w 46"/>
                <a:gd name="T47" fmla="*/ 15 h 31"/>
                <a:gd name="T48" fmla="*/ 0 w 46"/>
                <a:gd name="T49" fmla="*/ 17 h 31"/>
                <a:gd name="T50" fmla="*/ 2 w 46"/>
                <a:gd name="T51" fmla="*/ 19 h 31"/>
                <a:gd name="T52" fmla="*/ 2 w 46"/>
                <a:gd name="T53" fmla="*/ 21 h 31"/>
                <a:gd name="T54" fmla="*/ 2 w 46"/>
                <a:gd name="T55" fmla="*/ 23 h 31"/>
                <a:gd name="T56" fmla="*/ 4 w 46"/>
                <a:gd name="T57" fmla="*/ 25 h 31"/>
                <a:gd name="T58" fmla="*/ 6 w 46"/>
                <a:gd name="T59" fmla="*/ 27 h 31"/>
                <a:gd name="T60" fmla="*/ 8 w 46"/>
                <a:gd name="T61" fmla="*/ 29 h 31"/>
                <a:gd name="T62" fmla="*/ 10 w 46"/>
                <a:gd name="T63" fmla="*/ 31 h 31"/>
                <a:gd name="T64" fmla="*/ 12 w 46"/>
                <a:gd name="T65" fmla="*/ 31 h 31"/>
                <a:gd name="T66" fmla="*/ 13 w 46"/>
                <a:gd name="T67" fmla="*/ 27 h 31"/>
                <a:gd name="T68" fmla="*/ 17 w 46"/>
                <a:gd name="T69" fmla="*/ 23 h 31"/>
                <a:gd name="T70" fmla="*/ 21 w 46"/>
                <a:gd name="T71" fmla="*/ 19 h 31"/>
                <a:gd name="T72" fmla="*/ 27 w 46"/>
                <a:gd name="T73" fmla="*/ 15 h 31"/>
                <a:gd name="T74" fmla="*/ 33 w 46"/>
                <a:gd name="T75" fmla="*/ 13 h 31"/>
                <a:gd name="T76" fmla="*/ 38 w 46"/>
                <a:gd name="T77" fmla="*/ 9 h 31"/>
                <a:gd name="T78" fmla="*/ 42 w 46"/>
                <a:gd name="T79" fmla="*/ 7 h 31"/>
                <a:gd name="T80" fmla="*/ 46 w 46"/>
                <a:gd name="T81" fmla="*/ 7 h 31"/>
                <a:gd name="T82" fmla="*/ 46 w 46"/>
                <a:gd name="T83" fmla="*/ 6 h 31"/>
                <a:gd name="T84" fmla="*/ 46 w 46"/>
                <a:gd name="T85" fmla="*/ 6 h 31"/>
                <a:gd name="T86" fmla="*/ 46 w 46"/>
                <a:gd name="T87" fmla="*/ 4 h 31"/>
                <a:gd name="T88" fmla="*/ 46 w 46"/>
                <a:gd name="T89" fmla="*/ 4 h 31"/>
                <a:gd name="T90" fmla="*/ 46 w 46"/>
                <a:gd name="T91" fmla="*/ 2 h 31"/>
                <a:gd name="T92" fmla="*/ 46 w 46"/>
                <a:gd name="T93" fmla="*/ 2 h 31"/>
                <a:gd name="T94" fmla="*/ 46 w 46"/>
                <a:gd name="T95" fmla="*/ 0 h 31"/>
                <a:gd name="T96" fmla="*/ 46 w 46"/>
                <a:gd name="T97" fmla="*/ 0 h 31"/>
                <a:gd name="T98" fmla="*/ 42 w 46"/>
                <a:gd name="T99" fmla="*/ 0 h 31"/>
                <a:gd name="T100" fmla="*/ 38 w 46"/>
                <a:gd name="T101" fmla="*/ 2 h 31"/>
                <a:gd name="T102" fmla="*/ 35 w 46"/>
                <a:gd name="T103" fmla="*/ 2 h 31"/>
                <a:gd name="T104" fmla="*/ 33 w 46"/>
                <a:gd name="T105" fmla="*/ 4 h 31"/>
                <a:gd name="T106" fmla="*/ 29 w 46"/>
                <a:gd name="T107" fmla="*/ 4 h 31"/>
                <a:gd name="T108" fmla="*/ 27 w 46"/>
                <a:gd name="T109" fmla="*/ 4 h 31"/>
                <a:gd name="T110" fmla="*/ 25 w 46"/>
                <a:gd name="T111" fmla="*/ 2 h 31"/>
                <a:gd name="T112" fmla="*/ 25 w 46"/>
                <a:gd name="T113"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6" h="31">
                  <a:moveTo>
                    <a:pt x="25" y="0"/>
                  </a:moveTo>
                  <a:lnTo>
                    <a:pt x="25" y="2"/>
                  </a:lnTo>
                  <a:lnTo>
                    <a:pt x="23" y="4"/>
                  </a:lnTo>
                  <a:lnTo>
                    <a:pt x="23" y="6"/>
                  </a:lnTo>
                  <a:lnTo>
                    <a:pt x="23" y="7"/>
                  </a:lnTo>
                  <a:lnTo>
                    <a:pt x="21" y="9"/>
                  </a:lnTo>
                  <a:lnTo>
                    <a:pt x="21" y="9"/>
                  </a:lnTo>
                  <a:lnTo>
                    <a:pt x="19" y="11"/>
                  </a:lnTo>
                  <a:lnTo>
                    <a:pt x="19" y="11"/>
                  </a:lnTo>
                  <a:lnTo>
                    <a:pt x="17" y="11"/>
                  </a:lnTo>
                  <a:lnTo>
                    <a:pt x="15" y="11"/>
                  </a:lnTo>
                  <a:lnTo>
                    <a:pt x="15" y="11"/>
                  </a:lnTo>
                  <a:lnTo>
                    <a:pt x="13" y="11"/>
                  </a:lnTo>
                  <a:lnTo>
                    <a:pt x="13" y="11"/>
                  </a:lnTo>
                  <a:lnTo>
                    <a:pt x="12" y="11"/>
                  </a:lnTo>
                  <a:lnTo>
                    <a:pt x="12" y="11"/>
                  </a:lnTo>
                  <a:lnTo>
                    <a:pt x="12" y="11"/>
                  </a:lnTo>
                  <a:lnTo>
                    <a:pt x="10" y="11"/>
                  </a:lnTo>
                  <a:lnTo>
                    <a:pt x="8" y="11"/>
                  </a:lnTo>
                  <a:lnTo>
                    <a:pt x="6" y="11"/>
                  </a:lnTo>
                  <a:lnTo>
                    <a:pt x="4" y="11"/>
                  </a:lnTo>
                  <a:lnTo>
                    <a:pt x="2" y="13"/>
                  </a:lnTo>
                  <a:lnTo>
                    <a:pt x="2" y="13"/>
                  </a:lnTo>
                  <a:lnTo>
                    <a:pt x="2" y="15"/>
                  </a:lnTo>
                  <a:lnTo>
                    <a:pt x="0" y="17"/>
                  </a:lnTo>
                  <a:lnTo>
                    <a:pt x="2" y="19"/>
                  </a:lnTo>
                  <a:lnTo>
                    <a:pt x="2" y="21"/>
                  </a:lnTo>
                  <a:lnTo>
                    <a:pt x="2" y="23"/>
                  </a:lnTo>
                  <a:lnTo>
                    <a:pt x="4" y="25"/>
                  </a:lnTo>
                  <a:lnTo>
                    <a:pt x="6" y="27"/>
                  </a:lnTo>
                  <a:lnTo>
                    <a:pt x="8" y="29"/>
                  </a:lnTo>
                  <a:lnTo>
                    <a:pt x="10" y="31"/>
                  </a:lnTo>
                  <a:lnTo>
                    <a:pt x="12" y="31"/>
                  </a:lnTo>
                  <a:lnTo>
                    <a:pt x="13" y="27"/>
                  </a:lnTo>
                  <a:lnTo>
                    <a:pt x="17" y="23"/>
                  </a:lnTo>
                  <a:lnTo>
                    <a:pt x="21" y="19"/>
                  </a:lnTo>
                  <a:lnTo>
                    <a:pt x="27" y="15"/>
                  </a:lnTo>
                  <a:lnTo>
                    <a:pt x="33" y="13"/>
                  </a:lnTo>
                  <a:lnTo>
                    <a:pt x="38" y="9"/>
                  </a:lnTo>
                  <a:lnTo>
                    <a:pt x="42" y="7"/>
                  </a:lnTo>
                  <a:lnTo>
                    <a:pt x="46" y="7"/>
                  </a:lnTo>
                  <a:lnTo>
                    <a:pt x="46" y="6"/>
                  </a:lnTo>
                  <a:lnTo>
                    <a:pt x="46" y="6"/>
                  </a:lnTo>
                  <a:lnTo>
                    <a:pt x="46" y="4"/>
                  </a:lnTo>
                  <a:lnTo>
                    <a:pt x="46" y="4"/>
                  </a:lnTo>
                  <a:lnTo>
                    <a:pt x="46" y="2"/>
                  </a:lnTo>
                  <a:lnTo>
                    <a:pt x="46" y="2"/>
                  </a:lnTo>
                  <a:lnTo>
                    <a:pt x="46" y="0"/>
                  </a:lnTo>
                  <a:lnTo>
                    <a:pt x="46" y="0"/>
                  </a:lnTo>
                  <a:lnTo>
                    <a:pt x="42" y="0"/>
                  </a:lnTo>
                  <a:lnTo>
                    <a:pt x="38" y="2"/>
                  </a:lnTo>
                  <a:lnTo>
                    <a:pt x="35" y="2"/>
                  </a:lnTo>
                  <a:lnTo>
                    <a:pt x="33" y="4"/>
                  </a:lnTo>
                  <a:lnTo>
                    <a:pt x="29" y="4"/>
                  </a:lnTo>
                  <a:lnTo>
                    <a:pt x="27" y="4"/>
                  </a:lnTo>
                  <a:lnTo>
                    <a:pt x="25" y="2"/>
                  </a:lnTo>
                  <a:lnTo>
                    <a:pt x="25"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56" name="Freeform 110"/>
            <p:cNvSpPr>
              <a:spLocks/>
            </p:cNvSpPr>
            <p:nvPr/>
          </p:nvSpPr>
          <p:spPr bwMode="auto">
            <a:xfrm>
              <a:off x="170" y="2155"/>
              <a:ext cx="17" cy="23"/>
            </a:xfrm>
            <a:custGeom>
              <a:avLst/>
              <a:gdLst>
                <a:gd name="T0" fmla="*/ 0 w 17"/>
                <a:gd name="T1" fmla="*/ 21 h 21"/>
                <a:gd name="T2" fmla="*/ 0 w 17"/>
                <a:gd name="T3" fmla="*/ 17 h 21"/>
                <a:gd name="T4" fmla="*/ 0 w 17"/>
                <a:gd name="T5" fmla="*/ 13 h 21"/>
                <a:gd name="T6" fmla="*/ 2 w 17"/>
                <a:gd name="T7" fmla="*/ 11 h 21"/>
                <a:gd name="T8" fmla="*/ 2 w 17"/>
                <a:gd name="T9" fmla="*/ 7 h 21"/>
                <a:gd name="T10" fmla="*/ 2 w 17"/>
                <a:gd name="T11" fmla="*/ 5 h 21"/>
                <a:gd name="T12" fmla="*/ 4 w 17"/>
                <a:gd name="T13" fmla="*/ 4 h 21"/>
                <a:gd name="T14" fmla="*/ 6 w 17"/>
                <a:gd name="T15" fmla="*/ 0 h 21"/>
                <a:gd name="T16" fmla="*/ 6 w 17"/>
                <a:gd name="T17" fmla="*/ 0 h 21"/>
                <a:gd name="T18" fmla="*/ 7 w 17"/>
                <a:gd name="T19" fmla="*/ 0 h 21"/>
                <a:gd name="T20" fmla="*/ 9 w 17"/>
                <a:gd name="T21" fmla="*/ 2 h 21"/>
                <a:gd name="T22" fmla="*/ 11 w 17"/>
                <a:gd name="T23" fmla="*/ 4 h 21"/>
                <a:gd name="T24" fmla="*/ 13 w 17"/>
                <a:gd name="T25" fmla="*/ 5 h 21"/>
                <a:gd name="T26" fmla="*/ 15 w 17"/>
                <a:gd name="T27" fmla="*/ 7 h 21"/>
                <a:gd name="T28" fmla="*/ 17 w 17"/>
                <a:gd name="T29" fmla="*/ 9 h 21"/>
                <a:gd name="T30" fmla="*/ 17 w 17"/>
                <a:gd name="T31" fmla="*/ 11 h 21"/>
                <a:gd name="T32" fmla="*/ 17 w 17"/>
                <a:gd name="T33" fmla="*/ 13 h 21"/>
                <a:gd name="T34" fmla="*/ 15 w 17"/>
                <a:gd name="T35" fmla="*/ 13 h 21"/>
                <a:gd name="T36" fmla="*/ 13 w 17"/>
                <a:gd name="T37" fmla="*/ 15 h 21"/>
                <a:gd name="T38" fmla="*/ 11 w 17"/>
                <a:gd name="T39" fmla="*/ 15 h 21"/>
                <a:gd name="T40" fmla="*/ 9 w 17"/>
                <a:gd name="T41" fmla="*/ 15 h 21"/>
                <a:gd name="T42" fmla="*/ 6 w 17"/>
                <a:gd name="T43" fmla="*/ 17 h 21"/>
                <a:gd name="T44" fmla="*/ 4 w 17"/>
                <a:gd name="T45" fmla="*/ 19 h 21"/>
                <a:gd name="T46" fmla="*/ 2 w 17"/>
                <a:gd name="T47" fmla="*/ 19 h 21"/>
                <a:gd name="T48" fmla="*/ 0 w 17"/>
                <a:gd name="T49"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 h="21">
                  <a:moveTo>
                    <a:pt x="0" y="21"/>
                  </a:moveTo>
                  <a:lnTo>
                    <a:pt x="0" y="17"/>
                  </a:lnTo>
                  <a:lnTo>
                    <a:pt x="0" y="13"/>
                  </a:lnTo>
                  <a:lnTo>
                    <a:pt x="2" y="11"/>
                  </a:lnTo>
                  <a:lnTo>
                    <a:pt x="2" y="7"/>
                  </a:lnTo>
                  <a:lnTo>
                    <a:pt x="2" y="5"/>
                  </a:lnTo>
                  <a:lnTo>
                    <a:pt x="4" y="4"/>
                  </a:lnTo>
                  <a:lnTo>
                    <a:pt x="6" y="0"/>
                  </a:lnTo>
                  <a:lnTo>
                    <a:pt x="6" y="0"/>
                  </a:lnTo>
                  <a:lnTo>
                    <a:pt x="7" y="0"/>
                  </a:lnTo>
                  <a:lnTo>
                    <a:pt x="9" y="2"/>
                  </a:lnTo>
                  <a:lnTo>
                    <a:pt x="11" y="4"/>
                  </a:lnTo>
                  <a:lnTo>
                    <a:pt x="13" y="5"/>
                  </a:lnTo>
                  <a:lnTo>
                    <a:pt x="15" y="7"/>
                  </a:lnTo>
                  <a:lnTo>
                    <a:pt x="17" y="9"/>
                  </a:lnTo>
                  <a:lnTo>
                    <a:pt x="17" y="11"/>
                  </a:lnTo>
                  <a:lnTo>
                    <a:pt x="17" y="13"/>
                  </a:lnTo>
                  <a:lnTo>
                    <a:pt x="15" y="13"/>
                  </a:lnTo>
                  <a:lnTo>
                    <a:pt x="13" y="15"/>
                  </a:lnTo>
                  <a:lnTo>
                    <a:pt x="11" y="15"/>
                  </a:lnTo>
                  <a:lnTo>
                    <a:pt x="9" y="15"/>
                  </a:lnTo>
                  <a:lnTo>
                    <a:pt x="6" y="17"/>
                  </a:lnTo>
                  <a:lnTo>
                    <a:pt x="4" y="19"/>
                  </a:lnTo>
                  <a:lnTo>
                    <a:pt x="2" y="19"/>
                  </a:lnTo>
                  <a:lnTo>
                    <a:pt x="0" y="21"/>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57" name="Freeform 111"/>
            <p:cNvSpPr>
              <a:spLocks/>
            </p:cNvSpPr>
            <p:nvPr/>
          </p:nvSpPr>
          <p:spPr bwMode="auto">
            <a:xfrm>
              <a:off x="122" y="2112"/>
              <a:ext cx="7" cy="7"/>
            </a:xfrm>
            <a:custGeom>
              <a:avLst/>
              <a:gdLst>
                <a:gd name="T0" fmla="*/ 0 w 7"/>
                <a:gd name="T1" fmla="*/ 0 h 6"/>
                <a:gd name="T2" fmla="*/ 0 w 7"/>
                <a:gd name="T3" fmla="*/ 0 h 6"/>
                <a:gd name="T4" fmla="*/ 2 w 7"/>
                <a:gd name="T5" fmla="*/ 0 h 6"/>
                <a:gd name="T6" fmla="*/ 4 w 7"/>
                <a:gd name="T7" fmla="*/ 0 h 6"/>
                <a:gd name="T8" fmla="*/ 4 w 7"/>
                <a:gd name="T9" fmla="*/ 0 h 6"/>
                <a:gd name="T10" fmla="*/ 6 w 7"/>
                <a:gd name="T11" fmla="*/ 0 h 6"/>
                <a:gd name="T12" fmla="*/ 6 w 7"/>
                <a:gd name="T13" fmla="*/ 0 h 6"/>
                <a:gd name="T14" fmla="*/ 6 w 7"/>
                <a:gd name="T15" fmla="*/ 0 h 6"/>
                <a:gd name="T16" fmla="*/ 7 w 7"/>
                <a:gd name="T17" fmla="*/ 0 h 6"/>
                <a:gd name="T18" fmla="*/ 7 w 7"/>
                <a:gd name="T19" fmla="*/ 2 h 6"/>
                <a:gd name="T20" fmla="*/ 6 w 7"/>
                <a:gd name="T21" fmla="*/ 2 h 6"/>
                <a:gd name="T22" fmla="*/ 6 w 7"/>
                <a:gd name="T23" fmla="*/ 4 h 6"/>
                <a:gd name="T24" fmla="*/ 4 w 7"/>
                <a:gd name="T25" fmla="*/ 4 h 6"/>
                <a:gd name="T26" fmla="*/ 2 w 7"/>
                <a:gd name="T27" fmla="*/ 6 h 6"/>
                <a:gd name="T28" fmla="*/ 0 w 7"/>
                <a:gd name="T29" fmla="*/ 6 h 6"/>
                <a:gd name="T30" fmla="*/ 0 w 7"/>
                <a:gd name="T31" fmla="*/ 6 h 6"/>
                <a:gd name="T32" fmla="*/ 0 w 7"/>
                <a:gd name="T33" fmla="*/ 6 h 6"/>
                <a:gd name="T34" fmla="*/ 0 w 7"/>
                <a:gd name="T35" fmla="*/ 6 h 6"/>
                <a:gd name="T36" fmla="*/ 0 w 7"/>
                <a:gd name="T37" fmla="*/ 6 h 6"/>
                <a:gd name="T38" fmla="*/ 0 w 7"/>
                <a:gd name="T39" fmla="*/ 6 h 6"/>
                <a:gd name="T40" fmla="*/ 0 w 7"/>
                <a:gd name="T41" fmla="*/ 4 h 6"/>
                <a:gd name="T42" fmla="*/ 0 w 7"/>
                <a:gd name="T43" fmla="*/ 4 h 6"/>
                <a:gd name="T44" fmla="*/ 0 w 7"/>
                <a:gd name="T45" fmla="*/ 2 h 6"/>
                <a:gd name="T46" fmla="*/ 0 w 7"/>
                <a:gd name="T47" fmla="*/ 2 h 6"/>
                <a:gd name="T48" fmla="*/ 0 w 7"/>
                <a:gd name="T4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 h="6">
                  <a:moveTo>
                    <a:pt x="0" y="0"/>
                  </a:moveTo>
                  <a:lnTo>
                    <a:pt x="0" y="0"/>
                  </a:lnTo>
                  <a:lnTo>
                    <a:pt x="2" y="0"/>
                  </a:lnTo>
                  <a:lnTo>
                    <a:pt x="4" y="0"/>
                  </a:lnTo>
                  <a:lnTo>
                    <a:pt x="4" y="0"/>
                  </a:lnTo>
                  <a:lnTo>
                    <a:pt x="6" y="0"/>
                  </a:lnTo>
                  <a:lnTo>
                    <a:pt x="6" y="0"/>
                  </a:lnTo>
                  <a:lnTo>
                    <a:pt x="6" y="0"/>
                  </a:lnTo>
                  <a:lnTo>
                    <a:pt x="7" y="0"/>
                  </a:lnTo>
                  <a:lnTo>
                    <a:pt x="7" y="2"/>
                  </a:lnTo>
                  <a:lnTo>
                    <a:pt x="6" y="2"/>
                  </a:lnTo>
                  <a:lnTo>
                    <a:pt x="6" y="4"/>
                  </a:lnTo>
                  <a:lnTo>
                    <a:pt x="4" y="4"/>
                  </a:lnTo>
                  <a:lnTo>
                    <a:pt x="2" y="6"/>
                  </a:lnTo>
                  <a:lnTo>
                    <a:pt x="0" y="6"/>
                  </a:lnTo>
                  <a:lnTo>
                    <a:pt x="0" y="6"/>
                  </a:lnTo>
                  <a:lnTo>
                    <a:pt x="0" y="6"/>
                  </a:lnTo>
                  <a:lnTo>
                    <a:pt x="0" y="6"/>
                  </a:lnTo>
                  <a:lnTo>
                    <a:pt x="0" y="6"/>
                  </a:lnTo>
                  <a:lnTo>
                    <a:pt x="0" y="6"/>
                  </a:lnTo>
                  <a:lnTo>
                    <a:pt x="0" y="4"/>
                  </a:lnTo>
                  <a:lnTo>
                    <a:pt x="0" y="4"/>
                  </a:lnTo>
                  <a:lnTo>
                    <a:pt x="0" y="2"/>
                  </a:lnTo>
                  <a:lnTo>
                    <a:pt x="0" y="2"/>
                  </a:lnTo>
                  <a:lnTo>
                    <a:pt x="0"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58" name="Freeform 112"/>
            <p:cNvSpPr>
              <a:spLocks/>
            </p:cNvSpPr>
            <p:nvPr/>
          </p:nvSpPr>
          <p:spPr bwMode="auto">
            <a:xfrm>
              <a:off x="145" y="2121"/>
              <a:ext cx="2" cy="9"/>
            </a:xfrm>
            <a:custGeom>
              <a:avLst/>
              <a:gdLst>
                <a:gd name="T0" fmla="*/ 0 w 2"/>
                <a:gd name="T1" fmla="*/ 0 h 8"/>
                <a:gd name="T2" fmla="*/ 0 w 2"/>
                <a:gd name="T3" fmla="*/ 2 h 8"/>
                <a:gd name="T4" fmla="*/ 2 w 2"/>
                <a:gd name="T5" fmla="*/ 2 h 8"/>
                <a:gd name="T6" fmla="*/ 2 w 2"/>
                <a:gd name="T7" fmla="*/ 4 h 8"/>
                <a:gd name="T8" fmla="*/ 2 w 2"/>
                <a:gd name="T9" fmla="*/ 4 h 8"/>
                <a:gd name="T10" fmla="*/ 2 w 2"/>
                <a:gd name="T11" fmla="*/ 6 h 8"/>
                <a:gd name="T12" fmla="*/ 2 w 2"/>
                <a:gd name="T13" fmla="*/ 6 h 8"/>
                <a:gd name="T14" fmla="*/ 0 w 2"/>
                <a:gd name="T15" fmla="*/ 8 h 8"/>
                <a:gd name="T16" fmla="*/ 0 w 2"/>
                <a:gd name="T17" fmla="*/ 8 h 8"/>
                <a:gd name="T18" fmla="*/ 0 w 2"/>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8">
                  <a:moveTo>
                    <a:pt x="0" y="0"/>
                  </a:moveTo>
                  <a:lnTo>
                    <a:pt x="0" y="2"/>
                  </a:lnTo>
                  <a:lnTo>
                    <a:pt x="2" y="2"/>
                  </a:lnTo>
                  <a:lnTo>
                    <a:pt x="2" y="4"/>
                  </a:lnTo>
                  <a:lnTo>
                    <a:pt x="2" y="4"/>
                  </a:lnTo>
                  <a:lnTo>
                    <a:pt x="2" y="6"/>
                  </a:lnTo>
                  <a:lnTo>
                    <a:pt x="2" y="6"/>
                  </a:lnTo>
                  <a:lnTo>
                    <a:pt x="0" y="8"/>
                  </a:lnTo>
                  <a:lnTo>
                    <a:pt x="0" y="8"/>
                  </a:lnTo>
                  <a:lnTo>
                    <a:pt x="0"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59" name="Freeform 113"/>
            <p:cNvSpPr>
              <a:spLocks/>
            </p:cNvSpPr>
            <p:nvPr/>
          </p:nvSpPr>
          <p:spPr bwMode="auto">
            <a:xfrm>
              <a:off x="158" y="2132"/>
              <a:ext cx="14" cy="10"/>
            </a:xfrm>
            <a:custGeom>
              <a:avLst/>
              <a:gdLst>
                <a:gd name="T0" fmla="*/ 14 w 14"/>
                <a:gd name="T1" fmla="*/ 5 h 9"/>
                <a:gd name="T2" fmla="*/ 14 w 14"/>
                <a:gd name="T3" fmla="*/ 7 h 9"/>
                <a:gd name="T4" fmla="*/ 14 w 14"/>
                <a:gd name="T5" fmla="*/ 7 h 9"/>
                <a:gd name="T6" fmla="*/ 14 w 14"/>
                <a:gd name="T7" fmla="*/ 7 h 9"/>
                <a:gd name="T8" fmla="*/ 14 w 14"/>
                <a:gd name="T9" fmla="*/ 7 h 9"/>
                <a:gd name="T10" fmla="*/ 12 w 14"/>
                <a:gd name="T11" fmla="*/ 7 h 9"/>
                <a:gd name="T12" fmla="*/ 12 w 14"/>
                <a:gd name="T13" fmla="*/ 7 h 9"/>
                <a:gd name="T14" fmla="*/ 12 w 14"/>
                <a:gd name="T15" fmla="*/ 7 h 9"/>
                <a:gd name="T16" fmla="*/ 10 w 14"/>
                <a:gd name="T17" fmla="*/ 9 h 9"/>
                <a:gd name="T18" fmla="*/ 10 w 14"/>
                <a:gd name="T19" fmla="*/ 7 h 9"/>
                <a:gd name="T20" fmla="*/ 10 w 14"/>
                <a:gd name="T21" fmla="*/ 7 h 9"/>
                <a:gd name="T22" fmla="*/ 10 w 14"/>
                <a:gd name="T23" fmla="*/ 7 h 9"/>
                <a:gd name="T24" fmla="*/ 10 w 14"/>
                <a:gd name="T25" fmla="*/ 5 h 9"/>
                <a:gd name="T26" fmla="*/ 10 w 14"/>
                <a:gd name="T27" fmla="*/ 5 h 9"/>
                <a:gd name="T28" fmla="*/ 8 w 14"/>
                <a:gd name="T29" fmla="*/ 5 h 9"/>
                <a:gd name="T30" fmla="*/ 8 w 14"/>
                <a:gd name="T31" fmla="*/ 5 h 9"/>
                <a:gd name="T32" fmla="*/ 8 w 14"/>
                <a:gd name="T33" fmla="*/ 3 h 9"/>
                <a:gd name="T34" fmla="*/ 8 w 14"/>
                <a:gd name="T35" fmla="*/ 3 h 9"/>
                <a:gd name="T36" fmla="*/ 6 w 14"/>
                <a:gd name="T37" fmla="*/ 3 h 9"/>
                <a:gd name="T38" fmla="*/ 4 w 14"/>
                <a:gd name="T39" fmla="*/ 3 h 9"/>
                <a:gd name="T40" fmla="*/ 4 w 14"/>
                <a:gd name="T41" fmla="*/ 3 h 9"/>
                <a:gd name="T42" fmla="*/ 2 w 14"/>
                <a:gd name="T43" fmla="*/ 3 h 9"/>
                <a:gd name="T44" fmla="*/ 2 w 14"/>
                <a:gd name="T45" fmla="*/ 1 h 9"/>
                <a:gd name="T46" fmla="*/ 2 w 14"/>
                <a:gd name="T47" fmla="*/ 1 h 9"/>
                <a:gd name="T48" fmla="*/ 0 w 14"/>
                <a:gd name="T49" fmla="*/ 0 h 9"/>
                <a:gd name="T50" fmla="*/ 2 w 14"/>
                <a:gd name="T51" fmla="*/ 0 h 9"/>
                <a:gd name="T52" fmla="*/ 4 w 14"/>
                <a:gd name="T53" fmla="*/ 0 h 9"/>
                <a:gd name="T54" fmla="*/ 8 w 14"/>
                <a:gd name="T55" fmla="*/ 1 h 9"/>
                <a:gd name="T56" fmla="*/ 10 w 14"/>
                <a:gd name="T57" fmla="*/ 1 h 9"/>
                <a:gd name="T58" fmla="*/ 10 w 14"/>
                <a:gd name="T59" fmla="*/ 3 h 9"/>
                <a:gd name="T60" fmla="*/ 12 w 14"/>
                <a:gd name="T61" fmla="*/ 3 h 9"/>
                <a:gd name="T62" fmla="*/ 14 w 14"/>
                <a:gd name="T63" fmla="*/ 5 h 9"/>
                <a:gd name="T64" fmla="*/ 14 w 14"/>
                <a:gd name="T65"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 h="9">
                  <a:moveTo>
                    <a:pt x="14" y="5"/>
                  </a:moveTo>
                  <a:lnTo>
                    <a:pt x="14" y="7"/>
                  </a:lnTo>
                  <a:lnTo>
                    <a:pt x="14" y="7"/>
                  </a:lnTo>
                  <a:lnTo>
                    <a:pt x="14" y="7"/>
                  </a:lnTo>
                  <a:lnTo>
                    <a:pt x="14" y="7"/>
                  </a:lnTo>
                  <a:lnTo>
                    <a:pt x="12" y="7"/>
                  </a:lnTo>
                  <a:lnTo>
                    <a:pt x="12" y="7"/>
                  </a:lnTo>
                  <a:lnTo>
                    <a:pt x="12" y="7"/>
                  </a:lnTo>
                  <a:lnTo>
                    <a:pt x="10" y="9"/>
                  </a:lnTo>
                  <a:lnTo>
                    <a:pt x="10" y="7"/>
                  </a:lnTo>
                  <a:lnTo>
                    <a:pt x="10" y="7"/>
                  </a:lnTo>
                  <a:lnTo>
                    <a:pt x="10" y="7"/>
                  </a:lnTo>
                  <a:lnTo>
                    <a:pt x="10" y="5"/>
                  </a:lnTo>
                  <a:lnTo>
                    <a:pt x="10" y="5"/>
                  </a:lnTo>
                  <a:lnTo>
                    <a:pt x="8" y="5"/>
                  </a:lnTo>
                  <a:lnTo>
                    <a:pt x="8" y="5"/>
                  </a:lnTo>
                  <a:lnTo>
                    <a:pt x="8" y="3"/>
                  </a:lnTo>
                  <a:lnTo>
                    <a:pt x="8" y="3"/>
                  </a:lnTo>
                  <a:lnTo>
                    <a:pt x="6" y="3"/>
                  </a:lnTo>
                  <a:lnTo>
                    <a:pt x="4" y="3"/>
                  </a:lnTo>
                  <a:lnTo>
                    <a:pt x="4" y="3"/>
                  </a:lnTo>
                  <a:lnTo>
                    <a:pt x="2" y="3"/>
                  </a:lnTo>
                  <a:lnTo>
                    <a:pt x="2" y="1"/>
                  </a:lnTo>
                  <a:lnTo>
                    <a:pt x="2" y="1"/>
                  </a:lnTo>
                  <a:lnTo>
                    <a:pt x="0" y="0"/>
                  </a:lnTo>
                  <a:lnTo>
                    <a:pt x="2" y="0"/>
                  </a:lnTo>
                  <a:lnTo>
                    <a:pt x="4" y="0"/>
                  </a:lnTo>
                  <a:lnTo>
                    <a:pt x="8" y="1"/>
                  </a:lnTo>
                  <a:lnTo>
                    <a:pt x="10" y="1"/>
                  </a:lnTo>
                  <a:lnTo>
                    <a:pt x="10" y="3"/>
                  </a:lnTo>
                  <a:lnTo>
                    <a:pt x="12" y="3"/>
                  </a:lnTo>
                  <a:lnTo>
                    <a:pt x="14" y="5"/>
                  </a:lnTo>
                  <a:lnTo>
                    <a:pt x="14" y="5"/>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60" name="Freeform 114"/>
            <p:cNvSpPr>
              <a:spLocks/>
            </p:cNvSpPr>
            <p:nvPr/>
          </p:nvSpPr>
          <p:spPr bwMode="auto">
            <a:xfrm>
              <a:off x="1678" y="1302"/>
              <a:ext cx="10" cy="8"/>
            </a:xfrm>
            <a:custGeom>
              <a:avLst/>
              <a:gdLst>
                <a:gd name="T0" fmla="*/ 0 w 10"/>
                <a:gd name="T1" fmla="*/ 2 h 8"/>
                <a:gd name="T2" fmla="*/ 0 w 10"/>
                <a:gd name="T3" fmla="*/ 4 h 8"/>
                <a:gd name="T4" fmla="*/ 0 w 10"/>
                <a:gd name="T5" fmla="*/ 6 h 8"/>
                <a:gd name="T6" fmla="*/ 2 w 10"/>
                <a:gd name="T7" fmla="*/ 6 h 8"/>
                <a:gd name="T8" fmla="*/ 2 w 10"/>
                <a:gd name="T9" fmla="*/ 8 h 8"/>
                <a:gd name="T10" fmla="*/ 4 w 10"/>
                <a:gd name="T11" fmla="*/ 8 h 8"/>
                <a:gd name="T12" fmla="*/ 6 w 10"/>
                <a:gd name="T13" fmla="*/ 8 h 8"/>
                <a:gd name="T14" fmla="*/ 8 w 10"/>
                <a:gd name="T15" fmla="*/ 8 h 8"/>
                <a:gd name="T16" fmla="*/ 10 w 10"/>
                <a:gd name="T17" fmla="*/ 8 h 8"/>
                <a:gd name="T18" fmla="*/ 10 w 10"/>
                <a:gd name="T19" fmla="*/ 2 h 8"/>
                <a:gd name="T20" fmla="*/ 8 w 10"/>
                <a:gd name="T21" fmla="*/ 2 h 8"/>
                <a:gd name="T22" fmla="*/ 6 w 10"/>
                <a:gd name="T23" fmla="*/ 2 h 8"/>
                <a:gd name="T24" fmla="*/ 6 w 10"/>
                <a:gd name="T25" fmla="*/ 2 h 8"/>
                <a:gd name="T26" fmla="*/ 4 w 10"/>
                <a:gd name="T27" fmla="*/ 0 h 8"/>
                <a:gd name="T28" fmla="*/ 4 w 10"/>
                <a:gd name="T29" fmla="*/ 0 h 8"/>
                <a:gd name="T30" fmla="*/ 2 w 10"/>
                <a:gd name="T31" fmla="*/ 0 h 8"/>
                <a:gd name="T32" fmla="*/ 0 w 10"/>
                <a:gd name="T33" fmla="*/ 2 h 8"/>
                <a:gd name="T34" fmla="*/ 0 w 10"/>
                <a:gd name="T35"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 h="8">
                  <a:moveTo>
                    <a:pt x="0" y="2"/>
                  </a:moveTo>
                  <a:lnTo>
                    <a:pt x="0" y="4"/>
                  </a:lnTo>
                  <a:lnTo>
                    <a:pt x="0" y="6"/>
                  </a:lnTo>
                  <a:lnTo>
                    <a:pt x="2" y="6"/>
                  </a:lnTo>
                  <a:lnTo>
                    <a:pt x="2" y="8"/>
                  </a:lnTo>
                  <a:lnTo>
                    <a:pt x="4" y="8"/>
                  </a:lnTo>
                  <a:lnTo>
                    <a:pt x="6" y="8"/>
                  </a:lnTo>
                  <a:lnTo>
                    <a:pt x="8" y="8"/>
                  </a:lnTo>
                  <a:lnTo>
                    <a:pt x="10" y="8"/>
                  </a:lnTo>
                  <a:lnTo>
                    <a:pt x="10" y="2"/>
                  </a:lnTo>
                  <a:lnTo>
                    <a:pt x="8" y="2"/>
                  </a:lnTo>
                  <a:lnTo>
                    <a:pt x="6" y="2"/>
                  </a:lnTo>
                  <a:lnTo>
                    <a:pt x="6" y="2"/>
                  </a:lnTo>
                  <a:lnTo>
                    <a:pt x="4" y="0"/>
                  </a:lnTo>
                  <a:lnTo>
                    <a:pt x="4" y="0"/>
                  </a:lnTo>
                  <a:lnTo>
                    <a:pt x="2" y="0"/>
                  </a:lnTo>
                  <a:lnTo>
                    <a:pt x="0" y="2"/>
                  </a:lnTo>
                  <a:lnTo>
                    <a:pt x="0" y="2"/>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61" name="Freeform 115"/>
            <p:cNvSpPr>
              <a:spLocks/>
            </p:cNvSpPr>
            <p:nvPr/>
          </p:nvSpPr>
          <p:spPr bwMode="auto">
            <a:xfrm>
              <a:off x="1780" y="1612"/>
              <a:ext cx="13" cy="20"/>
            </a:xfrm>
            <a:custGeom>
              <a:avLst/>
              <a:gdLst>
                <a:gd name="T0" fmla="*/ 0 w 13"/>
                <a:gd name="T1" fmla="*/ 19 h 19"/>
                <a:gd name="T2" fmla="*/ 4 w 13"/>
                <a:gd name="T3" fmla="*/ 17 h 19"/>
                <a:gd name="T4" fmla="*/ 5 w 13"/>
                <a:gd name="T5" fmla="*/ 15 h 19"/>
                <a:gd name="T6" fmla="*/ 7 w 13"/>
                <a:gd name="T7" fmla="*/ 13 h 19"/>
                <a:gd name="T8" fmla="*/ 9 w 13"/>
                <a:gd name="T9" fmla="*/ 11 h 19"/>
                <a:gd name="T10" fmla="*/ 11 w 13"/>
                <a:gd name="T11" fmla="*/ 9 h 19"/>
                <a:gd name="T12" fmla="*/ 13 w 13"/>
                <a:gd name="T13" fmla="*/ 5 h 19"/>
                <a:gd name="T14" fmla="*/ 13 w 13"/>
                <a:gd name="T15" fmla="*/ 3 h 19"/>
                <a:gd name="T16" fmla="*/ 13 w 13"/>
                <a:gd name="T17" fmla="*/ 0 h 19"/>
                <a:gd name="T18" fmla="*/ 11 w 13"/>
                <a:gd name="T19" fmla="*/ 1 h 19"/>
                <a:gd name="T20" fmla="*/ 9 w 13"/>
                <a:gd name="T21" fmla="*/ 1 h 19"/>
                <a:gd name="T22" fmla="*/ 5 w 13"/>
                <a:gd name="T23" fmla="*/ 3 h 19"/>
                <a:gd name="T24" fmla="*/ 4 w 13"/>
                <a:gd name="T25" fmla="*/ 5 h 19"/>
                <a:gd name="T26" fmla="*/ 2 w 13"/>
                <a:gd name="T27" fmla="*/ 7 h 19"/>
                <a:gd name="T28" fmla="*/ 2 w 13"/>
                <a:gd name="T29" fmla="*/ 9 h 19"/>
                <a:gd name="T30" fmla="*/ 0 w 13"/>
                <a:gd name="T31" fmla="*/ 11 h 19"/>
                <a:gd name="T32" fmla="*/ 0 w 13"/>
                <a:gd name="T33" fmla="*/ 13 h 19"/>
                <a:gd name="T34" fmla="*/ 0 w 13"/>
                <a:gd name="T35" fmla="*/ 15 h 19"/>
                <a:gd name="T36" fmla="*/ 0 w 13"/>
                <a:gd name="T37" fmla="*/ 15 h 19"/>
                <a:gd name="T38" fmla="*/ 0 w 13"/>
                <a:gd name="T39" fmla="*/ 15 h 19"/>
                <a:gd name="T40" fmla="*/ 0 w 13"/>
                <a:gd name="T41" fmla="*/ 17 h 19"/>
                <a:gd name="T42" fmla="*/ 0 w 13"/>
                <a:gd name="T43" fmla="*/ 17 h 19"/>
                <a:gd name="T44" fmla="*/ 0 w 13"/>
                <a:gd name="T45" fmla="*/ 17 h 19"/>
                <a:gd name="T46" fmla="*/ 0 w 13"/>
                <a:gd name="T47" fmla="*/ 19 h 19"/>
                <a:gd name="T48" fmla="*/ 0 w 13"/>
                <a:gd name="T49"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 h="19">
                  <a:moveTo>
                    <a:pt x="0" y="19"/>
                  </a:moveTo>
                  <a:lnTo>
                    <a:pt x="4" y="17"/>
                  </a:lnTo>
                  <a:lnTo>
                    <a:pt x="5" y="15"/>
                  </a:lnTo>
                  <a:lnTo>
                    <a:pt x="7" y="13"/>
                  </a:lnTo>
                  <a:lnTo>
                    <a:pt x="9" y="11"/>
                  </a:lnTo>
                  <a:lnTo>
                    <a:pt x="11" y="9"/>
                  </a:lnTo>
                  <a:lnTo>
                    <a:pt x="13" y="5"/>
                  </a:lnTo>
                  <a:lnTo>
                    <a:pt x="13" y="3"/>
                  </a:lnTo>
                  <a:lnTo>
                    <a:pt x="13" y="0"/>
                  </a:lnTo>
                  <a:lnTo>
                    <a:pt x="11" y="1"/>
                  </a:lnTo>
                  <a:lnTo>
                    <a:pt x="9" y="1"/>
                  </a:lnTo>
                  <a:lnTo>
                    <a:pt x="5" y="3"/>
                  </a:lnTo>
                  <a:lnTo>
                    <a:pt x="4" y="5"/>
                  </a:lnTo>
                  <a:lnTo>
                    <a:pt x="2" y="7"/>
                  </a:lnTo>
                  <a:lnTo>
                    <a:pt x="2" y="9"/>
                  </a:lnTo>
                  <a:lnTo>
                    <a:pt x="0" y="11"/>
                  </a:lnTo>
                  <a:lnTo>
                    <a:pt x="0" y="13"/>
                  </a:lnTo>
                  <a:lnTo>
                    <a:pt x="0" y="15"/>
                  </a:lnTo>
                  <a:lnTo>
                    <a:pt x="0" y="15"/>
                  </a:lnTo>
                  <a:lnTo>
                    <a:pt x="0" y="15"/>
                  </a:lnTo>
                  <a:lnTo>
                    <a:pt x="0" y="17"/>
                  </a:lnTo>
                  <a:lnTo>
                    <a:pt x="0" y="17"/>
                  </a:lnTo>
                  <a:lnTo>
                    <a:pt x="0" y="17"/>
                  </a:lnTo>
                  <a:lnTo>
                    <a:pt x="0" y="19"/>
                  </a:lnTo>
                  <a:lnTo>
                    <a:pt x="0" y="19"/>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62" name="Freeform 116"/>
            <p:cNvSpPr>
              <a:spLocks/>
            </p:cNvSpPr>
            <p:nvPr/>
          </p:nvSpPr>
          <p:spPr bwMode="auto">
            <a:xfrm>
              <a:off x="1736" y="1613"/>
              <a:ext cx="32" cy="19"/>
            </a:xfrm>
            <a:custGeom>
              <a:avLst/>
              <a:gdLst>
                <a:gd name="T0" fmla="*/ 11 w 32"/>
                <a:gd name="T1" fmla="*/ 0 h 18"/>
                <a:gd name="T2" fmla="*/ 11 w 32"/>
                <a:gd name="T3" fmla="*/ 0 h 18"/>
                <a:gd name="T4" fmla="*/ 9 w 32"/>
                <a:gd name="T5" fmla="*/ 2 h 18"/>
                <a:gd name="T6" fmla="*/ 7 w 32"/>
                <a:gd name="T7" fmla="*/ 2 h 18"/>
                <a:gd name="T8" fmla="*/ 5 w 32"/>
                <a:gd name="T9" fmla="*/ 4 h 18"/>
                <a:gd name="T10" fmla="*/ 3 w 32"/>
                <a:gd name="T11" fmla="*/ 6 h 18"/>
                <a:gd name="T12" fmla="*/ 1 w 32"/>
                <a:gd name="T13" fmla="*/ 6 h 18"/>
                <a:gd name="T14" fmla="*/ 1 w 32"/>
                <a:gd name="T15" fmla="*/ 8 h 18"/>
                <a:gd name="T16" fmla="*/ 0 w 32"/>
                <a:gd name="T17" fmla="*/ 10 h 18"/>
                <a:gd name="T18" fmla="*/ 3 w 32"/>
                <a:gd name="T19" fmla="*/ 12 h 18"/>
                <a:gd name="T20" fmla="*/ 5 w 32"/>
                <a:gd name="T21" fmla="*/ 14 h 18"/>
                <a:gd name="T22" fmla="*/ 7 w 32"/>
                <a:gd name="T23" fmla="*/ 14 h 18"/>
                <a:gd name="T24" fmla="*/ 11 w 32"/>
                <a:gd name="T25" fmla="*/ 16 h 18"/>
                <a:gd name="T26" fmla="*/ 13 w 32"/>
                <a:gd name="T27" fmla="*/ 16 h 18"/>
                <a:gd name="T28" fmla="*/ 17 w 32"/>
                <a:gd name="T29" fmla="*/ 18 h 18"/>
                <a:gd name="T30" fmla="*/ 21 w 32"/>
                <a:gd name="T31" fmla="*/ 18 h 18"/>
                <a:gd name="T32" fmla="*/ 25 w 32"/>
                <a:gd name="T33" fmla="*/ 18 h 18"/>
                <a:gd name="T34" fmla="*/ 25 w 32"/>
                <a:gd name="T35" fmla="*/ 18 h 18"/>
                <a:gd name="T36" fmla="*/ 26 w 32"/>
                <a:gd name="T37" fmla="*/ 18 h 18"/>
                <a:gd name="T38" fmla="*/ 28 w 32"/>
                <a:gd name="T39" fmla="*/ 18 h 18"/>
                <a:gd name="T40" fmla="*/ 28 w 32"/>
                <a:gd name="T41" fmla="*/ 18 h 18"/>
                <a:gd name="T42" fmla="*/ 30 w 32"/>
                <a:gd name="T43" fmla="*/ 16 h 18"/>
                <a:gd name="T44" fmla="*/ 30 w 32"/>
                <a:gd name="T45" fmla="*/ 16 h 18"/>
                <a:gd name="T46" fmla="*/ 30 w 32"/>
                <a:gd name="T47" fmla="*/ 16 h 18"/>
                <a:gd name="T48" fmla="*/ 32 w 32"/>
                <a:gd name="T49" fmla="*/ 14 h 18"/>
                <a:gd name="T50" fmla="*/ 28 w 32"/>
                <a:gd name="T51" fmla="*/ 12 h 18"/>
                <a:gd name="T52" fmla="*/ 25 w 32"/>
                <a:gd name="T53" fmla="*/ 12 h 18"/>
                <a:gd name="T54" fmla="*/ 23 w 32"/>
                <a:gd name="T55" fmla="*/ 10 h 18"/>
                <a:gd name="T56" fmla="*/ 19 w 32"/>
                <a:gd name="T57" fmla="*/ 8 h 18"/>
                <a:gd name="T58" fmla="*/ 17 w 32"/>
                <a:gd name="T59" fmla="*/ 8 h 18"/>
                <a:gd name="T60" fmla="*/ 15 w 32"/>
                <a:gd name="T61" fmla="*/ 6 h 18"/>
                <a:gd name="T62" fmla="*/ 13 w 32"/>
                <a:gd name="T63" fmla="*/ 2 h 18"/>
                <a:gd name="T64" fmla="*/ 11 w 32"/>
                <a:gd name="T65"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 h="18">
                  <a:moveTo>
                    <a:pt x="11" y="0"/>
                  </a:moveTo>
                  <a:lnTo>
                    <a:pt x="11" y="0"/>
                  </a:lnTo>
                  <a:lnTo>
                    <a:pt x="9" y="2"/>
                  </a:lnTo>
                  <a:lnTo>
                    <a:pt x="7" y="2"/>
                  </a:lnTo>
                  <a:lnTo>
                    <a:pt x="5" y="4"/>
                  </a:lnTo>
                  <a:lnTo>
                    <a:pt x="3" y="6"/>
                  </a:lnTo>
                  <a:lnTo>
                    <a:pt x="1" y="6"/>
                  </a:lnTo>
                  <a:lnTo>
                    <a:pt x="1" y="8"/>
                  </a:lnTo>
                  <a:lnTo>
                    <a:pt x="0" y="10"/>
                  </a:lnTo>
                  <a:lnTo>
                    <a:pt x="3" y="12"/>
                  </a:lnTo>
                  <a:lnTo>
                    <a:pt x="5" y="14"/>
                  </a:lnTo>
                  <a:lnTo>
                    <a:pt x="7" y="14"/>
                  </a:lnTo>
                  <a:lnTo>
                    <a:pt x="11" y="16"/>
                  </a:lnTo>
                  <a:lnTo>
                    <a:pt x="13" y="16"/>
                  </a:lnTo>
                  <a:lnTo>
                    <a:pt x="17" y="18"/>
                  </a:lnTo>
                  <a:lnTo>
                    <a:pt x="21" y="18"/>
                  </a:lnTo>
                  <a:lnTo>
                    <a:pt x="25" y="18"/>
                  </a:lnTo>
                  <a:lnTo>
                    <a:pt x="25" y="18"/>
                  </a:lnTo>
                  <a:lnTo>
                    <a:pt x="26" y="18"/>
                  </a:lnTo>
                  <a:lnTo>
                    <a:pt x="28" y="18"/>
                  </a:lnTo>
                  <a:lnTo>
                    <a:pt x="28" y="18"/>
                  </a:lnTo>
                  <a:lnTo>
                    <a:pt x="30" y="16"/>
                  </a:lnTo>
                  <a:lnTo>
                    <a:pt x="30" y="16"/>
                  </a:lnTo>
                  <a:lnTo>
                    <a:pt x="30" y="16"/>
                  </a:lnTo>
                  <a:lnTo>
                    <a:pt x="32" y="14"/>
                  </a:lnTo>
                  <a:lnTo>
                    <a:pt x="28" y="12"/>
                  </a:lnTo>
                  <a:lnTo>
                    <a:pt x="25" y="12"/>
                  </a:lnTo>
                  <a:lnTo>
                    <a:pt x="23" y="10"/>
                  </a:lnTo>
                  <a:lnTo>
                    <a:pt x="19" y="8"/>
                  </a:lnTo>
                  <a:lnTo>
                    <a:pt x="17" y="8"/>
                  </a:lnTo>
                  <a:lnTo>
                    <a:pt x="15" y="6"/>
                  </a:lnTo>
                  <a:lnTo>
                    <a:pt x="13" y="2"/>
                  </a:lnTo>
                  <a:lnTo>
                    <a:pt x="11"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63" name="Freeform 117"/>
            <p:cNvSpPr>
              <a:spLocks/>
            </p:cNvSpPr>
            <p:nvPr/>
          </p:nvSpPr>
          <p:spPr bwMode="auto">
            <a:xfrm>
              <a:off x="1561" y="1726"/>
              <a:ext cx="33" cy="13"/>
            </a:xfrm>
            <a:custGeom>
              <a:avLst/>
              <a:gdLst>
                <a:gd name="T0" fmla="*/ 0 w 33"/>
                <a:gd name="T1" fmla="*/ 12 h 12"/>
                <a:gd name="T2" fmla="*/ 17 w 33"/>
                <a:gd name="T3" fmla="*/ 12 h 12"/>
                <a:gd name="T4" fmla="*/ 19 w 33"/>
                <a:gd name="T5" fmla="*/ 10 h 12"/>
                <a:gd name="T6" fmla="*/ 21 w 33"/>
                <a:gd name="T7" fmla="*/ 10 h 12"/>
                <a:gd name="T8" fmla="*/ 23 w 33"/>
                <a:gd name="T9" fmla="*/ 8 h 12"/>
                <a:gd name="T10" fmla="*/ 25 w 33"/>
                <a:gd name="T11" fmla="*/ 8 h 12"/>
                <a:gd name="T12" fmla="*/ 27 w 33"/>
                <a:gd name="T13" fmla="*/ 6 h 12"/>
                <a:gd name="T14" fmla="*/ 29 w 33"/>
                <a:gd name="T15" fmla="*/ 4 h 12"/>
                <a:gd name="T16" fmla="*/ 31 w 33"/>
                <a:gd name="T17" fmla="*/ 4 h 12"/>
                <a:gd name="T18" fmla="*/ 33 w 33"/>
                <a:gd name="T19" fmla="*/ 0 h 12"/>
                <a:gd name="T20" fmla="*/ 29 w 33"/>
                <a:gd name="T21" fmla="*/ 0 h 12"/>
                <a:gd name="T22" fmla="*/ 25 w 33"/>
                <a:gd name="T23" fmla="*/ 0 h 12"/>
                <a:gd name="T24" fmla="*/ 19 w 33"/>
                <a:gd name="T25" fmla="*/ 2 h 12"/>
                <a:gd name="T26" fmla="*/ 15 w 33"/>
                <a:gd name="T27" fmla="*/ 2 h 12"/>
                <a:gd name="T28" fmla="*/ 10 w 33"/>
                <a:gd name="T29" fmla="*/ 4 h 12"/>
                <a:gd name="T30" fmla="*/ 6 w 33"/>
                <a:gd name="T31" fmla="*/ 6 h 12"/>
                <a:gd name="T32" fmla="*/ 2 w 33"/>
                <a:gd name="T33" fmla="*/ 10 h 12"/>
                <a:gd name="T34" fmla="*/ 0 w 33"/>
                <a:gd name="T35"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3" h="12">
                  <a:moveTo>
                    <a:pt x="0" y="12"/>
                  </a:moveTo>
                  <a:lnTo>
                    <a:pt x="17" y="12"/>
                  </a:lnTo>
                  <a:lnTo>
                    <a:pt x="19" y="10"/>
                  </a:lnTo>
                  <a:lnTo>
                    <a:pt x="21" y="10"/>
                  </a:lnTo>
                  <a:lnTo>
                    <a:pt x="23" y="8"/>
                  </a:lnTo>
                  <a:lnTo>
                    <a:pt x="25" y="8"/>
                  </a:lnTo>
                  <a:lnTo>
                    <a:pt x="27" y="6"/>
                  </a:lnTo>
                  <a:lnTo>
                    <a:pt x="29" y="4"/>
                  </a:lnTo>
                  <a:lnTo>
                    <a:pt x="31" y="4"/>
                  </a:lnTo>
                  <a:lnTo>
                    <a:pt x="33" y="0"/>
                  </a:lnTo>
                  <a:lnTo>
                    <a:pt x="29" y="0"/>
                  </a:lnTo>
                  <a:lnTo>
                    <a:pt x="25" y="0"/>
                  </a:lnTo>
                  <a:lnTo>
                    <a:pt x="19" y="2"/>
                  </a:lnTo>
                  <a:lnTo>
                    <a:pt x="15" y="2"/>
                  </a:lnTo>
                  <a:lnTo>
                    <a:pt x="10" y="4"/>
                  </a:lnTo>
                  <a:lnTo>
                    <a:pt x="6" y="6"/>
                  </a:lnTo>
                  <a:lnTo>
                    <a:pt x="2" y="10"/>
                  </a:lnTo>
                  <a:lnTo>
                    <a:pt x="0" y="12"/>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64" name="Freeform 118"/>
            <p:cNvSpPr>
              <a:spLocks/>
            </p:cNvSpPr>
            <p:nvPr/>
          </p:nvSpPr>
          <p:spPr bwMode="auto">
            <a:xfrm>
              <a:off x="2461" y="1095"/>
              <a:ext cx="9" cy="11"/>
            </a:xfrm>
            <a:custGeom>
              <a:avLst/>
              <a:gdLst>
                <a:gd name="T0" fmla="*/ 0 w 9"/>
                <a:gd name="T1" fmla="*/ 8 h 10"/>
                <a:gd name="T2" fmla="*/ 4 w 9"/>
                <a:gd name="T3" fmla="*/ 0 h 10"/>
                <a:gd name="T4" fmla="*/ 4 w 9"/>
                <a:gd name="T5" fmla="*/ 0 h 10"/>
                <a:gd name="T6" fmla="*/ 4 w 9"/>
                <a:gd name="T7" fmla="*/ 0 h 10"/>
                <a:gd name="T8" fmla="*/ 4 w 9"/>
                <a:gd name="T9" fmla="*/ 0 h 10"/>
                <a:gd name="T10" fmla="*/ 6 w 9"/>
                <a:gd name="T11" fmla="*/ 0 h 10"/>
                <a:gd name="T12" fmla="*/ 6 w 9"/>
                <a:gd name="T13" fmla="*/ 0 h 10"/>
                <a:gd name="T14" fmla="*/ 8 w 9"/>
                <a:gd name="T15" fmla="*/ 2 h 10"/>
                <a:gd name="T16" fmla="*/ 8 w 9"/>
                <a:gd name="T17" fmla="*/ 2 h 10"/>
                <a:gd name="T18" fmla="*/ 9 w 9"/>
                <a:gd name="T19" fmla="*/ 2 h 10"/>
                <a:gd name="T20" fmla="*/ 9 w 9"/>
                <a:gd name="T21" fmla="*/ 10 h 10"/>
                <a:gd name="T22" fmla="*/ 0 w 9"/>
                <a:gd name="T23" fmla="*/ 10 h 10"/>
                <a:gd name="T24" fmla="*/ 0 w 9"/>
                <a:gd name="T25"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10">
                  <a:moveTo>
                    <a:pt x="0" y="8"/>
                  </a:moveTo>
                  <a:lnTo>
                    <a:pt x="4" y="0"/>
                  </a:lnTo>
                  <a:lnTo>
                    <a:pt x="4" y="0"/>
                  </a:lnTo>
                  <a:lnTo>
                    <a:pt x="4" y="0"/>
                  </a:lnTo>
                  <a:lnTo>
                    <a:pt x="4" y="0"/>
                  </a:lnTo>
                  <a:lnTo>
                    <a:pt x="6" y="0"/>
                  </a:lnTo>
                  <a:lnTo>
                    <a:pt x="6" y="0"/>
                  </a:lnTo>
                  <a:lnTo>
                    <a:pt x="8" y="2"/>
                  </a:lnTo>
                  <a:lnTo>
                    <a:pt x="8" y="2"/>
                  </a:lnTo>
                  <a:lnTo>
                    <a:pt x="9" y="2"/>
                  </a:lnTo>
                  <a:lnTo>
                    <a:pt x="9" y="10"/>
                  </a:lnTo>
                  <a:lnTo>
                    <a:pt x="0" y="10"/>
                  </a:lnTo>
                  <a:lnTo>
                    <a:pt x="0" y="8"/>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65" name="Freeform 119"/>
            <p:cNvSpPr>
              <a:spLocks/>
            </p:cNvSpPr>
            <p:nvPr/>
          </p:nvSpPr>
          <p:spPr bwMode="auto">
            <a:xfrm>
              <a:off x="2025" y="1185"/>
              <a:ext cx="25" cy="14"/>
            </a:xfrm>
            <a:custGeom>
              <a:avLst/>
              <a:gdLst>
                <a:gd name="T0" fmla="*/ 0 w 25"/>
                <a:gd name="T1" fmla="*/ 0 h 13"/>
                <a:gd name="T2" fmla="*/ 4 w 25"/>
                <a:gd name="T3" fmla="*/ 0 h 13"/>
                <a:gd name="T4" fmla="*/ 8 w 25"/>
                <a:gd name="T5" fmla="*/ 0 h 13"/>
                <a:gd name="T6" fmla="*/ 12 w 25"/>
                <a:gd name="T7" fmla="*/ 0 h 13"/>
                <a:gd name="T8" fmla="*/ 16 w 25"/>
                <a:gd name="T9" fmla="*/ 2 h 13"/>
                <a:gd name="T10" fmla="*/ 19 w 25"/>
                <a:gd name="T11" fmla="*/ 2 h 13"/>
                <a:gd name="T12" fmla="*/ 21 w 25"/>
                <a:gd name="T13" fmla="*/ 4 h 13"/>
                <a:gd name="T14" fmla="*/ 23 w 25"/>
                <a:gd name="T15" fmla="*/ 6 h 13"/>
                <a:gd name="T16" fmla="*/ 25 w 25"/>
                <a:gd name="T17" fmla="*/ 9 h 13"/>
                <a:gd name="T18" fmla="*/ 23 w 25"/>
                <a:gd name="T19" fmla="*/ 9 h 13"/>
                <a:gd name="T20" fmla="*/ 19 w 25"/>
                <a:gd name="T21" fmla="*/ 11 h 13"/>
                <a:gd name="T22" fmla="*/ 14 w 25"/>
                <a:gd name="T23" fmla="*/ 13 h 13"/>
                <a:gd name="T24" fmla="*/ 10 w 25"/>
                <a:gd name="T25" fmla="*/ 13 h 13"/>
                <a:gd name="T26" fmla="*/ 6 w 25"/>
                <a:gd name="T27" fmla="*/ 13 h 13"/>
                <a:gd name="T28" fmla="*/ 2 w 25"/>
                <a:gd name="T29" fmla="*/ 13 h 13"/>
                <a:gd name="T30" fmla="*/ 0 w 25"/>
                <a:gd name="T31" fmla="*/ 11 h 13"/>
                <a:gd name="T32" fmla="*/ 0 w 25"/>
                <a:gd name="T33" fmla="*/ 9 h 13"/>
                <a:gd name="T34" fmla="*/ 0 w 25"/>
                <a:gd name="T35" fmla="*/ 8 h 13"/>
                <a:gd name="T36" fmla="*/ 0 w 25"/>
                <a:gd name="T37" fmla="*/ 6 h 13"/>
                <a:gd name="T38" fmla="*/ 0 w 25"/>
                <a:gd name="T39" fmla="*/ 4 h 13"/>
                <a:gd name="T40" fmla="*/ 0 w 25"/>
                <a:gd name="T41" fmla="*/ 4 h 13"/>
                <a:gd name="T42" fmla="*/ 2 w 25"/>
                <a:gd name="T43" fmla="*/ 2 h 13"/>
                <a:gd name="T44" fmla="*/ 2 w 25"/>
                <a:gd name="T45" fmla="*/ 2 h 13"/>
                <a:gd name="T46" fmla="*/ 0 w 25"/>
                <a:gd name="T47" fmla="*/ 0 h 13"/>
                <a:gd name="T48" fmla="*/ 0 w 25"/>
                <a:gd name="T49"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5" h="13">
                  <a:moveTo>
                    <a:pt x="0" y="0"/>
                  </a:moveTo>
                  <a:lnTo>
                    <a:pt x="4" y="0"/>
                  </a:lnTo>
                  <a:lnTo>
                    <a:pt x="8" y="0"/>
                  </a:lnTo>
                  <a:lnTo>
                    <a:pt x="12" y="0"/>
                  </a:lnTo>
                  <a:lnTo>
                    <a:pt x="16" y="2"/>
                  </a:lnTo>
                  <a:lnTo>
                    <a:pt x="19" y="2"/>
                  </a:lnTo>
                  <a:lnTo>
                    <a:pt x="21" y="4"/>
                  </a:lnTo>
                  <a:lnTo>
                    <a:pt x="23" y="6"/>
                  </a:lnTo>
                  <a:lnTo>
                    <a:pt x="25" y="9"/>
                  </a:lnTo>
                  <a:lnTo>
                    <a:pt x="23" y="9"/>
                  </a:lnTo>
                  <a:lnTo>
                    <a:pt x="19" y="11"/>
                  </a:lnTo>
                  <a:lnTo>
                    <a:pt x="14" y="13"/>
                  </a:lnTo>
                  <a:lnTo>
                    <a:pt x="10" y="13"/>
                  </a:lnTo>
                  <a:lnTo>
                    <a:pt x="6" y="13"/>
                  </a:lnTo>
                  <a:lnTo>
                    <a:pt x="2" y="13"/>
                  </a:lnTo>
                  <a:lnTo>
                    <a:pt x="0" y="11"/>
                  </a:lnTo>
                  <a:lnTo>
                    <a:pt x="0" y="9"/>
                  </a:lnTo>
                  <a:lnTo>
                    <a:pt x="0" y="8"/>
                  </a:lnTo>
                  <a:lnTo>
                    <a:pt x="0" y="6"/>
                  </a:lnTo>
                  <a:lnTo>
                    <a:pt x="0" y="4"/>
                  </a:lnTo>
                  <a:lnTo>
                    <a:pt x="0" y="4"/>
                  </a:lnTo>
                  <a:lnTo>
                    <a:pt x="2" y="2"/>
                  </a:lnTo>
                  <a:lnTo>
                    <a:pt x="2" y="2"/>
                  </a:lnTo>
                  <a:lnTo>
                    <a:pt x="0" y="0"/>
                  </a:lnTo>
                  <a:lnTo>
                    <a:pt x="0"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66" name="Freeform 120"/>
            <p:cNvSpPr>
              <a:spLocks/>
            </p:cNvSpPr>
            <p:nvPr/>
          </p:nvSpPr>
          <p:spPr bwMode="auto">
            <a:xfrm>
              <a:off x="2031" y="1144"/>
              <a:ext cx="15" cy="12"/>
            </a:xfrm>
            <a:custGeom>
              <a:avLst/>
              <a:gdLst>
                <a:gd name="T0" fmla="*/ 8 w 15"/>
                <a:gd name="T1" fmla="*/ 0 h 11"/>
                <a:gd name="T2" fmla="*/ 10 w 15"/>
                <a:gd name="T3" fmla="*/ 1 h 11"/>
                <a:gd name="T4" fmla="*/ 12 w 15"/>
                <a:gd name="T5" fmla="*/ 3 h 11"/>
                <a:gd name="T6" fmla="*/ 13 w 15"/>
                <a:gd name="T7" fmla="*/ 3 h 11"/>
                <a:gd name="T8" fmla="*/ 13 w 15"/>
                <a:gd name="T9" fmla="*/ 5 h 11"/>
                <a:gd name="T10" fmla="*/ 15 w 15"/>
                <a:gd name="T11" fmla="*/ 7 h 11"/>
                <a:gd name="T12" fmla="*/ 15 w 15"/>
                <a:gd name="T13" fmla="*/ 7 h 11"/>
                <a:gd name="T14" fmla="*/ 15 w 15"/>
                <a:gd name="T15" fmla="*/ 9 h 11"/>
                <a:gd name="T16" fmla="*/ 15 w 15"/>
                <a:gd name="T17" fmla="*/ 11 h 11"/>
                <a:gd name="T18" fmla="*/ 0 w 15"/>
                <a:gd name="T19" fmla="*/ 11 h 11"/>
                <a:gd name="T20" fmla="*/ 6 w 15"/>
                <a:gd name="T21" fmla="*/ 1 h 11"/>
                <a:gd name="T22" fmla="*/ 8 w 15"/>
                <a:gd name="T23"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11">
                  <a:moveTo>
                    <a:pt x="8" y="0"/>
                  </a:moveTo>
                  <a:lnTo>
                    <a:pt x="10" y="1"/>
                  </a:lnTo>
                  <a:lnTo>
                    <a:pt x="12" y="3"/>
                  </a:lnTo>
                  <a:lnTo>
                    <a:pt x="13" y="3"/>
                  </a:lnTo>
                  <a:lnTo>
                    <a:pt x="13" y="5"/>
                  </a:lnTo>
                  <a:lnTo>
                    <a:pt x="15" y="7"/>
                  </a:lnTo>
                  <a:lnTo>
                    <a:pt x="15" y="7"/>
                  </a:lnTo>
                  <a:lnTo>
                    <a:pt x="15" y="9"/>
                  </a:lnTo>
                  <a:lnTo>
                    <a:pt x="15" y="11"/>
                  </a:lnTo>
                  <a:lnTo>
                    <a:pt x="0" y="11"/>
                  </a:lnTo>
                  <a:lnTo>
                    <a:pt x="6" y="1"/>
                  </a:lnTo>
                  <a:lnTo>
                    <a:pt x="8"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67" name="Freeform 121"/>
            <p:cNvSpPr>
              <a:spLocks/>
            </p:cNvSpPr>
            <p:nvPr/>
          </p:nvSpPr>
          <p:spPr bwMode="auto">
            <a:xfrm>
              <a:off x="1902" y="1064"/>
              <a:ext cx="29" cy="19"/>
            </a:xfrm>
            <a:custGeom>
              <a:avLst/>
              <a:gdLst>
                <a:gd name="T0" fmla="*/ 0 w 29"/>
                <a:gd name="T1" fmla="*/ 0 h 17"/>
                <a:gd name="T2" fmla="*/ 6 w 29"/>
                <a:gd name="T3" fmla="*/ 1 h 17"/>
                <a:gd name="T4" fmla="*/ 10 w 29"/>
                <a:gd name="T5" fmla="*/ 1 h 17"/>
                <a:gd name="T6" fmla="*/ 16 w 29"/>
                <a:gd name="T7" fmla="*/ 1 h 17"/>
                <a:gd name="T8" fmla="*/ 20 w 29"/>
                <a:gd name="T9" fmla="*/ 3 h 17"/>
                <a:gd name="T10" fmla="*/ 22 w 29"/>
                <a:gd name="T11" fmla="*/ 5 h 17"/>
                <a:gd name="T12" fmla="*/ 25 w 29"/>
                <a:gd name="T13" fmla="*/ 7 h 17"/>
                <a:gd name="T14" fmla="*/ 27 w 29"/>
                <a:gd name="T15" fmla="*/ 9 h 17"/>
                <a:gd name="T16" fmla="*/ 29 w 29"/>
                <a:gd name="T17" fmla="*/ 11 h 17"/>
                <a:gd name="T18" fmla="*/ 25 w 29"/>
                <a:gd name="T19" fmla="*/ 13 h 17"/>
                <a:gd name="T20" fmla="*/ 22 w 29"/>
                <a:gd name="T21" fmla="*/ 13 h 17"/>
                <a:gd name="T22" fmla="*/ 20 w 29"/>
                <a:gd name="T23" fmla="*/ 13 h 17"/>
                <a:gd name="T24" fmla="*/ 16 w 29"/>
                <a:gd name="T25" fmla="*/ 13 h 17"/>
                <a:gd name="T26" fmla="*/ 16 w 29"/>
                <a:gd name="T27" fmla="*/ 15 h 17"/>
                <a:gd name="T28" fmla="*/ 14 w 29"/>
                <a:gd name="T29" fmla="*/ 15 h 17"/>
                <a:gd name="T30" fmla="*/ 12 w 29"/>
                <a:gd name="T31" fmla="*/ 15 h 17"/>
                <a:gd name="T32" fmla="*/ 10 w 29"/>
                <a:gd name="T33" fmla="*/ 17 h 17"/>
                <a:gd name="T34" fmla="*/ 10 w 29"/>
                <a:gd name="T35" fmla="*/ 15 h 17"/>
                <a:gd name="T36" fmla="*/ 8 w 29"/>
                <a:gd name="T37" fmla="*/ 15 h 17"/>
                <a:gd name="T38" fmla="*/ 8 w 29"/>
                <a:gd name="T39" fmla="*/ 13 h 17"/>
                <a:gd name="T40" fmla="*/ 8 w 29"/>
                <a:gd name="T41" fmla="*/ 13 h 17"/>
                <a:gd name="T42" fmla="*/ 8 w 29"/>
                <a:gd name="T43" fmla="*/ 11 h 17"/>
                <a:gd name="T44" fmla="*/ 8 w 29"/>
                <a:gd name="T45" fmla="*/ 9 h 17"/>
                <a:gd name="T46" fmla="*/ 8 w 29"/>
                <a:gd name="T47" fmla="*/ 7 h 17"/>
                <a:gd name="T48" fmla="*/ 8 w 29"/>
                <a:gd name="T49" fmla="*/ 5 h 17"/>
                <a:gd name="T50" fmla="*/ 0 w 29"/>
                <a:gd name="T51" fmla="*/ 5 h 17"/>
                <a:gd name="T52" fmla="*/ 0 w 29"/>
                <a:gd name="T53"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9" h="17">
                  <a:moveTo>
                    <a:pt x="0" y="0"/>
                  </a:moveTo>
                  <a:lnTo>
                    <a:pt x="6" y="1"/>
                  </a:lnTo>
                  <a:lnTo>
                    <a:pt x="10" y="1"/>
                  </a:lnTo>
                  <a:lnTo>
                    <a:pt x="16" y="1"/>
                  </a:lnTo>
                  <a:lnTo>
                    <a:pt x="20" y="3"/>
                  </a:lnTo>
                  <a:lnTo>
                    <a:pt x="22" y="5"/>
                  </a:lnTo>
                  <a:lnTo>
                    <a:pt x="25" y="7"/>
                  </a:lnTo>
                  <a:lnTo>
                    <a:pt x="27" y="9"/>
                  </a:lnTo>
                  <a:lnTo>
                    <a:pt x="29" y="11"/>
                  </a:lnTo>
                  <a:lnTo>
                    <a:pt x="25" y="13"/>
                  </a:lnTo>
                  <a:lnTo>
                    <a:pt x="22" y="13"/>
                  </a:lnTo>
                  <a:lnTo>
                    <a:pt x="20" y="13"/>
                  </a:lnTo>
                  <a:lnTo>
                    <a:pt x="16" y="13"/>
                  </a:lnTo>
                  <a:lnTo>
                    <a:pt x="16" y="15"/>
                  </a:lnTo>
                  <a:lnTo>
                    <a:pt x="14" y="15"/>
                  </a:lnTo>
                  <a:lnTo>
                    <a:pt x="12" y="15"/>
                  </a:lnTo>
                  <a:lnTo>
                    <a:pt x="10" y="17"/>
                  </a:lnTo>
                  <a:lnTo>
                    <a:pt x="10" y="15"/>
                  </a:lnTo>
                  <a:lnTo>
                    <a:pt x="8" y="15"/>
                  </a:lnTo>
                  <a:lnTo>
                    <a:pt x="8" y="13"/>
                  </a:lnTo>
                  <a:lnTo>
                    <a:pt x="8" y="13"/>
                  </a:lnTo>
                  <a:lnTo>
                    <a:pt x="8" y="11"/>
                  </a:lnTo>
                  <a:lnTo>
                    <a:pt x="8" y="9"/>
                  </a:lnTo>
                  <a:lnTo>
                    <a:pt x="8" y="7"/>
                  </a:lnTo>
                  <a:lnTo>
                    <a:pt x="8" y="5"/>
                  </a:lnTo>
                  <a:lnTo>
                    <a:pt x="0" y="5"/>
                  </a:lnTo>
                  <a:lnTo>
                    <a:pt x="0"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68" name="Freeform 122"/>
            <p:cNvSpPr>
              <a:spLocks/>
            </p:cNvSpPr>
            <p:nvPr/>
          </p:nvSpPr>
          <p:spPr bwMode="auto">
            <a:xfrm>
              <a:off x="2033" y="1158"/>
              <a:ext cx="13" cy="7"/>
            </a:xfrm>
            <a:custGeom>
              <a:avLst/>
              <a:gdLst>
                <a:gd name="T0" fmla="*/ 0 w 13"/>
                <a:gd name="T1" fmla="*/ 0 h 6"/>
                <a:gd name="T2" fmla="*/ 13 w 13"/>
                <a:gd name="T3" fmla="*/ 4 h 6"/>
                <a:gd name="T4" fmla="*/ 11 w 13"/>
                <a:gd name="T5" fmla="*/ 6 h 6"/>
                <a:gd name="T6" fmla="*/ 10 w 13"/>
                <a:gd name="T7" fmla="*/ 6 h 6"/>
                <a:gd name="T8" fmla="*/ 8 w 13"/>
                <a:gd name="T9" fmla="*/ 6 h 6"/>
                <a:gd name="T10" fmla="*/ 6 w 13"/>
                <a:gd name="T11" fmla="*/ 4 h 6"/>
                <a:gd name="T12" fmla="*/ 4 w 13"/>
                <a:gd name="T13" fmla="*/ 4 h 6"/>
                <a:gd name="T14" fmla="*/ 4 w 13"/>
                <a:gd name="T15" fmla="*/ 6 h 6"/>
                <a:gd name="T16" fmla="*/ 2 w 13"/>
                <a:gd name="T17" fmla="*/ 6 h 6"/>
                <a:gd name="T18" fmla="*/ 0 w 13"/>
                <a:gd name="T19" fmla="*/ 6 h 6"/>
                <a:gd name="T20" fmla="*/ 0 w 13"/>
                <a:gd name="T2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6">
                  <a:moveTo>
                    <a:pt x="0" y="0"/>
                  </a:moveTo>
                  <a:lnTo>
                    <a:pt x="13" y="4"/>
                  </a:lnTo>
                  <a:lnTo>
                    <a:pt x="11" y="6"/>
                  </a:lnTo>
                  <a:lnTo>
                    <a:pt x="10" y="6"/>
                  </a:lnTo>
                  <a:lnTo>
                    <a:pt x="8" y="6"/>
                  </a:lnTo>
                  <a:lnTo>
                    <a:pt x="6" y="4"/>
                  </a:lnTo>
                  <a:lnTo>
                    <a:pt x="4" y="4"/>
                  </a:lnTo>
                  <a:lnTo>
                    <a:pt x="4" y="6"/>
                  </a:lnTo>
                  <a:lnTo>
                    <a:pt x="2" y="6"/>
                  </a:lnTo>
                  <a:lnTo>
                    <a:pt x="0" y="6"/>
                  </a:lnTo>
                  <a:lnTo>
                    <a:pt x="0"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69" name="Freeform 123"/>
            <p:cNvSpPr>
              <a:spLocks/>
            </p:cNvSpPr>
            <p:nvPr/>
          </p:nvSpPr>
          <p:spPr bwMode="auto">
            <a:xfrm>
              <a:off x="1908" y="985"/>
              <a:ext cx="635" cy="382"/>
            </a:xfrm>
            <a:custGeom>
              <a:avLst/>
              <a:gdLst>
                <a:gd name="T0" fmla="*/ 98 w 635"/>
                <a:gd name="T1" fmla="*/ 46 h 351"/>
                <a:gd name="T2" fmla="*/ 96 w 635"/>
                <a:gd name="T3" fmla="*/ 34 h 351"/>
                <a:gd name="T4" fmla="*/ 144 w 635"/>
                <a:gd name="T5" fmla="*/ 25 h 351"/>
                <a:gd name="T6" fmla="*/ 207 w 635"/>
                <a:gd name="T7" fmla="*/ 17 h 351"/>
                <a:gd name="T8" fmla="*/ 238 w 635"/>
                <a:gd name="T9" fmla="*/ 19 h 351"/>
                <a:gd name="T10" fmla="*/ 255 w 635"/>
                <a:gd name="T11" fmla="*/ 21 h 351"/>
                <a:gd name="T12" fmla="*/ 282 w 635"/>
                <a:gd name="T13" fmla="*/ 13 h 351"/>
                <a:gd name="T14" fmla="*/ 296 w 635"/>
                <a:gd name="T15" fmla="*/ 19 h 351"/>
                <a:gd name="T16" fmla="*/ 330 w 635"/>
                <a:gd name="T17" fmla="*/ 13 h 351"/>
                <a:gd name="T18" fmla="*/ 326 w 635"/>
                <a:gd name="T19" fmla="*/ 5 h 351"/>
                <a:gd name="T20" fmla="*/ 355 w 635"/>
                <a:gd name="T21" fmla="*/ 9 h 351"/>
                <a:gd name="T22" fmla="*/ 390 w 635"/>
                <a:gd name="T23" fmla="*/ 0 h 351"/>
                <a:gd name="T24" fmla="*/ 495 w 635"/>
                <a:gd name="T25" fmla="*/ 3 h 351"/>
                <a:gd name="T26" fmla="*/ 472 w 635"/>
                <a:gd name="T27" fmla="*/ 3 h 351"/>
                <a:gd name="T28" fmla="*/ 534 w 635"/>
                <a:gd name="T29" fmla="*/ 7 h 351"/>
                <a:gd name="T30" fmla="*/ 463 w 635"/>
                <a:gd name="T31" fmla="*/ 15 h 351"/>
                <a:gd name="T32" fmla="*/ 515 w 635"/>
                <a:gd name="T33" fmla="*/ 19 h 351"/>
                <a:gd name="T34" fmla="*/ 526 w 635"/>
                <a:gd name="T35" fmla="*/ 28 h 351"/>
                <a:gd name="T36" fmla="*/ 603 w 635"/>
                <a:gd name="T37" fmla="*/ 19 h 351"/>
                <a:gd name="T38" fmla="*/ 593 w 635"/>
                <a:gd name="T39" fmla="*/ 32 h 351"/>
                <a:gd name="T40" fmla="*/ 564 w 635"/>
                <a:gd name="T41" fmla="*/ 38 h 351"/>
                <a:gd name="T42" fmla="*/ 557 w 635"/>
                <a:gd name="T43" fmla="*/ 46 h 351"/>
                <a:gd name="T44" fmla="*/ 534 w 635"/>
                <a:gd name="T45" fmla="*/ 67 h 351"/>
                <a:gd name="T46" fmla="*/ 555 w 635"/>
                <a:gd name="T47" fmla="*/ 74 h 351"/>
                <a:gd name="T48" fmla="*/ 549 w 635"/>
                <a:gd name="T49" fmla="*/ 94 h 351"/>
                <a:gd name="T50" fmla="*/ 530 w 635"/>
                <a:gd name="T51" fmla="*/ 80 h 351"/>
                <a:gd name="T52" fmla="*/ 528 w 635"/>
                <a:gd name="T53" fmla="*/ 86 h 351"/>
                <a:gd name="T54" fmla="*/ 518 w 635"/>
                <a:gd name="T55" fmla="*/ 103 h 351"/>
                <a:gd name="T56" fmla="*/ 541 w 635"/>
                <a:gd name="T57" fmla="*/ 117 h 351"/>
                <a:gd name="T58" fmla="*/ 524 w 635"/>
                <a:gd name="T59" fmla="*/ 119 h 351"/>
                <a:gd name="T60" fmla="*/ 513 w 635"/>
                <a:gd name="T61" fmla="*/ 134 h 351"/>
                <a:gd name="T62" fmla="*/ 507 w 635"/>
                <a:gd name="T63" fmla="*/ 138 h 351"/>
                <a:gd name="T64" fmla="*/ 490 w 635"/>
                <a:gd name="T65" fmla="*/ 140 h 351"/>
                <a:gd name="T66" fmla="*/ 507 w 635"/>
                <a:gd name="T67" fmla="*/ 159 h 351"/>
                <a:gd name="T68" fmla="*/ 499 w 635"/>
                <a:gd name="T69" fmla="*/ 170 h 351"/>
                <a:gd name="T70" fmla="*/ 476 w 635"/>
                <a:gd name="T71" fmla="*/ 167 h 351"/>
                <a:gd name="T72" fmla="*/ 436 w 635"/>
                <a:gd name="T73" fmla="*/ 157 h 351"/>
                <a:gd name="T74" fmla="*/ 461 w 635"/>
                <a:gd name="T75" fmla="*/ 169 h 351"/>
                <a:gd name="T76" fmla="*/ 444 w 635"/>
                <a:gd name="T77" fmla="*/ 176 h 351"/>
                <a:gd name="T78" fmla="*/ 445 w 635"/>
                <a:gd name="T79" fmla="*/ 180 h 351"/>
                <a:gd name="T80" fmla="*/ 486 w 635"/>
                <a:gd name="T81" fmla="*/ 182 h 351"/>
                <a:gd name="T82" fmla="*/ 451 w 635"/>
                <a:gd name="T83" fmla="*/ 201 h 351"/>
                <a:gd name="T84" fmla="*/ 378 w 635"/>
                <a:gd name="T85" fmla="*/ 215 h 351"/>
                <a:gd name="T86" fmla="*/ 325 w 635"/>
                <a:gd name="T87" fmla="*/ 247 h 351"/>
                <a:gd name="T88" fmla="*/ 259 w 635"/>
                <a:gd name="T89" fmla="*/ 259 h 351"/>
                <a:gd name="T90" fmla="*/ 254 w 635"/>
                <a:gd name="T91" fmla="*/ 274 h 351"/>
                <a:gd name="T92" fmla="*/ 229 w 635"/>
                <a:gd name="T93" fmla="*/ 293 h 351"/>
                <a:gd name="T94" fmla="*/ 179 w 635"/>
                <a:gd name="T95" fmla="*/ 349 h 351"/>
                <a:gd name="T96" fmla="*/ 140 w 635"/>
                <a:gd name="T97" fmla="*/ 330 h 351"/>
                <a:gd name="T98" fmla="*/ 119 w 635"/>
                <a:gd name="T99" fmla="*/ 289 h 351"/>
                <a:gd name="T100" fmla="*/ 110 w 635"/>
                <a:gd name="T101" fmla="*/ 272 h 351"/>
                <a:gd name="T102" fmla="*/ 110 w 635"/>
                <a:gd name="T103" fmla="*/ 245 h 351"/>
                <a:gd name="T104" fmla="*/ 110 w 635"/>
                <a:gd name="T105" fmla="*/ 230 h 351"/>
                <a:gd name="T106" fmla="*/ 144 w 635"/>
                <a:gd name="T107" fmla="*/ 205 h 351"/>
                <a:gd name="T108" fmla="*/ 161 w 635"/>
                <a:gd name="T109" fmla="*/ 184 h 351"/>
                <a:gd name="T110" fmla="*/ 138 w 635"/>
                <a:gd name="T111" fmla="*/ 142 h 351"/>
                <a:gd name="T112" fmla="*/ 136 w 635"/>
                <a:gd name="T113" fmla="*/ 124 h 351"/>
                <a:gd name="T114" fmla="*/ 135 w 635"/>
                <a:gd name="T115" fmla="*/ 115 h 351"/>
                <a:gd name="T116" fmla="*/ 56 w 635"/>
                <a:gd name="T117" fmla="*/ 96 h 351"/>
                <a:gd name="T118" fmla="*/ 19 w 635"/>
                <a:gd name="T119" fmla="*/ 96 h 351"/>
                <a:gd name="T120" fmla="*/ 29 w 635"/>
                <a:gd name="T121" fmla="*/ 84 h 351"/>
                <a:gd name="T122" fmla="*/ 33 w 635"/>
                <a:gd name="T123" fmla="*/ 74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35" h="351">
                  <a:moveTo>
                    <a:pt x="2" y="59"/>
                  </a:moveTo>
                  <a:lnTo>
                    <a:pt x="16" y="59"/>
                  </a:lnTo>
                  <a:lnTo>
                    <a:pt x="19" y="57"/>
                  </a:lnTo>
                  <a:lnTo>
                    <a:pt x="23" y="57"/>
                  </a:lnTo>
                  <a:lnTo>
                    <a:pt x="29" y="55"/>
                  </a:lnTo>
                  <a:lnTo>
                    <a:pt x="33" y="55"/>
                  </a:lnTo>
                  <a:lnTo>
                    <a:pt x="39" y="55"/>
                  </a:lnTo>
                  <a:lnTo>
                    <a:pt x="42" y="55"/>
                  </a:lnTo>
                  <a:lnTo>
                    <a:pt x="46" y="55"/>
                  </a:lnTo>
                  <a:lnTo>
                    <a:pt x="48" y="53"/>
                  </a:lnTo>
                  <a:lnTo>
                    <a:pt x="75" y="53"/>
                  </a:lnTo>
                  <a:lnTo>
                    <a:pt x="79" y="51"/>
                  </a:lnTo>
                  <a:lnTo>
                    <a:pt x="83" y="50"/>
                  </a:lnTo>
                  <a:lnTo>
                    <a:pt x="87" y="50"/>
                  </a:lnTo>
                  <a:lnTo>
                    <a:pt x="92" y="48"/>
                  </a:lnTo>
                  <a:lnTo>
                    <a:pt x="98" y="46"/>
                  </a:lnTo>
                  <a:lnTo>
                    <a:pt x="102" y="46"/>
                  </a:lnTo>
                  <a:lnTo>
                    <a:pt x="108" y="44"/>
                  </a:lnTo>
                  <a:lnTo>
                    <a:pt x="113" y="44"/>
                  </a:lnTo>
                  <a:lnTo>
                    <a:pt x="110" y="44"/>
                  </a:lnTo>
                  <a:lnTo>
                    <a:pt x="106" y="44"/>
                  </a:lnTo>
                  <a:lnTo>
                    <a:pt x="100" y="42"/>
                  </a:lnTo>
                  <a:lnTo>
                    <a:pt x="96" y="42"/>
                  </a:lnTo>
                  <a:lnTo>
                    <a:pt x="92" y="42"/>
                  </a:lnTo>
                  <a:lnTo>
                    <a:pt x="90" y="42"/>
                  </a:lnTo>
                  <a:lnTo>
                    <a:pt x="87" y="40"/>
                  </a:lnTo>
                  <a:lnTo>
                    <a:pt x="85" y="38"/>
                  </a:lnTo>
                  <a:lnTo>
                    <a:pt x="89" y="38"/>
                  </a:lnTo>
                  <a:lnTo>
                    <a:pt x="90" y="36"/>
                  </a:lnTo>
                  <a:lnTo>
                    <a:pt x="92" y="36"/>
                  </a:lnTo>
                  <a:lnTo>
                    <a:pt x="94" y="36"/>
                  </a:lnTo>
                  <a:lnTo>
                    <a:pt x="96" y="34"/>
                  </a:lnTo>
                  <a:lnTo>
                    <a:pt x="98" y="34"/>
                  </a:lnTo>
                  <a:lnTo>
                    <a:pt x="100" y="32"/>
                  </a:lnTo>
                  <a:lnTo>
                    <a:pt x="100" y="30"/>
                  </a:lnTo>
                  <a:lnTo>
                    <a:pt x="104" y="30"/>
                  </a:lnTo>
                  <a:lnTo>
                    <a:pt x="104" y="30"/>
                  </a:lnTo>
                  <a:lnTo>
                    <a:pt x="106" y="30"/>
                  </a:lnTo>
                  <a:lnTo>
                    <a:pt x="108" y="30"/>
                  </a:lnTo>
                  <a:lnTo>
                    <a:pt x="110" y="30"/>
                  </a:lnTo>
                  <a:lnTo>
                    <a:pt x="110" y="30"/>
                  </a:lnTo>
                  <a:lnTo>
                    <a:pt x="112" y="30"/>
                  </a:lnTo>
                  <a:lnTo>
                    <a:pt x="113" y="30"/>
                  </a:lnTo>
                  <a:lnTo>
                    <a:pt x="119" y="30"/>
                  </a:lnTo>
                  <a:lnTo>
                    <a:pt x="125" y="28"/>
                  </a:lnTo>
                  <a:lnTo>
                    <a:pt x="133" y="28"/>
                  </a:lnTo>
                  <a:lnTo>
                    <a:pt x="138" y="26"/>
                  </a:lnTo>
                  <a:lnTo>
                    <a:pt x="144" y="25"/>
                  </a:lnTo>
                  <a:lnTo>
                    <a:pt x="150" y="23"/>
                  </a:lnTo>
                  <a:lnTo>
                    <a:pt x="154" y="21"/>
                  </a:lnTo>
                  <a:lnTo>
                    <a:pt x="158" y="21"/>
                  </a:lnTo>
                  <a:lnTo>
                    <a:pt x="184" y="21"/>
                  </a:lnTo>
                  <a:lnTo>
                    <a:pt x="179" y="11"/>
                  </a:lnTo>
                  <a:lnTo>
                    <a:pt x="181" y="13"/>
                  </a:lnTo>
                  <a:lnTo>
                    <a:pt x="183" y="15"/>
                  </a:lnTo>
                  <a:lnTo>
                    <a:pt x="184" y="17"/>
                  </a:lnTo>
                  <a:lnTo>
                    <a:pt x="186" y="17"/>
                  </a:lnTo>
                  <a:lnTo>
                    <a:pt x="188" y="19"/>
                  </a:lnTo>
                  <a:lnTo>
                    <a:pt x="190" y="19"/>
                  </a:lnTo>
                  <a:lnTo>
                    <a:pt x="192" y="19"/>
                  </a:lnTo>
                  <a:lnTo>
                    <a:pt x="196" y="19"/>
                  </a:lnTo>
                  <a:lnTo>
                    <a:pt x="198" y="19"/>
                  </a:lnTo>
                  <a:lnTo>
                    <a:pt x="202" y="17"/>
                  </a:lnTo>
                  <a:lnTo>
                    <a:pt x="207" y="17"/>
                  </a:lnTo>
                  <a:lnTo>
                    <a:pt x="215" y="17"/>
                  </a:lnTo>
                  <a:lnTo>
                    <a:pt x="221" y="15"/>
                  </a:lnTo>
                  <a:lnTo>
                    <a:pt x="225" y="15"/>
                  </a:lnTo>
                  <a:lnTo>
                    <a:pt x="229" y="17"/>
                  </a:lnTo>
                  <a:lnTo>
                    <a:pt x="231" y="19"/>
                  </a:lnTo>
                  <a:lnTo>
                    <a:pt x="231" y="19"/>
                  </a:lnTo>
                  <a:lnTo>
                    <a:pt x="231" y="19"/>
                  </a:lnTo>
                  <a:lnTo>
                    <a:pt x="231" y="19"/>
                  </a:lnTo>
                  <a:lnTo>
                    <a:pt x="232" y="21"/>
                  </a:lnTo>
                  <a:lnTo>
                    <a:pt x="232" y="21"/>
                  </a:lnTo>
                  <a:lnTo>
                    <a:pt x="232" y="21"/>
                  </a:lnTo>
                  <a:lnTo>
                    <a:pt x="234" y="21"/>
                  </a:lnTo>
                  <a:lnTo>
                    <a:pt x="234" y="21"/>
                  </a:lnTo>
                  <a:lnTo>
                    <a:pt x="236" y="21"/>
                  </a:lnTo>
                  <a:lnTo>
                    <a:pt x="236" y="21"/>
                  </a:lnTo>
                  <a:lnTo>
                    <a:pt x="238" y="19"/>
                  </a:lnTo>
                  <a:lnTo>
                    <a:pt x="238" y="19"/>
                  </a:lnTo>
                  <a:lnTo>
                    <a:pt x="240" y="19"/>
                  </a:lnTo>
                  <a:lnTo>
                    <a:pt x="240" y="17"/>
                  </a:lnTo>
                  <a:lnTo>
                    <a:pt x="242" y="17"/>
                  </a:lnTo>
                  <a:lnTo>
                    <a:pt x="242" y="17"/>
                  </a:lnTo>
                  <a:lnTo>
                    <a:pt x="244" y="17"/>
                  </a:lnTo>
                  <a:lnTo>
                    <a:pt x="244" y="19"/>
                  </a:lnTo>
                  <a:lnTo>
                    <a:pt x="244" y="19"/>
                  </a:lnTo>
                  <a:lnTo>
                    <a:pt x="246" y="21"/>
                  </a:lnTo>
                  <a:lnTo>
                    <a:pt x="246" y="21"/>
                  </a:lnTo>
                  <a:lnTo>
                    <a:pt x="248" y="21"/>
                  </a:lnTo>
                  <a:lnTo>
                    <a:pt x="248" y="23"/>
                  </a:lnTo>
                  <a:lnTo>
                    <a:pt x="250" y="23"/>
                  </a:lnTo>
                  <a:lnTo>
                    <a:pt x="252" y="23"/>
                  </a:lnTo>
                  <a:lnTo>
                    <a:pt x="254" y="23"/>
                  </a:lnTo>
                  <a:lnTo>
                    <a:pt x="255" y="21"/>
                  </a:lnTo>
                  <a:lnTo>
                    <a:pt x="257" y="21"/>
                  </a:lnTo>
                  <a:lnTo>
                    <a:pt x="259" y="21"/>
                  </a:lnTo>
                  <a:lnTo>
                    <a:pt x="261" y="21"/>
                  </a:lnTo>
                  <a:lnTo>
                    <a:pt x="263" y="21"/>
                  </a:lnTo>
                  <a:lnTo>
                    <a:pt x="263" y="23"/>
                  </a:lnTo>
                  <a:lnTo>
                    <a:pt x="263" y="19"/>
                  </a:lnTo>
                  <a:lnTo>
                    <a:pt x="265" y="17"/>
                  </a:lnTo>
                  <a:lnTo>
                    <a:pt x="265" y="15"/>
                  </a:lnTo>
                  <a:lnTo>
                    <a:pt x="267" y="13"/>
                  </a:lnTo>
                  <a:lnTo>
                    <a:pt x="269" y="13"/>
                  </a:lnTo>
                  <a:lnTo>
                    <a:pt x="271" y="13"/>
                  </a:lnTo>
                  <a:lnTo>
                    <a:pt x="273" y="13"/>
                  </a:lnTo>
                  <a:lnTo>
                    <a:pt x="277" y="13"/>
                  </a:lnTo>
                  <a:lnTo>
                    <a:pt x="278" y="13"/>
                  </a:lnTo>
                  <a:lnTo>
                    <a:pt x="280" y="13"/>
                  </a:lnTo>
                  <a:lnTo>
                    <a:pt x="282" y="13"/>
                  </a:lnTo>
                  <a:lnTo>
                    <a:pt x="282" y="13"/>
                  </a:lnTo>
                  <a:lnTo>
                    <a:pt x="284" y="13"/>
                  </a:lnTo>
                  <a:lnTo>
                    <a:pt x="286" y="13"/>
                  </a:lnTo>
                  <a:lnTo>
                    <a:pt x="288" y="13"/>
                  </a:lnTo>
                  <a:lnTo>
                    <a:pt x="290" y="13"/>
                  </a:lnTo>
                  <a:lnTo>
                    <a:pt x="290" y="13"/>
                  </a:lnTo>
                  <a:lnTo>
                    <a:pt x="290" y="13"/>
                  </a:lnTo>
                  <a:lnTo>
                    <a:pt x="288" y="15"/>
                  </a:lnTo>
                  <a:lnTo>
                    <a:pt x="288" y="15"/>
                  </a:lnTo>
                  <a:lnTo>
                    <a:pt x="288" y="17"/>
                  </a:lnTo>
                  <a:lnTo>
                    <a:pt x="288" y="17"/>
                  </a:lnTo>
                  <a:lnTo>
                    <a:pt x="288" y="17"/>
                  </a:lnTo>
                  <a:lnTo>
                    <a:pt x="288" y="19"/>
                  </a:lnTo>
                  <a:lnTo>
                    <a:pt x="290" y="19"/>
                  </a:lnTo>
                  <a:lnTo>
                    <a:pt x="294" y="19"/>
                  </a:lnTo>
                  <a:lnTo>
                    <a:pt x="296" y="19"/>
                  </a:lnTo>
                  <a:lnTo>
                    <a:pt x="298" y="19"/>
                  </a:lnTo>
                  <a:lnTo>
                    <a:pt x="302" y="19"/>
                  </a:lnTo>
                  <a:lnTo>
                    <a:pt x="303" y="19"/>
                  </a:lnTo>
                  <a:lnTo>
                    <a:pt x="305" y="19"/>
                  </a:lnTo>
                  <a:lnTo>
                    <a:pt x="309" y="19"/>
                  </a:lnTo>
                  <a:lnTo>
                    <a:pt x="313" y="26"/>
                  </a:lnTo>
                  <a:lnTo>
                    <a:pt x="315" y="25"/>
                  </a:lnTo>
                  <a:lnTo>
                    <a:pt x="319" y="23"/>
                  </a:lnTo>
                  <a:lnTo>
                    <a:pt x="321" y="23"/>
                  </a:lnTo>
                  <a:lnTo>
                    <a:pt x="325" y="21"/>
                  </a:lnTo>
                  <a:lnTo>
                    <a:pt x="326" y="21"/>
                  </a:lnTo>
                  <a:lnTo>
                    <a:pt x="328" y="19"/>
                  </a:lnTo>
                  <a:lnTo>
                    <a:pt x="330" y="17"/>
                  </a:lnTo>
                  <a:lnTo>
                    <a:pt x="332" y="15"/>
                  </a:lnTo>
                  <a:lnTo>
                    <a:pt x="330" y="13"/>
                  </a:lnTo>
                  <a:lnTo>
                    <a:pt x="330" y="13"/>
                  </a:lnTo>
                  <a:lnTo>
                    <a:pt x="328" y="13"/>
                  </a:lnTo>
                  <a:lnTo>
                    <a:pt x="328" y="11"/>
                  </a:lnTo>
                  <a:lnTo>
                    <a:pt x="326" y="11"/>
                  </a:lnTo>
                  <a:lnTo>
                    <a:pt x="325" y="9"/>
                  </a:lnTo>
                  <a:lnTo>
                    <a:pt x="325" y="9"/>
                  </a:lnTo>
                  <a:lnTo>
                    <a:pt x="323" y="9"/>
                  </a:lnTo>
                  <a:lnTo>
                    <a:pt x="325" y="9"/>
                  </a:lnTo>
                  <a:lnTo>
                    <a:pt x="325" y="7"/>
                  </a:lnTo>
                  <a:lnTo>
                    <a:pt x="326" y="7"/>
                  </a:lnTo>
                  <a:lnTo>
                    <a:pt x="326" y="7"/>
                  </a:lnTo>
                  <a:lnTo>
                    <a:pt x="328" y="7"/>
                  </a:lnTo>
                  <a:lnTo>
                    <a:pt x="328" y="7"/>
                  </a:lnTo>
                  <a:lnTo>
                    <a:pt x="330" y="7"/>
                  </a:lnTo>
                  <a:lnTo>
                    <a:pt x="330" y="7"/>
                  </a:lnTo>
                  <a:lnTo>
                    <a:pt x="328" y="5"/>
                  </a:lnTo>
                  <a:lnTo>
                    <a:pt x="326" y="5"/>
                  </a:lnTo>
                  <a:lnTo>
                    <a:pt x="326" y="3"/>
                  </a:lnTo>
                  <a:lnTo>
                    <a:pt x="325" y="3"/>
                  </a:lnTo>
                  <a:lnTo>
                    <a:pt x="323" y="3"/>
                  </a:lnTo>
                  <a:lnTo>
                    <a:pt x="321" y="3"/>
                  </a:lnTo>
                  <a:lnTo>
                    <a:pt x="319" y="3"/>
                  </a:lnTo>
                  <a:lnTo>
                    <a:pt x="319" y="3"/>
                  </a:lnTo>
                  <a:lnTo>
                    <a:pt x="351" y="3"/>
                  </a:lnTo>
                  <a:lnTo>
                    <a:pt x="351" y="3"/>
                  </a:lnTo>
                  <a:lnTo>
                    <a:pt x="351" y="3"/>
                  </a:lnTo>
                  <a:lnTo>
                    <a:pt x="351" y="5"/>
                  </a:lnTo>
                  <a:lnTo>
                    <a:pt x="351" y="5"/>
                  </a:lnTo>
                  <a:lnTo>
                    <a:pt x="349" y="7"/>
                  </a:lnTo>
                  <a:lnTo>
                    <a:pt x="349" y="7"/>
                  </a:lnTo>
                  <a:lnTo>
                    <a:pt x="349" y="9"/>
                  </a:lnTo>
                  <a:lnTo>
                    <a:pt x="348" y="9"/>
                  </a:lnTo>
                  <a:lnTo>
                    <a:pt x="355" y="9"/>
                  </a:lnTo>
                  <a:lnTo>
                    <a:pt x="361" y="7"/>
                  </a:lnTo>
                  <a:lnTo>
                    <a:pt x="367" y="7"/>
                  </a:lnTo>
                  <a:lnTo>
                    <a:pt x="373" y="7"/>
                  </a:lnTo>
                  <a:lnTo>
                    <a:pt x="378" y="5"/>
                  </a:lnTo>
                  <a:lnTo>
                    <a:pt x="384" y="5"/>
                  </a:lnTo>
                  <a:lnTo>
                    <a:pt x="388" y="5"/>
                  </a:lnTo>
                  <a:lnTo>
                    <a:pt x="394" y="5"/>
                  </a:lnTo>
                  <a:lnTo>
                    <a:pt x="394" y="3"/>
                  </a:lnTo>
                  <a:lnTo>
                    <a:pt x="394" y="3"/>
                  </a:lnTo>
                  <a:lnTo>
                    <a:pt x="394" y="3"/>
                  </a:lnTo>
                  <a:lnTo>
                    <a:pt x="392" y="2"/>
                  </a:lnTo>
                  <a:lnTo>
                    <a:pt x="392" y="2"/>
                  </a:lnTo>
                  <a:lnTo>
                    <a:pt x="392" y="0"/>
                  </a:lnTo>
                  <a:lnTo>
                    <a:pt x="392" y="0"/>
                  </a:lnTo>
                  <a:lnTo>
                    <a:pt x="392" y="0"/>
                  </a:lnTo>
                  <a:lnTo>
                    <a:pt x="390" y="0"/>
                  </a:lnTo>
                  <a:lnTo>
                    <a:pt x="399" y="0"/>
                  </a:lnTo>
                  <a:lnTo>
                    <a:pt x="411" y="0"/>
                  </a:lnTo>
                  <a:lnTo>
                    <a:pt x="422" y="0"/>
                  </a:lnTo>
                  <a:lnTo>
                    <a:pt x="434" y="2"/>
                  </a:lnTo>
                  <a:lnTo>
                    <a:pt x="445" y="2"/>
                  </a:lnTo>
                  <a:lnTo>
                    <a:pt x="455" y="2"/>
                  </a:lnTo>
                  <a:lnTo>
                    <a:pt x="463" y="2"/>
                  </a:lnTo>
                  <a:lnTo>
                    <a:pt x="470" y="3"/>
                  </a:lnTo>
                  <a:lnTo>
                    <a:pt x="476" y="2"/>
                  </a:lnTo>
                  <a:lnTo>
                    <a:pt x="480" y="2"/>
                  </a:lnTo>
                  <a:lnTo>
                    <a:pt x="484" y="2"/>
                  </a:lnTo>
                  <a:lnTo>
                    <a:pt x="486" y="0"/>
                  </a:lnTo>
                  <a:lnTo>
                    <a:pt x="488" y="0"/>
                  </a:lnTo>
                  <a:lnTo>
                    <a:pt x="490" y="0"/>
                  </a:lnTo>
                  <a:lnTo>
                    <a:pt x="491" y="2"/>
                  </a:lnTo>
                  <a:lnTo>
                    <a:pt x="495" y="3"/>
                  </a:lnTo>
                  <a:lnTo>
                    <a:pt x="490" y="3"/>
                  </a:lnTo>
                  <a:lnTo>
                    <a:pt x="484" y="3"/>
                  </a:lnTo>
                  <a:lnTo>
                    <a:pt x="476" y="3"/>
                  </a:lnTo>
                  <a:lnTo>
                    <a:pt x="470" y="3"/>
                  </a:lnTo>
                  <a:lnTo>
                    <a:pt x="463" y="2"/>
                  </a:lnTo>
                  <a:lnTo>
                    <a:pt x="455" y="2"/>
                  </a:lnTo>
                  <a:lnTo>
                    <a:pt x="449" y="3"/>
                  </a:lnTo>
                  <a:lnTo>
                    <a:pt x="442" y="5"/>
                  </a:lnTo>
                  <a:lnTo>
                    <a:pt x="411" y="11"/>
                  </a:lnTo>
                  <a:lnTo>
                    <a:pt x="417" y="9"/>
                  </a:lnTo>
                  <a:lnTo>
                    <a:pt x="426" y="7"/>
                  </a:lnTo>
                  <a:lnTo>
                    <a:pt x="434" y="5"/>
                  </a:lnTo>
                  <a:lnTo>
                    <a:pt x="444" y="5"/>
                  </a:lnTo>
                  <a:lnTo>
                    <a:pt x="455" y="3"/>
                  </a:lnTo>
                  <a:lnTo>
                    <a:pt x="463" y="3"/>
                  </a:lnTo>
                  <a:lnTo>
                    <a:pt x="472" y="3"/>
                  </a:lnTo>
                  <a:lnTo>
                    <a:pt x="478" y="3"/>
                  </a:lnTo>
                  <a:lnTo>
                    <a:pt x="482" y="3"/>
                  </a:lnTo>
                  <a:lnTo>
                    <a:pt x="486" y="3"/>
                  </a:lnTo>
                  <a:lnTo>
                    <a:pt x="490" y="3"/>
                  </a:lnTo>
                  <a:lnTo>
                    <a:pt x="493" y="3"/>
                  </a:lnTo>
                  <a:lnTo>
                    <a:pt x="495" y="3"/>
                  </a:lnTo>
                  <a:lnTo>
                    <a:pt x="499" y="5"/>
                  </a:lnTo>
                  <a:lnTo>
                    <a:pt x="501" y="5"/>
                  </a:lnTo>
                  <a:lnTo>
                    <a:pt x="503" y="7"/>
                  </a:lnTo>
                  <a:lnTo>
                    <a:pt x="507" y="7"/>
                  </a:lnTo>
                  <a:lnTo>
                    <a:pt x="513" y="7"/>
                  </a:lnTo>
                  <a:lnTo>
                    <a:pt x="516" y="7"/>
                  </a:lnTo>
                  <a:lnTo>
                    <a:pt x="522" y="7"/>
                  </a:lnTo>
                  <a:lnTo>
                    <a:pt x="526" y="7"/>
                  </a:lnTo>
                  <a:lnTo>
                    <a:pt x="530" y="7"/>
                  </a:lnTo>
                  <a:lnTo>
                    <a:pt x="534" y="7"/>
                  </a:lnTo>
                  <a:lnTo>
                    <a:pt x="538" y="7"/>
                  </a:lnTo>
                  <a:lnTo>
                    <a:pt x="538" y="13"/>
                  </a:lnTo>
                  <a:lnTo>
                    <a:pt x="536" y="13"/>
                  </a:lnTo>
                  <a:lnTo>
                    <a:pt x="536" y="13"/>
                  </a:lnTo>
                  <a:lnTo>
                    <a:pt x="536" y="13"/>
                  </a:lnTo>
                  <a:lnTo>
                    <a:pt x="536" y="13"/>
                  </a:lnTo>
                  <a:lnTo>
                    <a:pt x="536" y="15"/>
                  </a:lnTo>
                  <a:lnTo>
                    <a:pt x="536" y="15"/>
                  </a:lnTo>
                  <a:lnTo>
                    <a:pt x="536" y="15"/>
                  </a:lnTo>
                  <a:lnTo>
                    <a:pt x="538" y="17"/>
                  </a:lnTo>
                  <a:lnTo>
                    <a:pt x="468" y="17"/>
                  </a:lnTo>
                  <a:lnTo>
                    <a:pt x="467" y="17"/>
                  </a:lnTo>
                  <a:lnTo>
                    <a:pt x="467" y="17"/>
                  </a:lnTo>
                  <a:lnTo>
                    <a:pt x="465" y="15"/>
                  </a:lnTo>
                  <a:lnTo>
                    <a:pt x="463" y="15"/>
                  </a:lnTo>
                  <a:lnTo>
                    <a:pt x="463" y="15"/>
                  </a:lnTo>
                  <a:lnTo>
                    <a:pt x="461" y="15"/>
                  </a:lnTo>
                  <a:lnTo>
                    <a:pt x="461" y="15"/>
                  </a:lnTo>
                  <a:lnTo>
                    <a:pt x="461" y="15"/>
                  </a:lnTo>
                  <a:lnTo>
                    <a:pt x="436" y="23"/>
                  </a:lnTo>
                  <a:lnTo>
                    <a:pt x="444" y="21"/>
                  </a:lnTo>
                  <a:lnTo>
                    <a:pt x="451" y="19"/>
                  </a:lnTo>
                  <a:lnTo>
                    <a:pt x="461" y="17"/>
                  </a:lnTo>
                  <a:lnTo>
                    <a:pt x="472" y="15"/>
                  </a:lnTo>
                  <a:lnTo>
                    <a:pt x="482" y="15"/>
                  </a:lnTo>
                  <a:lnTo>
                    <a:pt x="493" y="13"/>
                  </a:lnTo>
                  <a:lnTo>
                    <a:pt x="503" y="13"/>
                  </a:lnTo>
                  <a:lnTo>
                    <a:pt x="511" y="13"/>
                  </a:lnTo>
                  <a:lnTo>
                    <a:pt x="515" y="13"/>
                  </a:lnTo>
                  <a:lnTo>
                    <a:pt x="516" y="15"/>
                  </a:lnTo>
                  <a:lnTo>
                    <a:pt x="516" y="17"/>
                  </a:lnTo>
                  <a:lnTo>
                    <a:pt x="515" y="19"/>
                  </a:lnTo>
                  <a:lnTo>
                    <a:pt x="511" y="21"/>
                  </a:lnTo>
                  <a:lnTo>
                    <a:pt x="507" y="25"/>
                  </a:lnTo>
                  <a:lnTo>
                    <a:pt x="503" y="28"/>
                  </a:lnTo>
                  <a:lnTo>
                    <a:pt x="497" y="32"/>
                  </a:lnTo>
                  <a:lnTo>
                    <a:pt x="499" y="28"/>
                  </a:lnTo>
                  <a:lnTo>
                    <a:pt x="501" y="26"/>
                  </a:lnTo>
                  <a:lnTo>
                    <a:pt x="507" y="23"/>
                  </a:lnTo>
                  <a:lnTo>
                    <a:pt x="511" y="21"/>
                  </a:lnTo>
                  <a:lnTo>
                    <a:pt x="516" y="19"/>
                  </a:lnTo>
                  <a:lnTo>
                    <a:pt x="522" y="17"/>
                  </a:lnTo>
                  <a:lnTo>
                    <a:pt x="526" y="17"/>
                  </a:lnTo>
                  <a:lnTo>
                    <a:pt x="530" y="17"/>
                  </a:lnTo>
                  <a:lnTo>
                    <a:pt x="530" y="21"/>
                  </a:lnTo>
                  <a:lnTo>
                    <a:pt x="530" y="23"/>
                  </a:lnTo>
                  <a:lnTo>
                    <a:pt x="528" y="26"/>
                  </a:lnTo>
                  <a:lnTo>
                    <a:pt x="526" y="28"/>
                  </a:lnTo>
                  <a:lnTo>
                    <a:pt x="524" y="30"/>
                  </a:lnTo>
                  <a:lnTo>
                    <a:pt x="522" y="32"/>
                  </a:lnTo>
                  <a:lnTo>
                    <a:pt x="520" y="32"/>
                  </a:lnTo>
                  <a:lnTo>
                    <a:pt x="516" y="34"/>
                  </a:lnTo>
                  <a:lnTo>
                    <a:pt x="524" y="30"/>
                  </a:lnTo>
                  <a:lnTo>
                    <a:pt x="532" y="28"/>
                  </a:lnTo>
                  <a:lnTo>
                    <a:pt x="539" y="26"/>
                  </a:lnTo>
                  <a:lnTo>
                    <a:pt x="549" y="26"/>
                  </a:lnTo>
                  <a:lnTo>
                    <a:pt x="557" y="25"/>
                  </a:lnTo>
                  <a:lnTo>
                    <a:pt x="564" y="23"/>
                  </a:lnTo>
                  <a:lnTo>
                    <a:pt x="572" y="21"/>
                  </a:lnTo>
                  <a:lnTo>
                    <a:pt x="580" y="19"/>
                  </a:lnTo>
                  <a:lnTo>
                    <a:pt x="586" y="19"/>
                  </a:lnTo>
                  <a:lnTo>
                    <a:pt x="591" y="19"/>
                  </a:lnTo>
                  <a:lnTo>
                    <a:pt x="597" y="19"/>
                  </a:lnTo>
                  <a:lnTo>
                    <a:pt x="603" y="19"/>
                  </a:lnTo>
                  <a:lnTo>
                    <a:pt x="607" y="19"/>
                  </a:lnTo>
                  <a:lnTo>
                    <a:pt x="610" y="19"/>
                  </a:lnTo>
                  <a:lnTo>
                    <a:pt x="614" y="19"/>
                  </a:lnTo>
                  <a:lnTo>
                    <a:pt x="614" y="19"/>
                  </a:lnTo>
                  <a:lnTo>
                    <a:pt x="618" y="19"/>
                  </a:lnTo>
                  <a:lnTo>
                    <a:pt x="622" y="19"/>
                  </a:lnTo>
                  <a:lnTo>
                    <a:pt x="624" y="21"/>
                  </a:lnTo>
                  <a:lnTo>
                    <a:pt x="626" y="21"/>
                  </a:lnTo>
                  <a:lnTo>
                    <a:pt x="628" y="23"/>
                  </a:lnTo>
                  <a:lnTo>
                    <a:pt x="630" y="23"/>
                  </a:lnTo>
                  <a:lnTo>
                    <a:pt x="633" y="23"/>
                  </a:lnTo>
                  <a:lnTo>
                    <a:pt x="635" y="25"/>
                  </a:lnTo>
                  <a:lnTo>
                    <a:pt x="626" y="28"/>
                  </a:lnTo>
                  <a:lnTo>
                    <a:pt x="614" y="30"/>
                  </a:lnTo>
                  <a:lnTo>
                    <a:pt x="605" y="32"/>
                  </a:lnTo>
                  <a:lnTo>
                    <a:pt x="593" y="32"/>
                  </a:lnTo>
                  <a:lnTo>
                    <a:pt x="580" y="32"/>
                  </a:lnTo>
                  <a:lnTo>
                    <a:pt x="568" y="32"/>
                  </a:lnTo>
                  <a:lnTo>
                    <a:pt x="557" y="32"/>
                  </a:lnTo>
                  <a:lnTo>
                    <a:pt x="545" y="32"/>
                  </a:lnTo>
                  <a:lnTo>
                    <a:pt x="551" y="32"/>
                  </a:lnTo>
                  <a:lnTo>
                    <a:pt x="557" y="32"/>
                  </a:lnTo>
                  <a:lnTo>
                    <a:pt x="561" y="34"/>
                  </a:lnTo>
                  <a:lnTo>
                    <a:pt x="566" y="34"/>
                  </a:lnTo>
                  <a:lnTo>
                    <a:pt x="570" y="36"/>
                  </a:lnTo>
                  <a:lnTo>
                    <a:pt x="576" y="36"/>
                  </a:lnTo>
                  <a:lnTo>
                    <a:pt x="580" y="38"/>
                  </a:lnTo>
                  <a:lnTo>
                    <a:pt x="586" y="38"/>
                  </a:lnTo>
                  <a:lnTo>
                    <a:pt x="580" y="38"/>
                  </a:lnTo>
                  <a:lnTo>
                    <a:pt x="574" y="38"/>
                  </a:lnTo>
                  <a:lnTo>
                    <a:pt x="568" y="38"/>
                  </a:lnTo>
                  <a:lnTo>
                    <a:pt x="564" y="38"/>
                  </a:lnTo>
                  <a:lnTo>
                    <a:pt x="559" y="40"/>
                  </a:lnTo>
                  <a:lnTo>
                    <a:pt x="555" y="40"/>
                  </a:lnTo>
                  <a:lnTo>
                    <a:pt x="551" y="40"/>
                  </a:lnTo>
                  <a:lnTo>
                    <a:pt x="547" y="40"/>
                  </a:lnTo>
                  <a:lnTo>
                    <a:pt x="547" y="40"/>
                  </a:lnTo>
                  <a:lnTo>
                    <a:pt x="549" y="42"/>
                  </a:lnTo>
                  <a:lnTo>
                    <a:pt x="553" y="42"/>
                  </a:lnTo>
                  <a:lnTo>
                    <a:pt x="555" y="42"/>
                  </a:lnTo>
                  <a:lnTo>
                    <a:pt x="557" y="44"/>
                  </a:lnTo>
                  <a:lnTo>
                    <a:pt x="559" y="44"/>
                  </a:lnTo>
                  <a:lnTo>
                    <a:pt x="559" y="44"/>
                  </a:lnTo>
                  <a:lnTo>
                    <a:pt x="561" y="44"/>
                  </a:lnTo>
                  <a:lnTo>
                    <a:pt x="559" y="44"/>
                  </a:lnTo>
                  <a:lnTo>
                    <a:pt x="559" y="46"/>
                  </a:lnTo>
                  <a:lnTo>
                    <a:pt x="559" y="46"/>
                  </a:lnTo>
                  <a:lnTo>
                    <a:pt x="557" y="46"/>
                  </a:lnTo>
                  <a:lnTo>
                    <a:pt x="557" y="46"/>
                  </a:lnTo>
                  <a:lnTo>
                    <a:pt x="555" y="46"/>
                  </a:lnTo>
                  <a:lnTo>
                    <a:pt x="555" y="46"/>
                  </a:lnTo>
                  <a:lnTo>
                    <a:pt x="555" y="46"/>
                  </a:lnTo>
                  <a:lnTo>
                    <a:pt x="553" y="50"/>
                  </a:lnTo>
                  <a:lnTo>
                    <a:pt x="551" y="53"/>
                  </a:lnTo>
                  <a:lnTo>
                    <a:pt x="547" y="55"/>
                  </a:lnTo>
                  <a:lnTo>
                    <a:pt x="543" y="57"/>
                  </a:lnTo>
                  <a:lnTo>
                    <a:pt x="539" y="59"/>
                  </a:lnTo>
                  <a:lnTo>
                    <a:pt x="534" y="61"/>
                  </a:lnTo>
                  <a:lnTo>
                    <a:pt x="530" y="63"/>
                  </a:lnTo>
                  <a:lnTo>
                    <a:pt x="526" y="65"/>
                  </a:lnTo>
                  <a:lnTo>
                    <a:pt x="530" y="69"/>
                  </a:lnTo>
                  <a:lnTo>
                    <a:pt x="532" y="69"/>
                  </a:lnTo>
                  <a:lnTo>
                    <a:pt x="532" y="69"/>
                  </a:lnTo>
                  <a:lnTo>
                    <a:pt x="534" y="67"/>
                  </a:lnTo>
                  <a:lnTo>
                    <a:pt x="536" y="67"/>
                  </a:lnTo>
                  <a:lnTo>
                    <a:pt x="536" y="65"/>
                  </a:lnTo>
                  <a:lnTo>
                    <a:pt x="538" y="65"/>
                  </a:lnTo>
                  <a:lnTo>
                    <a:pt x="539" y="65"/>
                  </a:lnTo>
                  <a:lnTo>
                    <a:pt x="541" y="63"/>
                  </a:lnTo>
                  <a:lnTo>
                    <a:pt x="551" y="63"/>
                  </a:lnTo>
                  <a:lnTo>
                    <a:pt x="551" y="65"/>
                  </a:lnTo>
                  <a:lnTo>
                    <a:pt x="551" y="67"/>
                  </a:lnTo>
                  <a:lnTo>
                    <a:pt x="551" y="69"/>
                  </a:lnTo>
                  <a:lnTo>
                    <a:pt x="551" y="71"/>
                  </a:lnTo>
                  <a:lnTo>
                    <a:pt x="551" y="71"/>
                  </a:lnTo>
                  <a:lnTo>
                    <a:pt x="551" y="73"/>
                  </a:lnTo>
                  <a:lnTo>
                    <a:pt x="551" y="74"/>
                  </a:lnTo>
                  <a:lnTo>
                    <a:pt x="551" y="74"/>
                  </a:lnTo>
                  <a:lnTo>
                    <a:pt x="553" y="74"/>
                  </a:lnTo>
                  <a:lnTo>
                    <a:pt x="555" y="74"/>
                  </a:lnTo>
                  <a:lnTo>
                    <a:pt x="559" y="73"/>
                  </a:lnTo>
                  <a:lnTo>
                    <a:pt x="562" y="71"/>
                  </a:lnTo>
                  <a:lnTo>
                    <a:pt x="564" y="69"/>
                  </a:lnTo>
                  <a:lnTo>
                    <a:pt x="566" y="67"/>
                  </a:lnTo>
                  <a:lnTo>
                    <a:pt x="568" y="65"/>
                  </a:lnTo>
                  <a:lnTo>
                    <a:pt x="570" y="65"/>
                  </a:lnTo>
                  <a:lnTo>
                    <a:pt x="568" y="71"/>
                  </a:lnTo>
                  <a:lnTo>
                    <a:pt x="566" y="74"/>
                  </a:lnTo>
                  <a:lnTo>
                    <a:pt x="562" y="78"/>
                  </a:lnTo>
                  <a:lnTo>
                    <a:pt x="561" y="82"/>
                  </a:lnTo>
                  <a:lnTo>
                    <a:pt x="557" y="86"/>
                  </a:lnTo>
                  <a:lnTo>
                    <a:pt x="555" y="90"/>
                  </a:lnTo>
                  <a:lnTo>
                    <a:pt x="553" y="94"/>
                  </a:lnTo>
                  <a:lnTo>
                    <a:pt x="551" y="99"/>
                  </a:lnTo>
                  <a:lnTo>
                    <a:pt x="549" y="96"/>
                  </a:lnTo>
                  <a:lnTo>
                    <a:pt x="549" y="94"/>
                  </a:lnTo>
                  <a:lnTo>
                    <a:pt x="549" y="92"/>
                  </a:lnTo>
                  <a:lnTo>
                    <a:pt x="547" y="90"/>
                  </a:lnTo>
                  <a:lnTo>
                    <a:pt x="547" y="88"/>
                  </a:lnTo>
                  <a:lnTo>
                    <a:pt x="547" y="84"/>
                  </a:lnTo>
                  <a:lnTo>
                    <a:pt x="547" y="82"/>
                  </a:lnTo>
                  <a:lnTo>
                    <a:pt x="547" y="78"/>
                  </a:lnTo>
                  <a:lnTo>
                    <a:pt x="516" y="78"/>
                  </a:lnTo>
                  <a:lnTo>
                    <a:pt x="518" y="80"/>
                  </a:lnTo>
                  <a:lnTo>
                    <a:pt x="520" y="80"/>
                  </a:lnTo>
                  <a:lnTo>
                    <a:pt x="522" y="82"/>
                  </a:lnTo>
                  <a:lnTo>
                    <a:pt x="524" y="82"/>
                  </a:lnTo>
                  <a:lnTo>
                    <a:pt x="526" y="80"/>
                  </a:lnTo>
                  <a:lnTo>
                    <a:pt x="528" y="80"/>
                  </a:lnTo>
                  <a:lnTo>
                    <a:pt x="530" y="80"/>
                  </a:lnTo>
                  <a:lnTo>
                    <a:pt x="530" y="78"/>
                  </a:lnTo>
                  <a:lnTo>
                    <a:pt x="530" y="80"/>
                  </a:lnTo>
                  <a:lnTo>
                    <a:pt x="530" y="80"/>
                  </a:lnTo>
                  <a:lnTo>
                    <a:pt x="530" y="82"/>
                  </a:lnTo>
                  <a:lnTo>
                    <a:pt x="530" y="82"/>
                  </a:lnTo>
                  <a:lnTo>
                    <a:pt x="530" y="82"/>
                  </a:lnTo>
                  <a:lnTo>
                    <a:pt x="530" y="84"/>
                  </a:lnTo>
                  <a:lnTo>
                    <a:pt x="530" y="84"/>
                  </a:lnTo>
                  <a:lnTo>
                    <a:pt x="530" y="84"/>
                  </a:lnTo>
                  <a:lnTo>
                    <a:pt x="530" y="84"/>
                  </a:lnTo>
                  <a:lnTo>
                    <a:pt x="530" y="84"/>
                  </a:lnTo>
                  <a:lnTo>
                    <a:pt x="528" y="84"/>
                  </a:lnTo>
                  <a:lnTo>
                    <a:pt x="528" y="84"/>
                  </a:lnTo>
                  <a:lnTo>
                    <a:pt x="528" y="84"/>
                  </a:lnTo>
                  <a:lnTo>
                    <a:pt x="526" y="84"/>
                  </a:lnTo>
                  <a:lnTo>
                    <a:pt x="526" y="84"/>
                  </a:lnTo>
                  <a:lnTo>
                    <a:pt x="524" y="84"/>
                  </a:lnTo>
                  <a:lnTo>
                    <a:pt x="528" y="86"/>
                  </a:lnTo>
                  <a:lnTo>
                    <a:pt x="530" y="88"/>
                  </a:lnTo>
                  <a:lnTo>
                    <a:pt x="534" y="88"/>
                  </a:lnTo>
                  <a:lnTo>
                    <a:pt x="536" y="90"/>
                  </a:lnTo>
                  <a:lnTo>
                    <a:pt x="538" y="90"/>
                  </a:lnTo>
                  <a:lnTo>
                    <a:pt x="539" y="92"/>
                  </a:lnTo>
                  <a:lnTo>
                    <a:pt x="539" y="94"/>
                  </a:lnTo>
                  <a:lnTo>
                    <a:pt x="541" y="98"/>
                  </a:lnTo>
                  <a:lnTo>
                    <a:pt x="541" y="98"/>
                  </a:lnTo>
                  <a:lnTo>
                    <a:pt x="541" y="98"/>
                  </a:lnTo>
                  <a:lnTo>
                    <a:pt x="541" y="99"/>
                  </a:lnTo>
                  <a:lnTo>
                    <a:pt x="541" y="99"/>
                  </a:lnTo>
                  <a:lnTo>
                    <a:pt x="541" y="101"/>
                  </a:lnTo>
                  <a:lnTo>
                    <a:pt x="541" y="101"/>
                  </a:lnTo>
                  <a:lnTo>
                    <a:pt x="541" y="101"/>
                  </a:lnTo>
                  <a:lnTo>
                    <a:pt x="541" y="103"/>
                  </a:lnTo>
                  <a:lnTo>
                    <a:pt x="518" y="103"/>
                  </a:lnTo>
                  <a:lnTo>
                    <a:pt x="520" y="103"/>
                  </a:lnTo>
                  <a:lnTo>
                    <a:pt x="522" y="103"/>
                  </a:lnTo>
                  <a:lnTo>
                    <a:pt x="524" y="103"/>
                  </a:lnTo>
                  <a:lnTo>
                    <a:pt x="526" y="103"/>
                  </a:lnTo>
                  <a:lnTo>
                    <a:pt x="526" y="103"/>
                  </a:lnTo>
                  <a:lnTo>
                    <a:pt x="528" y="103"/>
                  </a:lnTo>
                  <a:lnTo>
                    <a:pt x="530" y="103"/>
                  </a:lnTo>
                  <a:lnTo>
                    <a:pt x="530" y="103"/>
                  </a:lnTo>
                  <a:lnTo>
                    <a:pt x="532" y="107"/>
                  </a:lnTo>
                  <a:lnTo>
                    <a:pt x="532" y="109"/>
                  </a:lnTo>
                  <a:lnTo>
                    <a:pt x="534" y="111"/>
                  </a:lnTo>
                  <a:lnTo>
                    <a:pt x="534" y="113"/>
                  </a:lnTo>
                  <a:lnTo>
                    <a:pt x="536" y="115"/>
                  </a:lnTo>
                  <a:lnTo>
                    <a:pt x="538" y="115"/>
                  </a:lnTo>
                  <a:lnTo>
                    <a:pt x="539" y="115"/>
                  </a:lnTo>
                  <a:lnTo>
                    <a:pt x="541" y="117"/>
                  </a:lnTo>
                  <a:lnTo>
                    <a:pt x="538" y="117"/>
                  </a:lnTo>
                  <a:lnTo>
                    <a:pt x="534" y="119"/>
                  </a:lnTo>
                  <a:lnTo>
                    <a:pt x="530" y="119"/>
                  </a:lnTo>
                  <a:lnTo>
                    <a:pt x="526" y="119"/>
                  </a:lnTo>
                  <a:lnTo>
                    <a:pt x="522" y="119"/>
                  </a:lnTo>
                  <a:lnTo>
                    <a:pt x="518" y="119"/>
                  </a:lnTo>
                  <a:lnTo>
                    <a:pt x="516" y="119"/>
                  </a:lnTo>
                  <a:lnTo>
                    <a:pt x="513" y="119"/>
                  </a:lnTo>
                  <a:lnTo>
                    <a:pt x="515" y="119"/>
                  </a:lnTo>
                  <a:lnTo>
                    <a:pt x="516" y="117"/>
                  </a:lnTo>
                  <a:lnTo>
                    <a:pt x="518" y="117"/>
                  </a:lnTo>
                  <a:lnTo>
                    <a:pt x="518" y="117"/>
                  </a:lnTo>
                  <a:lnTo>
                    <a:pt x="520" y="117"/>
                  </a:lnTo>
                  <a:lnTo>
                    <a:pt x="522" y="117"/>
                  </a:lnTo>
                  <a:lnTo>
                    <a:pt x="524" y="119"/>
                  </a:lnTo>
                  <a:lnTo>
                    <a:pt x="524" y="119"/>
                  </a:lnTo>
                  <a:lnTo>
                    <a:pt x="524" y="119"/>
                  </a:lnTo>
                  <a:lnTo>
                    <a:pt x="524" y="121"/>
                  </a:lnTo>
                  <a:lnTo>
                    <a:pt x="524" y="121"/>
                  </a:lnTo>
                  <a:lnTo>
                    <a:pt x="524" y="122"/>
                  </a:lnTo>
                  <a:lnTo>
                    <a:pt x="524" y="122"/>
                  </a:lnTo>
                  <a:lnTo>
                    <a:pt x="524" y="124"/>
                  </a:lnTo>
                  <a:lnTo>
                    <a:pt x="524" y="124"/>
                  </a:lnTo>
                  <a:lnTo>
                    <a:pt x="524" y="126"/>
                  </a:lnTo>
                  <a:lnTo>
                    <a:pt x="524" y="128"/>
                  </a:lnTo>
                  <a:lnTo>
                    <a:pt x="524" y="128"/>
                  </a:lnTo>
                  <a:lnTo>
                    <a:pt x="524" y="130"/>
                  </a:lnTo>
                  <a:lnTo>
                    <a:pt x="522" y="132"/>
                  </a:lnTo>
                  <a:lnTo>
                    <a:pt x="520" y="132"/>
                  </a:lnTo>
                  <a:lnTo>
                    <a:pt x="518" y="134"/>
                  </a:lnTo>
                  <a:lnTo>
                    <a:pt x="516" y="134"/>
                  </a:lnTo>
                  <a:lnTo>
                    <a:pt x="513" y="134"/>
                  </a:lnTo>
                  <a:lnTo>
                    <a:pt x="511" y="134"/>
                  </a:lnTo>
                  <a:lnTo>
                    <a:pt x="511" y="134"/>
                  </a:lnTo>
                  <a:lnTo>
                    <a:pt x="509" y="132"/>
                  </a:lnTo>
                  <a:lnTo>
                    <a:pt x="507" y="132"/>
                  </a:lnTo>
                  <a:lnTo>
                    <a:pt x="507" y="130"/>
                  </a:lnTo>
                  <a:lnTo>
                    <a:pt x="505" y="130"/>
                  </a:lnTo>
                  <a:lnTo>
                    <a:pt x="505" y="128"/>
                  </a:lnTo>
                  <a:lnTo>
                    <a:pt x="503" y="128"/>
                  </a:lnTo>
                  <a:lnTo>
                    <a:pt x="503" y="128"/>
                  </a:lnTo>
                  <a:lnTo>
                    <a:pt x="503" y="130"/>
                  </a:lnTo>
                  <a:lnTo>
                    <a:pt x="505" y="130"/>
                  </a:lnTo>
                  <a:lnTo>
                    <a:pt x="505" y="132"/>
                  </a:lnTo>
                  <a:lnTo>
                    <a:pt x="507" y="134"/>
                  </a:lnTo>
                  <a:lnTo>
                    <a:pt x="507" y="136"/>
                  </a:lnTo>
                  <a:lnTo>
                    <a:pt x="507" y="136"/>
                  </a:lnTo>
                  <a:lnTo>
                    <a:pt x="507" y="138"/>
                  </a:lnTo>
                  <a:lnTo>
                    <a:pt x="507" y="140"/>
                  </a:lnTo>
                  <a:lnTo>
                    <a:pt x="507" y="142"/>
                  </a:lnTo>
                  <a:lnTo>
                    <a:pt x="505" y="144"/>
                  </a:lnTo>
                  <a:lnTo>
                    <a:pt x="505" y="144"/>
                  </a:lnTo>
                  <a:lnTo>
                    <a:pt x="503" y="146"/>
                  </a:lnTo>
                  <a:lnTo>
                    <a:pt x="501" y="147"/>
                  </a:lnTo>
                  <a:lnTo>
                    <a:pt x="499" y="147"/>
                  </a:lnTo>
                  <a:lnTo>
                    <a:pt x="497" y="147"/>
                  </a:lnTo>
                  <a:lnTo>
                    <a:pt x="495" y="147"/>
                  </a:lnTo>
                  <a:lnTo>
                    <a:pt x="493" y="147"/>
                  </a:lnTo>
                  <a:lnTo>
                    <a:pt x="491" y="146"/>
                  </a:lnTo>
                  <a:lnTo>
                    <a:pt x="491" y="146"/>
                  </a:lnTo>
                  <a:lnTo>
                    <a:pt x="490" y="144"/>
                  </a:lnTo>
                  <a:lnTo>
                    <a:pt x="490" y="142"/>
                  </a:lnTo>
                  <a:lnTo>
                    <a:pt x="490" y="142"/>
                  </a:lnTo>
                  <a:lnTo>
                    <a:pt x="490" y="140"/>
                  </a:lnTo>
                  <a:lnTo>
                    <a:pt x="488" y="142"/>
                  </a:lnTo>
                  <a:lnTo>
                    <a:pt x="486" y="142"/>
                  </a:lnTo>
                  <a:lnTo>
                    <a:pt x="482" y="142"/>
                  </a:lnTo>
                  <a:lnTo>
                    <a:pt x="480" y="140"/>
                  </a:lnTo>
                  <a:lnTo>
                    <a:pt x="478" y="140"/>
                  </a:lnTo>
                  <a:lnTo>
                    <a:pt x="474" y="138"/>
                  </a:lnTo>
                  <a:lnTo>
                    <a:pt x="472" y="136"/>
                  </a:lnTo>
                  <a:lnTo>
                    <a:pt x="470" y="134"/>
                  </a:lnTo>
                  <a:lnTo>
                    <a:pt x="476" y="136"/>
                  </a:lnTo>
                  <a:lnTo>
                    <a:pt x="482" y="140"/>
                  </a:lnTo>
                  <a:lnTo>
                    <a:pt x="484" y="146"/>
                  </a:lnTo>
                  <a:lnTo>
                    <a:pt x="488" y="149"/>
                  </a:lnTo>
                  <a:lnTo>
                    <a:pt x="491" y="153"/>
                  </a:lnTo>
                  <a:lnTo>
                    <a:pt x="495" y="157"/>
                  </a:lnTo>
                  <a:lnTo>
                    <a:pt x="501" y="159"/>
                  </a:lnTo>
                  <a:lnTo>
                    <a:pt x="507" y="159"/>
                  </a:lnTo>
                  <a:lnTo>
                    <a:pt x="507" y="167"/>
                  </a:lnTo>
                  <a:lnTo>
                    <a:pt x="505" y="169"/>
                  </a:lnTo>
                  <a:lnTo>
                    <a:pt x="505" y="170"/>
                  </a:lnTo>
                  <a:lnTo>
                    <a:pt x="503" y="172"/>
                  </a:lnTo>
                  <a:lnTo>
                    <a:pt x="503" y="172"/>
                  </a:lnTo>
                  <a:lnTo>
                    <a:pt x="503" y="174"/>
                  </a:lnTo>
                  <a:lnTo>
                    <a:pt x="501" y="176"/>
                  </a:lnTo>
                  <a:lnTo>
                    <a:pt x="501" y="178"/>
                  </a:lnTo>
                  <a:lnTo>
                    <a:pt x="501" y="180"/>
                  </a:lnTo>
                  <a:lnTo>
                    <a:pt x="499" y="178"/>
                  </a:lnTo>
                  <a:lnTo>
                    <a:pt x="499" y="176"/>
                  </a:lnTo>
                  <a:lnTo>
                    <a:pt x="499" y="176"/>
                  </a:lnTo>
                  <a:lnTo>
                    <a:pt x="497" y="174"/>
                  </a:lnTo>
                  <a:lnTo>
                    <a:pt x="497" y="172"/>
                  </a:lnTo>
                  <a:lnTo>
                    <a:pt x="499" y="172"/>
                  </a:lnTo>
                  <a:lnTo>
                    <a:pt x="499" y="170"/>
                  </a:lnTo>
                  <a:lnTo>
                    <a:pt x="499" y="169"/>
                  </a:lnTo>
                  <a:lnTo>
                    <a:pt x="491" y="169"/>
                  </a:lnTo>
                  <a:lnTo>
                    <a:pt x="490" y="170"/>
                  </a:lnTo>
                  <a:lnTo>
                    <a:pt x="488" y="172"/>
                  </a:lnTo>
                  <a:lnTo>
                    <a:pt x="488" y="172"/>
                  </a:lnTo>
                  <a:lnTo>
                    <a:pt x="486" y="172"/>
                  </a:lnTo>
                  <a:lnTo>
                    <a:pt x="484" y="174"/>
                  </a:lnTo>
                  <a:lnTo>
                    <a:pt x="484" y="174"/>
                  </a:lnTo>
                  <a:lnTo>
                    <a:pt x="482" y="176"/>
                  </a:lnTo>
                  <a:lnTo>
                    <a:pt x="482" y="178"/>
                  </a:lnTo>
                  <a:lnTo>
                    <a:pt x="480" y="176"/>
                  </a:lnTo>
                  <a:lnTo>
                    <a:pt x="480" y="174"/>
                  </a:lnTo>
                  <a:lnTo>
                    <a:pt x="478" y="172"/>
                  </a:lnTo>
                  <a:lnTo>
                    <a:pt x="478" y="170"/>
                  </a:lnTo>
                  <a:lnTo>
                    <a:pt x="476" y="169"/>
                  </a:lnTo>
                  <a:lnTo>
                    <a:pt x="476" y="167"/>
                  </a:lnTo>
                  <a:lnTo>
                    <a:pt x="476" y="165"/>
                  </a:lnTo>
                  <a:lnTo>
                    <a:pt x="476" y="163"/>
                  </a:lnTo>
                  <a:lnTo>
                    <a:pt x="472" y="163"/>
                  </a:lnTo>
                  <a:lnTo>
                    <a:pt x="468" y="161"/>
                  </a:lnTo>
                  <a:lnTo>
                    <a:pt x="465" y="159"/>
                  </a:lnTo>
                  <a:lnTo>
                    <a:pt x="461" y="159"/>
                  </a:lnTo>
                  <a:lnTo>
                    <a:pt x="457" y="159"/>
                  </a:lnTo>
                  <a:lnTo>
                    <a:pt x="455" y="157"/>
                  </a:lnTo>
                  <a:lnTo>
                    <a:pt x="451" y="157"/>
                  </a:lnTo>
                  <a:lnTo>
                    <a:pt x="445" y="157"/>
                  </a:lnTo>
                  <a:lnTo>
                    <a:pt x="444" y="157"/>
                  </a:lnTo>
                  <a:lnTo>
                    <a:pt x="442" y="157"/>
                  </a:lnTo>
                  <a:lnTo>
                    <a:pt x="440" y="157"/>
                  </a:lnTo>
                  <a:lnTo>
                    <a:pt x="440" y="157"/>
                  </a:lnTo>
                  <a:lnTo>
                    <a:pt x="438" y="157"/>
                  </a:lnTo>
                  <a:lnTo>
                    <a:pt x="436" y="157"/>
                  </a:lnTo>
                  <a:lnTo>
                    <a:pt x="434" y="157"/>
                  </a:lnTo>
                  <a:lnTo>
                    <a:pt x="432" y="155"/>
                  </a:lnTo>
                  <a:lnTo>
                    <a:pt x="434" y="157"/>
                  </a:lnTo>
                  <a:lnTo>
                    <a:pt x="436" y="159"/>
                  </a:lnTo>
                  <a:lnTo>
                    <a:pt x="438" y="159"/>
                  </a:lnTo>
                  <a:lnTo>
                    <a:pt x="440" y="159"/>
                  </a:lnTo>
                  <a:lnTo>
                    <a:pt x="444" y="159"/>
                  </a:lnTo>
                  <a:lnTo>
                    <a:pt x="445" y="159"/>
                  </a:lnTo>
                  <a:lnTo>
                    <a:pt x="449" y="159"/>
                  </a:lnTo>
                  <a:lnTo>
                    <a:pt x="453" y="159"/>
                  </a:lnTo>
                  <a:lnTo>
                    <a:pt x="455" y="159"/>
                  </a:lnTo>
                  <a:lnTo>
                    <a:pt x="457" y="161"/>
                  </a:lnTo>
                  <a:lnTo>
                    <a:pt x="459" y="163"/>
                  </a:lnTo>
                  <a:lnTo>
                    <a:pt x="459" y="165"/>
                  </a:lnTo>
                  <a:lnTo>
                    <a:pt x="461" y="167"/>
                  </a:lnTo>
                  <a:lnTo>
                    <a:pt x="461" y="169"/>
                  </a:lnTo>
                  <a:lnTo>
                    <a:pt x="463" y="170"/>
                  </a:lnTo>
                  <a:lnTo>
                    <a:pt x="463" y="170"/>
                  </a:lnTo>
                  <a:lnTo>
                    <a:pt x="457" y="170"/>
                  </a:lnTo>
                  <a:lnTo>
                    <a:pt x="455" y="169"/>
                  </a:lnTo>
                  <a:lnTo>
                    <a:pt x="455" y="170"/>
                  </a:lnTo>
                  <a:lnTo>
                    <a:pt x="455" y="170"/>
                  </a:lnTo>
                  <a:lnTo>
                    <a:pt x="457" y="170"/>
                  </a:lnTo>
                  <a:lnTo>
                    <a:pt x="457" y="172"/>
                  </a:lnTo>
                  <a:lnTo>
                    <a:pt x="457" y="172"/>
                  </a:lnTo>
                  <a:lnTo>
                    <a:pt x="457" y="174"/>
                  </a:lnTo>
                  <a:lnTo>
                    <a:pt x="459" y="174"/>
                  </a:lnTo>
                  <a:lnTo>
                    <a:pt x="459" y="174"/>
                  </a:lnTo>
                  <a:lnTo>
                    <a:pt x="457" y="178"/>
                  </a:lnTo>
                  <a:lnTo>
                    <a:pt x="453" y="180"/>
                  </a:lnTo>
                  <a:lnTo>
                    <a:pt x="449" y="178"/>
                  </a:lnTo>
                  <a:lnTo>
                    <a:pt x="444" y="176"/>
                  </a:lnTo>
                  <a:lnTo>
                    <a:pt x="438" y="174"/>
                  </a:lnTo>
                  <a:lnTo>
                    <a:pt x="432" y="172"/>
                  </a:lnTo>
                  <a:lnTo>
                    <a:pt x="428" y="170"/>
                  </a:lnTo>
                  <a:lnTo>
                    <a:pt x="426" y="169"/>
                  </a:lnTo>
                  <a:lnTo>
                    <a:pt x="426" y="170"/>
                  </a:lnTo>
                  <a:lnTo>
                    <a:pt x="426" y="170"/>
                  </a:lnTo>
                  <a:lnTo>
                    <a:pt x="426" y="172"/>
                  </a:lnTo>
                  <a:lnTo>
                    <a:pt x="428" y="176"/>
                  </a:lnTo>
                  <a:lnTo>
                    <a:pt x="430" y="178"/>
                  </a:lnTo>
                  <a:lnTo>
                    <a:pt x="430" y="180"/>
                  </a:lnTo>
                  <a:lnTo>
                    <a:pt x="430" y="182"/>
                  </a:lnTo>
                  <a:lnTo>
                    <a:pt x="430" y="184"/>
                  </a:lnTo>
                  <a:lnTo>
                    <a:pt x="436" y="182"/>
                  </a:lnTo>
                  <a:lnTo>
                    <a:pt x="440" y="182"/>
                  </a:lnTo>
                  <a:lnTo>
                    <a:pt x="444" y="180"/>
                  </a:lnTo>
                  <a:lnTo>
                    <a:pt x="445" y="180"/>
                  </a:lnTo>
                  <a:lnTo>
                    <a:pt x="449" y="180"/>
                  </a:lnTo>
                  <a:lnTo>
                    <a:pt x="453" y="180"/>
                  </a:lnTo>
                  <a:lnTo>
                    <a:pt x="457" y="182"/>
                  </a:lnTo>
                  <a:lnTo>
                    <a:pt x="463" y="182"/>
                  </a:lnTo>
                  <a:lnTo>
                    <a:pt x="465" y="182"/>
                  </a:lnTo>
                  <a:lnTo>
                    <a:pt x="468" y="180"/>
                  </a:lnTo>
                  <a:lnTo>
                    <a:pt x="468" y="180"/>
                  </a:lnTo>
                  <a:lnTo>
                    <a:pt x="470" y="180"/>
                  </a:lnTo>
                  <a:lnTo>
                    <a:pt x="472" y="180"/>
                  </a:lnTo>
                  <a:lnTo>
                    <a:pt x="474" y="178"/>
                  </a:lnTo>
                  <a:lnTo>
                    <a:pt x="476" y="178"/>
                  </a:lnTo>
                  <a:lnTo>
                    <a:pt x="478" y="178"/>
                  </a:lnTo>
                  <a:lnTo>
                    <a:pt x="480" y="178"/>
                  </a:lnTo>
                  <a:lnTo>
                    <a:pt x="482" y="180"/>
                  </a:lnTo>
                  <a:lnTo>
                    <a:pt x="484" y="182"/>
                  </a:lnTo>
                  <a:lnTo>
                    <a:pt x="486" y="182"/>
                  </a:lnTo>
                  <a:lnTo>
                    <a:pt x="488" y="182"/>
                  </a:lnTo>
                  <a:lnTo>
                    <a:pt x="491" y="182"/>
                  </a:lnTo>
                  <a:lnTo>
                    <a:pt x="493" y="182"/>
                  </a:lnTo>
                  <a:lnTo>
                    <a:pt x="495" y="184"/>
                  </a:lnTo>
                  <a:lnTo>
                    <a:pt x="493" y="186"/>
                  </a:lnTo>
                  <a:lnTo>
                    <a:pt x="490" y="188"/>
                  </a:lnTo>
                  <a:lnTo>
                    <a:pt x="488" y="190"/>
                  </a:lnTo>
                  <a:lnTo>
                    <a:pt x="484" y="192"/>
                  </a:lnTo>
                  <a:lnTo>
                    <a:pt x="480" y="193"/>
                  </a:lnTo>
                  <a:lnTo>
                    <a:pt x="476" y="195"/>
                  </a:lnTo>
                  <a:lnTo>
                    <a:pt x="472" y="195"/>
                  </a:lnTo>
                  <a:lnTo>
                    <a:pt x="468" y="197"/>
                  </a:lnTo>
                  <a:lnTo>
                    <a:pt x="463" y="197"/>
                  </a:lnTo>
                  <a:lnTo>
                    <a:pt x="459" y="199"/>
                  </a:lnTo>
                  <a:lnTo>
                    <a:pt x="455" y="199"/>
                  </a:lnTo>
                  <a:lnTo>
                    <a:pt x="451" y="201"/>
                  </a:lnTo>
                  <a:lnTo>
                    <a:pt x="447" y="201"/>
                  </a:lnTo>
                  <a:lnTo>
                    <a:pt x="445" y="203"/>
                  </a:lnTo>
                  <a:lnTo>
                    <a:pt x="442" y="205"/>
                  </a:lnTo>
                  <a:lnTo>
                    <a:pt x="436" y="207"/>
                  </a:lnTo>
                  <a:lnTo>
                    <a:pt x="409" y="211"/>
                  </a:lnTo>
                  <a:lnTo>
                    <a:pt x="407" y="213"/>
                  </a:lnTo>
                  <a:lnTo>
                    <a:pt x="403" y="213"/>
                  </a:lnTo>
                  <a:lnTo>
                    <a:pt x="401" y="213"/>
                  </a:lnTo>
                  <a:lnTo>
                    <a:pt x="397" y="213"/>
                  </a:lnTo>
                  <a:lnTo>
                    <a:pt x="396" y="213"/>
                  </a:lnTo>
                  <a:lnTo>
                    <a:pt x="394" y="213"/>
                  </a:lnTo>
                  <a:lnTo>
                    <a:pt x="390" y="213"/>
                  </a:lnTo>
                  <a:lnTo>
                    <a:pt x="388" y="213"/>
                  </a:lnTo>
                  <a:lnTo>
                    <a:pt x="384" y="213"/>
                  </a:lnTo>
                  <a:lnTo>
                    <a:pt x="382" y="213"/>
                  </a:lnTo>
                  <a:lnTo>
                    <a:pt x="378" y="215"/>
                  </a:lnTo>
                  <a:lnTo>
                    <a:pt x="374" y="215"/>
                  </a:lnTo>
                  <a:lnTo>
                    <a:pt x="371" y="217"/>
                  </a:lnTo>
                  <a:lnTo>
                    <a:pt x="367" y="218"/>
                  </a:lnTo>
                  <a:lnTo>
                    <a:pt x="365" y="218"/>
                  </a:lnTo>
                  <a:lnTo>
                    <a:pt x="363" y="218"/>
                  </a:lnTo>
                  <a:lnTo>
                    <a:pt x="361" y="220"/>
                  </a:lnTo>
                  <a:lnTo>
                    <a:pt x="357" y="224"/>
                  </a:lnTo>
                  <a:lnTo>
                    <a:pt x="355" y="228"/>
                  </a:lnTo>
                  <a:lnTo>
                    <a:pt x="351" y="230"/>
                  </a:lnTo>
                  <a:lnTo>
                    <a:pt x="349" y="234"/>
                  </a:lnTo>
                  <a:lnTo>
                    <a:pt x="346" y="236"/>
                  </a:lnTo>
                  <a:lnTo>
                    <a:pt x="344" y="240"/>
                  </a:lnTo>
                  <a:lnTo>
                    <a:pt x="340" y="240"/>
                  </a:lnTo>
                  <a:lnTo>
                    <a:pt x="334" y="243"/>
                  </a:lnTo>
                  <a:lnTo>
                    <a:pt x="330" y="245"/>
                  </a:lnTo>
                  <a:lnTo>
                    <a:pt x="325" y="247"/>
                  </a:lnTo>
                  <a:lnTo>
                    <a:pt x="317" y="249"/>
                  </a:lnTo>
                  <a:lnTo>
                    <a:pt x="311" y="249"/>
                  </a:lnTo>
                  <a:lnTo>
                    <a:pt x="305" y="251"/>
                  </a:lnTo>
                  <a:lnTo>
                    <a:pt x="302" y="253"/>
                  </a:lnTo>
                  <a:lnTo>
                    <a:pt x="296" y="253"/>
                  </a:lnTo>
                  <a:lnTo>
                    <a:pt x="292" y="255"/>
                  </a:lnTo>
                  <a:lnTo>
                    <a:pt x="286" y="255"/>
                  </a:lnTo>
                  <a:lnTo>
                    <a:pt x="282" y="257"/>
                  </a:lnTo>
                  <a:lnTo>
                    <a:pt x="277" y="257"/>
                  </a:lnTo>
                  <a:lnTo>
                    <a:pt x="271" y="257"/>
                  </a:lnTo>
                  <a:lnTo>
                    <a:pt x="267" y="257"/>
                  </a:lnTo>
                  <a:lnTo>
                    <a:pt x="263" y="257"/>
                  </a:lnTo>
                  <a:lnTo>
                    <a:pt x="261" y="257"/>
                  </a:lnTo>
                  <a:lnTo>
                    <a:pt x="261" y="259"/>
                  </a:lnTo>
                  <a:lnTo>
                    <a:pt x="259" y="259"/>
                  </a:lnTo>
                  <a:lnTo>
                    <a:pt x="259" y="259"/>
                  </a:lnTo>
                  <a:lnTo>
                    <a:pt x="257" y="259"/>
                  </a:lnTo>
                  <a:lnTo>
                    <a:pt x="257" y="261"/>
                  </a:lnTo>
                  <a:lnTo>
                    <a:pt x="255" y="261"/>
                  </a:lnTo>
                  <a:lnTo>
                    <a:pt x="255" y="261"/>
                  </a:lnTo>
                  <a:lnTo>
                    <a:pt x="254" y="259"/>
                  </a:lnTo>
                  <a:lnTo>
                    <a:pt x="254" y="261"/>
                  </a:lnTo>
                  <a:lnTo>
                    <a:pt x="254" y="261"/>
                  </a:lnTo>
                  <a:lnTo>
                    <a:pt x="255" y="263"/>
                  </a:lnTo>
                  <a:lnTo>
                    <a:pt x="255" y="263"/>
                  </a:lnTo>
                  <a:lnTo>
                    <a:pt x="255" y="265"/>
                  </a:lnTo>
                  <a:lnTo>
                    <a:pt x="257" y="265"/>
                  </a:lnTo>
                  <a:lnTo>
                    <a:pt x="257" y="265"/>
                  </a:lnTo>
                  <a:lnTo>
                    <a:pt x="257" y="266"/>
                  </a:lnTo>
                  <a:lnTo>
                    <a:pt x="257" y="270"/>
                  </a:lnTo>
                  <a:lnTo>
                    <a:pt x="255" y="272"/>
                  </a:lnTo>
                  <a:lnTo>
                    <a:pt x="254" y="274"/>
                  </a:lnTo>
                  <a:lnTo>
                    <a:pt x="252" y="274"/>
                  </a:lnTo>
                  <a:lnTo>
                    <a:pt x="252" y="276"/>
                  </a:lnTo>
                  <a:lnTo>
                    <a:pt x="250" y="276"/>
                  </a:lnTo>
                  <a:lnTo>
                    <a:pt x="248" y="278"/>
                  </a:lnTo>
                  <a:lnTo>
                    <a:pt x="248" y="282"/>
                  </a:lnTo>
                  <a:lnTo>
                    <a:pt x="248" y="282"/>
                  </a:lnTo>
                  <a:lnTo>
                    <a:pt x="246" y="282"/>
                  </a:lnTo>
                  <a:lnTo>
                    <a:pt x="246" y="284"/>
                  </a:lnTo>
                  <a:lnTo>
                    <a:pt x="244" y="284"/>
                  </a:lnTo>
                  <a:lnTo>
                    <a:pt x="242" y="286"/>
                  </a:lnTo>
                  <a:lnTo>
                    <a:pt x="240" y="286"/>
                  </a:lnTo>
                  <a:lnTo>
                    <a:pt x="238" y="288"/>
                  </a:lnTo>
                  <a:lnTo>
                    <a:pt x="238" y="289"/>
                  </a:lnTo>
                  <a:lnTo>
                    <a:pt x="236" y="289"/>
                  </a:lnTo>
                  <a:lnTo>
                    <a:pt x="232" y="291"/>
                  </a:lnTo>
                  <a:lnTo>
                    <a:pt x="229" y="293"/>
                  </a:lnTo>
                  <a:lnTo>
                    <a:pt x="227" y="295"/>
                  </a:lnTo>
                  <a:lnTo>
                    <a:pt x="225" y="297"/>
                  </a:lnTo>
                  <a:lnTo>
                    <a:pt x="223" y="297"/>
                  </a:lnTo>
                  <a:lnTo>
                    <a:pt x="221" y="299"/>
                  </a:lnTo>
                  <a:lnTo>
                    <a:pt x="221" y="299"/>
                  </a:lnTo>
                  <a:lnTo>
                    <a:pt x="221" y="313"/>
                  </a:lnTo>
                  <a:lnTo>
                    <a:pt x="213" y="314"/>
                  </a:lnTo>
                  <a:lnTo>
                    <a:pt x="207" y="318"/>
                  </a:lnTo>
                  <a:lnTo>
                    <a:pt x="204" y="326"/>
                  </a:lnTo>
                  <a:lnTo>
                    <a:pt x="202" y="332"/>
                  </a:lnTo>
                  <a:lnTo>
                    <a:pt x="198" y="339"/>
                  </a:lnTo>
                  <a:lnTo>
                    <a:pt x="194" y="345"/>
                  </a:lnTo>
                  <a:lnTo>
                    <a:pt x="190" y="351"/>
                  </a:lnTo>
                  <a:lnTo>
                    <a:pt x="184" y="351"/>
                  </a:lnTo>
                  <a:lnTo>
                    <a:pt x="181" y="351"/>
                  </a:lnTo>
                  <a:lnTo>
                    <a:pt x="179" y="349"/>
                  </a:lnTo>
                  <a:lnTo>
                    <a:pt x="177" y="347"/>
                  </a:lnTo>
                  <a:lnTo>
                    <a:pt x="177" y="345"/>
                  </a:lnTo>
                  <a:lnTo>
                    <a:pt x="177" y="341"/>
                  </a:lnTo>
                  <a:lnTo>
                    <a:pt x="177" y="339"/>
                  </a:lnTo>
                  <a:lnTo>
                    <a:pt x="175" y="336"/>
                  </a:lnTo>
                  <a:lnTo>
                    <a:pt x="173" y="334"/>
                  </a:lnTo>
                  <a:lnTo>
                    <a:pt x="171" y="332"/>
                  </a:lnTo>
                  <a:lnTo>
                    <a:pt x="167" y="332"/>
                  </a:lnTo>
                  <a:lnTo>
                    <a:pt x="165" y="332"/>
                  </a:lnTo>
                  <a:lnTo>
                    <a:pt x="161" y="332"/>
                  </a:lnTo>
                  <a:lnTo>
                    <a:pt x="160" y="332"/>
                  </a:lnTo>
                  <a:lnTo>
                    <a:pt x="156" y="334"/>
                  </a:lnTo>
                  <a:lnTo>
                    <a:pt x="154" y="334"/>
                  </a:lnTo>
                  <a:lnTo>
                    <a:pt x="150" y="334"/>
                  </a:lnTo>
                  <a:lnTo>
                    <a:pt x="146" y="334"/>
                  </a:lnTo>
                  <a:lnTo>
                    <a:pt x="140" y="330"/>
                  </a:lnTo>
                  <a:lnTo>
                    <a:pt x="136" y="328"/>
                  </a:lnTo>
                  <a:lnTo>
                    <a:pt x="135" y="322"/>
                  </a:lnTo>
                  <a:lnTo>
                    <a:pt x="131" y="318"/>
                  </a:lnTo>
                  <a:lnTo>
                    <a:pt x="131" y="313"/>
                  </a:lnTo>
                  <a:lnTo>
                    <a:pt x="129" y="309"/>
                  </a:lnTo>
                  <a:lnTo>
                    <a:pt x="129" y="305"/>
                  </a:lnTo>
                  <a:lnTo>
                    <a:pt x="127" y="303"/>
                  </a:lnTo>
                  <a:lnTo>
                    <a:pt x="125" y="303"/>
                  </a:lnTo>
                  <a:lnTo>
                    <a:pt x="125" y="301"/>
                  </a:lnTo>
                  <a:lnTo>
                    <a:pt x="125" y="299"/>
                  </a:lnTo>
                  <a:lnTo>
                    <a:pt x="125" y="297"/>
                  </a:lnTo>
                  <a:lnTo>
                    <a:pt x="125" y="295"/>
                  </a:lnTo>
                  <a:lnTo>
                    <a:pt x="125" y="293"/>
                  </a:lnTo>
                  <a:lnTo>
                    <a:pt x="125" y="291"/>
                  </a:lnTo>
                  <a:lnTo>
                    <a:pt x="121" y="291"/>
                  </a:lnTo>
                  <a:lnTo>
                    <a:pt x="119" y="289"/>
                  </a:lnTo>
                  <a:lnTo>
                    <a:pt x="119" y="288"/>
                  </a:lnTo>
                  <a:lnTo>
                    <a:pt x="117" y="288"/>
                  </a:lnTo>
                  <a:lnTo>
                    <a:pt x="115" y="286"/>
                  </a:lnTo>
                  <a:lnTo>
                    <a:pt x="115" y="282"/>
                  </a:lnTo>
                  <a:lnTo>
                    <a:pt x="113" y="282"/>
                  </a:lnTo>
                  <a:lnTo>
                    <a:pt x="113" y="280"/>
                  </a:lnTo>
                  <a:lnTo>
                    <a:pt x="121" y="280"/>
                  </a:lnTo>
                  <a:lnTo>
                    <a:pt x="119" y="280"/>
                  </a:lnTo>
                  <a:lnTo>
                    <a:pt x="117" y="278"/>
                  </a:lnTo>
                  <a:lnTo>
                    <a:pt x="117" y="278"/>
                  </a:lnTo>
                  <a:lnTo>
                    <a:pt x="115" y="276"/>
                  </a:lnTo>
                  <a:lnTo>
                    <a:pt x="115" y="274"/>
                  </a:lnTo>
                  <a:lnTo>
                    <a:pt x="115" y="274"/>
                  </a:lnTo>
                  <a:lnTo>
                    <a:pt x="115" y="272"/>
                  </a:lnTo>
                  <a:lnTo>
                    <a:pt x="115" y="272"/>
                  </a:lnTo>
                  <a:lnTo>
                    <a:pt x="110" y="272"/>
                  </a:lnTo>
                  <a:lnTo>
                    <a:pt x="110" y="270"/>
                  </a:lnTo>
                  <a:lnTo>
                    <a:pt x="115" y="270"/>
                  </a:lnTo>
                  <a:lnTo>
                    <a:pt x="115" y="261"/>
                  </a:lnTo>
                  <a:lnTo>
                    <a:pt x="112" y="261"/>
                  </a:lnTo>
                  <a:lnTo>
                    <a:pt x="110" y="261"/>
                  </a:lnTo>
                  <a:lnTo>
                    <a:pt x="108" y="259"/>
                  </a:lnTo>
                  <a:lnTo>
                    <a:pt x="108" y="257"/>
                  </a:lnTo>
                  <a:lnTo>
                    <a:pt x="106" y="255"/>
                  </a:lnTo>
                  <a:lnTo>
                    <a:pt x="106" y="253"/>
                  </a:lnTo>
                  <a:lnTo>
                    <a:pt x="106" y="251"/>
                  </a:lnTo>
                  <a:lnTo>
                    <a:pt x="106" y="249"/>
                  </a:lnTo>
                  <a:lnTo>
                    <a:pt x="113" y="249"/>
                  </a:lnTo>
                  <a:lnTo>
                    <a:pt x="112" y="249"/>
                  </a:lnTo>
                  <a:lnTo>
                    <a:pt x="112" y="247"/>
                  </a:lnTo>
                  <a:lnTo>
                    <a:pt x="110" y="247"/>
                  </a:lnTo>
                  <a:lnTo>
                    <a:pt x="110" y="245"/>
                  </a:lnTo>
                  <a:lnTo>
                    <a:pt x="108" y="245"/>
                  </a:lnTo>
                  <a:lnTo>
                    <a:pt x="108" y="243"/>
                  </a:lnTo>
                  <a:lnTo>
                    <a:pt x="108" y="243"/>
                  </a:lnTo>
                  <a:lnTo>
                    <a:pt x="108" y="241"/>
                  </a:lnTo>
                  <a:lnTo>
                    <a:pt x="108" y="241"/>
                  </a:lnTo>
                  <a:lnTo>
                    <a:pt x="108" y="240"/>
                  </a:lnTo>
                  <a:lnTo>
                    <a:pt x="108" y="240"/>
                  </a:lnTo>
                  <a:lnTo>
                    <a:pt x="110" y="240"/>
                  </a:lnTo>
                  <a:lnTo>
                    <a:pt x="110" y="238"/>
                  </a:lnTo>
                  <a:lnTo>
                    <a:pt x="110" y="238"/>
                  </a:lnTo>
                  <a:lnTo>
                    <a:pt x="112" y="238"/>
                  </a:lnTo>
                  <a:lnTo>
                    <a:pt x="112" y="236"/>
                  </a:lnTo>
                  <a:lnTo>
                    <a:pt x="106" y="232"/>
                  </a:lnTo>
                  <a:lnTo>
                    <a:pt x="108" y="232"/>
                  </a:lnTo>
                  <a:lnTo>
                    <a:pt x="108" y="230"/>
                  </a:lnTo>
                  <a:lnTo>
                    <a:pt x="110" y="230"/>
                  </a:lnTo>
                  <a:lnTo>
                    <a:pt x="112" y="228"/>
                  </a:lnTo>
                  <a:lnTo>
                    <a:pt x="112" y="228"/>
                  </a:lnTo>
                  <a:lnTo>
                    <a:pt x="113" y="226"/>
                  </a:lnTo>
                  <a:lnTo>
                    <a:pt x="113" y="224"/>
                  </a:lnTo>
                  <a:lnTo>
                    <a:pt x="115" y="222"/>
                  </a:lnTo>
                  <a:lnTo>
                    <a:pt x="117" y="222"/>
                  </a:lnTo>
                  <a:lnTo>
                    <a:pt x="121" y="220"/>
                  </a:lnTo>
                  <a:lnTo>
                    <a:pt x="123" y="220"/>
                  </a:lnTo>
                  <a:lnTo>
                    <a:pt x="127" y="217"/>
                  </a:lnTo>
                  <a:lnTo>
                    <a:pt x="129" y="215"/>
                  </a:lnTo>
                  <a:lnTo>
                    <a:pt x="129" y="213"/>
                  </a:lnTo>
                  <a:lnTo>
                    <a:pt x="131" y="209"/>
                  </a:lnTo>
                  <a:lnTo>
                    <a:pt x="131" y="207"/>
                  </a:lnTo>
                  <a:lnTo>
                    <a:pt x="136" y="207"/>
                  </a:lnTo>
                  <a:lnTo>
                    <a:pt x="140" y="205"/>
                  </a:lnTo>
                  <a:lnTo>
                    <a:pt x="144" y="205"/>
                  </a:lnTo>
                  <a:lnTo>
                    <a:pt x="148" y="203"/>
                  </a:lnTo>
                  <a:lnTo>
                    <a:pt x="150" y="203"/>
                  </a:lnTo>
                  <a:lnTo>
                    <a:pt x="154" y="201"/>
                  </a:lnTo>
                  <a:lnTo>
                    <a:pt x="158" y="201"/>
                  </a:lnTo>
                  <a:lnTo>
                    <a:pt x="161" y="201"/>
                  </a:lnTo>
                  <a:lnTo>
                    <a:pt x="161" y="193"/>
                  </a:lnTo>
                  <a:lnTo>
                    <a:pt x="160" y="192"/>
                  </a:lnTo>
                  <a:lnTo>
                    <a:pt x="156" y="190"/>
                  </a:lnTo>
                  <a:lnTo>
                    <a:pt x="150" y="186"/>
                  </a:lnTo>
                  <a:lnTo>
                    <a:pt x="142" y="182"/>
                  </a:lnTo>
                  <a:lnTo>
                    <a:pt x="136" y="178"/>
                  </a:lnTo>
                  <a:lnTo>
                    <a:pt x="131" y="174"/>
                  </a:lnTo>
                  <a:lnTo>
                    <a:pt x="127" y="172"/>
                  </a:lnTo>
                  <a:lnTo>
                    <a:pt x="125" y="170"/>
                  </a:lnTo>
                  <a:lnTo>
                    <a:pt x="138" y="170"/>
                  </a:lnTo>
                  <a:lnTo>
                    <a:pt x="161" y="184"/>
                  </a:lnTo>
                  <a:lnTo>
                    <a:pt x="163" y="180"/>
                  </a:lnTo>
                  <a:lnTo>
                    <a:pt x="163" y="178"/>
                  </a:lnTo>
                  <a:lnTo>
                    <a:pt x="163" y="176"/>
                  </a:lnTo>
                  <a:lnTo>
                    <a:pt x="163" y="174"/>
                  </a:lnTo>
                  <a:lnTo>
                    <a:pt x="163" y="174"/>
                  </a:lnTo>
                  <a:lnTo>
                    <a:pt x="161" y="172"/>
                  </a:lnTo>
                  <a:lnTo>
                    <a:pt x="161" y="170"/>
                  </a:lnTo>
                  <a:lnTo>
                    <a:pt x="161" y="167"/>
                  </a:lnTo>
                  <a:lnTo>
                    <a:pt x="156" y="167"/>
                  </a:lnTo>
                  <a:lnTo>
                    <a:pt x="152" y="165"/>
                  </a:lnTo>
                  <a:lnTo>
                    <a:pt x="150" y="163"/>
                  </a:lnTo>
                  <a:lnTo>
                    <a:pt x="146" y="159"/>
                  </a:lnTo>
                  <a:lnTo>
                    <a:pt x="144" y="155"/>
                  </a:lnTo>
                  <a:lnTo>
                    <a:pt x="142" y="149"/>
                  </a:lnTo>
                  <a:lnTo>
                    <a:pt x="140" y="146"/>
                  </a:lnTo>
                  <a:lnTo>
                    <a:pt x="138" y="142"/>
                  </a:lnTo>
                  <a:lnTo>
                    <a:pt x="138" y="134"/>
                  </a:lnTo>
                  <a:lnTo>
                    <a:pt x="138" y="134"/>
                  </a:lnTo>
                  <a:lnTo>
                    <a:pt x="138" y="132"/>
                  </a:lnTo>
                  <a:lnTo>
                    <a:pt x="136" y="132"/>
                  </a:lnTo>
                  <a:lnTo>
                    <a:pt x="136" y="130"/>
                  </a:lnTo>
                  <a:lnTo>
                    <a:pt x="135" y="130"/>
                  </a:lnTo>
                  <a:lnTo>
                    <a:pt x="135" y="130"/>
                  </a:lnTo>
                  <a:lnTo>
                    <a:pt x="133" y="128"/>
                  </a:lnTo>
                  <a:lnTo>
                    <a:pt x="133" y="128"/>
                  </a:lnTo>
                  <a:lnTo>
                    <a:pt x="138" y="128"/>
                  </a:lnTo>
                  <a:lnTo>
                    <a:pt x="138" y="128"/>
                  </a:lnTo>
                  <a:lnTo>
                    <a:pt x="138" y="128"/>
                  </a:lnTo>
                  <a:lnTo>
                    <a:pt x="138" y="126"/>
                  </a:lnTo>
                  <a:lnTo>
                    <a:pt x="136" y="126"/>
                  </a:lnTo>
                  <a:lnTo>
                    <a:pt x="136" y="124"/>
                  </a:lnTo>
                  <a:lnTo>
                    <a:pt x="136" y="124"/>
                  </a:lnTo>
                  <a:lnTo>
                    <a:pt x="136" y="122"/>
                  </a:lnTo>
                  <a:lnTo>
                    <a:pt x="136" y="122"/>
                  </a:lnTo>
                  <a:lnTo>
                    <a:pt x="135" y="122"/>
                  </a:lnTo>
                  <a:lnTo>
                    <a:pt x="135" y="122"/>
                  </a:lnTo>
                  <a:lnTo>
                    <a:pt x="133" y="122"/>
                  </a:lnTo>
                  <a:lnTo>
                    <a:pt x="133" y="121"/>
                  </a:lnTo>
                  <a:lnTo>
                    <a:pt x="131" y="121"/>
                  </a:lnTo>
                  <a:lnTo>
                    <a:pt x="131" y="121"/>
                  </a:lnTo>
                  <a:lnTo>
                    <a:pt x="129" y="121"/>
                  </a:lnTo>
                  <a:lnTo>
                    <a:pt x="129" y="121"/>
                  </a:lnTo>
                  <a:lnTo>
                    <a:pt x="129" y="119"/>
                  </a:lnTo>
                  <a:lnTo>
                    <a:pt x="131" y="119"/>
                  </a:lnTo>
                  <a:lnTo>
                    <a:pt x="131" y="117"/>
                  </a:lnTo>
                  <a:lnTo>
                    <a:pt x="131" y="117"/>
                  </a:lnTo>
                  <a:lnTo>
                    <a:pt x="133" y="117"/>
                  </a:lnTo>
                  <a:lnTo>
                    <a:pt x="135" y="115"/>
                  </a:lnTo>
                  <a:lnTo>
                    <a:pt x="135" y="115"/>
                  </a:lnTo>
                  <a:lnTo>
                    <a:pt x="136" y="115"/>
                  </a:lnTo>
                  <a:lnTo>
                    <a:pt x="131" y="111"/>
                  </a:lnTo>
                  <a:lnTo>
                    <a:pt x="125" y="109"/>
                  </a:lnTo>
                  <a:lnTo>
                    <a:pt x="117" y="107"/>
                  </a:lnTo>
                  <a:lnTo>
                    <a:pt x="112" y="103"/>
                  </a:lnTo>
                  <a:lnTo>
                    <a:pt x="106" y="101"/>
                  </a:lnTo>
                  <a:lnTo>
                    <a:pt x="102" y="98"/>
                  </a:lnTo>
                  <a:lnTo>
                    <a:pt x="98" y="96"/>
                  </a:lnTo>
                  <a:lnTo>
                    <a:pt x="94" y="92"/>
                  </a:lnTo>
                  <a:lnTo>
                    <a:pt x="71" y="92"/>
                  </a:lnTo>
                  <a:lnTo>
                    <a:pt x="67" y="92"/>
                  </a:lnTo>
                  <a:lnTo>
                    <a:pt x="64" y="94"/>
                  </a:lnTo>
                  <a:lnTo>
                    <a:pt x="62" y="94"/>
                  </a:lnTo>
                  <a:lnTo>
                    <a:pt x="58" y="96"/>
                  </a:lnTo>
                  <a:lnTo>
                    <a:pt x="56" y="96"/>
                  </a:lnTo>
                  <a:lnTo>
                    <a:pt x="52" y="96"/>
                  </a:lnTo>
                  <a:lnTo>
                    <a:pt x="50" y="94"/>
                  </a:lnTo>
                  <a:lnTo>
                    <a:pt x="50" y="94"/>
                  </a:lnTo>
                  <a:lnTo>
                    <a:pt x="48" y="96"/>
                  </a:lnTo>
                  <a:lnTo>
                    <a:pt x="44" y="96"/>
                  </a:lnTo>
                  <a:lnTo>
                    <a:pt x="42" y="98"/>
                  </a:lnTo>
                  <a:lnTo>
                    <a:pt x="41" y="99"/>
                  </a:lnTo>
                  <a:lnTo>
                    <a:pt x="37" y="99"/>
                  </a:lnTo>
                  <a:lnTo>
                    <a:pt x="33" y="99"/>
                  </a:lnTo>
                  <a:lnTo>
                    <a:pt x="31" y="101"/>
                  </a:lnTo>
                  <a:lnTo>
                    <a:pt x="27" y="101"/>
                  </a:lnTo>
                  <a:lnTo>
                    <a:pt x="25" y="101"/>
                  </a:lnTo>
                  <a:lnTo>
                    <a:pt x="23" y="99"/>
                  </a:lnTo>
                  <a:lnTo>
                    <a:pt x="21" y="99"/>
                  </a:lnTo>
                  <a:lnTo>
                    <a:pt x="19" y="98"/>
                  </a:lnTo>
                  <a:lnTo>
                    <a:pt x="19" y="96"/>
                  </a:lnTo>
                  <a:lnTo>
                    <a:pt x="18" y="94"/>
                  </a:lnTo>
                  <a:lnTo>
                    <a:pt x="18" y="92"/>
                  </a:lnTo>
                  <a:lnTo>
                    <a:pt x="18" y="92"/>
                  </a:lnTo>
                  <a:lnTo>
                    <a:pt x="19" y="90"/>
                  </a:lnTo>
                  <a:lnTo>
                    <a:pt x="21" y="90"/>
                  </a:lnTo>
                  <a:lnTo>
                    <a:pt x="23" y="90"/>
                  </a:lnTo>
                  <a:lnTo>
                    <a:pt x="25" y="88"/>
                  </a:lnTo>
                  <a:lnTo>
                    <a:pt x="27" y="88"/>
                  </a:lnTo>
                  <a:lnTo>
                    <a:pt x="29" y="88"/>
                  </a:lnTo>
                  <a:lnTo>
                    <a:pt x="33" y="86"/>
                  </a:lnTo>
                  <a:lnTo>
                    <a:pt x="35" y="84"/>
                  </a:lnTo>
                  <a:lnTo>
                    <a:pt x="33" y="84"/>
                  </a:lnTo>
                  <a:lnTo>
                    <a:pt x="31" y="84"/>
                  </a:lnTo>
                  <a:lnTo>
                    <a:pt x="31" y="84"/>
                  </a:lnTo>
                  <a:lnTo>
                    <a:pt x="29" y="84"/>
                  </a:lnTo>
                  <a:lnTo>
                    <a:pt x="29" y="84"/>
                  </a:lnTo>
                  <a:lnTo>
                    <a:pt x="27" y="84"/>
                  </a:lnTo>
                  <a:lnTo>
                    <a:pt x="27" y="84"/>
                  </a:lnTo>
                  <a:lnTo>
                    <a:pt x="27" y="84"/>
                  </a:lnTo>
                  <a:lnTo>
                    <a:pt x="31" y="84"/>
                  </a:lnTo>
                  <a:lnTo>
                    <a:pt x="35" y="82"/>
                  </a:lnTo>
                  <a:lnTo>
                    <a:pt x="39" y="82"/>
                  </a:lnTo>
                  <a:lnTo>
                    <a:pt x="42" y="82"/>
                  </a:lnTo>
                  <a:lnTo>
                    <a:pt x="46" y="80"/>
                  </a:lnTo>
                  <a:lnTo>
                    <a:pt x="52" y="80"/>
                  </a:lnTo>
                  <a:lnTo>
                    <a:pt x="56" y="78"/>
                  </a:lnTo>
                  <a:lnTo>
                    <a:pt x="60" y="76"/>
                  </a:lnTo>
                  <a:lnTo>
                    <a:pt x="54" y="76"/>
                  </a:lnTo>
                  <a:lnTo>
                    <a:pt x="48" y="74"/>
                  </a:lnTo>
                  <a:lnTo>
                    <a:pt x="42" y="74"/>
                  </a:lnTo>
                  <a:lnTo>
                    <a:pt x="37" y="74"/>
                  </a:lnTo>
                  <a:lnTo>
                    <a:pt x="33" y="74"/>
                  </a:lnTo>
                  <a:lnTo>
                    <a:pt x="27" y="74"/>
                  </a:lnTo>
                  <a:lnTo>
                    <a:pt x="23" y="73"/>
                  </a:lnTo>
                  <a:lnTo>
                    <a:pt x="21" y="69"/>
                  </a:lnTo>
                  <a:lnTo>
                    <a:pt x="18" y="69"/>
                  </a:lnTo>
                  <a:lnTo>
                    <a:pt x="14" y="69"/>
                  </a:lnTo>
                  <a:lnTo>
                    <a:pt x="12" y="69"/>
                  </a:lnTo>
                  <a:lnTo>
                    <a:pt x="8" y="69"/>
                  </a:lnTo>
                  <a:lnTo>
                    <a:pt x="6" y="67"/>
                  </a:lnTo>
                  <a:lnTo>
                    <a:pt x="2" y="67"/>
                  </a:lnTo>
                  <a:lnTo>
                    <a:pt x="2" y="65"/>
                  </a:lnTo>
                  <a:lnTo>
                    <a:pt x="0" y="61"/>
                  </a:lnTo>
                  <a:lnTo>
                    <a:pt x="2" y="59"/>
                  </a:lnTo>
                  <a:close/>
                </a:path>
              </a:pathLst>
            </a:custGeom>
            <a:solidFill>
              <a:srgbClr val="EAEAEA"/>
            </a:solidFill>
            <a:ln w="3175" cmpd="sng">
              <a:solidFill>
                <a:schemeClr val="bg1"/>
              </a:solidFill>
              <a:round/>
              <a:headEnd/>
              <a:tailEnd/>
            </a:ln>
          </p:spPr>
          <p:txBody>
            <a:bodyPr/>
            <a:lstStyle/>
            <a:p>
              <a:endParaRPr lang="nl-NL">
                <a:solidFill>
                  <a:srgbClr val="505050"/>
                </a:solidFill>
              </a:endParaRPr>
            </a:p>
          </p:txBody>
        </p:sp>
        <p:sp>
          <p:nvSpPr>
            <p:cNvPr id="70" name="Freeform 124"/>
            <p:cNvSpPr>
              <a:spLocks/>
            </p:cNvSpPr>
            <p:nvPr/>
          </p:nvSpPr>
          <p:spPr bwMode="auto">
            <a:xfrm>
              <a:off x="2206" y="990"/>
              <a:ext cx="23" cy="13"/>
            </a:xfrm>
            <a:custGeom>
              <a:avLst/>
              <a:gdLst>
                <a:gd name="T0" fmla="*/ 5 w 23"/>
                <a:gd name="T1" fmla="*/ 4 h 12"/>
                <a:gd name="T2" fmla="*/ 5 w 23"/>
                <a:gd name="T3" fmla="*/ 4 h 12"/>
                <a:gd name="T4" fmla="*/ 7 w 23"/>
                <a:gd name="T5" fmla="*/ 2 h 12"/>
                <a:gd name="T6" fmla="*/ 7 w 23"/>
                <a:gd name="T7" fmla="*/ 2 h 12"/>
                <a:gd name="T8" fmla="*/ 9 w 23"/>
                <a:gd name="T9" fmla="*/ 2 h 12"/>
                <a:gd name="T10" fmla="*/ 9 w 23"/>
                <a:gd name="T11" fmla="*/ 2 h 12"/>
                <a:gd name="T12" fmla="*/ 11 w 23"/>
                <a:gd name="T13" fmla="*/ 0 h 12"/>
                <a:gd name="T14" fmla="*/ 11 w 23"/>
                <a:gd name="T15" fmla="*/ 0 h 12"/>
                <a:gd name="T16" fmla="*/ 11 w 23"/>
                <a:gd name="T17" fmla="*/ 0 h 12"/>
                <a:gd name="T18" fmla="*/ 13 w 23"/>
                <a:gd name="T19" fmla="*/ 0 h 12"/>
                <a:gd name="T20" fmla="*/ 13 w 23"/>
                <a:gd name="T21" fmla="*/ 0 h 12"/>
                <a:gd name="T22" fmla="*/ 15 w 23"/>
                <a:gd name="T23" fmla="*/ 0 h 12"/>
                <a:gd name="T24" fmla="*/ 15 w 23"/>
                <a:gd name="T25" fmla="*/ 0 h 12"/>
                <a:gd name="T26" fmla="*/ 17 w 23"/>
                <a:gd name="T27" fmla="*/ 2 h 12"/>
                <a:gd name="T28" fmla="*/ 19 w 23"/>
                <a:gd name="T29" fmla="*/ 2 h 12"/>
                <a:gd name="T30" fmla="*/ 19 w 23"/>
                <a:gd name="T31" fmla="*/ 2 h 12"/>
                <a:gd name="T32" fmla="*/ 21 w 23"/>
                <a:gd name="T33" fmla="*/ 4 h 12"/>
                <a:gd name="T34" fmla="*/ 21 w 23"/>
                <a:gd name="T35" fmla="*/ 4 h 12"/>
                <a:gd name="T36" fmla="*/ 21 w 23"/>
                <a:gd name="T37" fmla="*/ 6 h 12"/>
                <a:gd name="T38" fmla="*/ 23 w 23"/>
                <a:gd name="T39" fmla="*/ 6 h 12"/>
                <a:gd name="T40" fmla="*/ 23 w 23"/>
                <a:gd name="T41" fmla="*/ 8 h 12"/>
                <a:gd name="T42" fmla="*/ 23 w 23"/>
                <a:gd name="T43" fmla="*/ 10 h 12"/>
                <a:gd name="T44" fmla="*/ 23 w 23"/>
                <a:gd name="T45" fmla="*/ 10 h 12"/>
                <a:gd name="T46" fmla="*/ 23 w 23"/>
                <a:gd name="T47" fmla="*/ 12 h 12"/>
                <a:gd name="T48" fmla="*/ 21 w 23"/>
                <a:gd name="T49" fmla="*/ 12 h 12"/>
                <a:gd name="T50" fmla="*/ 19 w 23"/>
                <a:gd name="T51" fmla="*/ 12 h 12"/>
                <a:gd name="T52" fmla="*/ 17 w 23"/>
                <a:gd name="T53" fmla="*/ 10 h 12"/>
                <a:gd name="T54" fmla="*/ 13 w 23"/>
                <a:gd name="T55" fmla="*/ 10 h 12"/>
                <a:gd name="T56" fmla="*/ 9 w 23"/>
                <a:gd name="T57" fmla="*/ 10 h 12"/>
                <a:gd name="T58" fmla="*/ 5 w 23"/>
                <a:gd name="T59" fmla="*/ 8 h 12"/>
                <a:gd name="T60" fmla="*/ 4 w 23"/>
                <a:gd name="T61" fmla="*/ 8 h 12"/>
                <a:gd name="T62" fmla="*/ 0 w 23"/>
                <a:gd name="T63" fmla="*/ 6 h 12"/>
                <a:gd name="T64" fmla="*/ 0 w 23"/>
                <a:gd name="T65" fmla="*/ 4 h 12"/>
                <a:gd name="T66" fmla="*/ 5 w 23"/>
                <a:gd name="T67"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 h="12">
                  <a:moveTo>
                    <a:pt x="5" y="4"/>
                  </a:moveTo>
                  <a:lnTo>
                    <a:pt x="5" y="4"/>
                  </a:lnTo>
                  <a:lnTo>
                    <a:pt x="7" y="2"/>
                  </a:lnTo>
                  <a:lnTo>
                    <a:pt x="7" y="2"/>
                  </a:lnTo>
                  <a:lnTo>
                    <a:pt x="9" y="2"/>
                  </a:lnTo>
                  <a:lnTo>
                    <a:pt x="9" y="2"/>
                  </a:lnTo>
                  <a:lnTo>
                    <a:pt x="11" y="0"/>
                  </a:lnTo>
                  <a:lnTo>
                    <a:pt x="11" y="0"/>
                  </a:lnTo>
                  <a:lnTo>
                    <a:pt x="11" y="0"/>
                  </a:lnTo>
                  <a:lnTo>
                    <a:pt x="13" y="0"/>
                  </a:lnTo>
                  <a:lnTo>
                    <a:pt x="13" y="0"/>
                  </a:lnTo>
                  <a:lnTo>
                    <a:pt x="15" y="0"/>
                  </a:lnTo>
                  <a:lnTo>
                    <a:pt x="15" y="0"/>
                  </a:lnTo>
                  <a:lnTo>
                    <a:pt x="17" y="2"/>
                  </a:lnTo>
                  <a:lnTo>
                    <a:pt x="19" y="2"/>
                  </a:lnTo>
                  <a:lnTo>
                    <a:pt x="19" y="2"/>
                  </a:lnTo>
                  <a:lnTo>
                    <a:pt x="21" y="4"/>
                  </a:lnTo>
                  <a:lnTo>
                    <a:pt x="21" y="4"/>
                  </a:lnTo>
                  <a:lnTo>
                    <a:pt x="21" y="6"/>
                  </a:lnTo>
                  <a:lnTo>
                    <a:pt x="23" y="6"/>
                  </a:lnTo>
                  <a:lnTo>
                    <a:pt x="23" y="8"/>
                  </a:lnTo>
                  <a:lnTo>
                    <a:pt x="23" y="10"/>
                  </a:lnTo>
                  <a:lnTo>
                    <a:pt x="23" y="10"/>
                  </a:lnTo>
                  <a:lnTo>
                    <a:pt x="23" y="12"/>
                  </a:lnTo>
                  <a:lnTo>
                    <a:pt x="21" y="12"/>
                  </a:lnTo>
                  <a:lnTo>
                    <a:pt x="19" y="12"/>
                  </a:lnTo>
                  <a:lnTo>
                    <a:pt x="17" y="10"/>
                  </a:lnTo>
                  <a:lnTo>
                    <a:pt x="13" y="10"/>
                  </a:lnTo>
                  <a:lnTo>
                    <a:pt x="9" y="10"/>
                  </a:lnTo>
                  <a:lnTo>
                    <a:pt x="5" y="8"/>
                  </a:lnTo>
                  <a:lnTo>
                    <a:pt x="4" y="8"/>
                  </a:lnTo>
                  <a:lnTo>
                    <a:pt x="0" y="6"/>
                  </a:lnTo>
                  <a:lnTo>
                    <a:pt x="0" y="4"/>
                  </a:lnTo>
                  <a:lnTo>
                    <a:pt x="5" y="4"/>
                  </a:lnTo>
                  <a:close/>
                </a:path>
              </a:pathLst>
            </a:custGeom>
            <a:solidFill>
              <a:srgbClr val="EAEAEA"/>
            </a:solidFill>
            <a:ln w="3175" cmpd="sng">
              <a:solidFill>
                <a:schemeClr val="bg1"/>
              </a:solidFill>
              <a:round/>
              <a:headEnd/>
              <a:tailEnd/>
            </a:ln>
          </p:spPr>
          <p:txBody>
            <a:bodyPr/>
            <a:lstStyle/>
            <a:p>
              <a:endParaRPr lang="nl-NL">
                <a:solidFill>
                  <a:srgbClr val="505050"/>
                </a:solidFill>
              </a:endParaRPr>
            </a:p>
          </p:txBody>
        </p:sp>
        <p:sp>
          <p:nvSpPr>
            <p:cNvPr id="71" name="Freeform 125"/>
            <p:cNvSpPr>
              <a:spLocks/>
            </p:cNvSpPr>
            <p:nvPr/>
          </p:nvSpPr>
          <p:spPr bwMode="auto">
            <a:xfrm>
              <a:off x="4746" y="3252"/>
              <a:ext cx="21" cy="5"/>
            </a:xfrm>
            <a:custGeom>
              <a:avLst/>
              <a:gdLst>
                <a:gd name="T0" fmla="*/ 0 w 21"/>
                <a:gd name="T1" fmla="*/ 5 h 5"/>
                <a:gd name="T2" fmla="*/ 2 w 21"/>
                <a:gd name="T3" fmla="*/ 5 h 5"/>
                <a:gd name="T4" fmla="*/ 6 w 21"/>
                <a:gd name="T5" fmla="*/ 3 h 5"/>
                <a:gd name="T6" fmla="*/ 8 w 21"/>
                <a:gd name="T7" fmla="*/ 1 h 5"/>
                <a:gd name="T8" fmla="*/ 12 w 21"/>
                <a:gd name="T9" fmla="*/ 1 h 5"/>
                <a:gd name="T10" fmla="*/ 16 w 21"/>
                <a:gd name="T11" fmla="*/ 0 h 5"/>
                <a:gd name="T12" fmla="*/ 18 w 21"/>
                <a:gd name="T13" fmla="*/ 0 h 5"/>
                <a:gd name="T14" fmla="*/ 19 w 21"/>
                <a:gd name="T15" fmla="*/ 0 h 5"/>
                <a:gd name="T16" fmla="*/ 21 w 21"/>
                <a:gd name="T17" fmla="*/ 0 h 5"/>
                <a:gd name="T18" fmla="*/ 21 w 21"/>
                <a:gd name="T19" fmla="*/ 1 h 5"/>
                <a:gd name="T20" fmla="*/ 21 w 21"/>
                <a:gd name="T21" fmla="*/ 1 h 5"/>
                <a:gd name="T22" fmla="*/ 19 w 21"/>
                <a:gd name="T23" fmla="*/ 3 h 5"/>
                <a:gd name="T24" fmla="*/ 19 w 21"/>
                <a:gd name="T25" fmla="*/ 3 h 5"/>
                <a:gd name="T26" fmla="*/ 18 w 21"/>
                <a:gd name="T27" fmla="*/ 5 h 5"/>
                <a:gd name="T28" fmla="*/ 16 w 21"/>
                <a:gd name="T29" fmla="*/ 5 h 5"/>
                <a:gd name="T30" fmla="*/ 14 w 21"/>
                <a:gd name="T31" fmla="*/ 5 h 5"/>
                <a:gd name="T32" fmla="*/ 12 w 21"/>
                <a:gd name="T33" fmla="*/ 5 h 5"/>
                <a:gd name="T34" fmla="*/ 10 w 21"/>
                <a:gd name="T35" fmla="*/ 5 h 5"/>
                <a:gd name="T36" fmla="*/ 8 w 21"/>
                <a:gd name="T37" fmla="*/ 5 h 5"/>
                <a:gd name="T38" fmla="*/ 6 w 21"/>
                <a:gd name="T39" fmla="*/ 5 h 5"/>
                <a:gd name="T40" fmla="*/ 6 w 21"/>
                <a:gd name="T41" fmla="*/ 5 h 5"/>
                <a:gd name="T42" fmla="*/ 4 w 21"/>
                <a:gd name="T43" fmla="*/ 5 h 5"/>
                <a:gd name="T44" fmla="*/ 4 w 21"/>
                <a:gd name="T45" fmla="*/ 5 h 5"/>
                <a:gd name="T46" fmla="*/ 2 w 21"/>
                <a:gd name="T47" fmla="*/ 5 h 5"/>
                <a:gd name="T48" fmla="*/ 0 w 21"/>
                <a:gd name="T4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 h="5">
                  <a:moveTo>
                    <a:pt x="0" y="5"/>
                  </a:moveTo>
                  <a:lnTo>
                    <a:pt x="2" y="5"/>
                  </a:lnTo>
                  <a:lnTo>
                    <a:pt x="6" y="3"/>
                  </a:lnTo>
                  <a:lnTo>
                    <a:pt x="8" y="1"/>
                  </a:lnTo>
                  <a:lnTo>
                    <a:pt x="12" y="1"/>
                  </a:lnTo>
                  <a:lnTo>
                    <a:pt x="16" y="0"/>
                  </a:lnTo>
                  <a:lnTo>
                    <a:pt x="18" y="0"/>
                  </a:lnTo>
                  <a:lnTo>
                    <a:pt x="19" y="0"/>
                  </a:lnTo>
                  <a:lnTo>
                    <a:pt x="21" y="0"/>
                  </a:lnTo>
                  <a:lnTo>
                    <a:pt x="21" y="1"/>
                  </a:lnTo>
                  <a:lnTo>
                    <a:pt x="21" y="1"/>
                  </a:lnTo>
                  <a:lnTo>
                    <a:pt x="19" y="3"/>
                  </a:lnTo>
                  <a:lnTo>
                    <a:pt x="19" y="3"/>
                  </a:lnTo>
                  <a:lnTo>
                    <a:pt x="18" y="5"/>
                  </a:lnTo>
                  <a:lnTo>
                    <a:pt x="16" y="5"/>
                  </a:lnTo>
                  <a:lnTo>
                    <a:pt x="14" y="5"/>
                  </a:lnTo>
                  <a:lnTo>
                    <a:pt x="12" y="5"/>
                  </a:lnTo>
                  <a:lnTo>
                    <a:pt x="10" y="5"/>
                  </a:lnTo>
                  <a:lnTo>
                    <a:pt x="8" y="5"/>
                  </a:lnTo>
                  <a:lnTo>
                    <a:pt x="6" y="5"/>
                  </a:lnTo>
                  <a:lnTo>
                    <a:pt x="6" y="5"/>
                  </a:lnTo>
                  <a:lnTo>
                    <a:pt x="4" y="5"/>
                  </a:lnTo>
                  <a:lnTo>
                    <a:pt x="4" y="5"/>
                  </a:lnTo>
                  <a:lnTo>
                    <a:pt x="2" y="5"/>
                  </a:lnTo>
                  <a:lnTo>
                    <a:pt x="0" y="5"/>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72" name="Freeform 126"/>
            <p:cNvSpPr>
              <a:spLocks/>
            </p:cNvSpPr>
            <p:nvPr/>
          </p:nvSpPr>
          <p:spPr bwMode="auto">
            <a:xfrm>
              <a:off x="4823" y="3334"/>
              <a:ext cx="1" cy="3"/>
            </a:xfrm>
            <a:custGeom>
              <a:avLst/>
              <a:gdLst>
                <a:gd name="T0" fmla="*/ 0 h 2"/>
                <a:gd name="T1" fmla="*/ 2 h 2"/>
                <a:gd name="T2" fmla="*/ 0 h 2"/>
              </a:gdLst>
              <a:ahLst/>
              <a:cxnLst>
                <a:cxn ang="0">
                  <a:pos x="0" y="T0"/>
                </a:cxn>
                <a:cxn ang="0">
                  <a:pos x="0" y="T1"/>
                </a:cxn>
                <a:cxn ang="0">
                  <a:pos x="0" y="T2"/>
                </a:cxn>
              </a:cxnLst>
              <a:rect l="0" t="0" r="r" b="b"/>
              <a:pathLst>
                <a:path h="2">
                  <a:moveTo>
                    <a:pt x="0" y="0"/>
                  </a:moveTo>
                  <a:lnTo>
                    <a:pt x="0" y="2"/>
                  </a:lnTo>
                  <a:lnTo>
                    <a:pt x="0"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73" name="Freeform 127"/>
            <p:cNvSpPr>
              <a:spLocks/>
            </p:cNvSpPr>
            <p:nvPr/>
          </p:nvSpPr>
          <p:spPr bwMode="auto">
            <a:xfrm>
              <a:off x="4813" y="3354"/>
              <a:ext cx="64" cy="55"/>
            </a:xfrm>
            <a:custGeom>
              <a:avLst/>
              <a:gdLst>
                <a:gd name="T0" fmla="*/ 6 w 64"/>
                <a:gd name="T1" fmla="*/ 51 h 51"/>
                <a:gd name="T2" fmla="*/ 4 w 64"/>
                <a:gd name="T3" fmla="*/ 50 h 51"/>
                <a:gd name="T4" fmla="*/ 4 w 64"/>
                <a:gd name="T5" fmla="*/ 48 h 51"/>
                <a:gd name="T6" fmla="*/ 2 w 64"/>
                <a:gd name="T7" fmla="*/ 46 h 51"/>
                <a:gd name="T8" fmla="*/ 2 w 64"/>
                <a:gd name="T9" fmla="*/ 46 h 51"/>
                <a:gd name="T10" fmla="*/ 2 w 64"/>
                <a:gd name="T11" fmla="*/ 44 h 51"/>
                <a:gd name="T12" fmla="*/ 0 w 64"/>
                <a:gd name="T13" fmla="*/ 42 h 51"/>
                <a:gd name="T14" fmla="*/ 0 w 64"/>
                <a:gd name="T15" fmla="*/ 40 h 51"/>
                <a:gd name="T16" fmla="*/ 0 w 64"/>
                <a:gd name="T17" fmla="*/ 40 h 51"/>
                <a:gd name="T18" fmla="*/ 0 w 64"/>
                <a:gd name="T19" fmla="*/ 34 h 51"/>
                <a:gd name="T20" fmla="*/ 2 w 64"/>
                <a:gd name="T21" fmla="*/ 28 h 51"/>
                <a:gd name="T22" fmla="*/ 2 w 64"/>
                <a:gd name="T23" fmla="*/ 21 h 51"/>
                <a:gd name="T24" fmla="*/ 4 w 64"/>
                <a:gd name="T25" fmla="*/ 15 h 51"/>
                <a:gd name="T26" fmla="*/ 8 w 64"/>
                <a:gd name="T27" fmla="*/ 9 h 51"/>
                <a:gd name="T28" fmla="*/ 10 w 64"/>
                <a:gd name="T29" fmla="*/ 3 h 51"/>
                <a:gd name="T30" fmla="*/ 12 w 64"/>
                <a:gd name="T31" fmla="*/ 2 h 51"/>
                <a:gd name="T32" fmla="*/ 16 w 64"/>
                <a:gd name="T33" fmla="*/ 0 h 51"/>
                <a:gd name="T34" fmla="*/ 18 w 64"/>
                <a:gd name="T35" fmla="*/ 0 h 51"/>
                <a:gd name="T36" fmla="*/ 22 w 64"/>
                <a:gd name="T37" fmla="*/ 2 h 51"/>
                <a:gd name="T38" fmla="*/ 23 w 64"/>
                <a:gd name="T39" fmla="*/ 2 h 51"/>
                <a:gd name="T40" fmla="*/ 23 w 64"/>
                <a:gd name="T41" fmla="*/ 3 h 51"/>
                <a:gd name="T42" fmla="*/ 25 w 64"/>
                <a:gd name="T43" fmla="*/ 5 h 51"/>
                <a:gd name="T44" fmla="*/ 27 w 64"/>
                <a:gd name="T45" fmla="*/ 7 h 51"/>
                <a:gd name="T46" fmla="*/ 29 w 64"/>
                <a:gd name="T47" fmla="*/ 7 h 51"/>
                <a:gd name="T48" fmla="*/ 31 w 64"/>
                <a:gd name="T49" fmla="*/ 7 h 51"/>
                <a:gd name="T50" fmla="*/ 35 w 64"/>
                <a:gd name="T51" fmla="*/ 7 h 51"/>
                <a:gd name="T52" fmla="*/ 37 w 64"/>
                <a:gd name="T53" fmla="*/ 7 h 51"/>
                <a:gd name="T54" fmla="*/ 39 w 64"/>
                <a:gd name="T55" fmla="*/ 5 h 51"/>
                <a:gd name="T56" fmla="*/ 41 w 64"/>
                <a:gd name="T57" fmla="*/ 5 h 51"/>
                <a:gd name="T58" fmla="*/ 43 w 64"/>
                <a:gd name="T59" fmla="*/ 3 h 51"/>
                <a:gd name="T60" fmla="*/ 45 w 64"/>
                <a:gd name="T61" fmla="*/ 2 h 51"/>
                <a:gd name="T62" fmla="*/ 46 w 64"/>
                <a:gd name="T63" fmla="*/ 2 h 51"/>
                <a:gd name="T64" fmla="*/ 48 w 64"/>
                <a:gd name="T65" fmla="*/ 0 h 51"/>
                <a:gd name="T66" fmla="*/ 64 w 64"/>
                <a:gd name="T67" fmla="*/ 0 h 51"/>
                <a:gd name="T68" fmla="*/ 60 w 64"/>
                <a:gd name="T69" fmla="*/ 5 h 51"/>
                <a:gd name="T70" fmla="*/ 54 w 64"/>
                <a:gd name="T71" fmla="*/ 11 h 51"/>
                <a:gd name="T72" fmla="*/ 50 w 64"/>
                <a:gd name="T73" fmla="*/ 17 h 51"/>
                <a:gd name="T74" fmla="*/ 45 w 64"/>
                <a:gd name="T75" fmla="*/ 21 h 51"/>
                <a:gd name="T76" fmla="*/ 41 w 64"/>
                <a:gd name="T77" fmla="*/ 27 h 51"/>
                <a:gd name="T78" fmla="*/ 37 w 64"/>
                <a:gd name="T79" fmla="*/ 30 h 51"/>
                <a:gd name="T80" fmla="*/ 35 w 64"/>
                <a:gd name="T81" fmla="*/ 36 h 51"/>
                <a:gd name="T82" fmla="*/ 33 w 64"/>
                <a:gd name="T83" fmla="*/ 42 h 51"/>
                <a:gd name="T84" fmla="*/ 33 w 64"/>
                <a:gd name="T85" fmla="*/ 40 h 51"/>
                <a:gd name="T86" fmla="*/ 33 w 64"/>
                <a:gd name="T87" fmla="*/ 40 h 51"/>
                <a:gd name="T88" fmla="*/ 33 w 64"/>
                <a:gd name="T89" fmla="*/ 40 h 51"/>
                <a:gd name="T90" fmla="*/ 33 w 64"/>
                <a:gd name="T91" fmla="*/ 40 h 51"/>
                <a:gd name="T92" fmla="*/ 33 w 64"/>
                <a:gd name="T93" fmla="*/ 38 h 51"/>
                <a:gd name="T94" fmla="*/ 31 w 64"/>
                <a:gd name="T95" fmla="*/ 38 h 51"/>
                <a:gd name="T96" fmla="*/ 31 w 64"/>
                <a:gd name="T97" fmla="*/ 38 h 51"/>
                <a:gd name="T98" fmla="*/ 31 w 64"/>
                <a:gd name="T99" fmla="*/ 38 h 51"/>
                <a:gd name="T100" fmla="*/ 27 w 64"/>
                <a:gd name="T101" fmla="*/ 38 h 51"/>
                <a:gd name="T102" fmla="*/ 25 w 64"/>
                <a:gd name="T103" fmla="*/ 40 h 51"/>
                <a:gd name="T104" fmla="*/ 23 w 64"/>
                <a:gd name="T105" fmla="*/ 42 h 51"/>
                <a:gd name="T106" fmla="*/ 22 w 64"/>
                <a:gd name="T107" fmla="*/ 44 h 51"/>
                <a:gd name="T108" fmla="*/ 18 w 64"/>
                <a:gd name="T109" fmla="*/ 48 h 51"/>
                <a:gd name="T110" fmla="*/ 16 w 64"/>
                <a:gd name="T111" fmla="*/ 50 h 51"/>
                <a:gd name="T112" fmla="*/ 12 w 64"/>
                <a:gd name="T113" fmla="*/ 50 h 51"/>
                <a:gd name="T114" fmla="*/ 6 w 64"/>
                <a:gd name="T115" fmla="*/ 5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4" h="51">
                  <a:moveTo>
                    <a:pt x="6" y="51"/>
                  </a:moveTo>
                  <a:lnTo>
                    <a:pt x="4" y="50"/>
                  </a:lnTo>
                  <a:lnTo>
                    <a:pt x="4" y="48"/>
                  </a:lnTo>
                  <a:lnTo>
                    <a:pt x="2" y="46"/>
                  </a:lnTo>
                  <a:lnTo>
                    <a:pt x="2" y="46"/>
                  </a:lnTo>
                  <a:lnTo>
                    <a:pt x="2" y="44"/>
                  </a:lnTo>
                  <a:lnTo>
                    <a:pt x="0" y="42"/>
                  </a:lnTo>
                  <a:lnTo>
                    <a:pt x="0" y="40"/>
                  </a:lnTo>
                  <a:lnTo>
                    <a:pt x="0" y="40"/>
                  </a:lnTo>
                  <a:lnTo>
                    <a:pt x="0" y="34"/>
                  </a:lnTo>
                  <a:lnTo>
                    <a:pt x="2" y="28"/>
                  </a:lnTo>
                  <a:lnTo>
                    <a:pt x="2" y="21"/>
                  </a:lnTo>
                  <a:lnTo>
                    <a:pt x="4" y="15"/>
                  </a:lnTo>
                  <a:lnTo>
                    <a:pt x="8" y="9"/>
                  </a:lnTo>
                  <a:lnTo>
                    <a:pt x="10" y="3"/>
                  </a:lnTo>
                  <a:lnTo>
                    <a:pt x="12" y="2"/>
                  </a:lnTo>
                  <a:lnTo>
                    <a:pt x="16" y="0"/>
                  </a:lnTo>
                  <a:lnTo>
                    <a:pt x="18" y="0"/>
                  </a:lnTo>
                  <a:lnTo>
                    <a:pt x="22" y="2"/>
                  </a:lnTo>
                  <a:lnTo>
                    <a:pt x="23" y="2"/>
                  </a:lnTo>
                  <a:lnTo>
                    <a:pt x="23" y="3"/>
                  </a:lnTo>
                  <a:lnTo>
                    <a:pt x="25" y="5"/>
                  </a:lnTo>
                  <a:lnTo>
                    <a:pt x="27" y="7"/>
                  </a:lnTo>
                  <a:lnTo>
                    <a:pt x="29" y="7"/>
                  </a:lnTo>
                  <a:lnTo>
                    <a:pt x="31" y="7"/>
                  </a:lnTo>
                  <a:lnTo>
                    <a:pt x="35" y="7"/>
                  </a:lnTo>
                  <a:lnTo>
                    <a:pt x="37" y="7"/>
                  </a:lnTo>
                  <a:lnTo>
                    <a:pt x="39" y="5"/>
                  </a:lnTo>
                  <a:lnTo>
                    <a:pt x="41" y="5"/>
                  </a:lnTo>
                  <a:lnTo>
                    <a:pt x="43" y="3"/>
                  </a:lnTo>
                  <a:lnTo>
                    <a:pt x="45" y="2"/>
                  </a:lnTo>
                  <a:lnTo>
                    <a:pt x="46" y="2"/>
                  </a:lnTo>
                  <a:lnTo>
                    <a:pt x="48" y="0"/>
                  </a:lnTo>
                  <a:lnTo>
                    <a:pt x="64" y="0"/>
                  </a:lnTo>
                  <a:lnTo>
                    <a:pt x="60" y="5"/>
                  </a:lnTo>
                  <a:lnTo>
                    <a:pt x="54" y="11"/>
                  </a:lnTo>
                  <a:lnTo>
                    <a:pt x="50" y="17"/>
                  </a:lnTo>
                  <a:lnTo>
                    <a:pt x="45" y="21"/>
                  </a:lnTo>
                  <a:lnTo>
                    <a:pt x="41" y="27"/>
                  </a:lnTo>
                  <a:lnTo>
                    <a:pt x="37" y="30"/>
                  </a:lnTo>
                  <a:lnTo>
                    <a:pt x="35" y="36"/>
                  </a:lnTo>
                  <a:lnTo>
                    <a:pt x="33" y="42"/>
                  </a:lnTo>
                  <a:lnTo>
                    <a:pt x="33" y="40"/>
                  </a:lnTo>
                  <a:lnTo>
                    <a:pt x="33" y="40"/>
                  </a:lnTo>
                  <a:lnTo>
                    <a:pt x="33" y="40"/>
                  </a:lnTo>
                  <a:lnTo>
                    <a:pt x="33" y="40"/>
                  </a:lnTo>
                  <a:lnTo>
                    <a:pt x="33" y="38"/>
                  </a:lnTo>
                  <a:lnTo>
                    <a:pt x="31" y="38"/>
                  </a:lnTo>
                  <a:lnTo>
                    <a:pt x="31" y="38"/>
                  </a:lnTo>
                  <a:lnTo>
                    <a:pt x="31" y="38"/>
                  </a:lnTo>
                  <a:lnTo>
                    <a:pt x="27" y="38"/>
                  </a:lnTo>
                  <a:lnTo>
                    <a:pt x="25" y="40"/>
                  </a:lnTo>
                  <a:lnTo>
                    <a:pt x="23" y="42"/>
                  </a:lnTo>
                  <a:lnTo>
                    <a:pt x="22" y="44"/>
                  </a:lnTo>
                  <a:lnTo>
                    <a:pt x="18" y="48"/>
                  </a:lnTo>
                  <a:lnTo>
                    <a:pt x="16" y="50"/>
                  </a:lnTo>
                  <a:lnTo>
                    <a:pt x="12" y="50"/>
                  </a:lnTo>
                  <a:lnTo>
                    <a:pt x="6" y="51"/>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74" name="Freeform 128"/>
            <p:cNvSpPr>
              <a:spLocks/>
            </p:cNvSpPr>
            <p:nvPr/>
          </p:nvSpPr>
          <p:spPr bwMode="auto">
            <a:xfrm>
              <a:off x="4902" y="2862"/>
              <a:ext cx="2" cy="11"/>
            </a:xfrm>
            <a:custGeom>
              <a:avLst/>
              <a:gdLst>
                <a:gd name="T0" fmla="*/ 0 w 2"/>
                <a:gd name="T1" fmla="*/ 10 h 10"/>
                <a:gd name="T2" fmla="*/ 0 w 2"/>
                <a:gd name="T3" fmla="*/ 8 h 10"/>
                <a:gd name="T4" fmla="*/ 0 w 2"/>
                <a:gd name="T5" fmla="*/ 8 h 10"/>
                <a:gd name="T6" fmla="*/ 2 w 2"/>
                <a:gd name="T7" fmla="*/ 6 h 10"/>
                <a:gd name="T8" fmla="*/ 2 w 2"/>
                <a:gd name="T9" fmla="*/ 4 h 10"/>
                <a:gd name="T10" fmla="*/ 2 w 2"/>
                <a:gd name="T11" fmla="*/ 4 h 10"/>
                <a:gd name="T12" fmla="*/ 2 w 2"/>
                <a:gd name="T13" fmla="*/ 2 h 10"/>
                <a:gd name="T14" fmla="*/ 2 w 2"/>
                <a:gd name="T15" fmla="*/ 0 h 10"/>
                <a:gd name="T16" fmla="*/ 2 w 2"/>
                <a:gd name="T17" fmla="*/ 0 h 10"/>
                <a:gd name="T18" fmla="*/ 2 w 2"/>
                <a:gd name="T19" fmla="*/ 0 h 10"/>
                <a:gd name="T20" fmla="*/ 2 w 2"/>
                <a:gd name="T21" fmla="*/ 2 h 10"/>
                <a:gd name="T22" fmla="*/ 2 w 2"/>
                <a:gd name="T23" fmla="*/ 4 h 10"/>
                <a:gd name="T24" fmla="*/ 0 w 2"/>
                <a:gd name="T25" fmla="*/ 4 h 10"/>
                <a:gd name="T26" fmla="*/ 0 w 2"/>
                <a:gd name="T27" fmla="*/ 6 h 10"/>
                <a:gd name="T28" fmla="*/ 0 w 2"/>
                <a:gd name="T29" fmla="*/ 8 h 10"/>
                <a:gd name="T30" fmla="*/ 0 w 2"/>
                <a:gd name="T31" fmla="*/ 8 h 10"/>
                <a:gd name="T32" fmla="*/ 0 w 2"/>
                <a:gd name="T33"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 h="10">
                  <a:moveTo>
                    <a:pt x="0" y="10"/>
                  </a:moveTo>
                  <a:lnTo>
                    <a:pt x="0" y="8"/>
                  </a:lnTo>
                  <a:lnTo>
                    <a:pt x="0" y="8"/>
                  </a:lnTo>
                  <a:lnTo>
                    <a:pt x="2" y="6"/>
                  </a:lnTo>
                  <a:lnTo>
                    <a:pt x="2" y="4"/>
                  </a:lnTo>
                  <a:lnTo>
                    <a:pt x="2" y="4"/>
                  </a:lnTo>
                  <a:lnTo>
                    <a:pt x="2" y="2"/>
                  </a:lnTo>
                  <a:lnTo>
                    <a:pt x="2" y="0"/>
                  </a:lnTo>
                  <a:lnTo>
                    <a:pt x="2" y="0"/>
                  </a:lnTo>
                  <a:lnTo>
                    <a:pt x="2" y="0"/>
                  </a:lnTo>
                  <a:lnTo>
                    <a:pt x="2" y="2"/>
                  </a:lnTo>
                  <a:lnTo>
                    <a:pt x="2" y="4"/>
                  </a:lnTo>
                  <a:lnTo>
                    <a:pt x="0" y="4"/>
                  </a:lnTo>
                  <a:lnTo>
                    <a:pt x="0" y="6"/>
                  </a:lnTo>
                  <a:lnTo>
                    <a:pt x="0" y="8"/>
                  </a:lnTo>
                  <a:lnTo>
                    <a:pt x="0" y="8"/>
                  </a:lnTo>
                  <a:lnTo>
                    <a:pt x="0" y="1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75" name="Freeform 129"/>
            <p:cNvSpPr>
              <a:spLocks/>
            </p:cNvSpPr>
            <p:nvPr/>
          </p:nvSpPr>
          <p:spPr bwMode="auto">
            <a:xfrm>
              <a:off x="4858" y="2810"/>
              <a:ext cx="7" cy="13"/>
            </a:xfrm>
            <a:custGeom>
              <a:avLst/>
              <a:gdLst>
                <a:gd name="T0" fmla="*/ 7 w 7"/>
                <a:gd name="T1" fmla="*/ 12 h 12"/>
                <a:gd name="T2" fmla="*/ 7 w 7"/>
                <a:gd name="T3" fmla="*/ 0 h 12"/>
                <a:gd name="T4" fmla="*/ 7 w 7"/>
                <a:gd name="T5" fmla="*/ 2 h 12"/>
                <a:gd name="T6" fmla="*/ 5 w 7"/>
                <a:gd name="T7" fmla="*/ 2 h 12"/>
                <a:gd name="T8" fmla="*/ 5 w 7"/>
                <a:gd name="T9" fmla="*/ 2 h 12"/>
                <a:gd name="T10" fmla="*/ 3 w 7"/>
                <a:gd name="T11" fmla="*/ 4 h 12"/>
                <a:gd name="T12" fmla="*/ 1 w 7"/>
                <a:gd name="T13" fmla="*/ 4 h 12"/>
                <a:gd name="T14" fmla="*/ 1 w 7"/>
                <a:gd name="T15" fmla="*/ 6 h 12"/>
                <a:gd name="T16" fmla="*/ 0 w 7"/>
                <a:gd name="T17" fmla="*/ 8 h 12"/>
                <a:gd name="T18" fmla="*/ 0 w 7"/>
                <a:gd name="T19" fmla="*/ 10 h 12"/>
                <a:gd name="T20" fmla="*/ 0 w 7"/>
                <a:gd name="T21" fmla="*/ 10 h 12"/>
                <a:gd name="T22" fmla="*/ 1 w 7"/>
                <a:gd name="T23" fmla="*/ 10 h 12"/>
                <a:gd name="T24" fmla="*/ 1 w 7"/>
                <a:gd name="T25" fmla="*/ 10 h 12"/>
                <a:gd name="T26" fmla="*/ 3 w 7"/>
                <a:gd name="T27" fmla="*/ 10 h 12"/>
                <a:gd name="T28" fmla="*/ 5 w 7"/>
                <a:gd name="T29" fmla="*/ 12 h 12"/>
                <a:gd name="T30" fmla="*/ 5 w 7"/>
                <a:gd name="T31" fmla="*/ 12 h 12"/>
                <a:gd name="T32" fmla="*/ 7 w 7"/>
                <a:gd name="T33" fmla="*/ 12 h 12"/>
                <a:gd name="T34" fmla="*/ 7 w 7"/>
                <a:gd name="T35"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 h="12">
                  <a:moveTo>
                    <a:pt x="7" y="12"/>
                  </a:moveTo>
                  <a:lnTo>
                    <a:pt x="7" y="0"/>
                  </a:lnTo>
                  <a:lnTo>
                    <a:pt x="7" y="2"/>
                  </a:lnTo>
                  <a:lnTo>
                    <a:pt x="5" y="2"/>
                  </a:lnTo>
                  <a:lnTo>
                    <a:pt x="5" y="2"/>
                  </a:lnTo>
                  <a:lnTo>
                    <a:pt x="3" y="4"/>
                  </a:lnTo>
                  <a:lnTo>
                    <a:pt x="1" y="4"/>
                  </a:lnTo>
                  <a:lnTo>
                    <a:pt x="1" y="6"/>
                  </a:lnTo>
                  <a:lnTo>
                    <a:pt x="0" y="8"/>
                  </a:lnTo>
                  <a:lnTo>
                    <a:pt x="0" y="10"/>
                  </a:lnTo>
                  <a:lnTo>
                    <a:pt x="0" y="10"/>
                  </a:lnTo>
                  <a:lnTo>
                    <a:pt x="1" y="10"/>
                  </a:lnTo>
                  <a:lnTo>
                    <a:pt x="1" y="10"/>
                  </a:lnTo>
                  <a:lnTo>
                    <a:pt x="3" y="10"/>
                  </a:lnTo>
                  <a:lnTo>
                    <a:pt x="5" y="12"/>
                  </a:lnTo>
                  <a:lnTo>
                    <a:pt x="5" y="12"/>
                  </a:lnTo>
                  <a:lnTo>
                    <a:pt x="7" y="12"/>
                  </a:lnTo>
                  <a:lnTo>
                    <a:pt x="7" y="12"/>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76" name="Freeform 130"/>
            <p:cNvSpPr>
              <a:spLocks/>
            </p:cNvSpPr>
            <p:nvPr/>
          </p:nvSpPr>
          <p:spPr bwMode="auto">
            <a:xfrm>
              <a:off x="4867" y="2757"/>
              <a:ext cx="6" cy="5"/>
            </a:xfrm>
            <a:custGeom>
              <a:avLst/>
              <a:gdLst>
                <a:gd name="T0" fmla="*/ 0 w 6"/>
                <a:gd name="T1" fmla="*/ 5 h 5"/>
                <a:gd name="T2" fmla="*/ 2 w 6"/>
                <a:gd name="T3" fmla="*/ 5 h 5"/>
                <a:gd name="T4" fmla="*/ 2 w 6"/>
                <a:gd name="T5" fmla="*/ 5 h 5"/>
                <a:gd name="T6" fmla="*/ 4 w 6"/>
                <a:gd name="T7" fmla="*/ 3 h 5"/>
                <a:gd name="T8" fmla="*/ 4 w 6"/>
                <a:gd name="T9" fmla="*/ 3 h 5"/>
                <a:gd name="T10" fmla="*/ 4 w 6"/>
                <a:gd name="T11" fmla="*/ 1 h 5"/>
                <a:gd name="T12" fmla="*/ 4 w 6"/>
                <a:gd name="T13" fmla="*/ 1 h 5"/>
                <a:gd name="T14" fmla="*/ 4 w 6"/>
                <a:gd name="T15" fmla="*/ 0 h 5"/>
                <a:gd name="T16" fmla="*/ 6 w 6"/>
                <a:gd name="T17" fmla="*/ 0 h 5"/>
                <a:gd name="T18" fmla="*/ 0 w 6"/>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5">
                  <a:moveTo>
                    <a:pt x="0" y="5"/>
                  </a:moveTo>
                  <a:lnTo>
                    <a:pt x="2" y="5"/>
                  </a:lnTo>
                  <a:lnTo>
                    <a:pt x="2" y="5"/>
                  </a:lnTo>
                  <a:lnTo>
                    <a:pt x="4" y="3"/>
                  </a:lnTo>
                  <a:lnTo>
                    <a:pt x="4" y="3"/>
                  </a:lnTo>
                  <a:lnTo>
                    <a:pt x="4" y="1"/>
                  </a:lnTo>
                  <a:lnTo>
                    <a:pt x="4" y="1"/>
                  </a:lnTo>
                  <a:lnTo>
                    <a:pt x="4" y="0"/>
                  </a:lnTo>
                  <a:lnTo>
                    <a:pt x="6" y="0"/>
                  </a:lnTo>
                  <a:lnTo>
                    <a:pt x="0" y="5"/>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77" name="Freeform 131"/>
            <p:cNvSpPr>
              <a:spLocks/>
            </p:cNvSpPr>
            <p:nvPr/>
          </p:nvSpPr>
          <p:spPr bwMode="auto">
            <a:xfrm>
              <a:off x="4764" y="2758"/>
              <a:ext cx="24" cy="15"/>
            </a:xfrm>
            <a:custGeom>
              <a:avLst/>
              <a:gdLst>
                <a:gd name="T0" fmla="*/ 15 w 24"/>
                <a:gd name="T1" fmla="*/ 14 h 14"/>
                <a:gd name="T2" fmla="*/ 19 w 24"/>
                <a:gd name="T3" fmla="*/ 14 h 14"/>
                <a:gd name="T4" fmla="*/ 21 w 24"/>
                <a:gd name="T5" fmla="*/ 12 h 14"/>
                <a:gd name="T6" fmla="*/ 21 w 24"/>
                <a:gd name="T7" fmla="*/ 12 h 14"/>
                <a:gd name="T8" fmla="*/ 23 w 24"/>
                <a:gd name="T9" fmla="*/ 10 h 14"/>
                <a:gd name="T10" fmla="*/ 23 w 24"/>
                <a:gd name="T11" fmla="*/ 8 h 14"/>
                <a:gd name="T12" fmla="*/ 23 w 24"/>
                <a:gd name="T13" fmla="*/ 6 h 14"/>
                <a:gd name="T14" fmla="*/ 23 w 24"/>
                <a:gd name="T15" fmla="*/ 4 h 14"/>
                <a:gd name="T16" fmla="*/ 24 w 24"/>
                <a:gd name="T17" fmla="*/ 2 h 14"/>
                <a:gd name="T18" fmla="*/ 23 w 24"/>
                <a:gd name="T19" fmla="*/ 2 h 14"/>
                <a:gd name="T20" fmla="*/ 23 w 24"/>
                <a:gd name="T21" fmla="*/ 0 h 14"/>
                <a:gd name="T22" fmla="*/ 21 w 24"/>
                <a:gd name="T23" fmla="*/ 0 h 14"/>
                <a:gd name="T24" fmla="*/ 19 w 24"/>
                <a:gd name="T25" fmla="*/ 0 h 14"/>
                <a:gd name="T26" fmla="*/ 19 w 24"/>
                <a:gd name="T27" fmla="*/ 0 h 14"/>
                <a:gd name="T28" fmla="*/ 17 w 24"/>
                <a:gd name="T29" fmla="*/ 0 h 14"/>
                <a:gd name="T30" fmla="*/ 15 w 24"/>
                <a:gd name="T31" fmla="*/ 0 h 14"/>
                <a:gd name="T32" fmla="*/ 13 w 24"/>
                <a:gd name="T33" fmla="*/ 0 h 14"/>
                <a:gd name="T34" fmla="*/ 11 w 24"/>
                <a:gd name="T35" fmla="*/ 0 h 14"/>
                <a:gd name="T36" fmla="*/ 9 w 24"/>
                <a:gd name="T37" fmla="*/ 0 h 14"/>
                <a:gd name="T38" fmla="*/ 7 w 24"/>
                <a:gd name="T39" fmla="*/ 2 h 14"/>
                <a:gd name="T40" fmla="*/ 5 w 24"/>
                <a:gd name="T41" fmla="*/ 2 h 14"/>
                <a:gd name="T42" fmla="*/ 5 w 24"/>
                <a:gd name="T43" fmla="*/ 4 h 14"/>
                <a:gd name="T44" fmla="*/ 3 w 24"/>
                <a:gd name="T45" fmla="*/ 4 h 14"/>
                <a:gd name="T46" fmla="*/ 1 w 24"/>
                <a:gd name="T47" fmla="*/ 6 h 14"/>
                <a:gd name="T48" fmla="*/ 0 w 24"/>
                <a:gd name="T49" fmla="*/ 6 h 14"/>
                <a:gd name="T50" fmla="*/ 1 w 24"/>
                <a:gd name="T51" fmla="*/ 6 h 14"/>
                <a:gd name="T52" fmla="*/ 3 w 24"/>
                <a:gd name="T53" fmla="*/ 8 h 14"/>
                <a:gd name="T54" fmla="*/ 5 w 24"/>
                <a:gd name="T55" fmla="*/ 10 h 14"/>
                <a:gd name="T56" fmla="*/ 7 w 24"/>
                <a:gd name="T57" fmla="*/ 10 h 14"/>
                <a:gd name="T58" fmla="*/ 11 w 24"/>
                <a:gd name="T59" fmla="*/ 12 h 14"/>
                <a:gd name="T60" fmla="*/ 13 w 24"/>
                <a:gd name="T61" fmla="*/ 14 h 14"/>
                <a:gd name="T62" fmla="*/ 15 w 24"/>
                <a:gd name="T63" fmla="*/ 14 h 14"/>
                <a:gd name="T64" fmla="*/ 15 w 24"/>
                <a:gd name="T65"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 h="14">
                  <a:moveTo>
                    <a:pt x="15" y="14"/>
                  </a:moveTo>
                  <a:lnTo>
                    <a:pt x="19" y="14"/>
                  </a:lnTo>
                  <a:lnTo>
                    <a:pt x="21" y="12"/>
                  </a:lnTo>
                  <a:lnTo>
                    <a:pt x="21" y="12"/>
                  </a:lnTo>
                  <a:lnTo>
                    <a:pt x="23" y="10"/>
                  </a:lnTo>
                  <a:lnTo>
                    <a:pt x="23" y="8"/>
                  </a:lnTo>
                  <a:lnTo>
                    <a:pt x="23" y="6"/>
                  </a:lnTo>
                  <a:lnTo>
                    <a:pt x="23" y="4"/>
                  </a:lnTo>
                  <a:lnTo>
                    <a:pt x="24" y="2"/>
                  </a:lnTo>
                  <a:lnTo>
                    <a:pt x="23" y="2"/>
                  </a:lnTo>
                  <a:lnTo>
                    <a:pt x="23" y="0"/>
                  </a:lnTo>
                  <a:lnTo>
                    <a:pt x="21" y="0"/>
                  </a:lnTo>
                  <a:lnTo>
                    <a:pt x="19" y="0"/>
                  </a:lnTo>
                  <a:lnTo>
                    <a:pt x="19" y="0"/>
                  </a:lnTo>
                  <a:lnTo>
                    <a:pt x="17" y="0"/>
                  </a:lnTo>
                  <a:lnTo>
                    <a:pt x="15" y="0"/>
                  </a:lnTo>
                  <a:lnTo>
                    <a:pt x="13" y="0"/>
                  </a:lnTo>
                  <a:lnTo>
                    <a:pt x="11" y="0"/>
                  </a:lnTo>
                  <a:lnTo>
                    <a:pt x="9" y="0"/>
                  </a:lnTo>
                  <a:lnTo>
                    <a:pt x="7" y="2"/>
                  </a:lnTo>
                  <a:lnTo>
                    <a:pt x="5" y="2"/>
                  </a:lnTo>
                  <a:lnTo>
                    <a:pt x="5" y="4"/>
                  </a:lnTo>
                  <a:lnTo>
                    <a:pt x="3" y="4"/>
                  </a:lnTo>
                  <a:lnTo>
                    <a:pt x="1" y="6"/>
                  </a:lnTo>
                  <a:lnTo>
                    <a:pt x="0" y="6"/>
                  </a:lnTo>
                  <a:lnTo>
                    <a:pt x="1" y="6"/>
                  </a:lnTo>
                  <a:lnTo>
                    <a:pt x="3" y="8"/>
                  </a:lnTo>
                  <a:lnTo>
                    <a:pt x="5" y="10"/>
                  </a:lnTo>
                  <a:lnTo>
                    <a:pt x="7" y="10"/>
                  </a:lnTo>
                  <a:lnTo>
                    <a:pt x="11" y="12"/>
                  </a:lnTo>
                  <a:lnTo>
                    <a:pt x="13" y="14"/>
                  </a:lnTo>
                  <a:lnTo>
                    <a:pt x="15" y="14"/>
                  </a:lnTo>
                  <a:lnTo>
                    <a:pt x="15" y="14"/>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78" name="Freeform 132"/>
            <p:cNvSpPr>
              <a:spLocks/>
            </p:cNvSpPr>
            <p:nvPr/>
          </p:nvSpPr>
          <p:spPr bwMode="auto">
            <a:xfrm>
              <a:off x="4447" y="3111"/>
              <a:ext cx="2" cy="9"/>
            </a:xfrm>
            <a:custGeom>
              <a:avLst/>
              <a:gdLst>
                <a:gd name="T0" fmla="*/ 0 w 2"/>
                <a:gd name="T1" fmla="*/ 0 h 8"/>
                <a:gd name="T2" fmla="*/ 2 w 2"/>
                <a:gd name="T3" fmla="*/ 0 h 8"/>
                <a:gd name="T4" fmla="*/ 2 w 2"/>
                <a:gd name="T5" fmla="*/ 6 h 8"/>
                <a:gd name="T6" fmla="*/ 0 w 2"/>
                <a:gd name="T7" fmla="*/ 8 h 8"/>
                <a:gd name="T8" fmla="*/ 0 w 2"/>
                <a:gd name="T9" fmla="*/ 0 h 8"/>
              </a:gdLst>
              <a:ahLst/>
              <a:cxnLst>
                <a:cxn ang="0">
                  <a:pos x="T0" y="T1"/>
                </a:cxn>
                <a:cxn ang="0">
                  <a:pos x="T2" y="T3"/>
                </a:cxn>
                <a:cxn ang="0">
                  <a:pos x="T4" y="T5"/>
                </a:cxn>
                <a:cxn ang="0">
                  <a:pos x="T6" y="T7"/>
                </a:cxn>
                <a:cxn ang="0">
                  <a:pos x="T8" y="T9"/>
                </a:cxn>
              </a:cxnLst>
              <a:rect l="0" t="0" r="r" b="b"/>
              <a:pathLst>
                <a:path w="2" h="8">
                  <a:moveTo>
                    <a:pt x="0" y="0"/>
                  </a:moveTo>
                  <a:lnTo>
                    <a:pt x="2" y="0"/>
                  </a:lnTo>
                  <a:lnTo>
                    <a:pt x="2" y="6"/>
                  </a:lnTo>
                  <a:lnTo>
                    <a:pt x="0" y="8"/>
                  </a:lnTo>
                  <a:lnTo>
                    <a:pt x="0"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79" name="Freeform 133"/>
            <p:cNvSpPr>
              <a:spLocks/>
            </p:cNvSpPr>
            <p:nvPr/>
          </p:nvSpPr>
          <p:spPr bwMode="auto">
            <a:xfrm>
              <a:off x="5072" y="3464"/>
              <a:ext cx="16" cy="13"/>
            </a:xfrm>
            <a:custGeom>
              <a:avLst/>
              <a:gdLst>
                <a:gd name="T0" fmla="*/ 0 w 16"/>
                <a:gd name="T1" fmla="*/ 12 h 12"/>
                <a:gd name="T2" fmla="*/ 0 w 16"/>
                <a:gd name="T3" fmla="*/ 10 h 12"/>
                <a:gd name="T4" fmla="*/ 2 w 16"/>
                <a:gd name="T5" fmla="*/ 8 h 12"/>
                <a:gd name="T6" fmla="*/ 4 w 16"/>
                <a:gd name="T7" fmla="*/ 6 h 12"/>
                <a:gd name="T8" fmla="*/ 6 w 16"/>
                <a:gd name="T9" fmla="*/ 6 h 12"/>
                <a:gd name="T10" fmla="*/ 8 w 16"/>
                <a:gd name="T11" fmla="*/ 4 h 12"/>
                <a:gd name="T12" fmla="*/ 12 w 16"/>
                <a:gd name="T13" fmla="*/ 2 h 12"/>
                <a:gd name="T14" fmla="*/ 14 w 16"/>
                <a:gd name="T15" fmla="*/ 2 h 12"/>
                <a:gd name="T16" fmla="*/ 16 w 16"/>
                <a:gd name="T17" fmla="*/ 0 h 12"/>
                <a:gd name="T18" fmla="*/ 16 w 16"/>
                <a:gd name="T19" fmla="*/ 6 h 12"/>
                <a:gd name="T20" fmla="*/ 12 w 16"/>
                <a:gd name="T21" fmla="*/ 8 h 12"/>
                <a:gd name="T22" fmla="*/ 10 w 16"/>
                <a:gd name="T23" fmla="*/ 10 h 12"/>
                <a:gd name="T24" fmla="*/ 8 w 16"/>
                <a:gd name="T25" fmla="*/ 10 h 12"/>
                <a:gd name="T26" fmla="*/ 8 w 16"/>
                <a:gd name="T27" fmla="*/ 12 h 12"/>
                <a:gd name="T28" fmla="*/ 6 w 16"/>
                <a:gd name="T29" fmla="*/ 12 h 12"/>
                <a:gd name="T30" fmla="*/ 4 w 16"/>
                <a:gd name="T31" fmla="*/ 12 h 12"/>
                <a:gd name="T32" fmla="*/ 2 w 16"/>
                <a:gd name="T33" fmla="*/ 12 h 12"/>
                <a:gd name="T34" fmla="*/ 0 w 16"/>
                <a:gd name="T35"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 h="12">
                  <a:moveTo>
                    <a:pt x="0" y="12"/>
                  </a:moveTo>
                  <a:lnTo>
                    <a:pt x="0" y="10"/>
                  </a:lnTo>
                  <a:lnTo>
                    <a:pt x="2" y="8"/>
                  </a:lnTo>
                  <a:lnTo>
                    <a:pt x="4" y="6"/>
                  </a:lnTo>
                  <a:lnTo>
                    <a:pt x="6" y="6"/>
                  </a:lnTo>
                  <a:lnTo>
                    <a:pt x="8" y="4"/>
                  </a:lnTo>
                  <a:lnTo>
                    <a:pt x="12" y="2"/>
                  </a:lnTo>
                  <a:lnTo>
                    <a:pt x="14" y="2"/>
                  </a:lnTo>
                  <a:lnTo>
                    <a:pt x="16" y="0"/>
                  </a:lnTo>
                  <a:lnTo>
                    <a:pt x="16" y="6"/>
                  </a:lnTo>
                  <a:lnTo>
                    <a:pt x="12" y="8"/>
                  </a:lnTo>
                  <a:lnTo>
                    <a:pt x="10" y="10"/>
                  </a:lnTo>
                  <a:lnTo>
                    <a:pt x="8" y="10"/>
                  </a:lnTo>
                  <a:lnTo>
                    <a:pt x="8" y="12"/>
                  </a:lnTo>
                  <a:lnTo>
                    <a:pt x="6" y="12"/>
                  </a:lnTo>
                  <a:lnTo>
                    <a:pt x="4" y="12"/>
                  </a:lnTo>
                  <a:lnTo>
                    <a:pt x="2" y="12"/>
                  </a:lnTo>
                  <a:lnTo>
                    <a:pt x="0" y="12"/>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80" name="Freeform 134"/>
            <p:cNvSpPr>
              <a:spLocks/>
            </p:cNvSpPr>
            <p:nvPr/>
          </p:nvSpPr>
          <p:spPr bwMode="auto">
            <a:xfrm>
              <a:off x="5619" y="2748"/>
              <a:ext cx="6" cy="2"/>
            </a:xfrm>
            <a:custGeom>
              <a:avLst/>
              <a:gdLst>
                <a:gd name="T0" fmla="*/ 0 w 6"/>
                <a:gd name="T1" fmla="*/ 2 h 2"/>
                <a:gd name="T2" fmla="*/ 6 w 6"/>
                <a:gd name="T3" fmla="*/ 2 h 2"/>
                <a:gd name="T4" fmla="*/ 2 w 6"/>
                <a:gd name="T5" fmla="*/ 0 h 2"/>
                <a:gd name="T6" fmla="*/ 0 w 6"/>
                <a:gd name="T7" fmla="*/ 2 h 2"/>
              </a:gdLst>
              <a:ahLst/>
              <a:cxnLst>
                <a:cxn ang="0">
                  <a:pos x="T0" y="T1"/>
                </a:cxn>
                <a:cxn ang="0">
                  <a:pos x="T2" y="T3"/>
                </a:cxn>
                <a:cxn ang="0">
                  <a:pos x="T4" y="T5"/>
                </a:cxn>
                <a:cxn ang="0">
                  <a:pos x="T6" y="T7"/>
                </a:cxn>
              </a:cxnLst>
              <a:rect l="0" t="0" r="r" b="b"/>
              <a:pathLst>
                <a:path w="6" h="2">
                  <a:moveTo>
                    <a:pt x="0" y="2"/>
                  </a:moveTo>
                  <a:lnTo>
                    <a:pt x="6" y="2"/>
                  </a:lnTo>
                  <a:lnTo>
                    <a:pt x="2" y="0"/>
                  </a:lnTo>
                  <a:lnTo>
                    <a:pt x="0" y="2"/>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81" name="Freeform 135"/>
            <p:cNvSpPr>
              <a:spLocks/>
            </p:cNvSpPr>
            <p:nvPr/>
          </p:nvSpPr>
          <p:spPr bwMode="auto">
            <a:xfrm>
              <a:off x="5239" y="2712"/>
              <a:ext cx="6" cy="2"/>
            </a:xfrm>
            <a:custGeom>
              <a:avLst/>
              <a:gdLst>
                <a:gd name="T0" fmla="*/ 6 w 6"/>
                <a:gd name="T1" fmla="*/ 0 h 2"/>
                <a:gd name="T2" fmla="*/ 0 w 6"/>
                <a:gd name="T3" fmla="*/ 0 h 2"/>
                <a:gd name="T4" fmla="*/ 0 w 6"/>
                <a:gd name="T5" fmla="*/ 2 h 2"/>
                <a:gd name="T6" fmla="*/ 2 w 6"/>
                <a:gd name="T7" fmla="*/ 2 h 2"/>
                <a:gd name="T8" fmla="*/ 2 w 6"/>
                <a:gd name="T9" fmla="*/ 2 h 2"/>
                <a:gd name="T10" fmla="*/ 2 w 6"/>
                <a:gd name="T11" fmla="*/ 2 h 2"/>
                <a:gd name="T12" fmla="*/ 4 w 6"/>
                <a:gd name="T13" fmla="*/ 2 h 2"/>
                <a:gd name="T14" fmla="*/ 4 w 6"/>
                <a:gd name="T15" fmla="*/ 2 h 2"/>
                <a:gd name="T16" fmla="*/ 4 w 6"/>
                <a:gd name="T17" fmla="*/ 2 h 2"/>
                <a:gd name="T18" fmla="*/ 6 w 6"/>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2">
                  <a:moveTo>
                    <a:pt x="6" y="0"/>
                  </a:moveTo>
                  <a:lnTo>
                    <a:pt x="0" y="0"/>
                  </a:lnTo>
                  <a:lnTo>
                    <a:pt x="0" y="2"/>
                  </a:lnTo>
                  <a:lnTo>
                    <a:pt x="2" y="2"/>
                  </a:lnTo>
                  <a:lnTo>
                    <a:pt x="2" y="2"/>
                  </a:lnTo>
                  <a:lnTo>
                    <a:pt x="2" y="2"/>
                  </a:lnTo>
                  <a:lnTo>
                    <a:pt x="4" y="2"/>
                  </a:lnTo>
                  <a:lnTo>
                    <a:pt x="4" y="2"/>
                  </a:lnTo>
                  <a:lnTo>
                    <a:pt x="4" y="2"/>
                  </a:lnTo>
                  <a:lnTo>
                    <a:pt x="6"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82" name="Freeform 136"/>
            <p:cNvSpPr>
              <a:spLocks/>
            </p:cNvSpPr>
            <p:nvPr/>
          </p:nvSpPr>
          <p:spPr bwMode="auto">
            <a:xfrm>
              <a:off x="4992" y="2264"/>
              <a:ext cx="6" cy="5"/>
            </a:xfrm>
            <a:custGeom>
              <a:avLst/>
              <a:gdLst>
                <a:gd name="T0" fmla="*/ 0 w 6"/>
                <a:gd name="T1" fmla="*/ 0 h 5"/>
                <a:gd name="T2" fmla="*/ 2 w 6"/>
                <a:gd name="T3" fmla="*/ 0 h 5"/>
                <a:gd name="T4" fmla="*/ 2 w 6"/>
                <a:gd name="T5" fmla="*/ 0 h 5"/>
                <a:gd name="T6" fmla="*/ 4 w 6"/>
                <a:gd name="T7" fmla="*/ 0 h 5"/>
                <a:gd name="T8" fmla="*/ 4 w 6"/>
                <a:gd name="T9" fmla="*/ 1 h 5"/>
                <a:gd name="T10" fmla="*/ 6 w 6"/>
                <a:gd name="T11" fmla="*/ 1 h 5"/>
                <a:gd name="T12" fmla="*/ 6 w 6"/>
                <a:gd name="T13" fmla="*/ 3 h 5"/>
                <a:gd name="T14" fmla="*/ 6 w 6"/>
                <a:gd name="T15" fmla="*/ 3 h 5"/>
                <a:gd name="T16" fmla="*/ 6 w 6"/>
                <a:gd name="T17" fmla="*/ 5 h 5"/>
                <a:gd name="T18" fmla="*/ 0 w 6"/>
                <a:gd name="T1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5">
                  <a:moveTo>
                    <a:pt x="0" y="0"/>
                  </a:moveTo>
                  <a:lnTo>
                    <a:pt x="2" y="0"/>
                  </a:lnTo>
                  <a:lnTo>
                    <a:pt x="2" y="0"/>
                  </a:lnTo>
                  <a:lnTo>
                    <a:pt x="4" y="0"/>
                  </a:lnTo>
                  <a:lnTo>
                    <a:pt x="4" y="1"/>
                  </a:lnTo>
                  <a:lnTo>
                    <a:pt x="6" y="1"/>
                  </a:lnTo>
                  <a:lnTo>
                    <a:pt x="6" y="3"/>
                  </a:lnTo>
                  <a:lnTo>
                    <a:pt x="6" y="3"/>
                  </a:lnTo>
                  <a:lnTo>
                    <a:pt x="6" y="5"/>
                  </a:lnTo>
                  <a:lnTo>
                    <a:pt x="0"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83" name="Freeform 137"/>
            <p:cNvSpPr>
              <a:spLocks/>
            </p:cNvSpPr>
            <p:nvPr/>
          </p:nvSpPr>
          <p:spPr bwMode="auto">
            <a:xfrm>
              <a:off x="5003" y="2555"/>
              <a:ext cx="8" cy="5"/>
            </a:xfrm>
            <a:custGeom>
              <a:avLst/>
              <a:gdLst>
                <a:gd name="T0" fmla="*/ 0 w 8"/>
                <a:gd name="T1" fmla="*/ 0 h 4"/>
                <a:gd name="T2" fmla="*/ 0 w 8"/>
                <a:gd name="T3" fmla="*/ 0 h 4"/>
                <a:gd name="T4" fmla="*/ 2 w 8"/>
                <a:gd name="T5" fmla="*/ 2 h 4"/>
                <a:gd name="T6" fmla="*/ 4 w 8"/>
                <a:gd name="T7" fmla="*/ 2 h 4"/>
                <a:gd name="T8" fmla="*/ 4 w 8"/>
                <a:gd name="T9" fmla="*/ 2 h 4"/>
                <a:gd name="T10" fmla="*/ 6 w 8"/>
                <a:gd name="T11" fmla="*/ 2 h 4"/>
                <a:gd name="T12" fmla="*/ 6 w 8"/>
                <a:gd name="T13" fmla="*/ 4 h 4"/>
                <a:gd name="T14" fmla="*/ 8 w 8"/>
                <a:gd name="T15" fmla="*/ 4 h 4"/>
                <a:gd name="T16" fmla="*/ 8 w 8"/>
                <a:gd name="T17" fmla="*/ 4 h 4"/>
                <a:gd name="T18" fmla="*/ 8 w 8"/>
                <a:gd name="T19" fmla="*/ 2 h 4"/>
                <a:gd name="T20" fmla="*/ 6 w 8"/>
                <a:gd name="T21" fmla="*/ 2 h 4"/>
                <a:gd name="T22" fmla="*/ 6 w 8"/>
                <a:gd name="T23" fmla="*/ 2 h 4"/>
                <a:gd name="T24" fmla="*/ 4 w 8"/>
                <a:gd name="T25" fmla="*/ 0 h 4"/>
                <a:gd name="T26" fmla="*/ 4 w 8"/>
                <a:gd name="T27" fmla="*/ 0 h 4"/>
                <a:gd name="T28" fmla="*/ 2 w 8"/>
                <a:gd name="T29" fmla="*/ 0 h 4"/>
                <a:gd name="T30" fmla="*/ 2 w 8"/>
                <a:gd name="T31" fmla="*/ 0 h 4"/>
                <a:gd name="T32" fmla="*/ 0 w 8"/>
                <a:gd name="T33"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 h="4">
                  <a:moveTo>
                    <a:pt x="0" y="0"/>
                  </a:moveTo>
                  <a:lnTo>
                    <a:pt x="0" y="0"/>
                  </a:lnTo>
                  <a:lnTo>
                    <a:pt x="2" y="2"/>
                  </a:lnTo>
                  <a:lnTo>
                    <a:pt x="4" y="2"/>
                  </a:lnTo>
                  <a:lnTo>
                    <a:pt x="4" y="2"/>
                  </a:lnTo>
                  <a:lnTo>
                    <a:pt x="6" y="2"/>
                  </a:lnTo>
                  <a:lnTo>
                    <a:pt x="6" y="4"/>
                  </a:lnTo>
                  <a:lnTo>
                    <a:pt x="8" y="4"/>
                  </a:lnTo>
                  <a:lnTo>
                    <a:pt x="8" y="4"/>
                  </a:lnTo>
                  <a:lnTo>
                    <a:pt x="8" y="2"/>
                  </a:lnTo>
                  <a:lnTo>
                    <a:pt x="6" y="2"/>
                  </a:lnTo>
                  <a:lnTo>
                    <a:pt x="6" y="2"/>
                  </a:lnTo>
                  <a:lnTo>
                    <a:pt x="4" y="0"/>
                  </a:lnTo>
                  <a:lnTo>
                    <a:pt x="4" y="0"/>
                  </a:lnTo>
                  <a:lnTo>
                    <a:pt x="2" y="0"/>
                  </a:lnTo>
                  <a:lnTo>
                    <a:pt x="2" y="0"/>
                  </a:lnTo>
                  <a:lnTo>
                    <a:pt x="0"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84" name="Freeform 138"/>
            <p:cNvSpPr>
              <a:spLocks/>
            </p:cNvSpPr>
            <p:nvPr/>
          </p:nvSpPr>
          <p:spPr bwMode="auto">
            <a:xfrm>
              <a:off x="5105" y="2735"/>
              <a:ext cx="6" cy="11"/>
            </a:xfrm>
            <a:custGeom>
              <a:avLst/>
              <a:gdLst>
                <a:gd name="T0" fmla="*/ 6 w 6"/>
                <a:gd name="T1" fmla="*/ 0 h 10"/>
                <a:gd name="T2" fmla="*/ 0 w 6"/>
                <a:gd name="T3" fmla="*/ 6 h 10"/>
                <a:gd name="T4" fmla="*/ 2 w 6"/>
                <a:gd name="T5" fmla="*/ 6 h 10"/>
                <a:gd name="T6" fmla="*/ 2 w 6"/>
                <a:gd name="T7" fmla="*/ 6 h 10"/>
                <a:gd name="T8" fmla="*/ 2 w 6"/>
                <a:gd name="T9" fmla="*/ 6 h 10"/>
                <a:gd name="T10" fmla="*/ 4 w 6"/>
                <a:gd name="T11" fmla="*/ 6 h 10"/>
                <a:gd name="T12" fmla="*/ 4 w 6"/>
                <a:gd name="T13" fmla="*/ 8 h 10"/>
                <a:gd name="T14" fmla="*/ 6 w 6"/>
                <a:gd name="T15" fmla="*/ 8 h 10"/>
                <a:gd name="T16" fmla="*/ 6 w 6"/>
                <a:gd name="T17" fmla="*/ 8 h 10"/>
                <a:gd name="T18" fmla="*/ 6 w 6"/>
                <a:gd name="T19" fmla="*/ 10 h 10"/>
                <a:gd name="T20" fmla="*/ 6 w 6"/>
                <a:gd name="T21"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0">
                  <a:moveTo>
                    <a:pt x="6" y="0"/>
                  </a:moveTo>
                  <a:lnTo>
                    <a:pt x="0" y="6"/>
                  </a:lnTo>
                  <a:lnTo>
                    <a:pt x="2" y="6"/>
                  </a:lnTo>
                  <a:lnTo>
                    <a:pt x="2" y="6"/>
                  </a:lnTo>
                  <a:lnTo>
                    <a:pt x="2" y="6"/>
                  </a:lnTo>
                  <a:lnTo>
                    <a:pt x="4" y="6"/>
                  </a:lnTo>
                  <a:lnTo>
                    <a:pt x="4" y="8"/>
                  </a:lnTo>
                  <a:lnTo>
                    <a:pt x="6" y="8"/>
                  </a:lnTo>
                  <a:lnTo>
                    <a:pt x="6" y="8"/>
                  </a:lnTo>
                  <a:lnTo>
                    <a:pt x="6" y="10"/>
                  </a:lnTo>
                  <a:lnTo>
                    <a:pt x="6"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85" name="Freeform 139"/>
            <p:cNvSpPr>
              <a:spLocks/>
            </p:cNvSpPr>
            <p:nvPr/>
          </p:nvSpPr>
          <p:spPr bwMode="auto">
            <a:xfrm>
              <a:off x="4744" y="2485"/>
              <a:ext cx="6" cy="14"/>
            </a:xfrm>
            <a:custGeom>
              <a:avLst/>
              <a:gdLst>
                <a:gd name="T0" fmla="*/ 0 w 6"/>
                <a:gd name="T1" fmla="*/ 10 h 13"/>
                <a:gd name="T2" fmla="*/ 4 w 6"/>
                <a:gd name="T3" fmla="*/ 13 h 13"/>
                <a:gd name="T4" fmla="*/ 4 w 6"/>
                <a:gd name="T5" fmla="*/ 12 h 13"/>
                <a:gd name="T6" fmla="*/ 6 w 6"/>
                <a:gd name="T7" fmla="*/ 12 h 13"/>
                <a:gd name="T8" fmla="*/ 6 w 6"/>
                <a:gd name="T9" fmla="*/ 10 h 13"/>
                <a:gd name="T10" fmla="*/ 6 w 6"/>
                <a:gd name="T11" fmla="*/ 8 h 13"/>
                <a:gd name="T12" fmla="*/ 6 w 6"/>
                <a:gd name="T13" fmla="*/ 6 h 13"/>
                <a:gd name="T14" fmla="*/ 6 w 6"/>
                <a:gd name="T15" fmla="*/ 4 h 13"/>
                <a:gd name="T16" fmla="*/ 6 w 6"/>
                <a:gd name="T17" fmla="*/ 2 h 13"/>
                <a:gd name="T18" fmla="*/ 6 w 6"/>
                <a:gd name="T19" fmla="*/ 0 h 13"/>
                <a:gd name="T20" fmla="*/ 0 w 6"/>
                <a:gd name="T21" fmla="*/ 1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3">
                  <a:moveTo>
                    <a:pt x="0" y="10"/>
                  </a:moveTo>
                  <a:lnTo>
                    <a:pt x="4" y="13"/>
                  </a:lnTo>
                  <a:lnTo>
                    <a:pt x="4" y="12"/>
                  </a:lnTo>
                  <a:lnTo>
                    <a:pt x="6" y="12"/>
                  </a:lnTo>
                  <a:lnTo>
                    <a:pt x="6" y="10"/>
                  </a:lnTo>
                  <a:lnTo>
                    <a:pt x="6" y="8"/>
                  </a:lnTo>
                  <a:lnTo>
                    <a:pt x="6" y="6"/>
                  </a:lnTo>
                  <a:lnTo>
                    <a:pt x="6" y="4"/>
                  </a:lnTo>
                  <a:lnTo>
                    <a:pt x="6" y="2"/>
                  </a:lnTo>
                  <a:lnTo>
                    <a:pt x="6" y="0"/>
                  </a:lnTo>
                  <a:lnTo>
                    <a:pt x="0" y="1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86" name="Freeform 140"/>
            <p:cNvSpPr>
              <a:spLocks/>
            </p:cNvSpPr>
            <p:nvPr/>
          </p:nvSpPr>
          <p:spPr bwMode="auto">
            <a:xfrm>
              <a:off x="4643" y="2316"/>
              <a:ext cx="17" cy="39"/>
            </a:xfrm>
            <a:custGeom>
              <a:avLst/>
              <a:gdLst>
                <a:gd name="T0" fmla="*/ 11 w 17"/>
                <a:gd name="T1" fmla="*/ 36 h 36"/>
                <a:gd name="T2" fmla="*/ 11 w 17"/>
                <a:gd name="T3" fmla="*/ 36 h 36"/>
                <a:gd name="T4" fmla="*/ 13 w 17"/>
                <a:gd name="T5" fmla="*/ 34 h 36"/>
                <a:gd name="T6" fmla="*/ 13 w 17"/>
                <a:gd name="T7" fmla="*/ 32 h 36"/>
                <a:gd name="T8" fmla="*/ 15 w 17"/>
                <a:gd name="T9" fmla="*/ 30 h 36"/>
                <a:gd name="T10" fmla="*/ 15 w 17"/>
                <a:gd name="T11" fmla="*/ 28 h 36"/>
                <a:gd name="T12" fmla="*/ 17 w 17"/>
                <a:gd name="T13" fmla="*/ 26 h 36"/>
                <a:gd name="T14" fmla="*/ 17 w 17"/>
                <a:gd name="T15" fmla="*/ 24 h 36"/>
                <a:gd name="T16" fmla="*/ 17 w 17"/>
                <a:gd name="T17" fmla="*/ 24 h 36"/>
                <a:gd name="T18" fmla="*/ 17 w 17"/>
                <a:gd name="T19" fmla="*/ 19 h 36"/>
                <a:gd name="T20" fmla="*/ 17 w 17"/>
                <a:gd name="T21" fmla="*/ 17 h 36"/>
                <a:gd name="T22" fmla="*/ 17 w 17"/>
                <a:gd name="T23" fmla="*/ 13 h 36"/>
                <a:gd name="T24" fmla="*/ 15 w 17"/>
                <a:gd name="T25" fmla="*/ 9 h 36"/>
                <a:gd name="T26" fmla="*/ 15 w 17"/>
                <a:gd name="T27" fmla="*/ 7 h 36"/>
                <a:gd name="T28" fmla="*/ 13 w 17"/>
                <a:gd name="T29" fmla="*/ 5 h 36"/>
                <a:gd name="T30" fmla="*/ 13 w 17"/>
                <a:gd name="T31" fmla="*/ 1 h 36"/>
                <a:gd name="T32" fmla="*/ 11 w 17"/>
                <a:gd name="T33" fmla="*/ 0 h 36"/>
                <a:gd name="T34" fmla="*/ 9 w 17"/>
                <a:gd name="T35" fmla="*/ 3 h 36"/>
                <a:gd name="T36" fmla="*/ 7 w 17"/>
                <a:gd name="T37" fmla="*/ 5 h 36"/>
                <a:gd name="T38" fmla="*/ 5 w 17"/>
                <a:gd name="T39" fmla="*/ 9 h 36"/>
                <a:gd name="T40" fmla="*/ 3 w 17"/>
                <a:gd name="T41" fmla="*/ 13 h 36"/>
                <a:gd name="T42" fmla="*/ 3 w 17"/>
                <a:gd name="T43" fmla="*/ 15 h 36"/>
                <a:gd name="T44" fmla="*/ 2 w 17"/>
                <a:gd name="T45" fmla="*/ 19 h 36"/>
                <a:gd name="T46" fmla="*/ 2 w 17"/>
                <a:gd name="T47" fmla="*/ 21 h 36"/>
                <a:gd name="T48" fmla="*/ 0 w 17"/>
                <a:gd name="T49" fmla="*/ 23 h 36"/>
                <a:gd name="T50" fmla="*/ 0 w 17"/>
                <a:gd name="T51" fmla="*/ 23 h 36"/>
                <a:gd name="T52" fmla="*/ 0 w 17"/>
                <a:gd name="T53" fmla="*/ 26 h 36"/>
                <a:gd name="T54" fmla="*/ 2 w 17"/>
                <a:gd name="T55" fmla="*/ 28 h 36"/>
                <a:gd name="T56" fmla="*/ 3 w 17"/>
                <a:gd name="T57" fmla="*/ 30 h 36"/>
                <a:gd name="T58" fmla="*/ 5 w 17"/>
                <a:gd name="T59" fmla="*/ 32 h 36"/>
                <a:gd name="T60" fmla="*/ 7 w 17"/>
                <a:gd name="T61" fmla="*/ 34 h 36"/>
                <a:gd name="T62" fmla="*/ 9 w 17"/>
                <a:gd name="T63" fmla="*/ 34 h 36"/>
                <a:gd name="T64" fmla="*/ 11 w 17"/>
                <a:gd name="T65"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 h="36">
                  <a:moveTo>
                    <a:pt x="11" y="36"/>
                  </a:moveTo>
                  <a:lnTo>
                    <a:pt x="11" y="36"/>
                  </a:lnTo>
                  <a:lnTo>
                    <a:pt x="13" y="34"/>
                  </a:lnTo>
                  <a:lnTo>
                    <a:pt x="13" y="32"/>
                  </a:lnTo>
                  <a:lnTo>
                    <a:pt x="15" y="30"/>
                  </a:lnTo>
                  <a:lnTo>
                    <a:pt x="15" y="28"/>
                  </a:lnTo>
                  <a:lnTo>
                    <a:pt x="17" y="26"/>
                  </a:lnTo>
                  <a:lnTo>
                    <a:pt x="17" y="24"/>
                  </a:lnTo>
                  <a:lnTo>
                    <a:pt x="17" y="24"/>
                  </a:lnTo>
                  <a:lnTo>
                    <a:pt x="17" y="19"/>
                  </a:lnTo>
                  <a:lnTo>
                    <a:pt x="17" y="17"/>
                  </a:lnTo>
                  <a:lnTo>
                    <a:pt x="17" y="13"/>
                  </a:lnTo>
                  <a:lnTo>
                    <a:pt x="15" y="9"/>
                  </a:lnTo>
                  <a:lnTo>
                    <a:pt x="15" y="7"/>
                  </a:lnTo>
                  <a:lnTo>
                    <a:pt x="13" y="5"/>
                  </a:lnTo>
                  <a:lnTo>
                    <a:pt x="13" y="1"/>
                  </a:lnTo>
                  <a:lnTo>
                    <a:pt x="11" y="0"/>
                  </a:lnTo>
                  <a:lnTo>
                    <a:pt x="9" y="3"/>
                  </a:lnTo>
                  <a:lnTo>
                    <a:pt x="7" y="5"/>
                  </a:lnTo>
                  <a:lnTo>
                    <a:pt x="5" y="9"/>
                  </a:lnTo>
                  <a:lnTo>
                    <a:pt x="3" y="13"/>
                  </a:lnTo>
                  <a:lnTo>
                    <a:pt x="3" y="15"/>
                  </a:lnTo>
                  <a:lnTo>
                    <a:pt x="2" y="19"/>
                  </a:lnTo>
                  <a:lnTo>
                    <a:pt x="2" y="21"/>
                  </a:lnTo>
                  <a:lnTo>
                    <a:pt x="0" y="23"/>
                  </a:lnTo>
                  <a:lnTo>
                    <a:pt x="0" y="23"/>
                  </a:lnTo>
                  <a:lnTo>
                    <a:pt x="0" y="26"/>
                  </a:lnTo>
                  <a:lnTo>
                    <a:pt x="2" y="28"/>
                  </a:lnTo>
                  <a:lnTo>
                    <a:pt x="3" y="30"/>
                  </a:lnTo>
                  <a:lnTo>
                    <a:pt x="5" y="32"/>
                  </a:lnTo>
                  <a:lnTo>
                    <a:pt x="7" y="34"/>
                  </a:lnTo>
                  <a:lnTo>
                    <a:pt x="9" y="34"/>
                  </a:lnTo>
                  <a:lnTo>
                    <a:pt x="11" y="36"/>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87" name="Freeform 141"/>
            <p:cNvSpPr>
              <a:spLocks/>
            </p:cNvSpPr>
            <p:nvPr/>
          </p:nvSpPr>
          <p:spPr bwMode="auto">
            <a:xfrm>
              <a:off x="4671" y="2289"/>
              <a:ext cx="22" cy="25"/>
            </a:xfrm>
            <a:custGeom>
              <a:avLst/>
              <a:gdLst>
                <a:gd name="T0" fmla="*/ 0 w 22"/>
                <a:gd name="T1" fmla="*/ 3 h 23"/>
                <a:gd name="T2" fmla="*/ 2 w 22"/>
                <a:gd name="T3" fmla="*/ 5 h 23"/>
                <a:gd name="T4" fmla="*/ 6 w 22"/>
                <a:gd name="T5" fmla="*/ 7 h 23"/>
                <a:gd name="T6" fmla="*/ 8 w 22"/>
                <a:gd name="T7" fmla="*/ 11 h 23"/>
                <a:gd name="T8" fmla="*/ 10 w 22"/>
                <a:gd name="T9" fmla="*/ 13 h 23"/>
                <a:gd name="T10" fmla="*/ 14 w 22"/>
                <a:gd name="T11" fmla="*/ 15 h 23"/>
                <a:gd name="T12" fmla="*/ 16 w 22"/>
                <a:gd name="T13" fmla="*/ 17 h 23"/>
                <a:gd name="T14" fmla="*/ 16 w 22"/>
                <a:gd name="T15" fmla="*/ 21 h 23"/>
                <a:gd name="T16" fmla="*/ 16 w 22"/>
                <a:gd name="T17" fmla="*/ 23 h 23"/>
                <a:gd name="T18" fmla="*/ 22 w 22"/>
                <a:gd name="T19" fmla="*/ 23 h 23"/>
                <a:gd name="T20" fmla="*/ 22 w 22"/>
                <a:gd name="T21" fmla="*/ 19 h 23"/>
                <a:gd name="T22" fmla="*/ 20 w 22"/>
                <a:gd name="T23" fmla="*/ 15 h 23"/>
                <a:gd name="T24" fmla="*/ 20 w 22"/>
                <a:gd name="T25" fmla="*/ 13 h 23"/>
                <a:gd name="T26" fmla="*/ 20 w 22"/>
                <a:gd name="T27" fmla="*/ 11 h 23"/>
                <a:gd name="T28" fmla="*/ 20 w 22"/>
                <a:gd name="T29" fmla="*/ 9 h 23"/>
                <a:gd name="T30" fmla="*/ 20 w 22"/>
                <a:gd name="T31" fmla="*/ 7 h 23"/>
                <a:gd name="T32" fmla="*/ 20 w 22"/>
                <a:gd name="T33" fmla="*/ 3 h 23"/>
                <a:gd name="T34" fmla="*/ 22 w 22"/>
                <a:gd name="T35" fmla="*/ 1 h 23"/>
                <a:gd name="T36" fmla="*/ 20 w 22"/>
                <a:gd name="T37" fmla="*/ 1 h 23"/>
                <a:gd name="T38" fmla="*/ 16 w 22"/>
                <a:gd name="T39" fmla="*/ 0 h 23"/>
                <a:gd name="T40" fmla="*/ 14 w 22"/>
                <a:gd name="T41" fmla="*/ 0 h 23"/>
                <a:gd name="T42" fmla="*/ 10 w 22"/>
                <a:gd name="T43" fmla="*/ 0 h 23"/>
                <a:gd name="T44" fmla="*/ 8 w 22"/>
                <a:gd name="T45" fmla="*/ 0 h 23"/>
                <a:gd name="T46" fmla="*/ 6 w 22"/>
                <a:gd name="T47" fmla="*/ 0 h 23"/>
                <a:gd name="T48" fmla="*/ 2 w 22"/>
                <a:gd name="T49" fmla="*/ 1 h 23"/>
                <a:gd name="T50" fmla="*/ 0 w 22"/>
                <a:gd name="T51" fmla="*/ 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2" h="23">
                  <a:moveTo>
                    <a:pt x="0" y="3"/>
                  </a:moveTo>
                  <a:lnTo>
                    <a:pt x="2" y="5"/>
                  </a:lnTo>
                  <a:lnTo>
                    <a:pt x="6" y="7"/>
                  </a:lnTo>
                  <a:lnTo>
                    <a:pt x="8" y="11"/>
                  </a:lnTo>
                  <a:lnTo>
                    <a:pt x="10" y="13"/>
                  </a:lnTo>
                  <a:lnTo>
                    <a:pt x="14" y="15"/>
                  </a:lnTo>
                  <a:lnTo>
                    <a:pt x="16" y="17"/>
                  </a:lnTo>
                  <a:lnTo>
                    <a:pt x="16" y="21"/>
                  </a:lnTo>
                  <a:lnTo>
                    <a:pt x="16" y="23"/>
                  </a:lnTo>
                  <a:lnTo>
                    <a:pt x="22" y="23"/>
                  </a:lnTo>
                  <a:lnTo>
                    <a:pt x="22" y="19"/>
                  </a:lnTo>
                  <a:lnTo>
                    <a:pt x="20" y="15"/>
                  </a:lnTo>
                  <a:lnTo>
                    <a:pt x="20" y="13"/>
                  </a:lnTo>
                  <a:lnTo>
                    <a:pt x="20" y="11"/>
                  </a:lnTo>
                  <a:lnTo>
                    <a:pt x="20" y="9"/>
                  </a:lnTo>
                  <a:lnTo>
                    <a:pt x="20" y="7"/>
                  </a:lnTo>
                  <a:lnTo>
                    <a:pt x="20" y="3"/>
                  </a:lnTo>
                  <a:lnTo>
                    <a:pt x="22" y="1"/>
                  </a:lnTo>
                  <a:lnTo>
                    <a:pt x="20" y="1"/>
                  </a:lnTo>
                  <a:lnTo>
                    <a:pt x="16" y="0"/>
                  </a:lnTo>
                  <a:lnTo>
                    <a:pt x="14" y="0"/>
                  </a:lnTo>
                  <a:lnTo>
                    <a:pt x="10" y="0"/>
                  </a:lnTo>
                  <a:lnTo>
                    <a:pt x="8" y="0"/>
                  </a:lnTo>
                  <a:lnTo>
                    <a:pt x="6" y="0"/>
                  </a:lnTo>
                  <a:lnTo>
                    <a:pt x="2" y="1"/>
                  </a:lnTo>
                  <a:lnTo>
                    <a:pt x="0" y="3"/>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88" name="Freeform 142"/>
            <p:cNvSpPr>
              <a:spLocks/>
            </p:cNvSpPr>
            <p:nvPr/>
          </p:nvSpPr>
          <p:spPr bwMode="auto">
            <a:xfrm>
              <a:off x="4648" y="2257"/>
              <a:ext cx="4" cy="16"/>
            </a:xfrm>
            <a:custGeom>
              <a:avLst/>
              <a:gdLst>
                <a:gd name="T0" fmla="*/ 4 w 4"/>
                <a:gd name="T1" fmla="*/ 15 h 15"/>
                <a:gd name="T2" fmla="*/ 4 w 4"/>
                <a:gd name="T3" fmla="*/ 11 h 15"/>
                <a:gd name="T4" fmla="*/ 4 w 4"/>
                <a:gd name="T5" fmla="*/ 9 h 15"/>
                <a:gd name="T6" fmla="*/ 4 w 4"/>
                <a:gd name="T7" fmla="*/ 7 h 15"/>
                <a:gd name="T8" fmla="*/ 4 w 4"/>
                <a:gd name="T9" fmla="*/ 6 h 15"/>
                <a:gd name="T10" fmla="*/ 4 w 4"/>
                <a:gd name="T11" fmla="*/ 4 h 15"/>
                <a:gd name="T12" fmla="*/ 4 w 4"/>
                <a:gd name="T13" fmla="*/ 2 h 15"/>
                <a:gd name="T14" fmla="*/ 2 w 4"/>
                <a:gd name="T15" fmla="*/ 0 h 15"/>
                <a:gd name="T16" fmla="*/ 2 w 4"/>
                <a:gd name="T17" fmla="*/ 0 h 15"/>
                <a:gd name="T18" fmla="*/ 0 w 4"/>
                <a:gd name="T19" fmla="*/ 2 h 15"/>
                <a:gd name="T20" fmla="*/ 0 w 4"/>
                <a:gd name="T21" fmla="*/ 4 h 15"/>
                <a:gd name="T22" fmla="*/ 0 w 4"/>
                <a:gd name="T23" fmla="*/ 6 h 15"/>
                <a:gd name="T24" fmla="*/ 0 w 4"/>
                <a:gd name="T25" fmla="*/ 9 h 15"/>
                <a:gd name="T26" fmla="*/ 0 w 4"/>
                <a:gd name="T27" fmla="*/ 11 h 15"/>
                <a:gd name="T28" fmla="*/ 0 w 4"/>
                <a:gd name="T29" fmla="*/ 13 h 15"/>
                <a:gd name="T30" fmla="*/ 2 w 4"/>
                <a:gd name="T31" fmla="*/ 13 h 15"/>
                <a:gd name="T32" fmla="*/ 4 w 4"/>
                <a:gd name="T33"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 h="15">
                  <a:moveTo>
                    <a:pt x="4" y="15"/>
                  </a:moveTo>
                  <a:lnTo>
                    <a:pt x="4" y="11"/>
                  </a:lnTo>
                  <a:lnTo>
                    <a:pt x="4" y="9"/>
                  </a:lnTo>
                  <a:lnTo>
                    <a:pt x="4" y="7"/>
                  </a:lnTo>
                  <a:lnTo>
                    <a:pt x="4" y="6"/>
                  </a:lnTo>
                  <a:lnTo>
                    <a:pt x="4" y="4"/>
                  </a:lnTo>
                  <a:lnTo>
                    <a:pt x="4" y="2"/>
                  </a:lnTo>
                  <a:lnTo>
                    <a:pt x="2" y="0"/>
                  </a:lnTo>
                  <a:lnTo>
                    <a:pt x="2" y="0"/>
                  </a:lnTo>
                  <a:lnTo>
                    <a:pt x="0" y="2"/>
                  </a:lnTo>
                  <a:lnTo>
                    <a:pt x="0" y="4"/>
                  </a:lnTo>
                  <a:lnTo>
                    <a:pt x="0" y="6"/>
                  </a:lnTo>
                  <a:lnTo>
                    <a:pt x="0" y="9"/>
                  </a:lnTo>
                  <a:lnTo>
                    <a:pt x="0" y="11"/>
                  </a:lnTo>
                  <a:lnTo>
                    <a:pt x="0" y="13"/>
                  </a:lnTo>
                  <a:lnTo>
                    <a:pt x="2" y="13"/>
                  </a:lnTo>
                  <a:lnTo>
                    <a:pt x="4" y="15"/>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89" name="Freeform 143"/>
            <p:cNvSpPr>
              <a:spLocks/>
            </p:cNvSpPr>
            <p:nvPr/>
          </p:nvSpPr>
          <p:spPr bwMode="auto">
            <a:xfrm>
              <a:off x="4629" y="2257"/>
              <a:ext cx="14" cy="10"/>
            </a:xfrm>
            <a:custGeom>
              <a:avLst/>
              <a:gdLst>
                <a:gd name="T0" fmla="*/ 6 w 14"/>
                <a:gd name="T1" fmla="*/ 0 h 9"/>
                <a:gd name="T2" fmla="*/ 0 w 14"/>
                <a:gd name="T3" fmla="*/ 9 h 9"/>
                <a:gd name="T4" fmla="*/ 2 w 14"/>
                <a:gd name="T5" fmla="*/ 9 h 9"/>
                <a:gd name="T6" fmla="*/ 4 w 14"/>
                <a:gd name="T7" fmla="*/ 9 h 9"/>
                <a:gd name="T8" fmla="*/ 6 w 14"/>
                <a:gd name="T9" fmla="*/ 9 h 9"/>
                <a:gd name="T10" fmla="*/ 8 w 14"/>
                <a:gd name="T11" fmla="*/ 9 h 9"/>
                <a:gd name="T12" fmla="*/ 10 w 14"/>
                <a:gd name="T13" fmla="*/ 9 h 9"/>
                <a:gd name="T14" fmla="*/ 12 w 14"/>
                <a:gd name="T15" fmla="*/ 7 h 9"/>
                <a:gd name="T16" fmla="*/ 12 w 14"/>
                <a:gd name="T17" fmla="*/ 6 h 9"/>
                <a:gd name="T18" fmla="*/ 14 w 14"/>
                <a:gd name="T19" fmla="*/ 6 h 9"/>
                <a:gd name="T20" fmla="*/ 14 w 14"/>
                <a:gd name="T21" fmla="*/ 0 h 9"/>
                <a:gd name="T22" fmla="*/ 12 w 14"/>
                <a:gd name="T23" fmla="*/ 0 h 9"/>
                <a:gd name="T24" fmla="*/ 12 w 14"/>
                <a:gd name="T25" fmla="*/ 0 h 9"/>
                <a:gd name="T26" fmla="*/ 12 w 14"/>
                <a:gd name="T27" fmla="*/ 0 h 9"/>
                <a:gd name="T28" fmla="*/ 10 w 14"/>
                <a:gd name="T29" fmla="*/ 0 h 9"/>
                <a:gd name="T30" fmla="*/ 10 w 14"/>
                <a:gd name="T31" fmla="*/ 0 h 9"/>
                <a:gd name="T32" fmla="*/ 8 w 14"/>
                <a:gd name="T33" fmla="*/ 0 h 9"/>
                <a:gd name="T34" fmla="*/ 6 w 14"/>
                <a:gd name="T35" fmla="*/ 0 h 9"/>
                <a:gd name="T36" fmla="*/ 6 w 14"/>
                <a:gd name="T3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 h="9">
                  <a:moveTo>
                    <a:pt x="6" y="0"/>
                  </a:moveTo>
                  <a:lnTo>
                    <a:pt x="0" y="9"/>
                  </a:lnTo>
                  <a:lnTo>
                    <a:pt x="2" y="9"/>
                  </a:lnTo>
                  <a:lnTo>
                    <a:pt x="4" y="9"/>
                  </a:lnTo>
                  <a:lnTo>
                    <a:pt x="6" y="9"/>
                  </a:lnTo>
                  <a:lnTo>
                    <a:pt x="8" y="9"/>
                  </a:lnTo>
                  <a:lnTo>
                    <a:pt x="10" y="9"/>
                  </a:lnTo>
                  <a:lnTo>
                    <a:pt x="12" y="7"/>
                  </a:lnTo>
                  <a:lnTo>
                    <a:pt x="12" y="6"/>
                  </a:lnTo>
                  <a:lnTo>
                    <a:pt x="14" y="6"/>
                  </a:lnTo>
                  <a:lnTo>
                    <a:pt x="14" y="0"/>
                  </a:lnTo>
                  <a:lnTo>
                    <a:pt x="12" y="0"/>
                  </a:lnTo>
                  <a:lnTo>
                    <a:pt x="12" y="0"/>
                  </a:lnTo>
                  <a:lnTo>
                    <a:pt x="12" y="0"/>
                  </a:lnTo>
                  <a:lnTo>
                    <a:pt x="10" y="0"/>
                  </a:lnTo>
                  <a:lnTo>
                    <a:pt x="10" y="0"/>
                  </a:lnTo>
                  <a:lnTo>
                    <a:pt x="8" y="0"/>
                  </a:lnTo>
                  <a:lnTo>
                    <a:pt x="6" y="0"/>
                  </a:lnTo>
                  <a:lnTo>
                    <a:pt x="6"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90" name="Freeform 144"/>
            <p:cNvSpPr>
              <a:spLocks/>
            </p:cNvSpPr>
            <p:nvPr/>
          </p:nvSpPr>
          <p:spPr bwMode="auto">
            <a:xfrm>
              <a:off x="4658" y="2278"/>
              <a:ext cx="10" cy="6"/>
            </a:xfrm>
            <a:custGeom>
              <a:avLst/>
              <a:gdLst>
                <a:gd name="T0" fmla="*/ 0 w 10"/>
                <a:gd name="T1" fmla="*/ 0 h 6"/>
                <a:gd name="T2" fmla="*/ 10 w 10"/>
                <a:gd name="T3" fmla="*/ 6 h 6"/>
                <a:gd name="T4" fmla="*/ 8 w 10"/>
                <a:gd name="T5" fmla="*/ 6 h 6"/>
                <a:gd name="T6" fmla="*/ 8 w 10"/>
                <a:gd name="T7" fmla="*/ 0 h 6"/>
                <a:gd name="T8" fmla="*/ 8 w 10"/>
                <a:gd name="T9" fmla="*/ 0 h 6"/>
                <a:gd name="T10" fmla="*/ 6 w 10"/>
                <a:gd name="T11" fmla="*/ 0 h 6"/>
                <a:gd name="T12" fmla="*/ 6 w 10"/>
                <a:gd name="T13" fmla="*/ 0 h 6"/>
                <a:gd name="T14" fmla="*/ 4 w 10"/>
                <a:gd name="T15" fmla="*/ 0 h 6"/>
                <a:gd name="T16" fmla="*/ 4 w 10"/>
                <a:gd name="T17" fmla="*/ 0 h 6"/>
                <a:gd name="T18" fmla="*/ 2 w 10"/>
                <a:gd name="T19" fmla="*/ 0 h 6"/>
                <a:gd name="T20" fmla="*/ 0 w 10"/>
                <a:gd name="T21" fmla="*/ 0 h 6"/>
                <a:gd name="T22" fmla="*/ 0 w 10"/>
                <a:gd name="T2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 h="6">
                  <a:moveTo>
                    <a:pt x="0" y="0"/>
                  </a:moveTo>
                  <a:lnTo>
                    <a:pt x="10" y="6"/>
                  </a:lnTo>
                  <a:lnTo>
                    <a:pt x="8" y="6"/>
                  </a:lnTo>
                  <a:lnTo>
                    <a:pt x="8" y="0"/>
                  </a:lnTo>
                  <a:lnTo>
                    <a:pt x="8" y="0"/>
                  </a:lnTo>
                  <a:lnTo>
                    <a:pt x="6" y="0"/>
                  </a:lnTo>
                  <a:lnTo>
                    <a:pt x="6" y="0"/>
                  </a:lnTo>
                  <a:lnTo>
                    <a:pt x="4" y="0"/>
                  </a:lnTo>
                  <a:lnTo>
                    <a:pt x="4" y="0"/>
                  </a:lnTo>
                  <a:lnTo>
                    <a:pt x="2" y="0"/>
                  </a:lnTo>
                  <a:lnTo>
                    <a:pt x="0" y="0"/>
                  </a:lnTo>
                  <a:lnTo>
                    <a:pt x="0"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91" name="Freeform 145"/>
            <p:cNvSpPr>
              <a:spLocks/>
            </p:cNvSpPr>
            <p:nvPr/>
          </p:nvSpPr>
          <p:spPr bwMode="auto">
            <a:xfrm>
              <a:off x="4631" y="2401"/>
              <a:ext cx="17" cy="8"/>
            </a:xfrm>
            <a:custGeom>
              <a:avLst/>
              <a:gdLst>
                <a:gd name="T0" fmla="*/ 15 w 17"/>
                <a:gd name="T1" fmla="*/ 8 h 8"/>
                <a:gd name="T2" fmla="*/ 15 w 17"/>
                <a:gd name="T3" fmla="*/ 8 h 8"/>
                <a:gd name="T4" fmla="*/ 15 w 17"/>
                <a:gd name="T5" fmla="*/ 6 h 8"/>
                <a:gd name="T6" fmla="*/ 15 w 17"/>
                <a:gd name="T7" fmla="*/ 6 h 8"/>
                <a:gd name="T8" fmla="*/ 15 w 17"/>
                <a:gd name="T9" fmla="*/ 4 h 8"/>
                <a:gd name="T10" fmla="*/ 17 w 17"/>
                <a:gd name="T11" fmla="*/ 4 h 8"/>
                <a:gd name="T12" fmla="*/ 17 w 17"/>
                <a:gd name="T13" fmla="*/ 2 h 8"/>
                <a:gd name="T14" fmla="*/ 17 w 17"/>
                <a:gd name="T15" fmla="*/ 2 h 8"/>
                <a:gd name="T16" fmla="*/ 17 w 17"/>
                <a:gd name="T17" fmla="*/ 0 h 8"/>
                <a:gd name="T18" fmla="*/ 15 w 17"/>
                <a:gd name="T19" fmla="*/ 0 h 8"/>
                <a:gd name="T20" fmla="*/ 12 w 17"/>
                <a:gd name="T21" fmla="*/ 0 h 8"/>
                <a:gd name="T22" fmla="*/ 10 w 17"/>
                <a:gd name="T23" fmla="*/ 0 h 8"/>
                <a:gd name="T24" fmla="*/ 8 w 17"/>
                <a:gd name="T25" fmla="*/ 0 h 8"/>
                <a:gd name="T26" fmla="*/ 6 w 17"/>
                <a:gd name="T27" fmla="*/ 0 h 8"/>
                <a:gd name="T28" fmla="*/ 4 w 17"/>
                <a:gd name="T29" fmla="*/ 2 h 8"/>
                <a:gd name="T30" fmla="*/ 2 w 17"/>
                <a:gd name="T31" fmla="*/ 2 h 8"/>
                <a:gd name="T32" fmla="*/ 0 w 17"/>
                <a:gd name="T33" fmla="*/ 2 h 8"/>
                <a:gd name="T34" fmla="*/ 2 w 17"/>
                <a:gd name="T35" fmla="*/ 4 h 8"/>
                <a:gd name="T36" fmla="*/ 4 w 17"/>
                <a:gd name="T37" fmla="*/ 6 h 8"/>
                <a:gd name="T38" fmla="*/ 6 w 17"/>
                <a:gd name="T39" fmla="*/ 6 h 8"/>
                <a:gd name="T40" fmla="*/ 8 w 17"/>
                <a:gd name="T41" fmla="*/ 8 h 8"/>
                <a:gd name="T42" fmla="*/ 10 w 17"/>
                <a:gd name="T43" fmla="*/ 8 h 8"/>
                <a:gd name="T44" fmla="*/ 12 w 17"/>
                <a:gd name="T45" fmla="*/ 8 h 8"/>
                <a:gd name="T46" fmla="*/ 14 w 17"/>
                <a:gd name="T47" fmla="*/ 8 h 8"/>
                <a:gd name="T48" fmla="*/ 15 w 17"/>
                <a:gd name="T49"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 h="8">
                  <a:moveTo>
                    <a:pt x="15" y="8"/>
                  </a:moveTo>
                  <a:lnTo>
                    <a:pt x="15" y="8"/>
                  </a:lnTo>
                  <a:lnTo>
                    <a:pt x="15" y="6"/>
                  </a:lnTo>
                  <a:lnTo>
                    <a:pt x="15" y="6"/>
                  </a:lnTo>
                  <a:lnTo>
                    <a:pt x="15" y="4"/>
                  </a:lnTo>
                  <a:lnTo>
                    <a:pt x="17" y="4"/>
                  </a:lnTo>
                  <a:lnTo>
                    <a:pt x="17" y="2"/>
                  </a:lnTo>
                  <a:lnTo>
                    <a:pt x="17" y="2"/>
                  </a:lnTo>
                  <a:lnTo>
                    <a:pt x="17" y="0"/>
                  </a:lnTo>
                  <a:lnTo>
                    <a:pt x="15" y="0"/>
                  </a:lnTo>
                  <a:lnTo>
                    <a:pt x="12" y="0"/>
                  </a:lnTo>
                  <a:lnTo>
                    <a:pt x="10" y="0"/>
                  </a:lnTo>
                  <a:lnTo>
                    <a:pt x="8" y="0"/>
                  </a:lnTo>
                  <a:lnTo>
                    <a:pt x="6" y="0"/>
                  </a:lnTo>
                  <a:lnTo>
                    <a:pt x="4" y="2"/>
                  </a:lnTo>
                  <a:lnTo>
                    <a:pt x="2" y="2"/>
                  </a:lnTo>
                  <a:lnTo>
                    <a:pt x="0" y="2"/>
                  </a:lnTo>
                  <a:lnTo>
                    <a:pt x="2" y="4"/>
                  </a:lnTo>
                  <a:lnTo>
                    <a:pt x="4" y="6"/>
                  </a:lnTo>
                  <a:lnTo>
                    <a:pt x="6" y="6"/>
                  </a:lnTo>
                  <a:lnTo>
                    <a:pt x="8" y="8"/>
                  </a:lnTo>
                  <a:lnTo>
                    <a:pt x="10" y="8"/>
                  </a:lnTo>
                  <a:lnTo>
                    <a:pt x="12" y="8"/>
                  </a:lnTo>
                  <a:lnTo>
                    <a:pt x="14" y="8"/>
                  </a:lnTo>
                  <a:lnTo>
                    <a:pt x="15" y="8"/>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92" name="Freeform 146"/>
            <p:cNvSpPr>
              <a:spLocks/>
            </p:cNvSpPr>
            <p:nvPr/>
          </p:nvSpPr>
          <p:spPr bwMode="auto">
            <a:xfrm>
              <a:off x="4622" y="2414"/>
              <a:ext cx="9" cy="7"/>
            </a:xfrm>
            <a:custGeom>
              <a:avLst/>
              <a:gdLst>
                <a:gd name="T0" fmla="*/ 7 w 9"/>
                <a:gd name="T1" fmla="*/ 7 h 7"/>
                <a:gd name="T2" fmla="*/ 9 w 9"/>
                <a:gd name="T3" fmla="*/ 2 h 7"/>
                <a:gd name="T4" fmla="*/ 7 w 9"/>
                <a:gd name="T5" fmla="*/ 2 h 7"/>
                <a:gd name="T6" fmla="*/ 5 w 9"/>
                <a:gd name="T7" fmla="*/ 2 h 7"/>
                <a:gd name="T8" fmla="*/ 5 w 9"/>
                <a:gd name="T9" fmla="*/ 2 h 7"/>
                <a:gd name="T10" fmla="*/ 3 w 9"/>
                <a:gd name="T11" fmla="*/ 2 h 7"/>
                <a:gd name="T12" fmla="*/ 3 w 9"/>
                <a:gd name="T13" fmla="*/ 2 h 7"/>
                <a:gd name="T14" fmla="*/ 1 w 9"/>
                <a:gd name="T15" fmla="*/ 0 h 7"/>
                <a:gd name="T16" fmla="*/ 0 w 9"/>
                <a:gd name="T17" fmla="*/ 0 h 7"/>
                <a:gd name="T18" fmla="*/ 0 w 9"/>
                <a:gd name="T19" fmla="*/ 0 h 7"/>
                <a:gd name="T20" fmla="*/ 7 w 9"/>
                <a:gd name="T21"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7">
                  <a:moveTo>
                    <a:pt x="7" y="7"/>
                  </a:moveTo>
                  <a:lnTo>
                    <a:pt x="9" y="2"/>
                  </a:lnTo>
                  <a:lnTo>
                    <a:pt x="7" y="2"/>
                  </a:lnTo>
                  <a:lnTo>
                    <a:pt x="5" y="2"/>
                  </a:lnTo>
                  <a:lnTo>
                    <a:pt x="5" y="2"/>
                  </a:lnTo>
                  <a:lnTo>
                    <a:pt x="3" y="2"/>
                  </a:lnTo>
                  <a:lnTo>
                    <a:pt x="3" y="2"/>
                  </a:lnTo>
                  <a:lnTo>
                    <a:pt x="1" y="0"/>
                  </a:lnTo>
                  <a:lnTo>
                    <a:pt x="0" y="0"/>
                  </a:lnTo>
                  <a:lnTo>
                    <a:pt x="0" y="0"/>
                  </a:lnTo>
                  <a:lnTo>
                    <a:pt x="7" y="7"/>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93" name="Freeform 147"/>
            <p:cNvSpPr>
              <a:spLocks/>
            </p:cNvSpPr>
            <p:nvPr/>
          </p:nvSpPr>
          <p:spPr bwMode="auto">
            <a:xfrm>
              <a:off x="4157" y="2269"/>
              <a:ext cx="8" cy="36"/>
            </a:xfrm>
            <a:custGeom>
              <a:avLst/>
              <a:gdLst>
                <a:gd name="T0" fmla="*/ 4 w 8"/>
                <a:gd name="T1" fmla="*/ 33 h 33"/>
                <a:gd name="T2" fmla="*/ 4 w 8"/>
                <a:gd name="T3" fmla="*/ 31 h 33"/>
                <a:gd name="T4" fmla="*/ 4 w 8"/>
                <a:gd name="T5" fmla="*/ 31 h 33"/>
                <a:gd name="T6" fmla="*/ 2 w 8"/>
                <a:gd name="T7" fmla="*/ 29 h 33"/>
                <a:gd name="T8" fmla="*/ 2 w 8"/>
                <a:gd name="T9" fmla="*/ 29 h 33"/>
                <a:gd name="T10" fmla="*/ 2 w 8"/>
                <a:gd name="T11" fmla="*/ 27 h 33"/>
                <a:gd name="T12" fmla="*/ 0 w 8"/>
                <a:gd name="T13" fmla="*/ 25 h 33"/>
                <a:gd name="T14" fmla="*/ 0 w 8"/>
                <a:gd name="T15" fmla="*/ 25 h 33"/>
                <a:gd name="T16" fmla="*/ 0 w 8"/>
                <a:gd name="T17" fmla="*/ 23 h 33"/>
                <a:gd name="T18" fmla="*/ 0 w 8"/>
                <a:gd name="T19" fmla="*/ 19 h 33"/>
                <a:gd name="T20" fmla="*/ 0 w 8"/>
                <a:gd name="T21" fmla="*/ 16 h 33"/>
                <a:gd name="T22" fmla="*/ 2 w 8"/>
                <a:gd name="T23" fmla="*/ 14 h 33"/>
                <a:gd name="T24" fmla="*/ 2 w 8"/>
                <a:gd name="T25" fmla="*/ 10 h 33"/>
                <a:gd name="T26" fmla="*/ 4 w 8"/>
                <a:gd name="T27" fmla="*/ 8 h 33"/>
                <a:gd name="T28" fmla="*/ 4 w 8"/>
                <a:gd name="T29" fmla="*/ 6 h 33"/>
                <a:gd name="T30" fmla="*/ 6 w 8"/>
                <a:gd name="T31" fmla="*/ 2 h 33"/>
                <a:gd name="T32" fmla="*/ 8 w 8"/>
                <a:gd name="T33" fmla="*/ 0 h 33"/>
                <a:gd name="T34" fmla="*/ 8 w 8"/>
                <a:gd name="T35" fmla="*/ 0 h 33"/>
                <a:gd name="T36" fmla="*/ 8 w 8"/>
                <a:gd name="T37" fmla="*/ 2 h 33"/>
                <a:gd name="T38" fmla="*/ 8 w 8"/>
                <a:gd name="T39" fmla="*/ 2 h 33"/>
                <a:gd name="T40" fmla="*/ 8 w 8"/>
                <a:gd name="T41" fmla="*/ 4 h 33"/>
                <a:gd name="T42" fmla="*/ 8 w 8"/>
                <a:gd name="T43" fmla="*/ 6 h 33"/>
                <a:gd name="T44" fmla="*/ 8 w 8"/>
                <a:gd name="T45" fmla="*/ 6 h 33"/>
                <a:gd name="T46" fmla="*/ 8 w 8"/>
                <a:gd name="T47" fmla="*/ 8 h 33"/>
                <a:gd name="T48" fmla="*/ 8 w 8"/>
                <a:gd name="T49" fmla="*/ 10 h 33"/>
                <a:gd name="T50" fmla="*/ 8 w 8"/>
                <a:gd name="T51" fmla="*/ 12 h 33"/>
                <a:gd name="T52" fmla="*/ 8 w 8"/>
                <a:gd name="T53" fmla="*/ 14 h 33"/>
                <a:gd name="T54" fmla="*/ 8 w 8"/>
                <a:gd name="T55" fmla="*/ 16 h 33"/>
                <a:gd name="T56" fmla="*/ 8 w 8"/>
                <a:gd name="T57" fmla="*/ 18 h 33"/>
                <a:gd name="T58" fmla="*/ 6 w 8"/>
                <a:gd name="T59" fmla="*/ 19 h 33"/>
                <a:gd name="T60" fmla="*/ 6 w 8"/>
                <a:gd name="T61" fmla="*/ 21 h 33"/>
                <a:gd name="T62" fmla="*/ 6 w 8"/>
                <a:gd name="T63" fmla="*/ 21 h 33"/>
                <a:gd name="T64" fmla="*/ 4 w 8"/>
                <a:gd name="T65" fmla="*/ 23 h 33"/>
                <a:gd name="T66" fmla="*/ 4 w 8"/>
                <a:gd name="T67"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 h="33">
                  <a:moveTo>
                    <a:pt x="4" y="33"/>
                  </a:moveTo>
                  <a:lnTo>
                    <a:pt x="4" y="31"/>
                  </a:lnTo>
                  <a:lnTo>
                    <a:pt x="4" y="31"/>
                  </a:lnTo>
                  <a:lnTo>
                    <a:pt x="2" y="29"/>
                  </a:lnTo>
                  <a:lnTo>
                    <a:pt x="2" y="29"/>
                  </a:lnTo>
                  <a:lnTo>
                    <a:pt x="2" y="27"/>
                  </a:lnTo>
                  <a:lnTo>
                    <a:pt x="0" y="25"/>
                  </a:lnTo>
                  <a:lnTo>
                    <a:pt x="0" y="25"/>
                  </a:lnTo>
                  <a:lnTo>
                    <a:pt x="0" y="23"/>
                  </a:lnTo>
                  <a:lnTo>
                    <a:pt x="0" y="19"/>
                  </a:lnTo>
                  <a:lnTo>
                    <a:pt x="0" y="16"/>
                  </a:lnTo>
                  <a:lnTo>
                    <a:pt x="2" y="14"/>
                  </a:lnTo>
                  <a:lnTo>
                    <a:pt x="2" y="10"/>
                  </a:lnTo>
                  <a:lnTo>
                    <a:pt x="4" y="8"/>
                  </a:lnTo>
                  <a:lnTo>
                    <a:pt x="4" y="6"/>
                  </a:lnTo>
                  <a:lnTo>
                    <a:pt x="6" y="2"/>
                  </a:lnTo>
                  <a:lnTo>
                    <a:pt x="8" y="0"/>
                  </a:lnTo>
                  <a:lnTo>
                    <a:pt x="8" y="0"/>
                  </a:lnTo>
                  <a:lnTo>
                    <a:pt x="8" y="2"/>
                  </a:lnTo>
                  <a:lnTo>
                    <a:pt x="8" y="2"/>
                  </a:lnTo>
                  <a:lnTo>
                    <a:pt x="8" y="4"/>
                  </a:lnTo>
                  <a:lnTo>
                    <a:pt x="8" y="6"/>
                  </a:lnTo>
                  <a:lnTo>
                    <a:pt x="8" y="6"/>
                  </a:lnTo>
                  <a:lnTo>
                    <a:pt x="8" y="8"/>
                  </a:lnTo>
                  <a:lnTo>
                    <a:pt x="8" y="10"/>
                  </a:lnTo>
                  <a:lnTo>
                    <a:pt x="8" y="12"/>
                  </a:lnTo>
                  <a:lnTo>
                    <a:pt x="8" y="14"/>
                  </a:lnTo>
                  <a:lnTo>
                    <a:pt x="8" y="16"/>
                  </a:lnTo>
                  <a:lnTo>
                    <a:pt x="8" y="18"/>
                  </a:lnTo>
                  <a:lnTo>
                    <a:pt x="6" y="19"/>
                  </a:lnTo>
                  <a:lnTo>
                    <a:pt x="6" y="21"/>
                  </a:lnTo>
                  <a:lnTo>
                    <a:pt x="6" y="21"/>
                  </a:lnTo>
                  <a:lnTo>
                    <a:pt x="4" y="23"/>
                  </a:lnTo>
                  <a:lnTo>
                    <a:pt x="4" y="33"/>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94" name="Freeform 148"/>
            <p:cNvSpPr>
              <a:spLocks/>
            </p:cNvSpPr>
            <p:nvPr/>
          </p:nvSpPr>
          <p:spPr bwMode="auto">
            <a:xfrm>
              <a:off x="2148" y="3618"/>
              <a:ext cx="38" cy="20"/>
            </a:xfrm>
            <a:custGeom>
              <a:avLst/>
              <a:gdLst>
                <a:gd name="T0" fmla="*/ 0 w 38"/>
                <a:gd name="T1" fmla="*/ 6 h 18"/>
                <a:gd name="T2" fmla="*/ 6 w 38"/>
                <a:gd name="T3" fmla="*/ 6 h 18"/>
                <a:gd name="T4" fmla="*/ 12 w 38"/>
                <a:gd name="T5" fmla="*/ 8 h 18"/>
                <a:gd name="T6" fmla="*/ 15 w 38"/>
                <a:gd name="T7" fmla="*/ 10 h 18"/>
                <a:gd name="T8" fmla="*/ 17 w 38"/>
                <a:gd name="T9" fmla="*/ 12 h 18"/>
                <a:gd name="T10" fmla="*/ 21 w 38"/>
                <a:gd name="T11" fmla="*/ 14 h 18"/>
                <a:gd name="T12" fmla="*/ 23 w 38"/>
                <a:gd name="T13" fmla="*/ 16 h 18"/>
                <a:gd name="T14" fmla="*/ 27 w 38"/>
                <a:gd name="T15" fmla="*/ 18 h 18"/>
                <a:gd name="T16" fmla="*/ 29 w 38"/>
                <a:gd name="T17" fmla="*/ 18 h 18"/>
                <a:gd name="T18" fmla="*/ 31 w 38"/>
                <a:gd name="T19" fmla="*/ 18 h 18"/>
                <a:gd name="T20" fmla="*/ 31 w 38"/>
                <a:gd name="T21" fmla="*/ 18 h 18"/>
                <a:gd name="T22" fmla="*/ 33 w 38"/>
                <a:gd name="T23" fmla="*/ 18 h 18"/>
                <a:gd name="T24" fmla="*/ 33 w 38"/>
                <a:gd name="T25" fmla="*/ 16 h 18"/>
                <a:gd name="T26" fmla="*/ 35 w 38"/>
                <a:gd name="T27" fmla="*/ 16 h 18"/>
                <a:gd name="T28" fmla="*/ 35 w 38"/>
                <a:gd name="T29" fmla="*/ 16 h 18"/>
                <a:gd name="T30" fmla="*/ 37 w 38"/>
                <a:gd name="T31" fmla="*/ 14 h 18"/>
                <a:gd name="T32" fmla="*/ 38 w 38"/>
                <a:gd name="T33" fmla="*/ 14 h 18"/>
                <a:gd name="T34" fmla="*/ 35 w 38"/>
                <a:gd name="T35" fmla="*/ 12 h 18"/>
                <a:gd name="T36" fmla="*/ 33 w 38"/>
                <a:gd name="T37" fmla="*/ 10 h 18"/>
                <a:gd name="T38" fmla="*/ 31 w 38"/>
                <a:gd name="T39" fmla="*/ 8 h 18"/>
                <a:gd name="T40" fmla="*/ 27 w 38"/>
                <a:gd name="T41" fmla="*/ 6 h 18"/>
                <a:gd name="T42" fmla="*/ 25 w 38"/>
                <a:gd name="T43" fmla="*/ 4 h 18"/>
                <a:gd name="T44" fmla="*/ 23 w 38"/>
                <a:gd name="T45" fmla="*/ 2 h 18"/>
                <a:gd name="T46" fmla="*/ 21 w 38"/>
                <a:gd name="T47" fmla="*/ 2 h 18"/>
                <a:gd name="T48" fmla="*/ 17 w 38"/>
                <a:gd name="T49" fmla="*/ 0 h 18"/>
                <a:gd name="T50" fmla="*/ 0 w 38"/>
                <a:gd name="T51" fmla="*/ 0 h 18"/>
                <a:gd name="T52" fmla="*/ 0 w 38"/>
                <a:gd name="T53" fmla="*/ 0 h 18"/>
                <a:gd name="T54" fmla="*/ 0 w 38"/>
                <a:gd name="T55" fmla="*/ 2 h 18"/>
                <a:gd name="T56" fmla="*/ 0 w 38"/>
                <a:gd name="T57" fmla="*/ 2 h 18"/>
                <a:gd name="T58" fmla="*/ 0 w 38"/>
                <a:gd name="T59" fmla="*/ 4 h 18"/>
                <a:gd name="T60" fmla="*/ 0 w 38"/>
                <a:gd name="T61" fmla="*/ 4 h 18"/>
                <a:gd name="T62" fmla="*/ 0 w 38"/>
                <a:gd name="T63" fmla="*/ 6 h 18"/>
                <a:gd name="T64" fmla="*/ 0 w 38"/>
                <a:gd name="T65" fmla="*/ 6 h 18"/>
                <a:gd name="T66" fmla="*/ 0 w 38"/>
                <a:gd name="T67" fmla="*/ 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8" h="18">
                  <a:moveTo>
                    <a:pt x="0" y="6"/>
                  </a:moveTo>
                  <a:lnTo>
                    <a:pt x="6" y="6"/>
                  </a:lnTo>
                  <a:lnTo>
                    <a:pt x="12" y="8"/>
                  </a:lnTo>
                  <a:lnTo>
                    <a:pt x="15" y="10"/>
                  </a:lnTo>
                  <a:lnTo>
                    <a:pt x="17" y="12"/>
                  </a:lnTo>
                  <a:lnTo>
                    <a:pt x="21" y="14"/>
                  </a:lnTo>
                  <a:lnTo>
                    <a:pt x="23" y="16"/>
                  </a:lnTo>
                  <a:lnTo>
                    <a:pt x="27" y="18"/>
                  </a:lnTo>
                  <a:lnTo>
                    <a:pt x="29" y="18"/>
                  </a:lnTo>
                  <a:lnTo>
                    <a:pt x="31" y="18"/>
                  </a:lnTo>
                  <a:lnTo>
                    <a:pt x="31" y="18"/>
                  </a:lnTo>
                  <a:lnTo>
                    <a:pt x="33" y="18"/>
                  </a:lnTo>
                  <a:lnTo>
                    <a:pt x="33" y="16"/>
                  </a:lnTo>
                  <a:lnTo>
                    <a:pt x="35" y="16"/>
                  </a:lnTo>
                  <a:lnTo>
                    <a:pt x="35" y="16"/>
                  </a:lnTo>
                  <a:lnTo>
                    <a:pt x="37" y="14"/>
                  </a:lnTo>
                  <a:lnTo>
                    <a:pt x="38" y="14"/>
                  </a:lnTo>
                  <a:lnTo>
                    <a:pt x="35" y="12"/>
                  </a:lnTo>
                  <a:lnTo>
                    <a:pt x="33" y="10"/>
                  </a:lnTo>
                  <a:lnTo>
                    <a:pt x="31" y="8"/>
                  </a:lnTo>
                  <a:lnTo>
                    <a:pt x="27" y="6"/>
                  </a:lnTo>
                  <a:lnTo>
                    <a:pt x="25" y="4"/>
                  </a:lnTo>
                  <a:lnTo>
                    <a:pt x="23" y="2"/>
                  </a:lnTo>
                  <a:lnTo>
                    <a:pt x="21" y="2"/>
                  </a:lnTo>
                  <a:lnTo>
                    <a:pt x="17" y="0"/>
                  </a:lnTo>
                  <a:lnTo>
                    <a:pt x="0" y="0"/>
                  </a:lnTo>
                  <a:lnTo>
                    <a:pt x="0" y="0"/>
                  </a:lnTo>
                  <a:lnTo>
                    <a:pt x="0" y="2"/>
                  </a:lnTo>
                  <a:lnTo>
                    <a:pt x="0" y="2"/>
                  </a:lnTo>
                  <a:lnTo>
                    <a:pt x="0" y="4"/>
                  </a:lnTo>
                  <a:lnTo>
                    <a:pt x="0" y="4"/>
                  </a:lnTo>
                  <a:lnTo>
                    <a:pt x="0" y="6"/>
                  </a:lnTo>
                  <a:lnTo>
                    <a:pt x="0" y="6"/>
                  </a:lnTo>
                  <a:lnTo>
                    <a:pt x="0" y="6"/>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95" name="Freeform 149"/>
            <p:cNvSpPr>
              <a:spLocks/>
            </p:cNvSpPr>
            <p:nvPr/>
          </p:nvSpPr>
          <p:spPr bwMode="auto">
            <a:xfrm>
              <a:off x="3641" y="3516"/>
              <a:ext cx="21" cy="13"/>
            </a:xfrm>
            <a:custGeom>
              <a:avLst/>
              <a:gdLst>
                <a:gd name="T0" fmla="*/ 2 w 21"/>
                <a:gd name="T1" fmla="*/ 0 h 12"/>
                <a:gd name="T2" fmla="*/ 6 w 21"/>
                <a:gd name="T3" fmla="*/ 0 h 12"/>
                <a:gd name="T4" fmla="*/ 8 w 21"/>
                <a:gd name="T5" fmla="*/ 0 h 12"/>
                <a:gd name="T6" fmla="*/ 10 w 21"/>
                <a:gd name="T7" fmla="*/ 0 h 12"/>
                <a:gd name="T8" fmla="*/ 12 w 21"/>
                <a:gd name="T9" fmla="*/ 0 h 12"/>
                <a:gd name="T10" fmla="*/ 13 w 21"/>
                <a:gd name="T11" fmla="*/ 0 h 12"/>
                <a:gd name="T12" fmla="*/ 15 w 21"/>
                <a:gd name="T13" fmla="*/ 2 h 12"/>
                <a:gd name="T14" fmla="*/ 17 w 21"/>
                <a:gd name="T15" fmla="*/ 2 h 12"/>
                <a:gd name="T16" fmla="*/ 21 w 21"/>
                <a:gd name="T17" fmla="*/ 2 h 12"/>
                <a:gd name="T18" fmla="*/ 19 w 21"/>
                <a:gd name="T19" fmla="*/ 4 h 12"/>
                <a:gd name="T20" fmla="*/ 17 w 21"/>
                <a:gd name="T21" fmla="*/ 6 h 12"/>
                <a:gd name="T22" fmla="*/ 15 w 21"/>
                <a:gd name="T23" fmla="*/ 8 h 12"/>
                <a:gd name="T24" fmla="*/ 13 w 21"/>
                <a:gd name="T25" fmla="*/ 10 h 12"/>
                <a:gd name="T26" fmla="*/ 10 w 21"/>
                <a:gd name="T27" fmla="*/ 12 h 12"/>
                <a:gd name="T28" fmla="*/ 8 w 21"/>
                <a:gd name="T29" fmla="*/ 12 h 12"/>
                <a:gd name="T30" fmla="*/ 4 w 21"/>
                <a:gd name="T31" fmla="*/ 12 h 12"/>
                <a:gd name="T32" fmla="*/ 0 w 21"/>
                <a:gd name="T33" fmla="*/ 12 h 12"/>
                <a:gd name="T34" fmla="*/ 2 w 21"/>
                <a:gd name="T35" fmla="*/ 10 h 12"/>
                <a:gd name="T36" fmla="*/ 2 w 21"/>
                <a:gd name="T37" fmla="*/ 8 h 12"/>
                <a:gd name="T38" fmla="*/ 2 w 21"/>
                <a:gd name="T39" fmla="*/ 6 h 12"/>
                <a:gd name="T40" fmla="*/ 2 w 21"/>
                <a:gd name="T41" fmla="*/ 4 h 12"/>
                <a:gd name="T42" fmla="*/ 2 w 21"/>
                <a:gd name="T43" fmla="*/ 4 h 12"/>
                <a:gd name="T44" fmla="*/ 2 w 21"/>
                <a:gd name="T45" fmla="*/ 2 h 12"/>
                <a:gd name="T46" fmla="*/ 2 w 21"/>
                <a:gd name="T47" fmla="*/ 0 h 12"/>
                <a:gd name="T48" fmla="*/ 2 w 21"/>
                <a:gd name="T49"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 h="12">
                  <a:moveTo>
                    <a:pt x="2" y="0"/>
                  </a:moveTo>
                  <a:lnTo>
                    <a:pt x="6" y="0"/>
                  </a:lnTo>
                  <a:lnTo>
                    <a:pt x="8" y="0"/>
                  </a:lnTo>
                  <a:lnTo>
                    <a:pt x="10" y="0"/>
                  </a:lnTo>
                  <a:lnTo>
                    <a:pt x="12" y="0"/>
                  </a:lnTo>
                  <a:lnTo>
                    <a:pt x="13" y="0"/>
                  </a:lnTo>
                  <a:lnTo>
                    <a:pt x="15" y="2"/>
                  </a:lnTo>
                  <a:lnTo>
                    <a:pt x="17" y="2"/>
                  </a:lnTo>
                  <a:lnTo>
                    <a:pt x="21" y="2"/>
                  </a:lnTo>
                  <a:lnTo>
                    <a:pt x="19" y="4"/>
                  </a:lnTo>
                  <a:lnTo>
                    <a:pt x="17" y="6"/>
                  </a:lnTo>
                  <a:lnTo>
                    <a:pt x="15" y="8"/>
                  </a:lnTo>
                  <a:lnTo>
                    <a:pt x="13" y="10"/>
                  </a:lnTo>
                  <a:lnTo>
                    <a:pt x="10" y="12"/>
                  </a:lnTo>
                  <a:lnTo>
                    <a:pt x="8" y="12"/>
                  </a:lnTo>
                  <a:lnTo>
                    <a:pt x="4" y="12"/>
                  </a:lnTo>
                  <a:lnTo>
                    <a:pt x="0" y="12"/>
                  </a:lnTo>
                  <a:lnTo>
                    <a:pt x="2" y="10"/>
                  </a:lnTo>
                  <a:lnTo>
                    <a:pt x="2" y="8"/>
                  </a:lnTo>
                  <a:lnTo>
                    <a:pt x="2" y="6"/>
                  </a:lnTo>
                  <a:lnTo>
                    <a:pt x="2" y="4"/>
                  </a:lnTo>
                  <a:lnTo>
                    <a:pt x="2" y="4"/>
                  </a:lnTo>
                  <a:lnTo>
                    <a:pt x="2" y="2"/>
                  </a:lnTo>
                  <a:lnTo>
                    <a:pt x="2" y="0"/>
                  </a:lnTo>
                  <a:lnTo>
                    <a:pt x="2"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96" name="Freeform 150"/>
            <p:cNvSpPr>
              <a:spLocks/>
            </p:cNvSpPr>
            <p:nvPr/>
          </p:nvSpPr>
          <p:spPr bwMode="auto">
            <a:xfrm>
              <a:off x="3038" y="1742"/>
              <a:ext cx="4" cy="1"/>
            </a:xfrm>
            <a:custGeom>
              <a:avLst/>
              <a:gdLst>
                <a:gd name="T0" fmla="*/ 4 w 4"/>
                <a:gd name="T1" fmla="*/ 4 w 4"/>
                <a:gd name="T2" fmla="*/ 4 w 4"/>
                <a:gd name="T3" fmla="*/ 4 w 4"/>
                <a:gd name="T4" fmla="*/ 4 w 4"/>
                <a:gd name="T5" fmla="*/ 2 w 4"/>
                <a:gd name="T6" fmla="*/ 2 w 4"/>
                <a:gd name="T7" fmla="*/ 2 w 4"/>
                <a:gd name="T8" fmla="*/ 0 w 4"/>
                <a:gd name="T9" fmla="*/ 0 w 4"/>
                <a:gd name="T10" fmla="*/ 2 w 4"/>
                <a:gd name="T11" fmla="*/ 2 w 4"/>
                <a:gd name="T12" fmla="*/ 2 w 4"/>
                <a:gd name="T13" fmla="*/ 4 w 4"/>
                <a:gd name="T14" fmla="*/ 4 w 4"/>
                <a:gd name="T15" fmla="*/ 4 w 4"/>
                <a:gd name="T16" fmla="*/ 4 w 4"/>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 ang="0">
                  <a:pos x="T10" y="0"/>
                </a:cxn>
                <a:cxn ang="0">
                  <a:pos x="T11" y="0"/>
                </a:cxn>
                <a:cxn ang="0">
                  <a:pos x="T12" y="0"/>
                </a:cxn>
                <a:cxn ang="0">
                  <a:pos x="T13" y="0"/>
                </a:cxn>
                <a:cxn ang="0">
                  <a:pos x="T14" y="0"/>
                </a:cxn>
                <a:cxn ang="0">
                  <a:pos x="T15" y="0"/>
                </a:cxn>
                <a:cxn ang="0">
                  <a:pos x="T16" y="0"/>
                </a:cxn>
              </a:cxnLst>
              <a:rect l="0" t="0" r="r" b="b"/>
              <a:pathLst>
                <a:path w="4">
                  <a:moveTo>
                    <a:pt x="4" y="0"/>
                  </a:moveTo>
                  <a:lnTo>
                    <a:pt x="4" y="0"/>
                  </a:lnTo>
                  <a:lnTo>
                    <a:pt x="4" y="0"/>
                  </a:lnTo>
                  <a:lnTo>
                    <a:pt x="4" y="0"/>
                  </a:lnTo>
                  <a:lnTo>
                    <a:pt x="4" y="0"/>
                  </a:lnTo>
                  <a:lnTo>
                    <a:pt x="2" y="0"/>
                  </a:lnTo>
                  <a:lnTo>
                    <a:pt x="2" y="0"/>
                  </a:lnTo>
                  <a:lnTo>
                    <a:pt x="2" y="0"/>
                  </a:lnTo>
                  <a:lnTo>
                    <a:pt x="0" y="0"/>
                  </a:lnTo>
                  <a:lnTo>
                    <a:pt x="0" y="0"/>
                  </a:lnTo>
                  <a:lnTo>
                    <a:pt x="2" y="0"/>
                  </a:lnTo>
                  <a:lnTo>
                    <a:pt x="2" y="0"/>
                  </a:lnTo>
                  <a:lnTo>
                    <a:pt x="2" y="0"/>
                  </a:lnTo>
                  <a:lnTo>
                    <a:pt x="4" y="0"/>
                  </a:lnTo>
                  <a:lnTo>
                    <a:pt x="4" y="0"/>
                  </a:lnTo>
                  <a:lnTo>
                    <a:pt x="4" y="0"/>
                  </a:lnTo>
                  <a:lnTo>
                    <a:pt x="4"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97" name="Freeform 151"/>
            <p:cNvSpPr>
              <a:spLocks/>
            </p:cNvSpPr>
            <p:nvPr/>
          </p:nvSpPr>
          <p:spPr bwMode="auto">
            <a:xfrm>
              <a:off x="2774" y="1022"/>
              <a:ext cx="155" cy="54"/>
            </a:xfrm>
            <a:custGeom>
              <a:avLst/>
              <a:gdLst>
                <a:gd name="T0" fmla="*/ 17 w 155"/>
                <a:gd name="T1" fmla="*/ 4 h 50"/>
                <a:gd name="T2" fmla="*/ 21 w 155"/>
                <a:gd name="T3" fmla="*/ 6 h 50"/>
                <a:gd name="T4" fmla="*/ 25 w 155"/>
                <a:gd name="T5" fmla="*/ 6 h 50"/>
                <a:gd name="T6" fmla="*/ 28 w 155"/>
                <a:gd name="T7" fmla="*/ 12 h 50"/>
                <a:gd name="T8" fmla="*/ 32 w 155"/>
                <a:gd name="T9" fmla="*/ 10 h 50"/>
                <a:gd name="T10" fmla="*/ 34 w 155"/>
                <a:gd name="T11" fmla="*/ 8 h 50"/>
                <a:gd name="T12" fmla="*/ 40 w 155"/>
                <a:gd name="T13" fmla="*/ 8 h 50"/>
                <a:gd name="T14" fmla="*/ 44 w 155"/>
                <a:gd name="T15" fmla="*/ 10 h 50"/>
                <a:gd name="T16" fmla="*/ 48 w 155"/>
                <a:gd name="T17" fmla="*/ 12 h 50"/>
                <a:gd name="T18" fmla="*/ 55 w 155"/>
                <a:gd name="T19" fmla="*/ 6 h 50"/>
                <a:gd name="T20" fmla="*/ 65 w 155"/>
                <a:gd name="T21" fmla="*/ 6 h 50"/>
                <a:gd name="T22" fmla="*/ 69 w 155"/>
                <a:gd name="T23" fmla="*/ 6 h 50"/>
                <a:gd name="T24" fmla="*/ 73 w 155"/>
                <a:gd name="T25" fmla="*/ 6 h 50"/>
                <a:gd name="T26" fmla="*/ 76 w 155"/>
                <a:gd name="T27" fmla="*/ 6 h 50"/>
                <a:gd name="T28" fmla="*/ 80 w 155"/>
                <a:gd name="T29" fmla="*/ 4 h 50"/>
                <a:gd name="T30" fmla="*/ 82 w 155"/>
                <a:gd name="T31" fmla="*/ 4 h 50"/>
                <a:gd name="T32" fmla="*/ 82 w 155"/>
                <a:gd name="T33" fmla="*/ 0 h 50"/>
                <a:gd name="T34" fmla="*/ 92 w 155"/>
                <a:gd name="T35" fmla="*/ 0 h 50"/>
                <a:gd name="T36" fmla="*/ 94 w 155"/>
                <a:gd name="T37" fmla="*/ 2 h 50"/>
                <a:gd name="T38" fmla="*/ 96 w 155"/>
                <a:gd name="T39" fmla="*/ 4 h 50"/>
                <a:gd name="T40" fmla="*/ 98 w 155"/>
                <a:gd name="T41" fmla="*/ 4 h 50"/>
                <a:gd name="T42" fmla="*/ 101 w 155"/>
                <a:gd name="T43" fmla="*/ 2 h 50"/>
                <a:gd name="T44" fmla="*/ 103 w 155"/>
                <a:gd name="T45" fmla="*/ 0 h 50"/>
                <a:gd name="T46" fmla="*/ 109 w 155"/>
                <a:gd name="T47" fmla="*/ 2 h 50"/>
                <a:gd name="T48" fmla="*/ 115 w 155"/>
                <a:gd name="T49" fmla="*/ 0 h 50"/>
                <a:gd name="T50" fmla="*/ 124 w 155"/>
                <a:gd name="T51" fmla="*/ 0 h 50"/>
                <a:gd name="T52" fmla="*/ 138 w 155"/>
                <a:gd name="T53" fmla="*/ 2 h 50"/>
                <a:gd name="T54" fmla="*/ 151 w 155"/>
                <a:gd name="T55" fmla="*/ 4 h 50"/>
                <a:gd name="T56" fmla="*/ 155 w 155"/>
                <a:gd name="T57" fmla="*/ 14 h 50"/>
                <a:gd name="T58" fmla="*/ 155 w 155"/>
                <a:gd name="T59" fmla="*/ 17 h 50"/>
                <a:gd name="T60" fmla="*/ 153 w 155"/>
                <a:gd name="T61" fmla="*/ 19 h 50"/>
                <a:gd name="T62" fmla="*/ 147 w 155"/>
                <a:gd name="T63" fmla="*/ 19 h 50"/>
                <a:gd name="T64" fmla="*/ 142 w 155"/>
                <a:gd name="T65" fmla="*/ 17 h 50"/>
                <a:gd name="T66" fmla="*/ 136 w 155"/>
                <a:gd name="T67" fmla="*/ 14 h 50"/>
                <a:gd name="T68" fmla="*/ 122 w 155"/>
                <a:gd name="T69" fmla="*/ 21 h 50"/>
                <a:gd name="T70" fmla="*/ 132 w 155"/>
                <a:gd name="T71" fmla="*/ 29 h 50"/>
                <a:gd name="T72" fmla="*/ 144 w 155"/>
                <a:gd name="T73" fmla="*/ 33 h 50"/>
                <a:gd name="T74" fmla="*/ 138 w 155"/>
                <a:gd name="T75" fmla="*/ 39 h 50"/>
                <a:gd name="T76" fmla="*/ 132 w 155"/>
                <a:gd name="T77" fmla="*/ 40 h 50"/>
                <a:gd name="T78" fmla="*/ 126 w 155"/>
                <a:gd name="T79" fmla="*/ 40 h 50"/>
                <a:gd name="T80" fmla="*/ 121 w 155"/>
                <a:gd name="T81" fmla="*/ 39 h 50"/>
                <a:gd name="T82" fmla="*/ 117 w 155"/>
                <a:gd name="T83" fmla="*/ 37 h 50"/>
                <a:gd name="T84" fmla="*/ 113 w 155"/>
                <a:gd name="T85" fmla="*/ 37 h 50"/>
                <a:gd name="T86" fmla="*/ 109 w 155"/>
                <a:gd name="T87" fmla="*/ 33 h 50"/>
                <a:gd name="T88" fmla="*/ 109 w 155"/>
                <a:gd name="T89" fmla="*/ 27 h 50"/>
                <a:gd name="T90" fmla="*/ 101 w 155"/>
                <a:gd name="T91" fmla="*/ 25 h 50"/>
                <a:gd name="T92" fmla="*/ 96 w 155"/>
                <a:gd name="T93" fmla="*/ 23 h 50"/>
                <a:gd name="T94" fmla="*/ 92 w 155"/>
                <a:gd name="T95" fmla="*/ 23 h 50"/>
                <a:gd name="T96" fmla="*/ 80 w 155"/>
                <a:gd name="T97" fmla="*/ 35 h 50"/>
                <a:gd name="T98" fmla="*/ 71 w 155"/>
                <a:gd name="T99" fmla="*/ 48 h 50"/>
                <a:gd name="T100" fmla="*/ 57 w 155"/>
                <a:gd name="T101" fmla="*/ 48 h 50"/>
                <a:gd name="T102" fmla="*/ 44 w 155"/>
                <a:gd name="T103" fmla="*/ 40 h 50"/>
                <a:gd name="T104" fmla="*/ 36 w 155"/>
                <a:gd name="T105" fmla="*/ 31 h 50"/>
                <a:gd name="T106" fmla="*/ 23 w 155"/>
                <a:gd name="T107" fmla="*/ 23 h 50"/>
                <a:gd name="T108" fmla="*/ 9 w 155"/>
                <a:gd name="T109" fmla="*/ 17 h 50"/>
                <a:gd name="T110" fmla="*/ 2 w 155"/>
                <a:gd name="T111" fmla="*/ 12 h 50"/>
                <a:gd name="T112" fmla="*/ 7 w 155"/>
                <a:gd name="T113" fmla="*/ 6 h 50"/>
                <a:gd name="T114" fmla="*/ 11 w 155"/>
                <a:gd name="T115" fmla="*/ 4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5" h="50">
                  <a:moveTo>
                    <a:pt x="13" y="4"/>
                  </a:moveTo>
                  <a:lnTo>
                    <a:pt x="15" y="4"/>
                  </a:lnTo>
                  <a:lnTo>
                    <a:pt x="17" y="4"/>
                  </a:lnTo>
                  <a:lnTo>
                    <a:pt x="17" y="4"/>
                  </a:lnTo>
                  <a:lnTo>
                    <a:pt x="19" y="4"/>
                  </a:lnTo>
                  <a:lnTo>
                    <a:pt x="21" y="6"/>
                  </a:lnTo>
                  <a:lnTo>
                    <a:pt x="21" y="6"/>
                  </a:lnTo>
                  <a:lnTo>
                    <a:pt x="23" y="6"/>
                  </a:lnTo>
                  <a:lnTo>
                    <a:pt x="25" y="6"/>
                  </a:lnTo>
                  <a:lnTo>
                    <a:pt x="21" y="12"/>
                  </a:lnTo>
                  <a:lnTo>
                    <a:pt x="28" y="12"/>
                  </a:lnTo>
                  <a:lnTo>
                    <a:pt x="28" y="12"/>
                  </a:lnTo>
                  <a:lnTo>
                    <a:pt x="30" y="10"/>
                  </a:lnTo>
                  <a:lnTo>
                    <a:pt x="30" y="10"/>
                  </a:lnTo>
                  <a:lnTo>
                    <a:pt x="32" y="10"/>
                  </a:lnTo>
                  <a:lnTo>
                    <a:pt x="32" y="10"/>
                  </a:lnTo>
                  <a:lnTo>
                    <a:pt x="34" y="8"/>
                  </a:lnTo>
                  <a:lnTo>
                    <a:pt x="34" y="8"/>
                  </a:lnTo>
                  <a:lnTo>
                    <a:pt x="36" y="6"/>
                  </a:lnTo>
                  <a:lnTo>
                    <a:pt x="38" y="8"/>
                  </a:lnTo>
                  <a:lnTo>
                    <a:pt x="40" y="8"/>
                  </a:lnTo>
                  <a:lnTo>
                    <a:pt x="42" y="10"/>
                  </a:lnTo>
                  <a:lnTo>
                    <a:pt x="44" y="10"/>
                  </a:lnTo>
                  <a:lnTo>
                    <a:pt x="44" y="10"/>
                  </a:lnTo>
                  <a:lnTo>
                    <a:pt x="44" y="10"/>
                  </a:lnTo>
                  <a:lnTo>
                    <a:pt x="46" y="12"/>
                  </a:lnTo>
                  <a:lnTo>
                    <a:pt x="48" y="12"/>
                  </a:lnTo>
                  <a:lnTo>
                    <a:pt x="48" y="6"/>
                  </a:lnTo>
                  <a:lnTo>
                    <a:pt x="51" y="6"/>
                  </a:lnTo>
                  <a:lnTo>
                    <a:pt x="55" y="6"/>
                  </a:lnTo>
                  <a:lnTo>
                    <a:pt x="59" y="6"/>
                  </a:lnTo>
                  <a:lnTo>
                    <a:pt x="61" y="6"/>
                  </a:lnTo>
                  <a:lnTo>
                    <a:pt x="65" y="6"/>
                  </a:lnTo>
                  <a:lnTo>
                    <a:pt x="67" y="6"/>
                  </a:lnTo>
                  <a:lnTo>
                    <a:pt x="69" y="6"/>
                  </a:lnTo>
                  <a:lnTo>
                    <a:pt x="69" y="6"/>
                  </a:lnTo>
                  <a:lnTo>
                    <a:pt x="71" y="6"/>
                  </a:lnTo>
                  <a:lnTo>
                    <a:pt x="73" y="6"/>
                  </a:lnTo>
                  <a:lnTo>
                    <a:pt x="73" y="6"/>
                  </a:lnTo>
                  <a:lnTo>
                    <a:pt x="75" y="6"/>
                  </a:lnTo>
                  <a:lnTo>
                    <a:pt x="76" y="6"/>
                  </a:lnTo>
                  <a:lnTo>
                    <a:pt x="76" y="6"/>
                  </a:lnTo>
                  <a:lnTo>
                    <a:pt x="78" y="4"/>
                  </a:lnTo>
                  <a:lnTo>
                    <a:pt x="78" y="4"/>
                  </a:lnTo>
                  <a:lnTo>
                    <a:pt x="80" y="4"/>
                  </a:lnTo>
                  <a:lnTo>
                    <a:pt x="80" y="4"/>
                  </a:lnTo>
                  <a:lnTo>
                    <a:pt x="80" y="4"/>
                  </a:lnTo>
                  <a:lnTo>
                    <a:pt x="82" y="4"/>
                  </a:lnTo>
                  <a:lnTo>
                    <a:pt x="82" y="2"/>
                  </a:lnTo>
                  <a:lnTo>
                    <a:pt x="82" y="2"/>
                  </a:lnTo>
                  <a:lnTo>
                    <a:pt x="82" y="0"/>
                  </a:lnTo>
                  <a:lnTo>
                    <a:pt x="82" y="0"/>
                  </a:lnTo>
                  <a:lnTo>
                    <a:pt x="92" y="0"/>
                  </a:lnTo>
                  <a:lnTo>
                    <a:pt x="92" y="0"/>
                  </a:lnTo>
                  <a:lnTo>
                    <a:pt x="94" y="2"/>
                  </a:lnTo>
                  <a:lnTo>
                    <a:pt x="94" y="2"/>
                  </a:lnTo>
                  <a:lnTo>
                    <a:pt x="94" y="2"/>
                  </a:lnTo>
                  <a:lnTo>
                    <a:pt x="94" y="4"/>
                  </a:lnTo>
                  <a:lnTo>
                    <a:pt x="96" y="4"/>
                  </a:lnTo>
                  <a:lnTo>
                    <a:pt x="96" y="4"/>
                  </a:lnTo>
                  <a:lnTo>
                    <a:pt x="96" y="4"/>
                  </a:lnTo>
                  <a:lnTo>
                    <a:pt x="98" y="4"/>
                  </a:lnTo>
                  <a:lnTo>
                    <a:pt x="98" y="4"/>
                  </a:lnTo>
                  <a:lnTo>
                    <a:pt x="99" y="4"/>
                  </a:lnTo>
                  <a:lnTo>
                    <a:pt x="99" y="2"/>
                  </a:lnTo>
                  <a:lnTo>
                    <a:pt x="101" y="2"/>
                  </a:lnTo>
                  <a:lnTo>
                    <a:pt x="101" y="2"/>
                  </a:lnTo>
                  <a:lnTo>
                    <a:pt x="101" y="0"/>
                  </a:lnTo>
                  <a:lnTo>
                    <a:pt x="103" y="0"/>
                  </a:lnTo>
                  <a:lnTo>
                    <a:pt x="105" y="2"/>
                  </a:lnTo>
                  <a:lnTo>
                    <a:pt x="107" y="2"/>
                  </a:lnTo>
                  <a:lnTo>
                    <a:pt x="109" y="2"/>
                  </a:lnTo>
                  <a:lnTo>
                    <a:pt x="111" y="2"/>
                  </a:lnTo>
                  <a:lnTo>
                    <a:pt x="113" y="2"/>
                  </a:lnTo>
                  <a:lnTo>
                    <a:pt x="115" y="0"/>
                  </a:lnTo>
                  <a:lnTo>
                    <a:pt x="119" y="0"/>
                  </a:lnTo>
                  <a:lnTo>
                    <a:pt x="121" y="0"/>
                  </a:lnTo>
                  <a:lnTo>
                    <a:pt x="124" y="0"/>
                  </a:lnTo>
                  <a:lnTo>
                    <a:pt x="130" y="0"/>
                  </a:lnTo>
                  <a:lnTo>
                    <a:pt x="134" y="2"/>
                  </a:lnTo>
                  <a:lnTo>
                    <a:pt x="138" y="2"/>
                  </a:lnTo>
                  <a:lnTo>
                    <a:pt x="142" y="2"/>
                  </a:lnTo>
                  <a:lnTo>
                    <a:pt x="147" y="4"/>
                  </a:lnTo>
                  <a:lnTo>
                    <a:pt x="151" y="4"/>
                  </a:lnTo>
                  <a:lnTo>
                    <a:pt x="155" y="4"/>
                  </a:lnTo>
                  <a:lnTo>
                    <a:pt x="155" y="14"/>
                  </a:lnTo>
                  <a:lnTo>
                    <a:pt x="155" y="14"/>
                  </a:lnTo>
                  <a:lnTo>
                    <a:pt x="155" y="16"/>
                  </a:lnTo>
                  <a:lnTo>
                    <a:pt x="155" y="16"/>
                  </a:lnTo>
                  <a:lnTo>
                    <a:pt x="155" y="17"/>
                  </a:lnTo>
                  <a:lnTo>
                    <a:pt x="155" y="17"/>
                  </a:lnTo>
                  <a:lnTo>
                    <a:pt x="155" y="19"/>
                  </a:lnTo>
                  <a:lnTo>
                    <a:pt x="153" y="19"/>
                  </a:lnTo>
                  <a:lnTo>
                    <a:pt x="153" y="19"/>
                  </a:lnTo>
                  <a:lnTo>
                    <a:pt x="151" y="19"/>
                  </a:lnTo>
                  <a:lnTo>
                    <a:pt x="147" y="19"/>
                  </a:lnTo>
                  <a:lnTo>
                    <a:pt x="146" y="19"/>
                  </a:lnTo>
                  <a:lnTo>
                    <a:pt x="144" y="19"/>
                  </a:lnTo>
                  <a:lnTo>
                    <a:pt x="142" y="17"/>
                  </a:lnTo>
                  <a:lnTo>
                    <a:pt x="140" y="17"/>
                  </a:lnTo>
                  <a:lnTo>
                    <a:pt x="138" y="16"/>
                  </a:lnTo>
                  <a:lnTo>
                    <a:pt x="136" y="14"/>
                  </a:lnTo>
                  <a:lnTo>
                    <a:pt x="119" y="14"/>
                  </a:lnTo>
                  <a:lnTo>
                    <a:pt x="121" y="17"/>
                  </a:lnTo>
                  <a:lnTo>
                    <a:pt x="122" y="21"/>
                  </a:lnTo>
                  <a:lnTo>
                    <a:pt x="126" y="23"/>
                  </a:lnTo>
                  <a:lnTo>
                    <a:pt x="128" y="27"/>
                  </a:lnTo>
                  <a:lnTo>
                    <a:pt x="132" y="29"/>
                  </a:lnTo>
                  <a:lnTo>
                    <a:pt x="136" y="31"/>
                  </a:lnTo>
                  <a:lnTo>
                    <a:pt x="140" y="33"/>
                  </a:lnTo>
                  <a:lnTo>
                    <a:pt x="144" y="33"/>
                  </a:lnTo>
                  <a:lnTo>
                    <a:pt x="142" y="35"/>
                  </a:lnTo>
                  <a:lnTo>
                    <a:pt x="140" y="37"/>
                  </a:lnTo>
                  <a:lnTo>
                    <a:pt x="138" y="39"/>
                  </a:lnTo>
                  <a:lnTo>
                    <a:pt x="136" y="39"/>
                  </a:lnTo>
                  <a:lnTo>
                    <a:pt x="134" y="40"/>
                  </a:lnTo>
                  <a:lnTo>
                    <a:pt x="132" y="40"/>
                  </a:lnTo>
                  <a:lnTo>
                    <a:pt x="130" y="40"/>
                  </a:lnTo>
                  <a:lnTo>
                    <a:pt x="128" y="40"/>
                  </a:lnTo>
                  <a:lnTo>
                    <a:pt x="126" y="40"/>
                  </a:lnTo>
                  <a:lnTo>
                    <a:pt x="124" y="40"/>
                  </a:lnTo>
                  <a:lnTo>
                    <a:pt x="122" y="40"/>
                  </a:lnTo>
                  <a:lnTo>
                    <a:pt x="121" y="39"/>
                  </a:lnTo>
                  <a:lnTo>
                    <a:pt x="121" y="39"/>
                  </a:lnTo>
                  <a:lnTo>
                    <a:pt x="119" y="39"/>
                  </a:lnTo>
                  <a:lnTo>
                    <a:pt x="117" y="37"/>
                  </a:lnTo>
                  <a:lnTo>
                    <a:pt x="117" y="37"/>
                  </a:lnTo>
                  <a:lnTo>
                    <a:pt x="115" y="37"/>
                  </a:lnTo>
                  <a:lnTo>
                    <a:pt x="113" y="37"/>
                  </a:lnTo>
                  <a:lnTo>
                    <a:pt x="111" y="35"/>
                  </a:lnTo>
                  <a:lnTo>
                    <a:pt x="111" y="35"/>
                  </a:lnTo>
                  <a:lnTo>
                    <a:pt x="109" y="33"/>
                  </a:lnTo>
                  <a:lnTo>
                    <a:pt x="109" y="31"/>
                  </a:lnTo>
                  <a:lnTo>
                    <a:pt x="109" y="29"/>
                  </a:lnTo>
                  <a:lnTo>
                    <a:pt x="109" y="27"/>
                  </a:lnTo>
                  <a:lnTo>
                    <a:pt x="105" y="27"/>
                  </a:lnTo>
                  <a:lnTo>
                    <a:pt x="103" y="27"/>
                  </a:lnTo>
                  <a:lnTo>
                    <a:pt x="101" y="25"/>
                  </a:lnTo>
                  <a:lnTo>
                    <a:pt x="99" y="25"/>
                  </a:lnTo>
                  <a:lnTo>
                    <a:pt x="98" y="23"/>
                  </a:lnTo>
                  <a:lnTo>
                    <a:pt x="96" y="23"/>
                  </a:lnTo>
                  <a:lnTo>
                    <a:pt x="94" y="21"/>
                  </a:lnTo>
                  <a:lnTo>
                    <a:pt x="92" y="21"/>
                  </a:lnTo>
                  <a:lnTo>
                    <a:pt x="92" y="23"/>
                  </a:lnTo>
                  <a:lnTo>
                    <a:pt x="88" y="25"/>
                  </a:lnTo>
                  <a:lnTo>
                    <a:pt x="84" y="29"/>
                  </a:lnTo>
                  <a:lnTo>
                    <a:pt x="80" y="35"/>
                  </a:lnTo>
                  <a:lnTo>
                    <a:pt x="76" y="39"/>
                  </a:lnTo>
                  <a:lnTo>
                    <a:pt x="73" y="44"/>
                  </a:lnTo>
                  <a:lnTo>
                    <a:pt x="71" y="48"/>
                  </a:lnTo>
                  <a:lnTo>
                    <a:pt x="69" y="50"/>
                  </a:lnTo>
                  <a:lnTo>
                    <a:pt x="63" y="50"/>
                  </a:lnTo>
                  <a:lnTo>
                    <a:pt x="57" y="48"/>
                  </a:lnTo>
                  <a:lnTo>
                    <a:pt x="51" y="46"/>
                  </a:lnTo>
                  <a:lnTo>
                    <a:pt x="48" y="44"/>
                  </a:lnTo>
                  <a:lnTo>
                    <a:pt x="44" y="40"/>
                  </a:lnTo>
                  <a:lnTo>
                    <a:pt x="42" y="39"/>
                  </a:lnTo>
                  <a:lnTo>
                    <a:pt x="38" y="35"/>
                  </a:lnTo>
                  <a:lnTo>
                    <a:pt x="36" y="31"/>
                  </a:lnTo>
                  <a:lnTo>
                    <a:pt x="32" y="29"/>
                  </a:lnTo>
                  <a:lnTo>
                    <a:pt x="28" y="25"/>
                  </a:lnTo>
                  <a:lnTo>
                    <a:pt x="23" y="23"/>
                  </a:lnTo>
                  <a:lnTo>
                    <a:pt x="19" y="21"/>
                  </a:lnTo>
                  <a:lnTo>
                    <a:pt x="13" y="19"/>
                  </a:lnTo>
                  <a:lnTo>
                    <a:pt x="9" y="17"/>
                  </a:lnTo>
                  <a:lnTo>
                    <a:pt x="5" y="16"/>
                  </a:lnTo>
                  <a:lnTo>
                    <a:pt x="0" y="14"/>
                  </a:lnTo>
                  <a:lnTo>
                    <a:pt x="2" y="12"/>
                  </a:lnTo>
                  <a:lnTo>
                    <a:pt x="4" y="10"/>
                  </a:lnTo>
                  <a:lnTo>
                    <a:pt x="5" y="8"/>
                  </a:lnTo>
                  <a:lnTo>
                    <a:pt x="7" y="6"/>
                  </a:lnTo>
                  <a:lnTo>
                    <a:pt x="7" y="6"/>
                  </a:lnTo>
                  <a:lnTo>
                    <a:pt x="9" y="4"/>
                  </a:lnTo>
                  <a:lnTo>
                    <a:pt x="11" y="4"/>
                  </a:lnTo>
                  <a:lnTo>
                    <a:pt x="13" y="4"/>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98" name="Freeform 152"/>
            <p:cNvSpPr>
              <a:spLocks/>
            </p:cNvSpPr>
            <p:nvPr/>
          </p:nvSpPr>
          <p:spPr bwMode="auto">
            <a:xfrm>
              <a:off x="2814" y="1436"/>
              <a:ext cx="17" cy="20"/>
            </a:xfrm>
            <a:custGeom>
              <a:avLst/>
              <a:gdLst>
                <a:gd name="T0" fmla="*/ 0 w 17"/>
                <a:gd name="T1" fmla="*/ 0 h 19"/>
                <a:gd name="T2" fmla="*/ 0 w 17"/>
                <a:gd name="T3" fmla="*/ 2 h 19"/>
                <a:gd name="T4" fmla="*/ 0 w 17"/>
                <a:gd name="T5" fmla="*/ 2 h 19"/>
                <a:gd name="T6" fmla="*/ 0 w 17"/>
                <a:gd name="T7" fmla="*/ 2 h 19"/>
                <a:gd name="T8" fmla="*/ 0 w 17"/>
                <a:gd name="T9" fmla="*/ 4 h 19"/>
                <a:gd name="T10" fmla="*/ 0 w 17"/>
                <a:gd name="T11" fmla="*/ 4 h 19"/>
                <a:gd name="T12" fmla="*/ 0 w 17"/>
                <a:gd name="T13" fmla="*/ 4 h 19"/>
                <a:gd name="T14" fmla="*/ 0 w 17"/>
                <a:gd name="T15" fmla="*/ 6 h 19"/>
                <a:gd name="T16" fmla="*/ 0 w 17"/>
                <a:gd name="T17" fmla="*/ 6 h 19"/>
                <a:gd name="T18" fmla="*/ 0 w 17"/>
                <a:gd name="T19" fmla="*/ 8 h 19"/>
                <a:gd name="T20" fmla="*/ 0 w 17"/>
                <a:gd name="T21" fmla="*/ 10 h 19"/>
                <a:gd name="T22" fmla="*/ 0 w 17"/>
                <a:gd name="T23" fmla="*/ 12 h 19"/>
                <a:gd name="T24" fmla="*/ 2 w 17"/>
                <a:gd name="T25" fmla="*/ 14 h 19"/>
                <a:gd name="T26" fmla="*/ 2 w 17"/>
                <a:gd name="T27" fmla="*/ 16 h 19"/>
                <a:gd name="T28" fmla="*/ 4 w 17"/>
                <a:gd name="T29" fmla="*/ 18 h 19"/>
                <a:gd name="T30" fmla="*/ 4 w 17"/>
                <a:gd name="T31" fmla="*/ 19 h 19"/>
                <a:gd name="T32" fmla="*/ 6 w 17"/>
                <a:gd name="T33" fmla="*/ 19 h 19"/>
                <a:gd name="T34" fmla="*/ 8 w 17"/>
                <a:gd name="T35" fmla="*/ 19 h 19"/>
                <a:gd name="T36" fmla="*/ 10 w 17"/>
                <a:gd name="T37" fmla="*/ 18 h 19"/>
                <a:gd name="T38" fmla="*/ 11 w 17"/>
                <a:gd name="T39" fmla="*/ 18 h 19"/>
                <a:gd name="T40" fmla="*/ 13 w 17"/>
                <a:gd name="T41" fmla="*/ 16 h 19"/>
                <a:gd name="T42" fmla="*/ 15 w 17"/>
                <a:gd name="T43" fmla="*/ 14 h 19"/>
                <a:gd name="T44" fmla="*/ 15 w 17"/>
                <a:gd name="T45" fmla="*/ 12 h 19"/>
                <a:gd name="T46" fmla="*/ 17 w 17"/>
                <a:gd name="T47" fmla="*/ 10 h 19"/>
                <a:gd name="T48" fmla="*/ 17 w 17"/>
                <a:gd name="T49" fmla="*/ 8 h 19"/>
                <a:gd name="T50" fmla="*/ 17 w 17"/>
                <a:gd name="T51" fmla="*/ 8 h 19"/>
                <a:gd name="T52" fmla="*/ 17 w 17"/>
                <a:gd name="T53" fmla="*/ 6 h 19"/>
                <a:gd name="T54" fmla="*/ 15 w 17"/>
                <a:gd name="T55" fmla="*/ 4 h 19"/>
                <a:gd name="T56" fmla="*/ 15 w 17"/>
                <a:gd name="T57" fmla="*/ 4 h 19"/>
                <a:gd name="T58" fmla="*/ 15 w 17"/>
                <a:gd name="T59" fmla="*/ 2 h 19"/>
                <a:gd name="T60" fmla="*/ 13 w 17"/>
                <a:gd name="T61" fmla="*/ 2 h 19"/>
                <a:gd name="T62" fmla="*/ 13 w 17"/>
                <a:gd name="T63" fmla="*/ 2 h 19"/>
                <a:gd name="T64" fmla="*/ 13 w 17"/>
                <a:gd name="T65" fmla="*/ 0 h 19"/>
                <a:gd name="T66" fmla="*/ 11 w 17"/>
                <a:gd name="T67" fmla="*/ 0 h 19"/>
                <a:gd name="T68" fmla="*/ 10 w 17"/>
                <a:gd name="T69" fmla="*/ 0 h 19"/>
                <a:gd name="T70" fmla="*/ 8 w 17"/>
                <a:gd name="T71" fmla="*/ 0 h 19"/>
                <a:gd name="T72" fmla="*/ 6 w 17"/>
                <a:gd name="T73" fmla="*/ 2 h 19"/>
                <a:gd name="T74" fmla="*/ 6 w 17"/>
                <a:gd name="T75" fmla="*/ 2 h 19"/>
                <a:gd name="T76" fmla="*/ 4 w 17"/>
                <a:gd name="T77" fmla="*/ 2 h 19"/>
                <a:gd name="T78" fmla="*/ 2 w 17"/>
                <a:gd name="T79" fmla="*/ 0 h 19"/>
                <a:gd name="T80" fmla="*/ 0 w 17"/>
                <a:gd name="T81"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 h="19">
                  <a:moveTo>
                    <a:pt x="0" y="0"/>
                  </a:moveTo>
                  <a:lnTo>
                    <a:pt x="0" y="2"/>
                  </a:lnTo>
                  <a:lnTo>
                    <a:pt x="0" y="2"/>
                  </a:lnTo>
                  <a:lnTo>
                    <a:pt x="0" y="2"/>
                  </a:lnTo>
                  <a:lnTo>
                    <a:pt x="0" y="4"/>
                  </a:lnTo>
                  <a:lnTo>
                    <a:pt x="0" y="4"/>
                  </a:lnTo>
                  <a:lnTo>
                    <a:pt x="0" y="4"/>
                  </a:lnTo>
                  <a:lnTo>
                    <a:pt x="0" y="6"/>
                  </a:lnTo>
                  <a:lnTo>
                    <a:pt x="0" y="6"/>
                  </a:lnTo>
                  <a:lnTo>
                    <a:pt x="0" y="8"/>
                  </a:lnTo>
                  <a:lnTo>
                    <a:pt x="0" y="10"/>
                  </a:lnTo>
                  <a:lnTo>
                    <a:pt x="0" y="12"/>
                  </a:lnTo>
                  <a:lnTo>
                    <a:pt x="2" y="14"/>
                  </a:lnTo>
                  <a:lnTo>
                    <a:pt x="2" y="16"/>
                  </a:lnTo>
                  <a:lnTo>
                    <a:pt x="4" y="18"/>
                  </a:lnTo>
                  <a:lnTo>
                    <a:pt x="4" y="19"/>
                  </a:lnTo>
                  <a:lnTo>
                    <a:pt x="6" y="19"/>
                  </a:lnTo>
                  <a:lnTo>
                    <a:pt x="8" y="19"/>
                  </a:lnTo>
                  <a:lnTo>
                    <a:pt x="10" y="18"/>
                  </a:lnTo>
                  <a:lnTo>
                    <a:pt x="11" y="18"/>
                  </a:lnTo>
                  <a:lnTo>
                    <a:pt x="13" y="16"/>
                  </a:lnTo>
                  <a:lnTo>
                    <a:pt x="15" y="14"/>
                  </a:lnTo>
                  <a:lnTo>
                    <a:pt x="15" y="12"/>
                  </a:lnTo>
                  <a:lnTo>
                    <a:pt x="17" y="10"/>
                  </a:lnTo>
                  <a:lnTo>
                    <a:pt x="17" y="8"/>
                  </a:lnTo>
                  <a:lnTo>
                    <a:pt x="17" y="8"/>
                  </a:lnTo>
                  <a:lnTo>
                    <a:pt x="17" y="6"/>
                  </a:lnTo>
                  <a:lnTo>
                    <a:pt x="15" y="4"/>
                  </a:lnTo>
                  <a:lnTo>
                    <a:pt x="15" y="4"/>
                  </a:lnTo>
                  <a:lnTo>
                    <a:pt x="15" y="2"/>
                  </a:lnTo>
                  <a:lnTo>
                    <a:pt x="13" y="2"/>
                  </a:lnTo>
                  <a:lnTo>
                    <a:pt x="13" y="2"/>
                  </a:lnTo>
                  <a:lnTo>
                    <a:pt x="13" y="0"/>
                  </a:lnTo>
                  <a:lnTo>
                    <a:pt x="11" y="0"/>
                  </a:lnTo>
                  <a:lnTo>
                    <a:pt x="10" y="0"/>
                  </a:lnTo>
                  <a:lnTo>
                    <a:pt x="8" y="0"/>
                  </a:lnTo>
                  <a:lnTo>
                    <a:pt x="6" y="2"/>
                  </a:lnTo>
                  <a:lnTo>
                    <a:pt x="6" y="2"/>
                  </a:lnTo>
                  <a:lnTo>
                    <a:pt x="4" y="2"/>
                  </a:lnTo>
                  <a:lnTo>
                    <a:pt x="2" y="0"/>
                  </a:lnTo>
                  <a:lnTo>
                    <a:pt x="0"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99" name="Freeform 153"/>
            <p:cNvSpPr>
              <a:spLocks/>
            </p:cNvSpPr>
            <p:nvPr/>
          </p:nvSpPr>
          <p:spPr bwMode="auto">
            <a:xfrm>
              <a:off x="3108" y="1012"/>
              <a:ext cx="71" cy="14"/>
            </a:xfrm>
            <a:custGeom>
              <a:avLst/>
              <a:gdLst>
                <a:gd name="T0" fmla="*/ 7 w 71"/>
                <a:gd name="T1" fmla="*/ 11 h 13"/>
                <a:gd name="T2" fmla="*/ 11 w 71"/>
                <a:gd name="T3" fmla="*/ 11 h 13"/>
                <a:gd name="T4" fmla="*/ 13 w 71"/>
                <a:gd name="T5" fmla="*/ 11 h 13"/>
                <a:gd name="T6" fmla="*/ 15 w 71"/>
                <a:gd name="T7" fmla="*/ 9 h 13"/>
                <a:gd name="T8" fmla="*/ 17 w 71"/>
                <a:gd name="T9" fmla="*/ 9 h 13"/>
                <a:gd name="T10" fmla="*/ 19 w 71"/>
                <a:gd name="T11" fmla="*/ 9 h 13"/>
                <a:gd name="T12" fmla="*/ 21 w 71"/>
                <a:gd name="T13" fmla="*/ 9 h 13"/>
                <a:gd name="T14" fmla="*/ 23 w 71"/>
                <a:gd name="T15" fmla="*/ 9 h 13"/>
                <a:gd name="T16" fmla="*/ 24 w 71"/>
                <a:gd name="T17" fmla="*/ 9 h 13"/>
                <a:gd name="T18" fmla="*/ 24 w 71"/>
                <a:gd name="T19" fmla="*/ 13 h 13"/>
                <a:gd name="T20" fmla="*/ 46 w 71"/>
                <a:gd name="T21" fmla="*/ 13 h 13"/>
                <a:gd name="T22" fmla="*/ 46 w 71"/>
                <a:gd name="T23" fmla="*/ 11 h 13"/>
                <a:gd name="T24" fmla="*/ 48 w 71"/>
                <a:gd name="T25" fmla="*/ 9 h 13"/>
                <a:gd name="T26" fmla="*/ 51 w 71"/>
                <a:gd name="T27" fmla="*/ 7 h 13"/>
                <a:gd name="T28" fmla="*/ 55 w 71"/>
                <a:gd name="T29" fmla="*/ 7 h 13"/>
                <a:gd name="T30" fmla="*/ 59 w 71"/>
                <a:gd name="T31" fmla="*/ 5 h 13"/>
                <a:gd name="T32" fmla="*/ 63 w 71"/>
                <a:gd name="T33" fmla="*/ 5 h 13"/>
                <a:gd name="T34" fmla="*/ 67 w 71"/>
                <a:gd name="T35" fmla="*/ 3 h 13"/>
                <a:gd name="T36" fmla="*/ 71 w 71"/>
                <a:gd name="T37" fmla="*/ 3 h 13"/>
                <a:gd name="T38" fmla="*/ 65 w 71"/>
                <a:gd name="T39" fmla="*/ 3 h 13"/>
                <a:gd name="T40" fmla="*/ 61 w 71"/>
                <a:gd name="T41" fmla="*/ 3 h 13"/>
                <a:gd name="T42" fmla="*/ 57 w 71"/>
                <a:gd name="T43" fmla="*/ 3 h 13"/>
                <a:gd name="T44" fmla="*/ 55 w 71"/>
                <a:gd name="T45" fmla="*/ 3 h 13"/>
                <a:gd name="T46" fmla="*/ 51 w 71"/>
                <a:gd name="T47" fmla="*/ 3 h 13"/>
                <a:gd name="T48" fmla="*/ 49 w 71"/>
                <a:gd name="T49" fmla="*/ 3 h 13"/>
                <a:gd name="T50" fmla="*/ 48 w 71"/>
                <a:gd name="T51" fmla="*/ 3 h 13"/>
                <a:gd name="T52" fmla="*/ 48 w 71"/>
                <a:gd name="T53" fmla="*/ 3 h 13"/>
                <a:gd name="T54" fmla="*/ 46 w 71"/>
                <a:gd name="T55" fmla="*/ 3 h 13"/>
                <a:gd name="T56" fmla="*/ 44 w 71"/>
                <a:gd name="T57" fmla="*/ 5 h 13"/>
                <a:gd name="T58" fmla="*/ 42 w 71"/>
                <a:gd name="T59" fmla="*/ 5 h 13"/>
                <a:gd name="T60" fmla="*/ 42 w 71"/>
                <a:gd name="T61" fmla="*/ 3 h 13"/>
                <a:gd name="T62" fmla="*/ 40 w 71"/>
                <a:gd name="T63" fmla="*/ 3 h 13"/>
                <a:gd name="T64" fmla="*/ 38 w 71"/>
                <a:gd name="T65" fmla="*/ 1 h 13"/>
                <a:gd name="T66" fmla="*/ 36 w 71"/>
                <a:gd name="T67" fmla="*/ 1 h 13"/>
                <a:gd name="T68" fmla="*/ 36 w 71"/>
                <a:gd name="T69" fmla="*/ 0 h 13"/>
                <a:gd name="T70" fmla="*/ 34 w 71"/>
                <a:gd name="T71" fmla="*/ 0 h 13"/>
                <a:gd name="T72" fmla="*/ 32 w 71"/>
                <a:gd name="T73" fmla="*/ 0 h 13"/>
                <a:gd name="T74" fmla="*/ 28 w 71"/>
                <a:gd name="T75" fmla="*/ 1 h 13"/>
                <a:gd name="T76" fmla="*/ 26 w 71"/>
                <a:gd name="T77" fmla="*/ 1 h 13"/>
                <a:gd name="T78" fmla="*/ 24 w 71"/>
                <a:gd name="T79" fmla="*/ 1 h 13"/>
                <a:gd name="T80" fmla="*/ 21 w 71"/>
                <a:gd name="T81" fmla="*/ 1 h 13"/>
                <a:gd name="T82" fmla="*/ 19 w 71"/>
                <a:gd name="T83" fmla="*/ 1 h 13"/>
                <a:gd name="T84" fmla="*/ 17 w 71"/>
                <a:gd name="T85" fmla="*/ 1 h 13"/>
                <a:gd name="T86" fmla="*/ 17 w 71"/>
                <a:gd name="T87" fmla="*/ 3 h 13"/>
                <a:gd name="T88" fmla="*/ 15 w 71"/>
                <a:gd name="T89" fmla="*/ 5 h 13"/>
                <a:gd name="T90" fmla="*/ 13 w 71"/>
                <a:gd name="T91" fmla="*/ 5 h 13"/>
                <a:gd name="T92" fmla="*/ 11 w 71"/>
                <a:gd name="T93" fmla="*/ 5 h 13"/>
                <a:gd name="T94" fmla="*/ 7 w 71"/>
                <a:gd name="T95" fmla="*/ 7 h 13"/>
                <a:gd name="T96" fmla="*/ 5 w 71"/>
                <a:gd name="T97" fmla="*/ 7 h 13"/>
                <a:gd name="T98" fmla="*/ 1 w 71"/>
                <a:gd name="T99" fmla="*/ 7 h 13"/>
                <a:gd name="T100" fmla="*/ 0 w 71"/>
                <a:gd name="T101" fmla="*/ 7 h 13"/>
                <a:gd name="T102" fmla="*/ 1 w 71"/>
                <a:gd name="T103" fmla="*/ 7 h 13"/>
                <a:gd name="T104" fmla="*/ 1 w 71"/>
                <a:gd name="T105" fmla="*/ 9 h 13"/>
                <a:gd name="T106" fmla="*/ 3 w 71"/>
                <a:gd name="T107" fmla="*/ 9 h 13"/>
                <a:gd name="T108" fmla="*/ 3 w 71"/>
                <a:gd name="T109" fmla="*/ 9 h 13"/>
                <a:gd name="T110" fmla="*/ 5 w 71"/>
                <a:gd name="T111" fmla="*/ 11 h 13"/>
                <a:gd name="T112" fmla="*/ 5 w 71"/>
                <a:gd name="T113" fmla="*/ 11 h 13"/>
                <a:gd name="T114" fmla="*/ 7 w 71"/>
                <a:gd name="T115" fmla="*/ 11 h 13"/>
                <a:gd name="T116" fmla="*/ 7 w 71"/>
                <a:gd name="T117" fmla="*/ 1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1" h="13">
                  <a:moveTo>
                    <a:pt x="7" y="11"/>
                  </a:moveTo>
                  <a:lnTo>
                    <a:pt x="11" y="11"/>
                  </a:lnTo>
                  <a:lnTo>
                    <a:pt x="13" y="11"/>
                  </a:lnTo>
                  <a:lnTo>
                    <a:pt x="15" y="9"/>
                  </a:lnTo>
                  <a:lnTo>
                    <a:pt x="17" y="9"/>
                  </a:lnTo>
                  <a:lnTo>
                    <a:pt x="19" y="9"/>
                  </a:lnTo>
                  <a:lnTo>
                    <a:pt x="21" y="9"/>
                  </a:lnTo>
                  <a:lnTo>
                    <a:pt x="23" y="9"/>
                  </a:lnTo>
                  <a:lnTo>
                    <a:pt x="24" y="9"/>
                  </a:lnTo>
                  <a:lnTo>
                    <a:pt x="24" y="13"/>
                  </a:lnTo>
                  <a:lnTo>
                    <a:pt x="46" y="13"/>
                  </a:lnTo>
                  <a:lnTo>
                    <a:pt x="46" y="11"/>
                  </a:lnTo>
                  <a:lnTo>
                    <a:pt x="48" y="9"/>
                  </a:lnTo>
                  <a:lnTo>
                    <a:pt x="51" y="7"/>
                  </a:lnTo>
                  <a:lnTo>
                    <a:pt x="55" y="7"/>
                  </a:lnTo>
                  <a:lnTo>
                    <a:pt x="59" y="5"/>
                  </a:lnTo>
                  <a:lnTo>
                    <a:pt x="63" y="5"/>
                  </a:lnTo>
                  <a:lnTo>
                    <a:pt x="67" y="3"/>
                  </a:lnTo>
                  <a:lnTo>
                    <a:pt x="71" y="3"/>
                  </a:lnTo>
                  <a:lnTo>
                    <a:pt x="65" y="3"/>
                  </a:lnTo>
                  <a:lnTo>
                    <a:pt x="61" y="3"/>
                  </a:lnTo>
                  <a:lnTo>
                    <a:pt x="57" y="3"/>
                  </a:lnTo>
                  <a:lnTo>
                    <a:pt x="55" y="3"/>
                  </a:lnTo>
                  <a:lnTo>
                    <a:pt x="51" y="3"/>
                  </a:lnTo>
                  <a:lnTo>
                    <a:pt x="49" y="3"/>
                  </a:lnTo>
                  <a:lnTo>
                    <a:pt x="48" y="3"/>
                  </a:lnTo>
                  <a:lnTo>
                    <a:pt x="48" y="3"/>
                  </a:lnTo>
                  <a:lnTo>
                    <a:pt x="46" y="3"/>
                  </a:lnTo>
                  <a:lnTo>
                    <a:pt x="44" y="5"/>
                  </a:lnTo>
                  <a:lnTo>
                    <a:pt x="42" y="5"/>
                  </a:lnTo>
                  <a:lnTo>
                    <a:pt x="42" y="3"/>
                  </a:lnTo>
                  <a:lnTo>
                    <a:pt x="40" y="3"/>
                  </a:lnTo>
                  <a:lnTo>
                    <a:pt x="38" y="1"/>
                  </a:lnTo>
                  <a:lnTo>
                    <a:pt x="36" y="1"/>
                  </a:lnTo>
                  <a:lnTo>
                    <a:pt x="36" y="0"/>
                  </a:lnTo>
                  <a:lnTo>
                    <a:pt x="34" y="0"/>
                  </a:lnTo>
                  <a:lnTo>
                    <a:pt x="32" y="0"/>
                  </a:lnTo>
                  <a:lnTo>
                    <a:pt x="28" y="1"/>
                  </a:lnTo>
                  <a:lnTo>
                    <a:pt x="26" y="1"/>
                  </a:lnTo>
                  <a:lnTo>
                    <a:pt x="24" y="1"/>
                  </a:lnTo>
                  <a:lnTo>
                    <a:pt x="21" y="1"/>
                  </a:lnTo>
                  <a:lnTo>
                    <a:pt x="19" y="1"/>
                  </a:lnTo>
                  <a:lnTo>
                    <a:pt x="17" y="1"/>
                  </a:lnTo>
                  <a:lnTo>
                    <a:pt x="17" y="3"/>
                  </a:lnTo>
                  <a:lnTo>
                    <a:pt x="15" y="5"/>
                  </a:lnTo>
                  <a:lnTo>
                    <a:pt x="13" y="5"/>
                  </a:lnTo>
                  <a:lnTo>
                    <a:pt x="11" y="5"/>
                  </a:lnTo>
                  <a:lnTo>
                    <a:pt x="7" y="7"/>
                  </a:lnTo>
                  <a:lnTo>
                    <a:pt x="5" y="7"/>
                  </a:lnTo>
                  <a:lnTo>
                    <a:pt x="1" y="7"/>
                  </a:lnTo>
                  <a:lnTo>
                    <a:pt x="0" y="7"/>
                  </a:lnTo>
                  <a:lnTo>
                    <a:pt x="1" y="7"/>
                  </a:lnTo>
                  <a:lnTo>
                    <a:pt x="1" y="9"/>
                  </a:lnTo>
                  <a:lnTo>
                    <a:pt x="3" y="9"/>
                  </a:lnTo>
                  <a:lnTo>
                    <a:pt x="3" y="9"/>
                  </a:lnTo>
                  <a:lnTo>
                    <a:pt x="5" y="11"/>
                  </a:lnTo>
                  <a:lnTo>
                    <a:pt x="5" y="11"/>
                  </a:lnTo>
                  <a:lnTo>
                    <a:pt x="7" y="11"/>
                  </a:lnTo>
                  <a:lnTo>
                    <a:pt x="7" y="11"/>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00" name="Freeform 154"/>
            <p:cNvSpPr>
              <a:spLocks/>
            </p:cNvSpPr>
            <p:nvPr/>
          </p:nvSpPr>
          <p:spPr bwMode="auto">
            <a:xfrm>
              <a:off x="3200" y="1001"/>
              <a:ext cx="44" cy="19"/>
            </a:xfrm>
            <a:custGeom>
              <a:avLst/>
              <a:gdLst>
                <a:gd name="T0" fmla="*/ 30 w 44"/>
                <a:gd name="T1" fmla="*/ 0 h 17"/>
                <a:gd name="T2" fmla="*/ 30 w 44"/>
                <a:gd name="T3" fmla="*/ 0 h 17"/>
                <a:gd name="T4" fmla="*/ 34 w 44"/>
                <a:gd name="T5" fmla="*/ 0 h 17"/>
                <a:gd name="T6" fmla="*/ 36 w 44"/>
                <a:gd name="T7" fmla="*/ 0 h 17"/>
                <a:gd name="T8" fmla="*/ 38 w 44"/>
                <a:gd name="T9" fmla="*/ 0 h 17"/>
                <a:gd name="T10" fmla="*/ 40 w 44"/>
                <a:gd name="T11" fmla="*/ 0 h 17"/>
                <a:gd name="T12" fmla="*/ 42 w 44"/>
                <a:gd name="T13" fmla="*/ 2 h 17"/>
                <a:gd name="T14" fmla="*/ 44 w 44"/>
                <a:gd name="T15" fmla="*/ 2 h 17"/>
                <a:gd name="T16" fmla="*/ 44 w 44"/>
                <a:gd name="T17" fmla="*/ 2 h 17"/>
                <a:gd name="T18" fmla="*/ 42 w 44"/>
                <a:gd name="T19" fmla="*/ 2 h 17"/>
                <a:gd name="T20" fmla="*/ 42 w 44"/>
                <a:gd name="T21" fmla="*/ 2 h 17"/>
                <a:gd name="T22" fmla="*/ 40 w 44"/>
                <a:gd name="T23" fmla="*/ 2 h 17"/>
                <a:gd name="T24" fmla="*/ 40 w 44"/>
                <a:gd name="T25" fmla="*/ 2 h 17"/>
                <a:gd name="T26" fmla="*/ 38 w 44"/>
                <a:gd name="T27" fmla="*/ 2 h 17"/>
                <a:gd name="T28" fmla="*/ 38 w 44"/>
                <a:gd name="T29" fmla="*/ 2 h 17"/>
                <a:gd name="T30" fmla="*/ 36 w 44"/>
                <a:gd name="T31" fmla="*/ 2 h 17"/>
                <a:gd name="T32" fmla="*/ 36 w 44"/>
                <a:gd name="T33" fmla="*/ 2 h 17"/>
                <a:gd name="T34" fmla="*/ 36 w 44"/>
                <a:gd name="T35" fmla="*/ 4 h 17"/>
                <a:gd name="T36" fmla="*/ 36 w 44"/>
                <a:gd name="T37" fmla="*/ 6 h 17"/>
                <a:gd name="T38" fmla="*/ 36 w 44"/>
                <a:gd name="T39" fmla="*/ 6 h 17"/>
                <a:gd name="T40" fmla="*/ 36 w 44"/>
                <a:gd name="T41" fmla="*/ 8 h 17"/>
                <a:gd name="T42" fmla="*/ 36 w 44"/>
                <a:gd name="T43" fmla="*/ 10 h 17"/>
                <a:gd name="T44" fmla="*/ 36 w 44"/>
                <a:gd name="T45" fmla="*/ 10 h 17"/>
                <a:gd name="T46" fmla="*/ 36 w 44"/>
                <a:gd name="T47" fmla="*/ 11 h 17"/>
                <a:gd name="T48" fmla="*/ 36 w 44"/>
                <a:gd name="T49" fmla="*/ 13 h 17"/>
                <a:gd name="T50" fmla="*/ 32 w 44"/>
                <a:gd name="T51" fmla="*/ 13 h 17"/>
                <a:gd name="T52" fmla="*/ 30 w 44"/>
                <a:gd name="T53" fmla="*/ 13 h 17"/>
                <a:gd name="T54" fmla="*/ 28 w 44"/>
                <a:gd name="T55" fmla="*/ 13 h 17"/>
                <a:gd name="T56" fmla="*/ 27 w 44"/>
                <a:gd name="T57" fmla="*/ 15 h 17"/>
                <a:gd name="T58" fmla="*/ 25 w 44"/>
                <a:gd name="T59" fmla="*/ 15 h 17"/>
                <a:gd name="T60" fmla="*/ 23 w 44"/>
                <a:gd name="T61" fmla="*/ 17 h 17"/>
                <a:gd name="T62" fmla="*/ 23 w 44"/>
                <a:gd name="T63" fmla="*/ 17 h 17"/>
                <a:gd name="T64" fmla="*/ 19 w 44"/>
                <a:gd name="T65" fmla="*/ 17 h 17"/>
                <a:gd name="T66" fmla="*/ 17 w 44"/>
                <a:gd name="T67" fmla="*/ 17 h 17"/>
                <a:gd name="T68" fmla="*/ 15 w 44"/>
                <a:gd name="T69" fmla="*/ 15 h 17"/>
                <a:gd name="T70" fmla="*/ 11 w 44"/>
                <a:gd name="T71" fmla="*/ 15 h 17"/>
                <a:gd name="T72" fmla="*/ 5 w 44"/>
                <a:gd name="T73" fmla="*/ 13 h 17"/>
                <a:gd name="T74" fmla="*/ 3 w 44"/>
                <a:gd name="T75" fmla="*/ 11 h 17"/>
                <a:gd name="T76" fmla="*/ 0 w 44"/>
                <a:gd name="T77" fmla="*/ 10 h 17"/>
                <a:gd name="T78" fmla="*/ 0 w 44"/>
                <a:gd name="T79" fmla="*/ 10 h 17"/>
                <a:gd name="T80" fmla="*/ 0 w 44"/>
                <a:gd name="T81" fmla="*/ 10 h 17"/>
                <a:gd name="T82" fmla="*/ 5 w 44"/>
                <a:gd name="T83" fmla="*/ 10 h 17"/>
                <a:gd name="T84" fmla="*/ 9 w 44"/>
                <a:gd name="T85" fmla="*/ 8 h 17"/>
                <a:gd name="T86" fmla="*/ 13 w 44"/>
                <a:gd name="T87" fmla="*/ 8 h 17"/>
                <a:gd name="T88" fmla="*/ 17 w 44"/>
                <a:gd name="T89" fmla="*/ 6 h 17"/>
                <a:gd name="T90" fmla="*/ 19 w 44"/>
                <a:gd name="T91" fmla="*/ 6 h 17"/>
                <a:gd name="T92" fmla="*/ 23 w 44"/>
                <a:gd name="T93" fmla="*/ 4 h 17"/>
                <a:gd name="T94" fmla="*/ 27 w 44"/>
                <a:gd name="T95" fmla="*/ 2 h 17"/>
                <a:gd name="T96" fmla="*/ 30 w 44"/>
                <a:gd name="T9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4" h="17">
                  <a:moveTo>
                    <a:pt x="30" y="0"/>
                  </a:moveTo>
                  <a:lnTo>
                    <a:pt x="30" y="0"/>
                  </a:lnTo>
                  <a:lnTo>
                    <a:pt x="34" y="0"/>
                  </a:lnTo>
                  <a:lnTo>
                    <a:pt x="36" y="0"/>
                  </a:lnTo>
                  <a:lnTo>
                    <a:pt x="38" y="0"/>
                  </a:lnTo>
                  <a:lnTo>
                    <a:pt x="40" y="0"/>
                  </a:lnTo>
                  <a:lnTo>
                    <a:pt x="42" y="2"/>
                  </a:lnTo>
                  <a:lnTo>
                    <a:pt x="44" y="2"/>
                  </a:lnTo>
                  <a:lnTo>
                    <a:pt x="44" y="2"/>
                  </a:lnTo>
                  <a:lnTo>
                    <a:pt x="42" y="2"/>
                  </a:lnTo>
                  <a:lnTo>
                    <a:pt x="42" y="2"/>
                  </a:lnTo>
                  <a:lnTo>
                    <a:pt x="40" y="2"/>
                  </a:lnTo>
                  <a:lnTo>
                    <a:pt x="40" y="2"/>
                  </a:lnTo>
                  <a:lnTo>
                    <a:pt x="38" y="2"/>
                  </a:lnTo>
                  <a:lnTo>
                    <a:pt x="38" y="2"/>
                  </a:lnTo>
                  <a:lnTo>
                    <a:pt x="36" y="2"/>
                  </a:lnTo>
                  <a:lnTo>
                    <a:pt x="36" y="2"/>
                  </a:lnTo>
                  <a:lnTo>
                    <a:pt x="36" y="4"/>
                  </a:lnTo>
                  <a:lnTo>
                    <a:pt x="36" y="6"/>
                  </a:lnTo>
                  <a:lnTo>
                    <a:pt x="36" y="6"/>
                  </a:lnTo>
                  <a:lnTo>
                    <a:pt x="36" y="8"/>
                  </a:lnTo>
                  <a:lnTo>
                    <a:pt x="36" y="10"/>
                  </a:lnTo>
                  <a:lnTo>
                    <a:pt x="36" y="10"/>
                  </a:lnTo>
                  <a:lnTo>
                    <a:pt x="36" y="11"/>
                  </a:lnTo>
                  <a:lnTo>
                    <a:pt x="36" y="13"/>
                  </a:lnTo>
                  <a:lnTo>
                    <a:pt x="32" y="13"/>
                  </a:lnTo>
                  <a:lnTo>
                    <a:pt x="30" y="13"/>
                  </a:lnTo>
                  <a:lnTo>
                    <a:pt x="28" y="13"/>
                  </a:lnTo>
                  <a:lnTo>
                    <a:pt x="27" y="15"/>
                  </a:lnTo>
                  <a:lnTo>
                    <a:pt x="25" y="15"/>
                  </a:lnTo>
                  <a:lnTo>
                    <a:pt x="23" y="17"/>
                  </a:lnTo>
                  <a:lnTo>
                    <a:pt x="23" y="17"/>
                  </a:lnTo>
                  <a:lnTo>
                    <a:pt x="19" y="17"/>
                  </a:lnTo>
                  <a:lnTo>
                    <a:pt x="17" y="17"/>
                  </a:lnTo>
                  <a:lnTo>
                    <a:pt x="15" y="15"/>
                  </a:lnTo>
                  <a:lnTo>
                    <a:pt x="11" y="15"/>
                  </a:lnTo>
                  <a:lnTo>
                    <a:pt x="5" y="13"/>
                  </a:lnTo>
                  <a:lnTo>
                    <a:pt x="3" y="11"/>
                  </a:lnTo>
                  <a:lnTo>
                    <a:pt x="0" y="10"/>
                  </a:lnTo>
                  <a:lnTo>
                    <a:pt x="0" y="10"/>
                  </a:lnTo>
                  <a:lnTo>
                    <a:pt x="0" y="10"/>
                  </a:lnTo>
                  <a:lnTo>
                    <a:pt x="5" y="10"/>
                  </a:lnTo>
                  <a:lnTo>
                    <a:pt x="9" y="8"/>
                  </a:lnTo>
                  <a:lnTo>
                    <a:pt x="13" y="8"/>
                  </a:lnTo>
                  <a:lnTo>
                    <a:pt x="17" y="6"/>
                  </a:lnTo>
                  <a:lnTo>
                    <a:pt x="19" y="6"/>
                  </a:lnTo>
                  <a:lnTo>
                    <a:pt x="23" y="4"/>
                  </a:lnTo>
                  <a:lnTo>
                    <a:pt x="27" y="2"/>
                  </a:lnTo>
                  <a:lnTo>
                    <a:pt x="30" y="0"/>
                  </a:lnTo>
                  <a:close/>
                </a:path>
              </a:pathLst>
            </a:custGeom>
            <a:solidFill>
              <a:srgbClr val="EAEAEA"/>
            </a:solidFill>
            <a:ln w="3175" cmpd="sng">
              <a:solidFill>
                <a:schemeClr val="bg1"/>
              </a:solidFill>
              <a:round/>
              <a:headEnd/>
              <a:tailEnd/>
            </a:ln>
          </p:spPr>
          <p:txBody>
            <a:bodyPr/>
            <a:lstStyle/>
            <a:p>
              <a:endParaRPr lang="nl-NL">
                <a:solidFill>
                  <a:srgbClr val="505050"/>
                </a:solidFill>
              </a:endParaRPr>
            </a:p>
          </p:txBody>
        </p:sp>
        <p:sp>
          <p:nvSpPr>
            <p:cNvPr id="101" name="Freeform 155"/>
            <p:cNvSpPr>
              <a:spLocks/>
            </p:cNvSpPr>
            <p:nvPr/>
          </p:nvSpPr>
          <p:spPr bwMode="auto">
            <a:xfrm>
              <a:off x="3225" y="1004"/>
              <a:ext cx="80" cy="25"/>
            </a:xfrm>
            <a:custGeom>
              <a:avLst/>
              <a:gdLst>
                <a:gd name="T0" fmla="*/ 36 w 80"/>
                <a:gd name="T1" fmla="*/ 23 h 23"/>
                <a:gd name="T2" fmla="*/ 42 w 80"/>
                <a:gd name="T3" fmla="*/ 21 h 23"/>
                <a:gd name="T4" fmla="*/ 48 w 80"/>
                <a:gd name="T5" fmla="*/ 17 h 23"/>
                <a:gd name="T6" fmla="*/ 53 w 80"/>
                <a:gd name="T7" fmla="*/ 13 h 23"/>
                <a:gd name="T8" fmla="*/ 57 w 80"/>
                <a:gd name="T9" fmla="*/ 13 h 23"/>
                <a:gd name="T10" fmla="*/ 59 w 80"/>
                <a:gd name="T11" fmla="*/ 15 h 23"/>
                <a:gd name="T12" fmla="*/ 65 w 80"/>
                <a:gd name="T13" fmla="*/ 17 h 23"/>
                <a:gd name="T14" fmla="*/ 69 w 80"/>
                <a:gd name="T15" fmla="*/ 17 h 23"/>
                <a:gd name="T16" fmla="*/ 73 w 80"/>
                <a:gd name="T17" fmla="*/ 17 h 23"/>
                <a:gd name="T18" fmla="*/ 74 w 80"/>
                <a:gd name="T19" fmla="*/ 17 h 23"/>
                <a:gd name="T20" fmla="*/ 76 w 80"/>
                <a:gd name="T21" fmla="*/ 17 h 23"/>
                <a:gd name="T22" fmla="*/ 80 w 80"/>
                <a:gd name="T23" fmla="*/ 17 h 23"/>
                <a:gd name="T24" fmla="*/ 80 w 80"/>
                <a:gd name="T25" fmla="*/ 15 h 23"/>
                <a:gd name="T26" fmla="*/ 80 w 80"/>
                <a:gd name="T27" fmla="*/ 13 h 23"/>
                <a:gd name="T28" fmla="*/ 80 w 80"/>
                <a:gd name="T29" fmla="*/ 9 h 23"/>
                <a:gd name="T30" fmla="*/ 80 w 80"/>
                <a:gd name="T31" fmla="*/ 8 h 23"/>
                <a:gd name="T32" fmla="*/ 78 w 80"/>
                <a:gd name="T33" fmla="*/ 8 h 23"/>
                <a:gd name="T34" fmla="*/ 74 w 80"/>
                <a:gd name="T35" fmla="*/ 8 h 23"/>
                <a:gd name="T36" fmla="*/ 69 w 80"/>
                <a:gd name="T37" fmla="*/ 8 h 23"/>
                <a:gd name="T38" fmla="*/ 65 w 80"/>
                <a:gd name="T39" fmla="*/ 8 h 23"/>
                <a:gd name="T40" fmla="*/ 61 w 80"/>
                <a:gd name="T41" fmla="*/ 8 h 23"/>
                <a:gd name="T42" fmla="*/ 59 w 80"/>
                <a:gd name="T43" fmla="*/ 8 h 23"/>
                <a:gd name="T44" fmla="*/ 55 w 80"/>
                <a:gd name="T45" fmla="*/ 9 h 23"/>
                <a:gd name="T46" fmla="*/ 55 w 80"/>
                <a:gd name="T47" fmla="*/ 9 h 23"/>
                <a:gd name="T48" fmla="*/ 48 w 80"/>
                <a:gd name="T49" fmla="*/ 11 h 23"/>
                <a:gd name="T50" fmla="*/ 49 w 80"/>
                <a:gd name="T51" fmla="*/ 6 h 23"/>
                <a:gd name="T52" fmla="*/ 53 w 80"/>
                <a:gd name="T53" fmla="*/ 4 h 23"/>
                <a:gd name="T54" fmla="*/ 57 w 80"/>
                <a:gd name="T55" fmla="*/ 2 h 23"/>
                <a:gd name="T56" fmla="*/ 61 w 80"/>
                <a:gd name="T57" fmla="*/ 0 h 23"/>
                <a:gd name="T58" fmla="*/ 49 w 80"/>
                <a:gd name="T59" fmla="*/ 0 h 23"/>
                <a:gd name="T60" fmla="*/ 42 w 80"/>
                <a:gd name="T61" fmla="*/ 4 h 23"/>
                <a:gd name="T62" fmla="*/ 36 w 80"/>
                <a:gd name="T63" fmla="*/ 8 h 23"/>
                <a:gd name="T64" fmla="*/ 30 w 80"/>
                <a:gd name="T65" fmla="*/ 11 h 23"/>
                <a:gd name="T66" fmla="*/ 25 w 80"/>
                <a:gd name="T67" fmla="*/ 17 h 23"/>
                <a:gd name="T68" fmla="*/ 17 w 80"/>
                <a:gd name="T69" fmla="*/ 19 h 23"/>
                <a:gd name="T70" fmla="*/ 7 w 80"/>
                <a:gd name="T71" fmla="*/ 19 h 23"/>
                <a:gd name="T72" fmla="*/ 2 w 80"/>
                <a:gd name="T73" fmla="*/ 21 h 23"/>
                <a:gd name="T74" fmla="*/ 3 w 80"/>
                <a:gd name="T75" fmla="*/ 23 h 23"/>
                <a:gd name="T76" fmla="*/ 13 w 80"/>
                <a:gd name="T77" fmla="*/ 23 h 23"/>
                <a:gd name="T78" fmla="*/ 23 w 80"/>
                <a:gd name="T79" fmla="*/ 23 h 23"/>
                <a:gd name="T80" fmla="*/ 30 w 80"/>
                <a:gd name="T81"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0" h="23">
                  <a:moveTo>
                    <a:pt x="34" y="23"/>
                  </a:moveTo>
                  <a:lnTo>
                    <a:pt x="36" y="23"/>
                  </a:lnTo>
                  <a:lnTo>
                    <a:pt x="38" y="21"/>
                  </a:lnTo>
                  <a:lnTo>
                    <a:pt x="42" y="21"/>
                  </a:lnTo>
                  <a:lnTo>
                    <a:pt x="46" y="19"/>
                  </a:lnTo>
                  <a:lnTo>
                    <a:pt x="48" y="17"/>
                  </a:lnTo>
                  <a:lnTo>
                    <a:pt x="51" y="15"/>
                  </a:lnTo>
                  <a:lnTo>
                    <a:pt x="53" y="13"/>
                  </a:lnTo>
                  <a:lnTo>
                    <a:pt x="55" y="11"/>
                  </a:lnTo>
                  <a:lnTo>
                    <a:pt x="57" y="13"/>
                  </a:lnTo>
                  <a:lnTo>
                    <a:pt x="57" y="15"/>
                  </a:lnTo>
                  <a:lnTo>
                    <a:pt x="59" y="15"/>
                  </a:lnTo>
                  <a:lnTo>
                    <a:pt x="61" y="17"/>
                  </a:lnTo>
                  <a:lnTo>
                    <a:pt x="65" y="17"/>
                  </a:lnTo>
                  <a:lnTo>
                    <a:pt x="67" y="17"/>
                  </a:lnTo>
                  <a:lnTo>
                    <a:pt x="69" y="17"/>
                  </a:lnTo>
                  <a:lnTo>
                    <a:pt x="71" y="17"/>
                  </a:lnTo>
                  <a:lnTo>
                    <a:pt x="73" y="17"/>
                  </a:lnTo>
                  <a:lnTo>
                    <a:pt x="73" y="17"/>
                  </a:lnTo>
                  <a:lnTo>
                    <a:pt x="74" y="17"/>
                  </a:lnTo>
                  <a:lnTo>
                    <a:pt x="76" y="17"/>
                  </a:lnTo>
                  <a:lnTo>
                    <a:pt x="76" y="17"/>
                  </a:lnTo>
                  <a:lnTo>
                    <a:pt x="78" y="17"/>
                  </a:lnTo>
                  <a:lnTo>
                    <a:pt x="80" y="17"/>
                  </a:lnTo>
                  <a:lnTo>
                    <a:pt x="80" y="17"/>
                  </a:lnTo>
                  <a:lnTo>
                    <a:pt x="80" y="15"/>
                  </a:lnTo>
                  <a:lnTo>
                    <a:pt x="80" y="13"/>
                  </a:lnTo>
                  <a:lnTo>
                    <a:pt x="80" y="13"/>
                  </a:lnTo>
                  <a:lnTo>
                    <a:pt x="80" y="11"/>
                  </a:lnTo>
                  <a:lnTo>
                    <a:pt x="80" y="9"/>
                  </a:lnTo>
                  <a:lnTo>
                    <a:pt x="80" y="9"/>
                  </a:lnTo>
                  <a:lnTo>
                    <a:pt x="80" y="8"/>
                  </a:lnTo>
                  <a:lnTo>
                    <a:pt x="80" y="8"/>
                  </a:lnTo>
                  <a:lnTo>
                    <a:pt x="78" y="8"/>
                  </a:lnTo>
                  <a:lnTo>
                    <a:pt x="76" y="8"/>
                  </a:lnTo>
                  <a:lnTo>
                    <a:pt x="74" y="8"/>
                  </a:lnTo>
                  <a:lnTo>
                    <a:pt x="71" y="8"/>
                  </a:lnTo>
                  <a:lnTo>
                    <a:pt x="69" y="8"/>
                  </a:lnTo>
                  <a:lnTo>
                    <a:pt x="67" y="8"/>
                  </a:lnTo>
                  <a:lnTo>
                    <a:pt x="65" y="8"/>
                  </a:lnTo>
                  <a:lnTo>
                    <a:pt x="63" y="8"/>
                  </a:lnTo>
                  <a:lnTo>
                    <a:pt x="61" y="8"/>
                  </a:lnTo>
                  <a:lnTo>
                    <a:pt x="59" y="8"/>
                  </a:lnTo>
                  <a:lnTo>
                    <a:pt x="59" y="8"/>
                  </a:lnTo>
                  <a:lnTo>
                    <a:pt x="57" y="8"/>
                  </a:lnTo>
                  <a:lnTo>
                    <a:pt x="55" y="9"/>
                  </a:lnTo>
                  <a:lnTo>
                    <a:pt x="55" y="9"/>
                  </a:lnTo>
                  <a:lnTo>
                    <a:pt x="55" y="9"/>
                  </a:lnTo>
                  <a:lnTo>
                    <a:pt x="53" y="11"/>
                  </a:lnTo>
                  <a:lnTo>
                    <a:pt x="48" y="11"/>
                  </a:lnTo>
                  <a:lnTo>
                    <a:pt x="49" y="8"/>
                  </a:lnTo>
                  <a:lnTo>
                    <a:pt x="49" y="6"/>
                  </a:lnTo>
                  <a:lnTo>
                    <a:pt x="51" y="4"/>
                  </a:lnTo>
                  <a:lnTo>
                    <a:pt x="53" y="4"/>
                  </a:lnTo>
                  <a:lnTo>
                    <a:pt x="55" y="4"/>
                  </a:lnTo>
                  <a:lnTo>
                    <a:pt x="57" y="2"/>
                  </a:lnTo>
                  <a:lnTo>
                    <a:pt x="59" y="2"/>
                  </a:lnTo>
                  <a:lnTo>
                    <a:pt x="61" y="0"/>
                  </a:lnTo>
                  <a:lnTo>
                    <a:pt x="53" y="0"/>
                  </a:lnTo>
                  <a:lnTo>
                    <a:pt x="49" y="0"/>
                  </a:lnTo>
                  <a:lnTo>
                    <a:pt x="46" y="2"/>
                  </a:lnTo>
                  <a:lnTo>
                    <a:pt x="42" y="4"/>
                  </a:lnTo>
                  <a:lnTo>
                    <a:pt x="40" y="6"/>
                  </a:lnTo>
                  <a:lnTo>
                    <a:pt x="36" y="8"/>
                  </a:lnTo>
                  <a:lnTo>
                    <a:pt x="32" y="9"/>
                  </a:lnTo>
                  <a:lnTo>
                    <a:pt x="30" y="11"/>
                  </a:lnTo>
                  <a:lnTo>
                    <a:pt x="28" y="15"/>
                  </a:lnTo>
                  <a:lnTo>
                    <a:pt x="25" y="17"/>
                  </a:lnTo>
                  <a:lnTo>
                    <a:pt x="21" y="19"/>
                  </a:lnTo>
                  <a:lnTo>
                    <a:pt x="17" y="19"/>
                  </a:lnTo>
                  <a:lnTo>
                    <a:pt x="11" y="19"/>
                  </a:lnTo>
                  <a:lnTo>
                    <a:pt x="7" y="19"/>
                  </a:lnTo>
                  <a:lnTo>
                    <a:pt x="3" y="21"/>
                  </a:lnTo>
                  <a:lnTo>
                    <a:pt x="2" y="21"/>
                  </a:lnTo>
                  <a:lnTo>
                    <a:pt x="0" y="23"/>
                  </a:lnTo>
                  <a:lnTo>
                    <a:pt x="3" y="23"/>
                  </a:lnTo>
                  <a:lnTo>
                    <a:pt x="9" y="23"/>
                  </a:lnTo>
                  <a:lnTo>
                    <a:pt x="13" y="23"/>
                  </a:lnTo>
                  <a:lnTo>
                    <a:pt x="19" y="23"/>
                  </a:lnTo>
                  <a:lnTo>
                    <a:pt x="23" y="23"/>
                  </a:lnTo>
                  <a:lnTo>
                    <a:pt x="26" y="23"/>
                  </a:lnTo>
                  <a:lnTo>
                    <a:pt x="30" y="23"/>
                  </a:lnTo>
                  <a:lnTo>
                    <a:pt x="34" y="23"/>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02" name="Freeform 156"/>
            <p:cNvSpPr>
              <a:spLocks/>
            </p:cNvSpPr>
            <p:nvPr/>
          </p:nvSpPr>
          <p:spPr bwMode="auto">
            <a:xfrm>
              <a:off x="2438" y="1962"/>
              <a:ext cx="17" cy="25"/>
            </a:xfrm>
            <a:custGeom>
              <a:avLst/>
              <a:gdLst>
                <a:gd name="T0" fmla="*/ 17 w 17"/>
                <a:gd name="T1" fmla="*/ 0 h 23"/>
                <a:gd name="T2" fmla="*/ 13 w 17"/>
                <a:gd name="T3" fmla="*/ 4 h 23"/>
                <a:gd name="T4" fmla="*/ 11 w 17"/>
                <a:gd name="T5" fmla="*/ 6 h 23"/>
                <a:gd name="T6" fmla="*/ 11 w 17"/>
                <a:gd name="T7" fmla="*/ 10 h 23"/>
                <a:gd name="T8" fmla="*/ 9 w 17"/>
                <a:gd name="T9" fmla="*/ 13 h 23"/>
                <a:gd name="T10" fmla="*/ 9 w 17"/>
                <a:gd name="T11" fmla="*/ 15 h 23"/>
                <a:gd name="T12" fmla="*/ 8 w 17"/>
                <a:gd name="T13" fmla="*/ 19 h 23"/>
                <a:gd name="T14" fmla="*/ 4 w 17"/>
                <a:gd name="T15" fmla="*/ 21 h 23"/>
                <a:gd name="T16" fmla="*/ 0 w 17"/>
                <a:gd name="T17" fmla="*/ 23 h 23"/>
                <a:gd name="T18" fmla="*/ 2 w 17"/>
                <a:gd name="T19" fmla="*/ 19 h 23"/>
                <a:gd name="T20" fmla="*/ 4 w 17"/>
                <a:gd name="T21" fmla="*/ 15 h 23"/>
                <a:gd name="T22" fmla="*/ 6 w 17"/>
                <a:gd name="T23" fmla="*/ 12 h 23"/>
                <a:gd name="T24" fmla="*/ 8 w 17"/>
                <a:gd name="T25" fmla="*/ 8 h 23"/>
                <a:gd name="T26" fmla="*/ 9 w 17"/>
                <a:gd name="T27" fmla="*/ 4 h 23"/>
                <a:gd name="T28" fmla="*/ 11 w 17"/>
                <a:gd name="T29" fmla="*/ 2 h 23"/>
                <a:gd name="T30" fmla="*/ 13 w 17"/>
                <a:gd name="T31" fmla="*/ 0 h 23"/>
                <a:gd name="T32" fmla="*/ 17 w 17"/>
                <a:gd name="T33"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 h="23">
                  <a:moveTo>
                    <a:pt x="17" y="0"/>
                  </a:moveTo>
                  <a:lnTo>
                    <a:pt x="13" y="4"/>
                  </a:lnTo>
                  <a:lnTo>
                    <a:pt x="11" y="6"/>
                  </a:lnTo>
                  <a:lnTo>
                    <a:pt x="11" y="10"/>
                  </a:lnTo>
                  <a:lnTo>
                    <a:pt x="9" y="13"/>
                  </a:lnTo>
                  <a:lnTo>
                    <a:pt x="9" y="15"/>
                  </a:lnTo>
                  <a:lnTo>
                    <a:pt x="8" y="19"/>
                  </a:lnTo>
                  <a:lnTo>
                    <a:pt x="4" y="21"/>
                  </a:lnTo>
                  <a:lnTo>
                    <a:pt x="0" y="23"/>
                  </a:lnTo>
                  <a:lnTo>
                    <a:pt x="2" y="19"/>
                  </a:lnTo>
                  <a:lnTo>
                    <a:pt x="4" y="15"/>
                  </a:lnTo>
                  <a:lnTo>
                    <a:pt x="6" y="12"/>
                  </a:lnTo>
                  <a:lnTo>
                    <a:pt x="8" y="8"/>
                  </a:lnTo>
                  <a:lnTo>
                    <a:pt x="9" y="4"/>
                  </a:lnTo>
                  <a:lnTo>
                    <a:pt x="11" y="2"/>
                  </a:lnTo>
                  <a:lnTo>
                    <a:pt x="13" y="0"/>
                  </a:lnTo>
                  <a:lnTo>
                    <a:pt x="17"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03" name="Freeform 157"/>
            <p:cNvSpPr>
              <a:spLocks/>
            </p:cNvSpPr>
            <p:nvPr/>
          </p:nvSpPr>
          <p:spPr bwMode="auto">
            <a:xfrm>
              <a:off x="2399" y="1973"/>
              <a:ext cx="14" cy="14"/>
            </a:xfrm>
            <a:custGeom>
              <a:avLst/>
              <a:gdLst>
                <a:gd name="T0" fmla="*/ 4 w 14"/>
                <a:gd name="T1" fmla="*/ 2 h 13"/>
                <a:gd name="T2" fmla="*/ 6 w 14"/>
                <a:gd name="T3" fmla="*/ 2 h 13"/>
                <a:gd name="T4" fmla="*/ 8 w 14"/>
                <a:gd name="T5" fmla="*/ 2 h 13"/>
                <a:gd name="T6" fmla="*/ 10 w 14"/>
                <a:gd name="T7" fmla="*/ 0 h 13"/>
                <a:gd name="T8" fmla="*/ 10 w 14"/>
                <a:gd name="T9" fmla="*/ 0 h 13"/>
                <a:gd name="T10" fmla="*/ 12 w 14"/>
                <a:gd name="T11" fmla="*/ 0 h 13"/>
                <a:gd name="T12" fmla="*/ 12 w 14"/>
                <a:gd name="T13" fmla="*/ 0 h 13"/>
                <a:gd name="T14" fmla="*/ 14 w 14"/>
                <a:gd name="T15" fmla="*/ 0 h 13"/>
                <a:gd name="T16" fmla="*/ 14 w 14"/>
                <a:gd name="T17" fmla="*/ 0 h 13"/>
                <a:gd name="T18" fmla="*/ 14 w 14"/>
                <a:gd name="T19" fmla="*/ 2 h 13"/>
                <a:gd name="T20" fmla="*/ 14 w 14"/>
                <a:gd name="T21" fmla="*/ 5 h 13"/>
                <a:gd name="T22" fmla="*/ 12 w 14"/>
                <a:gd name="T23" fmla="*/ 7 h 13"/>
                <a:gd name="T24" fmla="*/ 10 w 14"/>
                <a:gd name="T25" fmla="*/ 9 h 13"/>
                <a:gd name="T26" fmla="*/ 8 w 14"/>
                <a:gd name="T27" fmla="*/ 11 h 13"/>
                <a:gd name="T28" fmla="*/ 6 w 14"/>
                <a:gd name="T29" fmla="*/ 11 h 13"/>
                <a:gd name="T30" fmla="*/ 2 w 14"/>
                <a:gd name="T31" fmla="*/ 13 h 13"/>
                <a:gd name="T32" fmla="*/ 0 w 14"/>
                <a:gd name="T33" fmla="*/ 13 h 13"/>
                <a:gd name="T34" fmla="*/ 0 w 14"/>
                <a:gd name="T35" fmla="*/ 11 h 13"/>
                <a:gd name="T36" fmla="*/ 0 w 14"/>
                <a:gd name="T37" fmla="*/ 11 h 13"/>
                <a:gd name="T38" fmla="*/ 2 w 14"/>
                <a:gd name="T39" fmla="*/ 9 h 13"/>
                <a:gd name="T40" fmla="*/ 2 w 14"/>
                <a:gd name="T41" fmla="*/ 7 h 13"/>
                <a:gd name="T42" fmla="*/ 2 w 14"/>
                <a:gd name="T43" fmla="*/ 5 h 13"/>
                <a:gd name="T44" fmla="*/ 4 w 14"/>
                <a:gd name="T45" fmla="*/ 3 h 13"/>
                <a:gd name="T46" fmla="*/ 4 w 14"/>
                <a:gd name="T47" fmla="*/ 2 h 13"/>
                <a:gd name="T48" fmla="*/ 4 w 14"/>
                <a:gd name="T49" fmla="*/ 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 h="13">
                  <a:moveTo>
                    <a:pt x="4" y="2"/>
                  </a:moveTo>
                  <a:lnTo>
                    <a:pt x="6" y="2"/>
                  </a:lnTo>
                  <a:lnTo>
                    <a:pt x="8" y="2"/>
                  </a:lnTo>
                  <a:lnTo>
                    <a:pt x="10" y="0"/>
                  </a:lnTo>
                  <a:lnTo>
                    <a:pt x="10" y="0"/>
                  </a:lnTo>
                  <a:lnTo>
                    <a:pt x="12" y="0"/>
                  </a:lnTo>
                  <a:lnTo>
                    <a:pt x="12" y="0"/>
                  </a:lnTo>
                  <a:lnTo>
                    <a:pt x="14" y="0"/>
                  </a:lnTo>
                  <a:lnTo>
                    <a:pt x="14" y="0"/>
                  </a:lnTo>
                  <a:lnTo>
                    <a:pt x="14" y="2"/>
                  </a:lnTo>
                  <a:lnTo>
                    <a:pt x="14" y="5"/>
                  </a:lnTo>
                  <a:lnTo>
                    <a:pt x="12" y="7"/>
                  </a:lnTo>
                  <a:lnTo>
                    <a:pt x="10" y="9"/>
                  </a:lnTo>
                  <a:lnTo>
                    <a:pt x="8" y="11"/>
                  </a:lnTo>
                  <a:lnTo>
                    <a:pt x="6" y="11"/>
                  </a:lnTo>
                  <a:lnTo>
                    <a:pt x="2" y="13"/>
                  </a:lnTo>
                  <a:lnTo>
                    <a:pt x="0" y="13"/>
                  </a:lnTo>
                  <a:lnTo>
                    <a:pt x="0" y="11"/>
                  </a:lnTo>
                  <a:lnTo>
                    <a:pt x="0" y="11"/>
                  </a:lnTo>
                  <a:lnTo>
                    <a:pt x="2" y="9"/>
                  </a:lnTo>
                  <a:lnTo>
                    <a:pt x="2" y="7"/>
                  </a:lnTo>
                  <a:lnTo>
                    <a:pt x="2" y="5"/>
                  </a:lnTo>
                  <a:lnTo>
                    <a:pt x="4" y="3"/>
                  </a:lnTo>
                  <a:lnTo>
                    <a:pt x="4" y="2"/>
                  </a:lnTo>
                  <a:lnTo>
                    <a:pt x="4" y="2"/>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04" name="Freeform 158"/>
            <p:cNvSpPr>
              <a:spLocks/>
            </p:cNvSpPr>
            <p:nvPr/>
          </p:nvSpPr>
          <p:spPr bwMode="auto">
            <a:xfrm>
              <a:off x="2382" y="1969"/>
              <a:ext cx="8" cy="12"/>
            </a:xfrm>
            <a:custGeom>
              <a:avLst/>
              <a:gdLst>
                <a:gd name="T0" fmla="*/ 2 w 8"/>
                <a:gd name="T1" fmla="*/ 11 h 11"/>
                <a:gd name="T2" fmla="*/ 2 w 8"/>
                <a:gd name="T3" fmla="*/ 9 h 11"/>
                <a:gd name="T4" fmla="*/ 2 w 8"/>
                <a:gd name="T5" fmla="*/ 7 h 11"/>
                <a:gd name="T6" fmla="*/ 0 w 8"/>
                <a:gd name="T7" fmla="*/ 6 h 11"/>
                <a:gd name="T8" fmla="*/ 0 w 8"/>
                <a:gd name="T9" fmla="*/ 4 h 11"/>
                <a:gd name="T10" fmla="*/ 0 w 8"/>
                <a:gd name="T11" fmla="*/ 4 h 11"/>
                <a:gd name="T12" fmla="*/ 0 w 8"/>
                <a:gd name="T13" fmla="*/ 2 h 11"/>
                <a:gd name="T14" fmla="*/ 0 w 8"/>
                <a:gd name="T15" fmla="*/ 0 h 11"/>
                <a:gd name="T16" fmla="*/ 0 w 8"/>
                <a:gd name="T17" fmla="*/ 0 h 11"/>
                <a:gd name="T18" fmla="*/ 8 w 8"/>
                <a:gd name="T19" fmla="*/ 0 h 11"/>
                <a:gd name="T20" fmla="*/ 8 w 8"/>
                <a:gd name="T21" fmla="*/ 2 h 11"/>
                <a:gd name="T22" fmla="*/ 6 w 8"/>
                <a:gd name="T23" fmla="*/ 4 h 11"/>
                <a:gd name="T24" fmla="*/ 6 w 8"/>
                <a:gd name="T25" fmla="*/ 4 h 11"/>
                <a:gd name="T26" fmla="*/ 6 w 8"/>
                <a:gd name="T27" fmla="*/ 6 h 11"/>
                <a:gd name="T28" fmla="*/ 6 w 8"/>
                <a:gd name="T29" fmla="*/ 7 h 11"/>
                <a:gd name="T30" fmla="*/ 6 w 8"/>
                <a:gd name="T31" fmla="*/ 7 h 11"/>
                <a:gd name="T32" fmla="*/ 6 w 8"/>
                <a:gd name="T33" fmla="*/ 9 h 11"/>
                <a:gd name="T34" fmla="*/ 8 w 8"/>
                <a:gd name="T35" fmla="*/ 11 h 11"/>
                <a:gd name="T36" fmla="*/ 2 w 8"/>
                <a:gd name="T3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 h="11">
                  <a:moveTo>
                    <a:pt x="2" y="11"/>
                  </a:moveTo>
                  <a:lnTo>
                    <a:pt x="2" y="9"/>
                  </a:lnTo>
                  <a:lnTo>
                    <a:pt x="2" y="7"/>
                  </a:lnTo>
                  <a:lnTo>
                    <a:pt x="0" y="6"/>
                  </a:lnTo>
                  <a:lnTo>
                    <a:pt x="0" y="4"/>
                  </a:lnTo>
                  <a:lnTo>
                    <a:pt x="0" y="4"/>
                  </a:lnTo>
                  <a:lnTo>
                    <a:pt x="0" y="2"/>
                  </a:lnTo>
                  <a:lnTo>
                    <a:pt x="0" y="0"/>
                  </a:lnTo>
                  <a:lnTo>
                    <a:pt x="0" y="0"/>
                  </a:lnTo>
                  <a:lnTo>
                    <a:pt x="8" y="0"/>
                  </a:lnTo>
                  <a:lnTo>
                    <a:pt x="8" y="2"/>
                  </a:lnTo>
                  <a:lnTo>
                    <a:pt x="6" y="4"/>
                  </a:lnTo>
                  <a:lnTo>
                    <a:pt x="6" y="4"/>
                  </a:lnTo>
                  <a:lnTo>
                    <a:pt x="6" y="6"/>
                  </a:lnTo>
                  <a:lnTo>
                    <a:pt x="6" y="7"/>
                  </a:lnTo>
                  <a:lnTo>
                    <a:pt x="6" y="7"/>
                  </a:lnTo>
                  <a:lnTo>
                    <a:pt x="6" y="9"/>
                  </a:lnTo>
                  <a:lnTo>
                    <a:pt x="8" y="11"/>
                  </a:lnTo>
                  <a:lnTo>
                    <a:pt x="2" y="11"/>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05" name="Freeform 159"/>
            <p:cNvSpPr>
              <a:spLocks/>
            </p:cNvSpPr>
            <p:nvPr/>
          </p:nvSpPr>
          <p:spPr bwMode="auto">
            <a:xfrm>
              <a:off x="3495" y="1120"/>
              <a:ext cx="27" cy="15"/>
            </a:xfrm>
            <a:custGeom>
              <a:avLst/>
              <a:gdLst>
                <a:gd name="T0" fmla="*/ 25 w 27"/>
                <a:gd name="T1" fmla="*/ 0 h 14"/>
                <a:gd name="T2" fmla="*/ 25 w 27"/>
                <a:gd name="T3" fmla="*/ 0 h 14"/>
                <a:gd name="T4" fmla="*/ 27 w 27"/>
                <a:gd name="T5" fmla="*/ 0 h 14"/>
                <a:gd name="T6" fmla="*/ 27 w 27"/>
                <a:gd name="T7" fmla="*/ 2 h 14"/>
                <a:gd name="T8" fmla="*/ 27 w 27"/>
                <a:gd name="T9" fmla="*/ 4 h 14"/>
                <a:gd name="T10" fmla="*/ 27 w 27"/>
                <a:gd name="T11" fmla="*/ 4 h 14"/>
                <a:gd name="T12" fmla="*/ 27 w 27"/>
                <a:gd name="T13" fmla="*/ 6 h 14"/>
                <a:gd name="T14" fmla="*/ 27 w 27"/>
                <a:gd name="T15" fmla="*/ 8 h 14"/>
                <a:gd name="T16" fmla="*/ 27 w 27"/>
                <a:gd name="T17" fmla="*/ 8 h 14"/>
                <a:gd name="T18" fmla="*/ 25 w 27"/>
                <a:gd name="T19" fmla="*/ 10 h 14"/>
                <a:gd name="T20" fmla="*/ 23 w 27"/>
                <a:gd name="T21" fmla="*/ 12 h 14"/>
                <a:gd name="T22" fmla="*/ 21 w 27"/>
                <a:gd name="T23" fmla="*/ 12 h 14"/>
                <a:gd name="T24" fmla="*/ 19 w 27"/>
                <a:gd name="T25" fmla="*/ 14 h 14"/>
                <a:gd name="T26" fmla="*/ 17 w 27"/>
                <a:gd name="T27" fmla="*/ 14 h 14"/>
                <a:gd name="T28" fmla="*/ 14 w 27"/>
                <a:gd name="T29" fmla="*/ 14 h 14"/>
                <a:gd name="T30" fmla="*/ 12 w 27"/>
                <a:gd name="T31" fmla="*/ 14 h 14"/>
                <a:gd name="T32" fmla="*/ 10 w 27"/>
                <a:gd name="T33" fmla="*/ 14 h 14"/>
                <a:gd name="T34" fmla="*/ 8 w 27"/>
                <a:gd name="T35" fmla="*/ 14 h 14"/>
                <a:gd name="T36" fmla="*/ 6 w 27"/>
                <a:gd name="T37" fmla="*/ 14 h 14"/>
                <a:gd name="T38" fmla="*/ 4 w 27"/>
                <a:gd name="T39" fmla="*/ 14 h 14"/>
                <a:gd name="T40" fmla="*/ 2 w 27"/>
                <a:gd name="T41" fmla="*/ 14 h 14"/>
                <a:gd name="T42" fmla="*/ 2 w 27"/>
                <a:gd name="T43" fmla="*/ 12 h 14"/>
                <a:gd name="T44" fmla="*/ 0 w 27"/>
                <a:gd name="T45" fmla="*/ 12 h 14"/>
                <a:gd name="T46" fmla="*/ 0 w 27"/>
                <a:gd name="T47" fmla="*/ 12 h 14"/>
                <a:gd name="T48" fmla="*/ 0 w 27"/>
                <a:gd name="T49" fmla="*/ 12 h 14"/>
                <a:gd name="T50" fmla="*/ 2 w 27"/>
                <a:gd name="T51" fmla="*/ 12 h 14"/>
                <a:gd name="T52" fmla="*/ 6 w 27"/>
                <a:gd name="T53" fmla="*/ 10 h 14"/>
                <a:gd name="T54" fmla="*/ 8 w 27"/>
                <a:gd name="T55" fmla="*/ 8 h 14"/>
                <a:gd name="T56" fmla="*/ 12 w 27"/>
                <a:gd name="T57" fmla="*/ 6 h 14"/>
                <a:gd name="T58" fmla="*/ 14 w 27"/>
                <a:gd name="T59" fmla="*/ 4 h 14"/>
                <a:gd name="T60" fmla="*/ 17 w 27"/>
                <a:gd name="T61" fmla="*/ 2 h 14"/>
                <a:gd name="T62" fmla="*/ 21 w 27"/>
                <a:gd name="T63" fmla="*/ 0 h 14"/>
                <a:gd name="T64" fmla="*/ 25 w 27"/>
                <a:gd name="T65"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 h="14">
                  <a:moveTo>
                    <a:pt x="25" y="0"/>
                  </a:moveTo>
                  <a:lnTo>
                    <a:pt x="25" y="0"/>
                  </a:lnTo>
                  <a:lnTo>
                    <a:pt x="27" y="0"/>
                  </a:lnTo>
                  <a:lnTo>
                    <a:pt x="27" y="2"/>
                  </a:lnTo>
                  <a:lnTo>
                    <a:pt x="27" y="4"/>
                  </a:lnTo>
                  <a:lnTo>
                    <a:pt x="27" y="4"/>
                  </a:lnTo>
                  <a:lnTo>
                    <a:pt x="27" y="6"/>
                  </a:lnTo>
                  <a:lnTo>
                    <a:pt x="27" y="8"/>
                  </a:lnTo>
                  <a:lnTo>
                    <a:pt x="27" y="8"/>
                  </a:lnTo>
                  <a:lnTo>
                    <a:pt x="25" y="10"/>
                  </a:lnTo>
                  <a:lnTo>
                    <a:pt x="23" y="12"/>
                  </a:lnTo>
                  <a:lnTo>
                    <a:pt x="21" y="12"/>
                  </a:lnTo>
                  <a:lnTo>
                    <a:pt x="19" y="14"/>
                  </a:lnTo>
                  <a:lnTo>
                    <a:pt x="17" y="14"/>
                  </a:lnTo>
                  <a:lnTo>
                    <a:pt x="14" y="14"/>
                  </a:lnTo>
                  <a:lnTo>
                    <a:pt x="12" y="14"/>
                  </a:lnTo>
                  <a:lnTo>
                    <a:pt x="10" y="14"/>
                  </a:lnTo>
                  <a:lnTo>
                    <a:pt x="8" y="14"/>
                  </a:lnTo>
                  <a:lnTo>
                    <a:pt x="6" y="14"/>
                  </a:lnTo>
                  <a:lnTo>
                    <a:pt x="4" y="14"/>
                  </a:lnTo>
                  <a:lnTo>
                    <a:pt x="2" y="14"/>
                  </a:lnTo>
                  <a:lnTo>
                    <a:pt x="2" y="12"/>
                  </a:lnTo>
                  <a:lnTo>
                    <a:pt x="0" y="12"/>
                  </a:lnTo>
                  <a:lnTo>
                    <a:pt x="0" y="12"/>
                  </a:lnTo>
                  <a:lnTo>
                    <a:pt x="0" y="12"/>
                  </a:lnTo>
                  <a:lnTo>
                    <a:pt x="2" y="12"/>
                  </a:lnTo>
                  <a:lnTo>
                    <a:pt x="6" y="10"/>
                  </a:lnTo>
                  <a:lnTo>
                    <a:pt x="8" y="8"/>
                  </a:lnTo>
                  <a:lnTo>
                    <a:pt x="12" y="6"/>
                  </a:lnTo>
                  <a:lnTo>
                    <a:pt x="14" y="4"/>
                  </a:lnTo>
                  <a:lnTo>
                    <a:pt x="17" y="2"/>
                  </a:lnTo>
                  <a:lnTo>
                    <a:pt x="21" y="0"/>
                  </a:lnTo>
                  <a:lnTo>
                    <a:pt x="25"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06" name="Freeform 160"/>
            <p:cNvSpPr>
              <a:spLocks/>
            </p:cNvSpPr>
            <p:nvPr/>
          </p:nvSpPr>
          <p:spPr bwMode="auto">
            <a:xfrm>
              <a:off x="3438" y="1033"/>
              <a:ext cx="11" cy="2"/>
            </a:xfrm>
            <a:custGeom>
              <a:avLst/>
              <a:gdLst>
                <a:gd name="T0" fmla="*/ 11 w 11"/>
                <a:gd name="T1" fmla="*/ 2 h 2"/>
                <a:gd name="T2" fmla="*/ 0 w 11"/>
                <a:gd name="T3" fmla="*/ 2 h 2"/>
                <a:gd name="T4" fmla="*/ 0 w 11"/>
                <a:gd name="T5" fmla="*/ 2 h 2"/>
                <a:gd name="T6" fmla="*/ 2 w 11"/>
                <a:gd name="T7" fmla="*/ 0 h 2"/>
                <a:gd name="T8" fmla="*/ 3 w 11"/>
                <a:gd name="T9" fmla="*/ 0 h 2"/>
                <a:gd name="T10" fmla="*/ 5 w 11"/>
                <a:gd name="T11" fmla="*/ 0 h 2"/>
                <a:gd name="T12" fmla="*/ 7 w 11"/>
                <a:gd name="T13" fmla="*/ 0 h 2"/>
                <a:gd name="T14" fmla="*/ 7 w 11"/>
                <a:gd name="T15" fmla="*/ 0 h 2"/>
                <a:gd name="T16" fmla="*/ 9 w 11"/>
                <a:gd name="T17" fmla="*/ 2 h 2"/>
                <a:gd name="T18" fmla="*/ 11 w 11"/>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2">
                  <a:moveTo>
                    <a:pt x="11" y="2"/>
                  </a:moveTo>
                  <a:lnTo>
                    <a:pt x="0" y="2"/>
                  </a:lnTo>
                  <a:lnTo>
                    <a:pt x="0" y="2"/>
                  </a:lnTo>
                  <a:lnTo>
                    <a:pt x="2" y="0"/>
                  </a:lnTo>
                  <a:lnTo>
                    <a:pt x="3" y="0"/>
                  </a:lnTo>
                  <a:lnTo>
                    <a:pt x="5" y="0"/>
                  </a:lnTo>
                  <a:lnTo>
                    <a:pt x="7" y="0"/>
                  </a:lnTo>
                  <a:lnTo>
                    <a:pt x="7" y="0"/>
                  </a:lnTo>
                  <a:lnTo>
                    <a:pt x="9" y="2"/>
                  </a:lnTo>
                  <a:lnTo>
                    <a:pt x="11" y="2"/>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07" name="Freeform 161"/>
            <p:cNvSpPr>
              <a:spLocks/>
            </p:cNvSpPr>
            <p:nvPr/>
          </p:nvSpPr>
          <p:spPr bwMode="auto">
            <a:xfrm>
              <a:off x="3451" y="1010"/>
              <a:ext cx="10" cy="8"/>
            </a:xfrm>
            <a:custGeom>
              <a:avLst/>
              <a:gdLst>
                <a:gd name="T0" fmla="*/ 0 w 10"/>
                <a:gd name="T1" fmla="*/ 3 h 7"/>
                <a:gd name="T2" fmla="*/ 6 w 10"/>
                <a:gd name="T3" fmla="*/ 0 h 7"/>
                <a:gd name="T4" fmla="*/ 6 w 10"/>
                <a:gd name="T5" fmla="*/ 0 h 7"/>
                <a:gd name="T6" fmla="*/ 8 w 10"/>
                <a:gd name="T7" fmla="*/ 2 h 7"/>
                <a:gd name="T8" fmla="*/ 8 w 10"/>
                <a:gd name="T9" fmla="*/ 2 h 7"/>
                <a:gd name="T10" fmla="*/ 8 w 10"/>
                <a:gd name="T11" fmla="*/ 3 h 7"/>
                <a:gd name="T12" fmla="*/ 10 w 10"/>
                <a:gd name="T13" fmla="*/ 3 h 7"/>
                <a:gd name="T14" fmla="*/ 10 w 10"/>
                <a:gd name="T15" fmla="*/ 5 h 7"/>
                <a:gd name="T16" fmla="*/ 10 w 10"/>
                <a:gd name="T17" fmla="*/ 5 h 7"/>
                <a:gd name="T18" fmla="*/ 10 w 10"/>
                <a:gd name="T19" fmla="*/ 7 h 7"/>
                <a:gd name="T20" fmla="*/ 0 w 10"/>
                <a:gd name="T21" fmla="*/ 7 h 7"/>
                <a:gd name="T22" fmla="*/ 0 w 10"/>
                <a:gd name="T23" fmla="*/ 7 h 7"/>
                <a:gd name="T24" fmla="*/ 0 w 10"/>
                <a:gd name="T25" fmla="*/ 7 h 7"/>
                <a:gd name="T26" fmla="*/ 0 w 10"/>
                <a:gd name="T27" fmla="*/ 5 h 7"/>
                <a:gd name="T28" fmla="*/ 0 w 10"/>
                <a:gd name="T29" fmla="*/ 5 h 7"/>
                <a:gd name="T30" fmla="*/ 0 w 10"/>
                <a:gd name="T31" fmla="*/ 3 h 7"/>
                <a:gd name="T32" fmla="*/ 0 w 10"/>
                <a:gd name="T33" fmla="*/ 3 h 7"/>
                <a:gd name="T34" fmla="*/ 0 w 10"/>
                <a:gd name="T35" fmla="*/ 3 h 7"/>
                <a:gd name="T36" fmla="*/ 0 w 10"/>
                <a:gd name="T37"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 h="7">
                  <a:moveTo>
                    <a:pt x="0" y="3"/>
                  </a:moveTo>
                  <a:lnTo>
                    <a:pt x="6" y="0"/>
                  </a:lnTo>
                  <a:lnTo>
                    <a:pt x="6" y="0"/>
                  </a:lnTo>
                  <a:lnTo>
                    <a:pt x="8" y="2"/>
                  </a:lnTo>
                  <a:lnTo>
                    <a:pt x="8" y="2"/>
                  </a:lnTo>
                  <a:lnTo>
                    <a:pt x="8" y="3"/>
                  </a:lnTo>
                  <a:lnTo>
                    <a:pt x="10" y="3"/>
                  </a:lnTo>
                  <a:lnTo>
                    <a:pt x="10" y="5"/>
                  </a:lnTo>
                  <a:lnTo>
                    <a:pt x="10" y="5"/>
                  </a:lnTo>
                  <a:lnTo>
                    <a:pt x="10" y="7"/>
                  </a:lnTo>
                  <a:lnTo>
                    <a:pt x="0" y="7"/>
                  </a:lnTo>
                  <a:lnTo>
                    <a:pt x="0" y="7"/>
                  </a:lnTo>
                  <a:lnTo>
                    <a:pt x="0" y="7"/>
                  </a:lnTo>
                  <a:lnTo>
                    <a:pt x="0" y="5"/>
                  </a:lnTo>
                  <a:lnTo>
                    <a:pt x="0" y="5"/>
                  </a:lnTo>
                  <a:lnTo>
                    <a:pt x="0" y="3"/>
                  </a:lnTo>
                  <a:lnTo>
                    <a:pt x="0" y="3"/>
                  </a:lnTo>
                  <a:lnTo>
                    <a:pt x="0" y="3"/>
                  </a:lnTo>
                  <a:lnTo>
                    <a:pt x="0" y="3"/>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08" name="Freeform 162"/>
            <p:cNvSpPr>
              <a:spLocks/>
            </p:cNvSpPr>
            <p:nvPr/>
          </p:nvSpPr>
          <p:spPr bwMode="auto">
            <a:xfrm>
              <a:off x="3545" y="1079"/>
              <a:ext cx="12" cy="14"/>
            </a:xfrm>
            <a:custGeom>
              <a:avLst/>
              <a:gdLst>
                <a:gd name="T0" fmla="*/ 12 w 12"/>
                <a:gd name="T1" fmla="*/ 0 h 13"/>
                <a:gd name="T2" fmla="*/ 12 w 12"/>
                <a:gd name="T3" fmla="*/ 13 h 13"/>
                <a:gd name="T4" fmla="*/ 10 w 12"/>
                <a:gd name="T5" fmla="*/ 12 h 13"/>
                <a:gd name="T6" fmla="*/ 8 w 12"/>
                <a:gd name="T7" fmla="*/ 12 h 13"/>
                <a:gd name="T8" fmla="*/ 6 w 12"/>
                <a:gd name="T9" fmla="*/ 12 h 13"/>
                <a:gd name="T10" fmla="*/ 4 w 12"/>
                <a:gd name="T11" fmla="*/ 10 h 13"/>
                <a:gd name="T12" fmla="*/ 4 w 12"/>
                <a:gd name="T13" fmla="*/ 8 h 13"/>
                <a:gd name="T14" fmla="*/ 2 w 12"/>
                <a:gd name="T15" fmla="*/ 8 h 13"/>
                <a:gd name="T16" fmla="*/ 2 w 12"/>
                <a:gd name="T17" fmla="*/ 6 h 13"/>
                <a:gd name="T18" fmla="*/ 0 w 12"/>
                <a:gd name="T19" fmla="*/ 6 h 13"/>
                <a:gd name="T20" fmla="*/ 2 w 12"/>
                <a:gd name="T21" fmla="*/ 4 h 13"/>
                <a:gd name="T22" fmla="*/ 4 w 12"/>
                <a:gd name="T23" fmla="*/ 4 h 13"/>
                <a:gd name="T24" fmla="*/ 6 w 12"/>
                <a:gd name="T25" fmla="*/ 2 h 13"/>
                <a:gd name="T26" fmla="*/ 8 w 12"/>
                <a:gd name="T27" fmla="*/ 2 h 13"/>
                <a:gd name="T28" fmla="*/ 10 w 12"/>
                <a:gd name="T29" fmla="*/ 2 h 13"/>
                <a:gd name="T30" fmla="*/ 10 w 12"/>
                <a:gd name="T31" fmla="*/ 2 h 13"/>
                <a:gd name="T32" fmla="*/ 12 w 12"/>
                <a:gd name="T33" fmla="*/ 2 h 13"/>
                <a:gd name="T34" fmla="*/ 12 w 12"/>
                <a:gd name="T35"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 h="13">
                  <a:moveTo>
                    <a:pt x="12" y="0"/>
                  </a:moveTo>
                  <a:lnTo>
                    <a:pt x="12" y="13"/>
                  </a:lnTo>
                  <a:lnTo>
                    <a:pt x="10" y="12"/>
                  </a:lnTo>
                  <a:lnTo>
                    <a:pt x="8" y="12"/>
                  </a:lnTo>
                  <a:lnTo>
                    <a:pt x="6" y="12"/>
                  </a:lnTo>
                  <a:lnTo>
                    <a:pt x="4" y="10"/>
                  </a:lnTo>
                  <a:lnTo>
                    <a:pt x="4" y="8"/>
                  </a:lnTo>
                  <a:lnTo>
                    <a:pt x="2" y="8"/>
                  </a:lnTo>
                  <a:lnTo>
                    <a:pt x="2" y="6"/>
                  </a:lnTo>
                  <a:lnTo>
                    <a:pt x="0" y="6"/>
                  </a:lnTo>
                  <a:lnTo>
                    <a:pt x="2" y="4"/>
                  </a:lnTo>
                  <a:lnTo>
                    <a:pt x="4" y="4"/>
                  </a:lnTo>
                  <a:lnTo>
                    <a:pt x="6" y="2"/>
                  </a:lnTo>
                  <a:lnTo>
                    <a:pt x="8" y="2"/>
                  </a:lnTo>
                  <a:lnTo>
                    <a:pt x="10" y="2"/>
                  </a:lnTo>
                  <a:lnTo>
                    <a:pt x="10" y="2"/>
                  </a:lnTo>
                  <a:lnTo>
                    <a:pt x="12" y="2"/>
                  </a:lnTo>
                  <a:lnTo>
                    <a:pt x="12"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09" name="Freeform 163"/>
            <p:cNvSpPr>
              <a:spLocks/>
            </p:cNvSpPr>
            <p:nvPr/>
          </p:nvSpPr>
          <p:spPr bwMode="auto">
            <a:xfrm>
              <a:off x="3582" y="1010"/>
              <a:ext cx="59" cy="19"/>
            </a:xfrm>
            <a:custGeom>
              <a:avLst/>
              <a:gdLst>
                <a:gd name="T0" fmla="*/ 15 w 59"/>
                <a:gd name="T1" fmla="*/ 0 h 17"/>
                <a:gd name="T2" fmla="*/ 21 w 59"/>
                <a:gd name="T3" fmla="*/ 0 h 17"/>
                <a:gd name="T4" fmla="*/ 28 w 59"/>
                <a:gd name="T5" fmla="*/ 0 h 17"/>
                <a:gd name="T6" fmla="*/ 34 w 59"/>
                <a:gd name="T7" fmla="*/ 0 h 17"/>
                <a:gd name="T8" fmla="*/ 40 w 59"/>
                <a:gd name="T9" fmla="*/ 0 h 17"/>
                <a:gd name="T10" fmla="*/ 46 w 59"/>
                <a:gd name="T11" fmla="*/ 2 h 17"/>
                <a:gd name="T12" fmla="*/ 51 w 59"/>
                <a:gd name="T13" fmla="*/ 2 h 17"/>
                <a:gd name="T14" fmla="*/ 55 w 59"/>
                <a:gd name="T15" fmla="*/ 5 h 17"/>
                <a:gd name="T16" fmla="*/ 59 w 59"/>
                <a:gd name="T17" fmla="*/ 7 h 17"/>
                <a:gd name="T18" fmla="*/ 57 w 59"/>
                <a:gd name="T19" fmla="*/ 9 h 17"/>
                <a:gd name="T20" fmla="*/ 53 w 59"/>
                <a:gd name="T21" fmla="*/ 11 h 17"/>
                <a:gd name="T22" fmla="*/ 47 w 59"/>
                <a:gd name="T23" fmla="*/ 13 h 17"/>
                <a:gd name="T24" fmla="*/ 42 w 59"/>
                <a:gd name="T25" fmla="*/ 15 h 17"/>
                <a:gd name="T26" fmla="*/ 36 w 59"/>
                <a:gd name="T27" fmla="*/ 15 h 17"/>
                <a:gd name="T28" fmla="*/ 30 w 59"/>
                <a:gd name="T29" fmla="*/ 17 h 17"/>
                <a:gd name="T30" fmla="*/ 26 w 59"/>
                <a:gd name="T31" fmla="*/ 17 h 17"/>
                <a:gd name="T32" fmla="*/ 23 w 59"/>
                <a:gd name="T33" fmla="*/ 17 h 17"/>
                <a:gd name="T34" fmla="*/ 19 w 59"/>
                <a:gd name="T35" fmla="*/ 17 h 17"/>
                <a:gd name="T36" fmla="*/ 15 w 59"/>
                <a:gd name="T37" fmla="*/ 17 h 17"/>
                <a:gd name="T38" fmla="*/ 13 w 59"/>
                <a:gd name="T39" fmla="*/ 17 h 17"/>
                <a:gd name="T40" fmla="*/ 9 w 59"/>
                <a:gd name="T41" fmla="*/ 17 h 17"/>
                <a:gd name="T42" fmla="*/ 7 w 59"/>
                <a:gd name="T43" fmla="*/ 17 h 17"/>
                <a:gd name="T44" fmla="*/ 5 w 59"/>
                <a:gd name="T45" fmla="*/ 17 h 17"/>
                <a:gd name="T46" fmla="*/ 1 w 59"/>
                <a:gd name="T47" fmla="*/ 17 h 17"/>
                <a:gd name="T48" fmla="*/ 0 w 59"/>
                <a:gd name="T49" fmla="*/ 17 h 17"/>
                <a:gd name="T50" fmla="*/ 0 w 59"/>
                <a:gd name="T51" fmla="*/ 13 h 17"/>
                <a:gd name="T52" fmla="*/ 1 w 59"/>
                <a:gd name="T53" fmla="*/ 9 h 17"/>
                <a:gd name="T54" fmla="*/ 3 w 59"/>
                <a:gd name="T55" fmla="*/ 7 h 17"/>
                <a:gd name="T56" fmla="*/ 5 w 59"/>
                <a:gd name="T57" fmla="*/ 3 h 17"/>
                <a:gd name="T58" fmla="*/ 7 w 59"/>
                <a:gd name="T59" fmla="*/ 2 h 17"/>
                <a:gd name="T60" fmla="*/ 9 w 59"/>
                <a:gd name="T61" fmla="*/ 0 h 17"/>
                <a:gd name="T62" fmla="*/ 11 w 59"/>
                <a:gd name="T63" fmla="*/ 0 h 17"/>
                <a:gd name="T64" fmla="*/ 15 w 59"/>
                <a:gd name="T65"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9" h="17">
                  <a:moveTo>
                    <a:pt x="15" y="0"/>
                  </a:moveTo>
                  <a:lnTo>
                    <a:pt x="21" y="0"/>
                  </a:lnTo>
                  <a:lnTo>
                    <a:pt x="28" y="0"/>
                  </a:lnTo>
                  <a:lnTo>
                    <a:pt x="34" y="0"/>
                  </a:lnTo>
                  <a:lnTo>
                    <a:pt x="40" y="0"/>
                  </a:lnTo>
                  <a:lnTo>
                    <a:pt x="46" y="2"/>
                  </a:lnTo>
                  <a:lnTo>
                    <a:pt x="51" y="2"/>
                  </a:lnTo>
                  <a:lnTo>
                    <a:pt x="55" y="5"/>
                  </a:lnTo>
                  <a:lnTo>
                    <a:pt x="59" y="7"/>
                  </a:lnTo>
                  <a:lnTo>
                    <a:pt x="57" y="9"/>
                  </a:lnTo>
                  <a:lnTo>
                    <a:pt x="53" y="11"/>
                  </a:lnTo>
                  <a:lnTo>
                    <a:pt x="47" y="13"/>
                  </a:lnTo>
                  <a:lnTo>
                    <a:pt x="42" y="15"/>
                  </a:lnTo>
                  <a:lnTo>
                    <a:pt x="36" y="15"/>
                  </a:lnTo>
                  <a:lnTo>
                    <a:pt x="30" y="17"/>
                  </a:lnTo>
                  <a:lnTo>
                    <a:pt x="26" y="17"/>
                  </a:lnTo>
                  <a:lnTo>
                    <a:pt x="23" y="17"/>
                  </a:lnTo>
                  <a:lnTo>
                    <a:pt x="19" y="17"/>
                  </a:lnTo>
                  <a:lnTo>
                    <a:pt x="15" y="17"/>
                  </a:lnTo>
                  <a:lnTo>
                    <a:pt x="13" y="17"/>
                  </a:lnTo>
                  <a:lnTo>
                    <a:pt x="9" y="17"/>
                  </a:lnTo>
                  <a:lnTo>
                    <a:pt x="7" y="17"/>
                  </a:lnTo>
                  <a:lnTo>
                    <a:pt x="5" y="17"/>
                  </a:lnTo>
                  <a:lnTo>
                    <a:pt x="1" y="17"/>
                  </a:lnTo>
                  <a:lnTo>
                    <a:pt x="0" y="17"/>
                  </a:lnTo>
                  <a:lnTo>
                    <a:pt x="0" y="13"/>
                  </a:lnTo>
                  <a:lnTo>
                    <a:pt x="1" y="9"/>
                  </a:lnTo>
                  <a:lnTo>
                    <a:pt x="3" y="7"/>
                  </a:lnTo>
                  <a:lnTo>
                    <a:pt x="5" y="3"/>
                  </a:lnTo>
                  <a:lnTo>
                    <a:pt x="7" y="2"/>
                  </a:lnTo>
                  <a:lnTo>
                    <a:pt x="9" y="0"/>
                  </a:lnTo>
                  <a:lnTo>
                    <a:pt x="11" y="0"/>
                  </a:lnTo>
                  <a:lnTo>
                    <a:pt x="15"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10" name="Freeform 164"/>
            <p:cNvSpPr>
              <a:spLocks/>
            </p:cNvSpPr>
            <p:nvPr/>
          </p:nvSpPr>
          <p:spPr bwMode="auto">
            <a:xfrm>
              <a:off x="3618" y="1024"/>
              <a:ext cx="67" cy="17"/>
            </a:xfrm>
            <a:custGeom>
              <a:avLst/>
              <a:gdLst>
                <a:gd name="T0" fmla="*/ 11 w 67"/>
                <a:gd name="T1" fmla="*/ 0 h 15"/>
                <a:gd name="T2" fmla="*/ 10 w 67"/>
                <a:gd name="T3" fmla="*/ 0 h 15"/>
                <a:gd name="T4" fmla="*/ 8 w 67"/>
                <a:gd name="T5" fmla="*/ 2 h 15"/>
                <a:gd name="T6" fmla="*/ 6 w 67"/>
                <a:gd name="T7" fmla="*/ 2 h 15"/>
                <a:gd name="T8" fmla="*/ 4 w 67"/>
                <a:gd name="T9" fmla="*/ 2 h 15"/>
                <a:gd name="T10" fmla="*/ 4 w 67"/>
                <a:gd name="T11" fmla="*/ 4 h 15"/>
                <a:gd name="T12" fmla="*/ 4 w 67"/>
                <a:gd name="T13" fmla="*/ 4 h 15"/>
                <a:gd name="T14" fmla="*/ 2 w 67"/>
                <a:gd name="T15" fmla="*/ 6 h 15"/>
                <a:gd name="T16" fmla="*/ 0 w 67"/>
                <a:gd name="T17" fmla="*/ 6 h 15"/>
                <a:gd name="T18" fmla="*/ 2 w 67"/>
                <a:gd name="T19" fmla="*/ 8 h 15"/>
                <a:gd name="T20" fmla="*/ 2 w 67"/>
                <a:gd name="T21" fmla="*/ 10 h 15"/>
                <a:gd name="T22" fmla="*/ 6 w 67"/>
                <a:gd name="T23" fmla="*/ 12 h 15"/>
                <a:gd name="T24" fmla="*/ 8 w 67"/>
                <a:gd name="T25" fmla="*/ 12 h 15"/>
                <a:gd name="T26" fmla="*/ 10 w 67"/>
                <a:gd name="T27" fmla="*/ 12 h 15"/>
                <a:gd name="T28" fmla="*/ 11 w 67"/>
                <a:gd name="T29" fmla="*/ 12 h 15"/>
                <a:gd name="T30" fmla="*/ 13 w 67"/>
                <a:gd name="T31" fmla="*/ 12 h 15"/>
                <a:gd name="T32" fmla="*/ 15 w 67"/>
                <a:gd name="T33" fmla="*/ 12 h 15"/>
                <a:gd name="T34" fmla="*/ 44 w 67"/>
                <a:gd name="T35" fmla="*/ 12 h 15"/>
                <a:gd name="T36" fmla="*/ 44 w 67"/>
                <a:gd name="T37" fmla="*/ 14 h 15"/>
                <a:gd name="T38" fmla="*/ 46 w 67"/>
                <a:gd name="T39" fmla="*/ 15 h 15"/>
                <a:gd name="T40" fmla="*/ 48 w 67"/>
                <a:gd name="T41" fmla="*/ 15 h 15"/>
                <a:gd name="T42" fmla="*/ 50 w 67"/>
                <a:gd name="T43" fmla="*/ 15 h 15"/>
                <a:gd name="T44" fmla="*/ 52 w 67"/>
                <a:gd name="T45" fmla="*/ 15 h 15"/>
                <a:gd name="T46" fmla="*/ 54 w 67"/>
                <a:gd name="T47" fmla="*/ 15 h 15"/>
                <a:gd name="T48" fmla="*/ 56 w 67"/>
                <a:gd name="T49" fmla="*/ 15 h 15"/>
                <a:gd name="T50" fmla="*/ 58 w 67"/>
                <a:gd name="T51" fmla="*/ 15 h 15"/>
                <a:gd name="T52" fmla="*/ 58 w 67"/>
                <a:gd name="T53" fmla="*/ 15 h 15"/>
                <a:gd name="T54" fmla="*/ 59 w 67"/>
                <a:gd name="T55" fmla="*/ 15 h 15"/>
                <a:gd name="T56" fmla="*/ 61 w 67"/>
                <a:gd name="T57" fmla="*/ 15 h 15"/>
                <a:gd name="T58" fmla="*/ 63 w 67"/>
                <a:gd name="T59" fmla="*/ 14 h 15"/>
                <a:gd name="T60" fmla="*/ 63 w 67"/>
                <a:gd name="T61" fmla="*/ 14 h 15"/>
                <a:gd name="T62" fmla="*/ 65 w 67"/>
                <a:gd name="T63" fmla="*/ 14 h 15"/>
                <a:gd name="T64" fmla="*/ 65 w 67"/>
                <a:gd name="T65" fmla="*/ 12 h 15"/>
                <a:gd name="T66" fmla="*/ 67 w 67"/>
                <a:gd name="T67" fmla="*/ 12 h 15"/>
                <a:gd name="T68" fmla="*/ 63 w 67"/>
                <a:gd name="T69" fmla="*/ 10 h 15"/>
                <a:gd name="T70" fmla="*/ 59 w 67"/>
                <a:gd name="T71" fmla="*/ 10 h 15"/>
                <a:gd name="T72" fmla="*/ 58 w 67"/>
                <a:gd name="T73" fmla="*/ 8 h 15"/>
                <a:gd name="T74" fmla="*/ 54 w 67"/>
                <a:gd name="T75" fmla="*/ 6 h 15"/>
                <a:gd name="T76" fmla="*/ 50 w 67"/>
                <a:gd name="T77" fmla="*/ 4 h 15"/>
                <a:gd name="T78" fmla="*/ 48 w 67"/>
                <a:gd name="T79" fmla="*/ 2 h 15"/>
                <a:gd name="T80" fmla="*/ 44 w 67"/>
                <a:gd name="T81" fmla="*/ 0 h 15"/>
                <a:gd name="T82" fmla="*/ 40 w 67"/>
                <a:gd name="T83" fmla="*/ 0 h 15"/>
                <a:gd name="T84" fmla="*/ 38 w 67"/>
                <a:gd name="T85" fmla="*/ 0 h 15"/>
                <a:gd name="T86" fmla="*/ 38 w 67"/>
                <a:gd name="T87" fmla="*/ 0 h 15"/>
                <a:gd name="T88" fmla="*/ 36 w 67"/>
                <a:gd name="T89" fmla="*/ 0 h 15"/>
                <a:gd name="T90" fmla="*/ 36 w 67"/>
                <a:gd name="T91" fmla="*/ 2 h 15"/>
                <a:gd name="T92" fmla="*/ 35 w 67"/>
                <a:gd name="T93" fmla="*/ 2 h 15"/>
                <a:gd name="T94" fmla="*/ 35 w 67"/>
                <a:gd name="T95" fmla="*/ 2 h 15"/>
                <a:gd name="T96" fmla="*/ 35 w 67"/>
                <a:gd name="T97" fmla="*/ 4 h 15"/>
                <a:gd name="T98" fmla="*/ 33 w 67"/>
                <a:gd name="T99" fmla="*/ 4 h 15"/>
                <a:gd name="T100" fmla="*/ 31 w 67"/>
                <a:gd name="T101" fmla="*/ 4 h 15"/>
                <a:gd name="T102" fmla="*/ 29 w 67"/>
                <a:gd name="T103" fmla="*/ 2 h 15"/>
                <a:gd name="T104" fmla="*/ 25 w 67"/>
                <a:gd name="T105" fmla="*/ 2 h 15"/>
                <a:gd name="T106" fmla="*/ 23 w 67"/>
                <a:gd name="T107" fmla="*/ 2 h 15"/>
                <a:gd name="T108" fmla="*/ 19 w 67"/>
                <a:gd name="T109" fmla="*/ 0 h 15"/>
                <a:gd name="T110" fmla="*/ 17 w 67"/>
                <a:gd name="T111" fmla="*/ 0 h 15"/>
                <a:gd name="T112" fmla="*/ 15 w 67"/>
                <a:gd name="T113" fmla="*/ 0 h 15"/>
                <a:gd name="T114" fmla="*/ 11 w 67"/>
                <a:gd name="T115"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7" h="15">
                  <a:moveTo>
                    <a:pt x="11" y="0"/>
                  </a:moveTo>
                  <a:lnTo>
                    <a:pt x="10" y="0"/>
                  </a:lnTo>
                  <a:lnTo>
                    <a:pt x="8" y="2"/>
                  </a:lnTo>
                  <a:lnTo>
                    <a:pt x="6" y="2"/>
                  </a:lnTo>
                  <a:lnTo>
                    <a:pt x="4" y="2"/>
                  </a:lnTo>
                  <a:lnTo>
                    <a:pt x="4" y="4"/>
                  </a:lnTo>
                  <a:lnTo>
                    <a:pt x="4" y="4"/>
                  </a:lnTo>
                  <a:lnTo>
                    <a:pt x="2" y="6"/>
                  </a:lnTo>
                  <a:lnTo>
                    <a:pt x="0" y="6"/>
                  </a:lnTo>
                  <a:lnTo>
                    <a:pt x="2" y="8"/>
                  </a:lnTo>
                  <a:lnTo>
                    <a:pt x="2" y="10"/>
                  </a:lnTo>
                  <a:lnTo>
                    <a:pt x="6" y="12"/>
                  </a:lnTo>
                  <a:lnTo>
                    <a:pt x="8" y="12"/>
                  </a:lnTo>
                  <a:lnTo>
                    <a:pt x="10" y="12"/>
                  </a:lnTo>
                  <a:lnTo>
                    <a:pt x="11" y="12"/>
                  </a:lnTo>
                  <a:lnTo>
                    <a:pt x="13" y="12"/>
                  </a:lnTo>
                  <a:lnTo>
                    <a:pt x="15" y="12"/>
                  </a:lnTo>
                  <a:lnTo>
                    <a:pt x="44" y="12"/>
                  </a:lnTo>
                  <a:lnTo>
                    <a:pt x="44" y="14"/>
                  </a:lnTo>
                  <a:lnTo>
                    <a:pt x="46" y="15"/>
                  </a:lnTo>
                  <a:lnTo>
                    <a:pt x="48" y="15"/>
                  </a:lnTo>
                  <a:lnTo>
                    <a:pt x="50" y="15"/>
                  </a:lnTo>
                  <a:lnTo>
                    <a:pt x="52" y="15"/>
                  </a:lnTo>
                  <a:lnTo>
                    <a:pt x="54" y="15"/>
                  </a:lnTo>
                  <a:lnTo>
                    <a:pt x="56" y="15"/>
                  </a:lnTo>
                  <a:lnTo>
                    <a:pt x="58" y="15"/>
                  </a:lnTo>
                  <a:lnTo>
                    <a:pt x="58" y="15"/>
                  </a:lnTo>
                  <a:lnTo>
                    <a:pt x="59" y="15"/>
                  </a:lnTo>
                  <a:lnTo>
                    <a:pt x="61" y="15"/>
                  </a:lnTo>
                  <a:lnTo>
                    <a:pt x="63" y="14"/>
                  </a:lnTo>
                  <a:lnTo>
                    <a:pt x="63" y="14"/>
                  </a:lnTo>
                  <a:lnTo>
                    <a:pt x="65" y="14"/>
                  </a:lnTo>
                  <a:lnTo>
                    <a:pt x="65" y="12"/>
                  </a:lnTo>
                  <a:lnTo>
                    <a:pt x="67" y="12"/>
                  </a:lnTo>
                  <a:lnTo>
                    <a:pt x="63" y="10"/>
                  </a:lnTo>
                  <a:lnTo>
                    <a:pt x="59" y="10"/>
                  </a:lnTo>
                  <a:lnTo>
                    <a:pt x="58" y="8"/>
                  </a:lnTo>
                  <a:lnTo>
                    <a:pt x="54" y="6"/>
                  </a:lnTo>
                  <a:lnTo>
                    <a:pt x="50" y="4"/>
                  </a:lnTo>
                  <a:lnTo>
                    <a:pt x="48" y="2"/>
                  </a:lnTo>
                  <a:lnTo>
                    <a:pt x="44" y="0"/>
                  </a:lnTo>
                  <a:lnTo>
                    <a:pt x="40" y="0"/>
                  </a:lnTo>
                  <a:lnTo>
                    <a:pt x="38" y="0"/>
                  </a:lnTo>
                  <a:lnTo>
                    <a:pt x="38" y="0"/>
                  </a:lnTo>
                  <a:lnTo>
                    <a:pt x="36" y="0"/>
                  </a:lnTo>
                  <a:lnTo>
                    <a:pt x="36" y="2"/>
                  </a:lnTo>
                  <a:lnTo>
                    <a:pt x="35" y="2"/>
                  </a:lnTo>
                  <a:lnTo>
                    <a:pt x="35" y="2"/>
                  </a:lnTo>
                  <a:lnTo>
                    <a:pt x="35" y="4"/>
                  </a:lnTo>
                  <a:lnTo>
                    <a:pt x="33" y="4"/>
                  </a:lnTo>
                  <a:lnTo>
                    <a:pt x="31" y="4"/>
                  </a:lnTo>
                  <a:lnTo>
                    <a:pt x="29" y="2"/>
                  </a:lnTo>
                  <a:lnTo>
                    <a:pt x="25" y="2"/>
                  </a:lnTo>
                  <a:lnTo>
                    <a:pt x="23" y="2"/>
                  </a:lnTo>
                  <a:lnTo>
                    <a:pt x="19" y="0"/>
                  </a:lnTo>
                  <a:lnTo>
                    <a:pt x="17" y="0"/>
                  </a:lnTo>
                  <a:lnTo>
                    <a:pt x="15" y="0"/>
                  </a:lnTo>
                  <a:lnTo>
                    <a:pt x="11"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11" name="Freeform 165"/>
            <p:cNvSpPr>
              <a:spLocks/>
            </p:cNvSpPr>
            <p:nvPr/>
          </p:nvSpPr>
          <p:spPr bwMode="auto">
            <a:xfrm>
              <a:off x="3695" y="1031"/>
              <a:ext cx="53" cy="25"/>
            </a:xfrm>
            <a:custGeom>
              <a:avLst/>
              <a:gdLst>
                <a:gd name="T0" fmla="*/ 4 w 53"/>
                <a:gd name="T1" fmla="*/ 4 h 23"/>
                <a:gd name="T2" fmla="*/ 11 w 53"/>
                <a:gd name="T3" fmla="*/ 0 h 23"/>
                <a:gd name="T4" fmla="*/ 13 w 53"/>
                <a:gd name="T5" fmla="*/ 2 h 23"/>
                <a:gd name="T6" fmla="*/ 19 w 53"/>
                <a:gd name="T7" fmla="*/ 4 h 23"/>
                <a:gd name="T8" fmla="*/ 25 w 53"/>
                <a:gd name="T9" fmla="*/ 6 h 23"/>
                <a:gd name="T10" fmla="*/ 32 w 53"/>
                <a:gd name="T11" fmla="*/ 8 h 23"/>
                <a:gd name="T12" fmla="*/ 38 w 53"/>
                <a:gd name="T13" fmla="*/ 9 h 23"/>
                <a:gd name="T14" fmla="*/ 46 w 53"/>
                <a:gd name="T15" fmla="*/ 9 h 23"/>
                <a:gd name="T16" fmla="*/ 50 w 53"/>
                <a:gd name="T17" fmla="*/ 11 h 23"/>
                <a:gd name="T18" fmla="*/ 53 w 53"/>
                <a:gd name="T19" fmla="*/ 11 h 23"/>
                <a:gd name="T20" fmla="*/ 53 w 53"/>
                <a:gd name="T21" fmla="*/ 13 h 23"/>
                <a:gd name="T22" fmla="*/ 53 w 53"/>
                <a:gd name="T23" fmla="*/ 13 h 23"/>
                <a:gd name="T24" fmla="*/ 53 w 53"/>
                <a:gd name="T25" fmla="*/ 15 h 23"/>
                <a:gd name="T26" fmla="*/ 53 w 53"/>
                <a:gd name="T27" fmla="*/ 15 h 23"/>
                <a:gd name="T28" fmla="*/ 53 w 53"/>
                <a:gd name="T29" fmla="*/ 17 h 23"/>
                <a:gd name="T30" fmla="*/ 53 w 53"/>
                <a:gd name="T31" fmla="*/ 17 h 23"/>
                <a:gd name="T32" fmla="*/ 53 w 53"/>
                <a:gd name="T33" fmla="*/ 19 h 23"/>
                <a:gd name="T34" fmla="*/ 53 w 53"/>
                <a:gd name="T35" fmla="*/ 19 h 23"/>
                <a:gd name="T36" fmla="*/ 48 w 53"/>
                <a:gd name="T37" fmla="*/ 21 h 23"/>
                <a:gd name="T38" fmla="*/ 42 w 53"/>
                <a:gd name="T39" fmla="*/ 21 h 23"/>
                <a:gd name="T40" fmla="*/ 36 w 53"/>
                <a:gd name="T41" fmla="*/ 21 h 23"/>
                <a:gd name="T42" fmla="*/ 32 w 53"/>
                <a:gd name="T43" fmla="*/ 21 h 23"/>
                <a:gd name="T44" fmla="*/ 27 w 53"/>
                <a:gd name="T45" fmla="*/ 19 h 23"/>
                <a:gd name="T46" fmla="*/ 23 w 53"/>
                <a:gd name="T47" fmla="*/ 19 h 23"/>
                <a:gd name="T48" fmla="*/ 19 w 53"/>
                <a:gd name="T49" fmla="*/ 19 h 23"/>
                <a:gd name="T50" fmla="*/ 15 w 53"/>
                <a:gd name="T51" fmla="*/ 19 h 23"/>
                <a:gd name="T52" fmla="*/ 15 w 53"/>
                <a:gd name="T53" fmla="*/ 19 h 23"/>
                <a:gd name="T54" fmla="*/ 13 w 53"/>
                <a:gd name="T55" fmla="*/ 21 h 23"/>
                <a:gd name="T56" fmla="*/ 13 w 53"/>
                <a:gd name="T57" fmla="*/ 21 h 23"/>
                <a:gd name="T58" fmla="*/ 11 w 53"/>
                <a:gd name="T59" fmla="*/ 21 h 23"/>
                <a:gd name="T60" fmla="*/ 11 w 53"/>
                <a:gd name="T61" fmla="*/ 23 h 23"/>
                <a:gd name="T62" fmla="*/ 9 w 53"/>
                <a:gd name="T63" fmla="*/ 23 h 23"/>
                <a:gd name="T64" fmla="*/ 7 w 53"/>
                <a:gd name="T65" fmla="*/ 23 h 23"/>
                <a:gd name="T66" fmla="*/ 7 w 53"/>
                <a:gd name="T67" fmla="*/ 23 h 23"/>
                <a:gd name="T68" fmla="*/ 5 w 53"/>
                <a:gd name="T69" fmla="*/ 23 h 23"/>
                <a:gd name="T70" fmla="*/ 5 w 53"/>
                <a:gd name="T71" fmla="*/ 23 h 23"/>
                <a:gd name="T72" fmla="*/ 4 w 53"/>
                <a:gd name="T73" fmla="*/ 21 h 23"/>
                <a:gd name="T74" fmla="*/ 2 w 53"/>
                <a:gd name="T75" fmla="*/ 19 h 23"/>
                <a:gd name="T76" fmla="*/ 2 w 53"/>
                <a:gd name="T77" fmla="*/ 17 h 23"/>
                <a:gd name="T78" fmla="*/ 0 w 53"/>
                <a:gd name="T79" fmla="*/ 15 h 23"/>
                <a:gd name="T80" fmla="*/ 0 w 53"/>
                <a:gd name="T81" fmla="*/ 15 h 23"/>
                <a:gd name="T82" fmla="*/ 0 w 53"/>
                <a:gd name="T83" fmla="*/ 13 h 23"/>
                <a:gd name="T84" fmla="*/ 0 w 53"/>
                <a:gd name="T85" fmla="*/ 11 h 23"/>
                <a:gd name="T86" fmla="*/ 0 w 53"/>
                <a:gd name="T87" fmla="*/ 11 h 23"/>
                <a:gd name="T88" fmla="*/ 2 w 53"/>
                <a:gd name="T89" fmla="*/ 9 h 23"/>
                <a:gd name="T90" fmla="*/ 2 w 53"/>
                <a:gd name="T91" fmla="*/ 9 h 23"/>
                <a:gd name="T92" fmla="*/ 2 w 53"/>
                <a:gd name="T93" fmla="*/ 8 h 23"/>
                <a:gd name="T94" fmla="*/ 4 w 53"/>
                <a:gd name="T95" fmla="*/ 6 h 23"/>
                <a:gd name="T96" fmla="*/ 4 w 53"/>
                <a:gd name="T97" fmla="*/ 6 h 23"/>
                <a:gd name="T98" fmla="*/ 4 w 53"/>
                <a:gd name="T99"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3" h="23">
                  <a:moveTo>
                    <a:pt x="4" y="4"/>
                  </a:moveTo>
                  <a:lnTo>
                    <a:pt x="11" y="0"/>
                  </a:lnTo>
                  <a:lnTo>
                    <a:pt x="13" y="2"/>
                  </a:lnTo>
                  <a:lnTo>
                    <a:pt x="19" y="4"/>
                  </a:lnTo>
                  <a:lnTo>
                    <a:pt x="25" y="6"/>
                  </a:lnTo>
                  <a:lnTo>
                    <a:pt x="32" y="8"/>
                  </a:lnTo>
                  <a:lnTo>
                    <a:pt x="38" y="9"/>
                  </a:lnTo>
                  <a:lnTo>
                    <a:pt x="46" y="9"/>
                  </a:lnTo>
                  <a:lnTo>
                    <a:pt x="50" y="11"/>
                  </a:lnTo>
                  <a:lnTo>
                    <a:pt x="53" y="11"/>
                  </a:lnTo>
                  <a:lnTo>
                    <a:pt x="53" y="13"/>
                  </a:lnTo>
                  <a:lnTo>
                    <a:pt x="53" y="13"/>
                  </a:lnTo>
                  <a:lnTo>
                    <a:pt x="53" y="15"/>
                  </a:lnTo>
                  <a:lnTo>
                    <a:pt x="53" y="15"/>
                  </a:lnTo>
                  <a:lnTo>
                    <a:pt x="53" y="17"/>
                  </a:lnTo>
                  <a:lnTo>
                    <a:pt x="53" y="17"/>
                  </a:lnTo>
                  <a:lnTo>
                    <a:pt x="53" y="19"/>
                  </a:lnTo>
                  <a:lnTo>
                    <a:pt x="53" y="19"/>
                  </a:lnTo>
                  <a:lnTo>
                    <a:pt x="48" y="21"/>
                  </a:lnTo>
                  <a:lnTo>
                    <a:pt x="42" y="21"/>
                  </a:lnTo>
                  <a:lnTo>
                    <a:pt x="36" y="21"/>
                  </a:lnTo>
                  <a:lnTo>
                    <a:pt x="32" y="21"/>
                  </a:lnTo>
                  <a:lnTo>
                    <a:pt x="27" y="19"/>
                  </a:lnTo>
                  <a:lnTo>
                    <a:pt x="23" y="19"/>
                  </a:lnTo>
                  <a:lnTo>
                    <a:pt x="19" y="19"/>
                  </a:lnTo>
                  <a:lnTo>
                    <a:pt x="15" y="19"/>
                  </a:lnTo>
                  <a:lnTo>
                    <a:pt x="15" y="19"/>
                  </a:lnTo>
                  <a:lnTo>
                    <a:pt x="13" y="21"/>
                  </a:lnTo>
                  <a:lnTo>
                    <a:pt x="13" y="21"/>
                  </a:lnTo>
                  <a:lnTo>
                    <a:pt x="11" y="21"/>
                  </a:lnTo>
                  <a:lnTo>
                    <a:pt x="11" y="23"/>
                  </a:lnTo>
                  <a:lnTo>
                    <a:pt x="9" y="23"/>
                  </a:lnTo>
                  <a:lnTo>
                    <a:pt x="7" y="23"/>
                  </a:lnTo>
                  <a:lnTo>
                    <a:pt x="7" y="23"/>
                  </a:lnTo>
                  <a:lnTo>
                    <a:pt x="5" y="23"/>
                  </a:lnTo>
                  <a:lnTo>
                    <a:pt x="5" y="23"/>
                  </a:lnTo>
                  <a:lnTo>
                    <a:pt x="4" y="21"/>
                  </a:lnTo>
                  <a:lnTo>
                    <a:pt x="2" y="19"/>
                  </a:lnTo>
                  <a:lnTo>
                    <a:pt x="2" y="17"/>
                  </a:lnTo>
                  <a:lnTo>
                    <a:pt x="0" y="15"/>
                  </a:lnTo>
                  <a:lnTo>
                    <a:pt x="0" y="15"/>
                  </a:lnTo>
                  <a:lnTo>
                    <a:pt x="0" y="13"/>
                  </a:lnTo>
                  <a:lnTo>
                    <a:pt x="0" y="11"/>
                  </a:lnTo>
                  <a:lnTo>
                    <a:pt x="0" y="11"/>
                  </a:lnTo>
                  <a:lnTo>
                    <a:pt x="2" y="9"/>
                  </a:lnTo>
                  <a:lnTo>
                    <a:pt x="2" y="9"/>
                  </a:lnTo>
                  <a:lnTo>
                    <a:pt x="2" y="8"/>
                  </a:lnTo>
                  <a:lnTo>
                    <a:pt x="4" y="6"/>
                  </a:lnTo>
                  <a:lnTo>
                    <a:pt x="4" y="6"/>
                  </a:lnTo>
                  <a:lnTo>
                    <a:pt x="4" y="4"/>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12" name="Freeform 166"/>
            <p:cNvSpPr>
              <a:spLocks/>
            </p:cNvSpPr>
            <p:nvPr/>
          </p:nvSpPr>
          <p:spPr bwMode="auto">
            <a:xfrm>
              <a:off x="4036" y="1112"/>
              <a:ext cx="52" cy="23"/>
            </a:xfrm>
            <a:custGeom>
              <a:avLst/>
              <a:gdLst>
                <a:gd name="T0" fmla="*/ 14 w 52"/>
                <a:gd name="T1" fmla="*/ 0 h 21"/>
                <a:gd name="T2" fmla="*/ 21 w 52"/>
                <a:gd name="T3" fmla="*/ 0 h 21"/>
                <a:gd name="T4" fmla="*/ 27 w 52"/>
                <a:gd name="T5" fmla="*/ 2 h 21"/>
                <a:gd name="T6" fmla="*/ 33 w 52"/>
                <a:gd name="T7" fmla="*/ 4 h 21"/>
                <a:gd name="T8" fmla="*/ 39 w 52"/>
                <a:gd name="T9" fmla="*/ 7 h 21"/>
                <a:gd name="T10" fmla="*/ 42 w 52"/>
                <a:gd name="T11" fmla="*/ 11 h 21"/>
                <a:gd name="T12" fmla="*/ 46 w 52"/>
                <a:gd name="T13" fmla="*/ 15 h 21"/>
                <a:gd name="T14" fmla="*/ 50 w 52"/>
                <a:gd name="T15" fmla="*/ 17 h 21"/>
                <a:gd name="T16" fmla="*/ 52 w 52"/>
                <a:gd name="T17" fmla="*/ 21 h 21"/>
                <a:gd name="T18" fmla="*/ 39 w 52"/>
                <a:gd name="T19" fmla="*/ 21 h 21"/>
                <a:gd name="T20" fmla="*/ 33 w 52"/>
                <a:gd name="T21" fmla="*/ 21 h 21"/>
                <a:gd name="T22" fmla="*/ 25 w 52"/>
                <a:gd name="T23" fmla="*/ 17 h 21"/>
                <a:gd name="T24" fmla="*/ 16 w 52"/>
                <a:gd name="T25" fmla="*/ 15 h 21"/>
                <a:gd name="T26" fmla="*/ 8 w 52"/>
                <a:gd name="T27" fmla="*/ 9 h 21"/>
                <a:gd name="T28" fmla="*/ 2 w 52"/>
                <a:gd name="T29" fmla="*/ 5 h 21"/>
                <a:gd name="T30" fmla="*/ 0 w 52"/>
                <a:gd name="T31" fmla="*/ 4 h 21"/>
                <a:gd name="T32" fmla="*/ 4 w 52"/>
                <a:gd name="T33" fmla="*/ 0 h 21"/>
                <a:gd name="T34" fmla="*/ 14 w 52"/>
                <a:gd name="T35"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2" h="21">
                  <a:moveTo>
                    <a:pt x="14" y="0"/>
                  </a:moveTo>
                  <a:lnTo>
                    <a:pt x="21" y="0"/>
                  </a:lnTo>
                  <a:lnTo>
                    <a:pt x="27" y="2"/>
                  </a:lnTo>
                  <a:lnTo>
                    <a:pt x="33" y="4"/>
                  </a:lnTo>
                  <a:lnTo>
                    <a:pt x="39" y="7"/>
                  </a:lnTo>
                  <a:lnTo>
                    <a:pt x="42" y="11"/>
                  </a:lnTo>
                  <a:lnTo>
                    <a:pt x="46" y="15"/>
                  </a:lnTo>
                  <a:lnTo>
                    <a:pt x="50" y="17"/>
                  </a:lnTo>
                  <a:lnTo>
                    <a:pt x="52" y="21"/>
                  </a:lnTo>
                  <a:lnTo>
                    <a:pt x="39" y="21"/>
                  </a:lnTo>
                  <a:lnTo>
                    <a:pt x="33" y="21"/>
                  </a:lnTo>
                  <a:lnTo>
                    <a:pt x="25" y="17"/>
                  </a:lnTo>
                  <a:lnTo>
                    <a:pt x="16" y="15"/>
                  </a:lnTo>
                  <a:lnTo>
                    <a:pt x="8" y="9"/>
                  </a:lnTo>
                  <a:lnTo>
                    <a:pt x="2" y="5"/>
                  </a:lnTo>
                  <a:lnTo>
                    <a:pt x="0" y="4"/>
                  </a:lnTo>
                  <a:lnTo>
                    <a:pt x="4" y="0"/>
                  </a:lnTo>
                  <a:lnTo>
                    <a:pt x="14"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13" name="Freeform 167"/>
            <p:cNvSpPr>
              <a:spLocks/>
            </p:cNvSpPr>
            <p:nvPr/>
          </p:nvSpPr>
          <p:spPr bwMode="auto">
            <a:xfrm>
              <a:off x="4080" y="1120"/>
              <a:ext cx="23" cy="15"/>
            </a:xfrm>
            <a:custGeom>
              <a:avLst/>
              <a:gdLst>
                <a:gd name="T0" fmla="*/ 0 w 23"/>
                <a:gd name="T1" fmla="*/ 4 h 14"/>
                <a:gd name="T2" fmla="*/ 4 w 23"/>
                <a:gd name="T3" fmla="*/ 2 h 14"/>
                <a:gd name="T4" fmla="*/ 8 w 23"/>
                <a:gd name="T5" fmla="*/ 2 h 14"/>
                <a:gd name="T6" fmla="*/ 10 w 23"/>
                <a:gd name="T7" fmla="*/ 0 h 14"/>
                <a:gd name="T8" fmla="*/ 12 w 23"/>
                <a:gd name="T9" fmla="*/ 0 h 14"/>
                <a:gd name="T10" fmla="*/ 16 w 23"/>
                <a:gd name="T11" fmla="*/ 0 h 14"/>
                <a:gd name="T12" fmla="*/ 18 w 23"/>
                <a:gd name="T13" fmla="*/ 0 h 14"/>
                <a:gd name="T14" fmla="*/ 20 w 23"/>
                <a:gd name="T15" fmla="*/ 0 h 14"/>
                <a:gd name="T16" fmla="*/ 23 w 23"/>
                <a:gd name="T17" fmla="*/ 0 h 14"/>
                <a:gd name="T18" fmla="*/ 23 w 23"/>
                <a:gd name="T19" fmla="*/ 0 h 14"/>
                <a:gd name="T20" fmla="*/ 23 w 23"/>
                <a:gd name="T21" fmla="*/ 2 h 14"/>
                <a:gd name="T22" fmla="*/ 23 w 23"/>
                <a:gd name="T23" fmla="*/ 2 h 14"/>
                <a:gd name="T24" fmla="*/ 23 w 23"/>
                <a:gd name="T25" fmla="*/ 2 h 14"/>
                <a:gd name="T26" fmla="*/ 23 w 23"/>
                <a:gd name="T27" fmla="*/ 4 h 14"/>
                <a:gd name="T28" fmla="*/ 23 w 23"/>
                <a:gd name="T29" fmla="*/ 4 h 14"/>
                <a:gd name="T30" fmla="*/ 23 w 23"/>
                <a:gd name="T31" fmla="*/ 6 h 14"/>
                <a:gd name="T32" fmla="*/ 23 w 23"/>
                <a:gd name="T33" fmla="*/ 6 h 14"/>
                <a:gd name="T34" fmla="*/ 23 w 23"/>
                <a:gd name="T35" fmla="*/ 8 h 14"/>
                <a:gd name="T36" fmla="*/ 22 w 23"/>
                <a:gd name="T37" fmla="*/ 8 h 14"/>
                <a:gd name="T38" fmla="*/ 22 w 23"/>
                <a:gd name="T39" fmla="*/ 10 h 14"/>
                <a:gd name="T40" fmla="*/ 20 w 23"/>
                <a:gd name="T41" fmla="*/ 12 h 14"/>
                <a:gd name="T42" fmla="*/ 20 w 23"/>
                <a:gd name="T43" fmla="*/ 12 h 14"/>
                <a:gd name="T44" fmla="*/ 18 w 23"/>
                <a:gd name="T45" fmla="*/ 14 h 14"/>
                <a:gd name="T46" fmla="*/ 16 w 23"/>
                <a:gd name="T47" fmla="*/ 14 h 14"/>
                <a:gd name="T48" fmla="*/ 16 w 23"/>
                <a:gd name="T49" fmla="*/ 14 h 14"/>
                <a:gd name="T50" fmla="*/ 12 w 23"/>
                <a:gd name="T51" fmla="*/ 14 h 14"/>
                <a:gd name="T52" fmla="*/ 8 w 23"/>
                <a:gd name="T53" fmla="*/ 12 h 14"/>
                <a:gd name="T54" fmla="*/ 6 w 23"/>
                <a:gd name="T55" fmla="*/ 12 h 14"/>
                <a:gd name="T56" fmla="*/ 4 w 23"/>
                <a:gd name="T57" fmla="*/ 10 h 14"/>
                <a:gd name="T58" fmla="*/ 2 w 23"/>
                <a:gd name="T59" fmla="*/ 8 h 14"/>
                <a:gd name="T60" fmla="*/ 2 w 23"/>
                <a:gd name="T61" fmla="*/ 6 h 14"/>
                <a:gd name="T62" fmla="*/ 0 w 23"/>
                <a:gd name="T63" fmla="*/ 4 h 14"/>
                <a:gd name="T64" fmla="*/ 0 w 23"/>
                <a:gd name="T65" fmla="*/ 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 h="14">
                  <a:moveTo>
                    <a:pt x="0" y="4"/>
                  </a:moveTo>
                  <a:lnTo>
                    <a:pt x="4" y="2"/>
                  </a:lnTo>
                  <a:lnTo>
                    <a:pt x="8" y="2"/>
                  </a:lnTo>
                  <a:lnTo>
                    <a:pt x="10" y="0"/>
                  </a:lnTo>
                  <a:lnTo>
                    <a:pt x="12" y="0"/>
                  </a:lnTo>
                  <a:lnTo>
                    <a:pt x="16" y="0"/>
                  </a:lnTo>
                  <a:lnTo>
                    <a:pt x="18" y="0"/>
                  </a:lnTo>
                  <a:lnTo>
                    <a:pt x="20" y="0"/>
                  </a:lnTo>
                  <a:lnTo>
                    <a:pt x="23" y="0"/>
                  </a:lnTo>
                  <a:lnTo>
                    <a:pt x="23" y="0"/>
                  </a:lnTo>
                  <a:lnTo>
                    <a:pt x="23" y="2"/>
                  </a:lnTo>
                  <a:lnTo>
                    <a:pt x="23" y="2"/>
                  </a:lnTo>
                  <a:lnTo>
                    <a:pt x="23" y="2"/>
                  </a:lnTo>
                  <a:lnTo>
                    <a:pt x="23" y="4"/>
                  </a:lnTo>
                  <a:lnTo>
                    <a:pt x="23" y="4"/>
                  </a:lnTo>
                  <a:lnTo>
                    <a:pt x="23" y="6"/>
                  </a:lnTo>
                  <a:lnTo>
                    <a:pt x="23" y="6"/>
                  </a:lnTo>
                  <a:lnTo>
                    <a:pt x="23" y="8"/>
                  </a:lnTo>
                  <a:lnTo>
                    <a:pt x="22" y="8"/>
                  </a:lnTo>
                  <a:lnTo>
                    <a:pt x="22" y="10"/>
                  </a:lnTo>
                  <a:lnTo>
                    <a:pt x="20" y="12"/>
                  </a:lnTo>
                  <a:lnTo>
                    <a:pt x="20" y="12"/>
                  </a:lnTo>
                  <a:lnTo>
                    <a:pt x="18" y="14"/>
                  </a:lnTo>
                  <a:lnTo>
                    <a:pt x="16" y="14"/>
                  </a:lnTo>
                  <a:lnTo>
                    <a:pt x="16" y="14"/>
                  </a:lnTo>
                  <a:lnTo>
                    <a:pt x="12" y="14"/>
                  </a:lnTo>
                  <a:lnTo>
                    <a:pt x="8" y="12"/>
                  </a:lnTo>
                  <a:lnTo>
                    <a:pt x="6" y="12"/>
                  </a:lnTo>
                  <a:lnTo>
                    <a:pt x="4" y="10"/>
                  </a:lnTo>
                  <a:lnTo>
                    <a:pt x="2" y="8"/>
                  </a:lnTo>
                  <a:lnTo>
                    <a:pt x="2" y="6"/>
                  </a:lnTo>
                  <a:lnTo>
                    <a:pt x="0" y="4"/>
                  </a:lnTo>
                  <a:lnTo>
                    <a:pt x="0" y="4"/>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14" name="Freeform 168"/>
            <p:cNvSpPr>
              <a:spLocks/>
            </p:cNvSpPr>
            <p:nvPr/>
          </p:nvSpPr>
          <p:spPr bwMode="auto">
            <a:xfrm>
              <a:off x="4102" y="1129"/>
              <a:ext cx="30" cy="16"/>
            </a:xfrm>
            <a:custGeom>
              <a:avLst/>
              <a:gdLst>
                <a:gd name="T0" fmla="*/ 30 w 30"/>
                <a:gd name="T1" fmla="*/ 12 h 15"/>
                <a:gd name="T2" fmla="*/ 28 w 30"/>
                <a:gd name="T3" fmla="*/ 14 h 15"/>
                <a:gd name="T4" fmla="*/ 26 w 30"/>
                <a:gd name="T5" fmla="*/ 15 h 15"/>
                <a:gd name="T6" fmla="*/ 24 w 30"/>
                <a:gd name="T7" fmla="*/ 15 h 15"/>
                <a:gd name="T8" fmla="*/ 21 w 30"/>
                <a:gd name="T9" fmla="*/ 15 h 15"/>
                <a:gd name="T10" fmla="*/ 19 w 30"/>
                <a:gd name="T11" fmla="*/ 15 h 15"/>
                <a:gd name="T12" fmla="*/ 17 w 30"/>
                <a:gd name="T13" fmla="*/ 15 h 15"/>
                <a:gd name="T14" fmla="*/ 15 w 30"/>
                <a:gd name="T15" fmla="*/ 15 h 15"/>
                <a:gd name="T16" fmla="*/ 13 w 30"/>
                <a:gd name="T17" fmla="*/ 15 h 15"/>
                <a:gd name="T18" fmla="*/ 11 w 30"/>
                <a:gd name="T19" fmla="*/ 15 h 15"/>
                <a:gd name="T20" fmla="*/ 9 w 30"/>
                <a:gd name="T21" fmla="*/ 15 h 15"/>
                <a:gd name="T22" fmla="*/ 7 w 30"/>
                <a:gd name="T23" fmla="*/ 14 h 15"/>
                <a:gd name="T24" fmla="*/ 3 w 30"/>
                <a:gd name="T25" fmla="*/ 12 h 15"/>
                <a:gd name="T26" fmla="*/ 1 w 30"/>
                <a:gd name="T27" fmla="*/ 12 h 15"/>
                <a:gd name="T28" fmla="*/ 0 w 30"/>
                <a:gd name="T29" fmla="*/ 10 h 15"/>
                <a:gd name="T30" fmla="*/ 0 w 30"/>
                <a:gd name="T31" fmla="*/ 8 h 15"/>
                <a:gd name="T32" fmla="*/ 0 w 30"/>
                <a:gd name="T33" fmla="*/ 6 h 15"/>
                <a:gd name="T34" fmla="*/ 0 w 30"/>
                <a:gd name="T35" fmla="*/ 2 h 15"/>
                <a:gd name="T36" fmla="*/ 3 w 30"/>
                <a:gd name="T37" fmla="*/ 0 h 15"/>
                <a:gd name="T38" fmla="*/ 9 w 30"/>
                <a:gd name="T39" fmla="*/ 0 h 15"/>
                <a:gd name="T40" fmla="*/ 15 w 30"/>
                <a:gd name="T41" fmla="*/ 2 h 15"/>
                <a:gd name="T42" fmla="*/ 21 w 30"/>
                <a:gd name="T43" fmla="*/ 6 h 15"/>
                <a:gd name="T44" fmla="*/ 24 w 30"/>
                <a:gd name="T45" fmla="*/ 8 h 15"/>
                <a:gd name="T46" fmla="*/ 28 w 30"/>
                <a:gd name="T47" fmla="*/ 12 h 15"/>
                <a:gd name="T48" fmla="*/ 30 w 30"/>
                <a:gd name="T49" fmla="*/ 1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0" h="15">
                  <a:moveTo>
                    <a:pt x="30" y="12"/>
                  </a:moveTo>
                  <a:lnTo>
                    <a:pt x="28" y="14"/>
                  </a:lnTo>
                  <a:lnTo>
                    <a:pt x="26" y="15"/>
                  </a:lnTo>
                  <a:lnTo>
                    <a:pt x="24" y="15"/>
                  </a:lnTo>
                  <a:lnTo>
                    <a:pt x="21" y="15"/>
                  </a:lnTo>
                  <a:lnTo>
                    <a:pt x="19" y="15"/>
                  </a:lnTo>
                  <a:lnTo>
                    <a:pt x="17" y="15"/>
                  </a:lnTo>
                  <a:lnTo>
                    <a:pt x="15" y="15"/>
                  </a:lnTo>
                  <a:lnTo>
                    <a:pt x="13" y="15"/>
                  </a:lnTo>
                  <a:lnTo>
                    <a:pt x="11" y="15"/>
                  </a:lnTo>
                  <a:lnTo>
                    <a:pt x="9" y="15"/>
                  </a:lnTo>
                  <a:lnTo>
                    <a:pt x="7" y="14"/>
                  </a:lnTo>
                  <a:lnTo>
                    <a:pt x="3" y="12"/>
                  </a:lnTo>
                  <a:lnTo>
                    <a:pt x="1" y="12"/>
                  </a:lnTo>
                  <a:lnTo>
                    <a:pt x="0" y="10"/>
                  </a:lnTo>
                  <a:lnTo>
                    <a:pt x="0" y="8"/>
                  </a:lnTo>
                  <a:lnTo>
                    <a:pt x="0" y="6"/>
                  </a:lnTo>
                  <a:lnTo>
                    <a:pt x="0" y="2"/>
                  </a:lnTo>
                  <a:lnTo>
                    <a:pt x="3" y="0"/>
                  </a:lnTo>
                  <a:lnTo>
                    <a:pt x="9" y="0"/>
                  </a:lnTo>
                  <a:lnTo>
                    <a:pt x="15" y="2"/>
                  </a:lnTo>
                  <a:lnTo>
                    <a:pt x="21" y="6"/>
                  </a:lnTo>
                  <a:lnTo>
                    <a:pt x="24" y="8"/>
                  </a:lnTo>
                  <a:lnTo>
                    <a:pt x="28" y="12"/>
                  </a:lnTo>
                  <a:lnTo>
                    <a:pt x="30" y="12"/>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15" name="Freeform 169"/>
            <p:cNvSpPr>
              <a:spLocks/>
            </p:cNvSpPr>
            <p:nvPr/>
          </p:nvSpPr>
          <p:spPr bwMode="auto">
            <a:xfrm>
              <a:off x="3952" y="1112"/>
              <a:ext cx="38" cy="14"/>
            </a:xfrm>
            <a:custGeom>
              <a:avLst/>
              <a:gdLst>
                <a:gd name="T0" fmla="*/ 0 w 38"/>
                <a:gd name="T1" fmla="*/ 4 h 13"/>
                <a:gd name="T2" fmla="*/ 2 w 38"/>
                <a:gd name="T3" fmla="*/ 4 h 13"/>
                <a:gd name="T4" fmla="*/ 6 w 38"/>
                <a:gd name="T5" fmla="*/ 4 h 13"/>
                <a:gd name="T6" fmla="*/ 9 w 38"/>
                <a:gd name="T7" fmla="*/ 2 h 13"/>
                <a:gd name="T8" fmla="*/ 11 w 38"/>
                <a:gd name="T9" fmla="*/ 2 h 13"/>
                <a:gd name="T10" fmla="*/ 15 w 38"/>
                <a:gd name="T11" fmla="*/ 0 h 13"/>
                <a:gd name="T12" fmla="*/ 17 w 38"/>
                <a:gd name="T13" fmla="*/ 0 h 13"/>
                <a:gd name="T14" fmla="*/ 19 w 38"/>
                <a:gd name="T15" fmla="*/ 0 h 13"/>
                <a:gd name="T16" fmla="*/ 21 w 38"/>
                <a:gd name="T17" fmla="*/ 0 h 13"/>
                <a:gd name="T18" fmla="*/ 38 w 38"/>
                <a:gd name="T19" fmla="*/ 13 h 13"/>
                <a:gd name="T20" fmla="*/ 34 w 38"/>
                <a:gd name="T21" fmla="*/ 13 h 13"/>
                <a:gd name="T22" fmla="*/ 31 w 38"/>
                <a:gd name="T23" fmla="*/ 11 h 13"/>
                <a:gd name="T24" fmla="*/ 25 w 38"/>
                <a:gd name="T25" fmla="*/ 9 h 13"/>
                <a:gd name="T26" fmla="*/ 19 w 38"/>
                <a:gd name="T27" fmla="*/ 7 h 13"/>
                <a:gd name="T28" fmla="*/ 13 w 38"/>
                <a:gd name="T29" fmla="*/ 5 h 13"/>
                <a:gd name="T30" fmla="*/ 8 w 38"/>
                <a:gd name="T31" fmla="*/ 4 h 13"/>
                <a:gd name="T32" fmla="*/ 2 w 38"/>
                <a:gd name="T33" fmla="*/ 4 h 13"/>
                <a:gd name="T34" fmla="*/ 0 w 38"/>
                <a:gd name="T35" fmla="*/ 4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8" h="13">
                  <a:moveTo>
                    <a:pt x="0" y="4"/>
                  </a:moveTo>
                  <a:lnTo>
                    <a:pt x="2" y="4"/>
                  </a:lnTo>
                  <a:lnTo>
                    <a:pt x="6" y="4"/>
                  </a:lnTo>
                  <a:lnTo>
                    <a:pt x="9" y="2"/>
                  </a:lnTo>
                  <a:lnTo>
                    <a:pt x="11" y="2"/>
                  </a:lnTo>
                  <a:lnTo>
                    <a:pt x="15" y="0"/>
                  </a:lnTo>
                  <a:lnTo>
                    <a:pt x="17" y="0"/>
                  </a:lnTo>
                  <a:lnTo>
                    <a:pt x="19" y="0"/>
                  </a:lnTo>
                  <a:lnTo>
                    <a:pt x="21" y="0"/>
                  </a:lnTo>
                  <a:lnTo>
                    <a:pt x="38" y="13"/>
                  </a:lnTo>
                  <a:lnTo>
                    <a:pt x="34" y="13"/>
                  </a:lnTo>
                  <a:lnTo>
                    <a:pt x="31" y="11"/>
                  </a:lnTo>
                  <a:lnTo>
                    <a:pt x="25" y="9"/>
                  </a:lnTo>
                  <a:lnTo>
                    <a:pt x="19" y="7"/>
                  </a:lnTo>
                  <a:lnTo>
                    <a:pt x="13" y="5"/>
                  </a:lnTo>
                  <a:lnTo>
                    <a:pt x="8" y="4"/>
                  </a:lnTo>
                  <a:lnTo>
                    <a:pt x="2" y="4"/>
                  </a:lnTo>
                  <a:lnTo>
                    <a:pt x="0" y="4"/>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16" name="Freeform 170"/>
            <p:cNvSpPr>
              <a:spLocks/>
            </p:cNvSpPr>
            <p:nvPr/>
          </p:nvSpPr>
          <p:spPr bwMode="auto">
            <a:xfrm>
              <a:off x="4144" y="1074"/>
              <a:ext cx="92" cy="25"/>
            </a:xfrm>
            <a:custGeom>
              <a:avLst/>
              <a:gdLst>
                <a:gd name="T0" fmla="*/ 0 w 92"/>
                <a:gd name="T1" fmla="*/ 2 h 23"/>
                <a:gd name="T2" fmla="*/ 5 w 92"/>
                <a:gd name="T3" fmla="*/ 0 h 23"/>
                <a:gd name="T4" fmla="*/ 11 w 92"/>
                <a:gd name="T5" fmla="*/ 0 h 23"/>
                <a:gd name="T6" fmla="*/ 19 w 92"/>
                <a:gd name="T7" fmla="*/ 0 h 23"/>
                <a:gd name="T8" fmla="*/ 25 w 92"/>
                <a:gd name="T9" fmla="*/ 2 h 23"/>
                <a:gd name="T10" fmla="*/ 29 w 92"/>
                <a:gd name="T11" fmla="*/ 4 h 23"/>
                <a:gd name="T12" fmla="*/ 32 w 92"/>
                <a:gd name="T13" fmla="*/ 6 h 23"/>
                <a:gd name="T14" fmla="*/ 36 w 92"/>
                <a:gd name="T15" fmla="*/ 10 h 23"/>
                <a:gd name="T16" fmla="*/ 38 w 92"/>
                <a:gd name="T17" fmla="*/ 14 h 23"/>
                <a:gd name="T18" fmla="*/ 38 w 92"/>
                <a:gd name="T19" fmla="*/ 12 h 23"/>
                <a:gd name="T20" fmla="*/ 40 w 92"/>
                <a:gd name="T21" fmla="*/ 12 h 23"/>
                <a:gd name="T22" fmla="*/ 40 w 92"/>
                <a:gd name="T23" fmla="*/ 10 h 23"/>
                <a:gd name="T24" fmla="*/ 40 w 92"/>
                <a:gd name="T25" fmla="*/ 8 h 23"/>
                <a:gd name="T26" fmla="*/ 40 w 92"/>
                <a:gd name="T27" fmla="*/ 6 h 23"/>
                <a:gd name="T28" fmla="*/ 42 w 92"/>
                <a:gd name="T29" fmla="*/ 6 h 23"/>
                <a:gd name="T30" fmla="*/ 42 w 92"/>
                <a:gd name="T31" fmla="*/ 4 h 23"/>
                <a:gd name="T32" fmla="*/ 42 w 92"/>
                <a:gd name="T33" fmla="*/ 2 h 23"/>
                <a:gd name="T34" fmla="*/ 48 w 92"/>
                <a:gd name="T35" fmla="*/ 4 h 23"/>
                <a:gd name="T36" fmla="*/ 53 w 92"/>
                <a:gd name="T37" fmla="*/ 4 h 23"/>
                <a:gd name="T38" fmla="*/ 61 w 92"/>
                <a:gd name="T39" fmla="*/ 4 h 23"/>
                <a:gd name="T40" fmla="*/ 69 w 92"/>
                <a:gd name="T41" fmla="*/ 6 h 23"/>
                <a:gd name="T42" fmla="*/ 76 w 92"/>
                <a:gd name="T43" fmla="*/ 8 h 23"/>
                <a:gd name="T44" fmla="*/ 84 w 92"/>
                <a:gd name="T45" fmla="*/ 12 h 23"/>
                <a:gd name="T46" fmla="*/ 88 w 92"/>
                <a:gd name="T47" fmla="*/ 16 h 23"/>
                <a:gd name="T48" fmla="*/ 92 w 92"/>
                <a:gd name="T49" fmla="*/ 19 h 23"/>
                <a:gd name="T50" fmla="*/ 86 w 92"/>
                <a:gd name="T51" fmla="*/ 21 h 23"/>
                <a:gd name="T52" fmla="*/ 80 w 92"/>
                <a:gd name="T53" fmla="*/ 21 h 23"/>
                <a:gd name="T54" fmla="*/ 73 w 92"/>
                <a:gd name="T55" fmla="*/ 23 h 23"/>
                <a:gd name="T56" fmla="*/ 67 w 92"/>
                <a:gd name="T57" fmla="*/ 23 h 23"/>
                <a:gd name="T58" fmla="*/ 59 w 92"/>
                <a:gd name="T59" fmla="*/ 23 h 23"/>
                <a:gd name="T60" fmla="*/ 53 w 92"/>
                <a:gd name="T61" fmla="*/ 23 h 23"/>
                <a:gd name="T62" fmla="*/ 48 w 92"/>
                <a:gd name="T63" fmla="*/ 23 h 23"/>
                <a:gd name="T64" fmla="*/ 44 w 92"/>
                <a:gd name="T65" fmla="*/ 23 h 23"/>
                <a:gd name="T66" fmla="*/ 42 w 92"/>
                <a:gd name="T67" fmla="*/ 23 h 23"/>
                <a:gd name="T68" fmla="*/ 38 w 92"/>
                <a:gd name="T69" fmla="*/ 23 h 23"/>
                <a:gd name="T70" fmla="*/ 34 w 92"/>
                <a:gd name="T71" fmla="*/ 23 h 23"/>
                <a:gd name="T72" fmla="*/ 30 w 92"/>
                <a:gd name="T73" fmla="*/ 23 h 23"/>
                <a:gd name="T74" fmla="*/ 27 w 92"/>
                <a:gd name="T75" fmla="*/ 23 h 23"/>
                <a:gd name="T76" fmla="*/ 23 w 92"/>
                <a:gd name="T77" fmla="*/ 21 h 23"/>
                <a:gd name="T78" fmla="*/ 21 w 92"/>
                <a:gd name="T79" fmla="*/ 21 h 23"/>
                <a:gd name="T80" fmla="*/ 19 w 92"/>
                <a:gd name="T81" fmla="*/ 19 h 23"/>
                <a:gd name="T82" fmla="*/ 15 w 92"/>
                <a:gd name="T83" fmla="*/ 17 h 23"/>
                <a:gd name="T84" fmla="*/ 13 w 92"/>
                <a:gd name="T85" fmla="*/ 17 h 23"/>
                <a:gd name="T86" fmla="*/ 11 w 92"/>
                <a:gd name="T87" fmla="*/ 16 h 23"/>
                <a:gd name="T88" fmla="*/ 9 w 92"/>
                <a:gd name="T89" fmla="*/ 16 h 23"/>
                <a:gd name="T90" fmla="*/ 7 w 92"/>
                <a:gd name="T91" fmla="*/ 14 h 23"/>
                <a:gd name="T92" fmla="*/ 5 w 92"/>
                <a:gd name="T93" fmla="*/ 12 h 23"/>
                <a:gd name="T94" fmla="*/ 4 w 92"/>
                <a:gd name="T95" fmla="*/ 12 h 23"/>
                <a:gd name="T96" fmla="*/ 0 w 92"/>
                <a:gd name="T97" fmla="*/ 12 h 23"/>
                <a:gd name="T98" fmla="*/ 0 w 92"/>
                <a:gd name="T99" fmla="*/ 10 h 23"/>
                <a:gd name="T100" fmla="*/ 0 w 92"/>
                <a:gd name="T101" fmla="*/ 10 h 23"/>
                <a:gd name="T102" fmla="*/ 0 w 92"/>
                <a:gd name="T103" fmla="*/ 8 h 23"/>
                <a:gd name="T104" fmla="*/ 0 w 92"/>
                <a:gd name="T105" fmla="*/ 8 h 23"/>
                <a:gd name="T106" fmla="*/ 0 w 92"/>
                <a:gd name="T107" fmla="*/ 6 h 23"/>
                <a:gd name="T108" fmla="*/ 0 w 92"/>
                <a:gd name="T109" fmla="*/ 6 h 23"/>
                <a:gd name="T110" fmla="*/ 0 w 92"/>
                <a:gd name="T111" fmla="*/ 4 h 23"/>
                <a:gd name="T112" fmla="*/ 0 w 92"/>
                <a:gd name="T113" fmla="*/ 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2" h="23">
                  <a:moveTo>
                    <a:pt x="0" y="2"/>
                  </a:moveTo>
                  <a:lnTo>
                    <a:pt x="5" y="0"/>
                  </a:lnTo>
                  <a:lnTo>
                    <a:pt x="11" y="0"/>
                  </a:lnTo>
                  <a:lnTo>
                    <a:pt x="19" y="0"/>
                  </a:lnTo>
                  <a:lnTo>
                    <a:pt x="25" y="2"/>
                  </a:lnTo>
                  <a:lnTo>
                    <a:pt x="29" y="4"/>
                  </a:lnTo>
                  <a:lnTo>
                    <a:pt x="32" y="6"/>
                  </a:lnTo>
                  <a:lnTo>
                    <a:pt x="36" y="10"/>
                  </a:lnTo>
                  <a:lnTo>
                    <a:pt x="38" y="14"/>
                  </a:lnTo>
                  <a:lnTo>
                    <a:pt x="38" y="12"/>
                  </a:lnTo>
                  <a:lnTo>
                    <a:pt x="40" y="12"/>
                  </a:lnTo>
                  <a:lnTo>
                    <a:pt x="40" y="10"/>
                  </a:lnTo>
                  <a:lnTo>
                    <a:pt x="40" y="8"/>
                  </a:lnTo>
                  <a:lnTo>
                    <a:pt x="40" y="6"/>
                  </a:lnTo>
                  <a:lnTo>
                    <a:pt x="42" y="6"/>
                  </a:lnTo>
                  <a:lnTo>
                    <a:pt x="42" y="4"/>
                  </a:lnTo>
                  <a:lnTo>
                    <a:pt x="42" y="2"/>
                  </a:lnTo>
                  <a:lnTo>
                    <a:pt x="48" y="4"/>
                  </a:lnTo>
                  <a:lnTo>
                    <a:pt x="53" y="4"/>
                  </a:lnTo>
                  <a:lnTo>
                    <a:pt x="61" y="4"/>
                  </a:lnTo>
                  <a:lnTo>
                    <a:pt x="69" y="6"/>
                  </a:lnTo>
                  <a:lnTo>
                    <a:pt x="76" y="8"/>
                  </a:lnTo>
                  <a:lnTo>
                    <a:pt x="84" y="12"/>
                  </a:lnTo>
                  <a:lnTo>
                    <a:pt x="88" y="16"/>
                  </a:lnTo>
                  <a:lnTo>
                    <a:pt x="92" y="19"/>
                  </a:lnTo>
                  <a:lnTo>
                    <a:pt x="86" y="21"/>
                  </a:lnTo>
                  <a:lnTo>
                    <a:pt x="80" y="21"/>
                  </a:lnTo>
                  <a:lnTo>
                    <a:pt x="73" y="23"/>
                  </a:lnTo>
                  <a:lnTo>
                    <a:pt x="67" y="23"/>
                  </a:lnTo>
                  <a:lnTo>
                    <a:pt x="59" y="23"/>
                  </a:lnTo>
                  <a:lnTo>
                    <a:pt x="53" y="23"/>
                  </a:lnTo>
                  <a:lnTo>
                    <a:pt x="48" y="23"/>
                  </a:lnTo>
                  <a:lnTo>
                    <a:pt x="44" y="23"/>
                  </a:lnTo>
                  <a:lnTo>
                    <a:pt x="42" y="23"/>
                  </a:lnTo>
                  <a:lnTo>
                    <a:pt x="38" y="23"/>
                  </a:lnTo>
                  <a:lnTo>
                    <a:pt x="34" y="23"/>
                  </a:lnTo>
                  <a:lnTo>
                    <a:pt x="30" y="23"/>
                  </a:lnTo>
                  <a:lnTo>
                    <a:pt x="27" y="23"/>
                  </a:lnTo>
                  <a:lnTo>
                    <a:pt x="23" y="21"/>
                  </a:lnTo>
                  <a:lnTo>
                    <a:pt x="21" y="21"/>
                  </a:lnTo>
                  <a:lnTo>
                    <a:pt x="19" y="19"/>
                  </a:lnTo>
                  <a:lnTo>
                    <a:pt x="15" y="17"/>
                  </a:lnTo>
                  <a:lnTo>
                    <a:pt x="13" y="17"/>
                  </a:lnTo>
                  <a:lnTo>
                    <a:pt x="11" y="16"/>
                  </a:lnTo>
                  <a:lnTo>
                    <a:pt x="9" y="16"/>
                  </a:lnTo>
                  <a:lnTo>
                    <a:pt x="7" y="14"/>
                  </a:lnTo>
                  <a:lnTo>
                    <a:pt x="5" y="12"/>
                  </a:lnTo>
                  <a:lnTo>
                    <a:pt x="4" y="12"/>
                  </a:lnTo>
                  <a:lnTo>
                    <a:pt x="0" y="12"/>
                  </a:lnTo>
                  <a:lnTo>
                    <a:pt x="0" y="10"/>
                  </a:lnTo>
                  <a:lnTo>
                    <a:pt x="0" y="10"/>
                  </a:lnTo>
                  <a:lnTo>
                    <a:pt x="0" y="8"/>
                  </a:lnTo>
                  <a:lnTo>
                    <a:pt x="0" y="8"/>
                  </a:lnTo>
                  <a:lnTo>
                    <a:pt x="0" y="6"/>
                  </a:lnTo>
                  <a:lnTo>
                    <a:pt x="0" y="6"/>
                  </a:lnTo>
                  <a:lnTo>
                    <a:pt x="0" y="4"/>
                  </a:lnTo>
                  <a:lnTo>
                    <a:pt x="0" y="2"/>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17" name="Freeform 171"/>
            <p:cNvSpPr>
              <a:spLocks/>
            </p:cNvSpPr>
            <p:nvPr/>
          </p:nvSpPr>
          <p:spPr bwMode="auto">
            <a:xfrm>
              <a:off x="4247" y="1079"/>
              <a:ext cx="66" cy="22"/>
            </a:xfrm>
            <a:custGeom>
              <a:avLst/>
              <a:gdLst>
                <a:gd name="T0" fmla="*/ 27 w 66"/>
                <a:gd name="T1" fmla="*/ 8 h 21"/>
                <a:gd name="T2" fmla="*/ 27 w 66"/>
                <a:gd name="T3" fmla="*/ 8 h 21"/>
                <a:gd name="T4" fmla="*/ 29 w 66"/>
                <a:gd name="T5" fmla="*/ 8 h 21"/>
                <a:gd name="T6" fmla="*/ 29 w 66"/>
                <a:gd name="T7" fmla="*/ 8 h 21"/>
                <a:gd name="T8" fmla="*/ 31 w 66"/>
                <a:gd name="T9" fmla="*/ 8 h 21"/>
                <a:gd name="T10" fmla="*/ 31 w 66"/>
                <a:gd name="T11" fmla="*/ 8 h 21"/>
                <a:gd name="T12" fmla="*/ 33 w 66"/>
                <a:gd name="T13" fmla="*/ 8 h 21"/>
                <a:gd name="T14" fmla="*/ 33 w 66"/>
                <a:gd name="T15" fmla="*/ 8 h 21"/>
                <a:gd name="T16" fmla="*/ 35 w 66"/>
                <a:gd name="T17" fmla="*/ 8 h 21"/>
                <a:gd name="T18" fmla="*/ 35 w 66"/>
                <a:gd name="T19" fmla="*/ 8 h 21"/>
                <a:gd name="T20" fmla="*/ 35 w 66"/>
                <a:gd name="T21" fmla="*/ 8 h 21"/>
                <a:gd name="T22" fmla="*/ 35 w 66"/>
                <a:gd name="T23" fmla="*/ 6 h 21"/>
                <a:gd name="T24" fmla="*/ 37 w 66"/>
                <a:gd name="T25" fmla="*/ 6 h 21"/>
                <a:gd name="T26" fmla="*/ 37 w 66"/>
                <a:gd name="T27" fmla="*/ 4 h 21"/>
                <a:gd name="T28" fmla="*/ 37 w 66"/>
                <a:gd name="T29" fmla="*/ 4 h 21"/>
                <a:gd name="T30" fmla="*/ 37 w 66"/>
                <a:gd name="T31" fmla="*/ 2 h 21"/>
                <a:gd name="T32" fmla="*/ 37 w 66"/>
                <a:gd name="T33" fmla="*/ 0 h 21"/>
                <a:gd name="T34" fmla="*/ 39 w 66"/>
                <a:gd name="T35" fmla="*/ 4 h 21"/>
                <a:gd name="T36" fmla="*/ 43 w 66"/>
                <a:gd name="T37" fmla="*/ 6 h 21"/>
                <a:gd name="T38" fmla="*/ 46 w 66"/>
                <a:gd name="T39" fmla="*/ 8 h 21"/>
                <a:gd name="T40" fmla="*/ 50 w 66"/>
                <a:gd name="T41" fmla="*/ 10 h 21"/>
                <a:gd name="T42" fmla="*/ 54 w 66"/>
                <a:gd name="T43" fmla="*/ 10 h 21"/>
                <a:gd name="T44" fmla="*/ 58 w 66"/>
                <a:gd name="T45" fmla="*/ 12 h 21"/>
                <a:gd name="T46" fmla="*/ 62 w 66"/>
                <a:gd name="T47" fmla="*/ 13 h 21"/>
                <a:gd name="T48" fmla="*/ 66 w 66"/>
                <a:gd name="T49" fmla="*/ 17 h 21"/>
                <a:gd name="T50" fmla="*/ 58 w 66"/>
                <a:gd name="T51" fmla="*/ 17 h 21"/>
                <a:gd name="T52" fmla="*/ 52 w 66"/>
                <a:gd name="T53" fmla="*/ 19 h 21"/>
                <a:gd name="T54" fmla="*/ 46 w 66"/>
                <a:gd name="T55" fmla="*/ 19 h 21"/>
                <a:gd name="T56" fmla="*/ 41 w 66"/>
                <a:gd name="T57" fmla="*/ 21 h 21"/>
                <a:gd name="T58" fmla="*/ 35 w 66"/>
                <a:gd name="T59" fmla="*/ 21 h 21"/>
                <a:gd name="T60" fmla="*/ 31 w 66"/>
                <a:gd name="T61" fmla="*/ 21 h 21"/>
                <a:gd name="T62" fmla="*/ 27 w 66"/>
                <a:gd name="T63" fmla="*/ 19 h 21"/>
                <a:gd name="T64" fmla="*/ 23 w 66"/>
                <a:gd name="T65" fmla="*/ 17 h 21"/>
                <a:gd name="T66" fmla="*/ 20 w 66"/>
                <a:gd name="T67" fmla="*/ 15 h 21"/>
                <a:gd name="T68" fmla="*/ 16 w 66"/>
                <a:gd name="T69" fmla="*/ 15 h 21"/>
                <a:gd name="T70" fmla="*/ 12 w 66"/>
                <a:gd name="T71" fmla="*/ 13 h 21"/>
                <a:gd name="T72" fmla="*/ 8 w 66"/>
                <a:gd name="T73" fmla="*/ 13 h 21"/>
                <a:gd name="T74" fmla="*/ 6 w 66"/>
                <a:gd name="T75" fmla="*/ 12 h 21"/>
                <a:gd name="T76" fmla="*/ 2 w 66"/>
                <a:gd name="T77" fmla="*/ 10 h 21"/>
                <a:gd name="T78" fmla="*/ 2 w 66"/>
                <a:gd name="T79" fmla="*/ 8 h 21"/>
                <a:gd name="T80" fmla="*/ 0 w 66"/>
                <a:gd name="T81" fmla="*/ 6 h 21"/>
                <a:gd name="T82" fmla="*/ 4 w 66"/>
                <a:gd name="T83" fmla="*/ 6 h 21"/>
                <a:gd name="T84" fmla="*/ 8 w 66"/>
                <a:gd name="T85" fmla="*/ 6 h 21"/>
                <a:gd name="T86" fmla="*/ 10 w 66"/>
                <a:gd name="T87" fmla="*/ 6 h 21"/>
                <a:gd name="T88" fmla="*/ 14 w 66"/>
                <a:gd name="T89" fmla="*/ 6 h 21"/>
                <a:gd name="T90" fmla="*/ 18 w 66"/>
                <a:gd name="T91" fmla="*/ 8 h 21"/>
                <a:gd name="T92" fmla="*/ 20 w 66"/>
                <a:gd name="T93" fmla="*/ 8 h 21"/>
                <a:gd name="T94" fmla="*/ 23 w 66"/>
                <a:gd name="T95" fmla="*/ 8 h 21"/>
                <a:gd name="T96" fmla="*/ 27 w 66"/>
                <a:gd name="T97" fmla="*/ 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6" h="21">
                  <a:moveTo>
                    <a:pt x="27" y="8"/>
                  </a:moveTo>
                  <a:lnTo>
                    <a:pt x="27" y="8"/>
                  </a:lnTo>
                  <a:lnTo>
                    <a:pt x="29" y="8"/>
                  </a:lnTo>
                  <a:lnTo>
                    <a:pt x="29" y="8"/>
                  </a:lnTo>
                  <a:lnTo>
                    <a:pt x="31" y="8"/>
                  </a:lnTo>
                  <a:lnTo>
                    <a:pt x="31" y="8"/>
                  </a:lnTo>
                  <a:lnTo>
                    <a:pt x="33" y="8"/>
                  </a:lnTo>
                  <a:lnTo>
                    <a:pt x="33" y="8"/>
                  </a:lnTo>
                  <a:lnTo>
                    <a:pt x="35" y="8"/>
                  </a:lnTo>
                  <a:lnTo>
                    <a:pt x="35" y="8"/>
                  </a:lnTo>
                  <a:lnTo>
                    <a:pt x="35" y="8"/>
                  </a:lnTo>
                  <a:lnTo>
                    <a:pt x="35" y="6"/>
                  </a:lnTo>
                  <a:lnTo>
                    <a:pt x="37" y="6"/>
                  </a:lnTo>
                  <a:lnTo>
                    <a:pt x="37" y="4"/>
                  </a:lnTo>
                  <a:lnTo>
                    <a:pt x="37" y="4"/>
                  </a:lnTo>
                  <a:lnTo>
                    <a:pt x="37" y="2"/>
                  </a:lnTo>
                  <a:lnTo>
                    <a:pt x="37" y="0"/>
                  </a:lnTo>
                  <a:lnTo>
                    <a:pt x="39" y="4"/>
                  </a:lnTo>
                  <a:lnTo>
                    <a:pt x="43" y="6"/>
                  </a:lnTo>
                  <a:lnTo>
                    <a:pt x="46" y="8"/>
                  </a:lnTo>
                  <a:lnTo>
                    <a:pt x="50" y="10"/>
                  </a:lnTo>
                  <a:lnTo>
                    <a:pt x="54" y="10"/>
                  </a:lnTo>
                  <a:lnTo>
                    <a:pt x="58" y="12"/>
                  </a:lnTo>
                  <a:lnTo>
                    <a:pt x="62" y="13"/>
                  </a:lnTo>
                  <a:lnTo>
                    <a:pt x="66" y="17"/>
                  </a:lnTo>
                  <a:lnTo>
                    <a:pt x="58" y="17"/>
                  </a:lnTo>
                  <a:lnTo>
                    <a:pt x="52" y="19"/>
                  </a:lnTo>
                  <a:lnTo>
                    <a:pt x="46" y="19"/>
                  </a:lnTo>
                  <a:lnTo>
                    <a:pt x="41" y="21"/>
                  </a:lnTo>
                  <a:lnTo>
                    <a:pt x="35" y="21"/>
                  </a:lnTo>
                  <a:lnTo>
                    <a:pt x="31" y="21"/>
                  </a:lnTo>
                  <a:lnTo>
                    <a:pt x="27" y="19"/>
                  </a:lnTo>
                  <a:lnTo>
                    <a:pt x="23" y="17"/>
                  </a:lnTo>
                  <a:lnTo>
                    <a:pt x="20" y="15"/>
                  </a:lnTo>
                  <a:lnTo>
                    <a:pt x="16" y="15"/>
                  </a:lnTo>
                  <a:lnTo>
                    <a:pt x="12" y="13"/>
                  </a:lnTo>
                  <a:lnTo>
                    <a:pt x="8" y="13"/>
                  </a:lnTo>
                  <a:lnTo>
                    <a:pt x="6" y="12"/>
                  </a:lnTo>
                  <a:lnTo>
                    <a:pt x="2" y="10"/>
                  </a:lnTo>
                  <a:lnTo>
                    <a:pt x="2" y="8"/>
                  </a:lnTo>
                  <a:lnTo>
                    <a:pt x="0" y="6"/>
                  </a:lnTo>
                  <a:lnTo>
                    <a:pt x="4" y="6"/>
                  </a:lnTo>
                  <a:lnTo>
                    <a:pt x="8" y="6"/>
                  </a:lnTo>
                  <a:lnTo>
                    <a:pt x="10" y="6"/>
                  </a:lnTo>
                  <a:lnTo>
                    <a:pt x="14" y="6"/>
                  </a:lnTo>
                  <a:lnTo>
                    <a:pt x="18" y="8"/>
                  </a:lnTo>
                  <a:lnTo>
                    <a:pt x="20" y="8"/>
                  </a:lnTo>
                  <a:lnTo>
                    <a:pt x="23" y="8"/>
                  </a:lnTo>
                  <a:lnTo>
                    <a:pt x="27" y="8"/>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18" name="Freeform 172"/>
            <p:cNvSpPr>
              <a:spLocks/>
            </p:cNvSpPr>
            <p:nvPr/>
          </p:nvSpPr>
          <p:spPr bwMode="auto">
            <a:xfrm>
              <a:off x="4222" y="1110"/>
              <a:ext cx="43" cy="10"/>
            </a:xfrm>
            <a:custGeom>
              <a:avLst/>
              <a:gdLst>
                <a:gd name="T0" fmla="*/ 43 w 43"/>
                <a:gd name="T1" fmla="*/ 7 h 9"/>
                <a:gd name="T2" fmla="*/ 41 w 43"/>
                <a:gd name="T3" fmla="*/ 4 h 9"/>
                <a:gd name="T4" fmla="*/ 39 w 43"/>
                <a:gd name="T5" fmla="*/ 2 h 9"/>
                <a:gd name="T6" fmla="*/ 39 w 43"/>
                <a:gd name="T7" fmla="*/ 0 h 9"/>
                <a:gd name="T8" fmla="*/ 37 w 43"/>
                <a:gd name="T9" fmla="*/ 0 h 9"/>
                <a:gd name="T10" fmla="*/ 35 w 43"/>
                <a:gd name="T11" fmla="*/ 0 h 9"/>
                <a:gd name="T12" fmla="*/ 35 w 43"/>
                <a:gd name="T13" fmla="*/ 0 h 9"/>
                <a:gd name="T14" fmla="*/ 33 w 43"/>
                <a:gd name="T15" fmla="*/ 2 h 9"/>
                <a:gd name="T16" fmla="*/ 31 w 43"/>
                <a:gd name="T17" fmla="*/ 6 h 9"/>
                <a:gd name="T18" fmla="*/ 22 w 43"/>
                <a:gd name="T19" fmla="*/ 6 h 9"/>
                <a:gd name="T20" fmla="*/ 20 w 43"/>
                <a:gd name="T21" fmla="*/ 6 h 9"/>
                <a:gd name="T22" fmla="*/ 18 w 43"/>
                <a:gd name="T23" fmla="*/ 6 h 9"/>
                <a:gd name="T24" fmla="*/ 14 w 43"/>
                <a:gd name="T25" fmla="*/ 4 h 9"/>
                <a:gd name="T26" fmla="*/ 12 w 43"/>
                <a:gd name="T27" fmla="*/ 4 h 9"/>
                <a:gd name="T28" fmla="*/ 12 w 43"/>
                <a:gd name="T29" fmla="*/ 2 h 9"/>
                <a:gd name="T30" fmla="*/ 10 w 43"/>
                <a:gd name="T31" fmla="*/ 2 h 9"/>
                <a:gd name="T32" fmla="*/ 8 w 43"/>
                <a:gd name="T33" fmla="*/ 0 h 9"/>
                <a:gd name="T34" fmla="*/ 6 w 43"/>
                <a:gd name="T35" fmla="*/ 0 h 9"/>
                <a:gd name="T36" fmla="*/ 6 w 43"/>
                <a:gd name="T37" fmla="*/ 2 h 9"/>
                <a:gd name="T38" fmla="*/ 4 w 43"/>
                <a:gd name="T39" fmla="*/ 2 h 9"/>
                <a:gd name="T40" fmla="*/ 4 w 43"/>
                <a:gd name="T41" fmla="*/ 4 h 9"/>
                <a:gd name="T42" fmla="*/ 4 w 43"/>
                <a:gd name="T43" fmla="*/ 4 h 9"/>
                <a:gd name="T44" fmla="*/ 2 w 43"/>
                <a:gd name="T45" fmla="*/ 6 h 9"/>
                <a:gd name="T46" fmla="*/ 2 w 43"/>
                <a:gd name="T47" fmla="*/ 6 h 9"/>
                <a:gd name="T48" fmla="*/ 0 w 43"/>
                <a:gd name="T49" fmla="*/ 7 h 9"/>
                <a:gd name="T50" fmla="*/ 0 w 43"/>
                <a:gd name="T51" fmla="*/ 7 h 9"/>
                <a:gd name="T52" fmla="*/ 6 w 43"/>
                <a:gd name="T53" fmla="*/ 7 h 9"/>
                <a:gd name="T54" fmla="*/ 10 w 43"/>
                <a:gd name="T55" fmla="*/ 7 h 9"/>
                <a:gd name="T56" fmla="*/ 14 w 43"/>
                <a:gd name="T57" fmla="*/ 7 h 9"/>
                <a:gd name="T58" fmla="*/ 18 w 43"/>
                <a:gd name="T59" fmla="*/ 7 h 9"/>
                <a:gd name="T60" fmla="*/ 20 w 43"/>
                <a:gd name="T61" fmla="*/ 7 h 9"/>
                <a:gd name="T62" fmla="*/ 23 w 43"/>
                <a:gd name="T63" fmla="*/ 7 h 9"/>
                <a:gd name="T64" fmla="*/ 25 w 43"/>
                <a:gd name="T65" fmla="*/ 7 h 9"/>
                <a:gd name="T66" fmla="*/ 27 w 43"/>
                <a:gd name="T67" fmla="*/ 7 h 9"/>
                <a:gd name="T68" fmla="*/ 29 w 43"/>
                <a:gd name="T69" fmla="*/ 7 h 9"/>
                <a:gd name="T70" fmla="*/ 33 w 43"/>
                <a:gd name="T71" fmla="*/ 7 h 9"/>
                <a:gd name="T72" fmla="*/ 35 w 43"/>
                <a:gd name="T73" fmla="*/ 7 h 9"/>
                <a:gd name="T74" fmla="*/ 37 w 43"/>
                <a:gd name="T75" fmla="*/ 9 h 9"/>
                <a:gd name="T76" fmla="*/ 39 w 43"/>
                <a:gd name="T77" fmla="*/ 9 h 9"/>
                <a:gd name="T78" fmla="*/ 39 w 43"/>
                <a:gd name="T79" fmla="*/ 9 h 9"/>
                <a:gd name="T80" fmla="*/ 41 w 43"/>
                <a:gd name="T81" fmla="*/ 7 h 9"/>
                <a:gd name="T82" fmla="*/ 43 w 43"/>
                <a:gd name="T83"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3" h="9">
                  <a:moveTo>
                    <a:pt x="43" y="7"/>
                  </a:moveTo>
                  <a:lnTo>
                    <a:pt x="41" y="4"/>
                  </a:lnTo>
                  <a:lnTo>
                    <a:pt x="39" y="2"/>
                  </a:lnTo>
                  <a:lnTo>
                    <a:pt x="39" y="0"/>
                  </a:lnTo>
                  <a:lnTo>
                    <a:pt x="37" y="0"/>
                  </a:lnTo>
                  <a:lnTo>
                    <a:pt x="35" y="0"/>
                  </a:lnTo>
                  <a:lnTo>
                    <a:pt x="35" y="0"/>
                  </a:lnTo>
                  <a:lnTo>
                    <a:pt x="33" y="2"/>
                  </a:lnTo>
                  <a:lnTo>
                    <a:pt x="31" y="6"/>
                  </a:lnTo>
                  <a:lnTo>
                    <a:pt x="22" y="6"/>
                  </a:lnTo>
                  <a:lnTo>
                    <a:pt x="20" y="6"/>
                  </a:lnTo>
                  <a:lnTo>
                    <a:pt x="18" y="6"/>
                  </a:lnTo>
                  <a:lnTo>
                    <a:pt x="14" y="4"/>
                  </a:lnTo>
                  <a:lnTo>
                    <a:pt x="12" y="4"/>
                  </a:lnTo>
                  <a:lnTo>
                    <a:pt x="12" y="2"/>
                  </a:lnTo>
                  <a:lnTo>
                    <a:pt x="10" y="2"/>
                  </a:lnTo>
                  <a:lnTo>
                    <a:pt x="8" y="0"/>
                  </a:lnTo>
                  <a:lnTo>
                    <a:pt x="6" y="0"/>
                  </a:lnTo>
                  <a:lnTo>
                    <a:pt x="6" y="2"/>
                  </a:lnTo>
                  <a:lnTo>
                    <a:pt x="4" y="2"/>
                  </a:lnTo>
                  <a:lnTo>
                    <a:pt x="4" y="4"/>
                  </a:lnTo>
                  <a:lnTo>
                    <a:pt x="4" y="4"/>
                  </a:lnTo>
                  <a:lnTo>
                    <a:pt x="2" y="6"/>
                  </a:lnTo>
                  <a:lnTo>
                    <a:pt x="2" y="6"/>
                  </a:lnTo>
                  <a:lnTo>
                    <a:pt x="0" y="7"/>
                  </a:lnTo>
                  <a:lnTo>
                    <a:pt x="0" y="7"/>
                  </a:lnTo>
                  <a:lnTo>
                    <a:pt x="6" y="7"/>
                  </a:lnTo>
                  <a:lnTo>
                    <a:pt x="10" y="7"/>
                  </a:lnTo>
                  <a:lnTo>
                    <a:pt x="14" y="7"/>
                  </a:lnTo>
                  <a:lnTo>
                    <a:pt x="18" y="7"/>
                  </a:lnTo>
                  <a:lnTo>
                    <a:pt x="20" y="7"/>
                  </a:lnTo>
                  <a:lnTo>
                    <a:pt x="23" y="7"/>
                  </a:lnTo>
                  <a:lnTo>
                    <a:pt x="25" y="7"/>
                  </a:lnTo>
                  <a:lnTo>
                    <a:pt x="27" y="7"/>
                  </a:lnTo>
                  <a:lnTo>
                    <a:pt x="29" y="7"/>
                  </a:lnTo>
                  <a:lnTo>
                    <a:pt x="33" y="7"/>
                  </a:lnTo>
                  <a:lnTo>
                    <a:pt x="35" y="7"/>
                  </a:lnTo>
                  <a:lnTo>
                    <a:pt x="37" y="9"/>
                  </a:lnTo>
                  <a:lnTo>
                    <a:pt x="39" y="9"/>
                  </a:lnTo>
                  <a:lnTo>
                    <a:pt x="39" y="9"/>
                  </a:lnTo>
                  <a:lnTo>
                    <a:pt x="41" y="7"/>
                  </a:lnTo>
                  <a:lnTo>
                    <a:pt x="43" y="7"/>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19" name="Freeform 173"/>
            <p:cNvSpPr>
              <a:spLocks/>
            </p:cNvSpPr>
            <p:nvPr/>
          </p:nvSpPr>
          <p:spPr bwMode="auto">
            <a:xfrm>
              <a:off x="3676" y="1060"/>
              <a:ext cx="7" cy="6"/>
            </a:xfrm>
            <a:custGeom>
              <a:avLst/>
              <a:gdLst>
                <a:gd name="T0" fmla="*/ 0 w 7"/>
                <a:gd name="T1" fmla="*/ 5 h 5"/>
                <a:gd name="T2" fmla="*/ 0 w 7"/>
                <a:gd name="T3" fmla="*/ 5 h 5"/>
                <a:gd name="T4" fmla="*/ 1 w 7"/>
                <a:gd name="T5" fmla="*/ 4 h 5"/>
                <a:gd name="T6" fmla="*/ 1 w 7"/>
                <a:gd name="T7" fmla="*/ 4 h 5"/>
                <a:gd name="T8" fmla="*/ 3 w 7"/>
                <a:gd name="T9" fmla="*/ 2 h 5"/>
                <a:gd name="T10" fmla="*/ 3 w 7"/>
                <a:gd name="T11" fmla="*/ 2 h 5"/>
                <a:gd name="T12" fmla="*/ 5 w 7"/>
                <a:gd name="T13" fmla="*/ 2 h 5"/>
                <a:gd name="T14" fmla="*/ 5 w 7"/>
                <a:gd name="T15" fmla="*/ 0 h 5"/>
                <a:gd name="T16" fmla="*/ 7 w 7"/>
                <a:gd name="T17" fmla="*/ 0 h 5"/>
                <a:gd name="T18" fmla="*/ 7 w 7"/>
                <a:gd name="T19" fmla="*/ 5 h 5"/>
                <a:gd name="T20" fmla="*/ 7 w 7"/>
                <a:gd name="T21" fmla="*/ 5 h 5"/>
                <a:gd name="T22" fmla="*/ 5 w 7"/>
                <a:gd name="T23" fmla="*/ 5 h 5"/>
                <a:gd name="T24" fmla="*/ 5 w 7"/>
                <a:gd name="T25" fmla="*/ 5 h 5"/>
                <a:gd name="T26" fmla="*/ 5 w 7"/>
                <a:gd name="T27" fmla="*/ 5 h 5"/>
                <a:gd name="T28" fmla="*/ 3 w 7"/>
                <a:gd name="T29" fmla="*/ 5 h 5"/>
                <a:gd name="T30" fmla="*/ 3 w 7"/>
                <a:gd name="T31" fmla="*/ 5 h 5"/>
                <a:gd name="T32" fmla="*/ 3 w 7"/>
                <a:gd name="T33" fmla="*/ 5 h 5"/>
                <a:gd name="T34" fmla="*/ 3 w 7"/>
                <a:gd name="T35" fmla="*/ 5 h 5"/>
                <a:gd name="T36" fmla="*/ 0 w 7"/>
                <a:gd name="T37"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 h="5">
                  <a:moveTo>
                    <a:pt x="0" y="5"/>
                  </a:moveTo>
                  <a:lnTo>
                    <a:pt x="0" y="5"/>
                  </a:lnTo>
                  <a:lnTo>
                    <a:pt x="1" y="4"/>
                  </a:lnTo>
                  <a:lnTo>
                    <a:pt x="1" y="4"/>
                  </a:lnTo>
                  <a:lnTo>
                    <a:pt x="3" y="2"/>
                  </a:lnTo>
                  <a:lnTo>
                    <a:pt x="3" y="2"/>
                  </a:lnTo>
                  <a:lnTo>
                    <a:pt x="5" y="2"/>
                  </a:lnTo>
                  <a:lnTo>
                    <a:pt x="5" y="0"/>
                  </a:lnTo>
                  <a:lnTo>
                    <a:pt x="7" y="0"/>
                  </a:lnTo>
                  <a:lnTo>
                    <a:pt x="7" y="5"/>
                  </a:lnTo>
                  <a:lnTo>
                    <a:pt x="7" y="5"/>
                  </a:lnTo>
                  <a:lnTo>
                    <a:pt x="5" y="5"/>
                  </a:lnTo>
                  <a:lnTo>
                    <a:pt x="5" y="5"/>
                  </a:lnTo>
                  <a:lnTo>
                    <a:pt x="5" y="5"/>
                  </a:lnTo>
                  <a:lnTo>
                    <a:pt x="3" y="5"/>
                  </a:lnTo>
                  <a:lnTo>
                    <a:pt x="3" y="5"/>
                  </a:lnTo>
                  <a:lnTo>
                    <a:pt x="3" y="5"/>
                  </a:lnTo>
                  <a:lnTo>
                    <a:pt x="3" y="5"/>
                  </a:lnTo>
                  <a:lnTo>
                    <a:pt x="0" y="5"/>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20" name="Freeform 174"/>
            <p:cNvSpPr>
              <a:spLocks/>
            </p:cNvSpPr>
            <p:nvPr/>
          </p:nvSpPr>
          <p:spPr bwMode="auto">
            <a:xfrm>
              <a:off x="4157" y="1106"/>
              <a:ext cx="10" cy="9"/>
            </a:xfrm>
            <a:custGeom>
              <a:avLst/>
              <a:gdLst>
                <a:gd name="T0" fmla="*/ 10 w 10"/>
                <a:gd name="T1" fmla="*/ 8 h 8"/>
                <a:gd name="T2" fmla="*/ 10 w 10"/>
                <a:gd name="T3" fmla="*/ 6 h 8"/>
                <a:gd name="T4" fmla="*/ 10 w 10"/>
                <a:gd name="T5" fmla="*/ 6 h 8"/>
                <a:gd name="T6" fmla="*/ 10 w 10"/>
                <a:gd name="T7" fmla="*/ 4 h 8"/>
                <a:gd name="T8" fmla="*/ 10 w 10"/>
                <a:gd name="T9" fmla="*/ 4 h 8"/>
                <a:gd name="T10" fmla="*/ 10 w 10"/>
                <a:gd name="T11" fmla="*/ 2 h 8"/>
                <a:gd name="T12" fmla="*/ 10 w 10"/>
                <a:gd name="T13" fmla="*/ 2 h 8"/>
                <a:gd name="T14" fmla="*/ 10 w 10"/>
                <a:gd name="T15" fmla="*/ 0 h 8"/>
                <a:gd name="T16" fmla="*/ 10 w 10"/>
                <a:gd name="T17" fmla="*/ 0 h 8"/>
                <a:gd name="T18" fmla="*/ 0 w 10"/>
                <a:gd name="T19" fmla="*/ 0 h 8"/>
                <a:gd name="T20" fmla="*/ 2 w 10"/>
                <a:gd name="T21" fmla="*/ 0 h 8"/>
                <a:gd name="T22" fmla="*/ 4 w 10"/>
                <a:gd name="T23" fmla="*/ 2 h 8"/>
                <a:gd name="T24" fmla="*/ 4 w 10"/>
                <a:gd name="T25" fmla="*/ 4 h 8"/>
                <a:gd name="T26" fmla="*/ 6 w 10"/>
                <a:gd name="T27" fmla="*/ 4 h 8"/>
                <a:gd name="T28" fmla="*/ 6 w 10"/>
                <a:gd name="T29" fmla="*/ 6 h 8"/>
                <a:gd name="T30" fmla="*/ 8 w 10"/>
                <a:gd name="T31" fmla="*/ 6 h 8"/>
                <a:gd name="T32" fmla="*/ 10 w 10"/>
                <a:gd name="T33" fmla="*/ 6 h 8"/>
                <a:gd name="T34" fmla="*/ 10 w 10"/>
                <a:gd name="T35"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 h="8">
                  <a:moveTo>
                    <a:pt x="10" y="8"/>
                  </a:moveTo>
                  <a:lnTo>
                    <a:pt x="10" y="6"/>
                  </a:lnTo>
                  <a:lnTo>
                    <a:pt x="10" y="6"/>
                  </a:lnTo>
                  <a:lnTo>
                    <a:pt x="10" y="4"/>
                  </a:lnTo>
                  <a:lnTo>
                    <a:pt x="10" y="4"/>
                  </a:lnTo>
                  <a:lnTo>
                    <a:pt x="10" y="2"/>
                  </a:lnTo>
                  <a:lnTo>
                    <a:pt x="10" y="2"/>
                  </a:lnTo>
                  <a:lnTo>
                    <a:pt x="10" y="0"/>
                  </a:lnTo>
                  <a:lnTo>
                    <a:pt x="10" y="0"/>
                  </a:lnTo>
                  <a:lnTo>
                    <a:pt x="0" y="0"/>
                  </a:lnTo>
                  <a:lnTo>
                    <a:pt x="2" y="0"/>
                  </a:lnTo>
                  <a:lnTo>
                    <a:pt x="4" y="2"/>
                  </a:lnTo>
                  <a:lnTo>
                    <a:pt x="4" y="4"/>
                  </a:lnTo>
                  <a:lnTo>
                    <a:pt x="6" y="4"/>
                  </a:lnTo>
                  <a:lnTo>
                    <a:pt x="6" y="6"/>
                  </a:lnTo>
                  <a:lnTo>
                    <a:pt x="8" y="6"/>
                  </a:lnTo>
                  <a:lnTo>
                    <a:pt x="10" y="6"/>
                  </a:lnTo>
                  <a:lnTo>
                    <a:pt x="10" y="8"/>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21" name="Freeform 175"/>
            <p:cNvSpPr>
              <a:spLocks/>
            </p:cNvSpPr>
            <p:nvPr/>
          </p:nvSpPr>
          <p:spPr bwMode="auto">
            <a:xfrm>
              <a:off x="4128" y="1085"/>
              <a:ext cx="6" cy="7"/>
            </a:xfrm>
            <a:custGeom>
              <a:avLst/>
              <a:gdLst>
                <a:gd name="T0" fmla="*/ 0 w 6"/>
                <a:gd name="T1" fmla="*/ 0 h 6"/>
                <a:gd name="T2" fmla="*/ 6 w 6"/>
                <a:gd name="T3" fmla="*/ 6 h 6"/>
                <a:gd name="T4" fmla="*/ 6 w 6"/>
                <a:gd name="T5" fmla="*/ 4 h 6"/>
                <a:gd name="T6" fmla="*/ 6 w 6"/>
                <a:gd name="T7" fmla="*/ 4 h 6"/>
                <a:gd name="T8" fmla="*/ 6 w 6"/>
                <a:gd name="T9" fmla="*/ 2 h 6"/>
                <a:gd name="T10" fmla="*/ 6 w 6"/>
                <a:gd name="T11" fmla="*/ 2 h 6"/>
                <a:gd name="T12" fmla="*/ 6 w 6"/>
                <a:gd name="T13" fmla="*/ 2 h 6"/>
                <a:gd name="T14" fmla="*/ 6 w 6"/>
                <a:gd name="T15" fmla="*/ 0 h 6"/>
                <a:gd name="T16" fmla="*/ 6 w 6"/>
                <a:gd name="T17" fmla="*/ 0 h 6"/>
                <a:gd name="T18" fmla="*/ 6 w 6"/>
                <a:gd name="T19" fmla="*/ 0 h 6"/>
                <a:gd name="T20" fmla="*/ 0 w 6"/>
                <a:gd name="T2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6">
                  <a:moveTo>
                    <a:pt x="0" y="0"/>
                  </a:moveTo>
                  <a:lnTo>
                    <a:pt x="6" y="6"/>
                  </a:lnTo>
                  <a:lnTo>
                    <a:pt x="6" y="4"/>
                  </a:lnTo>
                  <a:lnTo>
                    <a:pt x="6" y="4"/>
                  </a:lnTo>
                  <a:lnTo>
                    <a:pt x="6" y="2"/>
                  </a:lnTo>
                  <a:lnTo>
                    <a:pt x="6" y="2"/>
                  </a:lnTo>
                  <a:lnTo>
                    <a:pt x="6" y="2"/>
                  </a:lnTo>
                  <a:lnTo>
                    <a:pt x="6" y="0"/>
                  </a:lnTo>
                  <a:lnTo>
                    <a:pt x="6" y="0"/>
                  </a:lnTo>
                  <a:lnTo>
                    <a:pt x="6" y="0"/>
                  </a:lnTo>
                  <a:lnTo>
                    <a:pt x="0"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22" name="Freeform 176"/>
            <p:cNvSpPr>
              <a:spLocks/>
            </p:cNvSpPr>
            <p:nvPr/>
          </p:nvSpPr>
          <p:spPr bwMode="auto">
            <a:xfrm>
              <a:off x="4528" y="1440"/>
              <a:ext cx="7" cy="11"/>
            </a:xfrm>
            <a:custGeom>
              <a:avLst/>
              <a:gdLst>
                <a:gd name="T0" fmla="*/ 0 w 7"/>
                <a:gd name="T1" fmla="*/ 10 h 10"/>
                <a:gd name="T2" fmla="*/ 0 w 7"/>
                <a:gd name="T3" fmla="*/ 0 h 10"/>
                <a:gd name="T4" fmla="*/ 0 w 7"/>
                <a:gd name="T5" fmla="*/ 0 h 10"/>
                <a:gd name="T6" fmla="*/ 0 w 7"/>
                <a:gd name="T7" fmla="*/ 0 h 10"/>
                <a:gd name="T8" fmla="*/ 1 w 7"/>
                <a:gd name="T9" fmla="*/ 0 h 10"/>
                <a:gd name="T10" fmla="*/ 3 w 7"/>
                <a:gd name="T11" fmla="*/ 0 h 10"/>
                <a:gd name="T12" fmla="*/ 3 w 7"/>
                <a:gd name="T13" fmla="*/ 0 h 10"/>
                <a:gd name="T14" fmla="*/ 5 w 7"/>
                <a:gd name="T15" fmla="*/ 0 h 10"/>
                <a:gd name="T16" fmla="*/ 5 w 7"/>
                <a:gd name="T17" fmla="*/ 0 h 10"/>
                <a:gd name="T18" fmla="*/ 7 w 7"/>
                <a:gd name="T19" fmla="*/ 0 h 10"/>
                <a:gd name="T20" fmla="*/ 7 w 7"/>
                <a:gd name="T21" fmla="*/ 2 h 10"/>
                <a:gd name="T22" fmla="*/ 7 w 7"/>
                <a:gd name="T23" fmla="*/ 4 h 10"/>
                <a:gd name="T24" fmla="*/ 7 w 7"/>
                <a:gd name="T25" fmla="*/ 4 h 10"/>
                <a:gd name="T26" fmla="*/ 7 w 7"/>
                <a:gd name="T27" fmla="*/ 6 h 10"/>
                <a:gd name="T28" fmla="*/ 7 w 7"/>
                <a:gd name="T29" fmla="*/ 8 h 10"/>
                <a:gd name="T30" fmla="*/ 7 w 7"/>
                <a:gd name="T31" fmla="*/ 8 h 10"/>
                <a:gd name="T32" fmla="*/ 7 w 7"/>
                <a:gd name="T33" fmla="*/ 10 h 10"/>
                <a:gd name="T34" fmla="*/ 7 w 7"/>
                <a:gd name="T35" fmla="*/ 10 h 10"/>
                <a:gd name="T36" fmla="*/ 0 w 7"/>
                <a:gd name="T37"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 h="10">
                  <a:moveTo>
                    <a:pt x="0" y="10"/>
                  </a:moveTo>
                  <a:lnTo>
                    <a:pt x="0" y="0"/>
                  </a:lnTo>
                  <a:lnTo>
                    <a:pt x="0" y="0"/>
                  </a:lnTo>
                  <a:lnTo>
                    <a:pt x="0" y="0"/>
                  </a:lnTo>
                  <a:lnTo>
                    <a:pt x="1" y="0"/>
                  </a:lnTo>
                  <a:lnTo>
                    <a:pt x="3" y="0"/>
                  </a:lnTo>
                  <a:lnTo>
                    <a:pt x="3" y="0"/>
                  </a:lnTo>
                  <a:lnTo>
                    <a:pt x="5" y="0"/>
                  </a:lnTo>
                  <a:lnTo>
                    <a:pt x="5" y="0"/>
                  </a:lnTo>
                  <a:lnTo>
                    <a:pt x="7" y="0"/>
                  </a:lnTo>
                  <a:lnTo>
                    <a:pt x="7" y="2"/>
                  </a:lnTo>
                  <a:lnTo>
                    <a:pt x="7" y="4"/>
                  </a:lnTo>
                  <a:lnTo>
                    <a:pt x="7" y="4"/>
                  </a:lnTo>
                  <a:lnTo>
                    <a:pt x="7" y="6"/>
                  </a:lnTo>
                  <a:lnTo>
                    <a:pt x="7" y="8"/>
                  </a:lnTo>
                  <a:lnTo>
                    <a:pt x="7" y="8"/>
                  </a:lnTo>
                  <a:lnTo>
                    <a:pt x="7" y="10"/>
                  </a:lnTo>
                  <a:lnTo>
                    <a:pt x="7" y="10"/>
                  </a:lnTo>
                  <a:lnTo>
                    <a:pt x="0" y="1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23" name="Freeform 177"/>
            <p:cNvSpPr>
              <a:spLocks/>
            </p:cNvSpPr>
            <p:nvPr/>
          </p:nvSpPr>
          <p:spPr bwMode="auto">
            <a:xfrm>
              <a:off x="4719" y="1142"/>
              <a:ext cx="35" cy="18"/>
            </a:xfrm>
            <a:custGeom>
              <a:avLst/>
              <a:gdLst>
                <a:gd name="T0" fmla="*/ 2 w 35"/>
                <a:gd name="T1" fmla="*/ 13 h 17"/>
                <a:gd name="T2" fmla="*/ 0 w 35"/>
                <a:gd name="T3" fmla="*/ 13 h 17"/>
                <a:gd name="T4" fmla="*/ 0 w 35"/>
                <a:gd name="T5" fmla="*/ 13 h 17"/>
                <a:gd name="T6" fmla="*/ 0 w 35"/>
                <a:gd name="T7" fmla="*/ 11 h 17"/>
                <a:gd name="T8" fmla="*/ 0 w 35"/>
                <a:gd name="T9" fmla="*/ 11 h 17"/>
                <a:gd name="T10" fmla="*/ 0 w 35"/>
                <a:gd name="T11" fmla="*/ 9 h 17"/>
                <a:gd name="T12" fmla="*/ 0 w 35"/>
                <a:gd name="T13" fmla="*/ 7 h 17"/>
                <a:gd name="T14" fmla="*/ 0 w 35"/>
                <a:gd name="T15" fmla="*/ 7 h 17"/>
                <a:gd name="T16" fmla="*/ 0 w 35"/>
                <a:gd name="T17" fmla="*/ 5 h 17"/>
                <a:gd name="T18" fmla="*/ 2 w 35"/>
                <a:gd name="T19" fmla="*/ 3 h 17"/>
                <a:gd name="T20" fmla="*/ 4 w 35"/>
                <a:gd name="T21" fmla="*/ 3 h 17"/>
                <a:gd name="T22" fmla="*/ 6 w 35"/>
                <a:gd name="T23" fmla="*/ 2 h 17"/>
                <a:gd name="T24" fmla="*/ 8 w 35"/>
                <a:gd name="T25" fmla="*/ 2 h 17"/>
                <a:gd name="T26" fmla="*/ 10 w 35"/>
                <a:gd name="T27" fmla="*/ 2 h 17"/>
                <a:gd name="T28" fmla="*/ 12 w 35"/>
                <a:gd name="T29" fmla="*/ 2 h 17"/>
                <a:gd name="T30" fmla="*/ 14 w 35"/>
                <a:gd name="T31" fmla="*/ 0 h 17"/>
                <a:gd name="T32" fmla="*/ 16 w 35"/>
                <a:gd name="T33" fmla="*/ 0 h 17"/>
                <a:gd name="T34" fmla="*/ 18 w 35"/>
                <a:gd name="T35" fmla="*/ 2 h 17"/>
                <a:gd name="T36" fmla="*/ 20 w 35"/>
                <a:gd name="T37" fmla="*/ 3 h 17"/>
                <a:gd name="T38" fmla="*/ 23 w 35"/>
                <a:gd name="T39" fmla="*/ 5 h 17"/>
                <a:gd name="T40" fmla="*/ 25 w 35"/>
                <a:gd name="T41" fmla="*/ 7 h 17"/>
                <a:gd name="T42" fmla="*/ 29 w 35"/>
                <a:gd name="T43" fmla="*/ 7 h 17"/>
                <a:gd name="T44" fmla="*/ 31 w 35"/>
                <a:gd name="T45" fmla="*/ 9 h 17"/>
                <a:gd name="T46" fmla="*/ 33 w 35"/>
                <a:gd name="T47" fmla="*/ 11 h 17"/>
                <a:gd name="T48" fmla="*/ 35 w 35"/>
                <a:gd name="T49" fmla="*/ 13 h 17"/>
                <a:gd name="T50" fmla="*/ 33 w 35"/>
                <a:gd name="T51" fmla="*/ 15 h 17"/>
                <a:gd name="T52" fmla="*/ 29 w 35"/>
                <a:gd name="T53" fmla="*/ 15 h 17"/>
                <a:gd name="T54" fmla="*/ 27 w 35"/>
                <a:gd name="T55" fmla="*/ 15 h 17"/>
                <a:gd name="T56" fmla="*/ 25 w 35"/>
                <a:gd name="T57" fmla="*/ 17 h 17"/>
                <a:gd name="T58" fmla="*/ 22 w 35"/>
                <a:gd name="T59" fmla="*/ 17 h 17"/>
                <a:gd name="T60" fmla="*/ 20 w 35"/>
                <a:gd name="T61" fmla="*/ 17 h 17"/>
                <a:gd name="T62" fmla="*/ 16 w 35"/>
                <a:gd name="T63" fmla="*/ 17 h 17"/>
                <a:gd name="T64" fmla="*/ 14 w 35"/>
                <a:gd name="T65" fmla="*/ 17 h 17"/>
                <a:gd name="T66" fmla="*/ 12 w 35"/>
                <a:gd name="T67" fmla="*/ 17 h 17"/>
                <a:gd name="T68" fmla="*/ 10 w 35"/>
                <a:gd name="T69" fmla="*/ 17 h 17"/>
                <a:gd name="T70" fmla="*/ 8 w 35"/>
                <a:gd name="T71" fmla="*/ 17 h 17"/>
                <a:gd name="T72" fmla="*/ 6 w 35"/>
                <a:gd name="T73" fmla="*/ 15 h 17"/>
                <a:gd name="T74" fmla="*/ 4 w 35"/>
                <a:gd name="T75" fmla="*/ 15 h 17"/>
                <a:gd name="T76" fmla="*/ 2 w 35"/>
                <a:gd name="T77" fmla="*/ 15 h 17"/>
                <a:gd name="T78" fmla="*/ 2 w 35"/>
                <a:gd name="T79" fmla="*/ 13 h 17"/>
                <a:gd name="T80" fmla="*/ 2 w 35"/>
                <a:gd name="T81" fmla="*/ 13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5" h="17">
                  <a:moveTo>
                    <a:pt x="2" y="13"/>
                  </a:moveTo>
                  <a:lnTo>
                    <a:pt x="0" y="13"/>
                  </a:lnTo>
                  <a:lnTo>
                    <a:pt x="0" y="13"/>
                  </a:lnTo>
                  <a:lnTo>
                    <a:pt x="0" y="11"/>
                  </a:lnTo>
                  <a:lnTo>
                    <a:pt x="0" y="11"/>
                  </a:lnTo>
                  <a:lnTo>
                    <a:pt x="0" y="9"/>
                  </a:lnTo>
                  <a:lnTo>
                    <a:pt x="0" y="7"/>
                  </a:lnTo>
                  <a:lnTo>
                    <a:pt x="0" y="7"/>
                  </a:lnTo>
                  <a:lnTo>
                    <a:pt x="0" y="5"/>
                  </a:lnTo>
                  <a:lnTo>
                    <a:pt x="2" y="3"/>
                  </a:lnTo>
                  <a:lnTo>
                    <a:pt x="4" y="3"/>
                  </a:lnTo>
                  <a:lnTo>
                    <a:pt x="6" y="2"/>
                  </a:lnTo>
                  <a:lnTo>
                    <a:pt x="8" y="2"/>
                  </a:lnTo>
                  <a:lnTo>
                    <a:pt x="10" y="2"/>
                  </a:lnTo>
                  <a:lnTo>
                    <a:pt x="12" y="2"/>
                  </a:lnTo>
                  <a:lnTo>
                    <a:pt x="14" y="0"/>
                  </a:lnTo>
                  <a:lnTo>
                    <a:pt x="16" y="0"/>
                  </a:lnTo>
                  <a:lnTo>
                    <a:pt x="18" y="2"/>
                  </a:lnTo>
                  <a:lnTo>
                    <a:pt x="20" y="3"/>
                  </a:lnTo>
                  <a:lnTo>
                    <a:pt x="23" y="5"/>
                  </a:lnTo>
                  <a:lnTo>
                    <a:pt x="25" y="7"/>
                  </a:lnTo>
                  <a:lnTo>
                    <a:pt x="29" y="7"/>
                  </a:lnTo>
                  <a:lnTo>
                    <a:pt x="31" y="9"/>
                  </a:lnTo>
                  <a:lnTo>
                    <a:pt x="33" y="11"/>
                  </a:lnTo>
                  <a:lnTo>
                    <a:pt x="35" y="13"/>
                  </a:lnTo>
                  <a:lnTo>
                    <a:pt x="33" y="15"/>
                  </a:lnTo>
                  <a:lnTo>
                    <a:pt x="29" y="15"/>
                  </a:lnTo>
                  <a:lnTo>
                    <a:pt x="27" y="15"/>
                  </a:lnTo>
                  <a:lnTo>
                    <a:pt x="25" y="17"/>
                  </a:lnTo>
                  <a:lnTo>
                    <a:pt x="22" y="17"/>
                  </a:lnTo>
                  <a:lnTo>
                    <a:pt x="20" y="17"/>
                  </a:lnTo>
                  <a:lnTo>
                    <a:pt x="16" y="17"/>
                  </a:lnTo>
                  <a:lnTo>
                    <a:pt x="14" y="17"/>
                  </a:lnTo>
                  <a:lnTo>
                    <a:pt x="12" y="17"/>
                  </a:lnTo>
                  <a:lnTo>
                    <a:pt x="10" y="17"/>
                  </a:lnTo>
                  <a:lnTo>
                    <a:pt x="8" y="17"/>
                  </a:lnTo>
                  <a:lnTo>
                    <a:pt x="6" y="15"/>
                  </a:lnTo>
                  <a:lnTo>
                    <a:pt x="4" y="15"/>
                  </a:lnTo>
                  <a:lnTo>
                    <a:pt x="2" y="15"/>
                  </a:lnTo>
                  <a:lnTo>
                    <a:pt x="2" y="13"/>
                  </a:lnTo>
                  <a:lnTo>
                    <a:pt x="2" y="13"/>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24" name="Freeform 178"/>
            <p:cNvSpPr>
              <a:spLocks/>
            </p:cNvSpPr>
            <p:nvPr/>
          </p:nvSpPr>
          <p:spPr bwMode="auto">
            <a:xfrm>
              <a:off x="5013" y="1231"/>
              <a:ext cx="75" cy="36"/>
            </a:xfrm>
            <a:custGeom>
              <a:avLst/>
              <a:gdLst>
                <a:gd name="T0" fmla="*/ 15 w 75"/>
                <a:gd name="T1" fmla="*/ 0 h 33"/>
                <a:gd name="T2" fmla="*/ 13 w 75"/>
                <a:gd name="T3" fmla="*/ 4 h 33"/>
                <a:gd name="T4" fmla="*/ 12 w 75"/>
                <a:gd name="T5" fmla="*/ 6 h 33"/>
                <a:gd name="T6" fmla="*/ 10 w 75"/>
                <a:gd name="T7" fmla="*/ 8 h 33"/>
                <a:gd name="T8" fmla="*/ 8 w 75"/>
                <a:gd name="T9" fmla="*/ 10 h 33"/>
                <a:gd name="T10" fmla="*/ 6 w 75"/>
                <a:gd name="T11" fmla="*/ 10 h 33"/>
                <a:gd name="T12" fmla="*/ 4 w 75"/>
                <a:gd name="T13" fmla="*/ 12 h 33"/>
                <a:gd name="T14" fmla="*/ 2 w 75"/>
                <a:gd name="T15" fmla="*/ 14 h 33"/>
                <a:gd name="T16" fmla="*/ 0 w 75"/>
                <a:gd name="T17" fmla="*/ 15 h 33"/>
                <a:gd name="T18" fmla="*/ 29 w 75"/>
                <a:gd name="T19" fmla="*/ 19 h 33"/>
                <a:gd name="T20" fmla="*/ 29 w 75"/>
                <a:gd name="T21" fmla="*/ 21 h 33"/>
                <a:gd name="T22" fmla="*/ 29 w 75"/>
                <a:gd name="T23" fmla="*/ 21 h 33"/>
                <a:gd name="T24" fmla="*/ 29 w 75"/>
                <a:gd name="T25" fmla="*/ 21 h 33"/>
                <a:gd name="T26" fmla="*/ 29 w 75"/>
                <a:gd name="T27" fmla="*/ 23 h 33"/>
                <a:gd name="T28" fmla="*/ 29 w 75"/>
                <a:gd name="T29" fmla="*/ 23 h 33"/>
                <a:gd name="T30" fmla="*/ 29 w 75"/>
                <a:gd name="T31" fmla="*/ 25 h 33"/>
                <a:gd name="T32" fmla="*/ 29 w 75"/>
                <a:gd name="T33" fmla="*/ 25 h 33"/>
                <a:gd name="T34" fmla="*/ 29 w 75"/>
                <a:gd name="T35" fmla="*/ 25 h 33"/>
                <a:gd name="T36" fmla="*/ 31 w 75"/>
                <a:gd name="T37" fmla="*/ 27 h 33"/>
                <a:gd name="T38" fmla="*/ 36 w 75"/>
                <a:gd name="T39" fmla="*/ 27 h 33"/>
                <a:gd name="T40" fmla="*/ 42 w 75"/>
                <a:gd name="T41" fmla="*/ 29 h 33"/>
                <a:gd name="T42" fmla="*/ 50 w 75"/>
                <a:gd name="T43" fmla="*/ 31 h 33"/>
                <a:gd name="T44" fmla="*/ 58 w 75"/>
                <a:gd name="T45" fmla="*/ 31 h 33"/>
                <a:gd name="T46" fmla="*/ 65 w 75"/>
                <a:gd name="T47" fmla="*/ 33 h 33"/>
                <a:gd name="T48" fmla="*/ 71 w 75"/>
                <a:gd name="T49" fmla="*/ 33 h 33"/>
                <a:gd name="T50" fmla="*/ 75 w 75"/>
                <a:gd name="T51" fmla="*/ 33 h 33"/>
                <a:gd name="T52" fmla="*/ 73 w 75"/>
                <a:gd name="T53" fmla="*/ 33 h 33"/>
                <a:gd name="T54" fmla="*/ 67 w 75"/>
                <a:gd name="T55" fmla="*/ 29 h 33"/>
                <a:gd name="T56" fmla="*/ 58 w 75"/>
                <a:gd name="T57" fmla="*/ 23 h 33"/>
                <a:gd name="T58" fmla="*/ 46 w 75"/>
                <a:gd name="T59" fmla="*/ 17 h 33"/>
                <a:gd name="T60" fmla="*/ 35 w 75"/>
                <a:gd name="T61" fmla="*/ 12 h 33"/>
                <a:gd name="T62" fmla="*/ 25 w 75"/>
                <a:gd name="T63" fmla="*/ 6 h 33"/>
                <a:gd name="T64" fmla="*/ 19 w 75"/>
                <a:gd name="T65" fmla="*/ 2 h 33"/>
                <a:gd name="T66" fmla="*/ 15 w 75"/>
                <a:gd name="T67"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5" h="33">
                  <a:moveTo>
                    <a:pt x="15" y="0"/>
                  </a:moveTo>
                  <a:lnTo>
                    <a:pt x="13" y="4"/>
                  </a:lnTo>
                  <a:lnTo>
                    <a:pt x="12" y="6"/>
                  </a:lnTo>
                  <a:lnTo>
                    <a:pt x="10" y="8"/>
                  </a:lnTo>
                  <a:lnTo>
                    <a:pt x="8" y="10"/>
                  </a:lnTo>
                  <a:lnTo>
                    <a:pt x="6" y="10"/>
                  </a:lnTo>
                  <a:lnTo>
                    <a:pt x="4" y="12"/>
                  </a:lnTo>
                  <a:lnTo>
                    <a:pt x="2" y="14"/>
                  </a:lnTo>
                  <a:lnTo>
                    <a:pt x="0" y="15"/>
                  </a:lnTo>
                  <a:lnTo>
                    <a:pt x="29" y="19"/>
                  </a:lnTo>
                  <a:lnTo>
                    <a:pt x="29" y="21"/>
                  </a:lnTo>
                  <a:lnTo>
                    <a:pt x="29" y="21"/>
                  </a:lnTo>
                  <a:lnTo>
                    <a:pt x="29" y="21"/>
                  </a:lnTo>
                  <a:lnTo>
                    <a:pt x="29" y="23"/>
                  </a:lnTo>
                  <a:lnTo>
                    <a:pt x="29" y="23"/>
                  </a:lnTo>
                  <a:lnTo>
                    <a:pt x="29" y="25"/>
                  </a:lnTo>
                  <a:lnTo>
                    <a:pt x="29" y="25"/>
                  </a:lnTo>
                  <a:lnTo>
                    <a:pt x="29" y="25"/>
                  </a:lnTo>
                  <a:lnTo>
                    <a:pt x="31" y="27"/>
                  </a:lnTo>
                  <a:lnTo>
                    <a:pt x="36" y="27"/>
                  </a:lnTo>
                  <a:lnTo>
                    <a:pt x="42" y="29"/>
                  </a:lnTo>
                  <a:lnTo>
                    <a:pt x="50" y="31"/>
                  </a:lnTo>
                  <a:lnTo>
                    <a:pt x="58" y="31"/>
                  </a:lnTo>
                  <a:lnTo>
                    <a:pt x="65" y="33"/>
                  </a:lnTo>
                  <a:lnTo>
                    <a:pt x="71" y="33"/>
                  </a:lnTo>
                  <a:lnTo>
                    <a:pt x="75" y="33"/>
                  </a:lnTo>
                  <a:lnTo>
                    <a:pt x="73" y="33"/>
                  </a:lnTo>
                  <a:lnTo>
                    <a:pt x="67" y="29"/>
                  </a:lnTo>
                  <a:lnTo>
                    <a:pt x="58" y="23"/>
                  </a:lnTo>
                  <a:lnTo>
                    <a:pt x="46" y="17"/>
                  </a:lnTo>
                  <a:lnTo>
                    <a:pt x="35" y="12"/>
                  </a:lnTo>
                  <a:lnTo>
                    <a:pt x="25" y="6"/>
                  </a:lnTo>
                  <a:lnTo>
                    <a:pt x="19" y="2"/>
                  </a:lnTo>
                  <a:lnTo>
                    <a:pt x="15"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25" name="Freeform 179"/>
            <p:cNvSpPr>
              <a:spLocks/>
            </p:cNvSpPr>
            <p:nvPr/>
          </p:nvSpPr>
          <p:spPr bwMode="auto">
            <a:xfrm>
              <a:off x="5159" y="1331"/>
              <a:ext cx="27" cy="15"/>
            </a:xfrm>
            <a:custGeom>
              <a:avLst/>
              <a:gdLst>
                <a:gd name="T0" fmla="*/ 0 w 27"/>
                <a:gd name="T1" fmla="*/ 14 h 14"/>
                <a:gd name="T2" fmla="*/ 8 w 27"/>
                <a:gd name="T3" fmla="*/ 14 h 14"/>
                <a:gd name="T4" fmla="*/ 11 w 27"/>
                <a:gd name="T5" fmla="*/ 14 h 14"/>
                <a:gd name="T6" fmla="*/ 13 w 27"/>
                <a:gd name="T7" fmla="*/ 14 h 14"/>
                <a:gd name="T8" fmla="*/ 17 w 27"/>
                <a:gd name="T9" fmla="*/ 12 h 14"/>
                <a:gd name="T10" fmla="*/ 19 w 27"/>
                <a:gd name="T11" fmla="*/ 12 h 14"/>
                <a:gd name="T12" fmla="*/ 21 w 27"/>
                <a:gd name="T13" fmla="*/ 12 h 14"/>
                <a:gd name="T14" fmla="*/ 23 w 27"/>
                <a:gd name="T15" fmla="*/ 10 h 14"/>
                <a:gd name="T16" fmla="*/ 25 w 27"/>
                <a:gd name="T17" fmla="*/ 10 h 14"/>
                <a:gd name="T18" fmla="*/ 27 w 27"/>
                <a:gd name="T19" fmla="*/ 8 h 14"/>
                <a:gd name="T20" fmla="*/ 25 w 27"/>
                <a:gd name="T21" fmla="*/ 8 h 14"/>
                <a:gd name="T22" fmla="*/ 23 w 27"/>
                <a:gd name="T23" fmla="*/ 8 h 14"/>
                <a:gd name="T24" fmla="*/ 21 w 27"/>
                <a:gd name="T25" fmla="*/ 6 h 14"/>
                <a:gd name="T26" fmla="*/ 19 w 27"/>
                <a:gd name="T27" fmla="*/ 6 h 14"/>
                <a:gd name="T28" fmla="*/ 17 w 27"/>
                <a:gd name="T29" fmla="*/ 4 h 14"/>
                <a:gd name="T30" fmla="*/ 17 w 27"/>
                <a:gd name="T31" fmla="*/ 2 h 14"/>
                <a:gd name="T32" fmla="*/ 15 w 27"/>
                <a:gd name="T33" fmla="*/ 2 h 14"/>
                <a:gd name="T34" fmla="*/ 15 w 27"/>
                <a:gd name="T35" fmla="*/ 0 h 14"/>
                <a:gd name="T36" fmla="*/ 0 w 27"/>
                <a:gd name="T37"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 h="14">
                  <a:moveTo>
                    <a:pt x="0" y="14"/>
                  </a:moveTo>
                  <a:lnTo>
                    <a:pt x="8" y="14"/>
                  </a:lnTo>
                  <a:lnTo>
                    <a:pt x="11" y="14"/>
                  </a:lnTo>
                  <a:lnTo>
                    <a:pt x="13" y="14"/>
                  </a:lnTo>
                  <a:lnTo>
                    <a:pt x="17" y="12"/>
                  </a:lnTo>
                  <a:lnTo>
                    <a:pt x="19" y="12"/>
                  </a:lnTo>
                  <a:lnTo>
                    <a:pt x="21" y="12"/>
                  </a:lnTo>
                  <a:lnTo>
                    <a:pt x="23" y="10"/>
                  </a:lnTo>
                  <a:lnTo>
                    <a:pt x="25" y="10"/>
                  </a:lnTo>
                  <a:lnTo>
                    <a:pt x="27" y="8"/>
                  </a:lnTo>
                  <a:lnTo>
                    <a:pt x="25" y="8"/>
                  </a:lnTo>
                  <a:lnTo>
                    <a:pt x="23" y="8"/>
                  </a:lnTo>
                  <a:lnTo>
                    <a:pt x="21" y="6"/>
                  </a:lnTo>
                  <a:lnTo>
                    <a:pt x="19" y="6"/>
                  </a:lnTo>
                  <a:lnTo>
                    <a:pt x="17" y="4"/>
                  </a:lnTo>
                  <a:lnTo>
                    <a:pt x="17" y="2"/>
                  </a:lnTo>
                  <a:lnTo>
                    <a:pt x="15" y="2"/>
                  </a:lnTo>
                  <a:lnTo>
                    <a:pt x="15" y="0"/>
                  </a:lnTo>
                  <a:lnTo>
                    <a:pt x="0" y="14"/>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26" name="Freeform 180"/>
            <p:cNvSpPr>
              <a:spLocks/>
            </p:cNvSpPr>
            <p:nvPr/>
          </p:nvSpPr>
          <p:spPr bwMode="auto">
            <a:xfrm>
              <a:off x="5072" y="1331"/>
              <a:ext cx="14" cy="11"/>
            </a:xfrm>
            <a:custGeom>
              <a:avLst/>
              <a:gdLst>
                <a:gd name="T0" fmla="*/ 0 w 14"/>
                <a:gd name="T1" fmla="*/ 0 h 10"/>
                <a:gd name="T2" fmla="*/ 2 w 14"/>
                <a:gd name="T3" fmla="*/ 2 h 10"/>
                <a:gd name="T4" fmla="*/ 4 w 14"/>
                <a:gd name="T5" fmla="*/ 2 h 10"/>
                <a:gd name="T6" fmla="*/ 6 w 14"/>
                <a:gd name="T7" fmla="*/ 4 h 10"/>
                <a:gd name="T8" fmla="*/ 6 w 14"/>
                <a:gd name="T9" fmla="*/ 6 h 10"/>
                <a:gd name="T10" fmla="*/ 8 w 14"/>
                <a:gd name="T11" fmla="*/ 6 h 10"/>
                <a:gd name="T12" fmla="*/ 10 w 14"/>
                <a:gd name="T13" fmla="*/ 6 h 10"/>
                <a:gd name="T14" fmla="*/ 12 w 14"/>
                <a:gd name="T15" fmla="*/ 8 h 10"/>
                <a:gd name="T16" fmla="*/ 14 w 14"/>
                <a:gd name="T17" fmla="*/ 8 h 10"/>
                <a:gd name="T18" fmla="*/ 12 w 14"/>
                <a:gd name="T19" fmla="*/ 8 h 10"/>
                <a:gd name="T20" fmla="*/ 8 w 14"/>
                <a:gd name="T21" fmla="*/ 10 h 10"/>
                <a:gd name="T22" fmla="*/ 6 w 14"/>
                <a:gd name="T23" fmla="*/ 10 h 10"/>
                <a:gd name="T24" fmla="*/ 4 w 14"/>
                <a:gd name="T25" fmla="*/ 10 h 10"/>
                <a:gd name="T26" fmla="*/ 2 w 14"/>
                <a:gd name="T27" fmla="*/ 8 h 10"/>
                <a:gd name="T28" fmla="*/ 2 w 14"/>
                <a:gd name="T29" fmla="*/ 8 h 10"/>
                <a:gd name="T30" fmla="*/ 0 w 14"/>
                <a:gd name="T31" fmla="*/ 8 h 10"/>
                <a:gd name="T32" fmla="*/ 0 w 14"/>
                <a:gd name="T33" fmla="*/ 8 h 10"/>
                <a:gd name="T34" fmla="*/ 0 w 14"/>
                <a:gd name="T35"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 h="10">
                  <a:moveTo>
                    <a:pt x="0" y="0"/>
                  </a:moveTo>
                  <a:lnTo>
                    <a:pt x="2" y="2"/>
                  </a:lnTo>
                  <a:lnTo>
                    <a:pt x="4" y="2"/>
                  </a:lnTo>
                  <a:lnTo>
                    <a:pt x="6" y="4"/>
                  </a:lnTo>
                  <a:lnTo>
                    <a:pt x="6" y="6"/>
                  </a:lnTo>
                  <a:lnTo>
                    <a:pt x="8" y="6"/>
                  </a:lnTo>
                  <a:lnTo>
                    <a:pt x="10" y="6"/>
                  </a:lnTo>
                  <a:lnTo>
                    <a:pt x="12" y="8"/>
                  </a:lnTo>
                  <a:lnTo>
                    <a:pt x="14" y="8"/>
                  </a:lnTo>
                  <a:lnTo>
                    <a:pt x="12" y="8"/>
                  </a:lnTo>
                  <a:lnTo>
                    <a:pt x="8" y="10"/>
                  </a:lnTo>
                  <a:lnTo>
                    <a:pt x="6" y="10"/>
                  </a:lnTo>
                  <a:lnTo>
                    <a:pt x="4" y="10"/>
                  </a:lnTo>
                  <a:lnTo>
                    <a:pt x="2" y="8"/>
                  </a:lnTo>
                  <a:lnTo>
                    <a:pt x="2" y="8"/>
                  </a:lnTo>
                  <a:lnTo>
                    <a:pt x="0" y="8"/>
                  </a:lnTo>
                  <a:lnTo>
                    <a:pt x="0" y="8"/>
                  </a:lnTo>
                  <a:lnTo>
                    <a:pt x="0"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27" name="Freeform 181"/>
            <p:cNvSpPr>
              <a:spLocks/>
            </p:cNvSpPr>
            <p:nvPr/>
          </p:nvSpPr>
          <p:spPr bwMode="auto">
            <a:xfrm>
              <a:off x="5019" y="1281"/>
              <a:ext cx="44" cy="13"/>
            </a:xfrm>
            <a:custGeom>
              <a:avLst/>
              <a:gdLst>
                <a:gd name="T0" fmla="*/ 44 w 44"/>
                <a:gd name="T1" fmla="*/ 4 h 12"/>
                <a:gd name="T2" fmla="*/ 44 w 44"/>
                <a:gd name="T3" fmla="*/ 4 h 12"/>
                <a:gd name="T4" fmla="*/ 42 w 44"/>
                <a:gd name="T5" fmla="*/ 6 h 12"/>
                <a:gd name="T6" fmla="*/ 42 w 44"/>
                <a:gd name="T7" fmla="*/ 8 h 12"/>
                <a:gd name="T8" fmla="*/ 42 w 44"/>
                <a:gd name="T9" fmla="*/ 8 h 12"/>
                <a:gd name="T10" fmla="*/ 40 w 44"/>
                <a:gd name="T11" fmla="*/ 10 h 12"/>
                <a:gd name="T12" fmla="*/ 40 w 44"/>
                <a:gd name="T13" fmla="*/ 10 h 12"/>
                <a:gd name="T14" fmla="*/ 38 w 44"/>
                <a:gd name="T15" fmla="*/ 12 h 12"/>
                <a:gd name="T16" fmla="*/ 38 w 44"/>
                <a:gd name="T17" fmla="*/ 12 h 12"/>
                <a:gd name="T18" fmla="*/ 32 w 44"/>
                <a:gd name="T19" fmla="*/ 12 h 12"/>
                <a:gd name="T20" fmla="*/ 27 w 44"/>
                <a:gd name="T21" fmla="*/ 10 h 12"/>
                <a:gd name="T22" fmla="*/ 23 w 44"/>
                <a:gd name="T23" fmla="*/ 10 h 12"/>
                <a:gd name="T24" fmla="*/ 19 w 44"/>
                <a:gd name="T25" fmla="*/ 8 h 12"/>
                <a:gd name="T26" fmla="*/ 13 w 44"/>
                <a:gd name="T27" fmla="*/ 6 h 12"/>
                <a:gd name="T28" fmla="*/ 9 w 44"/>
                <a:gd name="T29" fmla="*/ 6 h 12"/>
                <a:gd name="T30" fmla="*/ 6 w 44"/>
                <a:gd name="T31" fmla="*/ 4 h 12"/>
                <a:gd name="T32" fmla="*/ 0 w 44"/>
                <a:gd name="T33" fmla="*/ 4 h 12"/>
                <a:gd name="T34" fmla="*/ 6 w 44"/>
                <a:gd name="T35" fmla="*/ 2 h 12"/>
                <a:gd name="T36" fmla="*/ 11 w 44"/>
                <a:gd name="T37" fmla="*/ 0 h 12"/>
                <a:gd name="T38" fmla="*/ 17 w 44"/>
                <a:gd name="T39" fmla="*/ 0 h 12"/>
                <a:gd name="T40" fmla="*/ 23 w 44"/>
                <a:gd name="T41" fmla="*/ 0 h 12"/>
                <a:gd name="T42" fmla="*/ 27 w 44"/>
                <a:gd name="T43" fmla="*/ 2 h 12"/>
                <a:gd name="T44" fmla="*/ 32 w 44"/>
                <a:gd name="T45" fmla="*/ 2 h 12"/>
                <a:gd name="T46" fmla="*/ 38 w 44"/>
                <a:gd name="T47" fmla="*/ 2 h 12"/>
                <a:gd name="T48" fmla="*/ 44 w 44"/>
                <a:gd name="T49"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4" h="12">
                  <a:moveTo>
                    <a:pt x="44" y="4"/>
                  </a:moveTo>
                  <a:lnTo>
                    <a:pt x="44" y="4"/>
                  </a:lnTo>
                  <a:lnTo>
                    <a:pt x="42" y="6"/>
                  </a:lnTo>
                  <a:lnTo>
                    <a:pt x="42" y="8"/>
                  </a:lnTo>
                  <a:lnTo>
                    <a:pt x="42" y="8"/>
                  </a:lnTo>
                  <a:lnTo>
                    <a:pt x="40" y="10"/>
                  </a:lnTo>
                  <a:lnTo>
                    <a:pt x="40" y="10"/>
                  </a:lnTo>
                  <a:lnTo>
                    <a:pt x="38" y="12"/>
                  </a:lnTo>
                  <a:lnTo>
                    <a:pt x="38" y="12"/>
                  </a:lnTo>
                  <a:lnTo>
                    <a:pt x="32" y="12"/>
                  </a:lnTo>
                  <a:lnTo>
                    <a:pt x="27" y="10"/>
                  </a:lnTo>
                  <a:lnTo>
                    <a:pt x="23" y="10"/>
                  </a:lnTo>
                  <a:lnTo>
                    <a:pt x="19" y="8"/>
                  </a:lnTo>
                  <a:lnTo>
                    <a:pt x="13" y="6"/>
                  </a:lnTo>
                  <a:lnTo>
                    <a:pt x="9" y="6"/>
                  </a:lnTo>
                  <a:lnTo>
                    <a:pt x="6" y="4"/>
                  </a:lnTo>
                  <a:lnTo>
                    <a:pt x="0" y="4"/>
                  </a:lnTo>
                  <a:lnTo>
                    <a:pt x="6" y="2"/>
                  </a:lnTo>
                  <a:lnTo>
                    <a:pt x="11" y="0"/>
                  </a:lnTo>
                  <a:lnTo>
                    <a:pt x="17" y="0"/>
                  </a:lnTo>
                  <a:lnTo>
                    <a:pt x="23" y="0"/>
                  </a:lnTo>
                  <a:lnTo>
                    <a:pt x="27" y="2"/>
                  </a:lnTo>
                  <a:lnTo>
                    <a:pt x="32" y="2"/>
                  </a:lnTo>
                  <a:lnTo>
                    <a:pt x="38" y="2"/>
                  </a:lnTo>
                  <a:lnTo>
                    <a:pt x="44" y="4"/>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28" name="Freeform 182"/>
            <p:cNvSpPr>
              <a:spLocks/>
            </p:cNvSpPr>
            <p:nvPr/>
          </p:nvSpPr>
          <p:spPr bwMode="auto">
            <a:xfrm>
              <a:off x="4806" y="1360"/>
              <a:ext cx="11" cy="18"/>
            </a:xfrm>
            <a:custGeom>
              <a:avLst/>
              <a:gdLst>
                <a:gd name="T0" fmla="*/ 7 w 11"/>
                <a:gd name="T1" fmla="*/ 16 h 16"/>
                <a:gd name="T2" fmla="*/ 0 w 11"/>
                <a:gd name="T3" fmla="*/ 12 h 16"/>
                <a:gd name="T4" fmla="*/ 0 w 11"/>
                <a:gd name="T5" fmla="*/ 2 h 16"/>
                <a:gd name="T6" fmla="*/ 2 w 11"/>
                <a:gd name="T7" fmla="*/ 2 h 16"/>
                <a:gd name="T8" fmla="*/ 2 w 11"/>
                <a:gd name="T9" fmla="*/ 2 h 16"/>
                <a:gd name="T10" fmla="*/ 4 w 11"/>
                <a:gd name="T11" fmla="*/ 2 h 16"/>
                <a:gd name="T12" fmla="*/ 6 w 11"/>
                <a:gd name="T13" fmla="*/ 2 h 16"/>
                <a:gd name="T14" fmla="*/ 6 w 11"/>
                <a:gd name="T15" fmla="*/ 2 h 16"/>
                <a:gd name="T16" fmla="*/ 7 w 11"/>
                <a:gd name="T17" fmla="*/ 2 h 16"/>
                <a:gd name="T18" fmla="*/ 7 w 11"/>
                <a:gd name="T19" fmla="*/ 0 h 16"/>
                <a:gd name="T20" fmla="*/ 9 w 11"/>
                <a:gd name="T21" fmla="*/ 0 h 16"/>
                <a:gd name="T22" fmla="*/ 9 w 11"/>
                <a:gd name="T23" fmla="*/ 6 h 16"/>
                <a:gd name="T24" fmla="*/ 11 w 11"/>
                <a:gd name="T25" fmla="*/ 6 h 16"/>
                <a:gd name="T26" fmla="*/ 7 w 11"/>
                <a:gd name="T27"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 h="16">
                  <a:moveTo>
                    <a:pt x="7" y="16"/>
                  </a:moveTo>
                  <a:lnTo>
                    <a:pt x="0" y="12"/>
                  </a:lnTo>
                  <a:lnTo>
                    <a:pt x="0" y="2"/>
                  </a:lnTo>
                  <a:lnTo>
                    <a:pt x="2" y="2"/>
                  </a:lnTo>
                  <a:lnTo>
                    <a:pt x="2" y="2"/>
                  </a:lnTo>
                  <a:lnTo>
                    <a:pt x="4" y="2"/>
                  </a:lnTo>
                  <a:lnTo>
                    <a:pt x="6" y="2"/>
                  </a:lnTo>
                  <a:lnTo>
                    <a:pt x="6" y="2"/>
                  </a:lnTo>
                  <a:lnTo>
                    <a:pt x="7" y="2"/>
                  </a:lnTo>
                  <a:lnTo>
                    <a:pt x="7" y="0"/>
                  </a:lnTo>
                  <a:lnTo>
                    <a:pt x="9" y="0"/>
                  </a:lnTo>
                  <a:lnTo>
                    <a:pt x="9" y="6"/>
                  </a:lnTo>
                  <a:lnTo>
                    <a:pt x="11" y="6"/>
                  </a:lnTo>
                  <a:lnTo>
                    <a:pt x="7" y="16"/>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29" name="Freeform 183"/>
            <p:cNvSpPr>
              <a:spLocks/>
            </p:cNvSpPr>
            <p:nvPr/>
          </p:nvSpPr>
          <p:spPr bwMode="auto">
            <a:xfrm>
              <a:off x="4904" y="1436"/>
              <a:ext cx="25" cy="13"/>
            </a:xfrm>
            <a:custGeom>
              <a:avLst/>
              <a:gdLst>
                <a:gd name="T0" fmla="*/ 17 w 25"/>
                <a:gd name="T1" fmla="*/ 0 h 12"/>
                <a:gd name="T2" fmla="*/ 17 w 25"/>
                <a:gd name="T3" fmla="*/ 2 h 12"/>
                <a:gd name="T4" fmla="*/ 19 w 25"/>
                <a:gd name="T5" fmla="*/ 4 h 12"/>
                <a:gd name="T6" fmla="*/ 19 w 25"/>
                <a:gd name="T7" fmla="*/ 6 h 12"/>
                <a:gd name="T8" fmla="*/ 21 w 25"/>
                <a:gd name="T9" fmla="*/ 8 h 12"/>
                <a:gd name="T10" fmla="*/ 21 w 25"/>
                <a:gd name="T11" fmla="*/ 8 h 12"/>
                <a:gd name="T12" fmla="*/ 23 w 25"/>
                <a:gd name="T13" fmla="*/ 10 h 12"/>
                <a:gd name="T14" fmla="*/ 25 w 25"/>
                <a:gd name="T15" fmla="*/ 12 h 12"/>
                <a:gd name="T16" fmla="*/ 25 w 25"/>
                <a:gd name="T17" fmla="*/ 12 h 12"/>
                <a:gd name="T18" fmla="*/ 15 w 25"/>
                <a:gd name="T19" fmla="*/ 12 h 12"/>
                <a:gd name="T20" fmla="*/ 13 w 25"/>
                <a:gd name="T21" fmla="*/ 12 h 12"/>
                <a:gd name="T22" fmla="*/ 11 w 25"/>
                <a:gd name="T23" fmla="*/ 10 h 12"/>
                <a:gd name="T24" fmla="*/ 9 w 25"/>
                <a:gd name="T25" fmla="*/ 8 h 12"/>
                <a:gd name="T26" fmla="*/ 7 w 25"/>
                <a:gd name="T27" fmla="*/ 8 h 12"/>
                <a:gd name="T28" fmla="*/ 5 w 25"/>
                <a:gd name="T29" fmla="*/ 6 h 12"/>
                <a:gd name="T30" fmla="*/ 3 w 25"/>
                <a:gd name="T31" fmla="*/ 4 h 12"/>
                <a:gd name="T32" fmla="*/ 2 w 25"/>
                <a:gd name="T33" fmla="*/ 2 h 12"/>
                <a:gd name="T34" fmla="*/ 0 w 25"/>
                <a:gd name="T35" fmla="*/ 0 h 12"/>
                <a:gd name="T36" fmla="*/ 2 w 25"/>
                <a:gd name="T37" fmla="*/ 0 h 12"/>
                <a:gd name="T38" fmla="*/ 3 w 25"/>
                <a:gd name="T39" fmla="*/ 0 h 12"/>
                <a:gd name="T40" fmla="*/ 7 w 25"/>
                <a:gd name="T41" fmla="*/ 0 h 12"/>
                <a:gd name="T42" fmla="*/ 7 w 25"/>
                <a:gd name="T43" fmla="*/ 0 h 12"/>
                <a:gd name="T44" fmla="*/ 9 w 25"/>
                <a:gd name="T45" fmla="*/ 0 h 12"/>
                <a:gd name="T46" fmla="*/ 11 w 25"/>
                <a:gd name="T47" fmla="*/ 0 h 12"/>
                <a:gd name="T48" fmla="*/ 15 w 25"/>
                <a:gd name="T49" fmla="*/ 0 h 12"/>
                <a:gd name="T50" fmla="*/ 17 w 25"/>
                <a:gd name="T5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5" h="12">
                  <a:moveTo>
                    <a:pt x="17" y="0"/>
                  </a:moveTo>
                  <a:lnTo>
                    <a:pt x="17" y="2"/>
                  </a:lnTo>
                  <a:lnTo>
                    <a:pt x="19" y="4"/>
                  </a:lnTo>
                  <a:lnTo>
                    <a:pt x="19" y="6"/>
                  </a:lnTo>
                  <a:lnTo>
                    <a:pt x="21" y="8"/>
                  </a:lnTo>
                  <a:lnTo>
                    <a:pt x="21" y="8"/>
                  </a:lnTo>
                  <a:lnTo>
                    <a:pt x="23" y="10"/>
                  </a:lnTo>
                  <a:lnTo>
                    <a:pt x="25" y="12"/>
                  </a:lnTo>
                  <a:lnTo>
                    <a:pt x="25" y="12"/>
                  </a:lnTo>
                  <a:lnTo>
                    <a:pt x="15" y="12"/>
                  </a:lnTo>
                  <a:lnTo>
                    <a:pt x="13" y="12"/>
                  </a:lnTo>
                  <a:lnTo>
                    <a:pt x="11" y="10"/>
                  </a:lnTo>
                  <a:lnTo>
                    <a:pt x="9" y="8"/>
                  </a:lnTo>
                  <a:lnTo>
                    <a:pt x="7" y="8"/>
                  </a:lnTo>
                  <a:lnTo>
                    <a:pt x="5" y="6"/>
                  </a:lnTo>
                  <a:lnTo>
                    <a:pt x="3" y="4"/>
                  </a:lnTo>
                  <a:lnTo>
                    <a:pt x="2" y="2"/>
                  </a:lnTo>
                  <a:lnTo>
                    <a:pt x="0" y="0"/>
                  </a:lnTo>
                  <a:lnTo>
                    <a:pt x="2" y="0"/>
                  </a:lnTo>
                  <a:lnTo>
                    <a:pt x="3" y="0"/>
                  </a:lnTo>
                  <a:lnTo>
                    <a:pt x="7" y="0"/>
                  </a:lnTo>
                  <a:lnTo>
                    <a:pt x="7" y="0"/>
                  </a:lnTo>
                  <a:lnTo>
                    <a:pt x="9" y="0"/>
                  </a:lnTo>
                  <a:lnTo>
                    <a:pt x="11" y="0"/>
                  </a:lnTo>
                  <a:lnTo>
                    <a:pt x="15" y="0"/>
                  </a:lnTo>
                  <a:lnTo>
                    <a:pt x="17"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30" name="Freeform 184"/>
            <p:cNvSpPr>
              <a:spLocks/>
            </p:cNvSpPr>
            <p:nvPr/>
          </p:nvSpPr>
          <p:spPr bwMode="auto">
            <a:xfrm>
              <a:off x="4936" y="1444"/>
              <a:ext cx="12" cy="9"/>
            </a:xfrm>
            <a:custGeom>
              <a:avLst/>
              <a:gdLst>
                <a:gd name="T0" fmla="*/ 12 w 12"/>
                <a:gd name="T1" fmla="*/ 8 h 8"/>
                <a:gd name="T2" fmla="*/ 4 w 12"/>
                <a:gd name="T3" fmla="*/ 8 h 8"/>
                <a:gd name="T4" fmla="*/ 4 w 12"/>
                <a:gd name="T5" fmla="*/ 8 h 8"/>
                <a:gd name="T6" fmla="*/ 2 w 12"/>
                <a:gd name="T7" fmla="*/ 8 h 8"/>
                <a:gd name="T8" fmla="*/ 2 w 12"/>
                <a:gd name="T9" fmla="*/ 6 h 8"/>
                <a:gd name="T10" fmla="*/ 2 w 12"/>
                <a:gd name="T11" fmla="*/ 6 h 8"/>
                <a:gd name="T12" fmla="*/ 0 w 12"/>
                <a:gd name="T13" fmla="*/ 4 h 8"/>
                <a:gd name="T14" fmla="*/ 0 w 12"/>
                <a:gd name="T15" fmla="*/ 4 h 8"/>
                <a:gd name="T16" fmla="*/ 0 w 12"/>
                <a:gd name="T17" fmla="*/ 2 h 8"/>
                <a:gd name="T18" fmla="*/ 0 w 12"/>
                <a:gd name="T19" fmla="*/ 0 h 8"/>
                <a:gd name="T20" fmla="*/ 2 w 12"/>
                <a:gd name="T21" fmla="*/ 2 h 8"/>
                <a:gd name="T22" fmla="*/ 4 w 12"/>
                <a:gd name="T23" fmla="*/ 2 h 8"/>
                <a:gd name="T24" fmla="*/ 6 w 12"/>
                <a:gd name="T25" fmla="*/ 4 h 8"/>
                <a:gd name="T26" fmla="*/ 8 w 12"/>
                <a:gd name="T27" fmla="*/ 4 h 8"/>
                <a:gd name="T28" fmla="*/ 8 w 12"/>
                <a:gd name="T29" fmla="*/ 6 h 8"/>
                <a:gd name="T30" fmla="*/ 10 w 12"/>
                <a:gd name="T31" fmla="*/ 6 h 8"/>
                <a:gd name="T32" fmla="*/ 12 w 12"/>
                <a:gd name="T33" fmla="*/ 8 h 8"/>
                <a:gd name="T34" fmla="*/ 12 w 12"/>
                <a:gd name="T35"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 h="8">
                  <a:moveTo>
                    <a:pt x="12" y="8"/>
                  </a:moveTo>
                  <a:lnTo>
                    <a:pt x="4" y="8"/>
                  </a:lnTo>
                  <a:lnTo>
                    <a:pt x="4" y="8"/>
                  </a:lnTo>
                  <a:lnTo>
                    <a:pt x="2" y="8"/>
                  </a:lnTo>
                  <a:lnTo>
                    <a:pt x="2" y="6"/>
                  </a:lnTo>
                  <a:lnTo>
                    <a:pt x="2" y="6"/>
                  </a:lnTo>
                  <a:lnTo>
                    <a:pt x="0" y="4"/>
                  </a:lnTo>
                  <a:lnTo>
                    <a:pt x="0" y="4"/>
                  </a:lnTo>
                  <a:lnTo>
                    <a:pt x="0" y="2"/>
                  </a:lnTo>
                  <a:lnTo>
                    <a:pt x="0" y="0"/>
                  </a:lnTo>
                  <a:lnTo>
                    <a:pt x="2" y="2"/>
                  </a:lnTo>
                  <a:lnTo>
                    <a:pt x="4" y="2"/>
                  </a:lnTo>
                  <a:lnTo>
                    <a:pt x="6" y="4"/>
                  </a:lnTo>
                  <a:lnTo>
                    <a:pt x="8" y="4"/>
                  </a:lnTo>
                  <a:lnTo>
                    <a:pt x="8" y="6"/>
                  </a:lnTo>
                  <a:lnTo>
                    <a:pt x="10" y="6"/>
                  </a:lnTo>
                  <a:lnTo>
                    <a:pt x="12" y="8"/>
                  </a:lnTo>
                  <a:lnTo>
                    <a:pt x="12" y="8"/>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31" name="Freeform 185"/>
            <p:cNvSpPr>
              <a:spLocks/>
            </p:cNvSpPr>
            <p:nvPr/>
          </p:nvSpPr>
          <p:spPr bwMode="auto">
            <a:xfrm>
              <a:off x="5038" y="1480"/>
              <a:ext cx="13" cy="6"/>
            </a:xfrm>
            <a:custGeom>
              <a:avLst/>
              <a:gdLst>
                <a:gd name="T0" fmla="*/ 13 w 13"/>
                <a:gd name="T1" fmla="*/ 0 h 5"/>
                <a:gd name="T2" fmla="*/ 11 w 13"/>
                <a:gd name="T3" fmla="*/ 2 h 5"/>
                <a:gd name="T4" fmla="*/ 10 w 13"/>
                <a:gd name="T5" fmla="*/ 3 h 5"/>
                <a:gd name="T6" fmla="*/ 8 w 13"/>
                <a:gd name="T7" fmla="*/ 5 h 5"/>
                <a:gd name="T8" fmla="*/ 6 w 13"/>
                <a:gd name="T9" fmla="*/ 5 h 5"/>
                <a:gd name="T10" fmla="*/ 4 w 13"/>
                <a:gd name="T11" fmla="*/ 5 h 5"/>
                <a:gd name="T12" fmla="*/ 4 w 13"/>
                <a:gd name="T13" fmla="*/ 3 h 5"/>
                <a:gd name="T14" fmla="*/ 2 w 13"/>
                <a:gd name="T15" fmla="*/ 2 h 5"/>
                <a:gd name="T16" fmla="*/ 0 w 13"/>
                <a:gd name="T17" fmla="*/ 0 h 5"/>
                <a:gd name="T18" fmla="*/ 13 w 13"/>
                <a:gd name="T1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5">
                  <a:moveTo>
                    <a:pt x="13" y="0"/>
                  </a:moveTo>
                  <a:lnTo>
                    <a:pt x="11" y="2"/>
                  </a:lnTo>
                  <a:lnTo>
                    <a:pt x="10" y="3"/>
                  </a:lnTo>
                  <a:lnTo>
                    <a:pt x="8" y="5"/>
                  </a:lnTo>
                  <a:lnTo>
                    <a:pt x="6" y="5"/>
                  </a:lnTo>
                  <a:lnTo>
                    <a:pt x="4" y="5"/>
                  </a:lnTo>
                  <a:lnTo>
                    <a:pt x="4" y="3"/>
                  </a:lnTo>
                  <a:lnTo>
                    <a:pt x="2" y="2"/>
                  </a:lnTo>
                  <a:lnTo>
                    <a:pt x="0" y="0"/>
                  </a:lnTo>
                  <a:lnTo>
                    <a:pt x="13"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32" name="Freeform 186"/>
            <p:cNvSpPr>
              <a:spLocks/>
            </p:cNvSpPr>
            <p:nvPr/>
          </p:nvSpPr>
          <p:spPr bwMode="auto">
            <a:xfrm>
              <a:off x="4848" y="1526"/>
              <a:ext cx="8" cy="10"/>
            </a:xfrm>
            <a:custGeom>
              <a:avLst/>
              <a:gdLst>
                <a:gd name="T0" fmla="*/ 0 w 8"/>
                <a:gd name="T1" fmla="*/ 9 h 9"/>
                <a:gd name="T2" fmla="*/ 0 w 8"/>
                <a:gd name="T3" fmla="*/ 9 h 9"/>
                <a:gd name="T4" fmla="*/ 2 w 8"/>
                <a:gd name="T5" fmla="*/ 8 h 9"/>
                <a:gd name="T6" fmla="*/ 2 w 8"/>
                <a:gd name="T7" fmla="*/ 8 h 9"/>
                <a:gd name="T8" fmla="*/ 4 w 8"/>
                <a:gd name="T9" fmla="*/ 6 h 9"/>
                <a:gd name="T10" fmla="*/ 6 w 8"/>
                <a:gd name="T11" fmla="*/ 4 h 9"/>
                <a:gd name="T12" fmla="*/ 6 w 8"/>
                <a:gd name="T13" fmla="*/ 2 h 9"/>
                <a:gd name="T14" fmla="*/ 8 w 8"/>
                <a:gd name="T15" fmla="*/ 0 h 9"/>
                <a:gd name="T16" fmla="*/ 8 w 8"/>
                <a:gd name="T17" fmla="*/ 0 h 9"/>
                <a:gd name="T18" fmla="*/ 8 w 8"/>
                <a:gd name="T19" fmla="*/ 2 h 9"/>
                <a:gd name="T20" fmla="*/ 8 w 8"/>
                <a:gd name="T21" fmla="*/ 2 h 9"/>
                <a:gd name="T22" fmla="*/ 8 w 8"/>
                <a:gd name="T23" fmla="*/ 2 h 9"/>
                <a:gd name="T24" fmla="*/ 8 w 8"/>
                <a:gd name="T25" fmla="*/ 4 h 9"/>
                <a:gd name="T26" fmla="*/ 8 w 8"/>
                <a:gd name="T27" fmla="*/ 4 h 9"/>
                <a:gd name="T28" fmla="*/ 8 w 8"/>
                <a:gd name="T29" fmla="*/ 4 h 9"/>
                <a:gd name="T30" fmla="*/ 8 w 8"/>
                <a:gd name="T31" fmla="*/ 6 h 9"/>
                <a:gd name="T32" fmla="*/ 8 w 8"/>
                <a:gd name="T33" fmla="*/ 6 h 9"/>
                <a:gd name="T34" fmla="*/ 8 w 8"/>
                <a:gd name="T35" fmla="*/ 8 h 9"/>
                <a:gd name="T36" fmla="*/ 8 w 8"/>
                <a:gd name="T37" fmla="*/ 8 h 9"/>
                <a:gd name="T38" fmla="*/ 8 w 8"/>
                <a:gd name="T39" fmla="*/ 8 h 9"/>
                <a:gd name="T40" fmla="*/ 6 w 8"/>
                <a:gd name="T41" fmla="*/ 9 h 9"/>
                <a:gd name="T42" fmla="*/ 4 w 8"/>
                <a:gd name="T43" fmla="*/ 9 h 9"/>
                <a:gd name="T44" fmla="*/ 4 w 8"/>
                <a:gd name="T45" fmla="*/ 9 h 9"/>
                <a:gd name="T46" fmla="*/ 2 w 8"/>
                <a:gd name="T47" fmla="*/ 9 h 9"/>
                <a:gd name="T48" fmla="*/ 0 w 8"/>
                <a:gd name="T49"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 h="9">
                  <a:moveTo>
                    <a:pt x="0" y="9"/>
                  </a:moveTo>
                  <a:lnTo>
                    <a:pt x="0" y="9"/>
                  </a:lnTo>
                  <a:lnTo>
                    <a:pt x="2" y="8"/>
                  </a:lnTo>
                  <a:lnTo>
                    <a:pt x="2" y="8"/>
                  </a:lnTo>
                  <a:lnTo>
                    <a:pt x="4" y="6"/>
                  </a:lnTo>
                  <a:lnTo>
                    <a:pt x="6" y="4"/>
                  </a:lnTo>
                  <a:lnTo>
                    <a:pt x="6" y="2"/>
                  </a:lnTo>
                  <a:lnTo>
                    <a:pt x="8" y="0"/>
                  </a:lnTo>
                  <a:lnTo>
                    <a:pt x="8" y="0"/>
                  </a:lnTo>
                  <a:lnTo>
                    <a:pt x="8" y="2"/>
                  </a:lnTo>
                  <a:lnTo>
                    <a:pt x="8" y="2"/>
                  </a:lnTo>
                  <a:lnTo>
                    <a:pt x="8" y="2"/>
                  </a:lnTo>
                  <a:lnTo>
                    <a:pt x="8" y="4"/>
                  </a:lnTo>
                  <a:lnTo>
                    <a:pt x="8" y="4"/>
                  </a:lnTo>
                  <a:lnTo>
                    <a:pt x="8" y="4"/>
                  </a:lnTo>
                  <a:lnTo>
                    <a:pt x="8" y="6"/>
                  </a:lnTo>
                  <a:lnTo>
                    <a:pt x="8" y="6"/>
                  </a:lnTo>
                  <a:lnTo>
                    <a:pt x="8" y="8"/>
                  </a:lnTo>
                  <a:lnTo>
                    <a:pt x="8" y="8"/>
                  </a:lnTo>
                  <a:lnTo>
                    <a:pt x="8" y="8"/>
                  </a:lnTo>
                  <a:lnTo>
                    <a:pt x="6" y="9"/>
                  </a:lnTo>
                  <a:lnTo>
                    <a:pt x="4" y="9"/>
                  </a:lnTo>
                  <a:lnTo>
                    <a:pt x="4" y="9"/>
                  </a:lnTo>
                  <a:lnTo>
                    <a:pt x="2" y="9"/>
                  </a:lnTo>
                  <a:lnTo>
                    <a:pt x="0" y="9"/>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33" name="Freeform 187"/>
            <p:cNvSpPr>
              <a:spLocks/>
            </p:cNvSpPr>
            <p:nvPr/>
          </p:nvSpPr>
          <p:spPr bwMode="auto">
            <a:xfrm>
              <a:off x="4854" y="1542"/>
              <a:ext cx="2" cy="13"/>
            </a:xfrm>
            <a:custGeom>
              <a:avLst/>
              <a:gdLst>
                <a:gd name="T0" fmla="*/ 0 w 2"/>
                <a:gd name="T1" fmla="*/ 12 h 12"/>
                <a:gd name="T2" fmla="*/ 0 w 2"/>
                <a:gd name="T3" fmla="*/ 0 h 12"/>
                <a:gd name="T4" fmla="*/ 2 w 2"/>
                <a:gd name="T5" fmla="*/ 0 h 12"/>
                <a:gd name="T6" fmla="*/ 2 w 2"/>
                <a:gd name="T7" fmla="*/ 10 h 12"/>
                <a:gd name="T8" fmla="*/ 0 w 2"/>
                <a:gd name="T9" fmla="*/ 12 h 12"/>
              </a:gdLst>
              <a:ahLst/>
              <a:cxnLst>
                <a:cxn ang="0">
                  <a:pos x="T0" y="T1"/>
                </a:cxn>
                <a:cxn ang="0">
                  <a:pos x="T2" y="T3"/>
                </a:cxn>
                <a:cxn ang="0">
                  <a:pos x="T4" y="T5"/>
                </a:cxn>
                <a:cxn ang="0">
                  <a:pos x="T6" y="T7"/>
                </a:cxn>
                <a:cxn ang="0">
                  <a:pos x="T8" y="T9"/>
                </a:cxn>
              </a:cxnLst>
              <a:rect l="0" t="0" r="r" b="b"/>
              <a:pathLst>
                <a:path w="2" h="12">
                  <a:moveTo>
                    <a:pt x="0" y="12"/>
                  </a:moveTo>
                  <a:lnTo>
                    <a:pt x="0" y="0"/>
                  </a:lnTo>
                  <a:lnTo>
                    <a:pt x="2" y="0"/>
                  </a:lnTo>
                  <a:lnTo>
                    <a:pt x="2" y="10"/>
                  </a:lnTo>
                  <a:lnTo>
                    <a:pt x="0" y="12"/>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34" name="Freeform 188"/>
            <p:cNvSpPr>
              <a:spLocks/>
            </p:cNvSpPr>
            <p:nvPr/>
          </p:nvSpPr>
          <p:spPr bwMode="auto">
            <a:xfrm>
              <a:off x="4846" y="1594"/>
              <a:ext cx="6" cy="13"/>
            </a:xfrm>
            <a:custGeom>
              <a:avLst/>
              <a:gdLst>
                <a:gd name="T0" fmla="*/ 0 w 6"/>
                <a:gd name="T1" fmla="*/ 8 h 12"/>
                <a:gd name="T2" fmla="*/ 0 w 6"/>
                <a:gd name="T3" fmla="*/ 6 h 12"/>
                <a:gd name="T4" fmla="*/ 0 w 6"/>
                <a:gd name="T5" fmla="*/ 6 h 12"/>
                <a:gd name="T6" fmla="*/ 0 w 6"/>
                <a:gd name="T7" fmla="*/ 4 h 12"/>
                <a:gd name="T8" fmla="*/ 0 w 6"/>
                <a:gd name="T9" fmla="*/ 4 h 12"/>
                <a:gd name="T10" fmla="*/ 0 w 6"/>
                <a:gd name="T11" fmla="*/ 2 h 12"/>
                <a:gd name="T12" fmla="*/ 2 w 6"/>
                <a:gd name="T13" fmla="*/ 2 h 12"/>
                <a:gd name="T14" fmla="*/ 2 w 6"/>
                <a:gd name="T15" fmla="*/ 0 h 12"/>
                <a:gd name="T16" fmla="*/ 2 w 6"/>
                <a:gd name="T17" fmla="*/ 0 h 12"/>
                <a:gd name="T18" fmla="*/ 4 w 6"/>
                <a:gd name="T19" fmla="*/ 0 h 12"/>
                <a:gd name="T20" fmla="*/ 4 w 6"/>
                <a:gd name="T21" fmla="*/ 2 h 12"/>
                <a:gd name="T22" fmla="*/ 4 w 6"/>
                <a:gd name="T23" fmla="*/ 2 h 12"/>
                <a:gd name="T24" fmla="*/ 6 w 6"/>
                <a:gd name="T25" fmla="*/ 2 h 12"/>
                <a:gd name="T26" fmla="*/ 6 w 6"/>
                <a:gd name="T27" fmla="*/ 4 h 12"/>
                <a:gd name="T28" fmla="*/ 6 w 6"/>
                <a:gd name="T29" fmla="*/ 4 h 12"/>
                <a:gd name="T30" fmla="*/ 6 w 6"/>
                <a:gd name="T31" fmla="*/ 6 h 12"/>
                <a:gd name="T32" fmla="*/ 6 w 6"/>
                <a:gd name="T33" fmla="*/ 6 h 12"/>
                <a:gd name="T34" fmla="*/ 6 w 6"/>
                <a:gd name="T35" fmla="*/ 6 h 12"/>
                <a:gd name="T36" fmla="*/ 6 w 6"/>
                <a:gd name="T37" fmla="*/ 8 h 12"/>
                <a:gd name="T38" fmla="*/ 6 w 6"/>
                <a:gd name="T39" fmla="*/ 8 h 12"/>
                <a:gd name="T40" fmla="*/ 4 w 6"/>
                <a:gd name="T41" fmla="*/ 10 h 12"/>
                <a:gd name="T42" fmla="*/ 4 w 6"/>
                <a:gd name="T43" fmla="*/ 10 h 12"/>
                <a:gd name="T44" fmla="*/ 2 w 6"/>
                <a:gd name="T45" fmla="*/ 12 h 12"/>
                <a:gd name="T46" fmla="*/ 2 w 6"/>
                <a:gd name="T47" fmla="*/ 12 h 12"/>
                <a:gd name="T48" fmla="*/ 0 w 6"/>
                <a:gd name="T49" fmla="*/ 12 h 12"/>
                <a:gd name="T50" fmla="*/ 0 w 6"/>
                <a:gd name="T51"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 h="12">
                  <a:moveTo>
                    <a:pt x="0" y="8"/>
                  </a:moveTo>
                  <a:lnTo>
                    <a:pt x="0" y="6"/>
                  </a:lnTo>
                  <a:lnTo>
                    <a:pt x="0" y="6"/>
                  </a:lnTo>
                  <a:lnTo>
                    <a:pt x="0" y="4"/>
                  </a:lnTo>
                  <a:lnTo>
                    <a:pt x="0" y="4"/>
                  </a:lnTo>
                  <a:lnTo>
                    <a:pt x="0" y="2"/>
                  </a:lnTo>
                  <a:lnTo>
                    <a:pt x="2" y="2"/>
                  </a:lnTo>
                  <a:lnTo>
                    <a:pt x="2" y="0"/>
                  </a:lnTo>
                  <a:lnTo>
                    <a:pt x="2" y="0"/>
                  </a:lnTo>
                  <a:lnTo>
                    <a:pt x="4" y="0"/>
                  </a:lnTo>
                  <a:lnTo>
                    <a:pt x="4" y="2"/>
                  </a:lnTo>
                  <a:lnTo>
                    <a:pt x="4" y="2"/>
                  </a:lnTo>
                  <a:lnTo>
                    <a:pt x="6" y="2"/>
                  </a:lnTo>
                  <a:lnTo>
                    <a:pt x="6" y="4"/>
                  </a:lnTo>
                  <a:lnTo>
                    <a:pt x="6" y="4"/>
                  </a:lnTo>
                  <a:lnTo>
                    <a:pt x="6" y="6"/>
                  </a:lnTo>
                  <a:lnTo>
                    <a:pt x="6" y="6"/>
                  </a:lnTo>
                  <a:lnTo>
                    <a:pt x="6" y="6"/>
                  </a:lnTo>
                  <a:lnTo>
                    <a:pt x="6" y="8"/>
                  </a:lnTo>
                  <a:lnTo>
                    <a:pt x="6" y="8"/>
                  </a:lnTo>
                  <a:lnTo>
                    <a:pt x="4" y="10"/>
                  </a:lnTo>
                  <a:lnTo>
                    <a:pt x="4" y="10"/>
                  </a:lnTo>
                  <a:lnTo>
                    <a:pt x="2" y="12"/>
                  </a:lnTo>
                  <a:lnTo>
                    <a:pt x="2" y="12"/>
                  </a:lnTo>
                  <a:lnTo>
                    <a:pt x="0" y="12"/>
                  </a:lnTo>
                  <a:lnTo>
                    <a:pt x="0" y="8"/>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35" name="Freeform 189"/>
            <p:cNvSpPr>
              <a:spLocks/>
            </p:cNvSpPr>
            <p:nvPr/>
          </p:nvSpPr>
          <p:spPr bwMode="auto">
            <a:xfrm>
              <a:off x="4810" y="1626"/>
              <a:ext cx="13" cy="16"/>
            </a:xfrm>
            <a:custGeom>
              <a:avLst/>
              <a:gdLst>
                <a:gd name="T0" fmla="*/ 3 w 13"/>
                <a:gd name="T1" fmla="*/ 15 h 15"/>
                <a:gd name="T2" fmla="*/ 0 w 13"/>
                <a:gd name="T3" fmla="*/ 10 h 15"/>
                <a:gd name="T4" fmla="*/ 0 w 13"/>
                <a:gd name="T5" fmla="*/ 8 h 15"/>
                <a:gd name="T6" fmla="*/ 2 w 13"/>
                <a:gd name="T7" fmla="*/ 6 h 15"/>
                <a:gd name="T8" fmla="*/ 2 w 13"/>
                <a:gd name="T9" fmla="*/ 4 h 15"/>
                <a:gd name="T10" fmla="*/ 3 w 13"/>
                <a:gd name="T11" fmla="*/ 4 h 15"/>
                <a:gd name="T12" fmla="*/ 5 w 13"/>
                <a:gd name="T13" fmla="*/ 2 h 15"/>
                <a:gd name="T14" fmla="*/ 7 w 13"/>
                <a:gd name="T15" fmla="*/ 2 h 15"/>
                <a:gd name="T16" fmla="*/ 11 w 13"/>
                <a:gd name="T17" fmla="*/ 0 h 15"/>
                <a:gd name="T18" fmla="*/ 13 w 13"/>
                <a:gd name="T19" fmla="*/ 0 h 15"/>
                <a:gd name="T20" fmla="*/ 11 w 13"/>
                <a:gd name="T21" fmla="*/ 2 h 15"/>
                <a:gd name="T22" fmla="*/ 9 w 13"/>
                <a:gd name="T23" fmla="*/ 4 h 15"/>
                <a:gd name="T24" fmla="*/ 7 w 13"/>
                <a:gd name="T25" fmla="*/ 6 h 15"/>
                <a:gd name="T26" fmla="*/ 7 w 13"/>
                <a:gd name="T27" fmla="*/ 8 h 15"/>
                <a:gd name="T28" fmla="*/ 5 w 13"/>
                <a:gd name="T29" fmla="*/ 10 h 15"/>
                <a:gd name="T30" fmla="*/ 3 w 13"/>
                <a:gd name="T31" fmla="*/ 11 h 15"/>
                <a:gd name="T32" fmla="*/ 3 w 13"/>
                <a:gd name="T33" fmla="*/ 13 h 15"/>
                <a:gd name="T34" fmla="*/ 3 w 13"/>
                <a:gd name="T3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 h="15">
                  <a:moveTo>
                    <a:pt x="3" y="15"/>
                  </a:moveTo>
                  <a:lnTo>
                    <a:pt x="0" y="10"/>
                  </a:lnTo>
                  <a:lnTo>
                    <a:pt x="0" y="8"/>
                  </a:lnTo>
                  <a:lnTo>
                    <a:pt x="2" y="6"/>
                  </a:lnTo>
                  <a:lnTo>
                    <a:pt x="2" y="4"/>
                  </a:lnTo>
                  <a:lnTo>
                    <a:pt x="3" y="4"/>
                  </a:lnTo>
                  <a:lnTo>
                    <a:pt x="5" y="2"/>
                  </a:lnTo>
                  <a:lnTo>
                    <a:pt x="7" y="2"/>
                  </a:lnTo>
                  <a:lnTo>
                    <a:pt x="11" y="0"/>
                  </a:lnTo>
                  <a:lnTo>
                    <a:pt x="13" y="0"/>
                  </a:lnTo>
                  <a:lnTo>
                    <a:pt x="11" y="2"/>
                  </a:lnTo>
                  <a:lnTo>
                    <a:pt x="9" y="4"/>
                  </a:lnTo>
                  <a:lnTo>
                    <a:pt x="7" y="6"/>
                  </a:lnTo>
                  <a:lnTo>
                    <a:pt x="7" y="8"/>
                  </a:lnTo>
                  <a:lnTo>
                    <a:pt x="5" y="10"/>
                  </a:lnTo>
                  <a:lnTo>
                    <a:pt x="3" y="11"/>
                  </a:lnTo>
                  <a:lnTo>
                    <a:pt x="3" y="13"/>
                  </a:lnTo>
                  <a:lnTo>
                    <a:pt x="3" y="15"/>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36" name="Freeform 190"/>
            <p:cNvSpPr>
              <a:spLocks/>
            </p:cNvSpPr>
            <p:nvPr/>
          </p:nvSpPr>
          <p:spPr bwMode="auto">
            <a:xfrm>
              <a:off x="5151" y="1503"/>
              <a:ext cx="12" cy="8"/>
            </a:xfrm>
            <a:custGeom>
              <a:avLst/>
              <a:gdLst>
                <a:gd name="T0" fmla="*/ 12 w 12"/>
                <a:gd name="T1" fmla="*/ 7 h 7"/>
                <a:gd name="T2" fmla="*/ 10 w 12"/>
                <a:gd name="T3" fmla="*/ 7 h 7"/>
                <a:gd name="T4" fmla="*/ 8 w 12"/>
                <a:gd name="T5" fmla="*/ 5 h 7"/>
                <a:gd name="T6" fmla="*/ 6 w 12"/>
                <a:gd name="T7" fmla="*/ 5 h 7"/>
                <a:gd name="T8" fmla="*/ 4 w 12"/>
                <a:gd name="T9" fmla="*/ 4 h 7"/>
                <a:gd name="T10" fmla="*/ 2 w 12"/>
                <a:gd name="T11" fmla="*/ 2 h 7"/>
                <a:gd name="T12" fmla="*/ 0 w 12"/>
                <a:gd name="T13" fmla="*/ 2 h 7"/>
                <a:gd name="T14" fmla="*/ 0 w 12"/>
                <a:gd name="T15" fmla="*/ 0 h 7"/>
                <a:gd name="T16" fmla="*/ 0 w 12"/>
                <a:gd name="T17" fmla="*/ 0 h 7"/>
                <a:gd name="T18" fmla="*/ 2 w 12"/>
                <a:gd name="T19" fmla="*/ 0 h 7"/>
                <a:gd name="T20" fmla="*/ 4 w 12"/>
                <a:gd name="T21" fmla="*/ 2 h 7"/>
                <a:gd name="T22" fmla="*/ 6 w 12"/>
                <a:gd name="T23" fmla="*/ 2 h 7"/>
                <a:gd name="T24" fmla="*/ 8 w 12"/>
                <a:gd name="T25" fmla="*/ 4 h 7"/>
                <a:gd name="T26" fmla="*/ 8 w 12"/>
                <a:gd name="T27" fmla="*/ 4 h 7"/>
                <a:gd name="T28" fmla="*/ 10 w 12"/>
                <a:gd name="T29" fmla="*/ 5 h 7"/>
                <a:gd name="T30" fmla="*/ 10 w 12"/>
                <a:gd name="T31" fmla="*/ 7 h 7"/>
                <a:gd name="T32" fmla="*/ 12 w 12"/>
                <a:gd name="T33"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 h="7">
                  <a:moveTo>
                    <a:pt x="12" y="7"/>
                  </a:moveTo>
                  <a:lnTo>
                    <a:pt x="10" y="7"/>
                  </a:lnTo>
                  <a:lnTo>
                    <a:pt x="8" y="5"/>
                  </a:lnTo>
                  <a:lnTo>
                    <a:pt x="6" y="5"/>
                  </a:lnTo>
                  <a:lnTo>
                    <a:pt x="4" y="4"/>
                  </a:lnTo>
                  <a:lnTo>
                    <a:pt x="2" y="2"/>
                  </a:lnTo>
                  <a:lnTo>
                    <a:pt x="0" y="2"/>
                  </a:lnTo>
                  <a:lnTo>
                    <a:pt x="0" y="0"/>
                  </a:lnTo>
                  <a:lnTo>
                    <a:pt x="0" y="0"/>
                  </a:lnTo>
                  <a:lnTo>
                    <a:pt x="2" y="0"/>
                  </a:lnTo>
                  <a:lnTo>
                    <a:pt x="4" y="2"/>
                  </a:lnTo>
                  <a:lnTo>
                    <a:pt x="6" y="2"/>
                  </a:lnTo>
                  <a:lnTo>
                    <a:pt x="8" y="4"/>
                  </a:lnTo>
                  <a:lnTo>
                    <a:pt x="8" y="4"/>
                  </a:lnTo>
                  <a:lnTo>
                    <a:pt x="10" y="5"/>
                  </a:lnTo>
                  <a:lnTo>
                    <a:pt x="10" y="7"/>
                  </a:lnTo>
                  <a:lnTo>
                    <a:pt x="12" y="7"/>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37" name="Freeform 191"/>
            <p:cNvSpPr>
              <a:spLocks/>
            </p:cNvSpPr>
            <p:nvPr/>
          </p:nvSpPr>
          <p:spPr bwMode="auto">
            <a:xfrm>
              <a:off x="5207" y="1499"/>
              <a:ext cx="9" cy="6"/>
            </a:xfrm>
            <a:custGeom>
              <a:avLst/>
              <a:gdLst>
                <a:gd name="T0" fmla="*/ 4 w 9"/>
                <a:gd name="T1" fmla="*/ 6 h 6"/>
                <a:gd name="T2" fmla="*/ 0 w 9"/>
                <a:gd name="T3" fmla="*/ 2 h 6"/>
                <a:gd name="T4" fmla="*/ 2 w 9"/>
                <a:gd name="T5" fmla="*/ 2 h 6"/>
                <a:gd name="T6" fmla="*/ 4 w 9"/>
                <a:gd name="T7" fmla="*/ 0 h 6"/>
                <a:gd name="T8" fmla="*/ 6 w 9"/>
                <a:gd name="T9" fmla="*/ 0 h 6"/>
                <a:gd name="T10" fmla="*/ 6 w 9"/>
                <a:gd name="T11" fmla="*/ 2 h 6"/>
                <a:gd name="T12" fmla="*/ 7 w 9"/>
                <a:gd name="T13" fmla="*/ 2 h 6"/>
                <a:gd name="T14" fmla="*/ 9 w 9"/>
                <a:gd name="T15" fmla="*/ 2 h 6"/>
                <a:gd name="T16" fmla="*/ 9 w 9"/>
                <a:gd name="T17" fmla="*/ 4 h 6"/>
                <a:gd name="T18" fmla="*/ 9 w 9"/>
                <a:gd name="T19" fmla="*/ 4 h 6"/>
                <a:gd name="T20" fmla="*/ 9 w 9"/>
                <a:gd name="T21" fmla="*/ 4 h 6"/>
                <a:gd name="T22" fmla="*/ 9 w 9"/>
                <a:gd name="T23" fmla="*/ 4 h 6"/>
                <a:gd name="T24" fmla="*/ 9 w 9"/>
                <a:gd name="T25" fmla="*/ 4 h 6"/>
                <a:gd name="T26" fmla="*/ 7 w 9"/>
                <a:gd name="T27" fmla="*/ 4 h 6"/>
                <a:gd name="T28" fmla="*/ 7 w 9"/>
                <a:gd name="T29" fmla="*/ 6 h 6"/>
                <a:gd name="T30" fmla="*/ 6 w 9"/>
                <a:gd name="T31" fmla="*/ 6 h 6"/>
                <a:gd name="T32" fmla="*/ 6 w 9"/>
                <a:gd name="T33" fmla="*/ 6 h 6"/>
                <a:gd name="T34" fmla="*/ 4 w 9"/>
                <a:gd name="T35"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 h="6">
                  <a:moveTo>
                    <a:pt x="4" y="6"/>
                  </a:moveTo>
                  <a:lnTo>
                    <a:pt x="0" y="2"/>
                  </a:lnTo>
                  <a:lnTo>
                    <a:pt x="2" y="2"/>
                  </a:lnTo>
                  <a:lnTo>
                    <a:pt x="4" y="0"/>
                  </a:lnTo>
                  <a:lnTo>
                    <a:pt x="6" y="0"/>
                  </a:lnTo>
                  <a:lnTo>
                    <a:pt x="6" y="2"/>
                  </a:lnTo>
                  <a:lnTo>
                    <a:pt x="7" y="2"/>
                  </a:lnTo>
                  <a:lnTo>
                    <a:pt x="9" y="2"/>
                  </a:lnTo>
                  <a:lnTo>
                    <a:pt x="9" y="4"/>
                  </a:lnTo>
                  <a:lnTo>
                    <a:pt x="9" y="4"/>
                  </a:lnTo>
                  <a:lnTo>
                    <a:pt x="9" y="4"/>
                  </a:lnTo>
                  <a:lnTo>
                    <a:pt x="9" y="4"/>
                  </a:lnTo>
                  <a:lnTo>
                    <a:pt x="9" y="4"/>
                  </a:lnTo>
                  <a:lnTo>
                    <a:pt x="7" y="4"/>
                  </a:lnTo>
                  <a:lnTo>
                    <a:pt x="7" y="6"/>
                  </a:lnTo>
                  <a:lnTo>
                    <a:pt x="6" y="6"/>
                  </a:lnTo>
                  <a:lnTo>
                    <a:pt x="6" y="6"/>
                  </a:lnTo>
                  <a:lnTo>
                    <a:pt x="4" y="6"/>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38" name="Freeform 192"/>
            <p:cNvSpPr>
              <a:spLocks/>
            </p:cNvSpPr>
            <p:nvPr/>
          </p:nvSpPr>
          <p:spPr bwMode="auto">
            <a:xfrm>
              <a:off x="5224" y="1490"/>
              <a:ext cx="31" cy="9"/>
            </a:xfrm>
            <a:custGeom>
              <a:avLst/>
              <a:gdLst>
                <a:gd name="T0" fmla="*/ 0 w 31"/>
                <a:gd name="T1" fmla="*/ 8 h 8"/>
                <a:gd name="T2" fmla="*/ 0 w 31"/>
                <a:gd name="T3" fmla="*/ 6 h 8"/>
                <a:gd name="T4" fmla="*/ 2 w 31"/>
                <a:gd name="T5" fmla="*/ 6 h 8"/>
                <a:gd name="T6" fmla="*/ 4 w 31"/>
                <a:gd name="T7" fmla="*/ 4 h 8"/>
                <a:gd name="T8" fmla="*/ 6 w 31"/>
                <a:gd name="T9" fmla="*/ 4 h 8"/>
                <a:gd name="T10" fmla="*/ 8 w 31"/>
                <a:gd name="T11" fmla="*/ 2 h 8"/>
                <a:gd name="T12" fmla="*/ 10 w 31"/>
                <a:gd name="T13" fmla="*/ 2 h 8"/>
                <a:gd name="T14" fmla="*/ 12 w 31"/>
                <a:gd name="T15" fmla="*/ 0 h 8"/>
                <a:gd name="T16" fmla="*/ 13 w 31"/>
                <a:gd name="T17" fmla="*/ 0 h 8"/>
                <a:gd name="T18" fmla="*/ 15 w 31"/>
                <a:gd name="T19" fmla="*/ 0 h 8"/>
                <a:gd name="T20" fmla="*/ 17 w 31"/>
                <a:gd name="T21" fmla="*/ 2 h 8"/>
                <a:gd name="T22" fmla="*/ 19 w 31"/>
                <a:gd name="T23" fmla="*/ 2 h 8"/>
                <a:gd name="T24" fmla="*/ 21 w 31"/>
                <a:gd name="T25" fmla="*/ 4 h 8"/>
                <a:gd name="T26" fmla="*/ 23 w 31"/>
                <a:gd name="T27" fmla="*/ 4 h 8"/>
                <a:gd name="T28" fmla="*/ 25 w 31"/>
                <a:gd name="T29" fmla="*/ 4 h 8"/>
                <a:gd name="T30" fmla="*/ 29 w 31"/>
                <a:gd name="T31" fmla="*/ 4 h 8"/>
                <a:gd name="T32" fmla="*/ 31 w 31"/>
                <a:gd name="T33" fmla="*/ 4 h 8"/>
                <a:gd name="T34" fmla="*/ 31 w 31"/>
                <a:gd name="T35" fmla="*/ 4 h 8"/>
                <a:gd name="T36" fmla="*/ 31 w 31"/>
                <a:gd name="T37" fmla="*/ 4 h 8"/>
                <a:gd name="T38" fmla="*/ 31 w 31"/>
                <a:gd name="T39" fmla="*/ 4 h 8"/>
                <a:gd name="T40" fmla="*/ 31 w 31"/>
                <a:gd name="T41" fmla="*/ 6 h 8"/>
                <a:gd name="T42" fmla="*/ 31 w 31"/>
                <a:gd name="T43" fmla="*/ 6 h 8"/>
                <a:gd name="T44" fmla="*/ 31 w 31"/>
                <a:gd name="T45" fmla="*/ 8 h 8"/>
                <a:gd name="T46" fmla="*/ 31 w 31"/>
                <a:gd name="T47" fmla="*/ 8 h 8"/>
                <a:gd name="T48" fmla="*/ 31 w 31"/>
                <a:gd name="T49" fmla="*/ 8 h 8"/>
                <a:gd name="T50" fmla="*/ 23 w 31"/>
                <a:gd name="T51" fmla="*/ 8 h 8"/>
                <a:gd name="T52" fmla="*/ 19 w 31"/>
                <a:gd name="T53" fmla="*/ 8 h 8"/>
                <a:gd name="T54" fmla="*/ 13 w 31"/>
                <a:gd name="T55" fmla="*/ 8 h 8"/>
                <a:gd name="T56" fmla="*/ 10 w 31"/>
                <a:gd name="T57" fmla="*/ 6 h 8"/>
                <a:gd name="T58" fmla="*/ 8 w 31"/>
                <a:gd name="T59" fmla="*/ 6 h 8"/>
                <a:gd name="T60" fmla="*/ 4 w 31"/>
                <a:gd name="T61" fmla="*/ 6 h 8"/>
                <a:gd name="T62" fmla="*/ 2 w 31"/>
                <a:gd name="T63" fmla="*/ 8 h 8"/>
                <a:gd name="T64" fmla="*/ 0 w 31"/>
                <a:gd name="T65"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 h="8">
                  <a:moveTo>
                    <a:pt x="0" y="8"/>
                  </a:moveTo>
                  <a:lnTo>
                    <a:pt x="0" y="6"/>
                  </a:lnTo>
                  <a:lnTo>
                    <a:pt x="2" y="6"/>
                  </a:lnTo>
                  <a:lnTo>
                    <a:pt x="4" y="4"/>
                  </a:lnTo>
                  <a:lnTo>
                    <a:pt x="6" y="4"/>
                  </a:lnTo>
                  <a:lnTo>
                    <a:pt x="8" y="2"/>
                  </a:lnTo>
                  <a:lnTo>
                    <a:pt x="10" y="2"/>
                  </a:lnTo>
                  <a:lnTo>
                    <a:pt x="12" y="0"/>
                  </a:lnTo>
                  <a:lnTo>
                    <a:pt x="13" y="0"/>
                  </a:lnTo>
                  <a:lnTo>
                    <a:pt x="15" y="0"/>
                  </a:lnTo>
                  <a:lnTo>
                    <a:pt x="17" y="2"/>
                  </a:lnTo>
                  <a:lnTo>
                    <a:pt x="19" y="2"/>
                  </a:lnTo>
                  <a:lnTo>
                    <a:pt x="21" y="4"/>
                  </a:lnTo>
                  <a:lnTo>
                    <a:pt x="23" y="4"/>
                  </a:lnTo>
                  <a:lnTo>
                    <a:pt x="25" y="4"/>
                  </a:lnTo>
                  <a:lnTo>
                    <a:pt x="29" y="4"/>
                  </a:lnTo>
                  <a:lnTo>
                    <a:pt x="31" y="4"/>
                  </a:lnTo>
                  <a:lnTo>
                    <a:pt x="31" y="4"/>
                  </a:lnTo>
                  <a:lnTo>
                    <a:pt x="31" y="4"/>
                  </a:lnTo>
                  <a:lnTo>
                    <a:pt x="31" y="4"/>
                  </a:lnTo>
                  <a:lnTo>
                    <a:pt x="31" y="6"/>
                  </a:lnTo>
                  <a:lnTo>
                    <a:pt x="31" y="6"/>
                  </a:lnTo>
                  <a:lnTo>
                    <a:pt x="31" y="8"/>
                  </a:lnTo>
                  <a:lnTo>
                    <a:pt x="31" y="8"/>
                  </a:lnTo>
                  <a:lnTo>
                    <a:pt x="31" y="8"/>
                  </a:lnTo>
                  <a:lnTo>
                    <a:pt x="23" y="8"/>
                  </a:lnTo>
                  <a:lnTo>
                    <a:pt x="19" y="8"/>
                  </a:lnTo>
                  <a:lnTo>
                    <a:pt x="13" y="8"/>
                  </a:lnTo>
                  <a:lnTo>
                    <a:pt x="10" y="6"/>
                  </a:lnTo>
                  <a:lnTo>
                    <a:pt x="8" y="6"/>
                  </a:lnTo>
                  <a:lnTo>
                    <a:pt x="4" y="6"/>
                  </a:lnTo>
                  <a:lnTo>
                    <a:pt x="2" y="8"/>
                  </a:lnTo>
                  <a:lnTo>
                    <a:pt x="0" y="8"/>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39" name="Freeform 193"/>
            <p:cNvSpPr>
              <a:spLocks/>
            </p:cNvSpPr>
            <p:nvPr/>
          </p:nvSpPr>
          <p:spPr bwMode="auto">
            <a:xfrm>
              <a:off x="4796" y="1647"/>
              <a:ext cx="2" cy="8"/>
            </a:xfrm>
            <a:custGeom>
              <a:avLst/>
              <a:gdLst>
                <a:gd name="T0" fmla="*/ 2 w 2"/>
                <a:gd name="T1" fmla="*/ 0 h 8"/>
                <a:gd name="T2" fmla="*/ 2 w 2"/>
                <a:gd name="T3" fmla="*/ 2 h 8"/>
                <a:gd name="T4" fmla="*/ 2 w 2"/>
                <a:gd name="T5" fmla="*/ 2 h 8"/>
                <a:gd name="T6" fmla="*/ 2 w 2"/>
                <a:gd name="T7" fmla="*/ 4 h 8"/>
                <a:gd name="T8" fmla="*/ 2 w 2"/>
                <a:gd name="T9" fmla="*/ 4 h 8"/>
                <a:gd name="T10" fmla="*/ 2 w 2"/>
                <a:gd name="T11" fmla="*/ 6 h 8"/>
                <a:gd name="T12" fmla="*/ 0 w 2"/>
                <a:gd name="T13" fmla="*/ 6 h 8"/>
                <a:gd name="T14" fmla="*/ 0 w 2"/>
                <a:gd name="T15" fmla="*/ 8 h 8"/>
                <a:gd name="T16" fmla="*/ 0 w 2"/>
                <a:gd name="T17" fmla="*/ 8 h 8"/>
                <a:gd name="T18" fmla="*/ 0 w 2"/>
                <a:gd name="T19" fmla="*/ 8 h 8"/>
                <a:gd name="T20" fmla="*/ 0 w 2"/>
                <a:gd name="T21" fmla="*/ 6 h 8"/>
                <a:gd name="T22" fmla="*/ 0 w 2"/>
                <a:gd name="T23" fmla="*/ 4 h 8"/>
                <a:gd name="T24" fmla="*/ 0 w 2"/>
                <a:gd name="T25" fmla="*/ 4 h 8"/>
                <a:gd name="T26" fmla="*/ 0 w 2"/>
                <a:gd name="T27" fmla="*/ 2 h 8"/>
                <a:gd name="T28" fmla="*/ 0 w 2"/>
                <a:gd name="T29" fmla="*/ 2 h 8"/>
                <a:gd name="T30" fmla="*/ 0 w 2"/>
                <a:gd name="T31" fmla="*/ 0 h 8"/>
                <a:gd name="T32" fmla="*/ 2 w 2"/>
                <a:gd name="T33"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 h="8">
                  <a:moveTo>
                    <a:pt x="2" y="0"/>
                  </a:moveTo>
                  <a:lnTo>
                    <a:pt x="2" y="2"/>
                  </a:lnTo>
                  <a:lnTo>
                    <a:pt x="2" y="2"/>
                  </a:lnTo>
                  <a:lnTo>
                    <a:pt x="2" y="4"/>
                  </a:lnTo>
                  <a:lnTo>
                    <a:pt x="2" y="4"/>
                  </a:lnTo>
                  <a:lnTo>
                    <a:pt x="2" y="6"/>
                  </a:lnTo>
                  <a:lnTo>
                    <a:pt x="0" y="6"/>
                  </a:lnTo>
                  <a:lnTo>
                    <a:pt x="0" y="8"/>
                  </a:lnTo>
                  <a:lnTo>
                    <a:pt x="0" y="8"/>
                  </a:lnTo>
                  <a:lnTo>
                    <a:pt x="0" y="8"/>
                  </a:lnTo>
                  <a:lnTo>
                    <a:pt x="0" y="6"/>
                  </a:lnTo>
                  <a:lnTo>
                    <a:pt x="0" y="4"/>
                  </a:lnTo>
                  <a:lnTo>
                    <a:pt x="0" y="4"/>
                  </a:lnTo>
                  <a:lnTo>
                    <a:pt x="0" y="2"/>
                  </a:lnTo>
                  <a:lnTo>
                    <a:pt x="0" y="2"/>
                  </a:lnTo>
                  <a:lnTo>
                    <a:pt x="0" y="0"/>
                  </a:lnTo>
                  <a:lnTo>
                    <a:pt x="2"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40" name="Freeform 194"/>
            <p:cNvSpPr>
              <a:spLocks/>
            </p:cNvSpPr>
            <p:nvPr/>
          </p:nvSpPr>
          <p:spPr bwMode="auto">
            <a:xfrm>
              <a:off x="4673" y="1358"/>
              <a:ext cx="12" cy="7"/>
            </a:xfrm>
            <a:custGeom>
              <a:avLst/>
              <a:gdLst>
                <a:gd name="T0" fmla="*/ 0 w 12"/>
                <a:gd name="T1" fmla="*/ 0 h 6"/>
                <a:gd name="T2" fmla="*/ 2 w 12"/>
                <a:gd name="T3" fmla="*/ 2 h 6"/>
                <a:gd name="T4" fmla="*/ 4 w 12"/>
                <a:gd name="T5" fmla="*/ 2 h 6"/>
                <a:gd name="T6" fmla="*/ 6 w 12"/>
                <a:gd name="T7" fmla="*/ 2 h 6"/>
                <a:gd name="T8" fmla="*/ 6 w 12"/>
                <a:gd name="T9" fmla="*/ 4 h 6"/>
                <a:gd name="T10" fmla="*/ 8 w 12"/>
                <a:gd name="T11" fmla="*/ 4 h 6"/>
                <a:gd name="T12" fmla="*/ 10 w 12"/>
                <a:gd name="T13" fmla="*/ 4 h 6"/>
                <a:gd name="T14" fmla="*/ 10 w 12"/>
                <a:gd name="T15" fmla="*/ 4 h 6"/>
                <a:gd name="T16" fmla="*/ 12 w 12"/>
                <a:gd name="T17" fmla="*/ 4 h 6"/>
                <a:gd name="T18" fmla="*/ 10 w 12"/>
                <a:gd name="T19" fmla="*/ 4 h 6"/>
                <a:gd name="T20" fmla="*/ 6 w 12"/>
                <a:gd name="T21" fmla="*/ 6 h 6"/>
                <a:gd name="T22" fmla="*/ 4 w 12"/>
                <a:gd name="T23" fmla="*/ 6 h 6"/>
                <a:gd name="T24" fmla="*/ 4 w 12"/>
                <a:gd name="T25" fmla="*/ 6 h 6"/>
                <a:gd name="T26" fmla="*/ 2 w 12"/>
                <a:gd name="T27" fmla="*/ 4 h 6"/>
                <a:gd name="T28" fmla="*/ 2 w 12"/>
                <a:gd name="T29" fmla="*/ 4 h 6"/>
                <a:gd name="T30" fmla="*/ 2 w 12"/>
                <a:gd name="T31" fmla="*/ 2 h 6"/>
                <a:gd name="T32" fmla="*/ 0 w 12"/>
                <a:gd name="T3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 h="6">
                  <a:moveTo>
                    <a:pt x="0" y="0"/>
                  </a:moveTo>
                  <a:lnTo>
                    <a:pt x="2" y="2"/>
                  </a:lnTo>
                  <a:lnTo>
                    <a:pt x="4" y="2"/>
                  </a:lnTo>
                  <a:lnTo>
                    <a:pt x="6" y="2"/>
                  </a:lnTo>
                  <a:lnTo>
                    <a:pt x="6" y="4"/>
                  </a:lnTo>
                  <a:lnTo>
                    <a:pt x="8" y="4"/>
                  </a:lnTo>
                  <a:lnTo>
                    <a:pt x="10" y="4"/>
                  </a:lnTo>
                  <a:lnTo>
                    <a:pt x="10" y="4"/>
                  </a:lnTo>
                  <a:lnTo>
                    <a:pt x="12" y="4"/>
                  </a:lnTo>
                  <a:lnTo>
                    <a:pt x="10" y="4"/>
                  </a:lnTo>
                  <a:lnTo>
                    <a:pt x="6" y="6"/>
                  </a:lnTo>
                  <a:lnTo>
                    <a:pt x="4" y="6"/>
                  </a:lnTo>
                  <a:lnTo>
                    <a:pt x="4" y="6"/>
                  </a:lnTo>
                  <a:lnTo>
                    <a:pt x="2" y="4"/>
                  </a:lnTo>
                  <a:lnTo>
                    <a:pt x="2" y="4"/>
                  </a:lnTo>
                  <a:lnTo>
                    <a:pt x="2" y="2"/>
                  </a:lnTo>
                  <a:lnTo>
                    <a:pt x="0"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41" name="Freeform 195"/>
            <p:cNvSpPr>
              <a:spLocks/>
            </p:cNvSpPr>
            <p:nvPr/>
          </p:nvSpPr>
          <p:spPr bwMode="auto">
            <a:xfrm>
              <a:off x="4677" y="2003"/>
              <a:ext cx="4" cy="9"/>
            </a:xfrm>
            <a:custGeom>
              <a:avLst/>
              <a:gdLst>
                <a:gd name="T0" fmla="*/ 4 w 4"/>
                <a:gd name="T1" fmla="*/ 0 h 9"/>
                <a:gd name="T2" fmla="*/ 4 w 4"/>
                <a:gd name="T3" fmla="*/ 1 h 9"/>
                <a:gd name="T4" fmla="*/ 4 w 4"/>
                <a:gd name="T5" fmla="*/ 3 h 9"/>
                <a:gd name="T6" fmla="*/ 4 w 4"/>
                <a:gd name="T7" fmla="*/ 5 h 9"/>
                <a:gd name="T8" fmla="*/ 4 w 4"/>
                <a:gd name="T9" fmla="*/ 5 h 9"/>
                <a:gd name="T10" fmla="*/ 2 w 4"/>
                <a:gd name="T11" fmla="*/ 7 h 9"/>
                <a:gd name="T12" fmla="*/ 2 w 4"/>
                <a:gd name="T13" fmla="*/ 7 h 9"/>
                <a:gd name="T14" fmla="*/ 2 w 4"/>
                <a:gd name="T15" fmla="*/ 9 h 9"/>
                <a:gd name="T16" fmla="*/ 0 w 4"/>
                <a:gd name="T17" fmla="*/ 9 h 9"/>
                <a:gd name="T18" fmla="*/ 0 w 4"/>
                <a:gd name="T19" fmla="*/ 7 h 9"/>
                <a:gd name="T20" fmla="*/ 0 w 4"/>
                <a:gd name="T21" fmla="*/ 5 h 9"/>
                <a:gd name="T22" fmla="*/ 2 w 4"/>
                <a:gd name="T23" fmla="*/ 3 h 9"/>
                <a:gd name="T24" fmla="*/ 2 w 4"/>
                <a:gd name="T25" fmla="*/ 1 h 9"/>
                <a:gd name="T26" fmla="*/ 2 w 4"/>
                <a:gd name="T27" fmla="*/ 1 h 9"/>
                <a:gd name="T28" fmla="*/ 4 w 4"/>
                <a:gd name="T29" fmla="*/ 0 h 9"/>
                <a:gd name="T30" fmla="*/ 4 w 4"/>
                <a:gd name="T31" fmla="*/ 0 h 9"/>
                <a:gd name="T32" fmla="*/ 4 w 4"/>
                <a:gd name="T33"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 h="9">
                  <a:moveTo>
                    <a:pt x="4" y="0"/>
                  </a:moveTo>
                  <a:lnTo>
                    <a:pt x="4" y="1"/>
                  </a:lnTo>
                  <a:lnTo>
                    <a:pt x="4" y="3"/>
                  </a:lnTo>
                  <a:lnTo>
                    <a:pt x="4" y="5"/>
                  </a:lnTo>
                  <a:lnTo>
                    <a:pt x="4" y="5"/>
                  </a:lnTo>
                  <a:lnTo>
                    <a:pt x="2" y="7"/>
                  </a:lnTo>
                  <a:lnTo>
                    <a:pt x="2" y="7"/>
                  </a:lnTo>
                  <a:lnTo>
                    <a:pt x="2" y="9"/>
                  </a:lnTo>
                  <a:lnTo>
                    <a:pt x="0" y="9"/>
                  </a:lnTo>
                  <a:lnTo>
                    <a:pt x="0" y="7"/>
                  </a:lnTo>
                  <a:lnTo>
                    <a:pt x="0" y="5"/>
                  </a:lnTo>
                  <a:lnTo>
                    <a:pt x="2" y="3"/>
                  </a:lnTo>
                  <a:lnTo>
                    <a:pt x="2" y="1"/>
                  </a:lnTo>
                  <a:lnTo>
                    <a:pt x="2" y="1"/>
                  </a:lnTo>
                  <a:lnTo>
                    <a:pt x="4" y="0"/>
                  </a:lnTo>
                  <a:lnTo>
                    <a:pt x="4" y="0"/>
                  </a:lnTo>
                  <a:lnTo>
                    <a:pt x="4"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42" name="Freeform 196"/>
            <p:cNvSpPr>
              <a:spLocks/>
            </p:cNvSpPr>
            <p:nvPr/>
          </p:nvSpPr>
          <p:spPr bwMode="auto">
            <a:xfrm>
              <a:off x="4687" y="1962"/>
              <a:ext cx="7" cy="11"/>
            </a:xfrm>
            <a:custGeom>
              <a:avLst/>
              <a:gdLst>
                <a:gd name="T0" fmla="*/ 4 w 7"/>
                <a:gd name="T1" fmla="*/ 10 h 10"/>
                <a:gd name="T2" fmla="*/ 0 w 7"/>
                <a:gd name="T3" fmla="*/ 4 h 10"/>
                <a:gd name="T4" fmla="*/ 2 w 7"/>
                <a:gd name="T5" fmla="*/ 2 h 10"/>
                <a:gd name="T6" fmla="*/ 2 w 7"/>
                <a:gd name="T7" fmla="*/ 2 h 10"/>
                <a:gd name="T8" fmla="*/ 4 w 7"/>
                <a:gd name="T9" fmla="*/ 0 h 10"/>
                <a:gd name="T10" fmla="*/ 4 w 7"/>
                <a:gd name="T11" fmla="*/ 0 h 10"/>
                <a:gd name="T12" fmla="*/ 6 w 7"/>
                <a:gd name="T13" fmla="*/ 0 h 10"/>
                <a:gd name="T14" fmla="*/ 7 w 7"/>
                <a:gd name="T15" fmla="*/ 0 h 10"/>
                <a:gd name="T16" fmla="*/ 7 w 7"/>
                <a:gd name="T17" fmla="*/ 0 h 10"/>
                <a:gd name="T18" fmla="*/ 7 w 7"/>
                <a:gd name="T19" fmla="*/ 0 h 10"/>
                <a:gd name="T20" fmla="*/ 7 w 7"/>
                <a:gd name="T21" fmla="*/ 2 h 10"/>
                <a:gd name="T22" fmla="*/ 7 w 7"/>
                <a:gd name="T23" fmla="*/ 4 h 10"/>
                <a:gd name="T24" fmla="*/ 7 w 7"/>
                <a:gd name="T25" fmla="*/ 4 h 10"/>
                <a:gd name="T26" fmla="*/ 7 w 7"/>
                <a:gd name="T27" fmla="*/ 6 h 10"/>
                <a:gd name="T28" fmla="*/ 7 w 7"/>
                <a:gd name="T29" fmla="*/ 6 h 10"/>
                <a:gd name="T30" fmla="*/ 6 w 7"/>
                <a:gd name="T31" fmla="*/ 8 h 10"/>
                <a:gd name="T32" fmla="*/ 6 w 7"/>
                <a:gd name="T33" fmla="*/ 8 h 10"/>
                <a:gd name="T34" fmla="*/ 4 w 7"/>
                <a:gd name="T35"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 h="10">
                  <a:moveTo>
                    <a:pt x="4" y="10"/>
                  </a:moveTo>
                  <a:lnTo>
                    <a:pt x="0" y="4"/>
                  </a:lnTo>
                  <a:lnTo>
                    <a:pt x="2" y="2"/>
                  </a:lnTo>
                  <a:lnTo>
                    <a:pt x="2" y="2"/>
                  </a:lnTo>
                  <a:lnTo>
                    <a:pt x="4" y="0"/>
                  </a:lnTo>
                  <a:lnTo>
                    <a:pt x="4" y="0"/>
                  </a:lnTo>
                  <a:lnTo>
                    <a:pt x="6" y="0"/>
                  </a:lnTo>
                  <a:lnTo>
                    <a:pt x="7" y="0"/>
                  </a:lnTo>
                  <a:lnTo>
                    <a:pt x="7" y="0"/>
                  </a:lnTo>
                  <a:lnTo>
                    <a:pt x="7" y="0"/>
                  </a:lnTo>
                  <a:lnTo>
                    <a:pt x="7" y="2"/>
                  </a:lnTo>
                  <a:lnTo>
                    <a:pt x="7" y="4"/>
                  </a:lnTo>
                  <a:lnTo>
                    <a:pt x="7" y="4"/>
                  </a:lnTo>
                  <a:lnTo>
                    <a:pt x="7" y="6"/>
                  </a:lnTo>
                  <a:lnTo>
                    <a:pt x="7" y="6"/>
                  </a:lnTo>
                  <a:lnTo>
                    <a:pt x="6" y="8"/>
                  </a:lnTo>
                  <a:lnTo>
                    <a:pt x="6" y="8"/>
                  </a:lnTo>
                  <a:lnTo>
                    <a:pt x="4" y="1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43" name="Freeform 197"/>
            <p:cNvSpPr>
              <a:spLocks/>
            </p:cNvSpPr>
            <p:nvPr/>
          </p:nvSpPr>
          <p:spPr bwMode="auto">
            <a:xfrm>
              <a:off x="4618" y="1866"/>
              <a:ext cx="2" cy="7"/>
            </a:xfrm>
            <a:custGeom>
              <a:avLst/>
              <a:gdLst>
                <a:gd name="T0" fmla="*/ 0 w 2"/>
                <a:gd name="T1" fmla="*/ 6 h 6"/>
                <a:gd name="T2" fmla="*/ 0 w 2"/>
                <a:gd name="T3" fmla="*/ 0 h 6"/>
                <a:gd name="T4" fmla="*/ 2 w 2"/>
                <a:gd name="T5" fmla="*/ 4 h 6"/>
                <a:gd name="T6" fmla="*/ 0 w 2"/>
                <a:gd name="T7" fmla="*/ 6 h 6"/>
              </a:gdLst>
              <a:ahLst/>
              <a:cxnLst>
                <a:cxn ang="0">
                  <a:pos x="T0" y="T1"/>
                </a:cxn>
                <a:cxn ang="0">
                  <a:pos x="T2" y="T3"/>
                </a:cxn>
                <a:cxn ang="0">
                  <a:pos x="T4" y="T5"/>
                </a:cxn>
                <a:cxn ang="0">
                  <a:pos x="T6" y="T7"/>
                </a:cxn>
              </a:cxnLst>
              <a:rect l="0" t="0" r="r" b="b"/>
              <a:pathLst>
                <a:path w="2" h="6">
                  <a:moveTo>
                    <a:pt x="0" y="6"/>
                  </a:moveTo>
                  <a:lnTo>
                    <a:pt x="0" y="0"/>
                  </a:lnTo>
                  <a:lnTo>
                    <a:pt x="2" y="4"/>
                  </a:lnTo>
                  <a:lnTo>
                    <a:pt x="0" y="6"/>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44" name="Freeform 198"/>
            <p:cNvSpPr>
              <a:spLocks/>
            </p:cNvSpPr>
            <p:nvPr/>
          </p:nvSpPr>
          <p:spPr bwMode="auto">
            <a:xfrm>
              <a:off x="2570" y="1315"/>
              <a:ext cx="10" cy="11"/>
            </a:xfrm>
            <a:custGeom>
              <a:avLst/>
              <a:gdLst>
                <a:gd name="T0" fmla="*/ 0 w 10"/>
                <a:gd name="T1" fmla="*/ 4 h 10"/>
                <a:gd name="T2" fmla="*/ 6 w 10"/>
                <a:gd name="T3" fmla="*/ 0 h 10"/>
                <a:gd name="T4" fmla="*/ 6 w 10"/>
                <a:gd name="T5" fmla="*/ 0 h 10"/>
                <a:gd name="T6" fmla="*/ 8 w 10"/>
                <a:gd name="T7" fmla="*/ 2 h 10"/>
                <a:gd name="T8" fmla="*/ 8 w 10"/>
                <a:gd name="T9" fmla="*/ 2 h 10"/>
                <a:gd name="T10" fmla="*/ 8 w 10"/>
                <a:gd name="T11" fmla="*/ 4 h 10"/>
                <a:gd name="T12" fmla="*/ 10 w 10"/>
                <a:gd name="T13" fmla="*/ 6 h 10"/>
                <a:gd name="T14" fmla="*/ 10 w 10"/>
                <a:gd name="T15" fmla="*/ 8 h 10"/>
                <a:gd name="T16" fmla="*/ 10 w 10"/>
                <a:gd name="T17" fmla="*/ 8 h 10"/>
                <a:gd name="T18" fmla="*/ 10 w 10"/>
                <a:gd name="T19" fmla="*/ 10 h 10"/>
                <a:gd name="T20" fmla="*/ 8 w 10"/>
                <a:gd name="T21" fmla="*/ 10 h 10"/>
                <a:gd name="T22" fmla="*/ 6 w 10"/>
                <a:gd name="T23" fmla="*/ 10 h 10"/>
                <a:gd name="T24" fmla="*/ 6 w 10"/>
                <a:gd name="T25" fmla="*/ 8 h 10"/>
                <a:gd name="T26" fmla="*/ 4 w 10"/>
                <a:gd name="T27" fmla="*/ 8 h 10"/>
                <a:gd name="T28" fmla="*/ 2 w 10"/>
                <a:gd name="T29" fmla="*/ 6 h 10"/>
                <a:gd name="T30" fmla="*/ 0 w 10"/>
                <a:gd name="T31" fmla="*/ 4 h 10"/>
                <a:gd name="T32" fmla="*/ 0 w 10"/>
                <a:gd name="T33" fmla="*/ 4 h 10"/>
                <a:gd name="T34" fmla="*/ 0 w 10"/>
                <a:gd name="T35" fmla="*/ 4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 h="10">
                  <a:moveTo>
                    <a:pt x="0" y="4"/>
                  </a:moveTo>
                  <a:lnTo>
                    <a:pt x="6" y="0"/>
                  </a:lnTo>
                  <a:lnTo>
                    <a:pt x="6" y="0"/>
                  </a:lnTo>
                  <a:lnTo>
                    <a:pt x="8" y="2"/>
                  </a:lnTo>
                  <a:lnTo>
                    <a:pt x="8" y="2"/>
                  </a:lnTo>
                  <a:lnTo>
                    <a:pt x="8" y="4"/>
                  </a:lnTo>
                  <a:lnTo>
                    <a:pt x="10" y="6"/>
                  </a:lnTo>
                  <a:lnTo>
                    <a:pt x="10" y="8"/>
                  </a:lnTo>
                  <a:lnTo>
                    <a:pt x="10" y="8"/>
                  </a:lnTo>
                  <a:lnTo>
                    <a:pt x="10" y="10"/>
                  </a:lnTo>
                  <a:lnTo>
                    <a:pt x="8" y="10"/>
                  </a:lnTo>
                  <a:lnTo>
                    <a:pt x="6" y="10"/>
                  </a:lnTo>
                  <a:lnTo>
                    <a:pt x="6" y="8"/>
                  </a:lnTo>
                  <a:lnTo>
                    <a:pt x="4" y="8"/>
                  </a:lnTo>
                  <a:lnTo>
                    <a:pt x="2" y="6"/>
                  </a:lnTo>
                  <a:lnTo>
                    <a:pt x="0" y="4"/>
                  </a:lnTo>
                  <a:lnTo>
                    <a:pt x="0" y="4"/>
                  </a:lnTo>
                  <a:lnTo>
                    <a:pt x="0" y="4"/>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45" name="Freeform 199"/>
            <p:cNvSpPr>
              <a:spLocks/>
            </p:cNvSpPr>
            <p:nvPr/>
          </p:nvSpPr>
          <p:spPr bwMode="auto">
            <a:xfrm>
              <a:off x="2563" y="1169"/>
              <a:ext cx="3" cy="1"/>
            </a:xfrm>
            <a:custGeom>
              <a:avLst/>
              <a:gdLst>
                <a:gd name="T0" fmla="*/ 3 w 3"/>
                <a:gd name="T1" fmla="*/ 0 h 1"/>
                <a:gd name="T2" fmla="*/ 0 w 3"/>
                <a:gd name="T3" fmla="*/ 1 h 1"/>
                <a:gd name="T4" fmla="*/ 3 w 3"/>
                <a:gd name="T5" fmla="*/ 0 h 1"/>
              </a:gdLst>
              <a:ahLst/>
              <a:cxnLst>
                <a:cxn ang="0">
                  <a:pos x="T0" y="T1"/>
                </a:cxn>
                <a:cxn ang="0">
                  <a:pos x="T2" y="T3"/>
                </a:cxn>
                <a:cxn ang="0">
                  <a:pos x="T4" y="T5"/>
                </a:cxn>
              </a:cxnLst>
              <a:rect l="0" t="0" r="r" b="b"/>
              <a:pathLst>
                <a:path w="3" h="1">
                  <a:moveTo>
                    <a:pt x="3" y="0"/>
                  </a:moveTo>
                  <a:lnTo>
                    <a:pt x="0" y="1"/>
                  </a:lnTo>
                  <a:lnTo>
                    <a:pt x="3"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46" name="Freeform 200"/>
            <p:cNvSpPr>
              <a:spLocks/>
            </p:cNvSpPr>
            <p:nvPr/>
          </p:nvSpPr>
          <p:spPr bwMode="auto">
            <a:xfrm>
              <a:off x="2797" y="1440"/>
              <a:ext cx="17" cy="16"/>
            </a:xfrm>
            <a:custGeom>
              <a:avLst/>
              <a:gdLst>
                <a:gd name="T0" fmla="*/ 0 w 17"/>
                <a:gd name="T1" fmla="*/ 2 h 15"/>
                <a:gd name="T2" fmla="*/ 0 w 17"/>
                <a:gd name="T3" fmla="*/ 8 h 15"/>
                <a:gd name="T4" fmla="*/ 0 w 17"/>
                <a:gd name="T5" fmla="*/ 10 h 15"/>
                <a:gd name="T6" fmla="*/ 2 w 17"/>
                <a:gd name="T7" fmla="*/ 12 h 15"/>
                <a:gd name="T8" fmla="*/ 4 w 17"/>
                <a:gd name="T9" fmla="*/ 14 h 15"/>
                <a:gd name="T10" fmla="*/ 5 w 17"/>
                <a:gd name="T11" fmla="*/ 15 h 15"/>
                <a:gd name="T12" fmla="*/ 5 w 17"/>
                <a:gd name="T13" fmla="*/ 15 h 15"/>
                <a:gd name="T14" fmla="*/ 7 w 17"/>
                <a:gd name="T15" fmla="*/ 15 h 15"/>
                <a:gd name="T16" fmla="*/ 9 w 17"/>
                <a:gd name="T17" fmla="*/ 15 h 15"/>
                <a:gd name="T18" fmla="*/ 11 w 17"/>
                <a:gd name="T19" fmla="*/ 15 h 15"/>
                <a:gd name="T20" fmla="*/ 11 w 17"/>
                <a:gd name="T21" fmla="*/ 15 h 15"/>
                <a:gd name="T22" fmla="*/ 11 w 17"/>
                <a:gd name="T23" fmla="*/ 15 h 15"/>
                <a:gd name="T24" fmla="*/ 13 w 17"/>
                <a:gd name="T25" fmla="*/ 15 h 15"/>
                <a:gd name="T26" fmla="*/ 13 w 17"/>
                <a:gd name="T27" fmla="*/ 15 h 15"/>
                <a:gd name="T28" fmla="*/ 15 w 17"/>
                <a:gd name="T29" fmla="*/ 15 h 15"/>
                <a:gd name="T30" fmla="*/ 15 w 17"/>
                <a:gd name="T31" fmla="*/ 15 h 15"/>
                <a:gd name="T32" fmla="*/ 15 w 17"/>
                <a:gd name="T33" fmla="*/ 14 h 15"/>
                <a:gd name="T34" fmla="*/ 17 w 17"/>
                <a:gd name="T35" fmla="*/ 14 h 15"/>
                <a:gd name="T36" fmla="*/ 15 w 17"/>
                <a:gd name="T37" fmla="*/ 12 h 15"/>
                <a:gd name="T38" fmla="*/ 13 w 17"/>
                <a:gd name="T39" fmla="*/ 10 h 15"/>
                <a:gd name="T40" fmla="*/ 13 w 17"/>
                <a:gd name="T41" fmla="*/ 10 h 15"/>
                <a:gd name="T42" fmla="*/ 11 w 17"/>
                <a:gd name="T43" fmla="*/ 8 h 15"/>
                <a:gd name="T44" fmla="*/ 9 w 17"/>
                <a:gd name="T45" fmla="*/ 6 h 15"/>
                <a:gd name="T46" fmla="*/ 9 w 17"/>
                <a:gd name="T47" fmla="*/ 4 h 15"/>
                <a:gd name="T48" fmla="*/ 9 w 17"/>
                <a:gd name="T49" fmla="*/ 2 h 15"/>
                <a:gd name="T50" fmla="*/ 9 w 17"/>
                <a:gd name="T51" fmla="*/ 0 h 15"/>
                <a:gd name="T52" fmla="*/ 7 w 17"/>
                <a:gd name="T53" fmla="*/ 0 h 15"/>
                <a:gd name="T54" fmla="*/ 5 w 17"/>
                <a:gd name="T55" fmla="*/ 0 h 15"/>
                <a:gd name="T56" fmla="*/ 4 w 17"/>
                <a:gd name="T57" fmla="*/ 2 h 15"/>
                <a:gd name="T58" fmla="*/ 4 w 17"/>
                <a:gd name="T59" fmla="*/ 2 h 15"/>
                <a:gd name="T60" fmla="*/ 2 w 17"/>
                <a:gd name="T61" fmla="*/ 2 h 15"/>
                <a:gd name="T62" fmla="*/ 2 w 17"/>
                <a:gd name="T63" fmla="*/ 2 h 15"/>
                <a:gd name="T64" fmla="*/ 0 w 17"/>
                <a:gd name="T65" fmla="*/ 2 h 15"/>
                <a:gd name="T66" fmla="*/ 0 w 17"/>
                <a:gd name="T67" fmla="*/ 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 h="15">
                  <a:moveTo>
                    <a:pt x="0" y="2"/>
                  </a:moveTo>
                  <a:lnTo>
                    <a:pt x="0" y="8"/>
                  </a:lnTo>
                  <a:lnTo>
                    <a:pt x="0" y="10"/>
                  </a:lnTo>
                  <a:lnTo>
                    <a:pt x="2" y="12"/>
                  </a:lnTo>
                  <a:lnTo>
                    <a:pt x="4" y="14"/>
                  </a:lnTo>
                  <a:lnTo>
                    <a:pt x="5" y="15"/>
                  </a:lnTo>
                  <a:lnTo>
                    <a:pt x="5" y="15"/>
                  </a:lnTo>
                  <a:lnTo>
                    <a:pt x="7" y="15"/>
                  </a:lnTo>
                  <a:lnTo>
                    <a:pt x="9" y="15"/>
                  </a:lnTo>
                  <a:lnTo>
                    <a:pt x="11" y="15"/>
                  </a:lnTo>
                  <a:lnTo>
                    <a:pt x="11" y="15"/>
                  </a:lnTo>
                  <a:lnTo>
                    <a:pt x="11" y="15"/>
                  </a:lnTo>
                  <a:lnTo>
                    <a:pt x="13" y="15"/>
                  </a:lnTo>
                  <a:lnTo>
                    <a:pt x="13" y="15"/>
                  </a:lnTo>
                  <a:lnTo>
                    <a:pt x="15" y="15"/>
                  </a:lnTo>
                  <a:lnTo>
                    <a:pt x="15" y="15"/>
                  </a:lnTo>
                  <a:lnTo>
                    <a:pt x="15" y="14"/>
                  </a:lnTo>
                  <a:lnTo>
                    <a:pt x="17" y="14"/>
                  </a:lnTo>
                  <a:lnTo>
                    <a:pt x="15" y="12"/>
                  </a:lnTo>
                  <a:lnTo>
                    <a:pt x="13" y="10"/>
                  </a:lnTo>
                  <a:lnTo>
                    <a:pt x="13" y="10"/>
                  </a:lnTo>
                  <a:lnTo>
                    <a:pt x="11" y="8"/>
                  </a:lnTo>
                  <a:lnTo>
                    <a:pt x="9" y="6"/>
                  </a:lnTo>
                  <a:lnTo>
                    <a:pt x="9" y="4"/>
                  </a:lnTo>
                  <a:lnTo>
                    <a:pt x="9" y="2"/>
                  </a:lnTo>
                  <a:lnTo>
                    <a:pt x="9" y="0"/>
                  </a:lnTo>
                  <a:lnTo>
                    <a:pt x="7" y="0"/>
                  </a:lnTo>
                  <a:lnTo>
                    <a:pt x="5" y="0"/>
                  </a:lnTo>
                  <a:lnTo>
                    <a:pt x="4" y="2"/>
                  </a:lnTo>
                  <a:lnTo>
                    <a:pt x="4" y="2"/>
                  </a:lnTo>
                  <a:lnTo>
                    <a:pt x="2" y="2"/>
                  </a:lnTo>
                  <a:lnTo>
                    <a:pt x="2" y="2"/>
                  </a:lnTo>
                  <a:lnTo>
                    <a:pt x="0" y="2"/>
                  </a:lnTo>
                  <a:lnTo>
                    <a:pt x="0" y="2"/>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47" name="Freeform 201"/>
            <p:cNvSpPr>
              <a:spLocks/>
            </p:cNvSpPr>
            <p:nvPr/>
          </p:nvSpPr>
          <p:spPr bwMode="auto">
            <a:xfrm>
              <a:off x="2885" y="1406"/>
              <a:ext cx="6" cy="24"/>
            </a:xfrm>
            <a:custGeom>
              <a:avLst/>
              <a:gdLst>
                <a:gd name="T0" fmla="*/ 0 w 6"/>
                <a:gd name="T1" fmla="*/ 22 h 22"/>
                <a:gd name="T2" fmla="*/ 0 w 6"/>
                <a:gd name="T3" fmla="*/ 18 h 22"/>
                <a:gd name="T4" fmla="*/ 0 w 6"/>
                <a:gd name="T5" fmla="*/ 14 h 22"/>
                <a:gd name="T6" fmla="*/ 0 w 6"/>
                <a:gd name="T7" fmla="*/ 12 h 22"/>
                <a:gd name="T8" fmla="*/ 0 w 6"/>
                <a:gd name="T9" fmla="*/ 8 h 22"/>
                <a:gd name="T10" fmla="*/ 0 w 6"/>
                <a:gd name="T11" fmla="*/ 6 h 22"/>
                <a:gd name="T12" fmla="*/ 0 w 6"/>
                <a:gd name="T13" fmla="*/ 4 h 22"/>
                <a:gd name="T14" fmla="*/ 0 w 6"/>
                <a:gd name="T15" fmla="*/ 2 h 22"/>
                <a:gd name="T16" fmla="*/ 0 w 6"/>
                <a:gd name="T17" fmla="*/ 0 h 22"/>
                <a:gd name="T18" fmla="*/ 6 w 6"/>
                <a:gd name="T19" fmla="*/ 0 h 22"/>
                <a:gd name="T20" fmla="*/ 6 w 6"/>
                <a:gd name="T21" fmla="*/ 2 h 22"/>
                <a:gd name="T22" fmla="*/ 4 w 6"/>
                <a:gd name="T23" fmla="*/ 6 h 22"/>
                <a:gd name="T24" fmla="*/ 4 w 6"/>
                <a:gd name="T25" fmla="*/ 8 h 22"/>
                <a:gd name="T26" fmla="*/ 4 w 6"/>
                <a:gd name="T27" fmla="*/ 10 h 22"/>
                <a:gd name="T28" fmla="*/ 4 w 6"/>
                <a:gd name="T29" fmla="*/ 12 h 22"/>
                <a:gd name="T30" fmla="*/ 2 w 6"/>
                <a:gd name="T31" fmla="*/ 14 h 22"/>
                <a:gd name="T32" fmla="*/ 2 w 6"/>
                <a:gd name="T33" fmla="*/ 16 h 22"/>
                <a:gd name="T34" fmla="*/ 2 w 6"/>
                <a:gd name="T35" fmla="*/ 18 h 22"/>
                <a:gd name="T36" fmla="*/ 0 w 6"/>
                <a:gd name="T37"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 h="22">
                  <a:moveTo>
                    <a:pt x="0" y="22"/>
                  </a:moveTo>
                  <a:lnTo>
                    <a:pt x="0" y="18"/>
                  </a:lnTo>
                  <a:lnTo>
                    <a:pt x="0" y="14"/>
                  </a:lnTo>
                  <a:lnTo>
                    <a:pt x="0" y="12"/>
                  </a:lnTo>
                  <a:lnTo>
                    <a:pt x="0" y="8"/>
                  </a:lnTo>
                  <a:lnTo>
                    <a:pt x="0" y="6"/>
                  </a:lnTo>
                  <a:lnTo>
                    <a:pt x="0" y="4"/>
                  </a:lnTo>
                  <a:lnTo>
                    <a:pt x="0" y="2"/>
                  </a:lnTo>
                  <a:lnTo>
                    <a:pt x="0" y="0"/>
                  </a:lnTo>
                  <a:lnTo>
                    <a:pt x="6" y="0"/>
                  </a:lnTo>
                  <a:lnTo>
                    <a:pt x="6" y="2"/>
                  </a:lnTo>
                  <a:lnTo>
                    <a:pt x="4" y="6"/>
                  </a:lnTo>
                  <a:lnTo>
                    <a:pt x="4" y="8"/>
                  </a:lnTo>
                  <a:lnTo>
                    <a:pt x="4" y="10"/>
                  </a:lnTo>
                  <a:lnTo>
                    <a:pt x="4" y="12"/>
                  </a:lnTo>
                  <a:lnTo>
                    <a:pt x="2" y="14"/>
                  </a:lnTo>
                  <a:lnTo>
                    <a:pt x="2" y="16"/>
                  </a:lnTo>
                  <a:lnTo>
                    <a:pt x="2" y="18"/>
                  </a:lnTo>
                  <a:lnTo>
                    <a:pt x="0" y="22"/>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48" name="Freeform 202"/>
            <p:cNvSpPr>
              <a:spLocks/>
            </p:cNvSpPr>
            <p:nvPr/>
          </p:nvSpPr>
          <p:spPr bwMode="auto">
            <a:xfrm>
              <a:off x="3069" y="1810"/>
              <a:ext cx="10" cy="2"/>
            </a:xfrm>
            <a:custGeom>
              <a:avLst/>
              <a:gdLst>
                <a:gd name="T0" fmla="*/ 0 w 10"/>
                <a:gd name="T1" fmla="*/ 2 h 2"/>
                <a:gd name="T2" fmla="*/ 0 w 10"/>
                <a:gd name="T3" fmla="*/ 2 h 2"/>
                <a:gd name="T4" fmla="*/ 2 w 10"/>
                <a:gd name="T5" fmla="*/ 2 h 2"/>
                <a:gd name="T6" fmla="*/ 2 w 10"/>
                <a:gd name="T7" fmla="*/ 0 h 2"/>
                <a:gd name="T8" fmla="*/ 4 w 10"/>
                <a:gd name="T9" fmla="*/ 0 h 2"/>
                <a:gd name="T10" fmla="*/ 6 w 10"/>
                <a:gd name="T11" fmla="*/ 0 h 2"/>
                <a:gd name="T12" fmla="*/ 6 w 10"/>
                <a:gd name="T13" fmla="*/ 0 h 2"/>
                <a:gd name="T14" fmla="*/ 8 w 10"/>
                <a:gd name="T15" fmla="*/ 0 h 2"/>
                <a:gd name="T16" fmla="*/ 10 w 10"/>
                <a:gd name="T17" fmla="*/ 0 h 2"/>
                <a:gd name="T18" fmla="*/ 8 w 10"/>
                <a:gd name="T19" fmla="*/ 0 h 2"/>
                <a:gd name="T20" fmla="*/ 8 w 10"/>
                <a:gd name="T21" fmla="*/ 0 h 2"/>
                <a:gd name="T22" fmla="*/ 6 w 10"/>
                <a:gd name="T23" fmla="*/ 0 h 2"/>
                <a:gd name="T24" fmla="*/ 4 w 10"/>
                <a:gd name="T25" fmla="*/ 2 h 2"/>
                <a:gd name="T26" fmla="*/ 4 w 10"/>
                <a:gd name="T27" fmla="*/ 2 h 2"/>
                <a:gd name="T28" fmla="*/ 2 w 10"/>
                <a:gd name="T29" fmla="*/ 2 h 2"/>
                <a:gd name="T30" fmla="*/ 0 w 10"/>
                <a:gd name="T31" fmla="*/ 2 h 2"/>
                <a:gd name="T32" fmla="*/ 0 w 10"/>
                <a:gd name="T33"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 h="2">
                  <a:moveTo>
                    <a:pt x="0" y="2"/>
                  </a:moveTo>
                  <a:lnTo>
                    <a:pt x="0" y="2"/>
                  </a:lnTo>
                  <a:lnTo>
                    <a:pt x="2" y="2"/>
                  </a:lnTo>
                  <a:lnTo>
                    <a:pt x="2" y="0"/>
                  </a:lnTo>
                  <a:lnTo>
                    <a:pt x="4" y="0"/>
                  </a:lnTo>
                  <a:lnTo>
                    <a:pt x="6" y="0"/>
                  </a:lnTo>
                  <a:lnTo>
                    <a:pt x="6" y="0"/>
                  </a:lnTo>
                  <a:lnTo>
                    <a:pt x="8" y="0"/>
                  </a:lnTo>
                  <a:lnTo>
                    <a:pt x="10" y="0"/>
                  </a:lnTo>
                  <a:lnTo>
                    <a:pt x="8" y="0"/>
                  </a:lnTo>
                  <a:lnTo>
                    <a:pt x="8" y="0"/>
                  </a:lnTo>
                  <a:lnTo>
                    <a:pt x="6" y="0"/>
                  </a:lnTo>
                  <a:lnTo>
                    <a:pt x="4" y="2"/>
                  </a:lnTo>
                  <a:lnTo>
                    <a:pt x="4" y="2"/>
                  </a:lnTo>
                  <a:lnTo>
                    <a:pt x="2" y="2"/>
                  </a:lnTo>
                  <a:lnTo>
                    <a:pt x="0" y="2"/>
                  </a:lnTo>
                  <a:lnTo>
                    <a:pt x="0" y="2"/>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49" name="Freeform 203"/>
            <p:cNvSpPr>
              <a:spLocks/>
            </p:cNvSpPr>
            <p:nvPr/>
          </p:nvSpPr>
          <p:spPr bwMode="auto">
            <a:xfrm>
              <a:off x="3085" y="1819"/>
              <a:ext cx="3" cy="7"/>
            </a:xfrm>
            <a:custGeom>
              <a:avLst/>
              <a:gdLst>
                <a:gd name="T0" fmla="*/ 0 w 3"/>
                <a:gd name="T1" fmla="*/ 7 h 7"/>
                <a:gd name="T2" fmla="*/ 0 w 3"/>
                <a:gd name="T3" fmla="*/ 0 h 7"/>
                <a:gd name="T4" fmla="*/ 3 w 3"/>
                <a:gd name="T5" fmla="*/ 3 h 7"/>
                <a:gd name="T6" fmla="*/ 0 w 3"/>
                <a:gd name="T7" fmla="*/ 7 h 7"/>
              </a:gdLst>
              <a:ahLst/>
              <a:cxnLst>
                <a:cxn ang="0">
                  <a:pos x="T0" y="T1"/>
                </a:cxn>
                <a:cxn ang="0">
                  <a:pos x="T2" y="T3"/>
                </a:cxn>
                <a:cxn ang="0">
                  <a:pos x="T4" y="T5"/>
                </a:cxn>
                <a:cxn ang="0">
                  <a:pos x="T6" y="T7"/>
                </a:cxn>
              </a:cxnLst>
              <a:rect l="0" t="0" r="r" b="b"/>
              <a:pathLst>
                <a:path w="3" h="7">
                  <a:moveTo>
                    <a:pt x="0" y="7"/>
                  </a:moveTo>
                  <a:lnTo>
                    <a:pt x="0" y="0"/>
                  </a:lnTo>
                  <a:lnTo>
                    <a:pt x="3" y="3"/>
                  </a:lnTo>
                  <a:lnTo>
                    <a:pt x="0" y="7"/>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50" name="Freeform 204"/>
            <p:cNvSpPr>
              <a:spLocks/>
            </p:cNvSpPr>
            <p:nvPr/>
          </p:nvSpPr>
          <p:spPr bwMode="auto">
            <a:xfrm>
              <a:off x="3852" y="2551"/>
              <a:ext cx="4" cy="7"/>
            </a:xfrm>
            <a:custGeom>
              <a:avLst/>
              <a:gdLst>
                <a:gd name="T0" fmla="*/ 0 w 4"/>
                <a:gd name="T1" fmla="*/ 0 h 6"/>
                <a:gd name="T2" fmla="*/ 0 w 4"/>
                <a:gd name="T3" fmla="*/ 6 h 6"/>
                <a:gd name="T4" fmla="*/ 4 w 4"/>
                <a:gd name="T5" fmla="*/ 4 h 6"/>
                <a:gd name="T6" fmla="*/ 4 w 4"/>
                <a:gd name="T7" fmla="*/ 2 h 6"/>
                <a:gd name="T8" fmla="*/ 2 w 4"/>
                <a:gd name="T9" fmla="*/ 2 h 6"/>
                <a:gd name="T10" fmla="*/ 2 w 4"/>
                <a:gd name="T11" fmla="*/ 2 h 6"/>
                <a:gd name="T12" fmla="*/ 2 w 4"/>
                <a:gd name="T13" fmla="*/ 0 h 6"/>
                <a:gd name="T14" fmla="*/ 0 w 4"/>
                <a:gd name="T15" fmla="*/ 0 h 6"/>
                <a:gd name="T16" fmla="*/ 0 w 4"/>
                <a:gd name="T17" fmla="*/ 0 h 6"/>
                <a:gd name="T18" fmla="*/ 0 w 4"/>
                <a:gd name="T19" fmla="*/ 0 h 6"/>
                <a:gd name="T20" fmla="*/ 0 w 4"/>
                <a:gd name="T2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6">
                  <a:moveTo>
                    <a:pt x="0" y="0"/>
                  </a:moveTo>
                  <a:lnTo>
                    <a:pt x="0" y="6"/>
                  </a:lnTo>
                  <a:lnTo>
                    <a:pt x="4" y="4"/>
                  </a:lnTo>
                  <a:lnTo>
                    <a:pt x="4" y="2"/>
                  </a:lnTo>
                  <a:lnTo>
                    <a:pt x="2" y="2"/>
                  </a:lnTo>
                  <a:lnTo>
                    <a:pt x="2" y="2"/>
                  </a:lnTo>
                  <a:lnTo>
                    <a:pt x="2" y="0"/>
                  </a:lnTo>
                  <a:lnTo>
                    <a:pt x="0" y="0"/>
                  </a:lnTo>
                  <a:lnTo>
                    <a:pt x="0" y="0"/>
                  </a:lnTo>
                  <a:lnTo>
                    <a:pt x="0" y="0"/>
                  </a:lnTo>
                  <a:lnTo>
                    <a:pt x="0"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51" name="Freeform 205"/>
            <p:cNvSpPr>
              <a:spLocks/>
            </p:cNvSpPr>
            <p:nvPr/>
          </p:nvSpPr>
          <p:spPr bwMode="auto">
            <a:xfrm>
              <a:off x="3850" y="2539"/>
              <a:ext cx="6" cy="4"/>
            </a:xfrm>
            <a:custGeom>
              <a:avLst/>
              <a:gdLst>
                <a:gd name="T0" fmla="*/ 6 w 6"/>
                <a:gd name="T1" fmla="*/ 4 h 4"/>
                <a:gd name="T2" fmla="*/ 6 w 6"/>
                <a:gd name="T3" fmla="*/ 0 h 4"/>
                <a:gd name="T4" fmla="*/ 0 w 6"/>
                <a:gd name="T5" fmla="*/ 0 h 4"/>
                <a:gd name="T6" fmla="*/ 6 w 6"/>
                <a:gd name="T7" fmla="*/ 4 h 4"/>
              </a:gdLst>
              <a:ahLst/>
              <a:cxnLst>
                <a:cxn ang="0">
                  <a:pos x="T0" y="T1"/>
                </a:cxn>
                <a:cxn ang="0">
                  <a:pos x="T2" y="T3"/>
                </a:cxn>
                <a:cxn ang="0">
                  <a:pos x="T4" y="T5"/>
                </a:cxn>
                <a:cxn ang="0">
                  <a:pos x="T6" y="T7"/>
                </a:cxn>
              </a:cxnLst>
              <a:rect l="0" t="0" r="r" b="b"/>
              <a:pathLst>
                <a:path w="6" h="4">
                  <a:moveTo>
                    <a:pt x="6" y="4"/>
                  </a:moveTo>
                  <a:lnTo>
                    <a:pt x="6" y="0"/>
                  </a:lnTo>
                  <a:lnTo>
                    <a:pt x="0" y="0"/>
                  </a:lnTo>
                  <a:lnTo>
                    <a:pt x="6" y="4"/>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52" name="Freeform 206"/>
            <p:cNvSpPr>
              <a:spLocks/>
            </p:cNvSpPr>
            <p:nvPr/>
          </p:nvSpPr>
          <p:spPr bwMode="auto">
            <a:xfrm>
              <a:off x="3850" y="2533"/>
              <a:ext cx="6" cy="1"/>
            </a:xfrm>
            <a:custGeom>
              <a:avLst/>
              <a:gdLst>
                <a:gd name="T0" fmla="*/ 0 w 6"/>
                <a:gd name="T1" fmla="*/ 0 w 6"/>
                <a:gd name="T2" fmla="*/ 0 w 6"/>
                <a:gd name="T3" fmla="*/ 2 w 6"/>
                <a:gd name="T4" fmla="*/ 2 w 6"/>
                <a:gd name="T5" fmla="*/ 4 w 6"/>
                <a:gd name="T6" fmla="*/ 4 w 6"/>
                <a:gd name="T7" fmla="*/ 4 w 6"/>
                <a:gd name="T8" fmla="*/ 6 w 6"/>
                <a:gd name="T9" fmla="*/ 4 w 6"/>
                <a:gd name="T10" fmla="*/ 4 w 6"/>
                <a:gd name="T11" fmla="*/ 4 w 6"/>
                <a:gd name="T12" fmla="*/ 2 w 6"/>
                <a:gd name="T13" fmla="*/ 2 w 6"/>
                <a:gd name="T14" fmla="*/ 0 w 6"/>
                <a:gd name="T15" fmla="*/ 0 w 6"/>
                <a:gd name="T16" fmla="*/ 0 w 6"/>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 ang="0">
                  <a:pos x="T10" y="0"/>
                </a:cxn>
                <a:cxn ang="0">
                  <a:pos x="T11" y="0"/>
                </a:cxn>
                <a:cxn ang="0">
                  <a:pos x="T12" y="0"/>
                </a:cxn>
                <a:cxn ang="0">
                  <a:pos x="T13" y="0"/>
                </a:cxn>
                <a:cxn ang="0">
                  <a:pos x="T14" y="0"/>
                </a:cxn>
                <a:cxn ang="0">
                  <a:pos x="T15" y="0"/>
                </a:cxn>
                <a:cxn ang="0">
                  <a:pos x="T16" y="0"/>
                </a:cxn>
              </a:cxnLst>
              <a:rect l="0" t="0" r="r" b="b"/>
              <a:pathLst>
                <a:path w="6">
                  <a:moveTo>
                    <a:pt x="0" y="0"/>
                  </a:moveTo>
                  <a:lnTo>
                    <a:pt x="0" y="0"/>
                  </a:lnTo>
                  <a:lnTo>
                    <a:pt x="0" y="0"/>
                  </a:lnTo>
                  <a:lnTo>
                    <a:pt x="2" y="0"/>
                  </a:lnTo>
                  <a:lnTo>
                    <a:pt x="2" y="0"/>
                  </a:lnTo>
                  <a:lnTo>
                    <a:pt x="4" y="0"/>
                  </a:lnTo>
                  <a:lnTo>
                    <a:pt x="4" y="0"/>
                  </a:lnTo>
                  <a:lnTo>
                    <a:pt x="4" y="0"/>
                  </a:lnTo>
                  <a:lnTo>
                    <a:pt x="6" y="0"/>
                  </a:lnTo>
                  <a:lnTo>
                    <a:pt x="4" y="0"/>
                  </a:lnTo>
                  <a:lnTo>
                    <a:pt x="4" y="0"/>
                  </a:lnTo>
                  <a:lnTo>
                    <a:pt x="4" y="0"/>
                  </a:lnTo>
                  <a:lnTo>
                    <a:pt x="2" y="0"/>
                  </a:lnTo>
                  <a:lnTo>
                    <a:pt x="2" y="0"/>
                  </a:lnTo>
                  <a:lnTo>
                    <a:pt x="0" y="0"/>
                  </a:lnTo>
                  <a:lnTo>
                    <a:pt x="0" y="0"/>
                  </a:lnTo>
                  <a:lnTo>
                    <a:pt x="0"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53" name="Rectangle 207"/>
            <p:cNvSpPr>
              <a:spLocks noChangeArrowheads="1"/>
            </p:cNvSpPr>
            <p:nvPr/>
          </p:nvSpPr>
          <p:spPr bwMode="auto">
            <a:xfrm>
              <a:off x="3852" y="2524"/>
              <a:ext cx="6" cy="4"/>
            </a:xfrm>
            <a:prstGeom prst="rect">
              <a:avLst/>
            </a:prstGeom>
            <a:solidFill>
              <a:srgbClr val="EAEAEA"/>
            </a:solidFill>
            <a:ln w="3175">
              <a:solidFill>
                <a:schemeClr val="bg1"/>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54" name="Freeform 208"/>
            <p:cNvSpPr>
              <a:spLocks/>
            </p:cNvSpPr>
            <p:nvPr/>
          </p:nvSpPr>
          <p:spPr bwMode="auto">
            <a:xfrm>
              <a:off x="3854" y="2466"/>
              <a:ext cx="2" cy="4"/>
            </a:xfrm>
            <a:custGeom>
              <a:avLst/>
              <a:gdLst>
                <a:gd name="T0" fmla="*/ 2 w 2"/>
                <a:gd name="T1" fmla="*/ 4 h 4"/>
                <a:gd name="T2" fmla="*/ 0 w 2"/>
                <a:gd name="T3" fmla="*/ 0 h 4"/>
                <a:gd name="T4" fmla="*/ 2 w 2"/>
                <a:gd name="T5" fmla="*/ 4 h 4"/>
              </a:gdLst>
              <a:ahLst/>
              <a:cxnLst>
                <a:cxn ang="0">
                  <a:pos x="T0" y="T1"/>
                </a:cxn>
                <a:cxn ang="0">
                  <a:pos x="T2" y="T3"/>
                </a:cxn>
                <a:cxn ang="0">
                  <a:pos x="T4" y="T5"/>
                </a:cxn>
              </a:cxnLst>
              <a:rect l="0" t="0" r="r" b="b"/>
              <a:pathLst>
                <a:path w="2" h="4">
                  <a:moveTo>
                    <a:pt x="2" y="4"/>
                  </a:moveTo>
                  <a:lnTo>
                    <a:pt x="0" y="0"/>
                  </a:lnTo>
                  <a:lnTo>
                    <a:pt x="2" y="4"/>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55" name="Freeform 209"/>
            <p:cNvSpPr>
              <a:spLocks/>
            </p:cNvSpPr>
            <p:nvPr/>
          </p:nvSpPr>
          <p:spPr bwMode="auto">
            <a:xfrm>
              <a:off x="3524" y="2290"/>
              <a:ext cx="17" cy="9"/>
            </a:xfrm>
            <a:custGeom>
              <a:avLst/>
              <a:gdLst>
                <a:gd name="T0" fmla="*/ 17 w 17"/>
                <a:gd name="T1" fmla="*/ 0 h 8"/>
                <a:gd name="T2" fmla="*/ 17 w 17"/>
                <a:gd name="T3" fmla="*/ 2 h 8"/>
                <a:gd name="T4" fmla="*/ 15 w 17"/>
                <a:gd name="T5" fmla="*/ 4 h 8"/>
                <a:gd name="T6" fmla="*/ 15 w 17"/>
                <a:gd name="T7" fmla="*/ 4 h 8"/>
                <a:gd name="T8" fmla="*/ 13 w 17"/>
                <a:gd name="T9" fmla="*/ 6 h 8"/>
                <a:gd name="T10" fmla="*/ 11 w 17"/>
                <a:gd name="T11" fmla="*/ 6 h 8"/>
                <a:gd name="T12" fmla="*/ 11 w 17"/>
                <a:gd name="T13" fmla="*/ 8 h 8"/>
                <a:gd name="T14" fmla="*/ 10 w 17"/>
                <a:gd name="T15" fmla="*/ 8 h 8"/>
                <a:gd name="T16" fmla="*/ 8 w 17"/>
                <a:gd name="T17" fmla="*/ 8 h 8"/>
                <a:gd name="T18" fmla="*/ 6 w 17"/>
                <a:gd name="T19" fmla="*/ 8 h 8"/>
                <a:gd name="T20" fmla="*/ 6 w 17"/>
                <a:gd name="T21" fmla="*/ 8 h 8"/>
                <a:gd name="T22" fmla="*/ 4 w 17"/>
                <a:gd name="T23" fmla="*/ 8 h 8"/>
                <a:gd name="T24" fmla="*/ 4 w 17"/>
                <a:gd name="T25" fmla="*/ 8 h 8"/>
                <a:gd name="T26" fmla="*/ 2 w 17"/>
                <a:gd name="T27" fmla="*/ 6 h 8"/>
                <a:gd name="T28" fmla="*/ 2 w 17"/>
                <a:gd name="T29" fmla="*/ 6 h 8"/>
                <a:gd name="T30" fmla="*/ 0 w 17"/>
                <a:gd name="T31" fmla="*/ 4 h 8"/>
                <a:gd name="T32" fmla="*/ 0 w 17"/>
                <a:gd name="T33" fmla="*/ 4 h 8"/>
                <a:gd name="T34" fmla="*/ 2 w 17"/>
                <a:gd name="T35" fmla="*/ 2 h 8"/>
                <a:gd name="T36" fmla="*/ 4 w 17"/>
                <a:gd name="T37" fmla="*/ 0 h 8"/>
                <a:gd name="T38" fmla="*/ 6 w 17"/>
                <a:gd name="T39" fmla="*/ 0 h 8"/>
                <a:gd name="T40" fmla="*/ 8 w 17"/>
                <a:gd name="T41" fmla="*/ 0 h 8"/>
                <a:gd name="T42" fmla="*/ 10 w 17"/>
                <a:gd name="T43" fmla="*/ 0 h 8"/>
                <a:gd name="T44" fmla="*/ 13 w 17"/>
                <a:gd name="T45" fmla="*/ 0 h 8"/>
                <a:gd name="T46" fmla="*/ 15 w 17"/>
                <a:gd name="T47" fmla="*/ 0 h 8"/>
                <a:gd name="T48" fmla="*/ 17 w 17"/>
                <a:gd name="T4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 h="8">
                  <a:moveTo>
                    <a:pt x="17" y="0"/>
                  </a:moveTo>
                  <a:lnTo>
                    <a:pt x="17" y="2"/>
                  </a:lnTo>
                  <a:lnTo>
                    <a:pt x="15" y="4"/>
                  </a:lnTo>
                  <a:lnTo>
                    <a:pt x="15" y="4"/>
                  </a:lnTo>
                  <a:lnTo>
                    <a:pt x="13" y="6"/>
                  </a:lnTo>
                  <a:lnTo>
                    <a:pt x="11" y="6"/>
                  </a:lnTo>
                  <a:lnTo>
                    <a:pt x="11" y="8"/>
                  </a:lnTo>
                  <a:lnTo>
                    <a:pt x="10" y="8"/>
                  </a:lnTo>
                  <a:lnTo>
                    <a:pt x="8" y="8"/>
                  </a:lnTo>
                  <a:lnTo>
                    <a:pt x="6" y="8"/>
                  </a:lnTo>
                  <a:lnTo>
                    <a:pt x="6" y="8"/>
                  </a:lnTo>
                  <a:lnTo>
                    <a:pt x="4" y="8"/>
                  </a:lnTo>
                  <a:lnTo>
                    <a:pt x="4" y="8"/>
                  </a:lnTo>
                  <a:lnTo>
                    <a:pt x="2" y="6"/>
                  </a:lnTo>
                  <a:lnTo>
                    <a:pt x="2" y="6"/>
                  </a:lnTo>
                  <a:lnTo>
                    <a:pt x="0" y="4"/>
                  </a:lnTo>
                  <a:lnTo>
                    <a:pt x="0" y="4"/>
                  </a:lnTo>
                  <a:lnTo>
                    <a:pt x="2" y="2"/>
                  </a:lnTo>
                  <a:lnTo>
                    <a:pt x="4" y="0"/>
                  </a:lnTo>
                  <a:lnTo>
                    <a:pt x="6" y="0"/>
                  </a:lnTo>
                  <a:lnTo>
                    <a:pt x="8" y="0"/>
                  </a:lnTo>
                  <a:lnTo>
                    <a:pt x="10" y="0"/>
                  </a:lnTo>
                  <a:lnTo>
                    <a:pt x="13" y="0"/>
                  </a:lnTo>
                  <a:lnTo>
                    <a:pt x="15" y="0"/>
                  </a:lnTo>
                  <a:lnTo>
                    <a:pt x="17"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56" name="Freeform 210"/>
            <p:cNvSpPr>
              <a:spLocks/>
            </p:cNvSpPr>
            <p:nvPr/>
          </p:nvSpPr>
          <p:spPr bwMode="auto">
            <a:xfrm>
              <a:off x="3332" y="2203"/>
              <a:ext cx="13" cy="20"/>
            </a:xfrm>
            <a:custGeom>
              <a:avLst/>
              <a:gdLst>
                <a:gd name="T0" fmla="*/ 4 w 13"/>
                <a:gd name="T1" fmla="*/ 0 h 19"/>
                <a:gd name="T2" fmla="*/ 2 w 13"/>
                <a:gd name="T3" fmla="*/ 2 h 19"/>
                <a:gd name="T4" fmla="*/ 2 w 13"/>
                <a:gd name="T5" fmla="*/ 2 h 19"/>
                <a:gd name="T6" fmla="*/ 2 w 13"/>
                <a:gd name="T7" fmla="*/ 4 h 19"/>
                <a:gd name="T8" fmla="*/ 0 w 13"/>
                <a:gd name="T9" fmla="*/ 4 h 19"/>
                <a:gd name="T10" fmla="*/ 0 w 13"/>
                <a:gd name="T11" fmla="*/ 6 h 19"/>
                <a:gd name="T12" fmla="*/ 0 w 13"/>
                <a:gd name="T13" fmla="*/ 8 h 19"/>
                <a:gd name="T14" fmla="*/ 0 w 13"/>
                <a:gd name="T15" fmla="*/ 8 h 19"/>
                <a:gd name="T16" fmla="*/ 0 w 13"/>
                <a:gd name="T17" fmla="*/ 9 h 19"/>
                <a:gd name="T18" fmla="*/ 0 w 13"/>
                <a:gd name="T19" fmla="*/ 13 h 19"/>
                <a:gd name="T20" fmla="*/ 0 w 13"/>
                <a:gd name="T21" fmla="*/ 15 h 19"/>
                <a:gd name="T22" fmla="*/ 2 w 13"/>
                <a:gd name="T23" fmla="*/ 17 h 19"/>
                <a:gd name="T24" fmla="*/ 4 w 13"/>
                <a:gd name="T25" fmla="*/ 19 h 19"/>
                <a:gd name="T26" fmla="*/ 6 w 13"/>
                <a:gd name="T27" fmla="*/ 19 h 19"/>
                <a:gd name="T28" fmla="*/ 8 w 13"/>
                <a:gd name="T29" fmla="*/ 19 h 19"/>
                <a:gd name="T30" fmla="*/ 12 w 13"/>
                <a:gd name="T31" fmla="*/ 19 h 19"/>
                <a:gd name="T32" fmla="*/ 13 w 13"/>
                <a:gd name="T33" fmla="*/ 19 h 19"/>
                <a:gd name="T34" fmla="*/ 13 w 13"/>
                <a:gd name="T35" fmla="*/ 19 h 19"/>
                <a:gd name="T36" fmla="*/ 12 w 13"/>
                <a:gd name="T37" fmla="*/ 17 h 19"/>
                <a:gd name="T38" fmla="*/ 12 w 13"/>
                <a:gd name="T39" fmla="*/ 15 h 19"/>
                <a:gd name="T40" fmla="*/ 12 w 13"/>
                <a:gd name="T41" fmla="*/ 13 h 19"/>
                <a:gd name="T42" fmla="*/ 10 w 13"/>
                <a:gd name="T43" fmla="*/ 13 h 19"/>
                <a:gd name="T44" fmla="*/ 10 w 13"/>
                <a:gd name="T45" fmla="*/ 11 h 19"/>
                <a:gd name="T46" fmla="*/ 10 w 13"/>
                <a:gd name="T47" fmla="*/ 9 h 19"/>
                <a:gd name="T48" fmla="*/ 10 w 13"/>
                <a:gd name="T49" fmla="*/ 8 h 19"/>
                <a:gd name="T50" fmla="*/ 8 w 13"/>
                <a:gd name="T51" fmla="*/ 8 h 19"/>
                <a:gd name="T52" fmla="*/ 8 w 13"/>
                <a:gd name="T53" fmla="*/ 6 h 19"/>
                <a:gd name="T54" fmla="*/ 8 w 13"/>
                <a:gd name="T55" fmla="*/ 6 h 19"/>
                <a:gd name="T56" fmla="*/ 6 w 13"/>
                <a:gd name="T57" fmla="*/ 4 h 19"/>
                <a:gd name="T58" fmla="*/ 6 w 13"/>
                <a:gd name="T59" fmla="*/ 2 h 19"/>
                <a:gd name="T60" fmla="*/ 6 w 13"/>
                <a:gd name="T61" fmla="*/ 0 h 19"/>
                <a:gd name="T62" fmla="*/ 4 w 13"/>
                <a:gd name="T63" fmla="*/ 0 h 19"/>
                <a:gd name="T64" fmla="*/ 4 w 13"/>
                <a:gd name="T65"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 h="19">
                  <a:moveTo>
                    <a:pt x="4" y="0"/>
                  </a:moveTo>
                  <a:lnTo>
                    <a:pt x="2" y="2"/>
                  </a:lnTo>
                  <a:lnTo>
                    <a:pt x="2" y="2"/>
                  </a:lnTo>
                  <a:lnTo>
                    <a:pt x="2" y="4"/>
                  </a:lnTo>
                  <a:lnTo>
                    <a:pt x="0" y="4"/>
                  </a:lnTo>
                  <a:lnTo>
                    <a:pt x="0" y="6"/>
                  </a:lnTo>
                  <a:lnTo>
                    <a:pt x="0" y="8"/>
                  </a:lnTo>
                  <a:lnTo>
                    <a:pt x="0" y="8"/>
                  </a:lnTo>
                  <a:lnTo>
                    <a:pt x="0" y="9"/>
                  </a:lnTo>
                  <a:lnTo>
                    <a:pt x="0" y="13"/>
                  </a:lnTo>
                  <a:lnTo>
                    <a:pt x="0" y="15"/>
                  </a:lnTo>
                  <a:lnTo>
                    <a:pt x="2" y="17"/>
                  </a:lnTo>
                  <a:lnTo>
                    <a:pt x="4" y="19"/>
                  </a:lnTo>
                  <a:lnTo>
                    <a:pt x="6" y="19"/>
                  </a:lnTo>
                  <a:lnTo>
                    <a:pt x="8" y="19"/>
                  </a:lnTo>
                  <a:lnTo>
                    <a:pt x="12" y="19"/>
                  </a:lnTo>
                  <a:lnTo>
                    <a:pt x="13" y="19"/>
                  </a:lnTo>
                  <a:lnTo>
                    <a:pt x="13" y="19"/>
                  </a:lnTo>
                  <a:lnTo>
                    <a:pt x="12" y="17"/>
                  </a:lnTo>
                  <a:lnTo>
                    <a:pt x="12" y="15"/>
                  </a:lnTo>
                  <a:lnTo>
                    <a:pt x="12" y="13"/>
                  </a:lnTo>
                  <a:lnTo>
                    <a:pt x="10" y="13"/>
                  </a:lnTo>
                  <a:lnTo>
                    <a:pt x="10" y="11"/>
                  </a:lnTo>
                  <a:lnTo>
                    <a:pt x="10" y="9"/>
                  </a:lnTo>
                  <a:lnTo>
                    <a:pt x="10" y="8"/>
                  </a:lnTo>
                  <a:lnTo>
                    <a:pt x="8" y="8"/>
                  </a:lnTo>
                  <a:lnTo>
                    <a:pt x="8" y="6"/>
                  </a:lnTo>
                  <a:lnTo>
                    <a:pt x="8" y="6"/>
                  </a:lnTo>
                  <a:lnTo>
                    <a:pt x="6" y="4"/>
                  </a:lnTo>
                  <a:lnTo>
                    <a:pt x="6" y="2"/>
                  </a:lnTo>
                  <a:lnTo>
                    <a:pt x="6" y="0"/>
                  </a:lnTo>
                  <a:lnTo>
                    <a:pt x="4" y="0"/>
                  </a:lnTo>
                  <a:lnTo>
                    <a:pt x="4"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57" name="Freeform 211"/>
            <p:cNvSpPr>
              <a:spLocks/>
            </p:cNvSpPr>
            <p:nvPr/>
          </p:nvSpPr>
          <p:spPr bwMode="auto">
            <a:xfrm>
              <a:off x="3852" y="2551"/>
              <a:ext cx="4" cy="7"/>
            </a:xfrm>
            <a:custGeom>
              <a:avLst/>
              <a:gdLst>
                <a:gd name="T0" fmla="*/ 0 w 4"/>
                <a:gd name="T1" fmla="*/ 0 h 6"/>
                <a:gd name="T2" fmla="*/ 0 w 4"/>
                <a:gd name="T3" fmla="*/ 6 h 6"/>
                <a:gd name="T4" fmla="*/ 4 w 4"/>
                <a:gd name="T5" fmla="*/ 4 h 6"/>
                <a:gd name="T6" fmla="*/ 4 w 4"/>
                <a:gd name="T7" fmla="*/ 2 h 6"/>
                <a:gd name="T8" fmla="*/ 2 w 4"/>
                <a:gd name="T9" fmla="*/ 2 h 6"/>
                <a:gd name="T10" fmla="*/ 2 w 4"/>
                <a:gd name="T11" fmla="*/ 2 h 6"/>
                <a:gd name="T12" fmla="*/ 2 w 4"/>
                <a:gd name="T13" fmla="*/ 0 h 6"/>
                <a:gd name="T14" fmla="*/ 0 w 4"/>
                <a:gd name="T15" fmla="*/ 0 h 6"/>
                <a:gd name="T16" fmla="*/ 0 w 4"/>
                <a:gd name="T17" fmla="*/ 0 h 6"/>
                <a:gd name="T18" fmla="*/ 0 w 4"/>
                <a:gd name="T19" fmla="*/ 0 h 6"/>
                <a:gd name="T20" fmla="*/ 0 w 4"/>
                <a:gd name="T2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6">
                  <a:moveTo>
                    <a:pt x="0" y="0"/>
                  </a:moveTo>
                  <a:lnTo>
                    <a:pt x="0" y="6"/>
                  </a:lnTo>
                  <a:lnTo>
                    <a:pt x="4" y="4"/>
                  </a:lnTo>
                  <a:lnTo>
                    <a:pt x="4" y="2"/>
                  </a:lnTo>
                  <a:lnTo>
                    <a:pt x="2" y="2"/>
                  </a:lnTo>
                  <a:lnTo>
                    <a:pt x="2" y="2"/>
                  </a:lnTo>
                  <a:lnTo>
                    <a:pt x="2" y="0"/>
                  </a:lnTo>
                  <a:lnTo>
                    <a:pt x="0" y="0"/>
                  </a:lnTo>
                  <a:lnTo>
                    <a:pt x="0" y="0"/>
                  </a:lnTo>
                  <a:lnTo>
                    <a:pt x="0" y="0"/>
                  </a:lnTo>
                  <a:lnTo>
                    <a:pt x="0"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58" name="Freeform 212"/>
            <p:cNvSpPr>
              <a:spLocks/>
            </p:cNvSpPr>
            <p:nvPr/>
          </p:nvSpPr>
          <p:spPr bwMode="auto">
            <a:xfrm>
              <a:off x="3850" y="2539"/>
              <a:ext cx="6" cy="4"/>
            </a:xfrm>
            <a:custGeom>
              <a:avLst/>
              <a:gdLst>
                <a:gd name="T0" fmla="*/ 6 w 6"/>
                <a:gd name="T1" fmla="*/ 4 h 4"/>
                <a:gd name="T2" fmla="*/ 6 w 6"/>
                <a:gd name="T3" fmla="*/ 0 h 4"/>
                <a:gd name="T4" fmla="*/ 0 w 6"/>
                <a:gd name="T5" fmla="*/ 0 h 4"/>
                <a:gd name="T6" fmla="*/ 6 w 6"/>
                <a:gd name="T7" fmla="*/ 4 h 4"/>
              </a:gdLst>
              <a:ahLst/>
              <a:cxnLst>
                <a:cxn ang="0">
                  <a:pos x="T0" y="T1"/>
                </a:cxn>
                <a:cxn ang="0">
                  <a:pos x="T2" y="T3"/>
                </a:cxn>
                <a:cxn ang="0">
                  <a:pos x="T4" y="T5"/>
                </a:cxn>
                <a:cxn ang="0">
                  <a:pos x="T6" y="T7"/>
                </a:cxn>
              </a:cxnLst>
              <a:rect l="0" t="0" r="r" b="b"/>
              <a:pathLst>
                <a:path w="6" h="4">
                  <a:moveTo>
                    <a:pt x="6" y="4"/>
                  </a:moveTo>
                  <a:lnTo>
                    <a:pt x="6" y="0"/>
                  </a:lnTo>
                  <a:lnTo>
                    <a:pt x="0" y="0"/>
                  </a:lnTo>
                  <a:lnTo>
                    <a:pt x="6" y="4"/>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59" name="Freeform 213"/>
            <p:cNvSpPr>
              <a:spLocks/>
            </p:cNvSpPr>
            <p:nvPr/>
          </p:nvSpPr>
          <p:spPr bwMode="auto">
            <a:xfrm>
              <a:off x="3850" y="2533"/>
              <a:ext cx="6" cy="1"/>
            </a:xfrm>
            <a:custGeom>
              <a:avLst/>
              <a:gdLst>
                <a:gd name="T0" fmla="*/ 0 w 6"/>
                <a:gd name="T1" fmla="*/ 0 w 6"/>
                <a:gd name="T2" fmla="*/ 0 w 6"/>
                <a:gd name="T3" fmla="*/ 2 w 6"/>
                <a:gd name="T4" fmla="*/ 2 w 6"/>
                <a:gd name="T5" fmla="*/ 4 w 6"/>
                <a:gd name="T6" fmla="*/ 4 w 6"/>
                <a:gd name="T7" fmla="*/ 4 w 6"/>
                <a:gd name="T8" fmla="*/ 6 w 6"/>
                <a:gd name="T9" fmla="*/ 4 w 6"/>
                <a:gd name="T10" fmla="*/ 4 w 6"/>
                <a:gd name="T11" fmla="*/ 4 w 6"/>
                <a:gd name="T12" fmla="*/ 2 w 6"/>
                <a:gd name="T13" fmla="*/ 2 w 6"/>
                <a:gd name="T14" fmla="*/ 0 w 6"/>
                <a:gd name="T15" fmla="*/ 0 w 6"/>
                <a:gd name="T16" fmla="*/ 0 w 6"/>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 ang="0">
                  <a:pos x="T10" y="0"/>
                </a:cxn>
                <a:cxn ang="0">
                  <a:pos x="T11" y="0"/>
                </a:cxn>
                <a:cxn ang="0">
                  <a:pos x="T12" y="0"/>
                </a:cxn>
                <a:cxn ang="0">
                  <a:pos x="T13" y="0"/>
                </a:cxn>
                <a:cxn ang="0">
                  <a:pos x="T14" y="0"/>
                </a:cxn>
                <a:cxn ang="0">
                  <a:pos x="T15" y="0"/>
                </a:cxn>
                <a:cxn ang="0">
                  <a:pos x="T16" y="0"/>
                </a:cxn>
              </a:cxnLst>
              <a:rect l="0" t="0" r="r" b="b"/>
              <a:pathLst>
                <a:path w="6">
                  <a:moveTo>
                    <a:pt x="0" y="0"/>
                  </a:moveTo>
                  <a:lnTo>
                    <a:pt x="0" y="0"/>
                  </a:lnTo>
                  <a:lnTo>
                    <a:pt x="0" y="0"/>
                  </a:lnTo>
                  <a:lnTo>
                    <a:pt x="2" y="0"/>
                  </a:lnTo>
                  <a:lnTo>
                    <a:pt x="2" y="0"/>
                  </a:lnTo>
                  <a:lnTo>
                    <a:pt x="4" y="0"/>
                  </a:lnTo>
                  <a:lnTo>
                    <a:pt x="4" y="0"/>
                  </a:lnTo>
                  <a:lnTo>
                    <a:pt x="4" y="0"/>
                  </a:lnTo>
                  <a:lnTo>
                    <a:pt x="6" y="0"/>
                  </a:lnTo>
                  <a:lnTo>
                    <a:pt x="4" y="0"/>
                  </a:lnTo>
                  <a:lnTo>
                    <a:pt x="4" y="0"/>
                  </a:lnTo>
                  <a:lnTo>
                    <a:pt x="4" y="0"/>
                  </a:lnTo>
                  <a:lnTo>
                    <a:pt x="2" y="0"/>
                  </a:lnTo>
                  <a:lnTo>
                    <a:pt x="2" y="0"/>
                  </a:lnTo>
                  <a:lnTo>
                    <a:pt x="0" y="0"/>
                  </a:lnTo>
                  <a:lnTo>
                    <a:pt x="0" y="0"/>
                  </a:lnTo>
                  <a:lnTo>
                    <a:pt x="0"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60" name="Rectangle 214"/>
            <p:cNvSpPr>
              <a:spLocks noChangeArrowheads="1"/>
            </p:cNvSpPr>
            <p:nvPr/>
          </p:nvSpPr>
          <p:spPr bwMode="auto">
            <a:xfrm>
              <a:off x="3852" y="2524"/>
              <a:ext cx="6" cy="4"/>
            </a:xfrm>
            <a:prstGeom prst="rect">
              <a:avLst/>
            </a:prstGeom>
            <a:solidFill>
              <a:srgbClr val="EAEAEA"/>
            </a:solidFill>
            <a:ln w="3175">
              <a:solidFill>
                <a:schemeClr val="bg1"/>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61" name="Freeform 215"/>
            <p:cNvSpPr>
              <a:spLocks/>
            </p:cNvSpPr>
            <p:nvPr/>
          </p:nvSpPr>
          <p:spPr bwMode="auto">
            <a:xfrm>
              <a:off x="3854" y="2466"/>
              <a:ext cx="2" cy="4"/>
            </a:xfrm>
            <a:custGeom>
              <a:avLst/>
              <a:gdLst>
                <a:gd name="T0" fmla="*/ 2 w 2"/>
                <a:gd name="T1" fmla="*/ 4 h 4"/>
                <a:gd name="T2" fmla="*/ 0 w 2"/>
                <a:gd name="T3" fmla="*/ 0 h 4"/>
                <a:gd name="T4" fmla="*/ 2 w 2"/>
                <a:gd name="T5" fmla="*/ 4 h 4"/>
              </a:gdLst>
              <a:ahLst/>
              <a:cxnLst>
                <a:cxn ang="0">
                  <a:pos x="T0" y="T1"/>
                </a:cxn>
                <a:cxn ang="0">
                  <a:pos x="T2" y="T3"/>
                </a:cxn>
                <a:cxn ang="0">
                  <a:pos x="T4" y="T5"/>
                </a:cxn>
              </a:cxnLst>
              <a:rect l="0" t="0" r="r" b="b"/>
              <a:pathLst>
                <a:path w="2" h="4">
                  <a:moveTo>
                    <a:pt x="2" y="4"/>
                  </a:moveTo>
                  <a:lnTo>
                    <a:pt x="0" y="0"/>
                  </a:lnTo>
                  <a:lnTo>
                    <a:pt x="2" y="4"/>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62" name="Freeform 216"/>
            <p:cNvSpPr>
              <a:spLocks/>
            </p:cNvSpPr>
            <p:nvPr/>
          </p:nvSpPr>
          <p:spPr bwMode="auto">
            <a:xfrm>
              <a:off x="3831" y="2319"/>
              <a:ext cx="6" cy="5"/>
            </a:xfrm>
            <a:custGeom>
              <a:avLst/>
              <a:gdLst>
                <a:gd name="T0" fmla="*/ 4 w 6"/>
                <a:gd name="T1" fmla="*/ 4 h 4"/>
                <a:gd name="T2" fmla="*/ 6 w 6"/>
                <a:gd name="T3" fmla="*/ 0 h 4"/>
                <a:gd name="T4" fmla="*/ 0 w 6"/>
                <a:gd name="T5" fmla="*/ 0 h 4"/>
                <a:gd name="T6" fmla="*/ 4 w 6"/>
                <a:gd name="T7" fmla="*/ 4 h 4"/>
              </a:gdLst>
              <a:ahLst/>
              <a:cxnLst>
                <a:cxn ang="0">
                  <a:pos x="T0" y="T1"/>
                </a:cxn>
                <a:cxn ang="0">
                  <a:pos x="T2" y="T3"/>
                </a:cxn>
                <a:cxn ang="0">
                  <a:pos x="T4" y="T5"/>
                </a:cxn>
                <a:cxn ang="0">
                  <a:pos x="T6" y="T7"/>
                </a:cxn>
              </a:cxnLst>
              <a:rect l="0" t="0" r="r" b="b"/>
              <a:pathLst>
                <a:path w="6" h="4">
                  <a:moveTo>
                    <a:pt x="4" y="4"/>
                  </a:moveTo>
                  <a:lnTo>
                    <a:pt x="6" y="0"/>
                  </a:lnTo>
                  <a:lnTo>
                    <a:pt x="0" y="0"/>
                  </a:lnTo>
                  <a:lnTo>
                    <a:pt x="4" y="4"/>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63" name="Freeform 217"/>
            <p:cNvSpPr>
              <a:spLocks/>
            </p:cNvSpPr>
            <p:nvPr/>
          </p:nvSpPr>
          <p:spPr bwMode="auto">
            <a:xfrm>
              <a:off x="103" y="2518"/>
              <a:ext cx="7" cy="10"/>
            </a:xfrm>
            <a:custGeom>
              <a:avLst/>
              <a:gdLst>
                <a:gd name="T0" fmla="*/ 7 w 7"/>
                <a:gd name="T1" fmla="*/ 0 h 9"/>
                <a:gd name="T2" fmla="*/ 7 w 7"/>
                <a:gd name="T3" fmla="*/ 9 h 9"/>
                <a:gd name="T4" fmla="*/ 5 w 7"/>
                <a:gd name="T5" fmla="*/ 7 h 9"/>
                <a:gd name="T6" fmla="*/ 5 w 7"/>
                <a:gd name="T7" fmla="*/ 7 h 9"/>
                <a:gd name="T8" fmla="*/ 3 w 7"/>
                <a:gd name="T9" fmla="*/ 7 h 9"/>
                <a:gd name="T10" fmla="*/ 2 w 7"/>
                <a:gd name="T11" fmla="*/ 5 h 9"/>
                <a:gd name="T12" fmla="*/ 2 w 7"/>
                <a:gd name="T13" fmla="*/ 5 h 9"/>
                <a:gd name="T14" fmla="*/ 0 w 7"/>
                <a:gd name="T15" fmla="*/ 4 h 9"/>
                <a:gd name="T16" fmla="*/ 0 w 7"/>
                <a:gd name="T17" fmla="*/ 4 h 9"/>
                <a:gd name="T18" fmla="*/ 0 w 7"/>
                <a:gd name="T19" fmla="*/ 2 h 9"/>
                <a:gd name="T20" fmla="*/ 0 w 7"/>
                <a:gd name="T21" fmla="*/ 2 h 9"/>
                <a:gd name="T22" fmla="*/ 2 w 7"/>
                <a:gd name="T23" fmla="*/ 2 h 9"/>
                <a:gd name="T24" fmla="*/ 2 w 7"/>
                <a:gd name="T25" fmla="*/ 2 h 9"/>
                <a:gd name="T26" fmla="*/ 3 w 7"/>
                <a:gd name="T27" fmla="*/ 2 h 9"/>
                <a:gd name="T28" fmla="*/ 3 w 7"/>
                <a:gd name="T29" fmla="*/ 2 h 9"/>
                <a:gd name="T30" fmla="*/ 5 w 7"/>
                <a:gd name="T31" fmla="*/ 2 h 9"/>
                <a:gd name="T32" fmla="*/ 5 w 7"/>
                <a:gd name="T33" fmla="*/ 2 h 9"/>
                <a:gd name="T34" fmla="*/ 7 w 7"/>
                <a:gd name="T35"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 h="9">
                  <a:moveTo>
                    <a:pt x="7" y="0"/>
                  </a:moveTo>
                  <a:lnTo>
                    <a:pt x="7" y="9"/>
                  </a:lnTo>
                  <a:lnTo>
                    <a:pt x="5" y="7"/>
                  </a:lnTo>
                  <a:lnTo>
                    <a:pt x="5" y="7"/>
                  </a:lnTo>
                  <a:lnTo>
                    <a:pt x="3" y="7"/>
                  </a:lnTo>
                  <a:lnTo>
                    <a:pt x="2" y="5"/>
                  </a:lnTo>
                  <a:lnTo>
                    <a:pt x="2" y="5"/>
                  </a:lnTo>
                  <a:lnTo>
                    <a:pt x="0" y="4"/>
                  </a:lnTo>
                  <a:lnTo>
                    <a:pt x="0" y="4"/>
                  </a:lnTo>
                  <a:lnTo>
                    <a:pt x="0" y="2"/>
                  </a:lnTo>
                  <a:lnTo>
                    <a:pt x="0" y="2"/>
                  </a:lnTo>
                  <a:lnTo>
                    <a:pt x="2" y="2"/>
                  </a:lnTo>
                  <a:lnTo>
                    <a:pt x="2" y="2"/>
                  </a:lnTo>
                  <a:lnTo>
                    <a:pt x="3" y="2"/>
                  </a:lnTo>
                  <a:lnTo>
                    <a:pt x="3" y="2"/>
                  </a:lnTo>
                  <a:lnTo>
                    <a:pt x="5" y="2"/>
                  </a:lnTo>
                  <a:lnTo>
                    <a:pt x="5" y="2"/>
                  </a:lnTo>
                  <a:lnTo>
                    <a:pt x="7"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64" name="Freeform 218"/>
            <p:cNvSpPr>
              <a:spLocks/>
            </p:cNvSpPr>
            <p:nvPr/>
          </p:nvSpPr>
          <p:spPr bwMode="auto">
            <a:xfrm>
              <a:off x="277" y="2852"/>
              <a:ext cx="19" cy="17"/>
            </a:xfrm>
            <a:custGeom>
              <a:avLst/>
              <a:gdLst>
                <a:gd name="T0" fmla="*/ 0 w 19"/>
                <a:gd name="T1" fmla="*/ 8 h 15"/>
                <a:gd name="T2" fmla="*/ 0 w 19"/>
                <a:gd name="T3" fmla="*/ 6 h 15"/>
                <a:gd name="T4" fmla="*/ 0 w 19"/>
                <a:gd name="T5" fmla="*/ 4 h 15"/>
                <a:gd name="T6" fmla="*/ 2 w 19"/>
                <a:gd name="T7" fmla="*/ 4 h 15"/>
                <a:gd name="T8" fmla="*/ 4 w 19"/>
                <a:gd name="T9" fmla="*/ 2 h 15"/>
                <a:gd name="T10" fmla="*/ 4 w 19"/>
                <a:gd name="T11" fmla="*/ 2 h 15"/>
                <a:gd name="T12" fmla="*/ 6 w 19"/>
                <a:gd name="T13" fmla="*/ 0 h 15"/>
                <a:gd name="T14" fmla="*/ 8 w 19"/>
                <a:gd name="T15" fmla="*/ 0 h 15"/>
                <a:gd name="T16" fmla="*/ 10 w 19"/>
                <a:gd name="T17" fmla="*/ 0 h 15"/>
                <a:gd name="T18" fmla="*/ 12 w 19"/>
                <a:gd name="T19" fmla="*/ 0 h 15"/>
                <a:gd name="T20" fmla="*/ 14 w 19"/>
                <a:gd name="T21" fmla="*/ 0 h 15"/>
                <a:gd name="T22" fmla="*/ 16 w 19"/>
                <a:gd name="T23" fmla="*/ 2 h 15"/>
                <a:gd name="T24" fmla="*/ 16 w 19"/>
                <a:gd name="T25" fmla="*/ 2 h 15"/>
                <a:gd name="T26" fmla="*/ 16 w 19"/>
                <a:gd name="T27" fmla="*/ 4 h 15"/>
                <a:gd name="T28" fmla="*/ 17 w 19"/>
                <a:gd name="T29" fmla="*/ 4 h 15"/>
                <a:gd name="T30" fmla="*/ 17 w 19"/>
                <a:gd name="T31" fmla="*/ 6 h 15"/>
                <a:gd name="T32" fmla="*/ 19 w 19"/>
                <a:gd name="T33" fmla="*/ 6 h 15"/>
                <a:gd name="T34" fmla="*/ 19 w 19"/>
                <a:gd name="T35" fmla="*/ 8 h 15"/>
                <a:gd name="T36" fmla="*/ 19 w 19"/>
                <a:gd name="T37" fmla="*/ 9 h 15"/>
                <a:gd name="T38" fmla="*/ 17 w 19"/>
                <a:gd name="T39" fmla="*/ 9 h 15"/>
                <a:gd name="T40" fmla="*/ 17 w 19"/>
                <a:gd name="T41" fmla="*/ 11 h 15"/>
                <a:gd name="T42" fmla="*/ 17 w 19"/>
                <a:gd name="T43" fmla="*/ 13 h 15"/>
                <a:gd name="T44" fmla="*/ 16 w 19"/>
                <a:gd name="T45" fmla="*/ 15 h 15"/>
                <a:gd name="T46" fmla="*/ 14 w 19"/>
                <a:gd name="T47" fmla="*/ 15 h 15"/>
                <a:gd name="T48" fmla="*/ 14 w 19"/>
                <a:gd name="T49" fmla="*/ 15 h 15"/>
                <a:gd name="T50" fmla="*/ 12 w 19"/>
                <a:gd name="T51" fmla="*/ 15 h 15"/>
                <a:gd name="T52" fmla="*/ 12 w 19"/>
                <a:gd name="T53" fmla="*/ 15 h 15"/>
                <a:gd name="T54" fmla="*/ 10 w 19"/>
                <a:gd name="T55" fmla="*/ 13 h 15"/>
                <a:gd name="T56" fmla="*/ 10 w 19"/>
                <a:gd name="T57" fmla="*/ 13 h 15"/>
                <a:gd name="T58" fmla="*/ 8 w 19"/>
                <a:gd name="T59" fmla="*/ 11 h 15"/>
                <a:gd name="T60" fmla="*/ 8 w 19"/>
                <a:gd name="T61" fmla="*/ 9 h 15"/>
                <a:gd name="T62" fmla="*/ 8 w 19"/>
                <a:gd name="T63" fmla="*/ 9 h 15"/>
                <a:gd name="T64" fmla="*/ 8 w 19"/>
                <a:gd name="T65" fmla="*/ 8 h 15"/>
                <a:gd name="T66" fmla="*/ 6 w 19"/>
                <a:gd name="T67" fmla="*/ 8 h 15"/>
                <a:gd name="T68" fmla="*/ 6 w 19"/>
                <a:gd name="T69" fmla="*/ 8 h 15"/>
                <a:gd name="T70" fmla="*/ 4 w 19"/>
                <a:gd name="T71" fmla="*/ 8 h 15"/>
                <a:gd name="T72" fmla="*/ 4 w 19"/>
                <a:gd name="T73" fmla="*/ 8 h 15"/>
                <a:gd name="T74" fmla="*/ 2 w 19"/>
                <a:gd name="T75" fmla="*/ 8 h 15"/>
                <a:gd name="T76" fmla="*/ 2 w 19"/>
                <a:gd name="T77" fmla="*/ 8 h 15"/>
                <a:gd name="T78" fmla="*/ 0 w 19"/>
                <a:gd name="T79" fmla="*/ 8 h 15"/>
                <a:gd name="T80" fmla="*/ 0 w 19"/>
                <a:gd name="T81" fmla="*/ 8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 h="15">
                  <a:moveTo>
                    <a:pt x="0" y="8"/>
                  </a:moveTo>
                  <a:lnTo>
                    <a:pt x="0" y="6"/>
                  </a:lnTo>
                  <a:lnTo>
                    <a:pt x="0" y="4"/>
                  </a:lnTo>
                  <a:lnTo>
                    <a:pt x="2" y="4"/>
                  </a:lnTo>
                  <a:lnTo>
                    <a:pt x="4" y="2"/>
                  </a:lnTo>
                  <a:lnTo>
                    <a:pt x="4" y="2"/>
                  </a:lnTo>
                  <a:lnTo>
                    <a:pt x="6" y="0"/>
                  </a:lnTo>
                  <a:lnTo>
                    <a:pt x="8" y="0"/>
                  </a:lnTo>
                  <a:lnTo>
                    <a:pt x="10" y="0"/>
                  </a:lnTo>
                  <a:lnTo>
                    <a:pt x="12" y="0"/>
                  </a:lnTo>
                  <a:lnTo>
                    <a:pt x="14" y="0"/>
                  </a:lnTo>
                  <a:lnTo>
                    <a:pt x="16" y="2"/>
                  </a:lnTo>
                  <a:lnTo>
                    <a:pt x="16" y="2"/>
                  </a:lnTo>
                  <a:lnTo>
                    <a:pt x="16" y="4"/>
                  </a:lnTo>
                  <a:lnTo>
                    <a:pt x="17" y="4"/>
                  </a:lnTo>
                  <a:lnTo>
                    <a:pt x="17" y="6"/>
                  </a:lnTo>
                  <a:lnTo>
                    <a:pt x="19" y="6"/>
                  </a:lnTo>
                  <a:lnTo>
                    <a:pt x="19" y="8"/>
                  </a:lnTo>
                  <a:lnTo>
                    <a:pt x="19" y="9"/>
                  </a:lnTo>
                  <a:lnTo>
                    <a:pt x="17" y="9"/>
                  </a:lnTo>
                  <a:lnTo>
                    <a:pt x="17" y="11"/>
                  </a:lnTo>
                  <a:lnTo>
                    <a:pt x="17" y="13"/>
                  </a:lnTo>
                  <a:lnTo>
                    <a:pt x="16" y="15"/>
                  </a:lnTo>
                  <a:lnTo>
                    <a:pt x="14" y="15"/>
                  </a:lnTo>
                  <a:lnTo>
                    <a:pt x="14" y="15"/>
                  </a:lnTo>
                  <a:lnTo>
                    <a:pt x="12" y="15"/>
                  </a:lnTo>
                  <a:lnTo>
                    <a:pt x="12" y="15"/>
                  </a:lnTo>
                  <a:lnTo>
                    <a:pt x="10" y="13"/>
                  </a:lnTo>
                  <a:lnTo>
                    <a:pt x="10" y="13"/>
                  </a:lnTo>
                  <a:lnTo>
                    <a:pt x="8" y="11"/>
                  </a:lnTo>
                  <a:lnTo>
                    <a:pt x="8" y="9"/>
                  </a:lnTo>
                  <a:lnTo>
                    <a:pt x="8" y="9"/>
                  </a:lnTo>
                  <a:lnTo>
                    <a:pt x="8" y="8"/>
                  </a:lnTo>
                  <a:lnTo>
                    <a:pt x="6" y="8"/>
                  </a:lnTo>
                  <a:lnTo>
                    <a:pt x="6" y="8"/>
                  </a:lnTo>
                  <a:lnTo>
                    <a:pt x="4" y="8"/>
                  </a:lnTo>
                  <a:lnTo>
                    <a:pt x="4" y="8"/>
                  </a:lnTo>
                  <a:lnTo>
                    <a:pt x="2" y="8"/>
                  </a:lnTo>
                  <a:lnTo>
                    <a:pt x="2" y="8"/>
                  </a:lnTo>
                  <a:lnTo>
                    <a:pt x="0" y="8"/>
                  </a:lnTo>
                  <a:lnTo>
                    <a:pt x="0" y="8"/>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65" name="Freeform 219"/>
            <p:cNvSpPr>
              <a:spLocks/>
            </p:cNvSpPr>
            <p:nvPr/>
          </p:nvSpPr>
          <p:spPr bwMode="auto">
            <a:xfrm>
              <a:off x="262" y="2903"/>
              <a:ext cx="11" cy="10"/>
            </a:xfrm>
            <a:custGeom>
              <a:avLst/>
              <a:gdLst>
                <a:gd name="T0" fmla="*/ 8 w 11"/>
                <a:gd name="T1" fmla="*/ 8 h 10"/>
                <a:gd name="T2" fmla="*/ 9 w 11"/>
                <a:gd name="T3" fmla="*/ 10 h 10"/>
                <a:gd name="T4" fmla="*/ 9 w 11"/>
                <a:gd name="T5" fmla="*/ 10 h 10"/>
                <a:gd name="T6" fmla="*/ 9 w 11"/>
                <a:gd name="T7" fmla="*/ 10 h 10"/>
                <a:gd name="T8" fmla="*/ 9 w 11"/>
                <a:gd name="T9" fmla="*/ 10 h 10"/>
                <a:gd name="T10" fmla="*/ 11 w 11"/>
                <a:gd name="T11" fmla="*/ 10 h 10"/>
                <a:gd name="T12" fmla="*/ 11 w 11"/>
                <a:gd name="T13" fmla="*/ 8 h 10"/>
                <a:gd name="T14" fmla="*/ 11 w 11"/>
                <a:gd name="T15" fmla="*/ 8 h 10"/>
                <a:gd name="T16" fmla="*/ 11 w 11"/>
                <a:gd name="T17" fmla="*/ 6 h 10"/>
                <a:gd name="T18" fmla="*/ 11 w 11"/>
                <a:gd name="T19" fmla="*/ 6 h 10"/>
                <a:gd name="T20" fmla="*/ 11 w 11"/>
                <a:gd name="T21" fmla="*/ 6 h 10"/>
                <a:gd name="T22" fmla="*/ 9 w 11"/>
                <a:gd name="T23" fmla="*/ 6 h 10"/>
                <a:gd name="T24" fmla="*/ 9 w 11"/>
                <a:gd name="T25" fmla="*/ 4 h 10"/>
                <a:gd name="T26" fmla="*/ 9 w 11"/>
                <a:gd name="T27" fmla="*/ 4 h 10"/>
                <a:gd name="T28" fmla="*/ 9 w 11"/>
                <a:gd name="T29" fmla="*/ 2 h 10"/>
                <a:gd name="T30" fmla="*/ 8 w 11"/>
                <a:gd name="T31" fmla="*/ 2 h 10"/>
                <a:gd name="T32" fmla="*/ 8 w 11"/>
                <a:gd name="T33" fmla="*/ 0 h 10"/>
                <a:gd name="T34" fmla="*/ 0 w 11"/>
                <a:gd name="T35" fmla="*/ 0 h 10"/>
                <a:gd name="T36" fmla="*/ 0 w 11"/>
                <a:gd name="T37" fmla="*/ 4 h 10"/>
                <a:gd name="T38" fmla="*/ 2 w 11"/>
                <a:gd name="T39" fmla="*/ 8 h 10"/>
                <a:gd name="T40" fmla="*/ 2 w 11"/>
                <a:gd name="T41" fmla="*/ 10 h 10"/>
                <a:gd name="T42" fmla="*/ 4 w 11"/>
                <a:gd name="T43" fmla="*/ 10 h 10"/>
                <a:gd name="T44" fmla="*/ 4 w 11"/>
                <a:gd name="T45" fmla="*/ 10 h 10"/>
                <a:gd name="T46" fmla="*/ 6 w 11"/>
                <a:gd name="T47" fmla="*/ 10 h 10"/>
                <a:gd name="T48" fmla="*/ 8 w 11"/>
                <a:gd name="T49" fmla="*/ 10 h 10"/>
                <a:gd name="T50" fmla="*/ 8 w 11"/>
                <a:gd name="T51"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 h="10">
                  <a:moveTo>
                    <a:pt x="8" y="8"/>
                  </a:moveTo>
                  <a:lnTo>
                    <a:pt x="9" y="10"/>
                  </a:lnTo>
                  <a:lnTo>
                    <a:pt x="9" y="10"/>
                  </a:lnTo>
                  <a:lnTo>
                    <a:pt x="9" y="10"/>
                  </a:lnTo>
                  <a:lnTo>
                    <a:pt x="9" y="10"/>
                  </a:lnTo>
                  <a:lnTo>
                    <a:pt x="11" y="10"/>
                  </a:lnTo>
                  <a:lnTo>
                    <a:pt x="11" y="8"/>
                  </a:lnTo>
                  <a:lnTo>
                    <a:pt x="11" y="8"/>
                  </a:lnTo>
                  <a:lnTo>
                    <a:pt x="11" y="6"/>
                  </a:lnTo>
                  <a:lnTo>
                    <a:pt x="11" y="6"/>
                  </a:lnTo>
                  <a:lnTo>
                    <a:pt x="11" y="6"/>
                  </a:lnTo>
                  <a:lnTo>
                    <a:pt x="9" y="6"/>
                  </a:lnTo>
                  <a:lnTo>
                    <a:pt x="9" y="4"/>
                  </a:lnTo>
                  <a:lnTo>
                    <a:pt x="9" y="4"/>
                  </a:lnTo>
                  <a:lnTo>
                    <a:pt x="9" y="2"/>
                  </a:lnTo>
                  <a:lnTo>
                    <a:pt x="8" y="2"/>
                  </a:lnTo>
                  <a:lnTo>
                    <a:pt x="8" y="0"/>
                  </a:lnTo>
                  <a:lnTo>
                    <a:pt x="0" y="0"/>
                  </a:lnTo>
                  <a:lnTo>
                    <a:pt x="0" y="4"/>
                  </a:lnTo>
                  <a:lnTo>
                    <a:pt x="2" y="8"/>
                  </a:lnTo>
                  <a:lnTo>
                    <a:pt x="2" y="10"/>
                  </a:lnTo>
                  <a:lnTo>
                    <a:pt x="4" y="10"/>
                  </a:lnTo>
                  <a:lnTo>
                    <a:pt x="4" y="10"/>
                  </a:lnTo>
                  <a:lnTo>
                    <a:pt x="6" y="10"/>
                  </a:lnTo>
                  <a:lnTo>
                    <a:pt x="8" y="10"/>
                  </a:lnTo>
                  <a:lnTo>
                    <a:pt x="8" y="8"/>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66" name="Freeform 220"/>
            <p:cNvSpPr>
              <a:spLocks/>
            </p:cNvSpPr>
            <p:nvPr/>
          </p:nvSpPr>
          <p:spPr bwMode="auto">
            <a:xfrm>
              <a:off x="348" y="2884"/>
              <a:ext cx="12" cy="10"/>
            </a:xfrm>
            <a:custGeom>
              <a:avLst/>
              <a:gdLst>
                <a:gd name="T0" fmla="*/ 12 w 12"/>
                <a:gd name="T1" fmla="*/ 9 h 9"/>
                <a:gd name="T2" fmla="*/ 12 w 12"/>
                <a:gd name="T3" fmla="*/ 9 h 9"/>
                <a:gd name="T4" fmla="*/ 12 w 12"/>
                <a:gd name="T5" fmla="*/ 7 h 9"/>
                <a:gd name="T6" fmla="*/ 12 w 12"/>
                <a:gd name="T7" fmla="*/ 5 h 9"/>
                <a:gd name="T8" fmla="*/ 12 w 12"/>
                <a:gd name="T9" fmla="*/ 5 h 9"/>
                <a:gd name="T10" fmla="*/ 12 w 12"/>
                <a:gd name="T11" fmla="*/ 4 h 9"/>
                <a:gd name="T12" fmla="*/ 12 w 12"/>
                <a:gd name="T13" fmla="*/ 4 h 9"/>
                <a:gd name="T14" fmla="*/ 12 w 12"/>
                <a:gd name="T15" fmla="*/ 2 h 9"/>
                <a:gd name="T16" fmla="*/ 10 w 12"/>
                <a:gd name="T17" fmla="*/ 0 h 9"/>
                <a:gd name="T18" fmla="*/ 8 w 12"/>
                <a:gd name="T19" fmla="*/ 2 h 9"/>
                <a:gd name="T20" fmla="*/ 6 w 12"/>
                <a:gd name="T21" fmla="*/ 2 h 9"/>
                <a:gd name="T22" fmla="*/ 4 w 12"/>
                <a:gd name="T23" fmla="*/ 2 h 9"/>
                <a:gd name="T24" fmla="*/ 4 w 12"/>
                <a:gd name="T25" fmla="*/ 4 h 9"/>
                <a:gd name="T26" fmla="*/ 2 w 12"/>
                <a:gd name="T27" fmla="*/ 5 h 9"/>
                <a:gd name="T28" fmla="*/ 2 w 12"/>
                <a:gd name="T29" fmla="*/ 5 h 9"/>
                <a:gd name="T30" fmla="*/ 0 w 12"/>
                <a:gd name="T31" fmla="*/ 7 h 9"/>
                <a:gd name="T32" fmla="*/ 0 w 12"/>
                <a:gd name="T33" fmla="*/ 9 h 9"/>
                <a:gd name="T34" fmla="*/ 12 w 12"/>
                <a:gd name="T35"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 h="9">
                  <a:moveTo>
                    <a:pt x="12" y="9"/>
                  </a:moveTo>
                  <a:lnTo>
                    <a:pt x="12" y="9"/>
                  </a:lnTo>
                  <a:lnTo>
                    <a:pt x="12" y="7"/>
                  </a:lnTo>
                  <a:lnTo>
                    <a:pt x="12" y="5"/>
                  </a:lnTo>
                  <a:lnTo>
                    <a:pt x="12" y="5"/>
                  </a:lnTo>
                  <a:lnTo>
                    <a:pt x="12" y="4"/>
                  </a:lnTo>
                  <a:lnTo>
                    <a:pt x="12" y="4"/>
                  </a:lnTo>
                  <a:lnTo>
                    <a:pt x="12" y="2"/>
                  </a:lnTo>
                  <a:lnTo>
                    <a:pt x="10" y="0"/>
                  </a:lnTo>
                  <a:lnTo>
                    <a:pt x="8" y="2"/>
                  </a:lnTo>
                  <a:lnTo>
                    <a:pt x="6" y="2"/>
                  </a:lnTo>
                  <a:lnTo>
                    <a:pt x="4" y="2"/>
                  </a:lnTo>
                  <a:lnTo>
                    <a:pt x="4" y="4"/>
                  </a:lnTo>
                  <a:lnTo>
                    <a:pt x="2" y="5"/>
                  </a:lnTo>
                  <a:lnTo>
                    <a:pt x="2" y="5"/>
                  </a:lnTo>
                  <a:lnTo>
                    <a:pt x="0" y="7"/>
                  </a:lnTo>
                  <a:lnTo>
                    <a:pt x="0" y="9"/>
                  </a:lnTo>
                  <a:lnTo>
                    <a:pt x="12" y="9"/>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67" name="Freeform 221"/>
            <p:cNvSpPr>
              <a:spLocks/>
            </p:cNvSpPr>
            <p:nvPr/>
          </p:nvSpPr>
          <p:spPr bwMode="auto">
            <a:xfrm>
              <a:off x="404" y="2911"/>
              <a:ext cx="9" cy="14"/>
            </a:xfrm>
            <a:custGeom>
              <a:avLst/>
              <a:gdLst>
                <a:gd name="T0" fmla="*/ 0 w 9"/>
                <a:gd name="T1" fmla="*/ 5 h 13"/>
                <a:gd name="T2" fmla="*/ 0 w 9"/>
                <a:gd name="T3" fmla="*/ 7 h 13"/>
                <a:gd name="T4" fmla="*/ 0 w 9"/>
                <a:gd name="T5" fmla="*/ 9 h 13"/>
                <a:gd name="T6" fmla="*/ 2 w 9"/>
                <a:gd name="T7" fmla="*/ 9 h 13"/>
                <a:gd name="T8" fmla="*/ 4 w 9"/>
                <a:gd name="T9" fmla="*/ 11 h 13"/>
                <a:gd name="T10" fmla="*/ 6 w 9"/>
                <a:gd name="T11" fmla="*/ 11 h 13"/>
                <a:gd name="T12" fmla="*/ 6 w 9"/>
                <a:gd name="T13" fmla="*/ 11 h 13"/>
                <a:gd name="T14" fmla="*/ 8 w 9"/>
                <a:gd name="T15" fmla="*/ 11 h 13"/>
                <a:gd name="T16" fmla="*/ 9 w 9"/>
                <a:gd name="T17" fmla="*/ 13 h 13"/>
                <a:gd name="T18" fmla="*/ 9 w 9"/>
                <a:gd name="T19" fmla="*/ 11 h 13"/>
                <a:gd name="T20" fmla="*/ 9 w 9"/>
                <a:gd name="T21" fmla="*/ 11 h 13"/>
                <a:gd name="T22" fmla="*/ 9 w 9"/>
                <a:gd name="T23" fmla="*/ 9 h 13"/>
                <a:gd name="T24" fmla="*/ 9 w 9"/>
                <a:gd name="T25" fmla="*/ 9 h 13"/>
                <a:gd name="T26" fmla="*/ 9 w 9"/>
                <a:gd name="T27" fmla="*/ 7 h 13"/>
                <a:gd name="T28" fmla="*/ 9 w 9"/>
                <a:gd name="T29" fmla="*/ 7 h 13"/>
                <a:gd name="T30" fmla="*/ 9 w 9"/>
                <a:gd name="T31" fmla="*/ 5 h 13"/>
                <a:gd name="T32" fmla="*/ 9 w 9"/>
                <a:gd name="T33" fmla="*/ 5 h 13"/>
                <a:gd name="T34" fmla="*/ 4 w 9"/>
                <a:gd name="T35" fmla="*/ 5 h 13"/>
                <a:gd name="T36" fmla="*/ 8 w 9"/>
                <a:gd name="T37" fmla="*/ 0 h 13"/>
                <a:gd name="T38" fmla="*/ 6 w 9"/>
                <a:gd name="T39" fmla="*/ 2 h 13"/>
                <a:gd name="T40" fmla="*/ 6 w 9"/>
                <a:gd name="T41" fmla="*/ 2 h 13"/>
                <a:gd name="T42" fmla="*/ 4 w 9"/>
                <a:gd name="T43" fmla="*/ 2 h 13"/>
                <a:gd name="T44" fmla="*/ 2 w 9"/>
                <a:gd name="T45" fmla="*/ 2 h 13"/>
                <a:gd name="T46" fmla="*/ 2 w 9"/>
                <a:gd name="T47" fmla="*/ 2 h 13"/>
                <a:gd name="T48" fmla="*/ 0 w 9"/>
                <a:gd name="T49" fmla="*/ 3 h 13"/>
                <a:gd name="T50" fmla="*/ 0 w 9"/>
                <a:gd name="T51" fmla="*/ 3 h 13"/>
                <a:gd name="T52" fmla="*/ 0 w 9"/>
                <a:gd name="T53" fmla="*/ 5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 h="13">
                  <a:moveTo>
                    <a:pt x="0" y="5"/>
                  </a:moveTo>
                  <a:lnTo>
                    <a:pt x="0" y="7"/>
                  </a:lnTo>
                  <a:lnTo>
                    <a:pt x="0" y="9"/>
                  </a:lnTo>
                  <a:lnTo>
                    <a:pt x="2" y="9"/>
                  </a:lnTo>
                  <a:lnTo>
                    <a:pt x="4" y="11"/>
                  </a:lnTo>
                  <a:lnTo>
                    <a:pt x="6" y="11"/>
                  </a:lnTo>
                  <a:lnTo>
                    <a:pt x="6" y="11"/>
                  </a:lnTo>
                  <a:lnTo>
                    <a:pt x="8" y="11"/>
                  </a:lnTo>
                  <a:lnTo>
                    <a:pt x="9" y="13"/>
                  </a:lnTo>
                  <a:lnTo>
                    <a:pt x="9" y="11"/>
                  </a:lnTo>
                  <a:lnTo>
                    <a:pt x="9" y="11"/>
                  </a:lnTo>
                  <a:lnTo>
                    <a:pt x="9" y="9"/>
                  </a:lnTo>
                  <a:lnTo>
                    <a:pt x="9" y="9"/>
                  </a:lnTo>
                  <a:lnTo>
                    <a:pt x="9" y="7"/>
                  </a:lnTo>
                  <a:lnTo>
                    <a:pt x="9" y="7"/>
                  </a:lnTo>
                  <a:lnTo>
                    <a:pt x="9" y="5"/>
                  </a:lnTo>
                  <a:lnTo>
                    <a:pt x="9" y="5"/>
                  </a:lnTo>
                  <a:lnTo>
                    <a:pt x="4" y="5"/>
                  </a:lnTo>
                  <a:lnTo>
                    <a:pt x="8" y="0"/>
                  </a:lnTo>
                  <a:lnTo>
                    <a:pt x="6" y="2"/>
                  </a:lnTo>
                  <a:lnTo>
                    <a:pt x="6" y="2"/>
                  </a:lnTo>
                  <a:lnTo>
                    <a:pt x="4" y="2"/>
                  </a:lnTo>
                  <a:lnTo>
                    <a:pt x="2" y="2"/>
                  </a:lnTo>
                  <a:lnTo>
                    <a:pt x="2" y="2"/>
                  </a:lnTo>
                  <a:lnTo>
                    <a:pt x="0" y="3"/>
                  </a:lnTo>
                  <a:lnTo>
                    <a:pt x="0" y="3"/>
                  </a:lnTo>
                  <a:lnTo>
                    <a:pt x="0" y="5"/>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68" name="Freeform 222"/>
            <p:cNvSpPr>
              <a:spLocks/>
            </p:cNvSpPr>
            <p:nvPr/>
          </p:nvSpPr>
          <p:spPr bwMode="auto">
            <a:xfrm>
              <a:off x="458" y="2989"/>
              <a:ext cx="3" cy="4"/>
            </a:xfrm>
            <a:custGeom>
              <a:avLst/>
              <a:gdLst>
                <a:gd name="T0" fmla="*/ 3 w 3"/>
                <a:gd name="T1" fmla="*/ 4 h 4"/>
                <a:gd name="T2" fmla="*/ 3 w 3"/>
                <a:gd name="T3" fmla="*/ 4 h 4"/>
                <a:gd name="T4" fmla="*/ 2 w 3"/>
                <a:gd name="T5" fmla="*/ 4 h 4"/>
                <a:gd name="T6" fmla="*/ 2 w 3"/>
                <a:gd name="T7" fmla="*/ 4 h 4"/>
                <a:gd name="T8" fmla="*/ 2 w 3"/>
                <a:gd name="T9" fmla="*/ 4 h 4"/>
                <a:gd name="T10" fmla="*/ 2 w 3"/>
                <a:gd name="T11" fmla="*/ 2 h 4"/>
                <a:gd name="T12" fmla="*/ 0 w 3"/>
                <a:gd name="T13" fmla="*/ 2 h 4"/>
                <a:gd name="T14" fmla="*/ 0 w 3"/>
                <a:gd name="T15" fmla="*/ 2 h 4"/>
                <a:gd name="T16" fmla="*/ 0 w 3"/>
                <a:gd name="T17" fmla="*/ 0 h 4"/>
                <a:gd name="T18" fmla="*/ 3 w 3"/>
                <a:gd name="T19"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4">
                  <a:moveTo>
                    <a:pt x="3" y="4"/>
                  </a:moveTo>
                  <a:lnTo>
                    <a:pt x="3" y="4"/>
                  </a:lnTo>
                  <a:lnTo>
                    <a:pt x="2" y="4"/>
                  </a:lnTo>
                  <a:lnTo>
                    <a:pt x="2" y="4"/>
                  </a:lnTo>
                  <a:lnTo>
                    <a:pt x="2" y="4"/>
                  </a:lnTo>
                  <a:lnTo>
                    <a:pt x="2" y="2"/>
                  </a:lnTo>
                  <a:lnTo>
                    <a:pt x="0" y="2"/>
                  </a:lnTo>
                  <a:lnTo>
                    <a:pt x="0" y="2"/>
                  </a:lnTo>
                  <a:lnTo>
                    <a:pt x="0" y="0"/>
                  </a:lnTo>
                  <a:lnTo>
                    <a:pt x="3" y="4"/>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69" name="Freeform 223"/>
            <p:cNvSpPr>
              <a:spLocks/>
            </p:cNvSpPr>
            <p:nvPr/>
          </p:nvSpPr>
          <p:spPr bwMode="auto">
            <a:xfrm>
              <a:off x="304" y="2861"/>
              <a:ext cx="10" cy="6"/>
            </a:xfrm>
            <a:custGeom>
              <a:avLst/>
              <a:gdLst>
                <a:gd name="T0" fmla="*/ 0 w 10"/>
                <a:gd name="T1" fmla="*/ 1 h 5"/>
                <a:gd name="T2" fmla="*/ 8 w 10"/>
                <a:gd name="T3" fmla="*/ 5 h 5"/>
                <a:gd name="T4" fmla="*/ 10 w 10"/>
                <a:gd name="T5" fmla="*/ 1 h 5"/>
                <a:gd name="T6" fmla="*/ 10 w 10"/>
                <a:gd name="T7" fmla="*/ 1 h 5"/>
                <a:gd name="T8" fmla="*/ 8 w 10"/>
                <a:gd name="T9" fmla="*/ 1 h 5"/>
                <a:gd name="T10" fmla="*/ 6 w 10"/>
                <a:gd name="T11" fmla="*/ 0 h 5"/>
                <a:gd name="T12" fmla="*/ 6 w 10"/>
                <a:gd name="T13" fmla="*/ 0 h 5"/>
                <a:gd name="T14" fmla="*/ 4 w 10"/>
                <a:gd name="T15" fmla="*/ 0 h 5"/>
                <a:gd name="T16" fmla="*/ 2 w 10"/>
                <a:gd name="T17" fmla="*/ 0 h 5"/>
                <a:gd name="T18" fmla="*/ 2 w 10"/>
                <a:gd name="T19" fmla="*/ 0 h 5"/>
                <a:gd name="T20" fmla="*/ 0 w 10"/>
                <a:gd name="T21"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5">
                  <a:moveTo>
                    <a:pt x="0" y="1"/>
                  </a:moveTo>
                  <a:lnTo>
                    <a:pt x="8" y="5"/>
                  </a:lnTo>
                  <a:lnTo>
                    <a:pt x="10" y="1"/>
                  </a:lnTo>
                  <a:lnTo>
                    <a:pt x="10" y="1"/>
                  </a:lnTo>
                  <a:lnTo>
                    <a:pt x="8" y="1"/>
                  </a:lnTo>
                  <a:lnTo>
                    <a:pt x="6" y="0"/>
                  </a:lnTo>
                  <a:lnTo>
                    <a:pt x="6" y="0"/>
                  </a:lnTo>
                  <a:lnTo>
                    <a:pt x="4" y="0"/>
                  </a:lnTo>
                  <a:lnTo>
                    <a:pt x="2" y="0"/>
                  </a:lnTo>
                  <a:lnTo>
                    <a:pt x="2" y="0"/>
                  </a:lnTo>
                  <a:lnTo>
                    <a:pt x="0" y="1"/>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70" name="Freeform 224"/>
            <p:cNvSpPr>
              <a:spLocks/>
            </p:cNvSpPr>
            <p:nvPr/>
          </p:nvSpPr>
          <p:spPr bwMode="auto">
            <a:xfrm>
              <a:off x="308" y="2844"/>
              <a:ext cx="11" cy="2"/>
            </a:xfrm>
            <a:custGeom>
              <a:avLst/>
              <a:gdLst>
                <a:gd name="T0" fmla="*/ 11 w 11"/>
                <a:gd name="T1" fmla="*/ 2 h 2"/>
                <a:gd name="T2" fmla="*/ 10 w 11"/>
                <a:gd name="T3" fmla="*/ 2 h 2"/>
                <a:gd name="T4" fmla="*/ 8 w 11"/>
                <a:gd name="T5" fmla="*/ 0 h 2"/>
                <a:gd name="T6" fmla="*/ 8 w 11"/>
                <a:gd name="T7" fmla="*/ 0 h 2"/>
                <a:gd name="T8" fmla="*/ 6 w 11"/>
                <a:gd name="T9" fmla="*/ 0 h 2"/>
                <a:gd name="T10" fmla="*/ 4 w 11"/>
                <a:gd name="T11" fmla="*/ 2 h 2"/>
                <a:gd name="T12" fmla="*/ 2 w 11"/>
                <a:gd name="T13" fmla="*/ 2 h 2"/>
                <a:gd name="T14" fmla="*/ 2 w 11"/>
                <a:gd name="T15" fmla="*/ 2 h 2"/>
                <a:gd name="T16" fmla="*/ 0 w 11"/>
                <a:gd name="T17" fmla="*/ 2 h 2"/>
                <a:gd name="T18" fmla="*/ 2 w 11"/>
                <a:gd name="T19" fmla="*/ 2 h 2"/>
                <a:gd name="T20" fmla="*/ 2 w 11"/>
                <a:gd name="T21" fmla="*/ 2 h 2"/>
                <a:gd name="T22" fmla="*/ 4 w 11"/>
                <a:gd name="T23" fmla="*/ 2 h 2"/>
                <a:gd name="T24" fmla="*/ 6 w 11"/>
                <a:gd name="T25" fmla="*/ 2 h 2"/>
                <a:gd name="T26" fmla="*/ 8 w 11"/>
                <a:gd name="T27" fmla="*/ 2 h 2"/>
                <a:gd name="T28" fmla="*/ 8 w 11"/>
                <a:gd name="T29" fmla="*/ 2 h 2"/>
                <a:gd name="T30" fmla="*/ 10 w 11"/>
                <a:gd name="T31" fmla="*/ 2 h 2"/>
                <a:gd name="T32" fmla="*/ 11 w 11"/>
                <a:gd name="T33"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 h="2">
                  <a:moveTo>
                    <a:pt x="11" y="2"/>
                  </a:moveTo>
                  <a:lnTo>
                    <a:pt x="10" y="2"/>
                  </a:lnTo>
                  <a:lnTo>
                    <a:pt x="8" y="0"/>
                  </a:lnTo>
                  <a:lnTo>
                    <a:pt x="8" y="0"/>
                  </a:lnTo>
                  <a:lnTo>
                    <a:pt x="6" y="0"/>
                  </a:lnTo>
                  <a:lnTo>
                    <a:pt x="4" y="2"/>
                  </a:lnTo>
                  <a:lnTo>
                    <a:pt x="2" y="2"/>
                  </a:lnTo>
                  <a:lnTo>
                    <a:pt x="2" y="2"/>
                  </a:lnTo>
                  <a:lnTo>
                    <a:pt x="0" y="2"/>
                  </a:lnTo>
                  <a:lnTo>
                    <a:pt x="2" y="2"/>
                  </a:lnTo>
                  <a:lnTo>
                    <a:pt x="2" y="2"/>
                  </a:lnTo>
                  <a:lnTo>
                    <a:pt x="4" y="2"/>
                  </a:lnTo>
                  <a:lnTo>
                    <a:pt x="6" y="2"/>
                  </a:lnTo>
                  <a:lnTo>
                    <a:pt x="8" y="2"/>
                  </a:lnTo>
                  <a:lnTo>
                    <a:pt x="8" y="2"/>
                  </a:lnTo>
                  <a:lnTo>
                    <a:pt x="10" y="2"/>
                  </a:lnTo>
                  <a:lnTo>
                    <a:pt x="11" y="2"/>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71" name="Freeform 225"/>
            <p:cNvSpPr>
              <a:spLocks/>
            </p:cNvSpPr>
            <p:nvPr/>
          </p:nvSpPr>
          <p:spPr bwMode="auto">
            <a:xfrm>
              <a:off x="323" y="2880"/>
              <a:ext cx="8" cy="4"/>
            </a:xfrm>
            <a:custGeom>
              <a:avLst/>
              <a:gdLst>
                <a:gd name="T0" fmla="*/ 0 w 8"/>
                <a:gd name="T1" fmla="*/ 4 h 4"/>
                <a:gd name="T2" fmla="*/ 6 w 8"/>
                <a:gd name="T3" fmla="*/ 4 h 4"/>
                <a:gd name="T4" fmla="*/ 8 w 8"/>
                <a:gd name="T5" fmla="*/ 0 h 4"/>
                <a:gd name="T6" fmla="*/ 2 w 8"/>
                <a:gd name="T7" fmla="*/ 0 h 4"/>
                <a:gd name="T8" fmla="*/ 0 w 8"/>
                <a:gd name="T9" fmla="*/ 4 h 4"/>
              </a:gdLst>
              <a:ahLst/>
              <a:cxnLst>
                <a:cxn ang="0">
                  <a:pos x="T0" y="T1"/>
                </a:cxn>
                <a:cxn ang="0">
                  <a:pos x="T2" y="T3"/>
                </a:cxn>
                <a:cxn ang="0">
                  <a:pos x="T4" y="T5"/>
                </a:cxn>
                <a:cxn ang="0">
                  <a:pos x="T6" y="T7"/>
                </a:cxn>
                <a:cxn ang="0">
                  <a:pos x="T8" y="T9"/>
                </a:cxn>
              </a:cxnLst>
              <a:rect l="0" t="0" r="r" b="b"/>
              <a:pathLst>
                <a:path w="8" h="4">
                  <a:moveTo>
                    <a:pt x="0" y="4"/>
                  </a:moveTo>
                  <a:lnTo>
                    <a:pt x="6" y="4"/>
                  </a:lnTo>
                  <a:lnTo>
                    <a:pt x="8" y="0"/>
                  </a:lnTo>
                  <a:lnTo>
                    <a:pt x="2" y="0"/>
                  </a:lnTo>
                  <a:lnTo>
                    <a:pt x="0" y="4"/>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72" name="Freeform 226"/>
            <p:cNvSpPr>
              <a:spLocks/>
            </p:cNvSpPr>
            <p:nvPr/>
          </p:nvSpPr>
          <p:spPr bwMode="auto">
            <a:xfrm>
              <a:off x="375" y="2871"/>
              <a:ext cx="4" cy="11"/>
            </a:xfrm>
            <a:custGeom>
              <a:avLst/>
              <a:gdLst>
                <a:gd name="T0" fmla="*/ 4 w 4"/>
                <a:gd name="T1" fmla="*/ 0 h 10"/>
                <a:gd name="T2" fmla="*/ 4 w 4"/>
                <a:gd name="T3" fmla="*/ 2 h 10"/>
                <a:gd name="T4" fmla="*/ 4 w 4"/>
                <a:gd name="T5" fmla="*/ 4 h 10"/>
                <a:gd name="T6" fmla="*/ 2 w 4"/>
                <a:gd name="T7" fmla="*/ 4 h 10"/>
                <a:gd name="T8" fmla="*/ 2 w 4"/>
                <a:gd name="T9" fmla="*/ 6 h 10"/>
                <a:gd name="T10" fmla="*/ 2 w 4"/>
                <a:gd name="T11" fmla="*/ 8 h 10"/>
                <a:gd name="T12" fmla="*/ 2 w 4"/>
                <a:gd name="T13" fmla="*/ 8 h 10"/>
                <a:gd name="T14" fmla="*/ 2 w 4"/>
                <a:gd name="T15" fmla="*/ 10 h 10"/>
                <a:gd name="T16" fmla="*/ 4 w 4"/>
                <a:gd name="T17" fmla="*/ 10 h 10"/>
                <a:gd name="T18" fmla="*/ 0 w 4"/>
                <a:gd name="T19" fmla="*/ 10 h 10"/>
                <a:gd name="T20" fmla="*/ 0 w 4"/>
                <a:gd name="T21" fmla="*/ 10 h 10"/>
                <a:gd name="T22" fmla="*/ 0 w 4"/>
                <a:gd name="T23" fmla="*/ 8 h 10"/>
                <a:gd name="T24" fmla="*/ 0 w 4"/>
                <a:gd name="T25" fmla="*/ 6 h 10"/>
                <a:gd name="T26" fmla="*/ 0 w 4"/>
                <a:gd name="T27" fmla="*/ 6 h 10"/>
                <a:gd name="T28" fmla="*/ 2 w 4"/>
                <a:gd name="T29" fmla="*/ 4 h 10"/>
                <a:gd name="T30" fmla="*/ 2 w 4"/>
                <a:gd name="T31" fmla="*/ 2 h 10"/>
                <a:gd name="T32" fmla="*/ 2 w 4"/>
                <a:gd name="T33" fmla="*/ 2 h 10"/>
                <a:gd name="T34" fmla="*/ 4 w 4"/>
                <a:gd name="T35"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 h="10">
                  <a:moveTo>
                    <a:pt x="4" y="0"/>
                  </a:moveTo>
                  <a:lnTo>
                    <a:pt x="4" y="2"/>
                  </a:lnTo>
                  <a:lnTo>
                    <a:pt x="4" y="4"/>
                  </a:lnTo>
                  <a:lnTo>
                    <a:pt x="2" y="4"/>
                  </a:lnTo>
                  <a:lnTo>
                    <a:pt x="2" y="6"/>
                  </a:lnTo>
                  <a:lnTo>
                    <a:pt x="2" y="8"/>
                  </a:lnTo>
                  <a:lnTo>
                    <a:pt x="2" y="8"/>
                  </a:lnTo>
                  <a:lnTo>
                    <a:pt x="2" y="10"/>
                  </a:lnTo>
                  <a:lnTo>
                    <a:pt x="4" y="10"/>
                  </a:lnTo>
                  <a:lnTo>
                    <a:pt x="0" y="10"/>
                  </a:lnTo>
                  <a:lnTo>
                    <a:pt x="0" y="10"/>
                  </a:lnTo>
                  <a:lnTo>
                    <a:pt x="0" y="8"/>
                  </a:lnTo>
                  <a:lnTo>
                    <a:pt x="0" y="6"/>
                  </a:lnTo>
                  <a:lnTo>
                    <a:pt x="0" y="6"/>
                  </a:lnTo>
                  <a:lnTo>
                    <a:pt x="2" y="4"/>
                  </a:lnTo>
                  <a:lnTo>
                    <a:pt x="2" y="2"/>
                  </a:lnTo>
                  <a:lnTo>
                    <a:pt x="2" y="2"/>
                  </a:lnTo>
                  <a:lnTo>
                    <a:pt x="4"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73" name="Freeform 227"/>
            <p:cNvSpPr>
              <a:spLocks/>
            </p:cNvSpPr>
            <p:nvPr/>
          </p:nvSpPr>
          <p:spPr bwMode="auto">
            <a:xfrm>
              <a:off x="227" y="2886"/>
              <a:ext cx="6" cy="10"/>
            </a:xfrm>
            <a:custGeom>
              <a:avLst/>
              <a:gdLst>
                <a:gd name="T0" fmla="*/ 2 w 6"/>
                <a:gd name="T1" fmla="*/ 9 h 9"/>
                <a:gd name="T2" fmla="*/ 2 w 6"/>
                <a:gd name="T3" fmla="*/ 9 h 9"/>
                <a:gd name="T4" fmla="*/ 2 w 6"/>
                <a:gd name="T5" fmla="*/ 9 h 9"/>
                <a:gd name="T6" fmla="*/ 2 w 6"/>
                <a:gd name="T7" fmla="*/ 7 h 9"/>
                <a:gd name="T8" fmla="*/ 2 w 6"/>
                <a:gd name="T9" fmla="*/ 7 h 9"/>
                <a:gd name="T10" fmla="*/ 2 w 6"/>
                <a:gd name="T11" fmla="*/ 5 h 9"/>
                <a:gd name="T12" fmla="*/ 2 w 6"/>
                <a:gd name="T13" fmla="*/ 3 h 9"/>
                <a:gd name="T14" fmla="*/ 2 w 6"/>
                <a:gd name="T15" fmla="*/ 3 h 9"/>
                <a:gd name="T16" fmla="*/ 2 w 6"/>
                <a:gd name="T17" fmla="*/ 2 h 9"/>
                <a:gd name="T18" fmla="*/ 0 w 6"/>
                <a:gd name="T19" fmla="*/ 0 h 9"/>
                <a:gd name="T20" fmla="*/ 0 w 6"/>
                <a:gd name="T21" fmla="*/ 0 h 9"/>
                <a:gd name="T22" fmla="*/ 0 w 6"/>
                <a:gd name="T23" fmla="*/ 0 h 9"/>
                <a:gd name="T24" fmla="*/ 2 w 6"/>
                <a:gd name="T25" fmla="*/ 2 h 9"/>
                <a:gd name="T26" fmla="*/ 2 w 6"/>
                <a:gd name="T27" fmla="*/ 2 h 9"/>
                <a:gd name="T28" fmla="*/ 4 w 6"/>
                <a:gd name="T29" fmla="*/ 2 h 9"/>
                <a:gd name="T30" fmla="*/ 4 w 6"/>
                <a:gd name="T31" fmla="*/ 2 h 9"/>
                <a:gd name="T32" fmla="*/ 6 w 6"/>
                <a:gd name="T33" fmla="*/ 2 h 9"/>
                <a:gd name="T34" fmla="*/ 6 w 6"/>
                <a:gd name="T35" fmla="*/ 2 h 9"/>
                <a:gd name="T36" fmla="*/ 6 w 6"/>
                <a:gd name="T37" fmla="*/ 9 h 9"/>
                <a:gd name="T38" fmla="*/ 6 w 6"/>
                <a:gd name="T39" fmla="*/ 9 h 9"/>
                <a:gd name="T40" fmla="*/ 4 w 6"/>
                <a:gd name="T41" fmla="*/ 9 h 9"/>
                <a:gd name="T42" fmla="*/ 4 w 6"/>
                <a:gd name="T43" fmla="*/ 9 h 9"/>
                <a:gd name="T44" fmla="*/ 4 w 6"/>
                <a:gd name="T45" fmla="*/ 9 h 9"/>
                <a:gd name="T46" fmla="*/ 4 w 6"/>
                <a:gd name="T47" fmla="*/ 9 h 9"/>
                <a:gd name="T48" fmla="*/ 4 w 6"/>
                <a:gd name="T49" fmla="*/ 9 h 9"/>
                <a:gd name="T50" fmla="*/ 2 w 6"/>
                <a:gd name="T51" fmla="*/ 9 h 9"/>
                <a:gd name="T52" fmla="*/ 2 w 6"/>
                <a:gd name="T53"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 h="9">
                  <a:moveTo>
                    <a:pt x="2" y="9"/>
                  </a:moveTo>
                  <a:lnTo>
                    <a:pt x="2" y="9"/>
                  </a:lnTo>
                  <a:lnTo>
                    <a:pt x="2" y="9"/>
                  </a:lnTo>
                  <a:lnTo>
                    <a:pt x="2" y="7"/>
                  </a:lnTo>
                  <a:lnTo>
                    <a:pt x="2" y="7"/>
                  </a:lnTo>
                  <a:lnTo>
                    <a:pt x="2" y="5"/>
                  </a:lnTo>
                  <a:lnTo>
                    <a:pt x="2" y="3"/>
                  </a:lnTo>
                  <a:lnTo>
                    <a:pt x="2" y="3"/>
                  </a:lnTo>
                  <a:lnTo>
                    <a:pt x="2" y="2"/>
                  </a:lnTo>
                  <a:lnTo>
                    <a:pt x="0" y="0"/>
                  </a:lnTo>
                  <a:lnTo>
                    <a:pt x="0" y="0"/>
                  </a:lnTo>
                  <a:lnTo>
                    <a:pt x="0" y="0"/>
                  </a:lnTo>
                  <a:lnTo>
                    <a:pt x="2" y="2"/>
                  </a:lnTo>
                  <a:lnTo>
                    <a:pt x="2" y="2"/>
                  </a:lnTo>
                  <a:lnTo>
                    <a:pt x="4" y="2"/>
                  </a:lnTo>
                  <a:lnTo>
                    <a:pt x="4" y="2"/>
                  </a:lnTo>
                  <a:lnTo>
                    <a:pt x="6" y="2"/>
                  </a:lnTo>
                  <a:lnTo>
                    <a:pt x="6" y="2"/>
                  </a:lnTo>
                  <a:lnTo>
                    <a:pt x="6" y="9"/>
                  </a:lnTo>
                  <a:lnTo>
                    <a:pt x="6" y="9"/>
                  </a:lnTo>
                  <a:lnTo>
                    <a:pt x="4" y="9"/>
                  </a:lnTo>
                  <a:lnTo>
                    <a:pt x="4" y="9"/>
                  </a:lnTo>
                  <a:lnTo>
                    <a:pt x="4" y="9"/>
                  </a:lnTo>
                  <a:lnTo>
                    <a:pt x="4" y="9"/>
                  </a:lnTo>
                  <a:lnTo>
                    <a:pt x="4" y="9"/>
                  </a:lnTo>
                  <a:lnTo>
                    <a:pt x="2" y="9"/>
                  </a:lnTo>
                  <a:lnTo>
                    <a:pt x="2" y="9"/>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74" name="Freeform 228"/>
            <p:cNvSpPr>
              <a:spLocks/>
            </p:cNvSpPr>
            <p:nvPr/>
          </p:nvSpPr>
          <p:spPr bwMode="auto">
            <a:xfrm>
              <a:off x="2806" y="2474"/>
              <a:ext cx="8" cy="6"/>
            </a:xfrm>
            <a:custGeom>
              <a:avLst/>
              <a:gdLst>
                <a:gd name="T0" fmla="*/ 6 w 8"/>
                <a:gd name="T1" fmla="*/ 0 h 6"/>
                <a:gd name="T2" fmla="*/ 6 w 8"/>
                <a:gd name="T3" fmla="*/ 0 h 6"/>
                <a:gd name="T4" fmla="*/ 6 w 8"/>
                <a:gd name="T5" fmla="*/ 2 h 6"/>
                <a:gd name="T6" fmla="*/ 6 w 8"/>
                <a:gd name="T7" fmla="*/ 2 h 6"/>
                <a:gd name="T8" fmla="*/ 6 w 8"/>
                <a:gd name="T9" fmla="*/ 2 h 6"/>
                <a:gd name="T10" fmla="*/ 6 w 8"/>
                <a:gd name="T11" fmla="*/ 4 h 6"/>
                <a:gd name="T12" fmla="*/ 8 w 8"/>
                <a:gd name="T13" fmla="*/ 4 h 6"/>
                <a:gd name="T14" fmla="*/ 8 w 8"/>
                <a:gd name="T15" fmla="*/ 6 h 6"/>
                <a:gd name="T16" fmla="*/ 8 w 8"/>
                <a:gd name="T17" fmla="*/ 6 h 6"/>
                <a:gd name="T18" fmla="*/ 6 w 8"/>
                <a:gd name="T19" fmla="*/ 6 h 6"/>
                <a:gd name="T20" fmla="*/ 4 w 8"/>
                <a:gd name="T21" fmla="*/ 6 h 6"/>
                <a:gd name="T22" fmla="*/ 4 w 8"/>
                <a:gd name="T23" fmla="*/ 6 h 6"/>
                <a:gd name="T24" fmla="*/ 2 w 8"/>
                <a:gd name="T25" fmla="*/ 6 h 6"/>
                <a:gd name="T26" fmla="*/ 0 w 8"/>
                <a:gd name="T27" fmla="*/ 6 h 6"/>
                <a:gd name="T28" fmla="*/ 0 w 8"/>
                <a:gd name="T29" fmla="*/ 6 h 6"/>
                <a:gd name="T30" fmla="*/ 0 w 8"/>
                <a:gd name="T31" fmla="*/ 6 h 6"/>
                <a:gd name="T32" fmla="*/ 0 w 8"/>
                <a:gd name="T33" fmla="*/ 6 h 6"/>
                <a:gd name="T34" fmla="*/ 0 w 8"/>
                <a:gd name="T35" fmla="*/ 6 h 6"/>
                <a:gd name="T36" fmla="*/ 0 w 8"/>
                <a:gd name="T37" fmla="*/ 6 h 6"/>
                <a:gd name="T38" fmla="*/ 0 w 8"/>
                <a:gd name="T39" fmla="*/ 4 h 6"/>
                <a:gd name="T40" fmla="*/ 2 w 8"/>
                <a:gd name="T41" fmla="*/ 4 h 6"/>
                <a:gd name="T42" fmla="*/ 2 w 8"/>
                <a:gd name="T43" fmla="*/ 2 h 6"/>
                <a:gd name="T44" fmla="*/ 4 w 8"/>
                <a:gd name="T45" fmla="*/ 2 h 6"/>
                <a:gd name="T46" fmla="*/ 4 w 8"/>
                <a:gd name="T47" fmla="*/ 0 h 6"/>
                <a:gd name="T48" fmla="*/ 6 w 8"/>
                <a:gd name="T4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 h="6">
                  <a:moveTo>
                    <a:pt x="6" y="0"/>
                  </a:moveTo>
                  <a:lnTo>
                    <a:pt x="6" y="0"/>
                  </a:lnTo>
                  <a:lnTo>
                    <a:pt x="6" y="2"/>
                  </a:lnTo>
                  <a:lnTo>
                    <a:pt x="6" y="2"/>
                  </a:lnTo>
                  <a:lnTo>
                    <a:pt x="6" y="2"/>
                  </a:lnTo>
                  <a:lnTo>
                    <a:pt x="6" y="4"/>
                  </a:lnTo>
                  <a:lnTo>
                    <a:pt x="8" y="4"/>
                  </a:lnTo>
                  <a:lnTo>
                    <a:pt x="8" y="6"/>
                  </a:lnTo>
                  <a:lnTo>
                    <a:pt x="8" y="6"/>
                  </a:lnTo>
                  <a:lnTo>
                    <a:pt x="6" y="6"/>
                  </a:lnTo>
                  <a:lnTo>
                    <a:pt x="4" y="6"/>
                  </a:lnTo>
                  <a:lnTo>
                    <a:pt x="4" y="6"/>
                  </a:lnTo>
                  <a:lnTo>
                    <a:pt x="2" y="6"/>
                  </a:lnTo>
                  <a:lnTo>
                    <a:pt x="0" y="6"/>
                  </a:lnTo>
                  <a:lnTo>
                    <a:pt x="0" y="6"/>
                  </a:lnTo>
                  <a:lnTo>
                    <a:pt x="0" y="6"/>
                  </a:lnTo>
                  <a:lnTo>
                    <a:pt x="0" y="6"/>
                  </a:lnTo>
                  <a:lnTo>
                    <a:pt x="0" y="6"/>
                  </a:lnTo>
                  <a:lnTo>
                    <a:pt x="0" y="6"/>
                  </a:lnTo>
                  <a:lnTo>
                    <a:pt x="0" y="4"/>
                  </a:lnTo>
                  <a:lnTo>
                    <a:pt x="2" y="4"/>
                  </a:lnTo>
                  <a:lnTo>
                    <a:pt x="2" y="2"/>
                  </a:lnTo>
                  <a:lnTo>
                    <a:pt x="4" y="2"/>
                  </a:lnTo>
                  <a:lnTo>
                    <a:pt x="4" y="0"/>
                  </a:lnTo>
                  <a:lnTo>
                    <a:pt x="6"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75" name="Freeform 229"/>
            <p:cNvSpPr>
              <a:spLocks/>
            </p:cNvSpPr>
            <p:nvPr/>
          </p:nvSpPr>
          <p:spPr bwMode="auto">
            <a:xfrm>
              <a:off x="2751" y="2560"/>
              <a:ext cx="9" cy="13"/>
            </a:xfrm>
            <a:custGeom>
              <a:avLst/>
              <a:gdLst>
                <a:gd name="T0" fmla="*/ 0 w 9"/>
                <a:gd name="T1" fmla="*/ 0 h 12"/>
                <a:gd name="T2" fmla="*/ 9 w 9"/>
                <a:gd name="T3" fmla="*/ 0 h 12"/>
                <a:gd name="T4" fmla="*/ 9 w 9"/>
                <a:gd name="T5" fmla="*/ 2 h 12"/>
                <a:gd name="T6" fmla="*/ 9 w 9"/>
                <a:gd name="T7" fmla="*/ 6 h 12"/>
                <a:gd name="T8" fmla="*/ 7 w 9"/>
                <a:gd name="T9" fmla="*/ 10 h 12"/>
                <a:gd name="T10" fmla="*/ 5 w 9"/>
                <a:gd name="T11" fmla="*/ 12 h 12"/>
                <a:gd name="T12" fmla="*/ 5 w 9"/>
                <a:gd name="T13" fmla="*/ 12 h 12"/>
                <a:gd name="T14" fmla="*/ 3 w 9"/>
                <a:gd name="T15" fmla="*/ 10 h 12"/>
                <a:gd name="T16" fmla="*/ 2 w 9"/>
                <a:gd name="T17" fmla="*/ 6 h 12"/>
                <a:gd name="T18" fmla="*/ 0 w 9"/>
                <a:gd name="T19"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12">
                  <a:moveTo>
                    <a:pt x="0" y="0"/>
                  </a:moveTo>
                  <a:lnTo>
                    <a:pt x="9" y="0"/>
                  </a:lnTo>
                  <a:lnTo>
                    <a:pt x="9" y="2"/>
                  </a:lnTo>
                  <a:lnTo>
                    <a:pt x="9" y="6"/>
                  </a:lnTo>
                  <a:lnTo>
                    <a:pt x="7" y="10"/>
                  </a:lnTo>
                  <a:lnTo>
                    <a:pt x="5" y="12"/>
                  </a:lnTo>
                  <a:lnTo>
                    <a:pt x="5" y="12"/>
                  </a:lnTo>
                  <a:lnTo>
                    <a:pt x="3" y="10"/>
                  </a:lnTo>
                  <a:lnTo>
                    <a:pt x="2" y="6"/>
                  </a:lnTo>
                  <a:lnTo>
                    <a:pt x="0"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76" name="Freeform 230"/>
            <p:cNvSpPr>
              <a:spLocks/>
            </p:cNvSpPr>
            <p:nvPr/>
          </p:nvSpPr>
          <p:spPr bwMode="auto">
            <a:xfrm>
              <a:off x="2770" y="1404"/>
              <a:ext cx="38" cy="49"/>
            </a:xfrm>
            <a:custGeom>
              <a:avLst/>
              <a:gdLst>
                <a:gd name="T0" fmla="*/ 21 w 38"/>
                <a:gd name="T1" fmla="*/ 41 h 45"/>
                <a:gd name="T2" fmla="*/ 19 w 38"/>
                <a:gd name="T3" fmla="*/ 41 h 45"/>
                <a:gd name="T4" fmla="*/ 17 w 38"/>
                <a:gd name="T5" fmla="*/ 41 h 45"/>
                <a:gd name="T6" fmla="*/ 15 w 38"/>
                <a:gd name="T7" fmla="*/ 41 h 45"/>
                <a:gd name="T8" fmla="*/ 13 w 38"/>
                <a:gd name="T9" fmla="*/ 41 h 45"/>
                <a:gd name="T10" fmla="*/ 8 w 38"/>
                <a:gd name="T11" fmla="*/ 39 h 45"/>
                <a:gd name="T12" fmla="*/ 4 w 38"/>
                <a:gd name="T13" fmla="*/ 35 h 45"/>
                <a:gd name="T14" fmla="*/ 2 w 38"/>
                <a:gd name="T15" fmla="*/ 29 h 45"/>
                <a:gd name="T16" fmla="*/ 0 w 38"/>
                <a:gd name="T17" fmla="*/ 25 h 45"/>
                <a:gd name="T18" fmla="*/ 2 w 38"/>
                <a:gd name="T19" fmla="*/ 22 h 45"/>
                <a:gd name="T20" fmla="*/ 4 w 38"/>
                <a:gd name="T21" fmla="*/ 14 h 45"/>
                <a:gd name="T22" fmla="*/ 6 w 38"/>
                <a:gd name="T23" fmla="*/ 8 h 45"/>
                <a:gd name="T24" fmla="*/ 9 w 38"/>
                <a:gd name="T25" fmla="*/ 6 h 45"/>
                <a:gd name="T26" fmla="*/ 15 w 38"/>
                <a:gd name="T27" fmla="*/ 4 h 45"/>
                <a:gd name="T28" fmla="*/ 19 w 38"/>
                <a:gd name="T29" fmla="*/ 2 h 45"/>
                <a:gd name="T30" fmla="*/ 23 w 38"/>
                <a:gd name="T31" fmla="*/ 0 h 45"/>
                <a:gd name="T32" fmla="*/ 27 w 38"/>
                <a:gd name="T33" fmla="*/ 0 h 45"/>
                <a:gd name="T34" fmla="*/ 29 w 38"/>
                <a:gd name="T35" fmla="*/ 2 h 45"/>
                <a:gd name="T36" fmla="*/ 31 w 38"/>
                <a:gd name="T37" fmla="*/ 4 h 45"/>
                <a:gd name="T38" fmla="*/ 32 w 38"/>
                <a:gd name="T39" fmla="*/ 6 h 45"/>
                <a:gd name="T40" fmla="*/ 34 w 38"/>
                <a:gd name="T41" fmla="*/ 6 h 45"/>
                <a:gd name="T42" fmla="*/ 32 w 38"/>
                <a:gd name="T43" fmla="*/ 8 h 45"/>
                <a:gd name="T44" fmla="*/ 31 w 38"/>
                <a:gd name="T45" fmla="*/ 10 h 45"/>
                <a:gd name="T46" fmla="*/ 31 w 38"/>
                <a:gd name="T47" fmla="*/ 12 h 45"/>
                <a:gd name="T48" fmla="*/ 31 w 38"/>
                <a:gd name="T49" fmla="*/ 14 h 45"/>
                <a:gd name="T50" fmla="*/ 32 w 38"/>
                <a:gd name="T51" fmla="*/ 18 h 45"/>
                <a:gd name="T52" fmla="*/ 34 w 38"/>
                <a:gd name="T53" fmla="*/ 22 h 45"/>
                <a:gd name="T54" fmla="*/ 38 w 38"/>
                <a:gd name="T55" fmla="*/ 24 h 45"/>
                <a:gd name="T56" fmla="*/ 34 w 38"/>
                <a:gd name="T57" fmla="*/ 25 h 45"/>
                <a:gd name="T58" fmla="*/ 27 w 38"/>
                <a:gd name="T59" fmla="*/ 29 h 45"/>
                <a:gd name="T60" fmla="*/ 25 w 38"/>
                <a:gd name="T61" fmla="*/ 37 h 45"/>
                <a:gd name="T62" fmla="*/ 25 w 38"/>
                <a:gd name="T63" fmla="*/ 43 h 45"/>
                <a:gd name="T64" fmla="*/ 23 w 38"/>
                <a:gd name="T65" fmla="*/ 4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8" h="45">
                  <a:moveTo>
                    <a:pt x="23" y="41"/>
                  </a:moveTo>
                  <a:lnTo>
                    <a:pt x="21" y="41"/>
                  </a:lnTo>
                  <a:lnTo>
                    <a:pt x="21" y="41"/>
                  </a:lnTo>
                  <a:lnTo>
                    <a:pt x="19" y="41"/>
                  </a:lnTo>
                  <a:lnTo>
                    <a:pt x="17" y="41"/>
                  </a:lnTo>
                  <a:lnTo>
                    <a:pt x="17" y="41"/>
                  </a:lnTo>
                  <a:lnTo>
                    <a:pt x="15" y="41"/>
                  </a:lnTo>
                  <a:lnTo>
                    <a:pt x="15" y="41"/>
                  </a:lnTo>
                  <a:lnTo>
                    <a:pt x="13" y="41"/>
                  </a:lnTo>
                  <a:lnTo>
                    <a:pt x="13" y="41"/>
                  </a:lnTo>
                  <a:lnTo>
                    <a:pt x="9" y="41"/>
                  </a:lnTo>
                  <a:lnTo>
                    <a:pt x="8" y="39"/>
                  </a:lnTo>
                  <a:lnTo>
                    <a:pt x="6" y="37"/>
                  </a:lnTo>
                  <a:lnTo>
                    <a:pt x="4" y="35"/>
                  </a:lnTo>
                  <a:lnTo>
                    <a:pt x="2" y="33"/>
                  </a:lnTo>
                  <a:lnTo>
                    <a:pt x="2" y="29"/>
                  </a:lnTo>
                  <a:lnTo>
                    <a:pt x="0" y="27"/>
                  </a:lnTo>
                  <a:lnTo>
                    <a:pt x="0" y="25"/>
                  </a:lnTo>
                  <a:lnTo>
                    <a:pt x="2" y="24"/>
                  </a:lnTo>
                  <a:lnTo>
                    <a:pt x="2" y="22"/>
                  </a:lnTo>
                  <a:lnTo>
                    <a:pt x="2" y="18"/>
                  </a:lnTo>
                  <a:lnTo>
                    <a:pt x="4" y="14"/>
                  </a:lnTo>
                  <a:lnTo>
                    <a:pt x="4" y="12"/>
                  </a:lnTo>
                  <a:lnTo>
                    <a:pt x="6" y="8"/>
                  </a:lnTo>
                  <a:lnTo>
                    <a:pt x="6" y="6"/>
                  </a:lnTo>
                  <a:lnTo>
                    <a:pt x="9" y="6"/>
                  </a:lnTo>
                  <a:lnTo>
                    <a:pt x="13" y="6"/>
                  </a:lnTo>
                  <a:lnTo>
                    <a:pt x="15" y="4"/>
                  </a:lnTo>
                  <a:lnTo>
                    <a:pt x="17" y="4"/>
                  </a:lnTo>
                  <a:lnTo>
                    <a:pt x="19" y="2"/>
                  </a:lnTo>
                  <a:lnTo>
                    <a:pt x="21" y="2"/>
                  </a:lnTo>
                  <a:lnTo>
                    <a:pt x="23" y="0"/>
                  </a:lnTo>
                  <a:lnTo>
                    <a:pt x="27" y="0"/>
                  </a:lnTo>
                  <a:lnTo>
                    <a:pt x="27" y="0"/>
                  </a:lnTo>
                  <a:lnTo>
                    <a:pt x="27" y="0"/>
                  </a:lnTo>
                  <a:lnTo>
                    <a:pt x="29" y="2"/>
                  </a:lnTo>
                  <a:lnTo>
                    <a:pt x="31" y="2"/>
                  </a:lnTo>
                  <a:lnTo>
                    <a:pt x="31" y="4"/>
                  </a:lnTo>
                  <a:lnTo>
                    <a:pt x="32" y="4"/>
                  </a:lnTo>
                  <a:lnTo>
                    <a:pt x="32" y="6"/>
                  </a:lnTo>
                  <a:lnTo>
                    <a:pt x="34" y="6"/>
                  </a:lnTo>
                  <a:lnTo>
                    <a:pt x="34" y="6"/>
                  </a:lnTo>
                  <a:lnTo>
                    <a:pt x="32" y="8"/>
                  </a:lnTo>
                  <a:lnTo>
                    <a:pt x="32" y="8"/>
                  </a:lnTo>
                  <a:lnTo>
                    <a:pt x="32" y="8"/>
                  </a:lnTo>
                  <a:lnTo>
                    <a:pt x="31" y="10"/>
                  </a:lnTo>
                  <a:lnTo>
                    <a:pt x="31" y="10"/>
                  </a:lnTo>
                  <a:lnTo>
                    <a:pt x="31" y="12"/>
                  </a:lnTo>
                  <a:lnTo>
                    <a:pt x="31" y="12"/>
                  </a:lnTo>
                  <a:lnTo>
                    <a:pt x="31" y="14"/>
                  </a:lnTo>
                  <a:lnTo>
                    <a:pt x="31" y="16"/>
                  </a:lnTo>
                  <a:lnTo>
                    <a:pt x="32" y="18"/>
                  </a:lnTo>
                  <a:lnTo>
                    <a:pt x="34" y="20"/>
                  </a:lnTo>
                  <a:lnTo>
                    <a:pt x="34" y="22"/>
                  </a:lnTo>
                  <a:lnTo>
                    <a:pt x="36" y="22"/>
                  </a:lnTo>
                  <a:lnTo>
                    <a:pt x="38" y="24"/>
                  </a:lnTo>
                  <a:lnTo>
                    <a:pt x="38" y="24"/>
                  </a:lnTo>
                  <a:lnTo>
                    <a:pt x="34" y="25"/>
                  </a:lnTo>
                  <a:lnTo>
                    <a:pt x="31" y="27"/>
                  </a:lnTo>
                  <a:lnTo>
                    <a:pt x="27" y="29"/>
                  </a:lnTo>
                  <a:lnTo>
                    <a:pt x="25" y="33"/>
                  </a:lnTo>
                  <a:lnTo>
                    <a:pt x="25" y="37"/>
                  </a:lnTo>
                  <a:lnTo>
                    <a:pt x="23" y="39"/>
                  </a:lnTo>
                  <a:lnTo>
                    <a:pt x="25" y="43"/>
                  </a:lnTo>
                  <a:lnTo>
                    <a:pt x="27" y="45"/>
                  </a:lnTo>
                  <a:lnTo>
                    <a:pt x="23" y="41"/>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77" name="Freeform 231"/>
            <p:cNvSpPr>
              <a:spLocks/>
            </p:cNvSpPr>
            <p:nvPr/>
          </p:nvSpPr>
          <p:spPr bwMode="auto">
            <a:xfrm>
              <a:off x="5295" y="1463"/>
              <a:ext cx="12" cy="19"/>
            </a:xfrm>
            <a:custGeom>
              <a:avLst/>
              <a:gdLst>
                <a:gd name="T0" fmla="*/ 12 w 12"/>
                <a:gd name="T1" fmla="*/ 0 h 18"/>
                <a:gd name="T2" fmla="*/ 12 w 12"/>
                <a:gd name="T3" fmla="*/ 10 h 18"/>
                <a:gd name="T4" fmla="*/ 10 w 12"/>
                <a:gd name="T5" fmla="*/ 10 h 18"/>
                <a:gd name="T6" fmla="*/ 8 w 12"/>
                <a:gd name="T7" fmla="*/ 12 h 18"/>
                <a:gd name="T8" fmla="*/ 8 w 12"/>
                <a:gd name="T9" fmla="*/ 14 h 18"/>
                <a:gd name="T10" fmla="*/ 6 w 12"/>
                <a:gd name="T11" fmla="*/ 14 h 18"/>
                <a:gd name="T12" fmla="*/ 4 w 12"/>
                <a:gd name="T13" fmla="*/ 16 h 18"/>
                <a:gd name="T14" fmla="*/ 4 w 12"/>
                <a:gd name="T15" fmla="*/ 16 h 18"/>
                <a:gd name="T16" fmla="*/ 2 w 12"/>
                <a:gd name="T17" fmla="*/ 18 h 18"/>
                <a:gd name="T18" fmla="*/ 0 w 12"/>
                <a:gd name="T19" fmla="*/ 18 h 18"/>
                <a:gd name="T20" fmla="*/ 0 w 12"/>
                <a:gd name="T21" fmla="*/ 16 h 18"/>
                <a:gd name="T22" fmla="*/ 0 w 12"/>
                <a:gd name="T23" fmla="*/ 14 h 18"/>
                <a:gd name="T24" fmla="*/ 2 w 12"/>
                <a:gd name="T25" fmla="*/ 12 h 18"/>
                <a:gd name="T26" fmla="*/ 4 w 12"/>
                <a:gd name="T27" fmla="*/ 10 h 18"/>
                <a:gd name="T28" fmla="*/ 6 w 12"/>
                <a:gd name="T29" fmla="*/ 6 h 18"/>
                <a:gd name="T30" fmla="*/ 8 w 12"/>
                <a:gd name="T31" fmla="*/ 4 h 18"/>
                <a:gd name="T32" fmla="*/ 10 w 12"/>
                <a:gd name="T33" fmla="*/ 2 h 18"/>
                <a:gd name="T34" fmla="*/ 12 w 12"/>
                <a:gd name="T35"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 h="18">
                  <a:moveTo>
                    <a:pt x="12" y="0"/>
                  </a:moveTo>
                  <a:lnTo>
                    <a:pt x="12" y="10"/>
                  </a:lnTo>
                  <a:lnTo>
                    <a:pt x="10" y="10"/>
                  </a:lnTo>
                  <a:lnTo>
                    <a:pt x="8" y="12"/>
                  </a:lnTo>
                  <a:lnTo>
                    <a:pt x="8" y="14"/>
                  </a:lnTo>
                  <a:lnTo>
                    <a:pt x="6" y="14"/>
                  </a:lnTo>
                  <a:lnTo>
                    <a:pt x="4" y="16"/>
                  </a:lnTo>
                  <a:lnTo>
                    <a:pt x="4" y="16"/>
                  </a:lnTo>
                  <a:lnTo>
                    <a:pt x="2" y="18"/>
                  </a:lnTo>
                  <a:lnTo>
                    <a:pt x="0" y="18"/>
                  </a:lnTo>
                  <a:lnTo>
                    <a:pt x="0" y="16"/>
                  </a:lnTo>
                  <a:lnTo>
                    <a:pt x="0" y="14"/>
                  </a:lnTo>
                  <a:lnTo>
                    <a:pt x="2" y="12"/>
                  </a:lnTo>
                  <a:lnTo>
                    <a:pt x="4" y="10"/>
                  </a:lnTo>
                  <a:lnTo>
                    <a:pt x="6" y="6"/>
                  </a:lnTo>
                  <a:lnTo>
                    <a:pt x="8" y="4"/>
                  </a:lnTo>
                  <a:lnTo>
                    <a:pt x="10" y="2"/>
                  </a:lnTo>
                  <a:lnTo>
                    <a:pt x="12"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78" name="Freeform 232"/>
            <p:cNvSpPr>
              <a:spLocks/>
            </p:cNvSpPr>
            <p:nvPr/>
          </p:nvSpPr>
          <p:spPr bwMode="auto">
            <a:xfrm>
              <a:off x="5307" y="1456"/>
              <a:ext cx="7" cy="18"/>
            </a:xfrm>
            <a:custGeom>
              <a:avLst/>
              <a:gdLst>
                <a:gd name="T0" fmla="*/ 1 w 7"/>
                <a:gd name="T1" fmla="*/ 2 h 16"/>
                <a:gd name="T2" fmla="*/ 1 w 7"/>
                <a:gd name="T3" fmla="*/ 16 h 16"/>
                <a:gd name="T4" fmla="*/ 7 w 7"/>
                <a:gd name="T5" fmla="*/ 16 h 16"/>
                <a:gd name="T6" fmla="*/ 7 w 7"/>
                <a:gd name="T7" fmla="*/ 0 h 16"/>
                <a:gd name="T8" fmla="*/ 5 w 7"/>
                <a:gd name="T9" fmla="*/ 0 h 16"/>
                <a:gd name="T10" fmla="*/ 3 w 7"/>
                <a:gd name="T11" fmla="*/ 0 h 16"/>
                <a:gd name="T12" fmla="*/ 3 w 7"/>
                <a:gd name="T13" fmla="*/ 0 h 16"/>
                <a:gd name="T14" fmla="*/ 1 w 7"/>
                <a:gd name="T15" fmla="*/ 0 h 16"/>
                <a:gd name="T16" fmla="*/ 1 w 7"/>
                <a:gd name="T17" fmla="*/ 0 h 16"/>
                <a:gd name="T18" fmla="*/ 0 w 7"/>
                <a:gd name="T19" fmla="*/ 0 h 16"/>
                <a:gd name="T20" fmla="*/ 0 w 7"/>
                <a:gd name="T21" fmla="*/ 0 h 16"/>
                <a:gd name="T22" fmla="*/ 0 w 7"/>
                <a:gd name="T23" fmla="*/ 0 h 16"/>
                <a:gd name="T24" fmla="*/ 1 w 7"/>
                <a:gd name="T25" fmla="*/ 2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 h="16">
                  <a:moveTo>
                    <a:pt x="1" y="2"/>
                  </a:moveTo>
                  <a:lnTo>
                    <a:pt x="1" y="16"/>
                  </a:lnTo>
                  <a:lnTo>
                    <a:pt x="7" y="16"/>
                  </a:lnTo>
                  <a:lnTo>
                    <a:pt x="7" y="0"/>
                  </a:lnTo>
                  <a:lnTo>
                    <a:pt x="5" y="0"/>
                  </a:lnTo>
                  <a:lnTo>
                    <a:pt x="3" y="0"/>
                  </a:lnTo>
                  <a:lnTo>
                    <a:pt x="3" y="0"/>
                  </a:lnTo>
                  <a:lnTo>
                    <a:pt x="1" y="0"/>
                  </a:lnTo>
                  <a:lnTo>
                    <a:pt x="1" y="0"/>
                  </a:lnTo>
                  <a:lnTo>
                    <a:pt x="0" y="0"/>
                  </a:lnTo>
                  <a:lnTo>
                    <a:pt x="0" y="0"/>
                  </a:lnTo>
                  <a:lnTo>
                    <a:pt x="0" y="0"/>
                  </a:lnTo>
                  <a:lnTo>
                    <a:pt x="1" y="2"/>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79" name="Freeform 233"/>
            <p:cNvSpPr>
              <a:spLocks/>
            </p:cNvSpPr>
            <p:nvPr/>
          </p:nvSpPr>
          <p:spPr bwMode="auto">
            <a:xfrm>
              <a:off x="3913" y="1505"/>
              <a:ext cx="478" cy="207"/>
            </a:xfrm>
            <a:custGeom>
              <a:avLst/>
              <a:gdLst>
                <a:gd name="T0" fmla="*/ 16 w 478"/>
                <a:gd name="T1" fmla="*/ 71 h 190"/>
                <a:gd name="T2" fmla="*/ 47 w 478"/>
                <a:gd name="T3" fmla="*/ 80 h 190"/>
                <a:gd name="T4" fmla="*/ 62 w 478"/>
                <a:gd name="T5" fmla="*/ 90 h 190"/>
                <a:gd name="T6" fmla="*/ 73 w 478"/>
                <a:gd name="T7" fmla="*/ 101 h 190"/>
                <a:gd name="T8" fmla="*/ 73 w 478"/>
                <a:gd name="T9" fmla="*/ 107 h 190"/>
                <a:gd name="T10" fmla="*/ 73 w 478"/>
                <a:gd name="T11" fmla="*/ 111 h 190"/>
                <a:gd name="T12" fmla="*/ 73 w 478"/>
                <a:gd name="T13" fmla="*/ 115 h 190"/>
                <a:gd name="T14" fmla="*/ 75 w 478"/>
                <a:gd name="T15" fmla="*/ 121 h 190"/>
                <a:gd name="T16" fmla="*/ 79 w 478"/>
                <a:gd name="T17" fmla="*/ 122 h 190"/>
                <a:gd name="T18" fmla="*/ 89 w 478"/>
                <a:gd name="T19" fmla="*/ 124 h 190"/>
                <a:gd name="T20" fmla="*/ 118 w 478"/>
                <a:gd name="T21" fmla="*/ 130 h 190"/>
                <a:gd name="T22" fmla="*/ 148 w 478"/>
                <a:gd name="T23" fmla="*/ 142 h 190"/>
                <a:gd name="T24" fmla="*/ 167 w 478"/>
                <a:gd name="T25" fmla="*/ 157 h 190"/>
                <a:gd name="T26" fmla="*/ 189 w 478"/>
                <a:gd name="T27" fmla="*/ 169 h 190"/>
                <a:gd name="T28" fmla="*/ 261 w 478"/>
                <a:gd name="T29" fmla="*/ 174 h 190"/>
                <a:gd name="T30" fmla="*/ 296 w 478"/>
                <a:gd name="T31" fmla="*/ 186 h 190"/>
                <a:gd name="T32" fmla="*/ 321 w 478"/>
                <a:gd name="T33" fmla="*/ 190 h 190"/>
                <a:gd name="T34" fmla="*/ 338 w 478"/>
                <a:gd name="T35" fmla="*/ 180 h 190"/>
                <a:gd name="T36" fmla="*/ 380 w 478"/>
                <a:gd name="T37" fmla="*/ 172 h 190"/>
                <a:gd name="T38" fmla="*/ 392 w 478"/>
                <a:gd name="T39" fmla="*/ 163 h 190"/>
                <a:gd name="T40" fmla="*/ 400 w 478"/>
                <a:gd name="T41" fmla="*/ 147 h 190"/>
                <a:gd name="T42" fmla="*/ 396 w 478"/>
                <a:gd name="T43" fmla="*/ 136 h 190"/>
                <a:gd name="T44" fmla="*/ 390 w 478"/>
                <a:gd name="T45" fmla="*/ 122 h 190"/>
                <a:gd name="T46" fmla="*/ 434 w 478"/>
                <a:gd name="T47" fmla="*/ 113 h 190"/>
                <a:gd name="T48" fmla="*/ 457 w 478"/>
                <a:gd name="T49" fmla="*/ 101 h 190"/>
                <a:gd name="T50" fmla="*/ 469 w 478"/>
                <a:gd name="T51" fmla="*/ 99 h 190"/>
                <a:gd name="T52" fmla="*/ 478 w 478"/>
                <a:gd name="T53" fmla="*/ 92 h 190"/>
                <a:gd name="T54" fmla="*/ 473 w 478"/>
                <a:gd name="T55" fmla="*/ 86 h 190"/>
                <a:gd name="T56" fmla="*/ 469 w 478"/>
                <a:gd name="T57" fmla="*/ 82 h 190"/>
                <a:gd name="T58" fmla="*/ 461 w 478"/>
                <a:gd name="T59" fmla="*/ 76 h 190"/>
                <a:gd name="T60" fmla="*/ 455 w 478"/>
                <a:gd name="T61" fmla="*/ 74 h 190"/>
                <a:gd name="T62" fmla="*/ 444 w 478"/>
                <a:gd name="T63" fmla="*/ 74 h 190"/>
                <a:gd name="T64" fmla="*/ 438 w 478"/>
                <a:gd name="T65" fmla="*/ 78 h 190"/>
                <a:gd name="T66" fmla="*/ 417 w 478"/>
                <a:gd name="T67" fmla="*/ 74 h 190"/>
                <a:gd name="T68" fmla="*/ 407 w 478"/>
                <a:gd name="T69" fmla="*/ 57 h 190"/>
                <a:gd name="T70" fmla="*/ 403 w 478"/>
                <a:gd name="T71" fmla="*/ 40 h 190"/>
                <a:gd name="T72" fmla="*/ 382 w 478"/>
                <a:gd name="T73" fmla="*/ 36 h 190"/>
                <a:gd name="T74" fmla="*/ 363 w 478"/>
                <a:gd name="T75" fmla="*/ 38 h 190"/>
                <a:gd name="T76" fmla="*/ 355 w 478"/>
                <a:gd name="T77" fmla="*/ 48 h 190"/>
                <a:gd name="T78" fmla="*/ 336 w 478"/>
                <a:gd name="T79" fmla="*/ 50 h 190"/>
                <a:gd name="T80" fmla="*/ 315 w 478"/>
                <a:gd name="T81" fmla="*/ 50 h 190"/>
                <a:gd name="T82" fmla="*/ 286 w 478"/>
                <a:gd name="T83" fmla="*/ 46 h 190"/>
                <a:gd name="T84" fmla="*/ 263 w 478"/>
                <a:gd name="T85" fmla="*/ 32 h 190"/>
                <a:gd name="T86" fmla="*/ 240 w 478"/>
                <a:gd name="T87" fmla="*/ 30 h 190"/>
                <a:gd name="T88" fmla="*/ 229 w 478"/>
                <a:gd name="T89" fmla="*/ 34 h 190"/>
                <a:gd name="T90" fmla="*/ 208 w 478"/>
                <a:gd name="T91" fmla="*/ 34 h 190"/>
                <a:gd name="T92" fmla="*/ 190 w 478"/>
                <a:gd name="T93" fmla="*/ 23 h 190"/>
                <a:gd name="T94" fmla="*/ 127 w 478"/>
                <a:gd name="T95" fmla="*/ 2 h 190"/>
                <a:gd name="T96" fmla="*/ 127 w 478"/>
                <a:gd name="T97" fmla="*/ 5 h 190"/>
                <a:gd name="T98" fmla="*/ 127 w 478"/>
                <a:gd name="T99" fmla="*/ 9 h 190"/>
                <a:gd name="T100" fmla="*/ 135 w 478"/>
                <a:gd name="T101" fmla="*/ 23 h 190"/>
                <a:gd name="T102" fmla="*/ 141 w 478"/>
                <a:gd name="T103" fmla="*/ 38 h 190"/>
                <a:gd name="T104" fmla="*/ 89 w 478"/>
                <a:gd name="T105" fmla="*/ 34 h 190"/>
                <a:gd name="T106" fmla="*/ 87 w 478"/>
                <a:gd name="T107" fmla="*/ 28 h 190"/>
                <a:gd name="T108" fmla="*/ 83 w 478"/>
                <a:gd name="T109" fmla="*/ 25 h 190"/>
                <a:gd name="T110" fmla="*/ 79 w 478"/>
                <a:gd name="T111" fmla="*/ 25 h 190"/>
                <a:gd name="T112" fmla="*/ 66 w 478"/>
                <a:gd name="T113" fmla="*/ 28 h 190"/>
                <a:gd name="T114" fmla="*/ 58 w 478"/>
                <a:gd name="T115" fmla="*/ 27 h 190"/>
                <a:gd name="T116" fmla="*/ 43 w 478"/>
                <a:gd name="T117" fmla="*/ 28 h 190"/>
                <a:gd name="T118" fmla="*/ 24 w 478"/>
                <a:gd name="T119" fmla="*/ 42 h 190"/>
                <a:gd name="T120" fmla="*/ 10 w 478"/>
                <a:gd name="T121" fmla="*/ 46 h 190"/>
                <a:gd name="T122" fmla="*/ 4 w 478"/>
                <a:gd name="T123" fmla="*/ 5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78" h="190">
                  <a:moveTo>
                    <a:pt x="0" y="55"/>
                  </a:moveTo>
                  <a:lnTo>
                    <a:pt x="6" y="61"/>
                  </a:lnTo>
                  <a:lnTo>
                    <a:pt x="10" y="65"/>
                  </a:lnTo>
                  <a:lnTo>
                    <a:pt x="16" y="71"/>
                  </a:lnTo>
                  <a:lnTo>
                    <a:pt x="24" y="74"/>
                  </a:lnTo>
                  <a:lnTo>
                    <a:pt x="31" y="76"/>
                  </a:lnTo>
                  <a:lnTo>
                    <a:pt x="39" y="78"/>
                  </a:lnTo>
                  <a:lnTo>
                    <a:pt x="47" y="80"/>
                  </a:lnTo>
                  <a:lnTo>
                    <a:pt x="56" y="80"/>
                  </a:lnTo>
                  <a:lnTo>
                    <a:pt x="56" y="82"/>
                  </a:lnTo>
                  <a:lnTo>
                    <a:pt x="58" y="86"/>
                  </a:lnTo>
                  <a:lnTo>
                    <a:pt x="62" y="90"/>
                  </a:lnTo>
                  <a:lnTo>
                    <a:pt x="64" y="94"/>
                  </a:lnTo>
                  <a:lnTo>
                    <a:pt x="68" y="98"/>
                  </a:lnTo>
                  <a:lnTo>
                    <a:pt x="70" y="99"/>
                  </a:lnTo>
                  <a:lnTo>
                    <a:pt x="73" y="101"/>
                  </a:lnTo>
                  <a:lnTo>
                    <a:pt x="73" y="103"/>
                  </a:lnTo>
                  <a:lnTo>
                    <a:pt x="73" y="105"/>
                  </a:lnTo>
                  <a:lnTo>
                    <a:pt x="73" y="105"/>
                  </a:lnTo>
                  <a:lnTo>
                    <a:pt x="73" y="107"/>
                  </a:lnTo>
                  <a:lnTo>
                    <a:pt x="73" y="107"/>
                  </a:lnTo>
                  <a:lnTo>
                    <a:pt x="73" y="109"/>
                  </a:lnTo>
                  <a:lnTo>
                    <a:pt x="73" y="109"/>
                  </a:lnTo>
                  <a:lnTo>
                    <a:pt x="73" y="111"/>
                  </a:lnTo>
                  <a:lnTo>
                    <a:pt x="73" y="111"/>
                  </a:lnTo>
                  <a:lnTo>
                    <a:pt x="73" y="113"/>
                  </a:lnTo>
                  <a:lnTo>
                    <a:pt x="73" y="115"/>
                  </a:lnTo>
                  <a:lnTo>
                    <a:pt x="73" y="115"/>
                  </a:lnTo>
                  <a:lnTo>
                    <a:pt x="73" y="117"/>
                  </a:lnTo>
                  <a:lnTo>
                    <a:pt x="75" y="117"/>
                  </a:lnTo>
                  <a:lnTo>
                    <a:pt x="75" y="119"/>
                  </a:lnTo>
                  <a:lnTo>
                    <a:pt x="75" y="121"/>
                  </a:lnTo>
                  <a:lnTo>
                    <a:pt x="75" y="121"/>
                  </a:lnTo>
                  <a:lnTo>
                    <a:pt x="77" y="122"/>
                  </a:lnTo>
                  <a:lnTo>
                    <a:pt x="77" y="122"/>
                  </a:lnTo>
                  <a:lnTo>
                    <a:pt x="79" y="122"/>
                  </a:lnTo>
                  <a:lnTo>
                    <a:pt x="83" y="124"/>
                  </a:lnTo>
                  <a:lnTo>
                    <a:pt x="85" y="124"/>
                  </a:lnTo>
                  <a:lnTo>
                    <a:pt x="87" y="124"/>
                  </a:lnTo>
                  <a:lnTo>
                    <a:pt x="89" y="124"/>
                  </a:lnTo>
                  <a:lnTo>
                    <a:pt x="89" y="124"/>
                  </a:lnTo>
                  <a:lnTo>
                    <a:pt x="98" y="126"/>
                  </a:lnTo>
                  <a:lnTo>
                    <a:pt x="108" y="128"/>
                  </a:lnTo>
                  <a:lnTo>
                    <a:pt x="118" y="130"/>
                  </a:lnTo>
                  <a:lnTo>
                    <a:pt x="125" y="134"/>
                  </a:lnTo>
                  <a:lnTo>
                    <a:pt x="133" y="138"/>
                  </a:lnTo>
                  <a:lnTo>
                    <a:pt x="141" y="140"/>
                  </a:lnTo>
                  <a:lnTo>
                    <a:pt x="148" y="142"/>
                  </a:lnTo>
                  <a:lnTo>
                    <a:pt x="156" y="144"/>
                  </a:lnTo>
                  <a:lnTo>
                    <a:pt x="158" y="147"/>
                  </a:lnTo>
                  <a:lnTo>
                    <a:pt x="162" y="151"/>
                  </a:lnTo>
                  <a:lnTo>
                    <a:pt x="167" y="157"/>
                  </a:lnTo>
                  <a:lnTo>
                    <a:pt x="171" y="161"/>
                  </a:lnTo>
                  <a:lnTo>
                    <a:pt x="177" y="165"/>
                  </a:lnTo>
                  <a:lnTo>
                    <a:pt x="183" y="167"/>
                  </a:lnTo>
                  <a:lnTo>
                    <a:pt x="189" y="169"/>
                  </a:lnTo>
                  <a:lnTo>
                    <a:pt x="194" y="169"/>
                  </a:lnTo>
                  <a:lnTo>
                    <a:pt x="212" y="172"/>
                  </a:lnTo>
                  <a:lnTo>
                    <a:pt x="258" y="172"/>
                  </a:lnTo>
                  <a:lnTo>
                    <a:pt x="261" y="174"/>
                  </a:lnTo>
                  <a:lnTo>
                    <a:pt x="269" y="178"/>
                  </a:lnTo>
                  <a:lnTo>
                    <a:pt x="277" y="180"/>
                  </a:lnTo>
                  <a:lnTo>
                    <a:pt x="286" y="184"/>
                  </a:lnTo>
                  <a:lnTo>
                    <a:pt x="296" y="186"/>
                  </a:lnTo>
                  <a:lnTo>
                    <a:pt x="304" y="188"/>
                  </a:lnTo>
                  <a:lnTo>
                    <a:pt x="311" y="190"/>
                  </a:lnTo>
                  <a:lnTo>
                    <a:pt x="317" y="190"/>
                  </a:lnTo>
                  <a:lnTo>
                    <a:pt x="321" y="190"/>
                  </a:lnTo>
                  <a:lnTo>
                    <a:pt x="325" y="188"/>
                  </a:lnTo>
                  <a:lnTo>
                    <a:pt x="329" y="186"/>
                  </a:lnTo>
                  <a:lnTo>
                    <a:pt x="334" y="182"/>
                  </a:lnTo>
                  <a:lnTo>
                    <a:pt x="338" y="180"/>
                  </a:lnTo>
                  <a:lnTo>
                    <a:pt x="344" y="176"/>
                  </a:lnTo>
                  <a:lnTo>
                    <a:pt x="348" y="174"/>
                  </a:lnTo>
                  <a:lnTo>
                    <a:pt x="354" y="172"/>
                  </a:lnTo>
                  <a:lnTo>
                    <a:pt x="380" y="172"/>
                  </a:lnTo>
                  <a:lnTo>
                    <a:pt x="382" y="170"/>
                  </a:lnTo>
                  <a:lnTo>
                    <a:pt x="386" y="169"/>
                  </a:lnTo>
                  <a:lnTo>
                    <a:pt x="388" y="167"/>
                  </a:lnTo>
                  <a:lnTo>
                    <a:pt x="392" y="163"/>
                  </a:lnTo>
                  <a:lnTo>
                    <a:pt x="396" y="159"/>
                  </a:lnTo>
                  <a:lnTo>
                    <a:pt x="398" y="155"/>
                  </a:lnTo>
                  <a:lnTo>
                    <a:pt x="400" y="151"/>
                  </a:lnTo>
                  <a:lnTo>
                    <a:pt x="400" y="147"/>
                  </a:lnTo>
                  <a:lnTo>
                    <a:pt x="400" y="144"/>
                  </a:lnTo>
                  <a:lnTo>
                    <a:pt x="398" y="142"/>
                  </a:lnTo>
                  <a:lnTo>
                    <a:pt x="396" y="140"/>
                  </a:lnTo>
                  <a:lnTo>
                    <a:pt x="396" y="136"/>
                  </a:lnTo>
                  <a:lnTo>
                    <a:pt x="394" y="134"/>
                  </a:lnTo>
                  <a:lnTo>
                    <a:pt x="392" y="130"/>
                  </a:lnTo>
                  <a:lnTo>
                    <a:pt x="390" y="126"/>
                  </a:lnTo>
                  <a:lnTo>
                    <a:pt x="390" y="122"/>
                  </a:lnTo>
                  <a:lnTo>
                    <a:pt x="421" y="122"/>
                  </a:lnTo>
                  <a:lnTo>
                    <a:pt x="423" y="121"/>
                  </a:lnTo>
                  <a:lnTo>
                    <a:pt x="428" y="117"/>
                  </a:lnTo>
                  <a:lnTo>
                    <a:pt x="434" y="113"/>
                  </a:lnTo>
                  <a:lnTo>
                    <a:pt x="440" y="111"/>
                  </a:lnTo>
                  <a:lnTo>
                    <a:pt x="446" y="107"/>
                  </a:lnTo>
                  <a:lnTo>
                    <a:pt x="451" y="103"/>
                  </a:lnTo>
                  <a:lnTo>
                    <a:pt x="457" y="101"/>
                  </a:lnTo>
                  <a:lnTo>
                    <a:pt x="459" y="101"/>
                  </a:lnTo>
                  <a:lnTo>
                    <a:pt x="461" y="101"/>
                  </a:lnTo>
                  <a:lnTo>
                    <a:pt x="465" y="99"/>
                  </a:lnTo>
                  <a:lnTo>
                    <a:pt x="469" y="99"/>
                  </a:lnTo>
                  <a:lnTo>
                    <a:pt x="471" y="98"/>
                  </a:lnTo>
                  <a:lnTo>
                    <a:pt x="474" y="96"/>
                  </a:lnTo>
                  <a:lnTo>
                    <a:pt x="476" y="94"/>
                  </a:lnTo>
                  <a:lnTo>
                    <a:pt x="478" y="92"/>
                  </a:lnTo>
                  <a:lnTo>
                    <a:pt x="478" y="90"/>
                  </a:lnTo>
                  <a:lnTo>
                    <a:pt x="476" y="88"/>
                  </a:lnTo>
                  <a:lnTo>
                    <a:pt x="474" y="88"/>
                  </a:lnTo>
                  <a:lnTo>
                    <a:pt x="473" y="86"/>
                  </a:lnTo>
                  <a:lnTo>
                    <a:pt x="471" y="86"/>
                  </a:lnTo>
                  <a:lnTo>
                    <a:pt x="471" y="84"/>
                  </a:lnTo>
                  <a:lnTo>
                    <a:pt x="469" y="82"/>
                  </a:lnTo>
                  <a:lnTo>
                    <a:pt x="469" y="82"/>
                  </a:lnTo>
                  <a:lnTo>
                    <a:pt x="469" y="80"/>
                  </a:lnTo>
                  <a:lnTo>
                    <a:pt x="465" y="78"/>
                  </a:lnTo>
                  <a:lnTo>
                    <a:pt x="463" y="78"/>
                  </a:lnTo>
                  <a:lnTo>
                    <a:pt x="461" y="76"/>
                  </a:lnTo>
                  <a:lnTo>
                    <a:pt x="459" y="76"/>
                  </a:lnTo>
                  <a:lnTo>
                    <a:pt x="459" y="74"/>
                  </a:lnTo>
                  <a:lnTo>
                    <a:pt x="457" y="74"/>
                  </a:lnTo>
                  <a:lnTo>
                    <a:pt x="455" y="74"/>
                  </a:lnTo>
                  <a:lnTo>
                    <a:pt x="453" y="74"/>
                  </a:lnTo>
                  <a:lnTo>
                    <a:pt x="449" y="74"/>
                  </a:lnTo>
                  <a:lnTo>
                    <a:pt x="446" y="74"/>
                  </a:lnTo>
                  <a:lnTo>
                    <a:pt x="444" y="74"/>
                  </a:lnTo>
                  <a:lnTo>
                    <a:pt x="444" y="76"/>
                  </a:lnTo>
                  <a:lnTo>
                    <a:pt x="442" y="76"/>
                  </a:lnTo>
                  <a:lnTo>
                    <a:pt x="440" y="76"/>
                  </a:lnTo>
                  <a:lnTo>
                    <a:pt x="438" y="78"/>
                  </a:lnTo>
                  <a:lnTo>
                    <a:pt x="434" y="78"/>
                  </a:lnTo>
                  <a:lnTo>
                    <a:pt x="428" y="78"/>
                  </a:lnTo>
                  <a:lnTo>
                    <a:pt x="423" y="76"/>
                  </a:lnTo>
                  <a:lnTo>
                    <a:pt x="417" y="74"/>
                  </a:lnTo>
                  <a:lnTo>
                    <a:pt x="413" y="71"/>
                  </a:lnTo>
                  <a:lnTo>
                    <a:pt x="411" y="67"/>
                  </a:lnTo>
                  <a:lnTo>
                    <a:pt x="409" y="63"/>
                  </a:lnTo>
                  <a:lnTo>
                    <a:pt x="407" y="57"/>
                  </a:lnTo>
                  <a:lnTo>
                    <a:pt x="405" y="50"/>
                  </a:lnTo>
                  <a:lnTo>
                    <a:pt x="405" y="40"/>
                  </a:lnTo>
                  <a:lnTo>
                    <a:pt x="405" y="40"/>
                  </a:lnTo>
                  <a:lnTo>
                    <a:pt x="403" y="40"/>
                  </a:lnTo>
                  <a:lnTo>
                    <a:pt x="400" y="38"/>
                  </a:lnTo>
                  <a:lnTo>
                    <a:pt x="394" y="38"/>
                  </a:lnTo>
                  <a:lnTo>
                    <a:pt x="390" y="36"/>
                  </a:lnTo>
                  <a:lnTo>
                    <a:pt x="382" y="36"/>
                  </a:lnTo>
                  <a:lnTo>
                    <a:pt x="377" y="34"/>
                  </a:lnTo>
                  <a:lnTo>
                    <a:pt x="371" y="34"/>
                  </a:lnTo>
                  <a:lnTo>
                    <a:pt x="365" y="36"/>
                  </a:lnTo>
                  <a:lnTo>
                    <a:pt x="363" y="38"/>
                  </a:lnTo>
                  <a:lnTo>
                    <a:pt x="359" y="40"/>
                  </a:lnTo>
                  <a:lnTo>
                    <a:pt x="359" y="42"/>
                  </a:lnTo>
                  <a:lnTo>
                    <a:pt x="357" y="46"/>
                  </a:lnTo>
                  <a:lnTo>
                    <a:pt x="355" y="48"/>
                  </a:lnTo>
                  <a:lnTo>
                    <a:pt x="352" y="50"/>
                  </a:lnTo>
                  <a:lnTo>
                    <a:pt x="346" y="50"/>
                  </a:lnTo>
                  <a:lnTo>
                    <a:pt x="342" y="50"/>
                  </a:lnTo>
                  <a:lnTo>
                    <a:pt x="336" y="50"/>
                  </a:lnTo>
                  <a:lnTo>
                    <a:pt x="332" y="50"/>
                  </a:lnTo>
                  <a:lnTo>
                    <a:pt x="327" y="50"/>
                  </a:lnTo>
                  <a:lnTo>
                    <a:pt x="321" y="50"/>
                  </a:lnTo>
                  <a:lnTo>
                    <a:pt x="315" y="50"/>
                  </a:lnTo>
                  <a:lnTo>
                    <a:pt x="307" y="50"/>
                  </a:lnTo>
                  <a:lnTo>
                    <a:pt x="298" y="50"/>
                  </a:lnTo>
                  <a:lnTo>
                    <a:pt x="292" y="48"/>
                  </a:lnTo>
                  <a:lnTo>
                    <a:pt x="286" y="46"/>
                  </a:lnTo>
                  <a:lnTo>
                    <a:pt x="281" y="42"/>
                  </a:lnTo>
                  <a:lnTo>
                    <a:pt x="277" y="38"/>
                  </a:lnTo>
                  <a:lnTo>
                    <a:pt x="269" y="34"/>
                  </a:lnTo>
                  <a:lnTo>
                    <a:pt x="263" y="32"/>
                  </a:lnTo>
                  <a:lnTo>
                    <a:pt x="256" y="30"/>
                  </a:lnTo>
                  <a:lnTo>
                    <a:pt x="246" y="28"/>
                  </a:lnTo>
                  <a:lnTo>
                    <a:pt x="242" y="28"/>
                  </a:lnTo>
                  <a:lnTo>
                    <a:pt x="240" y="30"/>
                  </a:lnTo>
                  <a:lnTo>
                    <a:pt x="236" y="30"/>
                  </a:lnTo>
                  <a:lnTo>
                    <a:pt x="235" y="32"/>
                  </a:lnTo>
                  <a:lnTo>
                    <a:pt x="231" y="32"/>
                  </a:lnTo>
                  <a:lnTo>
                    <a:pt x="229" y="34"/>
                  </a:lnTo>
                  <a:lnTo>
                    <a:pt x="225" y="34"/>
                  </a:lnTo>
                  <a:lnTo>
                    <a:pt x="221" y="34"/>
                  </a:lnTo>
                  <a:lnTo>
                    <a:pt x="213" y="34"/>
                  </a:lnTo>
                  <a:lnTo>
                    <a:pt x="208" y="34"/>
                  </a:lnTo>
                  <a:lnTo>
                    <a:pt x="202" y="32"/>
                  </a:lnTo>
                  <a:lnTo>
                    <a:pt x="198" y="30"/>
                  </a:lnTo>
                  <a:lnTo>
                    <a:pt x="194" y="27"/>
                  </a:lnTo>
                  <a:lnTo>
                    <a:pt x="190" y="23"/>
                  </a:lnTo>
                  <a:lnTo>
                    <a:pt x="189" y="17"/>
                  </a:lnTo>
                  <a:lnTo>
                    <a:pt x="187" y="11"/>
                  </a:lnTo>
                  <a:lnTo>
                    <a:pt x="131" y="0"/>
                  </a:lnTo>
                  <a:lnTo>
                    <a:pt x="127" y="2"/>
                  </a:lnTo>
                  <a:lnTo>
                    <a:pt x="127" y="2"/>
                  </a:lnTo>
                  <a:lnTo>
                    <a:pt x="127" y="3"/>
                  </a:lnTo>
                  <a:lnTo>
                    <a:pt x="127" y="3"/>
                  </a:lnTo>
                  <a:lnTo>
                    <a:pt x="127" y="5"/>
                  </a:lnTo>
                  <a:lnTo>
                    <a:pt x="127" y="7"/>
                  </a:lnTo>
                  <a:lnTo>
                    <a:pt x="127" y="7"/>
                  </a:lnTo>
                  <a:lnTo>
                    <a:pt x="127" y="9"/>
                  </a:lnTo>
                  <a:lnTo>
                    <a:pt x="127" y="9"/>
                  </a:lnTo>
                  <a:lnTo>
                    <a:pt x="127" y="13"/>
                  </a:lnTo>
                  <a:lnTo>
                    <a:pt x="129" y="17"/>
                  </a:lnTo>
                  <a:lnTo>
                    <a:pt x="133" y="19"/>
                  </a:lnTo>
                  <a:lnTo>
                    <a:pt x="135" y="23"/>
                  </a:lnTo>
                  <a:lnTo>
                    <a:pt x="139" y="27"/>
                  </a:lnTo>
                  <a:lnTo>
                    <a:pt x="141" y="28"/>
                  </a:lnTo>
                  <a:lnTo>
                    <a:pt x="141" y="34"/>
                  </a:lnTo>
                  <a:lnTo>
                    <a:pt x="141" y="38"/>
                  </a:lnTo>
                  <a:lnTo>
                    <a:pt x="89" y="38"/>
                  </a:lnTo>
                  <a:lnTo>
                    <a:pt x="89" y="38"/>
                  </a:lnTo>
                  <a:lnTo>
                    <a:pt x="89" y="36"/>
                  </a:lnTo>
                  <a:lnTo>
                    <a:pt x="89" y="34"/>
                  </a:lnTo>
                  <a:lnTo>
                    <a:pt x="87" y="34"/>
                  </a:lnTo>
                  <a:lnTo>
                    <a:pt x="87" y="32"/>
                  </a:lnTo>
                  <a:lnTo>
                    <a:pt x="87" y="30"/>
                  </a:lnTo>
                  <a:lnTo>
                    <a:pt x="87" y="28"/>
                  </a:lnTo>
                  <a:lnTo>
                    <a:pt x="85" y="25"/>
                  </a:lnTo>
                  <a:lnTo>
                    <a:pt x="85" y="25"/>
                  </a:lnTo>
                  <a:lnTo>
                    <a:pt x="85" y="25"/>
                  </a:lnTo>
                  <a:lnTo>
                    <a:pt x="83" y="25"/>
                  </a:lnTo>
                  <a:lnTo>
                    <a:pt x="81" y="25"/>
                  </a:lnTo>
                  <a:lnTo>
                    <a:pt x="81" y="25"/>
                  </a:lnTo>
                  <a:lnTo>
                    <a:pt x="79" y="25"/>
                  </a:lnTo>
                  <a:lnTo>
                    <a:pt x="79" y="25"/>
                  </a:lnTo>
                  <a:lnTo>
                    <a:pt x="77" y="25"/>
                  </a:lnTo>
                  <a:lnTo>
                    <a:pt x="70" y="28"/>
                  </a:lnTo>
                  <a:lnTo>
                    <a:pt x="68" y="28"/>
                  </a:lnTo>
                  <a:lnTo>
                    <a:pt x="66" y="28"/>
                  </a:lnTo>
                  <a:lnTo>
                    <a:pt x="64" y="28"/>
                  </a:lnTo>
                  <a:lnTo>
                    <a:pt x="62" y="27"/>
                  </a:lnTo>
                  <a:lnTo>
                    <a:pt x="60" y="27"/>
                  </a:lnTo>
                  <a:lnTo>
                    <a:pt x="58" y="27"/>
                  </a:lnTo>
                  <a:lnTo>
                    <a:pt x="56" y="25"/>
                  </a:lnTo>
                  <a:lnTo>
                    <a:pt x="52" y="25"/>
                  </a:lnTo>
                  <a:lnTo>
                    <a:pt x="47" y="27"/>
                  </a:lnTo>
                  <a:lnTo>
                    <a:pt x="43" y="28"/>
                  </a:lnTo>
                  <a:lnTo>
                    <a:pt x="37" y="30"/>
                  </a:lnTo>
                  <a:lnTo>
                    <a:pt x="33" y="34"/>
                  </a:lnTo>
                  <a:lnTo>
                    <a:pt x="29" y="38"/>
                  </a:lnTo>
                  <a:lnTo>
                    <a:pt x="24" y="42"/>
                  </a:lnTo>
                  <a:lnTo>
                    <a:pt x="18" y="44"/>
                  </a:lnTo>
                  <a:lnTo>
                    <a:pt x="14" y="44"/>
                  </a:lnTo>
                  <a:lnTo>
                    <a:pt x="12" y="46"/>
                  </a:lnTo>
                  <a:lnTo>
                    <a:pt x="10" y="46"/>
                  </a:lnTo>
                  <a:lnTo>
                    <a:pt x="8" y="46"/>
                  </a:lnTo>
                  <a:lnTo>
                    <a:pt x="8" y="48"/>
                  </a:lnTo>
                  <a:lnTo>
                    <a:pt x="6" y="50"/>
                  </a:lnTo>
                  <a:lnTo>
                    <a:pt x="4" y="50"/>
                  </a:lnTo>
                  <a:lnTo>
                    <a:pt x="2" y="51"/>
                  </a:lnTo>
                  <a:lnTo>
                    <a:pt x="0" y="55"/>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80" name="Freeform 234"/>
            <p:cNvSpPr>
              <a:spLocks/>
            </p:cNvSpPr>
            <p:nvPr/>
          </p:nvSpPr>
          <p:spPr bwMode="auto">
            <a:xfrm>
              <a:off x="3750" y="1828"/>
              <a:ext cx="449" cy="554"/>
            </a:xfrm>
            <a:custGeom>
              <a:avLst/>
              <a:gdLst>
                <a:gd name="T0" fmla="*/ 131 w 449"/>
                <a:gd name="T1" fmla="*/ 31 h 509"/>
                <a:gd name="T2" fmla="*/ 148 w 449"/>
                <a:gd name="T3" fmla="*/ 54 h 509"/>
                <a:gd name="T4" fmla="*/ 162 w 449"/>
                <a:gd name="T5" fmla="*/ 89 h 509"/>
                <a:gd name="T6" fmla="*/ 198 w 449"/>
                <a:gd name="T7" fmla="*/ 138 h 509"/>
                <a:gd name="T8" fmla="*/ 231 w 449"/>
                <a:gd name="T9" fmla="*/ 152 h 509"/>
                <a:gd name="T10" fmla="*/ 256 w 449"/>
                <a:gd name="T11" fmla="*/ 158 h 509"/>
                <a:gd name="T12" fmla="*/ 286 w 449"/>
                <a:gd name="T13" fmla="*/ 169 h 509"/>
                <a:gd name="T14" fmla="*/ 307 w 449"/>
                <a:gd name="T15" fmla="*/ 163 h 509"/>
                <a:gd name="T16" fmla="*/ 315 w 449"/>
                <a:gd name="T17" fmla="*/ 140 h 509"/>
                <a:gd name="T18" fmla="*/ 319 w 449"/>
                <a:gd name="T19" fmla="*/ 150 h 509"/>
                <a:gd name="T20" fmla="*/ 321 w 449"/>
                <a:gd name="T21" fmla="*/ 160 h 509"/>
                <a:gd name="T22" fmla="*/ 342 w 449"/>
                <a:gd name="T23" fmla="*/ 167 h 509"/>
                <a:gd name="T24" fmla="*/ 352 w 449"/>
                <a:gd name="T25" fmla="*/ 171 h 509"/>
                <a:gd name="T26" fmla="*/ 373 w 449"/>
                <a:gd name="T27" fmla="*/ 142 h 509"/>
                <a:gd name="T28" fmla="*/ 424 w 449"/>
                <a:gd name="T29" fmla="*/ 117 h 509"/>
                <a:gd name="T30" fmla="*/ 449 w 449"/>
                <a:gd name="T31" fmla="*/ 133 h 509"/>
                <a:gd name="T32" fmla="*/ 442 w 449"/>
                <a:gd name="T33" fmla="*/ 156 h 509"/>
                <a:gd name="T34" fmla="*/ 423 w 449"/>
                <a:gd name="T35" fmla="*/ 167 h 509"/>
                <a:gd name="T36" fmla="*/ 415 w 449"/>
                <a:gd name="T37" fmla="*/ 211 h 509"/>
                <a:gd name="T38" fmla="*/ 401 w 449"/>
                <a:gd name="T39" fmla="*/ 215 h 509"/>
                <a:gd name="T40" fmla="*/ 396 w 449"/>
                <a:gd name="T41" fmla="*/ 248 h 509"/>
                <a:gd name="T42" fmla="*/ 376 w 449"/>
                <a:gd name="T43" fmla="*/ 231 h 509"/>
                <a:gd name="T44" fmla="*/ 369 w 449"/>
                <a:gd name="T45" fmla="*/ 225 h 509"/>
                <a:gd name="T46" fmla="*/ 382 w 449"/>
                <a:gd name="T47" fmla="*/ 200 h 509"/>
                <a:gd name="T48" fmla="*/ 340 w 449"/>
                <a:gd name="T49" fmla="*/ 186 h 509"/>
                <a:gd name="T50" fmla="*/ 332 w 449"/>
                <a:gd name="T51" fmla="*/ 177 h 509"/>
                <a:gd name="T52" fmla="*/ 325 w 449"/>
                <a:gd name="T53" fmla="*/ 175 h 509"/>
                <a:gd name="T54" fmla="*/ 313 w 449"/>
                <a:gd name="T55" fmla="*/ 179 h 509"/>
                <a:gd name="T56" fmla="*/ 323 w 449"/>
                <a:gd name="T57" fmla="*/ 194 h 509"/>
                <a:gd name="T58" fmla="*/ 315 w 449"/>
                <a:gd name="T59" fmla="*/ 206 h 509"/>
                <a:gd name="T60" fmla="*/ 327 w 449"/>
                <a:gd name="T61" fmla="*/ 223 h 509"/>
                <a:gd name="T62" fmla="*/ 330 w 449"/>
                <a:gd name="T63" fmla="*/ 256 h 509"/>
                <a:gd name="T64" fmla="*/ 319 w 449"/>
                <a:gd name="T65" fmla="*/ 254 h 509"/>
                <a:gd name="T66" fmla="*/ 302 w 449"/>
                <a:gd name="T67" fmla="*/ 263 h 509"/>
                <a:gd name="T68" fmla="*/ 282 w 449"/>
                <a:gd name="T69" fmla="*/ 294 h 509"/>
                <a:gd name="T70" fmla="*/ 236 w 449"/>
                <a:gd name="T71" fmla="*/ 344 h 509"/>
                <a:gd name="T72" fmla="*/ 204 w 449"/>
                <a:gd name="T73" fmla="*/ 371 h 509"/>
                <a:gd name="T74" fmla="*/ 204 w 449"/>
                <a:gd name="T75" fmla="*/ 396 h 509"/>
                <a:gd name="T76" fmla="*/ 206 w 449"/>
                <a:gd name="T77" fmla="*/ 426 h 509"/>
                <a:gd name="T78" fmla="*/ 202 w 449"/>
                <a:gd name="T79" fmla="*/ 448 h 509"/>
                <a:gd name="T80" fmla="*/ 202 w 449"/>
                <a:gd name="T81" fmla="*/ 465 h 509"/>
                <a:gd name="T82" fmla="*/ 194 w 449"/>
                <a:gd name="T83" fmla="*/ 476 h 509"/>
                <a:gd name="T84" fmla="*/ 187 w 449"/>
                <a:gd name="T85" fmla="*/ 492 h 509"/>
                <a:gd name="T86" fmla="*/ 162 w 449"/>
                <a:gd name="T87" fmla="*/ 501 h 509"/>
                <a:gd name="T88" fmla="*/ 144 w 449"/>
                <a:gd name="T89" fmla="*/ 465 h 509"/>
                <a:gd name="T90" fmla="*/ 121 w 449"/>
                <a:gd name="T91" fmla="*/ 417 h 509"/>
                <a:gd name="T92" fmla="*/ 102 w 449"/>
                <a:gd name="T93" fmla="*/ 375 h 509"/>
                <a:gd name="T94" fmla="*/ 79 w 449"/>
                <a:gd name="T95" fmla="*/ 317 h 509"/>
                <a:gd name="T96" fmla="*/ 69 w 449"/>
                <a:gd name="T97" fmla="*/ 257 h 509"/>
                <a:gd name="T98" fmla="*/ 56 w 449"/>
                <a:gd name="T99" fmla="*/ 259 h 509"/>
                <a:gd name="T100" fmla="*/ 27 w 449"/>
                <a:gd name="T101" fmla="*/ 269 h 509"/>
                <a:gd name="T102" fmla="*/ 16 w 449"/>
                <a:gd name="T103" fmla="*/ 242 h 509"/>
                <a:gd name="T104" fmla="*/ 10 w 449"/>
                <a:gd name="T105" fmla="*/ 234 h 509"/>
                <a:gd name="T106" fmla="*/ 18 w 449"/>
                <a:gd name="T107" fmla="*/ 211 h 509"/>
                <a:gd name="T108" fmla="*/ 37 w 449"/>
                <a:gd name="T109" fmla="*/ 188 h 509"/>
                <a:gd name="T110" fmla="*/ 20 w 449"/>
                <a:gd name="T111" fmla="*/ 165 h 509"/>
                <a:gd name="T112" fmla="*/ 29 w 449"/>
                <a:gd name="T113" fmla="*/ 150 h 509"/>
                <a:gd name="T114" fmla="*/ 81 w 449"/>
                <a:gd name="T115" fmla="*/ 87 h 509"/>
                <a:gd name="T116" fmla="*/ 83 w 449"/>
                <a:gd name="T117" fmla="*/ 64 h 509"/>
                <a:gd name="T118" fmla="*/ 56 w 449"/>
                <a:gd name="T119" fmla="*/ 35 h 509"/>
                <a:gd name="T120" fmla="*/ 104 w 449"/>
                <a:gd name="T121" fmla="*/ 6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49" h="509">
                  <a:moveTo>
                    <a:pt x="108" y="0"/>
                  </a:moveTo>
                  <a:lnTo>
                    <a:pt x="112" y="6"/>
                  </a:lnTo>
                  <a:lnTo>
                    <a:pt x="116" y="10"/>
                  </a:lnTo>
                  <a:lnTo>
                    <a:pt x="119" y="14"/>
                  </a:lnTo>
                  <a:lnTo>
                    <a:pt x="123" y="19"/>
                  </a:lnTo>
                  <a:lnTo>
                    <a:pt x="125" y="23"/>
                  </a:lnTo>
                  <a:lnTo>
                    <a:pt x="129" y="27"/>
                  </a:lnTo>
                  <a:lnTo>
                    <a:pt x="131" y="31"/>
                  </a:lnTo>
                  <a:lnTo>
                    <a:pt x="135" y="35"/>
                  </a:lnTo>
                  <a:lnTo>
                    <a:pt x="139" y="37"/>
                  </a:lnTo>
                  <a:lnTo>
                    <a:pt x="140" y="39"/>
                  </a:lnTo>
                  <a:lnTo>
                    <a:pt x="142" y="42"/>
                  </a:lnTo>
                  <a:lnTo>
                    <a:pt x="144" y="44"/>
                  </a:lnTo>
                  <a:lnTo>
                    <a:pt x="146" y="48"/>
                  </a:lnTo>
                  <a:lnTo>
                    <a:pt x="148" y="50"/>
                  </a:lnTo>
                  <a:lnTo>
                    <a:pt x="148" y="54"/>
                  </a:lnTo>
                  <a:lnTo>
                    <a:pt x="148" y="58"/>
                  </a:lnTo>
                  <a:lnTo>
                    <a:pt x="135" y="58"/>
                  </a:lnTo>
                  <a:lnTo>
                    <a:pt x="135" y="65"/>
                  </a:lnTo>
                  <a:lnTo>
                    <a:pt x="139" y="73"/>
                  </a:lnTo>
                  <a:lnTo>
                    <a:pt x="144" y="79"/>
                  </a:lnTo>
                  <a:lnTo>
                    <a:pt x="150" y="83"/>
                  </a:lnTo>
                  <a:lnTo>
                    <a:pt x="156" y="85"/>
                  </a:lnTo>
                  <a:lnTo>
                    <a:pt x="162" y="89"/>
                  </a:lnTo>
                  <a:lnTo>
                    <a:pt x="169" y="90"/>
                  </a:lnTo>
                  <a:lnTo>
                    <a:pt x="173" y="94"/>
                  </a:lnTo>
                  <a:lnTo>
                    <a:pt x="179" y="100"/>
                  </a:lnTo>
                  <a:lnTo>
                    <a:pt x="179" y="127"/>
                  </a:lnTo>
                  <a:lnTo>
                    <a:pt x="183" y="129"/>
                  </a:lnTo>
                  <a:lnTo>
                    <a:pt x="187" y="133"/>
                  </a:lnTo>
                  <a:lnTo>
                    <a:pt x="192" y="136"/>
                  </a:lnTo>
                  <a:lnTo>
                    <a:pt x="198" y="138"/>
                  </a:lnTo>
                  <a:lnTo>
                    <a:pt x="204" y="142"/>
                  </a:lnTo>
                  <a:lnTo>
                    <a:pt x="210" y="144"/>
                  </a:lnTo>
                  <a:lnTo>
                    <a:pt x="215" y="146"/>
                  </a:lnTo>
                  <a:lnTo>
                    <a:pt x="219" y="146"/>
                  </a:lnTo>
                  <a:lnTo>
                    <a:pt x="221" y="150"/>
                  </a:lnTo>
                  <a:lnTo>
                    <a:pt x="223" y="152"/>
                  </a:lnTo>
                  <a:lnTo>
                    <a:pt x="227" y="152"/>
                  </a:lnTo>
                  <a:lnTo>
                    <a:pt x="231" y="152"/>
                  </a:lnTo>
                  <a:lnTo>
                    <a:pt x="234" y="150"/>
                  </a:lnTo>
                  <a:lnTo>
                    <a:pt x="240" y="150"/>
                  </a:lnTo>
                  <a:lnTo>
                    <a:pt x="244" y="150"/>
                  </a:lnTo>
                  <a:lnTo>
                    <a:pt x="246" y="150"/>
                  </a:lnTo>
                  <a:lnTo>
                    <a:pt x="250" y="152"/>
                  </a:lnTo>
                  <a:lnTo>
                    <a:pt x="252" y="154"/>
                  </a:lnTo>
                  <a:lnTo>
                    <a:pt x="254" y="156"/>
                  </a:lnTo>
                  <a:lnTo>
                    <a:pt x="256" y="158"/>
                  </a:lnTo>
                  <a:lnTo>
                    <a:pt x="256" y="160"/>
                  </a:lnTo>
                  <a:lnTo>
                    <a:pt x="258" y="161"/>
                  </a:lnTo>
                  <a:lnTo>
                    <a:pt x="259" y="163"/>
                  </a:lnTo>
                  <a:lnTo>
                    <a:pt x="263" y="163"/>
                  </a:lnTo>
                  <a:lnTo>
                    <a:pt x="267" y="165"/>
                  </a:lnTo>
                  <a:lnTo>
                    <a:pt x="273" y="165"/>
                  </a:lnTo>
                  <a:lnTo>
                    <a:pt x="279" y="167"/>
                  </a:lnTo>
                  <a:lnTo>
                    <a:pt x="286" y="169"/>
                  </a:lnTo>
                  <a:lnTo>
                    <a:pt x="294" y="171"/>
                  </a:lnTo>
                  <a:lnTo>
                    <a:pt x="302" y="173"/>
                  </a:lnTo>
                  <a:lnTo>
                    <a:pt x="307" y="173"/>
                  </a:lnTo>
                  <a:lnTo>
                    <a:pt x="311" y="171"/>
                  </a:lnTo>
                  <a:lnTo>
                    <a:pt x="309" y="169"/>
                  </a:lnTo>
                  <a:lnTo>
                    <a:pt x="309" y="167"/>
                  </a:lnTo>
                  <a:lnTo>
                    <a:pt x="307" y="165"/>
                  </a:lnTo>
                  <a:lnTo>
                    <a:pt x="307" y="163"/>
                  </a:lnTo>
                  <a:lnTo>
                    <a:pt x="305" y="161"/>
                  </a:lnTo>
                  <a:lnTo>
                    <a:pt x="305" y="158"/>
                  </a:lnTo>
                  <a:lnTo>
                    <a:pt x="304" y="158"/>
                  </a:lnTo>
                  <a:lnTo>
                    <a:pt x="304" y="156"/>
                  </a:lnTo>
                  <a:lnTo>
                    <a:pt x="304" y="146"/>
                  </a:lnTo>
                  <a:lnTo>
                    <a:pt x="305" y="138"/>
                  </a:lnTo>
                  <a:lnTo>
                    <a:pt x="315" y="138"/>
                  </a:lnTo>
                  <a:lnTo>
                    <a:pt x="315" y="140"/>
                  </a:lnTo>
                  <a:lnTo>
                    <a:pt x="315" y="140"/>
                  </a:lnTo>
                  <a:lnTo>
                    <a:pt x="317" y="142"/>
                  </a:lnTo>
                  <a:lnTo>
                    <a:pt x="317" y="142"/>
                  </a:lnTo>
                  <a:lnTo>
                    <a:pt x="317" y="144"/>
                  </a:lnTo>
                  <a:lnTo>
                    <a:pt x="319" y="146"/>
                  </a:lnTo>
                  <a:lnTo>
                    <a:pt x="319" y="146"/>
                  </a:lnTo>
                  <a:lnTo>
                    <a:pt x="319" y="148"/>
                  </a:lnTo>
                  <a:lnTo>
                    <a:pt x="319" y="150"/>
                  </a:lnTo>
                  <a:lnTo>
                    <a:pt x="319" y="152"/>
                  </a:lnTo>
                  <a:lnTo>
                    <a:pt x="319" y="154"/>
                  </a:lnTo>
                  <a:lnTo>
                    <a:pt x="319" y="154"/>
                  </a:lnTo>
                  <a:lnTo>
                    <a:pt x="319" y="156"/>
                  </a:lnTo>
                  <a:lnTo>
                    <a:pt x="317" y="158"/>
                  </a:lnTo>
                  <a:lnTo>
                    <a:pt x="317" y="158"/>
                  </a:lnTo>
                  <a:lnTo>
                    <a:pt x="317" y="160"/>
                  </a:lnTo>
                  <a:lnTo>
                    <a:pt x="321" y="160"/>
                  </a:lnTo>
                  <a:lnTo>
                    <a:pt x="323" y="161"/>
                  </a:lnTo>
                  <a:lnTo>
                    <a:pt x="327" y="161"/>
                  </a:lnTo>
                  <a:lnTo>
                    <a:pt x="328" y="163"/>
                  </a:lnTo>
                  <a:lnTo>
                    <a:pt x="332" y="163"/>
                  </a:lnTo>
                  <a:lnTo>
                    <a:pt x="334" y="165"/>
                  </a:lnTo>
                  <a:lnTo>
                    <a:pt x="338" y="165"/>
                  </a:lnTo>
                  <a:lnTo>
                    <a:pt x="342" y="165"/>
                  </a:lnTo>
                  <a:lnTo>
                    <a:pt x="342" y="167"/>
                  </a:lnTo>
                  <a:lnTo>
                    <a:pt x="342" y="167"/>
                  </a:lnTo>
                  <a:lnTo>
                    <a:pt x="342" y="169"/>
                  </a:lnTo>
                  <a:lnTo>
                    <a:pt x="344" y="169"/>
                  </a:lnTo>
                  <a:lnTo>
                    <a:pt x="344" y="171"/>
                  </a:lnTo>
                  <a:lnTo>
                    <a:pt x="346" y="171"/>
                  </a:lnTo>
                  <a:lnTo>
                    <a:pt x="348" y="171"/>
                  </a:lnTo>
                  <a:lnTo>
                    <a:pt x="350" y="171"/>
                  </a:lnTo>
                  <a:lnTo>
                    <a:pt x="352" y="171"/>
                  </a:lnTo>
                  <a:lnTo>
                    <a:pt x="355" y="169"/>
                  </a:lnTo>
                  <a:lnTo>
                    <a:pt x="357" y="165"/>
                  </a:lnTo>
                  <a:lnTo>
                    <a:pt x="361" y="163"/>
                  </a:lnTo>
                  <a:lnTo>
                    <a:pt x="363" y="160"/>
                  </a:lnTo>
                  <a:lnTo>
                    <a:pt x="365" y="156"/>
                  </a:lnTo>
                  <a:lnTo>
                    <a:pt x="365" y="152"/>
                  </a:lnTo>
                  <a:lnTo>
                    <a:pt x="367" y="148"/>
                  </a:lnTo>
                  <a:lnTo>
                    <a:pt x="373" y="142"/>
                  </a:lnTo>
                  <a:lnTo>
                    <a:pt x="378" y="136"/>
                  </a:lnTo>
                  <a:lnTo>
                    <a:pt x="384" y="131"/>
                  </a:lnTo>
                  <a:lnTo>
                    <a:pt x="392" y="127"/>
                  </a:lnTo>
                  <a:lnTo>
                    <a:pt x="399" y="123"/>
                  </a:lnTo>
                  <a:lnTo>
                    <a:pt x="407" y="119"/>
                  </a:lnTo>
                  <a:lnTo>
                    <a:pt x="415" y="117"/>
                  </a:lnTo>
                  <a:lnTo>
                    <a:pt x="423" y="115"/>
                  </a:lnTo>
                  <a:lnTo>
                    <a:pt x="424" y="117"/>
                  </a:lnTo>
                  <a:lnTo>
                    <a:pt x="426" y="119"/>
                  </a:lnTo>
                  <a:lnTo>
                    <a:pt x="428" y="123"/>
                  </a:lnTo>
                  <a:lnTo>
                    <a:pt x="432" y="127"/>
                  </a:lnTo>
                  <a:lnTo>
                    <a:pt x="436" y="129"/>
                  </a:lnTo>
                  <a:lnTo>
                    <a:pt x="440" y="133"/>
                  </a:lnTo>
                  <a:lnTo>
                    <a:pt x="444" y="133"/>
                  </a:lnTo>
                  <a:lnTo>
                    <a:pt x="447" y="135"/>
                  </a:lnTo>
                  <a:lnTo>
                    <a:pt x="449" y="133"/>
                  </a:lnTo>
                  <a:lnTo>
                    <a:pt x="447" y="135"/>
                  </a:lnTo>
                  <a:lnTo>
                    <a:pt x="447" y="138"/>
                  </a:lnTo>
                  <a:lnTo>
                    <a:pt x="447" y="142"/>
                  </a:lnTo>
                  <a:lnTo>
                    <a:pt x="446" y="146"/>
                  </a:lnTo>
                  <a:lnTo>
                    <a:pt x="446" y="148"/>
                  </a:lnTo>
                  <a:lnTo>
                    <a:pt x="444" y="152"/>
                  </a:lnTo>
                  <a:lnTo>
                    <a:pt x="444" y="154"/>
                  </a:lnTo>
                  <a:lnTo>
                    <a:pt x="442" y="156"/>
                  </a:lnTo>
                  <a:lnTo>
                    <a:pt x="440" y="156"/>
                  </a:lnTo>
                  <a:lnTo>
                    <a:pt x="438" y="158"/>
                  </a:lnTo>
                  <a:lnTo>
                    <a:pt x="434" y="158"/>
                  </a:lnTo>
                  <a:lnTo>
                    <a:pt x="432" y="160"/>
                  </a:lnTo>
                  <a:lnTo>
                    <a:pt x="428" y="161"/>
                  </a:lnTo>
                  <a:lnTo>
                    <a:pt x="426" y="163"/>
                  </a:lnTo>
                  <a:lnTo>
                    <a:pt x="424" y="165"/>
                  </a:lnTo>
                  <a:lnTo>
                    <a:pt x="423" y="167"/>
                  </a:lnTo>
                  <a:lnTo>
                    <a:pt x="423" y="171"/>
                  </a:lnTo>
                  <a:lnTo>
                    <a:pt x="423" y="177"/>
                  </a:lnTo>
                  <a:lnTo>
                    <a:pt x="423" y="183"/>
                  </a:lnTo>
                  <a:lnTo>
                    <a:pt x="423" y="190"/>
                  </a:lnTo>
                  <a:lnTo>
                    <a:pt x="421" y="196"/>
                  </a:lnTo>
                  <a:lnTo>
                    <a:pt x="421" y="202"/>
                  </a:lnTo>
                  <a:lnTo>
                    <a:pt x="419" y="208"/>
                  </a:lnTo>
                  <a:lnTo>
                    <a:pt x="415" y="211"/>
                  </a:lnTo>
                  <a:lnTo>
                    <a:pt x="415" y="211"/>
                  </a:lnTo>
                  <a:lnTo>
                    <a:pt x="413" y="211"/>
                  </a:lnTo>
                  <a:lnTo>
                    <a:pt x="411" y="211"/>
                  </a:lnTo>
                  <a:lnTo>
                    <a:pt x="407" y="211"/>
                  </a:lnTo>
                  <a:lnTo>
                    <a:pt x="405" y="211"/>
                  </a:lnTo>
                  <a:lnTo>
                    <a:pt x="403" y="213"/>
                  </a:lnTo>
                  <a:lnTo>
                    <a:pt x="401" y="213"/>
                  </a:lnTo>
                  <a:lnTo>
                    <a:pt x="401" y="215"/>
                  </a:lnTo>
                  <a:lnTo>
                    <a:pt x="401" y="219"/>
                  </a:lnTo>
                  <a:lnTo>
                    <a:pt x="401" y="223"/>
                  </a:lnTo>
                  <a:lnTo>
                    <a:pt x="401" y="227"/>
                  </a:lnTo>
                  <a:lnTo>
                    <a:pt x="399" y="232"/>
                  </a:lnTo>
                  <a:lnTo>
                    <a:pt x="399" y="236"/>
                  </a:lnTo>
                  <a:lnTo>
                    <a:pt x="398" y="240"/>
                  </a:lnTo>
                  <a:lnTo>
                    <a:pt x="398" y="244"/>
                  </a:lnTo>
                  <a:lnTo>
                    <a:pt x="396" y="248"/>
                  </a:lnTo>
                  <a:lnTo>
                    <a:pt x="382" y="223"/>
                  </a:lnTo>
                  <a:lnTo>
                    <a:pt x="382" y="223"/>
                  </a:lnTo>
                  <a:lnTo>
                    <a:pt x="382" y="223"/>
                  </a:lnTo>
                  <a:lnTo>
                    <a:pt x="380" y="225"/>
                  </a:lnTo>
                  <a:lnTo>
                    <a:pt x="380" y="227"/>
                  </a:lnTo>
                  <a:lnTo>
                    <a:pt x="378" y="229"/>
                  </a:lnTo>
                  <a:lnTo>
                    <a:pt x="376" y="229"/>
                  </a:lnTo>
                  <a:lnTo>
                    <a:pt x="376" y="231"/>
                  </a:lnTo>
                  <a:lnTo>
                    <a:pt x="375" y="231"/>
                  </a:lnTo>
                  <a:lnTo>
                    <a:pt x="373" y="231"/>
                  </a:lnTo>
                  <a:lnTo>
                    <a:pt x="373" y="231"/>
                  </a:lnTo>
                  <a:lnTo>
                    <a:pt x="371" y="229"/>
                  </a:lnTo>
                  <a:lnTo>
                    <a:pt x="371" y="229"/>
                  </a:lnTo>
                  <a:lnTo>
                    <a:pt x="371" y="227"/>
                  </a:lnTo>
                  <a:lnTo>
                    <a:pt x="369" y="225"/>
                  </a:lnTo>
                  <a:lnTo>
                    <a:pt x="369" y="225"/>
                  </a:lnTo>
                  <a:lnTo>
                    <a:pt x="369" y="223"/>
                  </a:lnTo>
                  <a:lnTo>
                    <a:pt x="369" y="219"/>
                  </a:lnTo>
                  <a:lnTo>
                    <a:pt x="371" y="215"/>
                  </a:lnTo>
                  <a:lnTo>
                    <a:pt x="373" y="211"/>
                  </a:lnTo>
                  <a:lnTo>
                    <a:pt x="375" y="209"/>
                  </a:lnTo>
                  <a:lnTo>
                    <a:pt x="378" y="206"/>
                  </a:lnTo>
                  <a:lnTo>
                    <a:pt x="380" y="202"/>
                  </a:lnTo>
                  <a:lnTo>
                    <a:pt x="382" y="200"/>
                  </a:lnTo>
                  <a:lnTo>
                    <a:pt x="382" y="194"/>
                  </a:lnTo>
                  <a:lnTo>
                    <a:pt x="350" y="194"/>
                  </a:lnTo>
                  <a:lnTo>
                    <a:pt x="346" y="194"/>
                  </a:lnTo>
                  <a:lnTo>
                    <a:pt x="346" y="194"/>
                  </a:lnTo>
                  <a:lnTo>
                    <a:pt x="344" y="192"/>
                  </a:lnTo>
                  <a:lnTo>
                    <a:pt x="342" y="190"/>
                  </a:lnTo>
                  <a:lnTo>
                    <a:pt x="340" y="188"/>
                  </a:lnTo>
                  <a:lnTo>
                    <a:pt x="340" y="186"/>
                  </a:lnTo>
                  <a:lnTo>
                    <a:pt x="340" y="184"/>
                  </a:lnTo>
                  <a:lnTo>
                    <a:pt x="338" y="181"/>
                  </a:lnTo>
                  <a:lnTo>
                    <a:pt x="338" y="181"/>
                  </a:lnTo>
                  <a:lnTo>
                    <a:pt x="336" y="181"/>
                  </a:lnTo>
                  <a:lnTo>
                    <a:pt x="336" y="181"/>
                  </a:lnTo>
                  <a:lnTo>
                    <a:pt x="334" y="179"/>
                  </a:lnTo>
                  <a:lnTo>
                    <a:pt x="332" y="179"/>
                  </a:lnTo>
                  <a:lnTo>
                    <a:pt x="332" y="177"/>
                  </a:lnTo>
                  <a:lnTo>
                    <a:pt x="332" y="177"/>
                  </a:lnTo>
                  <a:lnTo>
                    <a:pt x="330" y="175"/>
                  </a:lnTo>
                  <a:lnTo>
                    <a:pt x="330" y="175"/>
                  </a:lnTo>
                  <a:lnTo>
                    <a:pt x="328" y="175"/>
                  </a:lnTo>
                  <a:lnTo>
                    <a:pt x="327" y="175"/>
                  </a:lnTo>
                  <a:lnTo>
                    <a:pt x="327" y="175"/>
                  </a:lnTo>
                  <a:lnTo>
                    <a:pt x="325" y="175"/>
                  </a:lnTo>
                  <a:lnTo>
                    <a:pt x="325" y="175"/>
                  </a:lnTo>
                  <a:lnTo>
                    <a:pt x="323" y="175"/>
                  </a:lnTo>
                  <a:lnTo>
                    <a:pt x="321" y="175"/>
                  </a:lnTo>
                  <a:lnTo>
                    <a:pt x="319" y="175"/>
                  </a:lnTo>
                  <a:lnTo>
                    <a:pt x="319" y="175"/>
                  </a:lnTo>
                  <a:lnTo>
                    <a:pt x="317" y="177"/>
                  </a:lnTo>
                  <a:lnTo>
                    <a:pt x="315" y="177"/>
                  </a:lnTo>
                  <a:lnTo>
                    <a:pt x="313" y="179"/>
                  </a:lnTo>
                  <a:lnTo>
                    <a:pt x="313" y="179"/>
                  </a:lnTo>
                  <a:lnTo>
                    <a:pt x="311" y="181"/>
                  </a:lnTo>
                  <a:lnTo>
                    <a:pt x="311" y="183"/>
                  </a:lnTo>
                  <a:lnTo>
                    <a:pt x="311" y="184"/>
                  </a:lnTo>
                  <a:lnTo>
                    <a:pt x="313" y="186"/>
                  </a:lnTo>
                  <a:lnTo>
                    <a:pt x="315" y="188"/>
                  </a:lnTo>
                  <a:lnTo>
                    <a:pt x="317" y="190"/>
                  </a:lnTo>
                  <a:lnTo>
                    <a:pt x="321" y="192"/>
                  </a:lnTo>
                  <a:lnTo>
                    <a:pt x="323" y="194"/>
                  </a:lnTo>
                  <a:lnTo>
                    <a:pt x="325" y="196"/>
                  </a:lnTo>
                  <a:lnTo>
                    <a:pt x="327" y="196"/>
                  </a:lnTo>
                  <a:lnTo>
                    <a:pt x="325" y="198"/>
                  </a:lnTo>
                  <a:lnTo>
                    <a:pt x="323" y="200"/>
                  </a:lnTo>
                  <a:lnTo>
                    <a:pt x="321" y="200"/>
                  </a:lnTo>
                  <a:lnTo>
                    <a:pt x="319" y="202"/>
                  </a:lnTo>
                  <a:lnTo>
                    <a:pt x="317" y="204"/>
                  </a:lnTo>
                  <a:lnTo>
                    <a:pt x="315" y="206"/>
                  </a:lnTo>
                  <a:lnTo>
                    <a:pt x="313" y="208"/>
                  </a:lnTo>
                  <a:lnTo>
                    <a:pt x="313" y="211"/>
                  </a:lnTo>
                  <a:lnTo>
                    <a:pt x="313" y="213"/>
                  </a:lnTo>
                  <a:lnTo>
                    <a:pt x="315" y="215"/>
                  </a:lnTo>
                  <a:lnTo>
                    <a:pt x="317" y="217"/>
                  </a:lnTo>
                  <a:lnTo>
                    <a:pt x="321" y="219"/>
                  </a:lnTo>
                  <a:lnTo>
                    <a:pt x="323" y="221"/>
                  </a:lnTo>
                  <a:lnTo>
                    <a:pt x="327" y="223"/>
                  </a:lnTo>
                  <a:lnTo>
                    <a:pt x="330" y="225"/>
                  </a:lnTo>
                  <a:lnTo>
                    <a:pt x="332" y="225"/>
                  </a:lnTo>
                  <a:lnTo>
                    <a:pt x="342" y="256"/>
                  </a:lnTo>
                  <a:lnTo>
                    <a:pt x="338" y="256"/>
                  </a:lnTo>
                  <a:lnTo>
                    <a:pt x="336" y="257"/>
                  </a:lnTo>
                  <a:lnTo>
                    <a:pt x="334" y="257"/>
                  </a:lnTo>
                  <a:lnTo>
                    <a:pt x="332" y="257"/>
                  </a:lnTo>
                  <a:lnTo>
                    <a:pt x="330" y="256"/>
                  </a:lnTo>
                  <a:lnTo>
                    <a:pt x="328" y="256"/>
                  </a:lnTo>
                  <a:lnTo>
                    <a:pt x="327" y="256"/>
                  </a:lnTo>
                  <a:lnTo>
                    <a:pt x="325" y="256"/>
                  </a:lnTo>
                  <a:lnTo>
                    <a:pt x="325" y="256"/>
                  </a:lnTo>
                  <a:lnTo>
                    <a:pt x="323" y="256"/>
                  </a:lnTo>
                  <a:lnTo>
                    <a:pt x="323" y="256"/>
                  </a:lnTo>
                  <a:lnTo>
                    <a:pt x="321" y="254"/>
                  </a:lnTo>
                  <a:lnTo>
                    <a:pt x="319" y="254"/>
                  </a:lnTo>
                  <a:lnTo>
                    <a:pt x="319" y="252"/>
                  </a:lnTo>
                  <a:lnTo>
                    <a:pt x="317" y="252"/>
                  </a:lnTo>
                  <a:lnTo>
                    <a:pt x="315" y="252"/>
                  </a:lnTo>
                  <a:lnTo>
                    <a:pt x="313" y="252"/>
                  </a:lnTo>
                  <a:lnTo>
                    <a:pt x="311" y="254"/>
                  </a:lnTo>
                  <a:lnTo>
                    <a:pt x="309" y="257"/>
                  </a:lnTo>
                  <a:lnTo>
                    <a:pt x="305" y="259"/>
                  </a:lnTo>
                  <a:lnTo>
                    <a:pt x="302" y="263"/>
                  </a:lnTo>
                  <a:lnTo>
                    <a:pt x="298" y="265"/>
                  </a:lnTo>
                  <a:lnTo>
                    <a:pt x="296" y="267"/>
                  </a:lnTo>
                  <a:lnTo>
                    <a:pt x="296" y="267"/>
                  </a:lnTo>
                  <a:lnTo>
                    <a:pt x="302" y="273"/>
                  </a:lnTo>
                  <a:lnTo>
                    <a:pt x="300" y="280"/>
                  </a:lnTo>
                  <a:lnTo>
                    <a:pt x="294" y="286"/>
                  </a:lnTo>
                  <a:lnTo>
                    <a:pt x="288" y="290"/>
                  </a:lnTo>
                  <a:lnTo>
                    <a:pt x="282" y="294"/>
                  </a:lnTo>
                  <a:lnTo>
                    <a:pt x="277" y="298"/>
                  </a:lnTo>
                  <a:lnTo>
                    <a:pt x="271" y="302"/>
                  </a:lnTo>
                  <a:lnTo>
                    <a:pt x="267" y="307"/>
                  </a:lnTo>
                  <a:lnTo>
                    <a:pt x="267" y="315"/>
                  </a:lnTo>
                  <a:lnTo>
                    <a:pt x="258" y="319"/>
                  </a:lnTo>
                  <a:lnTo>
                    <a:pt x="250" y="327"/>
                  </a:lnTo>
                  <a:lnTo>
                    <a:pt x="244" y="334"/>
                  </a:lnTo>
                  <a:lnTo>
                    <a:pt x="236" y="344"/>
                  </a:lnTo>
                  <a:lnTo>
                    <a:pt x="231" y="352"/>
                  </a:lnTo>
                  <a:lnTo>
                    <a:pt x="223" y="359"/>
                  </a:lnTo>
                  <a:lnTo>
                    <a:pt x="215" y="363"/>
                  </a:lnTo>
                  <a:lnTo>
                    <a:pt x="204" y="365"/>
                  </a:lnTo>
                  <a:lnTo>
                    <a:pt x="204" y="367"/>
                  </a:lnTo>
                  <a:lnTo>
                    <a:pt x="204" y="369"/>
                  </a:lnTo>
                  <a:lnTo>
                    <a:pt x="204" y="369"/>
                  </a:lnTo>
                  <a:lnTo>
                    <a:pt x="204" y="371"/>
                  </a:lnTo>
                  <a:lnTo>
                    <a:pt x="204" y="373"/>
                  </a:lnTo>
                  <a:lnTo>
                    <a:pt x="204" y="373"/>
                  </a:lnTo>
                  <a:lnTo>
                    <a:pt x="204" y="375"/>
                  </a:lnTo>
                  <a:lnTo>
                    <a:pt x="204" y="376"/>
                  </a:lnTo>
                  <a:lnTo>
                    <a:pt x="204" y="378"/>
                  </a:lnTo>
                  <a:lnTo>
                    <a:pt x="204" y="384"/>
                  </a:lnTo>
                  <a:lnTo>
                    <a:pt x="204" y="390"/>
                  </a:lnTo>
                  <a:lnTo>
                    <a:pt x="204" y="396"/>
                  </a:lnTo>
                  <a:lnTo>
                    <a:pt x="206" y="401"/>
                  </a:lnTo>
                  <a:lnTo>
                    <a:pt x="208" y="405"/>
                  </a:lnTo>
                  <a:lnTo>
                    <a:pt x="210" y="409"/>
                  </a:lnTo>
                  <a:lnTo>
                    <a:pt x="213" y="411"/>
                  </a:lnTo>
                  <a:lnTo>
                    <a:pt x="211" y="415"/>
                  </a:lnTo>
                  <a:lnTo>
                    <a:pt x="210" y="419"/>
                  </a:lnTo>
                  <a:lnTo>
                    <a:pt x="208" y="423"/>
                  </a:lnTo>
                  <a:lnTo>
                    <a:pt x="206" y="426"/>
                  </a:lnTo>
                  <a:lnTo>
                    <a:pt x="204" y="430"/>
                  </a:lnTo>
                  <a:lnTo>
                    <a:pt x="202" y="434"/>
                  </a:lnTo>
                  <a:lnTo>
                    <a:pt x="200" y="440"/>
                  </a:lnTo>
                  <a:lnTo>
                    <a:pt x="200" y="444"/>
                  </a:lnTo>
                  <a:lnTo>
                    <a:pt x="200" y="446"/>
                  </a:lnTo>
                  <a:lnTo>
                    <a:pt x="200" y="446"/>
                  </a:lnTo>
                  <a:lnTo>
                    <a:pt x="202" y="446"/>
                  </a:lnTo>
                  <a:lnTo>
                    <a:pt x="202" y="448"/>
                  </a:lnTo>
                  <a:lnTo>
                    <a:pt x="204" y="448"/>
                  </a:lnTo>
                  <a:lnTo>
                    <a:pt x="204" y="448"/>
                  </a:lnTo>
                  <a:lnTo>
                    <a:pt x="206" y="448"/>
                  </a:lnTo>
                  <a:lnTo>
                    <a:pt x="206" y="448"/>
                  </a:lnTo>
                  <a:lnTo>
                    <a:pt x="206" y="457"/>
                  </a:lnTo>
                  <a:lnTo>
                    <a:pt x="204" y="461"/>
                  </a:lnTo>
                  <a:lnTo>
                    <a:pt x="204" y="463"/>
                  </a:lnTo>
                  <a:lnTo>
                    <a:pt x="202" y="465"/>
                  </a:lnTo>
                  <a:lnTo>
                    <a:pt x="202" y="469"/>
                  </a:lnTo>
                  <a:lnTo>
                    <a:pt x="200" y="471"/>
                  </a:lnTo>
                  <a:lnTo>
                    <a:pt x="198" y="472"/>
                  </a:lnTo>
                  <a:lnTo>
                    <a:pt x="196" y="472"/>
                  </a:lnTo>
                  <a:lnTo>
                    <a:pt x="194" y="474"/>
                  </a:lnTo>
                  <a:lnTo>
                    <a:pt x="194" y="474"/>
                  </a:lnTo>
                  <a:lnTo>
                    <a:pt x="194" y="474"/>
                  </a:lnTo>
                  <a:lnTo>
                    <a:pt x="194" y="476"/>
                  </a:lnTo>
                  <a:lnTo>
                    <a:pt x="194" y="478"/>
                  </a:lnTo>
                  <a:lnTo>
                    <a:pt x="194" y="480"/>
                  </a:lnTo>
                  <a:lnTo>
                    <a:pt x="194" y="480"/>
                  </a:lnTo>
                  <a:lnTo>
                    <a:pt x="194" y="482"/>
                  </a:lnTo>
                  <a:lnTo>
                    <a:pt x="196" y="484"/>
                  </a:lnTo>
                  <a:lnTo>
                    <a:pt x="192" y="486"/>
                  </a:lnTo>
                  <a:lnTo>
                    <a:pt x="188" y="490"/>
                  </a:lnTo>
                  <a:lnTo>
                    <a:pt x="187" y="492"/>
                  </a:lnTo>
                  <a:lnTo>
                    <a:pt x="183" y="495"/>
                  </a:lnTo>
                  <a:lnTo>
                    <a:pt x="181" y="497"/>
                  </a:lnTo>
                  <a:lnTo>
                    <a:pt x="177" y="501"/>
                  </a:lnTo>
                  <a:lnTo>
                    <a:pt x="173" y="505"/>
                  </a:lnTo>
                  <a:lnTo>
                    <a:pt x="171" y="509"/>
                  </a:lnTo>
                  <a:lnTo>
                    <a:pt x="165" y="507"/>
                  </a:lnTo>
                  <a:lnTo>
                    <a:pt x="163" y="505"/>
                  </a:lnTo>
                  <a:lnTo>
                    <a:pt x="162" y="501"/>
                  </a:lnTo>
                  <a:lnTo>
                    <a:pt x="160" y="499"/>
                  </a:lnTo>
                  <a:lnTo>
                    <a:pt x="158" y="497"/>
                  </a:lnTo>
                  <a:lnTo>
                    <a:pt x="156" y="494"/>
                  </a:lnTo>
                  <a:lnTo>
                    <a:pt x="156" y="490"/>
                  </a:lnTo>
                  <a:lnTo>
                    <a:pt x="154" y="486"/>
                  </a:lnTo>
                  <a:lnTo>
                    <a:pt x="152" y="478"/>
                  </a:lnTo>
                  <a:lnTo>
                    <a:pt x="148" y="472"/>
                  </a:lnTo>
                  <a:lnTo>
                    <a:pt x="144" y="465"/>
                  </a:lnTo>
                  <a:lnTo>
                    <a:pt x="140" y="457"/>
                  </a:lnTo>
                  <a:lnTo>
                    <a:pt x="137" y="451"/>
                  </a:lnTo>
                  <a:lnTo>
                    <a:pt x="133" y="444"/>
                  </a:lnTo>
                  <a:lnTo>
                    <a:pt x="129" y="438"/>
                  </a:lnTo>
                  <a:lnTo>
                    <a:pt x="127" y="432"/>
                  </a:lnTo>
                  <a:lnTo>
                    <a:pt x="125" y="426"/>
                  </a:lnTo>
                  <a:lnTo>
                    <a:pt x="123" y="421"/>
                  </a:lnTo>
                  <a:lnTo>
                    <a:pt x="121" y="417"/>
                  </a:lnTo>
                  <a:lnTo>
                    <a:pt x="119" y="411"/>
                  </a:lnTo>
                  <a:lnTo>
                    <a:pt x="117" y="405"/>
                  </a:lnTo>
                  <a:lnTo>
                    <a:pt x="116" y="400"/>
                  </a:lnTo>
                  <a:lnTo>
                    <a:pt x="114" y="396"/>
                  </a:lnTo>
                  <a:lnTo>
                    <a:pt x="112" y="390"/>
                  </a:lnTo>
                  <a:lnTo>
                    <a:pt x="110" y="384"/>
                  </a:lnTo>
                  <a:lnTo>
                    <a:pt x="106" y="378"/>
                  </a:lnTo>
                  <a:lnTo>
                    <a:pt x="102" y="375"/>
                  </a:lnTo>
                  <a:lnTo>
                    <a:pt x="98" y="369"/>
                  </a:lnTo>
                  <a:lnTo>
                    <a:pt x="96" y="365"/>
                  </a:lnTo>
                  <a:lnTo>
                    <a:pt x="92" y="359"/>
                  </a:lnTo>
                  <a:lnTo>
                    <a:pt x="91" y="355"/>
                  </a:lnTo>
                  <a:lnTo>
                    <a:pt x="89" y="350"/>
                  </a:lnTo>
                  <a:lnTo>
                    <a:pt x="85" y="338"/>
                  </a:lnTo>
                  <a:lnTo>
                    <a:pt x="81" y="328"/>
                  </a:lnTo>
                  <a:lnTo>
                    <a:pt x="79" y="317"/>
                  </a:lnTo>
                  <a:lnTo>
                    <a:pt x="79" y="307"/>
                  </a:lnTo>
                  <a:lnTo>
                    <a:pt x="77" y="296"/>
                  </a:lnTo>
                  <a:lnTo>
                    <a:pt x="77" y="284"/>
                  </a:lnTo>
                  <a:lnTo>
                    <a:pt x="77" y="275"/>
                  </a:lnTo>
                  <a:lnTo>
                    <a:pt x="75" y="261"/>
                  </a:lnTo>
                  <a:lnTo>
                    <a:pt x="73" y="261"/>
                  </a:lnTo>
                  <a:lnTo>
                    <a:pt x="71" y="259"/>
                  </a:lnTo>
                  <a:lnTo>
                    <a:pt x="69" y="257"/>
                  </a:lnTo>
                  <a:lnTo>
                    <a:pt x="68" y="256"/>
                  </a:lnTo>
                  <a:lnTo>
                    <a:pt x="68" y="254"/>
                  </a:lnTo>
                  <a:lnTo>
                    <a:pt x="68" y="252"/>
                  </a:lnTo>
                  <a:lnTo>
                    <a:pt x="66" y="248"/>
                  </a:lnTo>
                  <a:lnTo>
                    <a:pt x="66" y="246"/>
                  </a:lnTo>
                  <a:lnTo>
                    <a:pt x="62" y="250"/>
                  </a:lnTo>
                  <a:lnTo>
                    <a:pt x="60" y="256"/>
                  </a:lnTo>
                  <a:lnTo>
                    <a:pt x="56" y="259"/>
                  </a:lnTo>
                  <a:lnTo>
                    <a:pt x="54" y="265"/>
                  </a:lnTo>
                  <a:lnTo>
                    <a:pt x="52" y="271"/>
                  </a:lnTo>
                  <a:lnTo>
                    <a:pt x="48" y="275"/>
                  </a:lnTo>
                  <a:lnTo>
                    <a:pt x="45" y="277"/>
                  </a:lnTo>
                  <a:lnTo>
                    <a:pt x="41" y="277"/>
                  </a:lnTo>
                  <a:lnTo>
                    <a:pt x="37" y="277"/>
                  </a:lnTo>
                  <a:lnTo>
                    <a:pt x="33" y="273"/>
                  </a:lnTo>
                  <a:lnTo>
                    <a:pt x="27" y="269"/>
                  </a:lnTo>
                  <a:lnTo>
                    <a:pt x="23" y="265"/>
                  </a:lnTo>
                  <a:lnTo>
                    <a:pt x="20" y="259"/>
                  </a:lnTo>
                  <a:lnTo>
                    <a:pt x="16" y="254"/>
                  </a:lnTo>
                  <a:lnTo>
                    <a:pt x="14" y="248"/>
                  </a:lnTo>
                  <a:lnTo>
                    <a:pt x="14" y="244"/>
                  </a:lnTo>
                  <a:lnTo>
                    <a:pt x="14" y="244"/>
                  </a:lnTo>
                  <a:lnTo>
                    <a:pt x="16" y="244"/>
                  </a:lnTo>
                  <a:lnTo>
                    <a:pt x="16" y="242"/>
                  </a:lnTo>
                  <a:lnTo>
                    <a:pt x="18" y="240"/>
                  </a:lnTo>
                  <a:lnTo>
                    <a:pt x="20" y="240"/>
                  </a:lnTo>
                  <a:lnTo>
                    <a:pt x="21" y="238"/>
                  </a:lnTo>
                  <a:lnTo>
                    <a:pt x="23" y="238"/>
                  </a:lnTo>
                  <a:lnTo>
                    <a:pt x="23" y="238"/>
                  </a:lnTo>
                  <a:lnTo>
                    <a:pt x="18" y="238"/>
                  </a:lnTo>
                  <a:lnTo>
                    <a:pt x="14" y="236"/>
                  </a:lnTo>
                  <a:lnTo>
                    <a:pt x="10" y="234"/>
                  </a:lnTo>
                  <a:lnTo>
                    <a:pt x="6" y="232"/>
                  </a:lnTo>
                  <a:lnTo>
                    <a:pt x="4" y="231"/>
                  </a:lnTo>
                  <a:lnTo>
                    <a:pt x="2" y="227"/>
                  </a:lnTo>
                  <a:lnTo>
                    <a:pt x="0" y="225"/>
                  </a:lnTo>
                  <a:lnTo>
                    <a:pt x="0" y="221"/>
                  </a:lnTo>
                  <a:lnTo>
                    <a:pt x="4" y="217"/>
                  </a:lnTo>
                  <a:lnTo>
                    <a:pt x="12" y="213"/>
                  </a:lnTo>
                  <a:lnTo>
                    <a:pt x="18" y="211"/>
                  </a:lnTo>
                  <a:lnTo>
                    <a:pt x="25" y="211"/>
                  </a:lnTo>
                  <a:lnTo>
                    <a:pt x="31" y="209"/>
                  </a:lnTo>
                  <a:lnTo>
                    <a:pt x="37" y="208"/>
                  </a:lnTo>
                  <a:lnTo>
                    <a:pt x="43" y="204"/>
                  </a:lnTo>
                  <a:lnTo>
                    <a:pt x="46" y="196"/>
                  </a:lnTo>
                  <a:lnTo>
                    <a:pt x="45" y="196"/>
                  </a:lnTo>
                  <a:lnTo>
                    <a:pt x="41" y="192"/>
                  </a:lnTo>
                  <a:lnTo>
                    <a:pt x="37" y="188"/>
                  </a:lnTo>
                  <a:lnTo>
                    <a:pt x="33" y="184"/>
                  </a:lnTo>
                  <a:lnTo>
                    <a:pt x="29" y="181"/>
                  </a:lnTo>
                  <a:lnTo>
                    <a:pt x="25" y="175"/>
                  </a:lnTo>
                  <a:lnTo>
                    <a:pt x="23" y="171"/>
                  </a:lnTo>
                  <a:lnTo>
                    <a:pt x="23" y="167"/>
                  </a:lnTo>
                  <a:lnTo>
                    <a:pt x="21" y="167"/>
                  </a:lnTo>
                  <a:lnTo>
                    <a:pt x="21" y="167"/>
                  </a:lnTo>
                  <a:lnTo>
                    <a:pt x="20" y="165"/>
                  </a:lnTo>
                  <a:lnTo>
                    <a:pt x="20" y="165"/>
                  </a:lnTo>
                  <a:lnTo>
                    <a:pt x="18" y="163"/>
                  </a:lnTo>
                  <a:lnTo>
                    <a:pt x="18" y="163"/>
                  </a:lnTo>
                  <a:lnTo>
                    <a:pt x="16" y="161"/>
                  </a:lnTo>
                  <a:lnTo>
                    <a:pt x="16" y="160"/>
                  </a:lnTo>
                  <a:lnTo>
                    <a:pt x="16" y="152"/>
                  </a:lnTo>
                  <a:lnTo>
                    <a:pt x="23" y="152"/>
                  </a:lnTo>
                  <a:lnTo>
                    <a:pt x="29" y="150"/>
                  </a:lnTo>
                  <a:lnTo>
                    <a:pt x="35" y="148"/>
                  </a:lnTo>
                  <a:lnTo>
                    <a:pt x="41" y="144"/>
                  </a:lnTo>
                  <a:lnTo>
                    <a:pt x="48" y="135"/>
                  </a:lnTo>
                  <a:lnTo>
                    <a:pt x="54" y="125"/>
                  </a:lnTo>
                  <a:lnTo>
                    <a:pt x="60" y="115"/>
                  </a:lnTo>
                  <a:lnTo>
                    <a:pt x="66" y="104"/>
                  </a:lnTo>
                  <a:lnTo>
                    <a:pt x="71" y="94"/>
                  </a:lnTo>
                  <a:lnTo>
                    <a:pt x="81" y="87"/>
                  </a:lnTo>
                  <a:lnTo>
                    <a:pt x="77" y="83"/>
                  </a:lnTo>
                  <a:lnTo>
                    <a:pt x="77" y="79"/>
                  </a:lnTo>
                  <a:lnTo>
                    <a:pt x="75" y="77"/>
                  </a:lnTo>
                  <a:lnTo>
                    <a:pt x="75" y="73"/>
                  </a:lnTo>
                  <a:lnTo>
                    <a:pt x="77" y="69"/>
                  </a:lnTo>
                  <a:lnTo>
                    <a:pt x="77" y="67"/>
                  </a:lnTo>
                  <a:lnTo>
                    <a:pt x="79" y="65"/>
                  </a:lnTo>
                  <a:lnTo>
                    <a:pt x="83" y="64"/>
                  </a:lnTo>
                  <a:lnTo>
                    <a:pt x="77" y="60"/>
                  </a:lnTo>
                  <a:lnTo>
                    <a:pt x="75" y="56"/>
                  </a:lnTo>
                  <a:lnTo>
                    <a:pt x="71" y="52"/>
                  </a:lnTo>
                  <a:lnTo>
                    <a:pt x="68" y="50"/>
                  </a:lnTo>
                  <a:lnTo>
                    <a:pt x="66" y="46"/>
                  </a:lnTo>
                  <a:lnTo>
                    <a:pt x="64" y="42"/>
                  </a:lnTo>
                  <a:lnTo>
                    <a:pt x="60" y="39"/>
                  </a:lnTo>
                  <a:lnTo>
                    <a:pt x="56" y="35"/>
                  </a:lnTo>
                  <a:lnTo>
                    <a:pt x="56" y="19"/>
                  </a:lnTo>
                  <a:lnTo>
                    <a:pt x="64" y="19"/>
                  </a:lnTo>
                  <a:lnTo>
                    <a:pt x="71" y="19"/>
                  </a:lnTo>
                  <a:lnTo>
                    <a:pt x="79" y="19"/>
                  </a:lnTo>
                  <a:lnTo>
                    <a:pt x="87" y="17"/>
                  </a:lnTo>
                  <a:lnTo>
                    <a:pt x="92" y="16"/>
                  </a:lnTo>
                  <a:lnTo>
                    <a:pt x="100" y="12"/>
                  </a:lnTo>
                  <a:lnTo>
                    <a:pt x="104" y="6"/>
                  </a:lnTo>
                  <a:lnTo>
                    <a:pt x="108"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81" name="Freeform 235"/>
            <p:cNvSpPr>
              <a:spLocks/>
            </p:cNvSpPr>
            <p:nvPr/>
          </p:nvSpPr>
          <p:spPr bwMode="auto">
            <a:xfrm>
              <a:off x="1536" y="2746"/>
              <a:ext cx="215" cy="259"/>
            </a:xfrm>
            <a:custGeom>
              <a:avLst/>
              <a:gdLst>
                <a:gd name="T0" fmla="*/ 2 w 215"/>
                <a:gd name="T1" fmla="*/ 23 h 238"/>
                <a:gd name="T2" fmla="*/ 6 w 215"/>
                <a:gd name="T3" fmla="*/ 23 h 238"/>
                <a:gd name="T4" fmla="*/ 15 w 215"/>
                <a:gd name="T5" fmla="*/ 27 h 238"/>
                <a:gd name="T6" fmla="*/ 27 w 215"/>
                <a:gd name="T7" fmla="*/ 42 h 238"/>
                <a:gd name="T8" fmla="*/ 27 w 215"/>
                <a:gd name="T9" fmla="*/ 54 h 238"/>
                <a:gd name="T10" fmla="*/ 23 w 215"/>
                <a:gd name="T11" fmla="*/ 58 h 238"/>
                <a:gd name="T12" fmla="*/ 23 w 215"/>
                <a:gd name="T13" fmla="*/ 65 h 238"/>
                <a:gd name="T14" fmla="*/ 25 w 215"/>
                <a:gd name="T15" fmla="*/ 75 h 238"/>
                <a:gd name="T16" fmla="*/ 27 w 215"/>
                <a:gd name="T17" fmla="*/ 79 h 238"/>
                <a:gd name="T18" fmla="*/ 29 w 215"/>
                <a:gd name="T19" fmla="*/ 81 h 238"/>
                <a:gd name="T20" fmla="*/ 27 w 215"/>
                <a:gd name="T21" fmla="*/ 88 h 238"/>
                <a:gd name="T22" fmla="*/ 23 w 215"/>
                <a:gd name="T23" fmla="*/ 98 h 238"/>
                <a:gd name="T24" fmla="*/ 25 w 215"/>
                <a:gd name="T25" fmla="*/ 113 h 238"/>
                <a:gd name="T26" fmla="*/ 31 w 215"/>
                <a:gd name="T27" fmla="*/ 121 h 238"/>
                <a:gd name="T28" fmla="*/ 27 w 215"/>
                <a:gd name="T29" fmla="*/ 131 h 238"/>
                <a:gd name="T30" fmla="*/ 21 w 215"/>
                <a:gd name="T31" fmla="*/ 140 h 238"/>
                <a:gd name="T32" fmla="*/ 33 w 215"/>
                <a:gd name="T33" fmla="*/ 159 h 238"/>
                <a:gd name="T34" fmla="*/ 40 w 215"/>
                <a:gd name="T35" fmla="*/ 184 h 238"/>
                <a:gd name="T36" fmla="*/ 48 w 215"/>
                <a:gd name="T37" fmla="*/ 211 h 238"/>
                <a:gd name="T38" fmla="*/ 63 w 215"/>
                <a:gd name="T39" fmla="*/ 238 h 238"/>
                <a:gd name="T40" fmla="*/ 75 w 215"/>
                <a:gd name="T41" fmla="*/ 234 h 238"/>
                <a:gd name="T42" fmla="*/ 90 w 215"/>
                <a:gd name="T43" fmla="*/ 227 h 238"/>
                <a:gd name="T44" fmla="*/ 106 w 215"/>
                <a:gd name="T45" fmla="*/ 228 h 238"/>
                <a:gd name="T46" fmla="*/ 113 w 215"/>
                <a:gd name="T47" fmla="*/ 238 h 238"/>
                <a:gd name="T48" fmla="*/ 125 w 215"/>
                <a:gd name="T49" fmla="*/ 228 h 238"/>
                <a:gd name="T50" fmla="*/ 138 w 215"/>
                <a:gd name="T51" fmla="*/ 225 h 238"/>
                <a:gd name="T52" fmla="*/ 150 w 215"/>
                <a:gd name="T53" fmla="*/ 194 h 238"/>
                <a:gd name="T54" fmla="*/ 150 w 215"/>
                <a:gd name="T55" fmla="*/ 192 h 238"/>
                <a:gd name="T56" fmla="*/ 154 w 215"/>
                <a:gd name="T57" fmla="*/ 182 h 238"/>
                <a:gd name="T58" fmla="*/ 175 w 215"/>
                <a:gd name="T59" fmla="*/ 173 h 238"/>
                <a:gd name="T60" fmla="*/ 190 w 215"/>
                <a:gd name="T61" fmla="*/ 173 h 238"/>
                <a:gd name="T62" fmla="*/ 196 w 215"/>
                <a:gd name="T63" fmla="*/ 177 h 238"/>
                <a:gd name="T64" fmla="*/ 209 w 215"/>
                <a:gd name="T65" fmla="*/ 179 h 238"/>
                <a:gd name="T66" fmla="*/ 213 w 215"/>
                <a:gd name="T67" fmla="*/ 169 h 238"/>
                <a:gd name="T68" fmla="*/ 213 w 215"/>
                <a:gd name="T69" fmla="*/ 154 h 238"/>
                <a:gd name="T70" fmla="*/ 203 w 215"/>
                <a:gd name="T71" fmla="*/ 138 h 238"/>
                <a:gd name="T72" fmla="*/ 190 w 215"/>
                <a:gd name="T73" fmla="*/ 121 h 238"/>
                <a:gd name="T74" fmla="*/ 173 w 215"/>
                <a:gd name="T75" fmla="*/ 113 h 238"/>
                <a:gd name="T76" fmla="*/ 167 w 215"/>
                <a:gd name="T77" fmla="*/ 98 h 238"/>
                <a:gd name="T78" fmla="*/ 167 w 215"/>
                <a:gd name="T79" fmla="*/ 92 h 238"/>
                <a:gd name="T80" fmla="*/ 167 w 215"/>
                <a:gd name="T81" fmla="*/ 84 h 238"/>
                <a:gd name="T82" fmla="*/ 144 w 215"/>
                <a:gd name="T83" fmla="*/ 61 h 238"/>
                <a:gd name="T84" fmla="*/ 111 w 215"/>
                <a:gd name="T85" fmla="*/ 50 h 238"/>
                <a:gd name="T86" fmla="*/ 94 w 215"/>
                <a:gd name="T87" fmla="*/ 44 h 238"/>
                <a:gd name="T88" fmla="*/ 83 w 215"/>
                <a:gd name="T89" fmla="*/ 27 h 238"/>
                <a:gd name="T90" fmla="*/ 81 w 215"/>
                <a:gd name="T91" fmla="*/ 10 h 238"/>
                <a:gd name="T92" fmla="*/ 71 w 215"/>
                <a:gd name="T93" fmla="*/ 0 h 238"/>
                <a:gd name="T94" fmla="*/ 50 w 215"/>
                <a:gd name="T95" fmla="*/ 8 h 238"/>
                <a:gd name="T96" fmla="*/ 27 w 215"/>
                <a:gd name="T97" fmla="*/ 21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15" h="238">
                  <a:moveTo>
                    <a:pt x="0" y="23"/>
                  </a:moveTo>
                  <a:lnTo>
                    <a:pt x="0" y="23"/>
                  </a:lnTo>
                  <a:lnTo>
                    <a:pt x="2" y="23"/>
                  </a:lnTo>
                  <a:lnTo>
                    <a:pt x="2" y="23"/>
                  </a:lnTo>
                  <a:lnTo>
                    <a:pt x="4" y="23"/>
                  </a:lnTo>
                  <a:lnTo>
                    <a:pt x="4" y="23"/>
                  </a:lnTo>
                  <a:lnTo>
                    <a:pt x="4" y="23"/>
                  </a:lnTo>
                  <a:lnTo>
                    <a:pt x="6" y="23"/>
                  </a:lnTo>
                  <a:lnTo>
                    <a:pt x="6" y="23"/>
                  </a:lnTo>
                  <a:lnTo>
                    <a:pt x="10" y="23"/>
                  </a:lnTo>
                  <a:lnTo>
                    <a:pt x="13" y="25"/>
                  </a:lnTo>
                  <a:lnTo>
                    <a:pt x="15" y="27"/>
                  </a:lnTo>
                  <a:lnTo>
                    <a:pt x="19" y="31"/>
                  </a:lnTo>
                  <a:lnTo>
                    <a:pt x="23" y="35"/>
                  </a:lnTo>
                  <a:lnTo>
                    <a:pt x="25" y="38"/>
                  </a:lnTo>
                  <a:lnTo>
                    <a:pt x="27" y="42"/>
                  </a:lnTo>
                  <a:lnTo>
                    <a:pt x="27" y="48"/>
                  </a:lnTo>
                  <a:lnTo>
                    <a:pt x="27" y="50"/>
                  </a:lnTo>
                  <a:lnTo>
                    <a:pt x="27" y="52"/>
                  </a:lnTo>
                  <a:lnTo>
                    <a:pt x="27" y="54"/>
                  </a:lnTo>
                  <a:lnTo>
                    <a:pt x="25" y="54"/>
                  </a:lnTo>
                  <a:lnTo>
                    <a:pt x="25" y="56"/>
                  </a:lnTo>
                  <a:lnTo>
                    <a:pt x="25" y="56"/>
                  </a:lnTo>
                  <a:lnTo>
                    <a:pt x="23" y="58"/>
                  </a:lnTo>
                  <a:lnTo>
                    <a:pt x="23" y="58"/>
                  </a:lnTo>
                  <a:lnTo>
                    <a:pt x="23" y="61"/>
                  </a:lnTo>
                  <a:lnTo>
                    <a:pt x="23" y="63"/>
                  </a:lnTo>
                  <a:lnTo>
                    <a:pt x="23" y="65"/>
                  </a:lnTo>
                  <a:lnTo>
                    <a:pt x="23" y="67"/>
                  </a:lnTo>
                  <a:lnTo>
                    <a:pt x="25" y="69"/>
                  </a:lnTo>
                  <a:lnTo>
                    <a:pt x="25" y="71"/>
                  </a:lnTo>
                  <a:lnTo>
                    <a:pt x="25" y="75"/>
                  </a:lnTo>
                  <a:lnTo>
                    <a:pt x="25" y="77"/>
                  </a:lnTo>
                  <a:lnTo>
                    <a:pt x="25" y="77"/>
                  </a:lnTo>
                  <a:lnTo>
                    <a:pt x="27" y="77"/>
                  </a:lnTo>
                  <a:lnTo>
                    <a:pt x="27" y="79"/>
                  </a:lnTo>
                  <a:lnTo>
                    <a:pt x="27" y="79"/>
                  </a:lnTo>
                  <a:lnTo>
                    <a:pt x="27" y="81"/>
                  </a:lnTo>
                  <a:lnTo>
                    <a:pt x="29" y="81"/>
                  </a:lnTo>
                  <a:lnTo>
                    <a:pt x="29" y="81"/>
                  </a:lnTo>
                  <a:lnTo>
                    <a:pt x="29" y="83"/>
                  </a:lnTo>
                  <a:lnTo>
                    <a:pt x="29" y="84"/>
                  </a:lnTo>
                  <a:lnTo>
                    <a:pt x="27" y="86"/>
                  </a:lnTo>
                  <a:lnTo>
                    <a:pt x="27" y="88"/>
                  </a:lnTo>
                  <a:lnTo>
                    <a:pt x="25" y="90"/>
                  </a:lnTo>
                  <a:lnTo>
                    <a:pt x="25" y="92"/>
                  </a:lnTo>
                  <a:lnTo>
                    <a:pt x="25" y="96"/>
                  </a:lnTo>
                  <a:lnTo>
                    <a:pt x="23" y="98"/>
                  </a:lnTo>
                  <a:lnTo>
                    <a:pt x="23" y="102"/>
                  </a:lnTo>
                  <a:lnTo>
                    <a:pt x="23" y="106"/>
                  </a:lnTo>
                  <a:lnTo>
                    <a:pt x="25" y="109"/>
                  </a:lnTo>
                  <a:lnTo>
                    <a:pt x="25" y="113"/>
                  </a:lnTo>
                  <a:lnTo>
                    <a:pt x="27" y="115"/>
                  </a:lnTo>
                  <a:lnTo>
                    <a:pt x="27" y="117"/>
                  </a:lnTo>
                  <a:lnTo>
                    <a:pt x="29" y="119"/>
                  </a:lnTo>
                  <a:lnTo>
                    <a:pt x="31" y="121"/>
                  </a:lnTo>
                  <a:lnTo>
                    <a:pt x="31" y="121"/>
                  </a:lnTo>
                  <a:lnTo>
                    <a:pt x="29" y="125"/>
                  </a:lnTo>
                  <a:lnTo>
                    <a:pt x="27" y="127"/>
                  </a:lnTo>
                  <a:lnTo>
                    <a:pt x="27" y="131"/>
                  </a:lnTo>
                  <a:lnTo>
                    <a:pt x="25" y="132"/>
                  </a:lnTo>
                  <a:lnTo>
                    <a:pt x="23" y="134"/>
                  </a:lnTo>
                  <a:lnTo>
                    <a:pt x="23" y="138"/>
                  </a:lnTo>
                  <a:lnTo>
                    <a:pt x="21" y="140"/>
                  </a:lnTo>
                  <a:lnTo>
                    <a:pt x="19" y="142"/>
                  </a:lnTo>
                  <a:lnTo>
                    <a:pt x="25" y="148"/>
                  </a:lnTo>
                  <a:lnTo>
                    <a:pt x="29" y="154"/>
                  </a:lnTo>
                  <a:lnTo>
                    <a:pt x="33" y="159"/>
                  </a:lnTo>
                  <a:lnTo>
                    <a:pt x="35" y="165"/>
                  </a:lnTo>
                  <a:lnTo>
                    <a:pt x="38" y="173"/>
                  </a:lnTo>
                  <a:lnTo>
                    <a:pt x="40" y="179"/>
                  </a:lnTo>
                  <a:lnTo>
                    <a:pt x="40" y="184"/>
                  </a:lnTo>
                  <a:lnTo>
                    <a:pt x="42" y="192"/>
                  </a:lnTo>
                  <a:lnTo>
                    <a:pt x="42" y="196"/>
                  </a:lnTo>
                  <a:lnTo>
                    <a:pt x="44" y="203"/>
                  </a:lnTo>
                  <a:lnTo>
                    <a:pt x="48" y="211"/>
                  </a:lnTo>
                  <a:lnTo>
                    <a:pt x="52" y="219"/>
                  </a:lnTo>
                  <a:lnTo>
                    <a:pt x="56" y="227"/>
                  </a:lnTo>
                  <a:lnTo>
                    <a:pt x="59" y="232"/>
                  </a:lnTo>
                  <a:lnTo>
                    <a:pt x="63" y="238"/>
                  </a:lnTo>
                  <a:lnTo>
                    <a:pt x="67" y="238"/>
                  </a:lnTo>
                  <a:lnTo>
                    <a:pt x="69" y="238"/>
                  </a:lnTo>
                  <a:lnTo>
                    <a:pt x="73" y="236"/>
                  </a:lnTo>
                  <a:lnTo>
                    <a:pt x="75" y="234"/>
                  </a:lnTo>
                  <a:lnTo>
                    <a:pt x="79" y="232"/>
                  </a:lnTo>
                  <a:lnTo>
                    <a:pt x="83" y="230"/>
                  </a:lnTo>
                  <a:lnTo>
                    <a:pt x="84" y="227"/>
                  </a:lnTo>
                  <a:lnTo>
                    <a:pt x="90" y="227"/>
                  </a:lnTo>
                  <a:lnTo>
                    <a:pt x="94" y="225"/>
                  </a:lnTo>
                  <a:lnTo>
                    <a:pt x="100" y="227"/>
                  </a:lnTo>
                  <a:lnTo>
                    <a:pt x="102" y="227"/>
                  </a:lnTo>
                  <a:lnTo>
                    <a:pt x="106" y="228"/>
                  </a:lnTo>
                  <a:lnTo>
                    <a:pt x="107" y="230"/>
                  </a:lnTo>
                  <a:lnTo>
                    <a:pt x="109" y="232"/>
                  </a:lnTo>
                  <a:lnTo>
                    <a:pt x="111" y="234"/>
                  </a:lnTo>
                  <a:lnTo>
                    <a:pt x="113" y="238"/>
                  </a:lnTo>
                  <a:lnTo>
                    <a:pt x="115" y="238"/>
                  </a:lnTo>
                  <a:lnTo>
                    <a:pt x="119" y="234"/>
                  </a:lnTo>
                  <a:lnTo>
                    <a:pt x="121" y="230"/>
                  </a:lnTo>
                  <a:lnTo>
                    <a:pt x="125" y="228"/>
                  </a:lnTo>
                  <a:lnTo>
                    <a:pt x="129" y="227"/>
                  </a:lnTo>
                  <a:lnTo>
                    <a:pt x="132" y="227"/>
                  </a:lnTo>
                  <a:lnTo>
                    <a:pt x="134" y="225"/>
                  </a:lnTo>
                  <a:lnTo>
                    <a:pt x="138" y="225"/>
                  </a:lnTo>
                  <a:lnTo>
                    <a:pt x="144" y="223"/>
                  </a:lnTo>
                  <a:lnTo>
                    <a:pt x="150" y="196"/>
                  </a:lnTo>
                  <a:lnTo>
                    <a:pt x="150" y="196"/>
                  </a:lnTo>
                  <a:lnTo>
                    <a:pt x="150" y="194"/>
                  </a:lnTo>
                  <a:lnTo>
                    <a:pt x="150" y="194"/>
                  </a:lnTo>
                  <a:lnTo>
                    <a:pt x="150" y="192"/>
                  </a:lnTo>
                  <a:lnTo>
                    <a:pt x="150" y="192"/>
                  </a:lnTo>
                  <a:lnTo>
                    <a:pt x="150" y="192"/>
                  </a:lnTo>
                  <a:lnTo>
                    <a:pt x="150" y="190"/>
                  </a:lnTo>
                  <a:lnTo>
                    <a:pt x="150" y="190"/>
                  </a:lnTo>
                  <a:lnTo>
                    <a:pt x="150" y="186"/>
                  </a:lnTo>
                  <a:lnTo>
                    <a:pt x="154" y="182"/>
                  </a:lnTo>
                  <a:lnTo>
                    <a:pt x="157" y="179"/>
                  </a:lnTo>
                  <a:lnTo>
                    <a:pt x="163" y="177"/>
                  </a:lnTo>
                  <a:lnTo>
                    <a:pt x="169" y="175"/>
                  </a:lnTo>
                  <a:lnTo>
                    <a:pt x="175" y="173"/>
                  </a:lnTo>
                  <a:lnTo>
                    <a:pt x="180" y="173"/>
                  </a:lnTo>
                  <a:lnTo>
                    <a:pt x="186" y="173"/>
                  </a:lnTo>
                  <a:lnTo>
                    <a:pt x="188" y="173"/>
                  </a:lnTo>
                  <a:lnTo>
                    <a:pt x="190" y="173"/>
                  </a:lnTo>
                  <a:lnTo>
                    <a:pt x="192" y="175"/>
                  </a:lnTo>
                  <a:lnTo>
                    <a:pt x="194" y="175"/>
                  </a:lnTo>
                  <a:lnTo>
                    <a:pt x="196" y="177"/>
                  </a:lnTo>
                  <a:lnTo>
                    <a:pt x="196" y="177"/>
                  </a:lnTo>
                  <a:lnTo>
                    <a:pt x="198" y="179"/>
                  </a:lnTo>
                  <a:lnTo>
                    <a:pt x="198" y="179"/>
                  </a:lnTo>
                  <a:lnTo>
                    <a:pt x="207" y="182"/>
                  </a:lnTo>
                  <a:lnTo>
                    <a:pt x="209" y="179"/>
                  </a:lnTo>
                  <a:lnTo>
                    <a:pt x="209" y="177"/>
                  </a:lnTo>
                  <a:lnTo>
                    <a:pt x="209" y="175"/>
                  </a:lnTo>
                  <a:lnTo>
                    <a:pt x="211" y="173"/>
                  </a:lnTo>
                  <a:lnTo>
                    <a:pt x="213" y="169"/>
                  </a:lnTo>
                  <a:lnTo>
                    <a:pt x="213" y="167"/>
                  </a:lnTo>
                  <a:lnTo>
                    <a:pt x="213" y="163"/>
                  </a:lnTo>
                  <a:lnTo>
                    <a:pt x="215" y="161"/>
                  </a:lnTo>
                  <a:lnTo>
                    <a:pt x="213" y="154"/>
                  </a:lnTo>
                  <a:lnTo>
                    <a:pt x="211" y="148"/>
                  </a:lnTo>
                  <a:lnTo>
                    <a:pt x="209" y="144"/>
                  </a:lnTo>
                  <a:lnTo>
                    <a:pt x="205" y="140"/>
                  </a:lnTo>
                  <a:lnTo>
                    <a:pt x="203" y="138"/>
                  </a:lnTo>
                  <a:lnTo>
                    <a:pt x="201" y="134"/>
                  </a:lnTo>
                  <a:lnTo>
                    <a:pt x="200" y="129"/>
                  </a:lnTo>
                  <a:lnTo>
                    <a:pt x="198" y="121"/>
                  </a:lnTo>
                  <a:lnTo>
                    <a:pt x="190" y="121"/>
                  </a:lnTo>
                  <a:lnTo>
                    <a:pt x="184" y="123"/>
                  </a:lnTo>
                  <a:lnTo>
                    <a:pt x="178" y="121"/>
                  </a:lnTo>
                  <a:lnTo>
                    <a:pt x="175" y="117"/>
                  </a:lnTo>
                  <a:lnTo>
                    <a:pt x="173" y="113"/>
                  </a:lnTo>
                  <a:lnTo>
                    <a:pt x="169" y="109"/>
                  </a:lnTo>
                  <a:lnTo>
                    <a:pt x="169" y="106"/>
                  </a:lnTo>
                  <a:lnTo>
                    <a:pt x="167" y="100"/>
                  </a:lnTo>
                  <a:lnTo>
                    <a:pt x="167" y="98"/>
                  </a:lnTo>
                  <a:lnTo>
                    <a:pt x="167" y="96"/>
                  </a:lnTo>
                  <a:lnTo>
                    <a:pt x="167" y="96"/>
                  </a:lnTo>
                  <a:lnTo>
                    <a:pt x="167" y="94"/>
                  </a:lnTo>
                  <a:lnTo>
                    <a:pt x="167" y="92"/>
                  </a:lnTo>
                  <a:lnTo>
                    <a:pt x="167" y="92"/>
                  </a:lnTo>
                  <a:lnTo>
                    <a:pt x="167" y="88"/>
                  </a:lnTo>
                  <a:lnTo>
                    <a:pt x="167" y="86"/>
                  </a:lnTo>
                  <a:lnTo>
                    <a:pt x="167" y="84"/>
                  </a:lnTo>
                  <a:lnTo>
                    <a:pt x="165" y="79"/>
                  </a:lnTo>
                  <a:lnTo>
                    <a:pt x="159" y="73"/>
                  </a:lnTo>
                  <a:lnTo>
                    <a:pt x="152" y="67"/>
                  </a:lnTo>
                  <a:lnTo>
                    <a:pt x="144" y="61"/>
                  </a:lnTo>
                  <a:lnTo>
                    <a:pt x="134" y="58"/>
                  </a:lnTo>
                  <a:lnTo>
                    <a:pt x="125" y="54"/>
                  </a:lnTo>
                  <a:lnTo>
                    <a:pt x="117" y="52"/>
                  </a:lnTo>
                  <a:lnTo>
                    <a:pt x="111" y="50"/>
                  </a:lnTo>
                  <a:lnTo>
                    <a:pt x="107" y="50"/>
                  </a:lnTo>
                  <a:lnTo>
                    <a:pt x="102" y="48"/>
                  </a:lnTo>
                  <a:lnTo>
                    <a:pt x="98" y="46"/>
                  </a:lnTo>
                  <a:lnTo>
                    <a:pt x="94" y="44"/>
                  </a:lnTo>
                  <a:lnTo>
                    <a:pt x="90" y="40"/>
                  </a:lnTo>
                  <a:lnTo>
                    <a:pt x="86" y="36"/>
                  </a:lnTo>
                  <a:lnTo>
                    <a:pt x="84" y="33"/>
                  </a:lnTo>
                  <a:lnTo>
                    <a:pt x="83" y="27"/>
                  </a:lnTo>
                  <a:lnTo>
                    <a:pt x="83" y="23"/>
                  </a:lnTo>
                  <a:lnTo>
                    <a:pt x="83" y="17"/>
                  </a:lnTo>
                  <a:lnTo>
                    <a:pt x="83" y="13"/>
                  </a:lnTo>
                  <a:lnTo>
                    <a:pt x="81" y="10"/>
                  </a:lnTo>
                  <a:lnTo>
                    <a:pt x="79" y="6"/>
                  </a:lnTo>
                  <a:lnTo>
                    <a:pt x="77" y="2"/>
                  </a:lnTo>
                  <a:lnTo>
                    <a:pt x="75" y="0"/>
                  </a:lnTo>
                  <a:lnTo>
                    <a:pt x="71" y="0"/>
                  </a:lnTo>
                  <a:lnTo>
                    <a:pt x="65" y="0"/>
                  </a:lnTo>
                  <a:lnTo>
                    <a:pt x="59" y="2"/>
                  </a:lnTo>
                  <a:lnTo>
                    <a:pt x="54" y="6"/>
                  </a:lnTo>
                  <a:lnTo>
                    <a:pt x="50" y="8"/>
                  </a:lnTo>
                  <a:lnTo>
                    <a:pt x="44" y="11"/>
                  </a:lnTo>
                  <a:lnTo>
                    <a:pt x="38" y="15"/>
                  </a:lnTo>
                  <a:lnTo>
                    <a:pt x="33" y="19"/>
                  </a:lnTo>
                  <a:lnTo>
                    <a:pt x="27" y="21"/>
                  </a:lnTo>
                  <a:lnTo>
                    <a:pt x="6" y="23"/>
                  </a:lnTo>
                  <a:lnTo>
                    <a:pt x="0" y="23"/>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82" name="Freeform 236"/>
            <p:cNvSpPr>
              <a:spLocks/>
            </p:cNvSpPr>
            <p:nvPr/>
          </p:nvSpPr>
          <p:spPr bwMode="auto">
            <a:xfrm>
              <a:off x="1676" y="2385"/>
              <a:ext cx="77" cy="138"/>
            </a:xfrm>
            <a:custGeom>
              <a:avLst/>
              <a:gdLst>
                <a:gd name="T0" fmla="*/ 61 w 77"/>
                <a:gd name="T1" fmla="*/ 42 h 127"/>
                <a:gd name="T2" fmla="*/ 58 w 77"/>
                <a:gd name="T3" fmla="*/ 36 h 127"/>
                <a:gd name="T4" fmla="*/ 54 w 77"/>
                <a:gd name="T5" fmla="*/ 32 h 127"/>
                <a:gd name="T6" fmla="*/ 50 w 77"/>
                <a:gd name="T7" fmla="*/ 29 h 127"/>
                <a:gd name="T8" fmla="*/ 48 w 77"/>
                <a:gd name="T9" fmla="*/ 27 h 127"/>
                <a:gd name="T10" fmla="*/ 46 w 77"/>
                <a:gd name="T11" fmla="*/ 29 h 127"/>
                <a:gd name="T12" fmla="*/ 46 w 77"/>
                <a:gd name="T13" fmla="*/ 31 h 127"/>
                <a:gd name="T14" fmla="*/ 44 w 77"/>
                <a:gd name="T15" fmla="*/ 31 h 127"/>
                <a:gd name="T16" fmla="*/ 42 w 77"/>
                <a:gd name="T17" fmla="*/ 25 h 127"/>
                <a:gd name="T18" fmla="*/ 38 w 77"/>
                <a:gd name="T19" fmla="*/ 15 h 127"/>
                <a:gd name="T20" fmla="*/ 35 w 77"/>
                <a:gd name="T21" fmla="*/ 8 h 127"/>
                <a:gd name="T22" fmla="*/ 29 w 77"/>
                <a:gd name="T23" fmla="*/ 2 h 127"/>
                <a:gd name="T24" fmla="*/ 23 w 77"/>
                <a:gd name="T25" fmla="*/ 0 h 127"/>
                <a:gd name="T26" fmla="*/ 21 w 77"/>
                <a:gd name="T27" fmla="*/ 2 h 127"/>
                <a:gd name="T28" fmla="*/ 19 w 77"/>
                <a:gd name="T29" fmla="*/ 4 h 127"/>
                <a:gd name="T30" fmla="*/ 17 w 77"/>
                <a:gd name="T31" fmla="*/ 6 h 127"/>
                <a:gd name="T32" fmla="*/ 15 w 77"/>
                <a:gd name="T33" fmla="*/ 8 h 127"/>
                <a:gd name="T34" fmla="*/ 15 w 77"/>
                <a:gd name="T35" fmla="*/ 11 h 127"/>
                <a:gd name="T36" fmla="*/ 15 w 77"/>
                <a:gd name="T37" fmla="*/ 15 h 127"/>
                <a:gd name="T38" fmla="*/ 15 w 77"/>
                <a:gd name="T39" fmla="*/ 19 h 127"/>
                <a:gd name="T40" fmla="*/ 14 w 77"/>
                <a:gd name="T41" fmla="*/ 23 h 127"/>
                <a:gd name="T42" fmla="*/ 8 w 77"/>
                <a:gd name="T43" fmla="*/ 27 h 127"/>
                <a:gd name="T44" fmla="*/ 4 w 77"/>
                <a:gd name="T45" fmla="*/ 32 h 127"/>
                <a:gd name="T46" fmla="*/ 0 w 77"/>
                <a:gd name="T47" fmla="*/ 38 h 127"/>
                <a:gd name="T48" fmla="*/ 10 w 77"/>
                <a:gd name="T49" fmla="*/ 61 h 127"/>
                <a:gd name="T50" fmla="*/ 19 w 77"/>
                <a:gd name="T51" fmla="*/ 63 h 127"/>
                <a:gd name="T52" fmla="*/ 25 w 77"/>
                <a:gd name="T53" fmla="*/ 67 h 127"/>
                <a:gd name="T54" fmla="*/ 29 w 77"/>
                <a:gd name="T55" fmla="*/ 73 h 127"/>
                <a:gd name="T56" fmla="*/ 29 w 77"/>
                <a:gd name="T57" fmla="*/ 82 h 127"/>
                <a:gd name="T58" fmla="*/ 29 w 77"/>
                <a:gd name="T59" fmla="*/ 86 h 127"/>
                <a:gd name="T60" fmla="*/ 27 w 77"/>
                <a:gd name="T61" fmla="*/ 90 h 127"/>
                <a:gd name="T62" fmla="*/ 25 w 77"/>
                <a:gd name="T63" fmla="*/ 94 h 127"/>
                <a:gd name="T64" fmla="*/ 25 w 77"/>
                <a:gd name="T65" fmla="*/ 98 h 127"/>
                <a:gd name="T66" fmla="*/ 27 w 77"/>
                <a:gd name="T67" fmla="*/ 105 h 127"/>
                <a:gd name="T68" fmla="*/ 31 w 77"/>
                <a:gd name="T69" fmla="*/ 115 h 127"/>
                <a:gd name="T70" fmla="*/ 37 w 77"/>
                <a:gd name="T71" fmla="*/ 125 h 127"/>
                <a:gd name="T72" fmla="*/ 42 w 77"/>
                <a:gd name="T73" fmla="*/ 127 h 127"/>
                <a:gd name="T74" fmla="*/ 48 w 77"/>
                <a:gd name="T75" fmla="*/ 127 h 127"/>
                <a:gd name="T76" fmla="*/ 60 w 77"/>
                <a:gd name="T77" fmla="*/ 123 h 127"/>
                <a:gd name="T78" fmla="*/ 71 w 77"/>
                <a:gd name="T79" fmla="*/ 119 h 127"/>
                <a:gd name="T80" fmla="*/ 77 w 77"/>
                <a:gd name="T81" fmla="*/ 113 h 127"/>
                <a:gd name="T82" fmla="*/ 73 w 77"/>
                <a:gd name="T83" fmla="*/ 104 h 127"/>
                <a:gd name="T84" fmla="*/ 67 w 77"/>
                <a:gd name="T85" fmla="*/ 96 h 127"/>
                <a:gd name="T86" fmla="*/ 61 w 77"/>
                <a:gd name="T87" fmla="*/ 88 h 127"/>
                <a:gd name="T88" fmla="*/ 58 w 77"/>
                <a:gd name="T89" fmla="*/ 77 h 127"/>
                <a:gd name="T90" fmla="*/ 60 w 77"/>
                <a:gd name="T91" fmla="*/ 67 h 127"/>
                <a:gd name="T92" fmla="*/ 61 w 77"/>
                <a:gd name="T93" fmla="*/ 59 h 127"/>
                <a:gd name="T94" fmla="*/ 65 w 77"/>
                <a:gd name="T95" fmla="*/ 52 h 127"/>
                <a:gd name="T96" fmla="*/ 65 w 77"/>
                <a:gd name="T97" fmla="*/ 44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7" h="127">
                  <a:moveTo>
                    <a:pt x="65" y="44"/>
                  </a:moveTo>
                  <a:lnTo>
                    <a:pt x="61" y="42"/>
                  </a:lnTo>
                  <a:lnTo>
                    <a:pt x="60" y="40"/>
                  </a:lnTo>
                  <a:lnTo>
                    <a:pt x="58" y="36"/>
                  </a:lnTo>
                  <a:lnTo>
                    <a:pt x="56" y="34"/>
                  </a:lnTo>
                  <a:lnTo>
                    <a:pt x="54" y="32"/>
                  </a:lnTo>
                  <a:lnTo>
                    <a:pt x="52" y="29"/>
                  </a:lnTo>
                  <a:lnTo>
                    <a:pt x="50" y="29"/>
                  </a:lnTo>
                  <a:lnTo>
                    <a:pt x="48" y="27"/>
                  </a:lnTo>
                  <a:lnTo>
                    <a:pt x="48" y="27"/>
                  </a:lnTo>
                  <a:lnTo>
                    <a:pt x="46" y="29"/>
                  </a:lnTo>
                  <a:lnTo>
                    <a:pt x="46" y="29"/>
                  </a:lnTo>
                  <a:lnTo>
                    <a:pt x="46" y="29"/>
                  </a:lnTo>
                  <a:lnTo>
                    <a:pt x="46" y="31"/>
                  </a:lnTo>
                  <a:lnTo>
                    <a:pt x="44" y="31"/>
                  </a:lnTo>
                  <a:lnTo>
                    <a:pt x="44" y="31"/>
                  </a:lnTo>
                  <a:lnTo>
                    <a:pt x="44" y="31"/>
                  </a:lnTo>
                  <a:lnTo>
                    <a:pt x="42" y="25"/>
                  </a:lnTo>
                  <a:lnTo>
                    <a:pt x="40" y="19"/>
                  </a:lnTo>
                  <a:lnTo>
                    <a:pt x="38" y="15"/>
                  </a:lnTo>
                  <a:lnTo>
                    <a:pt x="37" y="11"/>
                  </a:lnTo>
                  <a:lnTo>
                    <a:pt x="35" y="8"/>
                  </a:lnTo>
                  <a:lnTo>
                    <a:pt x="33" y="6"/>
                  </a:lnTo>
                  <a:lnTo>
                    <a:pt x="29" y="2"/>
                  </a:lnTo>
                  <a:lnTo>
                    <a:pt x="23" y="0"/>
                  </a:lnTo>
                  <a:lnTo>
                    <a:pt x="23" y="0"/>
                  </a:lnTo>
                  <a:lnTo>
                    <a:pt x="23" y="2"/>
                  </a:lnTo>
                  <a:lnTo>
                    <a:pt x="21" y="2"/>
                  </a:lnTo>
                  <a:lnTo>
                    <a:pt x="21" y="4"/>
                  </a:lnTo>
                  <a:lnTo>
                    <a:pt x="19" y="4"/>
                  </a:lnTo>
                  <a:lnTo>
                    <a:pt x="17" y="6"/>
                  </a:lnTo>
                  <a:lnTo>
                    <a:pt x="17" y="6"/>
                  </a:lnTo>
                  <a:lnTo>
                    <a:pt x="15" y="6"/>
                  </a:lnTo>
                  <a:lnTo>
                    <a:pt x="15" y="8"/>
                  </a:lnTo>
                  <a:lnTo>
                    <a:pt x="15" y="9"/>
                  </a:lnTo>
                  <a:lnTo>
                    <a:pt x="15" y="11"/>
                  </a:lnTo>
                  <a:lnTo>
                    <a:pt x="15" y="13"/>
                  </a:lnTo>
                  <a:lnTo>
                    <a:pt x="15" y="15"/>
                  </a:lnTo>
                  <a:lnTo>
                    <a:pt x="15" y="17"/>
                  </a:lnTo>
                  <a:lnTo>
                    <a:pt x="15" y="19"/>
                  </a:lnTo>
                  <a:lnTo>
                    <a:pt x="15" y="21"/>
                  </a:lnTo>
                  <a:lnTo>
                    <a:pt x="14" y="23"/>
                  </a:lnTo>
                  <a:lnTo>
                    <a:pt x="10" y="25"/>
                  </a:lnTo>
                  <a:lnTo>
                    <a:pt x="8" y="27"/>
                  </a:lnTo>
                  <a:lnTo>
                    <a:pt x="6" y="29"/>
                  </a:lnTo>
                  <a:lnTo>
                    <a:pt x="4" y="32"/>
                  </a:lnTo>
                  <a:lnTo>
                    <a:pt x="2" y="34"/>
                  </a:lnTo>
                  <a:lnTo>
                    <a:pt x="0" y="38"/>
                  </a:lnTo>
                  <a:lnTo>
                    <a:pt x="0" y="38"/>
                  </a:lnTo>
                  <a:lnTo>
                    <a:pt x="10" y="61"/>
                  </a:lnTo>
                  <a:lnTo>
                    <a:pt x="15" y="61"/>
                  </a:lnTo>
                  <a:lnTo>
                    <a:pt x="19" y="63"/>
                  </a:lnTo>
                  <a:lnTo>
                    <a:pt x="23" y="65"/>
                  </a:lnTo>
                  <a:lnTo>
                    <a:pt x="25" y="67"/>
                  </a:lnTo>
                  <a:lnTo>
                    <a:pt x="27" y="71"/>
                  </a:lnTo>
                  <a:lnTo>
                    <a:pt x="29" y="73"/>
                  </a:lnTo>
                  <a:lnTo>
                    <a:pt x="29" y="77"/>
                  </a:lnTo>
                  <a:lnTo>
                    <a:pt x="29" y="82"/>
                  </a:lnTo>
                  <a:lnTo>
                    <a:pt x="29" y="84"/>
                  </a:lnTo>
                  <a:lnTo>
                    <a:pt x="29" y="86"/>
                  </a:lnTo>
                  <a:lnTo>
                    <a:pt x="27" y="88"/>
                  </a:lnTo>
                  <a:lnTo>
                    <a:pt x="27" y="90"/>
                  </a:lnTo>
                  <a:lnTo>
                    <a:pt x="27" y="92"/>
                  </a:lnTo>
                  <a:lnTo>
                    <a:pt x="25" y="94"/>
                  </a:lnTo>
                  <a:lnTo>
                    <a:pt x="25" y="96"/>
                  </a:lnTo>
                  <a:lnTo>
                    <a:pt x="25" y="98"/>
                  </a:lnTo>
                  <a:lnTo>
                    <a:pt x="25" y="102"/>
                  </a:lnTo>
                  <a:lnTo>
                    <a:pt x="27" y="105"/>
                  </a:lnTo>
                  <a:lnTo>
                    <a:pt x="29" y="111"/>
                  </a:lnTo>
                  <a:lnTo>
                    <a:pt x="31" y="115"/>
                  </a:lnTo>
                  <a:lnTo>
                    <a:pt x="33" y="121"/>
                  </a:lnTo>
                  <a:lnTo>
                    <a:pt x="37" y="125"/>
                  </a:lnTo>
                  <a:lnTo>
                    <a:pt x="38" y="127"/>
                  </a:lnTo>
                  <a:lnTo>
                    <a:pt x="42" y="127"/>
                  </a:lnTo>
                  <a:lnTo>
                    <a:pt x="44" y="127"/>
                  </a:lnTo>
                  <a:lnTo>
                    <a:pt x="48" y="127"/>
                  </a:lnTo>
                  <a:lnTo>
                    <a:pt x="54" y="125"/>
                  </a:lnTo>
                  <a:lnTo>
                    <a:pt x="60" y="123"/>
                  </a:lnTo>
                  <a:lnTo>
                    <a:pt x="65" y="121"/>
                  </a:lnTo>
                  <a:lnTo>
                    <a:pt x="71" y="119"/>
                  </a:lnTo>
                  <a:lnTo>
                    <a:pt x="75" y="117"/>
                  </a:lnTo>
                  <a:lnTo>
                    <a:pt x="77" y="113"/>
                  </a:lnTo>
                  <a:lnTo>
                    <a:pt x="75" y="109"/>
                  </a:lnTo>
                  <a:lnTo>
                    <a:pt x="73" y="104"/>
                  </a:lnTo>
                  <a:lnTo>
                    <a:pt x="71" y="100"/>
                  </a:lnTo>
                  <a:lnTo>
                    <a:pt x="67" y="96"/>
                  </a:lnTo>
                  <a:lnTo>
                    <a:pt x="63" y="92"/>
                  </a:lnTo>
                  <a:lnTo>
                    <a:pt x="61" y="88"/>
                  </a:lnTo>
                  <a:lnTo>
                    <a:pt x="60" y="82"/>
                  </a:lnTo>
                  <a:lnTo>
                    <a:pt x="58" y="77"/>
                  </a:lnTo>
                  <a:lnTo>
                    <a:pt x="60" y="71"/>
                  </a:lnTo>
                  <a:lnTo>
                    <a:pt x="60" y="67"/>
                  </a:lnTo>
                  <a:lnTo>
                    <a:pt x="61" y="63"/>
                  </a:lnTo>
                  <a:lnTo>
                    <a:pt x="61" y="59"/>
                  </a:lnTo>
                  <a:lnTo>
                    <a:pt x="63" y="56"/>
                  </a:lnTo>
                  <a:lnTo>
                    <a:pt x="65" y="52"/>
                  </a:lnTo>
                  <a:lnTo>
                    <a:pt x="65" y="48"/>
                  </a:lnTo>
                  <a:lnTo>
                    <a:pt x="65" y="44"/>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83" name="Freeform 237"/>
            <p:cNvSpPr>
              <a:spLocks/>
            </p:cNvSpPr>
            <p:nvPr/>
          </p:nvSpPr>
          <p:spPr bwMode="auto">
            <a:xfrm>
              <a:off x="1346" y="2546"/>
              <a:ext cx="221" cy="373"/>
            </a:xfrm>
            <a:custGeom>
              <a:avLst/>
              <a:gdLst>
                <a:gd name="T0" fmla="*/ 167 w 221"/>
                <a:gd name="T1" fmla="*/ 82 h 343"/>
                <a:gd name="T2" fmla="*/ 155 w 221"/>
                <a:gd name="T3" fmla="*/ 86 h 343"/>
                <a:gd name="T4" fmla="*/ 150 w 221"/>
                <a:gd name="T5" fmla="*/ 96 h 343"/>
                <a:gd name="T6" fmla="*/ 132 w 221"/>
                <a:gd name="T7" fmla="*/ 134 h 343"/>
                <a:gd name="T8" fmla="*/ 148 w 221"/>
                <a:gd name="T9" fmla="*/ 176 h 343"/>
                <a:gd name="T10" fmla="*/ 171 w 221"/>
                <a:gd name="T11" fmla="*/ 184 h 343"/>
                <a:gd name="T12" fmla="*/ 182 w 221"/>
                <a:gd name="T13" fmla="*/ 182 h 343"/>
                <a:gd name="T14" fmla="*/ 186 w 221"/>
                <a:gd name="T15" fmla="*/ 207 h 343"/>
                <a:gd name="T16" fmla="*/ 194 w 221"/>
                <a:gd name="T17" fmla="*/ 207 h 343"/>
                <a:gd name="T18" fmla="*/ 205 w 221"/>
                <a:gd name="T19" fmla="*/ 211 h 343"/>
                <a:gd name="T20" fmla="*/ 217 w 221"/>
                <a:gd name="T21" fmla="*/ 234 h 343"/>
                <a:gd name="T22" fmla="*/ 213 w 221"/>
                <a:gd name="T23" fmla="*/ 242 h 343"/>
                <a:gd name="T24" fmla="*/ 215 w 221"/>
                <a:gd name="T25" fmla="*/ 253 h 343"/>
                <a:gd name="T26" fmla="*/ 217 w 221"/>
                <a:gd name="T27" fmla="*/ 263 h 343"/>
                <a:gd name="T28" fmla="*/ 219 w 221"/>
                <a:gd name="T29" fmla="*/ 268 h 343"/>
                <a:gd name="T30" fmla="*/ 213 w 221"/>
                <a:gd name="T31" fmla="*/ 282 h 343"/>
                <a:gd name="T32" fmla="*/ 217 w 221"/>
                <a:gd name="T33" fmla="*/ 301 h 343"/>
                <a:gd name="T34" fmla="*/ 215 w 221"/>
                <a:gd name="T35" fmla="*/ 318 h 343"/>
                <a:gd name="T36" fmla="*/ 194 w 221"/>
                <a:gd name="T37" fmla="*/ 341 h 343"/>
                <a:gd name="T38" fmla="*/ 173 w 221"/>
                <a:gd name="T39" fmla="*/ 322 h 343"/>
                <a:gd name="T40" fmla="*/ 144 w 221"/>
                <a:gd name="T41" fmla="*/ 309 h 343"/>
                <a:gd name="T42" fmla="*/ 119 w 221"/>
                <a:gd name="T43" fmla="*/ 293 h 343"/>
                <a:gd name="T44" fmla="*/ 94 w 221"/>
                <a:gd name="T45" fmla="*/ 272 h 343"/>
                <a:gd name="T46" fmla="*/ 92 w 221"/>
                <a:gd name="T47" fmla="*/ 251 h 343"/>
                <a:gd name="T48" fmla="*/ 81 w 221"/>
                <a:gd name="T49" fmla="*/ 236 h 343"/>
                <a:gd name="T50" fmla="*/ 71 w 221"/>
                <a:gd name="T51" fmla="*/ 219 h 343"/>
                <a:gd name="T52" fmla="*/ 65 w 221"/>
                <a:gd name="T53" fmla="*/ 203 h 343"/>
                <a:gd name="T54" fmla="*/ 48 w 221"/>
                <a:gd name="T55" fmla="*/ 172 h 343"/>
                <a:gd name="T56" fmla="*/ 38 w 221"/>
                <a:gd name="T57" fmla="*/ 155 h 343"/>
                <a:gd name="T58" fmla="*/ 31 w 221"/>
                <a:gd name="T59" fmla="*/ 142 h 343"/>
                <a:gd name="T60" fmla="*/ 21 w 221"/>
                <a:gd name="T61" fmla="*/ 126 h 343"/>
                <a:gd name="T62" fmla="*/ 4 w 221"/>
                <a:gd name="T63" fmla="*/ 119 h 343"/>
                <a:gd name="T64" fmla="*/ 4 w 221"/>
                <a:gd name="T65" fmla="*/ 98 h 343"/>
                <a:gd name="T66" fmla="*/ 4 w 221"/>
                <a:gd name="T67" fmla="*/ 80 h 343"/>
                <a:gd name="T68" fmla="*/ 17 w 221"/>
                <a:gd name="T69" fmla="*/ 67 h 343"/>
                <a:gd name="T70" fmla="*/ 21 w 221"/>
                <a:gd name="T71" fmla="*/ 69 h 343"/>
                <a:gd name="T72" fmla="*/ 23 w 221"/>
                <a:gd name="T73" fmla="*/ 75 h 343"/>
                <a:gd name="T74" fmla="*/ 25 w 221"/>
                <a:gd name="T75" fmla="*/ 80 h 343"/>
                <a:gd name="T76" fmla="*/ 42 w 221"/>
                <a:gd name="T77" fmla="*/ 92 h 343"/>
                <a:gd name="T78" fmla="*/ 50 w 221"/>
                <a:gd name="T79" fmla="*/ 86 h 343"/>
                <a:gd name="T80" fmla="*/ 58 w 221"/>
                <a:gd name="T81" fmla="*/ 67 h 343"/>
                <a:gd name="T82" fmla="*/ 75 w 221"/>
                <a:gd name="T83" fmla="*/ 52 h 343"/>
                <a:gd name="T84" fmla="*/ 100 w 221"/>
                <a:gd name="T85" fmla="*/ 28 h 343"/>
                <a:gd name="T86" fmla="*/ 96 w 221"/>
                <a:gd name="T87" fmla="*/ 5 h 343"/>
                <a:gd name="T88" fmla="*/ 106 w 221"/>
                <a:gd name="T89" fmla="*/ 5 h 343"/>
                <a:gd name="T90" fmla="*/ 125 w 221"/>
                <a:gd name="T91" fmla="*/ 23 h 343"/>
                <a:gd name="T92" fmla="*/ 144 w 221"/>
                <a:gd name="T93" fmla="*/ 48 h 343"/>
                <a:gd name="T94" fmla="*/ 163 w 221"/>
                <a:gd name="T95" fmla="*/ 46 h 343"/>
                <a:gd name="T96" fmla="*/ 175 w 221"/>
                <a:gd name="T97" fmla="*/ 44 h 343"/>
                <a:gd name="T98" fmla="*/ 180 w 221"/>
                <a:gd name="T99" fmla="*/ 46 h 343"/>
                <a:gd name="T100" fmla="*/ 184 w 221"/>
                <a:gd name="T101" fmla="*/ 55 h 343"/>
                <a:gd name="T102" fmla="*/ 178 w 221"/>
                <a:gd name="T103" fmla="*/ 61 h 343"/>
                <a:gd name="T104" fmla="*/ 177 w 221"/>
                <a:gd name="T105" fmla="*/ 73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21" h="343">
                  <a:moveTo>
                    <a:pt x="180" y="78"/>
                  </a:moveTo>
                  <a:lnTo>
                    <a:pt x="177" y="80"/>
                  </a:lnTo>
                  <a:lnTo>
                    <a:pt x="175" y="80"/>
                  </a:lnTo>
                  <a:lnTo>
                    <a:pt x="173" y="82"/>
                  </a:lnTo>
                  <a:lnTo>
                    <a:pt x="169" y="82"/>
                  </a:lnTo>
                  <a:lnTo>
                    <a:pt x="167" y="82"/>
                  </a:lnTo>
                  <a:lnTo>
                    <a:pt x="165" y="84"/>
                  </a:lnTo>
                  <a:lnTo>
                    <a:pt x="161" y="84"/>
                  </a:lnTo>
                  <a:lnTo>
                    <a:pt x="159" y="84"/>
                  </a:lnTo>
                  <a:lnTo>
                    <a:pt x="157" y="84"/>
                  </a:lnTo>
                  <a:lnTo>
                    <a:pt x="157" y="84"/>
                  </a:lnTo>
                  <a:lnTo>
                    <a:pt x="155" y="86"/>
                  </a:lnTo>
                  <a:lnTo>
                    <a:pt x="155" y="86"/>
                  </a:lnTo>
                  <a:lnTo>
                    <a:pt x="155" y="88"/>
                  </a:lnTo>
                  <a:lnTo>
                    <a:pt x="155" y="90"/>
                  </a:lnTo>
                  <a:lnTo>
                    <a:pt x="155" y="90"/>
                  </a:lnTo>
                  <a:lnTo>
                    <a:pt x="155" y="92"/>
                  </a:lnTo>
                  <a:lnTo>
                    <a:pt x="150" y="96"/>
                  </a:lnTo>
                  <a:lnTo>
                    <a:pt x="146" y="101"/>
                  </a:lnTo>
                  <a:lnTo>
                    <a:pt x="142" y="107"/>
                  </a:lnTo>
                  <a:lnTo>
                    <a:pt x="138" y="113"/>
                  </a:lnTo>
                  <a:lnTo>
                    <a:pt x="136" y="121"/>
                  </a:lnTo>
                  <a:lnTo>
                    <a:pt x="132" y="126"/>
                  </a:lnTo>
                  <a:lnTo>
                    <a:pt x="132" y="134"/>
                  </a:lnTo>
                  <a:lnTo>
                    <a:pt x="131" y="140"/>
                  </a:lnTo>
                  <a:lnTo>
                    <a:pt x="132" y="147"/>
                  </a:lnTo>
                  <a:lnTo>
                    <a:pt x="134" y="153"/>
                  </a:lnTo>
                  <a:lnTo>
                    <a:pt x="138" y="161"/>
                  </a:lnTo>
                  <a:lnTo>
                    <a:pt x="142" y="169"/>
                  </a:lnTo>
                  <a:lnTo>
                    <a:pt x="148" y="176"/>
                  </a:lnTo>
                  <a:lnTo>
                    <a:pt x="154" y="180"/>
                  </a:lnTo>
                  <a:lnTo>
                    <a:pt x="159" y="184"/>
                  </a:lnTo>
                  <a:lnTo>
                    <a:pt x="165" y="186"/>
                  </a:lnTo>
                  <a:lnTo>
                    <a:pt x="167" y="186"/>
                  </a:lnTo>
                  <a:lnTo>
                    <a:pt x="169" y="184"/>
                  </a:lnTo>
                  <a:lnTo>
                    <a:pt x="171" y="184"/>
                  </a:lnTo>
                  <a:lnTo>
                    <a:pt x="173" y="182"/>
                  </a:lnTo>
                  <a:lnTo>
                    <a:pt x="177" y="180"/>
                  </a:lnTo>
                  <a:lnTo>
                    <a:pt x="178" y="180"/>
                  </a:lnTo>
                  <a:lnTo>
                    <a:pt x="180" y="178"/>
                  </a:lnTo>
                  <a:lnTo>
                    <a:pt x="182" y="178"/>
                  </a:lnTo>
                  <a:lnTo>
                    <a:pt x="182" y="182"/>
                  </a:lnTo>
                  <a:lnTo>
                    <a:pt x="182" y="186"/>
                  </a:lnTo>
                  <a:lnTo>
                    <a:pt x="182" y="190"/>
                  </a:lnTo>
                  <a:lnTo>
                    <a:pt x="182" y="195"/>
                  </a:lnTo>
                  <a:lnTo>
                    <a:pt x="184" y="199"/>
                  </a:lnTo>
                  <a:lnTo>
                    <a:pt x="184" y="203"/>
                  </a:lnTo>
                  <a:lnTo>
                    <a:pt x="186" y="207"/>
                  </a:lnTo>
                  <a:lnTo>
                    <a:pt x="190" y="207"/>
                  </a:lnTo>
                  <a:lnTo>
                    <a:pt x="190" y="207"/>
                  </a:lnTo>
                  <a:lnTo>
                    <a:pt x="192" y="207"/>
                  </a:lnTo>
                  <a:lnTo>
                    <a:pt x="192" y="207"/>
                  </a:lnTo>
                  <a:lnTo>
                    <a:pt x="194" y="207"/>
                  </a:lnTo>
                  <a:lnTo>
                    <a:pt x="194" y="207"/>
                  </a:lnTo>
                  <a:lnTo>
                    <a:pt x="194" y="207"/>
                  </a:lnTo>
                  <a:lnTo>
                    <a:pt x="196" y="207"/>
                  </a:lnTo>
                  <a:lnTo>
                    <a:pt x="196" y="207"/>
                  </a:lnTo>
                  <a:lnTo>
                    <a:pt x="200" y="207"/>
                  </a:lnTo>
                  <a:lnTo>
                    <a:pt x="203" y="209"/>
                  </a:lnTo>
                  <a:lnTo>
                    <a:pt x="205" y="211"/>
                  </a:lnTo>
                  <a:lnTo>
                    <a:pt x="209" y="215"/>
                  </a:lnTo>
                  <a:lnTo>
                    <a:pt x="213" y="219"/>
                  </a:lnTo>
                  <a:lnTo>
                    <a:pt x="215" y="222"/>
                  </a:lnTo>
                  <a:lnTo>
                    <a:pt x="217" y="226"/>
                  </a:lnTo>
                  <a:lnTo>
                    <a:pt x="217" y="232"/>
                  </a:lnTo>
                  <a:lnTo>
                    <a:pt x="217" y="234"/>
                  </a:lnTo>
                  <a:lnTo>
                    <a:pt x="217" y="236"/>
                  </a:lnTo>
                  <a:lnTo>
                    <a:pt x="217" y="238"/>
                  </a:lnTo>
                  <a:lnTo>
                    <a:pt x="215" y="238"/>
                  </a:lnTo>
                  <a:lnTo>
                    <a:pt x="215" y="240"/>
                  </a:lnTo>
                  <a:lnTo>
                    <a:pt x="215" y="240"/>
                  </a:lnTo>
                  <a:lnTo>
                    <a:pt x="213" y="242"/>
                  </a:lnTo>
                  <a:lnTo>
                    <a:pt x="213" y="242"/>
                  </a:lnTo>
                  <a:lnTo>
                    <a:pt x="213" y="245"/>
                  </a:lnTo>
                  <a:lnTo>
                    <a:pt x="213" y="247"/>
                  </a:lnTo>
                  <a:lnTo>
                    <a:pt x="213" y="249"/>
                  </a:lnTo>
                  <a:lnTo>
                    <a:pt x="213" y="251"/>
                  </a:lnTo>
                  <a:lnTo>
                    <a:pt x="215" y="253"/>
                  </a:lnTo>
                  <a:lnTo>
                    <a:pt x="215" y="255"/>
                  </a:lnTo>
                  <a:lnTo>
                    <a:pt x="215" y="259"/>
                  </a:lnTo>
                  <a:lnTo>
                    <a:pt x="215" y="261"/>
                  </a:lnTo>
                  <a:lnTo>
                    <a:pt x="215" y="261"/>
                  </a:lnTo>
                  <a:lnTo>
                    <a:pt x="217" y="261"/>
                  </a:lnTo>
                  <a:lnTo>
                    <a:pt x="217" y="263"/>
                  </a:lnTo>
                  <a:lnTo>
                    <a:pt x="217" y="263"/>
                  </a:lnTo>
                  <a:lnTo>
                    <a:pt x="217" y="265"/>
                  </a:lnTo>
                  <a:lnTo>
                    <a:pt x="219" y="265"/>
                  </a:lnTo>
                  <a:lnTo>
                    <a:pt x="219" y="265"/>
                  </a:lnTo>
                  <a:lnTo>
                    <a:pt x="219" y="267"/>
                  </a:lnTo>
                  <a:lnTo>
                    <a:pt x="219" y="268"/>
                  </a:lnTo>
                  <a:lnTo>
                    <a:pt x="217" y="270"/>
                  </a:lnTo>
                  <a:lnTo>
                    <a:pt x="217" y="272"/>
                  </a:lnTo>
                  <a:lnTo>
                    <a:pt x="215" y="274"/>
                  </a:lnTo>
                  <a:lnTo>
                    <a:pt x="215" y="276"/>
                  </a:lnTo>
                  <a:lnTo>
                    <a:pt x="215" y="280"/>
                  </a:lnTo>
                  <a:lnTo>
                    <a:pt x="213" y="282"/>
                  </a:lnTo>
                  <a:lnTo>
                    <a:pt x="213" y="286"/>
                  </a:lnTo>
                  <a:lnTo>
                    <a:pt x="213" y="290"/>
                  </a:lnTo>
                  <a:lnTo>
                    <a:pt x="215" y="293"/>
                  </a:lnTo>
                  <a:lnTo>
                    <a:pt x="215" y="297"/>
                  </a:lnTo>
                  <a:lnTo>
                    <a:pt x="217" y="299"/>
                  </a:lnTo>
                  <a:lnTo>
                    <a:pt x="217" y="301"/>
                  </a:lnTo>
                  <a:lnTo>
                    <a:pt x="219" y="303"/>
                  </a:lnTo>
                  <a:lnTo>
                    <a:pt x="221" y="305"/>
                  </a:lnTo>
                  <a:lnTo>
                    <a:pt x="221" y="305"/>
                  </a:lnTo>
                  <a:lnTo>
                    <a:pt x="219" y="311"/>
                  </a:lnTo>
                  <a:lnTo>
                    <a:pt x="217" y="315"/>
                  </a:lnTo>
                  <a:lnTo>
                    <a:pt x="215" y="318"/>
                  </a:lnTo>
                  <a:lnTo>
                    <a:pt x="215" y="322"/>
                  </a:lnTo>
                  <a:lnTo>
                    <a:pt x="213" y="328"/>
                  </a:lnTo>
                  <a:lnTo>
                    <a:pt x="211" y="332"/>
                  </a:lnTo>
                  <a:lnTo>
                    <a:pt x="207" y="338"/>
                  </a:lnTo>
                  <a:lnTo>
                    <a:pt x="203" y="343"/>
                  </a:lnTo>
                  <a:lnTo>
                    <a:pt x="194" y="341"/>
                  </a:lnTo>
                  <a:lnTo>
                    <a:pt x="190" y="339"/>
                  </a:lnTo>
                  <a:lnTo>
                    <a:pt x="186" y="338"/>
                  </a:lnTo>
                  <a:lnTo>
                    <a:pt x="182" y="334"/>
                  </a:lnTo>
                  <a:lnTo>
                    <a:pt x="178" y="332"/>
                  </a:lnTo>
                  <a:lnTo>
                    <a:pt x="177" y="328"/>
                  </a:lnTo>
                  <a:lnTo>
                    <a:pt x="173" y="322"/>
                  </a:lnTo>
                  <a:lnTo>
                    <a:pt x="169" y="320"/>
                  </a:lnTo>
                  <a:lnTo>
                    <a:pt x="165" y="316"/>
                  </a:lnTo>
                  <a:lnTo>
                    <a:pt x="161" y="316"/>
                  </a:lnTo>
                  <a:lnTo>
                    <a:pt x="157" y="315"/>
                  </a:lnTo>
                  <a:lnTo>
                    <a:pt x="150" y="313"/>
                  </a:lnTo>
                  <a:lnTo>
                    <a:pt x="144" y="309"/>
                  </a:lnTo>
                  <a:lnTo>
                    <a:pt x="136" y="305"/>
                  </a:lnTo>
                  <a:lnTo>
                    <a:pt x="131" y="301"/>
                  </a:lnTo>
                  <a:lnTo>
                    <a:pt x="127" y="297"/>
                  </a:lnTo>
                  <a:lnTo>
                    <a:pt x="125" y="295"/>
                  </a:lnTo>
                  <a:lnTo>
                    <a:pt x="123" y="295"/>
                  </a:lnTo>
                  <a:lnTo>
                    <a:pt x="119" y="293"/>
                  </a:lnTo>
                  <a:lnTo>
                    <a:pt x="115" y="290"/>
                  </a:lnTo>
                  <a:lnTo>
                    <a:pt x="111" y="286"/>
                  </a:lnTo>
                  <a:lnTo>
                    <a:pt x="107" y="282"/>
                  </a:lnTo>
                  <a:lnTo>
                    <a:pt x="104" y="278"/>
                  </a:lnTo>
                  <a:lnTo>
                    <a:pt x="98" y="274"/>
                  </a:lnTo>
                  <a:lnTo>
                    <a:pt x="94" y="272"/>
                  </a:lnTo>
                  <a:lnTo>
                    <a:pt x="92" y="268"/>
                  </a:lnTo>
                  <a:lnTo>
                    <a:pt x="90" y="267"/>
                  </a:lnTo>
                  <a:lnTo>
                    <a:pt x="90" y="263"/>
                  </a:lnTo>
                  <a:lnTo>
                    <a:pt x="90" y="259"/>
                  </a:lnTo>
                  <a:lnTo>
                    <a:pt x="92" y="255"/>
                  </a:lnTo>
                  <a:lnTo>
                    <a:pt x="92" y="251"/>
                  </a:lnTo>
                  <a:lnTo>
                    <a:pt x="92" y="247"/>
                  </a:lnTo>
                  <a:lnTo>
                    <a:pt x="90" y="242"/>
                  </a:lnTo>
                  <a:lnTo>
                    <a:pt x="88" y="240"/>
                  </a:lnTo>
                  <a:lnTo>
                    <a:pt x="86" y="238"/>
                  </a:lnTo>
                  <a:lnTo>
                    <a:pt x="84" y="238"/>
                  </a:lnTo>
                  <a:lnTo>
                    <a:pt x="81" y="236"/>
                  </a:lnTo>
                  <a:lnTo>
                    <a:pt x="79" y="234"/>
                  </a:lnTo>
                  <a:lnTo>
                    <a:pt x="75" y="230"/>
                  </a:lnTo>
                  <a:lnTo>
                    <a:pt x="73" y="228"/>
                  </a:lnTo>
                  <a:lnTo>
                    <a:pt x="73" y="224"/>
                  </a:lnTo>
                  <a:lnTo>
                    <a:pt x="71" y="222"/>
                  </a:lnTo>
                  <a:lnTo>
                    <a:pt x="71" y="219"/>
                  </a:lnTo>
                  <a:lnTo>
                    <a:pt x="69" y="217"/>
                  </a:lnTo>
                  <a:lnTo>
                    <a:pt x="69" y="215"/>
                  </a:lnTo>
                  <a:lnTo>
                    <a:pt x="69" y="211"/>
                  </a:lnTo>
                  <a:lnTo>
                    <a:pt x="67" y="209"/>
                  </a:lnTo>
                  <a:lnTo>
                    <a:pt x="67" y="205"/>
                  </a:lnTo>
                  <a:lnTo>
                    <a:pt x="65" y="203"/>
                  </a:lnTo>
                  <a:lnTo>
                    <a:pt x="61" y="197"/>
                  </a:lnTo>
                  <a:lnTo>
                    <a:pt x="58" y="192"/>
                  </a:lnTo>
                  <a:lnTo>
                    <a:pt x="56" y="188"/>
                  </a:lnTo>
                  <a:lnTo>
                    <a:pt x="54" y="182"/>
                  </a:lnTo>
                  <a:lnTo>
                    <a:pt x="50" y="178"/>
                  </a:lnTo>
                  <a:lnTo>
                    <a:pt x="48" y="172"/>
                  </a:lnTo>
                  <a:lnTo>
                    <a:pt x="46" y="167"/>
                  </a:lnTo>
                  <a:lnTo>
                    <a:pt x="42" y="163"/>
                  </a:lnTo>
                  <a:lnTo>
                    <a:pt x="42" y="161"/>
                  </a:lnTo>
                  <a:lnTo>
                    <a:pt x="40" y="159"/>
                  </a:lnTo>
                  <a:lnTo>
                    <a:pt x="40" y="157"/>
                  </a:lnTo>
                  <a:lnTo>
                    <a:pt x="38" y="155"/>
                  </a:lnTo>
                  <a:lnTo>
                    <a:pt x="36" y="153"/>
                  </a:lnTo>
                  <a:lnTo>
                    <a:pt x="36" y="151"/>
                  </a:lnTo>
                  <a:lnTo>
                    <a:pt x="35" y="149"/>
                  </a:lnTo>
                  <a:lnTo>
                    <a:pt x="33" y="146"/>
                  </a:lnTo>
                  <a:lnTo>
                    <a:pt x="33" y="144"/>
                  </a:lnTo>
                  <a:lnTo>
                    <a:pt x="31" y="142"/>
                  </a:lnTo>
                  <a:lnTo>
                    <a:pt x="31" y="138"/>
                  </a:lnTo>
                  <a:lnTo>
                    <a:pt x="29" y="136"/>
                  </a:lnTo>
                  <a:lnTo>
                    <a:pt x="27" y="132"/>
                  </a:lnTo>
                  <a:lnTo>
                    <a:pt x="25" y="130"/>
                  </a:lnTo>
                  <a:lnTo>
                    <a:pt x="23" y="128"/>
                  </a:lnTo>
                  <a:lnTo>
                    <a:pt x="21" y="126"/>
                  </a:lnTo>
                  <a:lnTo>
                    <a:pt x="19" y="124"/>
                  </a:lnTo>
                  <a:lnTo>
                    <a:pt x="15" y="124"/>
                  </a:lnTo>
                  <a:lnTo>
                    <a:pt x="12" y="123"/>
                  </a:lnTo>
                  <a:lnTo>
                    <a:pt x="10" y="123"/>
                  </a:lnTo>
                  <a:lnTo>
                    <a:pt x="6" y="121"/>
                  </a:lnTo>
                  <a:lnTo>
                    <a:pt x="4" y="119"/>
                  </a:lnTo>
                  <a:lnTo>
                    <a:pt x="2" y="115"/>
                  </a:lnTo>
                  <a:lnTo>
                    <a:pt x="0" y="111"/>
                  </a:lnTo>
                  <a:lnTo>
                    <a:pt x="6" y="103"/>
                  </a:lnTo>
                  <a:lnTo>
                    <a:pt x="6" y="101"/>
                  </a:lnTo>
                  <a:lnTo>
                    <a:pt x="4" y="100"/>
                  </a:lnTo>
                  <a:lnTo>
                    <a:pt x="4" y="98"/>
                  </a:lnTo>
                  <a:lnTo>
                    <a:pt x="4" y="96"/>
                  </a:lnTo>
                  <a:lnTo>
                    <a:pt x="4" y="94"/>
                  </a:lnTo>
                  <a:lnTo>
                    <a:pt x="4" y="92"/>
                  </a:lnTo>
                  <a:lnTo>
                    <a:pt x="4" y="88"/>
                  </a:lnTo>
                  <a:lnTo>
                    <a:pt x="4" y="86"/>
                  </a:lnTo>
                  <a:lnTo>
                    <a:pt x="4" y="80"/>
                  </a:lnTo>
                  <a:lnTo>
                    <a:pt x="6" y="76"/>
                  </a:lnTo>
                  <a:lnTo>
                    <a:pt x="6" y="75"/>
                  </a:lnTo>
                  <a:lnTo>
                    <a:pt x="8" y="73"/>
                  </a:lnTo>
                  <a:lnTo>
                    <a:pt x="12" y="71"/>
                  </a:lnTo>
                  <a:lnTo>
                    <a:pt x="13" y="69"/>
                  </a:lnTo>
                  <a:lnTo>
                    <a:pt x="17" y="67"/>
                  </a:lnTo>
                  <a:lnTo>
                    <a:pt x="19" y="63"/>
                  </a:lnTo>
                  <a:lnTo>
                    <a:pt x="19" y="65"/>
                  </a:lnTo>
                  <a:lnTo>
                    <a:pt x="19" y="67"/>
                  </a:lnTo>
                  <a:lnTo>
                    <a:pt x="21" y="67"/>
                  </a:lnTo>
                  <a:lnTo>
                    <a:pt x="21" y="69"/>
                  </a:lnTo>
                  <a:lnTo>
                    <a:pt x="21" y="69"/>
                  </a:lnTo>
                  <a:lnTo>
                    <a:pt x="23" y="71"/>
                  </a:lnTo>
                  <a:lnTo>
                    <a:pt x="23" y="71"/>
                  </a:lnTo>
                  <a:lnTo>
                    <a:pt x="23" y="73"/>
                  </a:lnTo>
                  <a:lnTo>
                    <a:pt x="23" y="73"/>
                  </a:lnTo>
                  <a:lnTo>
                    <a:pt x="23" y="73"/>
                  </a:lnTo>
                  <a:lnTo>
                    <a:pt x="23" y="75"/>
                  </a:lnTo>
                  <a:lnTo>
                    <a:pt x="23" y="76"/>
                  </a:lnTo>
                  <a:lnTo>
                    <a:pt x="23" y="76"/>
                  </a:lnTo>
                  <a:lnTo>
                    <a:pt x="23" y="78"/>
                  </a:lnTo>
                  <a:lnTo>
                    <a:pt x="23" y="78"/>
                  </a:lnTo>
                  <a:lnTo>
                    <a:pt x="23" y="80"/>
                  </a:lnTo>
                  <a:lnTo>
                    <a:pt x="25" y="80"/>
                  </a:lnTo>
                  <a:lnTo>
                    <a:pt x="27" y="82"/>
                  </a:lnTo>
                  <a:lnTo>
                    <a:pt x="29" y="84"/>
                  </a:lnTo>
                  <a:lnTo>
                    <a:pt x="33" y="86"/>
                  </a:lnTo>
                  <a:lnTo>
                    <a:pt x="36" y="88"/>
                  </a:lnTo>
                  <a:lnTo>
                    <a:pt x="38" y="92"/>
                  </a:lnTo>
                  <a:lnTo>
                    <a:pt x="42" y="92"/>
                  </a:lnTo>
                  <a:lnTo>
                    <a:pt x="42" y="94"/>
                  </a:lnTo>
                  <a:lnTo>
                    <a:pt x="44" y="94"/>
                  </a:lnTo>
                  <a:lnTo>
                    <a:pt x="46" y="92"/>
                  </a:lnTo>
                  <a:lnTo>
                    <a:pt x="48" y="90"/>
                  </a:lnTo>
                  <a:lnTo>
                    <a:pt x="50" y="88"/>
                  </a:lnTo>
                  <a:lnTo>
                    <a:pt x="50" y="86"/>
                  </a:lnTo>
                  <a:lnTo>
                    <a:pt x="52" y="84"/>
                  </a:lnTo>
                  <a:lnTo>
                    <a:pt x="52" y="80"/>
                  </a:lnTo>
                  <a:lnTo>
                    <a:pt x="52" y="80"/>
                  </a:lnTo>
                  <a:lnTo>
                    <a:pt x="54" y="75"/>
                  </a:lnTo>
                  <a:lnTo>
                    <a:pt x="56" y="71"/>
                  </a:lnTo>
                  <a:lnTo>
                    <a:pt x="58" y="67"/>
                  </a:lnTo>
                  <a:lnTo>
                    <a:pt x="60" y="63"/>
                  </a:lnTo>
                  <a:lnTo>
                    <a:pt x="63" y="61"/>
                  </a:lnTo>
                  <a:lnTo>
                    <a:pt x="65" y="57"/>
                  </a:lnTo>
                  <a:lnTo>
                    <a:pt x="69" y="55"/>
                  </a:lnTo>
                  <a:lnTo>
                    <a:pt x="71" y="53"/>
                  </a:lnTo>
                  <a:lnTo>
                    <a:pt x="75" y="52"/>
                  </a:lnTo>
                  <a:lnTo>
                    <a:pt x="81" y="48"/>
                  </a:lnTo>
                  <a:lnTo>
                    <a:pt x="86" y="44"/>
                  </a:lnTo>
                  <a:lnTo>
                    <a:pt x="90" y="42"/>
                  </a:lnTo>
                  <a:lnTo>
                    <a:pt x="94" y="38"/>
                  </a:lnTo>
                  <a:lnTo>
                    <a:pt x="98" y="32"/>
                  </a:lnTo>
                  <a:lnTo>
                    <a:pt x="100" y="28"/>
                  </a:lnTo>
                  <a:lnTo>
                    <a:pt x="100" y="23"/>
                  </a:lnTo>
                  <a:lnTo>
                    <a:pt x="100" y="19"/>
                  </a:lnTo>
                  <a:lnTo>
                    <a:pt x="100" y="15"/>
                  </a:lnTo>
                  <a:lnTo>
                    <a:pt x="98" y="13"/>
                  </a:lnTo>
                  <a:lnTo>
                    <a:pt x="96" y="9"/>
                  </a:lnTo>
                  <a:lnTo>
                    <a:pt x="96" y="5"/>
                  </a:lnTo>
                  <a:lnTo>
                    <a:pt x="94" y="2"/>
                  </a:lnTo>
                  <a:lnTo>
                    <a:pt x="94" y="0"/>
                  </a:lnTo>
                  <a:lnTo>
                    <a:pt x="94" y="0"/>
                  </a:lnTo>
                  <a:lnTo>
                    <a:pt x="98" y="2"/>
                  </a:lnTo>
                  <a:lnTo>
                    <a:pt x="102" y="4"/>
                  </a:lnTo>
                  <a:lnTo>
                    <a:pt x="106" y="5"/>
                  </a:lnTo>
                  <a:lnTo>
                    <a:pt x="107" y="7"/>
                  </a:lnTo>
                  <a:lnTo>
                    <a:pt x="111" y="9"/>
                  </a:lnTo>
                  <a:lnTo>
                    <a:pt x="115" y="13"/>
                  </a:lnTo>
                  <a:lnTo>
                    <a:pt x="119" y="15"/>
                  </a:lnTo>
                  <a:lnTo>
                    <a:pt x="121" y="19"/>
                  </a:lnTo>
                  <a:lnTo>
                    <a:pt x="125" y="23"/>
                  </a:lnTo>
                  <a:lnTo>
                    <a:pt x="129" y="27"/>
                  </a:lnTo>
                  <a:lnTo>
                    <a:pt x="131" y="32"/>
                  </a:lnTo>
                  <a:lnTo>
                    <a:pt x="134" y="36"/>
                  </a:lnTo>
                  <a:lnTo>
                    <a:pt x="136" y="42"/>
                  </a:lnTo>
                  <a:lnTo>
                    <a:pt x="140" y="46"/>
                  </a:lnTo>
                  <a:lnTo>
                    <a:pt x="144" y="48"/>
                  </a:lnTo>
                  <a:lnTo>
                    <a:pt x="150" y="48"/>
                  </a:lnTo>
                  <a:lnTo>
                    <a:pt x="152" y="48"/>
                  </a:lnTo>
                  <a:lnTo>
                    <a:pt x="155" y="48"/>
                  </a:lnTo>
                  <a:lnTo>
                    <a:pt x="157" y="48"/>
                  </a:lnTo>
                  <a:lnTo>
                    <a:pt x="161" y="46"/>
                  </a:lnTo>
                  <a:lnTo>
                    <a:pt x="163" y="46"/>
                  </a:lnTo>
                  <a:lnTo>
                    <a:pt x="165" y="46"/>
                  </a:lnTo>
                  <a:lnTo>
                    <a:pt x="169" y="44"/>
                  </a:lnTo>
                  <a:lnTo>
                    <a:pt x="171" y="44"/>
                  </a:lnTo>
                  <a:lnTo>
                    <a:pt x="173" y="44"/>
                  </a:lnTo>
                  <a:lnTo>
                    <a:pt x="173" y="44"/>
                  </a:lnTo>
                  <a:lnTo>
                    <a:pt x="175" y="44"/>
                  </a:lnTo>
                  <a:lnTo>
                    <a:pt x="175" y="46"/>
                  </a:lnTo>
                  <a:lnTo>
                    <a:pt x="177" y="46"/>
                  </a:lnTo>
                  <a:lnTo>
                    <a:pt x="178" y="46"/>
                  </a:lnTo>
                  <a:lnTo>
                    <a:pt x="178" y="44"/>
                  </a:lnTo>
                  <a:lnTo>
                    <a:pt x="180" y="44"/>
                  </a:lnTo>
                  <a:lnTo>
                    <a:pt x="180" y="46"/>
                  </a:lnTo>
                  <a:lnTo>
                    <a:pt x="180" y="46"/>
                  </a:lnTo>
                  <a:lnTo>
                    <a:pt x="182" y="48"/>
                  </a:lnTo>
                  <a:lnTo>
                    <a:pt x="182" y="50"/>
                  </a:lnTo>
                  <a:lnTo>
                    <a:pt x="182" y="52"/>
                  </a:lnTo>
                  <a:lnTo>
                    <a:pt x="184" y="53"/>
                  </a:lnTo>
                  <a:lnTo>
                    <a:pt x="184" y="55"/>
                  </a:lnTo>
                  <a:lnTo>
                    <a:pt x="184" y="55"/>
                  </a:lnTo>
                  <a:lnTo>
                    <a:pt x="184" y="57"/>
                  </a:lnTo>
                  <a:lnTo>
                    <a:pt x="182" y="59"/>
                  </a:lnTo>
                  <a:lnTo>
                    <a:pt x="182" y="59"/>
                  </a:lnTo>
                  <a:lnTo>
                    <a:pt x="180" y="61"/>
                  </a:lnTo>
                  <a:lnTo>
                    <a:pt x="178" y="61"/>
                  </a:lnTo>
                  <a:lnTo>
                    <a:pt x="178" y="63"/>
                  </a:lnTo>
                  <a:lnTo>
                    <a:pt x="177" y="63"/>
                  </a:lnTo>
                  <a:lnTo>
                    <a:pt x="177" y="65"/>
                  </a:lnTo>
                  <a:lnTo>
                    <a:pt x="177" y="69"/>
                  </a:lnTo>
                  <a:lnTo>
                    <a:pt x="177" y="71"/>
                  </a:lnTo>
                  <a:lnTo>
                    <a:pt x="177" y="73"/>
                  </a:lnTo>
                  <a:lnTo>
                    <a:pt x="177" y="73"/>
                  </a:lnTo>
                  <a:lnTo>
                    <a:pt x="177" y="75"/>
                  </a:lnTo>
                  <a:lnTo>
                    <a:pt x="178" y="75"/>
                  </a:lnTo>
                  <a:lnTo>
                    <a:pt x="178" y="76"/>
                  </a:lnTo>
                  <a:lnTo>
                    <a:pt x="180" y="78"/>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84" name="Freeform 238"/>
            <p:cNvSpPr>
              <a:spLocks/>
            </p:cNvSpPr>
            <p:nvPr/>
          </p:nvSpPr>
          <p:spPr bwMode="auto">
            <a:xfrm>
              <a:off x="1348" y="2518"/>
              <a:ext cx="98" cy="130"/>
            </a:xfrm>
            <a:custGeom>
              <a:avLst/>
              <a:gdLst>
                <a:gd name="T0" fmla="*/ 92 w 98"/>
                <a:gd name="T1" fmla="*/ 25 h 119"/>
                <a:gd name="T2" fmla="*/ 88 w 98"/>
                <a:gd name="T3" fmla="*/ 25 h 119"/>
                <a:gd name="T4" fmla="*/ 86 w 98"/>
                <a:gd name="T5" fmla="*/ 25 h 119"/>
                <a:gd name="T6" fmla="*/ 84 w 98"/>
                <a:gd name="T7" fmla="*/ 25 h 119"/>
                <a:gd name="T8" fmla="*/ 82 w 98"/>
                <a:gd name="T9" fmla="*/ 25 h 119"/>
                <a:gd name="T10" fmla="*/ 81 w 98"/>
                <a:gd name="T11" fmla="*/ 25 h 119"/>
                <a:gd name="T12" fmla="*/ 79 w 98"/>
                <a:gd name="T13" fmla="*/ 25 h 119"/>
                <a:gd name="T14" fmla="*/ 77 w 98"/>
                <a:gd name="T15" fmla="*/ 25 h 119"/>
                <a:gd name="T16" fmla="*/ 71 w 98"/>
                <a:gd name="T17" fmla="*/ 23 h 119"/>
                <a:gd name="T18" fmla="*/ 61 w 98"/>
                <a:gd name="T19" fmla="*/ 19 h 119"/>
                <a:gd name="T20" fmla="*/ 52 w 98"/>
                <a:gd name="T21" fmla="*/ 11 h 119"/>
                <a:gd name="T22" fmla="*/ 42 w 98"/>
                <a:gd name="T23" fmla="*/ 4 h 119"/>
                <a:gd name="T24" fmla="*/ 36 w 98"/>
                <a:gd name="T25" fmla="*/ 4 h 119"/>
                <a:gd name="T26" fmla="*/ 34 w 98"/>
                <a:gd name="T27" fmla="*/ 7 h 119"/>
                <a:gd name="T28" fmla="*/ 33 w 98"/>
                <a:gd name="T29" fmla="*/ 11 h 119"/>
                <a:gd name="T30" fmla="*/ 29 w 98"/>
                <a:gd name="T31" fmla="*/ 11 h 119"/>
                <a:gd name="T32" fmla="*/ 23 w 98"/>
                <a:gd name="T33" fmla="*/ 17 h 119"/>
                <a:gd name="T34" fmla="*/ 15 w 98"/>
                <a:gd name="T35" fmla="*/ 30 h 119"/>
                <a:gd name="T36" fmla="*/ 6 w 98"/>
                <a:gd name="T37" fmla="*/ 44 h 119"/>
                <a:gd name="T38" fmla="*/ 0 w 98"/>
                <a:gd name="T39" fmla="*/ 57 h 119"/>
                <a:gd name="T40" fmla="*/ 0 w 98"/>
                <a:gd name="T41" fmla="*/ 67 h 119"/>
                <a:gd name="T42" fmla="*/ 2 w 98"/>
                <a:gd name="T43" fmla="*/ 71 h 119"/>
                <a:gd name="T44" fmla="*/ 6 w 98"/>
                <a:gd name="T45" fmla="*/ 73 h 119"/>
                <a:gd name="T46" fmla="*/ 11 w 98"/>
                <a:gd name="T47" fmla="*/ 75 h 119"/>
                <a:gd name="T48" fmla="*/ 15 w 98"/>
                <a:gd name="T49" fmla="*/ 75 h 119"/>
                <a:gd name="T50" fmla="*/ 17 w 98"/>
                <a:gd name="T51" fmla="*/ 73 h 119"/>
                <a:gd name="T52" fmla="*/ 21 w 98"/>
                <a:gd name="T53" fmla="*/ 73 h 119"/>
                <a:gd name="T54" fmla="*/ 23 w 98"/>
                <a:gd name="T55" fmla="*/ 73 h 119"/>
                <a:gd name="T56" fmla="*/ 23 w 98"/>
                <a:gd name="T57" fmla="*/ 77 h 119"/>
                <a:gd name="T58" fmla="*/ 23 w 98"/>
                <a:gd name="T59" fmla="*/ 80 h 119"/>
                <a:gd name="T60" fmla="*/ 21 w 98"/>
                <a:gd name="T61" fmla="*/ 84 h 119"/>
                <a:gd name="T62" fmla="*/ 19 w 98"/>
                <a:gd name="T63" fmla="*/ 88 h 119"/>
                <a:gd name="T64" fmla="*/ 17 w 98"/>
                <a:gd name="T65" fmla="*/ 90 h 119"/>
                <a:gd name="T66" fmla="*/ 19 w 98"/>
                <a:gd name="T67" fmla="*/ 92 h 119"/>
                <a:gd name="T68" fmla="*/ 21 w 98"/>
                <a:gd name="T69" fmla="*/ 94 h 119"/>
                <a:gd name="T70" fmla="*/ 21 w 98"/>
                <a:gd name="T71" fmla="*/ 96 h 119"/>
                <a:gd name="T72" fmla="*/ 21 w 98"/>
                <a:gd name="T73" fmla="*/ 98 h 119"/>
                <a:gd name="T74" fmla="*/ 21 w 98"/>
                <a:gd name="T75" fmla="*/ 100 h 119"/>
                <a:gd name="T76" fmla="*/ 21 w 98"/>
                <a:gd name="T77" fmla="*/ 101 h 119"/>
                <a:gd name="T78" fmla="*/ 21 w 98"/>
                <a:gd name="T79" fmla="*/ 103 h 119"/>
                <a:gd name="T80" fmla="*/ 23 w 98"/>
                <a:gd name="T81" fmla="*/ 105 h 119"/>
                <a:gd name="T82" fmla="*/ 27 w 98"/>
                <a:gd name="T83" fmla="*/ 109 h 119"/>
                <a:gd name="T84" fmla="*/ 34 w 98"/>
                <a:gd name="T85" fmla="*/ 113 h 119"/>
                <a:gd name="T86" fmla="*/ 40 w 98"/>
                <a:gd name="T87" fmla="*/ 117 h 119"/>
                <a:gd name="T88" fmla="*/ 42 w 98"/>
                <a:gd name="T89" fmla="*/ 119 h 119"/>
                <a:gd name="T90" fmla="*/ 46 w 98"/>
                <a:gd name="T91" fmla="*/ 115 h 119"/>
                <a:gd name="T92" fmla="*/ 48 w 98"/>
                <a:gd name="T93" fmla="*/ 111 h 119"/>
                <a:gd name="T94" fmla="*/ 50 w 98"/>
                <a:gd name="T95" fmla="*/ 105 h 119"/>
                <a:gd name="T96" fmla="*/ 52 w 98"/>
                <a:gd name="T97" fmla="*/ 100 h 119"/>
                <a:gd name="T98" fmla="*/ 56 w 98"/>
                <a:gd name="T99" fmla="*/ 92 h 119"/>
                <a:gd name="T100" fmla="*/ 61 w 98"/>
                <a:gd name="T101" fmla="*/ 86 h 119"/>
                <a:gd name="T102" fmla="*/ 67 w 98"/>
                <a:gd name="T103" fmla="*/ 80 h 119"/>
                <a:gd name="T104" fmla="*/ 73 w 98"/>
                <a:gd name="T105" fmla="*/ 77 h 119"/>
                <a:gd name="T106" fmla="*/ 84 w 98"/>
                <a:gd name="T107" fmla="*/ 69 h 119"/>
                <a:gd name="T108" fmla="*/ 92 w 98"/>
                <a:gd name="T109" fmla="*/ 63 h 119"/>
                <a:gd name="T110" fmla="*/ 98 w 98"/>
                <a:gd name="T111" fmla="*/ 53 h 119"/>
                <a:gd name="T112" fmla="*/ 98 w 98"/>
                <a:gd name="T113" fmla="*/ 44 h 119"/>
                <a:gd name="T114" fmla="*/ 96 w 98"/>
                <a:gd name="T115" fmla="*/ 38 h 119"/>
                <a:gd name="T116" fmla="*/ 94 w 98"/>
                <a:gd name="T117" fmla="*/ 30 h 119"/>
                <a:gd name="T118" fmla="*/ 92 w 98"/>
                <a:gd name="T119" fmla="*/ 25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8" h="119">
                  <a:moveTo>
                    <a:pt x="92" y="25"/>
                  </a:moveTo>
                  <a:lnTo>
                    <a:pt x="92" y="25"/>
                  </a:lnTo>
                  <a:lnTo>
                    <a:pt x="90" y="25"/>
                  </a:lnTo>
                  <a:lnTo>
                    <a:pt x="88" y="25"/>
                  </a:lnTo>
                  <a:lnTo>
                    <a:pt x="88" y="25"/>
                  </a:lnTo>
                  <a:lnTo>
                    <a:pt x="86" y="25"/>
                  </a:lnTo>
                  <a:lnTo>
                    <a:pt x="86" y="25"/>
                  </a:lnTo>
                  <a:lnTo>
                    <a:pt x="84" y="25"/>
                  </a:lnTo>
                  <a:lnTo>
                    <a:pt x="84" y="25"/>
                  </a:lnTo>
                  <a:lnTo>
                    <a:pt x="82" y="25"/>
                  </a:lnTo>
                  <a:lnTo>
                    <a:pt x="81" y="25"/>
                  </a:lnTo>
                  <a:lnTo>
                    <a:pt x="81" y="25"/>
                  </a:lnTo>
                  <a:lnTo>
                    <a:pt x="79" y="25"/>
                  </a:lnTo>
                  <a:lnTo>
                    <a:pt x="79" y="25"/>
                  </a:lnTo>
                  <a:lnTo>
                    <a:pt x="79" y="25"/>
                  </a:lnTo>
                  <a:lnTo>
                    <a:pt x="77" y="25"/>
                  </a:lnTo>
                  <a:lnTo>
                    <a:pt x="77" y="25"/>
                  </a:lnTo>
                  <a:lnTo>
                    <a:pt x="71" y="23"/>
                  </a:lnTo>
                  <a:lnTo>
                    <a:pt x="67" y="21"/>
                  </a:lnTo>
                  <a:lnTo>
                    <a:pt x="61" y="19"/>
                  </a:lnTo>
                  <a:lnTo>
                    <a:pt x="58" y="15"/>
                  </a:lnTo>
                  <a:lnTo>
                    <a:pt x="52" y="11"/>
                  </a:lnTo>
                  <a:lnTo>
                    <a:pt x="46" y="7"/>
                  </a:lnTo>
                  <a:lnTo>
                    <a:pt x="42" y="4"/>
                  </a:lnTo>
                  <a:lnTo>
                    <a:pt x="36" y="0"/>
                  </a:lnTo>
                  <a:lnTo>
                    <a:pt x="36" y="4"/>
                  </a:lnTo>
                  <a:lnTo>
                    <a:pt x="36" y="5"/>
                  </a:lnTo>
                  <a:lnTo>
                    <a:pt x="34" y="7"/>
                  </a:lnTo>
                  <a:lnTo>
                    <a:pt x="34" y="9"/>
                  </a:lnTo>
                  <a:lnTo>
                    <a:pt x="33" y="11"/>
                  </a:lnTo>
                  <a:lnTo>
                    <a:pt x="31" y="11"/>
                  </a:lnTo>
                  <a:lnTo>
                    <a:pt x="29" y="11"/>
                  </a:lnTo>
                  <a:lnTo>
                    <a:pt x="27" y="13"/>
                  </a:lnTo>
                  <a:lnTo>
                    <a:pt x="23" y="17"/>
                  </a:lnTo>
                  <a:lnTo>
                    <a:pt x="19" y="25"/>
                  </a:lnTo>
                  <a:lnTo>
                    <a:pt x="15" y="30"/>
                  </a:lnTo>
                  <a:lnTo>
                    <a:pt x="10" y="36"/>
                  </a:lnTo>
                  <a:lnTo>
                    <a:pt x="6" y="44"/>
                  </a:lnTo>
                  <a:lnTo>
                    <a:pt x="4" y="52"/>
                  </a:lnTo>
                  <a:lnTo>
                    <a:pt x="0" y="57"/>
                  </a:lnTo>
                  <a:lnTo>
                    <a:pt x="0" y="63"/>
                  </a:lnTo>
                  <a:lnTo>
                    <a:pt x="0" y="67"/>
                  </a:lnTo>
                  <a:lnTo>
                    <a:pt x="0" y="69"/>
                  </a:lnTo>
                  <a:lnTo>
                    <a:pt x="2" y="71"/>
                  </a:lnTo>
                  <a:lnTo>
                    <a:pt x="4" y="73"/>
                  </a:lnTo>
                  <a:lnTo>
                    <a:pt x="6" y="73"/>
                  </a:lnTo>
                  <a:lnTo>
                    <a:pt x="8" y="75"/>
                  </a:lnTo>
                  <a:lnTo>
                    <a:pt x="11" y="75"/>
                  </a:lnTo>
                  <a:lnTo>
                    <a:pt x="13" y="75"/>
                  </a:lnTo>
                  <a:lnTo>
                    <a:pt x="15" y="75"/>
                  </a:lnTo>
                  <a:lnTo>
                    <a:pt x="15" y="75"/>
                  </a:lnTo>
                  <a:lnTo>
                    <a:pt x="17" y="73"/>
                  </a:lnTo>
                  <a:lnTo>
                    <a:pt x="19" y="73"/>
                  </a:lnTo>
                  <a:lnTo>
                    <a:pt x="21" y="73"/>
                  </a:lnTo>
                  <a:lnTo>
                    <a:pt x="21" y="73"/>
                  </a:lnTo>
                  <a:lnTo>
                    <a:pt x="23" y="73"/>
                  </a:lnTo>
                  <a:lnTo>
                    <a:pt x="23" y="73"/>
                  </a:lnTo>
                  <a:lnTo>
                    <a:pt x="23" y="77"/>
                  </a:lnTo>
                  <a:lnTo>
                    <a:pt x="23" y="78"/>
                  </a:lnTo>
                  <a:lnTo>
                    <a:pt x="23" y="80"/>
                  </a:lnTo>
                  <a:lnTo>
                    <a:pt x="21" y="82"/>
                  </a:lnTo>
                  <a:lnTo>
                    <a:pt x="21" y="84"/>
                  </a:lnTo>
                  <a:lnTo>
                    <a:pt x="19" y="86"/>
                  </a:lnTo>
                  <a:lnTo>
                    <a:pt x="19" y="88"/>
                  </a:lnTo>
                  <a:lnTo>
                    <a:pt x="17" y="88"/>
                  </a:lnTo>
                  <a:lnTo>
                    <a:pt x="17" y="90"/>
                  </a:lnTo>
                  <a:lnTo>
                    <a:pt x="19" y="92"/>
                  </a:lnTo>
                  <a:lnTo>
                    <a:pt x="19" y="92"/>
                  </a:lnTo>
                  <a:lnTo>
                    <a:pt x="19" y="94"/>
                  </a:lnTo>
                  <a:lnTo>
                    <a:pt x="21" y="94"/>
                  </a:lnTo>
                  <a:lnTo>
                    <a:pt x="21" y="96"/>
                  </a:lnTo>
                  <a:lnTo>
                    <a:pt x="21" y="96"/>
                  </a:lnTo>
                  <a:lnTo>
                    <a:pt x="21" y="98"/>
                  </a:lnTo>
                  <a:lnTo>
                    <a:pt x="21" y="98"/>
                  </a:lnTo>
                  <a:lnTo>
                    <a:pt x="21" y="98"/>
                  </a:lnTo>
                  <a:lnTo>
                    <a:pt x="21" y="100"/>
                  </a:lnTo>
                  <a:lnTo>
                    <a:pt x="21" y="101"/>
                  </a:lnTo>
                  <a:lnTo>
                    <a:pt x="21" y="101"/>
                  </a:lnTo>
                  <a:lnTo>
                    <a:pt x="21" y="103"/>
                  </a:lnTo>
                  <a:lnTo>
                    <a:pt x="21" y="103"/>
                  </a:lnTo>
                  <a:lnTo>
                    <a:pt x="21" y="105"/>
                  </a:lnTo>
                  <a:lnTo>
                    <a:pt x="23" y="105"/>
                  </a:lnTo>
                  <a:lnTo>
                    <a:pt x="25" y="107"/>
                  </a:lnTo>
                  <a:lnTo>
                    <a:pt x="27" y="109"/>
                  </a:lnTo>
                  <a:lnTo>
                    <a:pt x="31" y="111"/>
                  </a:lnTo>
                  <a:lnTo>
                    <a:pt x="34" y="113"/>
                  </a:lnTo>
                  <a:lnTo>
                    <a:pt x="36" y="117"/>
                  </a:lnTo>
                  <a:lnTo>
                    <a:pt x="40" y="117"/>
                  </a:lnTo>
                  <a:lnTo>
                    <a:pt x="40" y="119"/>
                  </a:lnTo>
                  <a:lnTo>
                    <a:pt x="42" y="119"/>
                  </a:lnTo>
                  <a:lnTo>
                    <a:pt x="44" y="117"/>
                  </a:lnTo>
                  <a:lnTo>
                    <a:pt x="46" y="115"/>
                  </a:lnTo>
                  <a:lnTo>
                    <a:pt x="48" y="113"/>
                  </a:lnTo>
                  <a:lnTo>
                    <a:pt x="48" y="111"/>
                  </a:lnTo>
                  <a:lnTo>
                    <a:pt x="50" y="109"/>
                  </a:lnTo>
                  <a:lnTo>
                    <a:pt x="50" y="105"/>
                  </a:lnTo>
                  <a:lnTo>
                    <a:pt x="50" y="105"/>
                  </a:lnTo>
                  <a:lnTo>
                    <a:pt x="52" y="100"/>
                  </a:lnTo>
                  <a:lnTo>
                    <a:pt x="54" y="96"/>
                  </a:lnTo>
                  <a:lnTo>
                    <a:pt x="56" y="92"/>
                  </a:lnTo>
                  <a:lnTo>
                    <a:pt x="58" y="88"/>
                  </a:lnTo>
                  <a:lnTo>
                    <a:pt x="61" y="86"/>
                  </a:lnTo>
                  <a:lnTo>
                    <a:pt x="63" y="82"/>
                  </a:lnTo>
                  <a:lnTo>
                    <a:pt x="67" y="80"/>
                  </a:lnTo>
                  <a:lnTo>
                    <a:pt x="69" y="78"/>
                  </a:lnTo>
                  <a:lnTo>
                    <a:pt x="73" y="77"/>
                  </a:lnTo>
                  <a:lnTo>
                    <a:pt x="79" y="73"/>
                  </a:lnTo>
                  <a:lnTo>
                    <a:pt x="84" y="69"/>
                  </a:lnTo>
                  <a:lnTo>
                    <a:pt x="88" y="67"/>
                  </a:lnTo>
                  <a:lnTo>
                    <a:pt x="92" y="63"/>
                  </a:lnTo>
                  <a:lnTo>
                    <a:pt x="96" y="57"/>
                  </a:lnTo>
                  <a:lnTo>
                    <a:pt x="98" y="53"/>
                  </a:lnTo>
                  <a:lnTo>
                    <a:pt x="98" y="48"/>
                  </a:lnTo>
                  <a:lnTo>
                    <a:pt x="98" y="44"/>
                  </a:lnTo>
                  <a:lnTo>
                    <a:pt x="98" y="40"/>
                  </a:lnTo>
                  <a:lnTo>
                    <a:pt x="96" y="38"/>
                  </a:lnTo>
                  <a:lnTo>
                    <a:pt x="94" y="34"/>
                  </a:lnTo>
                  <a:lnTo>
                    <a:pt x="94" y="30"/>
                  </a:lnTo>
                  <a:lnTo>
                    <a:pt x="92" y="27"/>
                  </a:lnTo>
                  <a:lnTo>
                    <a:pt x="92" y="25"/>
                  </a:lnTo>
                  <a:lnTo>
                    <a:pt x="92" y="25"/>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85" name="Freeform 239"/>
            <p:cNvSpPr>
              <a:spLocks/>
            </p:cNvSpPr>
            <p:nvPr/>
          </p:nvSpPr>
          <p:spPr bwMode="auto">
            <a:xfrm>
              <a:off x="1492" y="2312"/>
              <a:ext cx="207" cy="225"/>
            </a:xfrm>
            <a:custGeom>
              <a:avLst/>
              <a:gdLst>
                <a:gd name="T0" fmla="*/ 9 w 207"/>
                <a:gd name="T1" fmla="*/ 80 h 207"/>
                <a:gd name="T2" fmla="*/ 42 w 207"/>
                <a:gd name="T3" fmla="*/ 94 h 207"/>
                <a:gd name="T4" fmla="*/ 50 w 207"/>
                <a:gd name="T5" fmla="*/ 103 h 207"/>
                <a:gd name="T6" fmla="*/ 84 w 207"/>
                <a:gd name="T7" fmla="*/ 113 h 207"/>
                <a:gd name="T8" fmla="*/ 80 w 207"/>
                <a:gd name="T9" fmla="*/ 123 h 207"/>
                <a:gd name="T10" fmla="*/ 82 w 207"/>
                <a:gd name="T11" fmla="*/ 146 h 207"/>
                <a:gd name="T12" fmla="*/ 84 w 207"/>
                <a:gd name="T13" fmla="*/ 161 h 207"/>
                <a:gd name="T14" fmla="*/ 82 w 207"/>
                <a:gd name="T15" fmla="*/ 169 h 207"/>
                <a:gd name="T16" fmla="*/ 88 w 207"/>
                <a:gd name="T17" fmla="*/ 188 h 207"/>
                <a:gd name="T18" fmla="*/ 113 w 207"/>
                <a:gd name="T19" fmla="*/ 207 h 207"/>
                <a:gd name="T20" fmla="*/ 138 w 207"/>
                <a:gd name="T21" fmla="*/ 194 h 207"/>
                <a:gd name="T22" fmla="*/ 144 w 207"/>
                <a:gd name="T23" fmla="*/ 176 h 207"/>
                <a:gd name="T24" fmla="*/ 134 w 207"/>
                <a:gd name="T25" fmla="*/ 159 h 207"/>
                <a:gd name="T26" fmla="*/ 144 w 207"/>
                <a:gd name="T27" fmla="*/ 147 h 207"/>
                <a:gd name="T28" fmla="*/ 159 w 207"/>
                <a:gd name="T29" fmla="*/ 153 h 207"/>
                <a:gd name="T30" fmla="*/ 171 w 207"/>
                <a:gd name="T31" fmla="*/ 146 h 207"/>
                <a:gd name="T32" fmla="*/ 186 w 207"/>
                <a:gd name="T33" fmla="*/ 136 h 207"/>
                <a:gd name="T34" fmla="*/ 192 w 207"/>
                <a:gd name="T35" fmla="*/ 132 h 207"/>
                <a:gd name="T36" fmla="*/ 186 w 207"/>
                <a:gd name="T37" fmla="*/ 101 h 207"/>
                <a:gd name="T38" fmla="*/ 198 w 207"/>
                <a:gd name="T39" fmla="*/ 90 h 207"/>
                <a:gd name="T40" fmla="*/ 199 w 207"/>
                <a:gd name="T41" fmla="*/ 80 h 207"/>
                <a:gd name="T42" fmla="*/ 201 w 207"/>
                <a:gd name="T43" fmla="*/ 73 h 207"/>
                <a:gd name="T44" fmla="*/ 207 w 207"/>
                <a:gd name="T45" fmla="*/ 69 h 207"/>
                <a:gd name="T46" fmla="*/ 196 w 207"/>
                <a:gd name="T47" fmla="*/ 61 h 207"/>
                <a:gd name="T48" fmla="*/ 190 w 207"/>
                <a:gd name="T49" fmla="*/ 44 h 207"/>
                <a:gd name="T50" fmla="*/ 186 w 207"/>
                <a:gd name="T51" fmla="*/ 46 h 207"/>
                <a:gd name="T52" fmla="*/ 178 w 207"/>
                <a:gd name="T53" fmla="*/ 46 h 207"/>
                <a:gd name="T54" fmla="*/ 176 w 207"/>
                <a:gd name="T55" fmla="*/ 40 h 207"/>
                <a:gd name="T56" fmla="*/ 169 w 207"/>
                <a:gd name="T57" fmla="*/ 36 h 207"/>
                <a:gd name="T58" fmla="*/ 163 w 207"/>
                <a:gd name="T59" fmla="*/ 28 h 207"/>
                <a:gd name="T60" fmla="*/ 165 w 207"/>
                <a:gd name="T61" fmla="*/ 23 h 207"/>
                <a:gd name="T62" fmla="*/ 148 w 207"/>
                <a:gd name="T63" fmla="*/ 25 h 207"/>
                <a:gd name="T64" fmla="*/ 138 w 207"/>
                <a:gd name="T65" fmla="*/ 27 h 207"/>
                <a:gd name="T66" fmla="*/ 132 w 207"/>
                <a:gd name="T67" fmla="*/ 28 h 207"/>
                <a:gd name="T68" fmla="*/ 130 w 207"/>
                <a:gd name="T69" fmla="*/ 32 h 207"/>
                <a:gd name="T70" fmla="*/ 125 w 207"/>
                <a:gd name="T71" fmla="*/ 34 h 207"/>
                <a:gd name="T72" fmla="*/ 121 w 207"/>
                <a:gd name="T73" fmla="*/ 34 h 207"/>
                <a:gd name="T74" fmla="*/ 117 w 207"/>
                <a:gd name="T75" fmla="*/ 32 h 207"/>
                <a:gd name="T76" fmla="*/ 107 w 207"/>
                <a:gd name="T77" fmla="*/ 30 h 207"/>
                <a:gd name="T78" fmla="*/ 100 w 207"/>
                <a:gd name="T79" fmla="*/ 25 h 207"/>
                <a:gd name="T80" fmla="*/ 88 w 207"/>
                <a:gd name="T81" fmla="*/ 25 h 207"/>
                <a:gd name="T82" fmla="*/ 82 w 207"/>
                <a:gd name="T83" fmla="*/ 27 h 207"/>
                <a:gd name="T84" fmla="*/ 77 w 207"/>
                <a:gd name="T85" fmla="*/ 30 h 207"/>
                <a:gd name="T86" fmla="*/ 71 w 207"/>
                <a:gd name="T87" fmla="*/ 30 h 207"/>
                <a:gd name="T88" fmla="*/ 61 w 207"/>
                <a:gd name="T89" fmla="*/ 13 h 207"/>
                <a:gd name="T90" fmla="*/ 40 w 207"/>
                <a:gd name="T91" fmla="*/ 0 h 207"/>
                <a:gd name="T92" fmla="*/ 38 w 207"/>
                <a:gd name="T93" fmla="*/ 7 h 207"/>
                <a:gd name="T94" fmla="*/ 34 w 207"/>
                <a:gd name="T95" fmla="*/ 13 h 207"/>
                <a:gd name="T96" fmla="*/ 31 w 207"/>
                <a:gd name="T97" fmla="*/ 21 h 207"/>
                <a:gd name="T98" fmla="*/ 31 w 207"/>
                <a:gd name="T99" fmla="*/ 32 h 207"/>
                <a:gd name="T100" fmla="*/ 32 w 207"/>
                <a:gd name="T101" fmla="*/ 44 h 207"/>
                <a:gd name="T102" fmla="*/ 29 w 207"/>
                <a:gd name="T103" fmla="*/ 57 h 207"/>
                <a:gd name="T104" fmla="*/ 25 w 207"/>
                <a:gd name="T105" fmla="*/ 61 h 207"/>
                <a:gd name="T106" fmla="*/ 23 w 207"/>
                <a:gd name="T107" fmla="*/ 57 h 207"/>
                <a:gd name="T108" fmla="*/ 13 w 207"/>
                <a:gd name="T109" fmla="*/ 50 h 207"/>
                <a:gd name="T110" fmla="*/ 15 w 207"/>
                <a:gd name="T111" fmla="*/ 28 h 207"/>
                <a:gd name="T112" fmla="*/ 25 w 207"/>
                <a:gd name="T113" fmla="*/ 5 h 207"/>
                <a:gd name="T114" fmla="*/ 6 w 207"/>
                <a:gd name="T115" fmla="*/ 1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07" h="207">
                  <a:moveTo>
                    <a:pt x="0" y="44"/>
                  </a:moveTo>
                  <a:lnTo>
                    <a:pt x="0" y="55"/>
                  </a:lnTo>
                  <a:lnTo>
                    <a:pt x="2" y="65"/>
                  </a:lnTo>
                  <a:lnTo>
                    <a:pt x="6" y="73"/>
                  </a:lnTo>
                  <a:lnTo>
                    <a:pt x="9" y="80"/>
                  </a:lnTo>
                  <a:lnTo>
                    <a:pt x="15" y="86"/>
                  </a:lnTo>
                  <a:lnTo>
                    <a:pt x="23" y="90"/>
                  </a:lnTo>
                  <a:lnTo>
                    <a:pt x="32" y="92"/>
                  </a:lnTo>
                  <a:lnTo>
                    <a:pt x="42" y="92"/>
                  </a:lnTo>
                  <a:lnTo>
                    <a:pt x="42" y="94"/>
                  </a:lnTo>
                  <a:lnTo>
                    <a:pt x="44" y="96"/>
                  </a:lnTo>
                  <a:lnTo>
                    <a:pt x="44" y="98"/>
                  </a:lnTo>
                  <a:lnTo>
                    <a:pt x="46" y="99"/>
                  </a:lnTo>
                  <a:lnTo>
                    <a:pt x="48" y="101"/>
                  </a:lnTo>
                  <a:lnTo>
                    <a:pt x="50" y="103"/>
                  </a:lnTo>
                  <a:lnTo>
                    <a:pt x="52" y="105"/>
                  </a:lnTo>
                  <a:lnTo>
                    <a:pt x="54" y="105"/>
                  </a:lnTo>
                  <a:lnTo>
                    <a:pt x="88" y="105"/>
                  </a:lnTo>
                  <a:lnTo>
                    <a:pt x="86" y="109"/>
                  </a:lnTo>
                  <a:lnTo>
                    <a:pt x="84" y="113"/>
                  </a:lnTo>
                  <a:lnTo>
                    <a:pt x="84" y="115"/>
                  </a:lnTo>
                  <a:lnTo>
                    <a:pt x="82" y="117"/>
                  </a:lnTo>
                  <a:lnTo>
                    <a:pt x="80" y="119"/>
                  </a:lnTo>
                  <a:lnTo>
                    <a:pt x="80" y="121"/>
                  </a:lnTo>
                  <a:lnTo>
                    <a:pt x="80" y="123"/>
                  </a:lnTo>
                  <a:lnTo>
                    <a:pt x="79" y="126"/>
                  </a:lnTo>
                  <a:lnTo>
                    <a:pt x="80" y="130"/>
                  </a:lnTo>
                  <a:lnTo>
                    <a:pt x="80" y="134"/>
                  </a:lnTo>
                  <a:lnTo>
                    <a:pt x="80" y="140"/>
                  </a:lnTo>
                  <a:lnTo>
                    <a:pt x="82" y="146"/>
                  </a:lnTo>
                  <a:lnTo>
                    <a:pt x="84" y="149"/>
                  </a:lnTo>
                  <a:lnTo>
                    <a:pt x="84" y="153"/>
                  </a:lnTo>
                  <a:lnTo>
                    <a:pt x="84" y="157"/>
                  </a:lnTo>
                  <a:lnTo>
                    <a:pt x="86" y="159"/>
                  </a:lnTo>
                  <a:lnTo>
                    <a:pt x="84" y="161"/>
                  </a:lnTo>
                  <a:lnTo>
                    <a:pt x="84" y="163"/>
                  </a:lnTo>
                  <a:lnTo>
                    <a:pt x="84" y="163"/>
                  </a:lnTo>
                  <a:lnTo>
                    <a:pt x="82" y="165"/>
                  </a:lnTo>
                  <a:lnTo>
                    <a:pt x="82" y="167"/>
                  </a:lnTo>
                  <a:lnTo>
                    <a:pt x="82" y="169"/>
                  </a:lnTo>
                  <a:lnTo>
                    <a:pt x="82" y="169"/>
                  </a:lnTo>
                  <a:lnTo>
                    <a:pt x="80" y="171"/>
                  </a:lnTo>
                  <a:lnTo>
                    <a:pt x="82" y="176"/>
                  </a:lnTo>
                  <a:lnTo>
                    <a:pt x="84" y="182"/>
                  </a:lnTo>
                  <a:lnTo>
                    <a:pt x="88" y="188"/>
                  </a:lnTo>
                  <a:lnTo>
                    <a:pt x="92" y="194"/>
                  </a:lnTo>
                  <a:lnTo>
                    <a:pt x="98" y="197"/>
                  </a:lnTo>
                  <a:lnTo>
                    <a:pt x="103" y="203"/>
                  </a:lnTo>
                  <a:lnTo>
                    <a:pt x="107" y="205"/>
                  </a:lnTo>
                  <a:lnTo>
                    <a:pt x="113" y="207"/>
                  </a:lnTo>
                  <a:lnTo>
                    <a:pt x="119" y="205"/>
                  </a:lnTo>
                  <a:lnTo>
                    <a:pt x="123" y="203"/>
                  </a:lnTo>
                  <a:lnTo>
                    <a:pt x="128" y="201"/>
                  </a:lnTo>
                  <a:lnTo>
                    <a:pt x="134" y="197"/>
                  </a:lnTo>
                  <a:lnTo>
                    <a:pt x="138" y="194"/>
                  </a:lnTo>
                  <a:lnTo>
                    <a:pt x="142" y="190"/>
                  </a:lnTo>
                  <a:lnTo>
                    <a:pt x="144" y="184"/>
                  </a:lnTo>
                  <a:lnTo>
                    <a:pt x="146" y="180"/>
                  </a:lnTo>
                  <a:lnTo>
                    <a:pt x="146" y="180"/>
                  </a:lnTo>
                  <a:lnTo>
                    <a:pt x="144" y="176"/>
                  </a:lnTo>
                  <a:lnTo>
                    <a:pt x="142" y="174"/>
                  </a:lnTo>
                  <a:lnTo>
                    <a:pt x="140" y="171"/>
                  </a:lnTo>
                  <a:lnTo>
                    <a:pt x="138" y="167"/>
                  </a:lnTo>
                  <a:lnTo>
                    <a:pt x="134" y="163"/>
                  </a:lnTo>
                  <a:lnTo>
                    <a:pt x="134" y="159"/>
                  </a:lnTo>
                  <a:lnTo>
                    <a:pt x="132" y="157"/>
                  </a:lnTo>
                  <a:lnTo>
                    <a:pt x="132" y="146"/>
                  </a:lnTo>
                  <a:lnTo>
                    <a:pt x="140" y="146"/>
                  </a:lnTo>
                  <a:lnTo>
                    <a:pt x="142" y="146"/>
                  </a:lnTo>
                  <a:lnTo>
                    <a:pt x="144" y="147"/>
                  </a:lnTo>
                  <a:lnTo>
                    <a:pt x="146" y="149"/>
                  </a:lnTo>
                  <a:lnTo>
                    <a:pt x="150" y="149"/>
                  </a:lnTo>
                  <a:lnTo>
                    <a:pt x="153" y="151"/>
                  </a:lnTo>
                  <a:lnTo>
                    <a:pt x="155" y="153"/>
                  </a:lnTo>
                  <a:lnTo>
                    <a:pt x="159" y="153"/>
                  </a:lnTo>
                  <a:lnTo>
                    <a:pt x="159" y="153"/>
                  </a:lnTo>
                  <a:lnTo>
                    <a:pt x="161" y="151"/>
                  </a:lnTo>
                  <a:lnTo>
                    <a:pt x="163" y="149"/>
                  </a:lnTo>
                  <a:lnTo>
                    <a:pt x="167" y="147"/>
                  </a:lnTo>
                  <a:lnTo>
                    <a:pt x="171" y="146"/>
                  </a:lnTo>
                  <a:lnTo>
                    <a:pt x="174" y="144"/>
                  </a:lnTo>
                  <a:lnTo>
                    <a:pt x="178" y="140"/>
                  </a:lnTo>
                  <a:lnTo>
                    <a:pt x="182" y="138"/>
                  </a:lnTo>
                  <a:lnTo>
                    <a:pt x="184" y="136"/>
                  </a:lnTo>
                  <a:lnTo>
                    <a:pt x="186" y="136"/>
                  </a:lnTo>
                  <a:lnTo>
                    <a:pt x="188" y="136"/>
                  </a:lnTo>
                  <a:lnTo>
                    <a:pt x="190" y="136"/>
                  </a:lnTo>
                  <a:lnTo>
                    <a:pt x="190" y="134"/>
                  </a:lnTo>
                  <a:lnTo>
                    <a:pt x="192" y="132"/>
                  </a:lnTo>
                  <a:lnTo>
                    <a:pt x="192" y="132"/>
                  </a:lnTo>
                  <a:lnTo>
                    <a:pt x="194" y="130"/>
                  </a:lnTo>
                  <a:lnTo>
                    <a:pt x="194" y="128"/>
                  </a:lnTo>
                  <a:lnTo>
                    <a:pt x="184" y="105"/>
                  </a:lnTo>
                  <a:lnTo>
                    <a:pt x="184" y="105"/>
                  </a:lnTo>
                  <a:lnTo>
                    <a:pt x="186" y="101"/>
                  </a:lnTo>
                  <a:lnTo>
                    <a:pt x="188" y="99"/>
                  </a:lnTo>
                  <a:lnTo>
                    <a:pt x="190" y="96"/>
                  </a:lnTo>
                  <a:lnTo>
                    <a:pt x="192" y="94"/>
                  </a:lnTo>
                  <a:lnTo>
                    <a:pt x="194" y="92"/>
                  </a:lnTo>
                  <a:lnTo>
                    <a:pt x="198" y="90"/>
                  </a:lnTo>
                  <a:lnTo>
                    <a:pt x="199" y="88"/>
                  </a:lnTo>
                  <a:lnTo>
                    <a:pt x="199" y="86"/>
                  </a:lnTo>
                  <a:lnTo>
                    <a:pt x="199" y="84"/>
                  </a:lnTo>
                  <a:lnTo>
                    <a:pt x="199" y="82"/>
                  </a:lnTo>
                  <a:lnTo>
                    <a:pt x="199" y="80"/>
                  </a:lnTo>
                  <a:lnTo>
                    <a:pt x="199" y="78"/>
                  </a:lnTo>
                  <a:lnTo>
                    <a:pt x="199" y="76"/>
                  </a:lnTo>
                  <a:lnTo>
                    <a:pt x="199" y="75"/>
                  </a:lnTo>
                  <a:lnTo>
                    <a:pt x="199" y="73"/>
                  </a:lnTo>
                  <a:lnTo>
                    <a:pt x="201" y="73"/>
                  </a:lnTo>
                  <a:lnTo>
                    <a:pt x="201" y="73"/>
                  </a:lnTo>
                  <a:lnTo>
                    <a:pt x="203" y="71"/>
                  </a:lnTo>
                  <a:lnTo>
                    <a:pt x="205" y="71"/>
                  </a:lnTo>
                  <a:lnTo>
                    <a:pt x="205" y="69"/>
                  </a:lnTo>
                  <a:lnTo>
                    <a:pt x="207" y="69"/>
                  </a:lnTo>
                  <a:lnTo>
                    <a:pt x="207" y="67"/>
                  </a:lnTo>
                  <a:lnTo>
                    <a:pt x="207" y="67"/>
                  </a:lnTo>
                  <a:lnTo>
                    <a:pt x="203" y="65"/>
                  </a:lnTo>
                  <a:lnTo>
                    <a:pt x="199" y="65"/>
                  </a:lnTo>
                  <a:lnTo>
                    <a:pt x="196" y="61"/>
                  </a:lnTo>
                  <a:lnTo>
                    <a:pt x="194" y="59"/>
                  </a:lnTo>
                  <a:lnTo>
                    <a:pt x="192" y="55"/>
                  </a:lnTo>
                  <a:lnTo>
                    <a:pt x="190" y="51"/>
                  </a:lnTo>
                  <a:lnTo>
                    <a:pt x="190" y="48"/>
                  </a:lnTo>
                  <a:lnTo>
                    <a:pt x="190" y="44"/>
                  </a:lnTo>
                  <a:lnTo>
                    <a:pt x="188" y="44"/>
                  </a:lnTo>
                  <a:lnTo>
                    <a:pt x="188" y="44"/>
                  </a:lnTo>
                  <a:lnTo>
                    <a:pt x="188" y="44"/>
                  </a:lnTo>
                  <a:lnTo>
                    <a:pt x="186" y="44"/>
                  </a:lnTo>
                  <a:lnTo>
                    <a:pt x="186" y="46"/>
                  </a:lnTo>
                  <a:lnTo>
                    <a:pt x="184" y="46"/>
                  </a:lnTo>
                  <a:lnTo>
                    <a:pt x="184" y="46"/>
                  </a:lnTo>
                  <a:lnTo>
                    <a:pt x="184" y="48"/>
                  </a:lnTo>
                  <a:lnTo>
                    <a:pt x="180" y="48"/>
                  </a:lnTo>
                  <a:lnTo>
                    <a:pt x="178" y="46"/>
                  </a:lnTo>
                  <a:lnTo>
                    <a:pt x="176" y="46"/>
                  </a:lnTo>
                  <a:lnTo>
                    <a:pt x="176" y="44"/>
                  </a:lnTo>
                  <a:lnTo>
                    <a:pt x="176" y="42"/>
                  </a:lnTo>
                  <a:lnTo>
                    <a:pt x="174" y="42"/>
                  </a:lnTo>
                  <a:lnTo>
                    <a:pt x="176" y="40"/>
                  </a:lnTo>
                  <a:lnTo>
                    <a:pt x="176" y="40"/>
                  </a:lnTo>
                  <a:lnTo>
                    <a:pt x="174" y="40"/>
                  </a:lnTo>
                  <a:lnTo>
                    <a:pt x="173" y="38"/>
                  </a:lnTo>
                  <a:lnTo>
                    <a:pt x="171" y="38"/>
                  </a:lnTo>
                  <a:lnTo>
                    <a:pt x="169" y="36"/>
                  </a:lnTo>
                  <a:lnTo>
                    <a:pt x="167" y="34"/>
                  </a:lnTo>
                  <a:lnTo>
                    <a:pt x="165" y="32"/>
                  </a:lnTo>
                  <a:lnTo>
                    <a:pt x="165" y="30"/>
                  </a:lnTo>
                  <a:lnTo>
                    <a:pt x="163" y="30"/>
                  </a:lnTo>
                  <a:lnTo>
                    <a:pt x="163" y="28"/>
                  </a:lnTo>
                  <a:lnTo>
                    <a:pt x="165" y="27"/>
                  </a:lnTo>
                  <a:lnTo>
                    <a:pt x="165" y="27"/>
                  </a:lnTo>
                  <a:lnTo>
                    <a:pt x="165" y="25"/>
                  </a:lnTo>
                  <a:lnTo>
                    <a:pt x="165" y="25"/>
                  </a:lnTo>
                  <a:lnTo>
                    <a:pt x="165" y="23"/>
                  </a:lnTo>
                  <a:lnTo>
                    <a:pt x="165" y="23"/>
                  </a:lnTo>
                  <a:lnTo>
                    <a:pt x="165" y="23"/>
                  </a:lnTo>
                  <a:lnTo>
                    <a:pt x="150" y="23"/>
                  </a:lnTo>
                  <a:lnTo>
                    <a:pt x="148" y="23"/>
                  </a:lnTo>
                  <a:lnTo>
                    <a:pt x="148" y="25"/>
                  </a:lnTo>
                  <a:lnTo>
                    <a:pt x="146" y="27"/>
                  </a:lnTo>
                  <a:lnTo>
                    <a:pt x="144" y="27"/>
                  </a:lnTo>
                  <a:lnTo>
                    <a:pt x="142" y="27"/>
                  </a:lnTo>
                  <a:lnTo>
                    <a:pt x="140" y="27"/>
                  </a:lnTo>
                  <a:lnTo>
                    <a:pt x="138" y="27"/>
                  </a:lnTo>
                  <a:lnTo>
                    <a:pt x="136" y="27"/>
                  </a:lnTo>
                  <a:lnTo>
                    <a:pt x="136" y="27"/>
                  </a:lnTo>
                  <a:lnTo>
                    <a:pt x="134" y="27"/>
                  </a:lnTo>
                  <a:lnTo>
                    <a:pt x="134" y="27"/>
                  </a:lnTo>
                  <a:lnTo>
                    <a:pt x="132" y="28"/>
                  </a:lnTo>
                  <a:lnTo>
                    <a:pt x="132" y="28"/>
                  </a:lnTo>
                  <a:lnTo>
                    <a:pt x="130" y="30"/>
                  </a:lnTo>
                  <a:lnTo>
                    <a:pt x="130" y="30"/>
                  </a:lnTo>
                  <a:lnTo>
                    <a:pt x="130" y="32"/>
                  </a:lnTo>
                  <a:lnTo>
                    <a:pt x="130" y="32"/>
                  </a:lnTo>
                  <a:lnTo>
                    <a:pt x="128" y="32"/>
                  </a:lnTo>
                  <a:lnTo>
                    <a:pt x="128" y="32"/>
                  </a:lnTo>
                  <a:lnTo>
                    <a:pt x="127" y="34"/>
                  </a:lnTo>
                  <a:lnTo>
                    <a:pt x="127" y="34"/>
                  </a:lnTo>
                  <a:lnTo>
                    <a:pt x="125" y="34"/>
                  </a:lnTo>
                  <a:lnTo>
                    <a:pt x="125" y="36"/>
                  </a:lnTo>
                  <a:lnTo>
                    <a:pt x="123" y="36"/>
                  </a:lnTo>
                  <a:lnTo>
                    <a:pt x="123" y="36"/>
                  </a:lnTo>
                  <a:lnTo>
                    <a:pt x="121" y="34"/>
                  </a:lnTo>
                  <a:lnTo>
                    <a:pt x="121" y="34"/>
                  </a:lnTo>
                  <a:lnTo>
                    <a:pt x="119" y="34"/>
                  </a:lnTo>
                  <a:lnTo>
                    <a:pt x="119" y="34"/>
                  </a:lnTo>
                  <a:lnTo>
                    <a:pt x="117" y="32"/>
                  </a:lnTo>
                  <a:lnTo>
                    <a:pt x="117" y="32"/>
                  </a:lnTo>
                  <a:lnTo>
                    <a:pt x="117" y="32"/>
                  </a:lnTo>
                  <a:lnTo>
                    <a:pt x="115" y="32"/>
                  </a:lnTo>
                  <a:lnTo>
                    <a:pt x="113" y="32"/>
                  </a:lnTo>
                  <a:lnTo>
                    <a:pt x="111" y="32"/>
                  </a:lnTo>
                  <a:lnTo>
                    <a:pt x="109" y="32"/>
                  </a:lnTo>
                  <a:lnTo>
                    <a:pt x="107" y="30"/>
                  </a:lnTo>
                  <a:lnTo>
                    <a:pt x="107" y="28"/>
                  </a:lnTo>
                  <a:lnTo>
                    <a:pt x="105" y="27"/>
                  </a:lnTo>
                  <a:lnTo>
                    <a:pt x="105" y="25"/>
                  </a:lnTo>
                  <a:lnTo>
                    <a:pt x="102" y="25"/>
                  </a:lnTo>
                  <a:lnTo>
                    <a:pt x="100" y="25"/>
                  </a:lnTo>
                  <a:lnTo>
                    <a:pt x="98" y="27"/>
                  </a:lnTo>
                  <a:lnTo>
                    <a:pt x="94" y="27"/>
                  </a:lnTo>
                  <a:lnTo>
                    <a:pt x="92" y="27"/>
                  </a:lnTo>
                  <a:lnTo>
                    <a:pt x="90" y="27"/>
                  </a:lnTo>
                  <a:lnTo>
                    <a:pt x="88" y="25"/>
                  </a:lnTo>
                  <a:lnTo>
                    <a:pt x="88" y="25"/>
                  </a:lnTo>
                  <a:lnTo>
                    <a:pt x="86" y="25"/>
                  </a:lnTo>
                  <a:lnTo>
                    <a:pt x="86" y="25"/>
                  </a:lnTo>
                  <a:lnTo>
                    <a:pt x="84" y="27"/>
                  </a:lnTo>
                  <a:lnTo>
                    <a:pt x="82" y="27"/>
                  </a:lnTo>
                  <a:lnTo>
                    <a:pt x="82" y="28"/>
                  </a:lnTo>
                  <a:lnTo>
                    <a:pt x="80" y="28"/>
                  </a:lnTo>
                  <a:lnTo>
                    <a:pt x="79" y="30"/>
                  </a:lnTo>
                  <a:lnTo>
                    <a:pt x="77" y="30"/>
                  </a:lnTo>
                  <a:lnTo>
                    <a:pt x="77" y="30"/>
                  </a:lnTo>
                  <a:lnTo>
                    <a:pt x="75" y="30"/>
                  </a:lnTo>
                  <a:lnTo>
                    <a:pt x="75" y="30"/>
                  </a:lnTo>
                  <a:lnTo>
                    <a:pt x="73" y="30"/>
                  </a:lnTo>
                  <a:lnTo>
                    <a:pt x="73" y="30"/>
                  </a:lnTo>
                  <a:lnTo>
                    <a:pt x="71" y="30"/>
                  </a:lnTo>
                  <a:lnTo>
                    <a:pt x="69" y="30"/>
                  </a:lnTo>
                  <a:lnTo>
                    <a:pt x="67" y="30"/>
                  </a:lnTo>
                  <a:lnTo>
                    <a:pt x="67" y="23"/>
                  </a:lnTo>
                  <a:lnTo>
                    <a:pt x="65" y="17"/>
                  </a:lnTo>
                  <a:lnTo>
                    <a:pt x="61" y="13"/>
                  </a:lnTo>
                  <a:lnTo>
                    <a:pt x="57" y="11"/>
                  </a:lnTo>
                  <a:lnTo>
                    <a:pt x="52" y="9"/>
                  </a:lnTo>
                  <a:lnTo>
                    <a:pt x="48" y="7"/>
                  </a:lnTo>
                  <a:lnTo>
                    <a:pt x="44" y="4"/>
                  </a:lnTo>
                  <a:lnTo>
                    <a:pt x="40" y="0"/>
                  </a:lnTo>
                  <a:lnTo>
                    <a:pt x="40" y="2"/>
                  </a:lnTo>
                  <a:lnTo>
                    <a:pt x="38" y="4"/>
                  </a:lnTo>
                  <a:lnTo>
                    <a:pt x="38" y="5"/>
                  </a:lnTo>
                  <a:lnTo>
                    <a:pt x="38" y="5"/>
                  </a:lnTo>
                  <a:lnTo>
                    <a:pt x="38" y="7"/>
                  </a:lnTo>
                  <a:lnTo>
                    <a:pt x="38" y="9"/>
                  </a:lnTo>
                  <a:lnTo>
                    <a:pt x="38" y="11"/>
                  </a:lnTo>
                  <a:lnTo>
                    <a:pt x="38" y="11"/>
                  </a:lnTo>
                  <a:lnTo>
                    <a:pt x="36" y="13"/>
                  </a:lnTo>
                  <a:lnTo>
                    <a:pt x="34" y="13"/>
                  </a:lnTo>
                  <a:lnTo>
                    <a:pt x="34" y="15"/>
                  </a:lnTo>
                  <a:lnTo>
                    <a:pt x="32" y="17"/>
                  </a:lnTo>
                  <a:lnTo>
                    <a:pt x="32" y="19"/>
                  </a:lnTo>
                  <a:lnTo>
                    <a:pt x="31" y="19"/>
                  </a:lnTo>
                  <a:lnTo>
                    <a:pt x="31" y="21"/>
                  </a:lnTo>
                  <a:lnTo>
                    <a:pt x="31" y="25"/>
                  </a:lnTo>
                  <a:lnTo>
                    <a:pt x="31" y="27"/>
                  </a:lnTo>
                  <a:lnTo>
                    <a:pt x="31" y="28"/>
                  </a:lnTo>
                  <a:lnTo>
                    <a:pt x="31" y="30"/>
                  </a:lnTo>
                  <a:lnTo>
                    <a:pt x="31" y="32"/>
                  </a:lnTo>
                  <a:lnTo>
                    <a:pt x="32" y="34"/>
                  </a:lnTo>
                  <a:lnTo>
                    <a:pt x="32" y="36"/>
                  </a:lnTo>
                  <a:lnTo>
                    <a:pt x="32" y="40"/>
                  </a:lnTo>
                  <a:lnTo>
                    <a:pt x="32" y="44"/>
                  </a:lnTo>
                  <a:lnTo>
                    <a:pt x="32" y="44"/>
                  </a:lnTo>
                  <a:lnTo>
                    <a:pt x="31" y="46"/>
                  </a:lnTo>
                  <a:lnTo>
                    <a:pt x="31" y="50"/>
                  </a:lnTo>
                  <a:lnTo>
                    <a:pt x="31" y="51"/>
                  </a:lnTo>
                  <a:lnTo>
                    <a:pt x="29" y="55"/>
                  </a:lnTo>
                  <a:lnTo>
                    <a:pt x="29" y="57"/>
                  </a:lnTo>
                  <a:lnTo>
                    <a:pt x="29" y="59"/>
                  </a:lnTo>
                  <a:lnTo>
                    <a:pt x="29" y="61"/>
                  </a:lnTo>
                  <a:lnTo>
                    <a:pt x="27" y="61"/>
                  </a:lnTo>
                  <a:lnTo>
                    <a:pt x="27" y="61"/>
                  </a:lnTo>
                  <a:lnTo>
                    <a:pt x="25" y="61"/>
                  </a:lnTo>
                  <a:lnTo>
                    <a:pt x="25" y="59"/>
                  </a:lnTo>
                  <a:lnTo>
                    <a:pt x="23" y="59"/>
                  </a:lnTo>
                  <a:lnTo>
                    <a:pt x="23" y="59"/>
                  </a:lnTo>
                  <a:lnTo>
                    <a:pt x="23" y="57"/>
                  </a:lnTo>
                  <a:lnTo>
                    <a:pt x="23" y="57"/>
                  </a:lnTo>
                  <a:lnTo>
                    <a:pt x="19" y="57"/>
                  </a:lnTo>
                  <a:lnTo>
                    <a:pt x="17" y="55"/>
                  </a:lnTo>
                  <a:lnTo>
                    <a:pt x="15" y="53"/>
                  </a:lnTo>
                  <a:lnTo>
                    <a:pt x="13" y="51"/>
                  </a:lnTo>
                  <a:lnTo>
                    <a:pt x="13" y="50"/>
                  </a:lnTo>
                  <a:lnTo>
                    <a:pt x="13" y="48"/>
                  </a:lnTo>
                  <a:lnTo>
                    <a:pt x="13" y="44"/>
                  </a:lnTo>
                  <a:lnTo>
                    <a:pt x="13" y="42"/>
                  </a:lnTo>
                  <a:lnTo>
                    <a:pt x="13" y="34"/>
                  </a:lnTo>
                  <a:lnTo>
                    <a:pt x="15" y="28"/>
                  </a:lnTo>
                  <a:lnTo>
                    <a:pt x="17" y="23"/>
                  </a:lnTo>
                  <a:lnTo>
                    <a:pt x="19" y="19"/>
                  </a:lnTo>
                  <a:lnTo>
                    <a:pt x="21" y="13"/>
                  </a:lnTo>
                  <a:lnTo>
                    <a:pt x="23" y="9"/>
                  </a:lnTo>
                  <a:lnTo>
                    <a:pt x="25" y="5"/>
                  </a:lnTo>
                  <a:lnTo>
                    <a:pt x="27" y="2"/>
                  </a:lnTo>
                  <a:lnTo>
                    <a:pt x="19" y="5"/>
                  </a:lnTo>
                  <a:lnTo>
                    <a:pt x="13" y="9"/>
                  </a:lnTo>
                  <a:lnTo>
                    <a:pt x="9" y="13"/>
                  </a:lnTo>
                  <a:lnTo>
                    <a:pt x="6" y="19"/>
                  </a:lnTo>
                  <a:lnTo>
                    <a:pt x="2" y="25"/>
                  </a:lnTo>
                  <a:lnTo>
                    <a:pt x="0" y="30"/>
                  </a:lnTo>
                  <a:lnTo>
                    <a:pt x="0" y="36"/>
                  </a:lnTo>
                  <a:lnTo>
                    <a:pt x="0" y="44"/>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86" name="Freeform 240"/>
            <p:cNvSpPr>
              <a:spLocks/>
            </p:cNvSpPr>
            <p:nvPr/>
          </p:nvSpPr>
          <p:spPr bwMode="auto">
            <a:xfrm>
              <a:off x="1384" y="2303"/>
              <a:ext cx="196" cy="332"/>
            </a:xfrm>
            <a:custGeom>
              <a:avLst/>
              <a:gdLst>
                <a:gd name="T0" fmla="*/ 190 w 196"/>
                <a:gd name="T1" fmla="*/ 184 h 305"/>
                <a:gd name="T2" fmla="*/ 190 w 196"/>
                <a:gd name="T3" fmla="*/ 177 h 305"/>
                <a:gd name="T4" fmla="*/ 192 w 196"/>
                <a:gd name="T5" fmla="*/ 171 h 305"/>
                <a:gd name="T6" fmla="*/ 192 w 196"/>
                <a:gd name="T7" fmla="*/ 157 h 305"/>
                <a:gd name="T8" fmla="*/ 187 w 196"/>
                <a:gd name="T9" fmla="*/ 134 h 305"/>
                <a:gd name="T10" fmla="*/ 192 w 196"/>
                <a:gd name="T11" fmla="*/ 123 h 305"/>
                <a:gd name="T12" fmla="*/ 160 w 196"/>
                <a:gd name="T13" fmla="*/ 113 h 305"/>
                <a:gd name="T14" fmla="*/ 152 w 196"/>
                <a:gd name="T15" fmla="*/ 104 h 305"/>
                <a:gd name="T16" fmla="*/ 123 w 196"/>
                <a:gd name="T17" fmla="*/ 94 h 305"/>
                <a:gd name="T18" fmla="*/ 108 w 196"/>
                <a:gd name="T19" fmla="*/ 52 h 305"/>
                <a:gd name="T20" fmla="*/ 117 w 196"/>
                <a:gd name="T21" fmla="*/ 21 h 305"/>
                <a:gd name="T22" fmla="*/ 131 w 196"/>
                <a:gd name="T23" fmla="*/ 6 h 305"/>
                <a:gd name="T24" fmla="*/ 127 w 196"/>
                <a:gd name="T25" fmla="*/ 2 h 305"/>
                <a:gd name="T26" fmla="*/ 116 w 196"/>
                <a:gd name="T27" fmla="*/ 10 h 305"/>
                <a:gd name="T28" fmla="*/ 98 w 196"/>
                <a:gd name="T29" fmla="*/ 21 h 305"/>
                <a:gd name="T30" fmla="*/ 93 w 196"/>
                <a:gd name="T31" fmla="*/ 21 h 305"/>
                <a:gd name="T32" fmla="*/ 85 w 196"/>
                <a:gd name="T33" fmla="*/ 25 h 305"/>
                <a:gd name="T34" fmla="*/ 69 w 196"/>
                <a:gd name="T35" fmla="*/ 25 h 305"/>
                <a:gd name="T36" fmla="*/ 58 w 196"/>
                <a:gd name="T37" fmla="*/ 44 h 305"/>
                <a:gd name="T38" fmla="*/ 48 w 196"/>
                <a:gd name="T39" fmla="*/ 67 h 305"/>
                <a:gd name="T40" fmla="*/ 37 w 196"/>
                <a:gd name="T41" fmla="*/ 81 h 305"/>
                <a:gd name="T42" fmla="*/ 29 w 196"/>
                <a:gd name="T43" fmla="*/ 92 h 305"/>
                <a:gd name="T44" fmla="*/ 25 w 196"/>
                <a:gd name="T45" fmla="*/ 102 h 305"/>
                <a:gd name="T46" fmla="*/ 25 w 196"/>
                <a:gd name="T47" fmla="*/ 113 h 305"/>
                <a:gd name="T48" fmla="*/ 27 w 196"/>
                <a:gd name="T49" fmla="*/ 131 h 305"/>
                <a:gd name="T50" fmla="*/ 29 w 196"/>
                <a:gd name="T51" fmla="*/ 154 h 305"/>
                <a:gd name="T52" fmla="*/ 22 w 196"/>
                <a:gd name="T53" fmla="*/ 175 h 305"/>
                <a:gd name="T54" fmla="*/ 4 w 196"/>
                <a:gd name="T55" fmla="*/ 188 h 305"/>
                <a:gd name="T56" fmla="*/ 2 w 196"/>
                <a:gd name="T57" fmla="*/ 196 h 305"/>
                <a:gd name="T58" fmla="*/ 14 w 196"/>
                <a:gd name="T59" fmla="*/ 209 h 305"/>
                <a:gd name="T60" fmla="*/ 41 w 196"/>
                <a:gd name="T61" fmla="*/ 223 h 305"/>
                <a:gd name="T62" fmla="*/ 45 w 196"/>
                <a:gd name="T63" fmla="*/ 223 h 305"/>
                <a:gd name="T64" fmla="*/ 58 w 196"/>
                <a:gd name="T65" fmla="*/ 225 h 305"/>
                <a:gd name="T66" fmla="*/ 79 w 196"/>
                <a:gd name="T67" fmla="*/ 238 h 305"/>
                <a:gd name="T68" fmla="*/ 96 w 196"/>
                <a:gd name="T69" fmla="*/ 259 h 305"/>
                <a:gd name="T70" fmla="*/ 114 w 196"/>
                <a:gd name="T71" fmla="*/ 271 h 305"/>
                <a:gd name="T72" fmla="*/ 127 w 196"/>
                <a:gd name="T73" fmla="*/ 269 h 305"/>
                <a:gd name="T74" fmla="*/ 137 w 196"/>
                <a:gd name="T75" fmla="*/ 267 h 305"/>
                <a:gd name="T76" fmla="*/ 142 w 196"/>
                <a:gd name="T77" fmla="*/ 267 h 305"/>
                <a:gd name="T78" fmla="*/ 144 w 196"/>
                <a:gd name="T79" fmla="*/ 275 h 305"/>
                <a:gd name="T80" fmla="*/ 144 w 196"/>
                <a:gd name="T81" fmla="*/ 282 h 305"/>
                <a:gd name="T82" fmla="*/ 139 w 196"/>
                <a:gd name="T83" fmla="*/ 286 h 305"/>
                <a:gd name="T84" fmla="*/ 140 w 196"/>
                <a:gd name="T85" fmla="*/ 298 h 305"/>
                <a:gd name="T86" fmla="*/ 152 w 196"/>
                <a:gd name="T87" fmla="*/ 305 h 305"/>
                <a:gd name="T88" fmla="*/ 160 w 196"/>
                <a:gd name="T89" fmla="*/ 271 h 305"/>
                <a:gd name="T90" fmla="*/ 160 w 196"/>
                <a:gd name="T91" fmla="*/ 238 h 305"/>
                <a:gd name="T92" fmla="*/ 148 w 196"/>
                <a:gd name="T93" fmla="*/ 228 h 305"/>
                <a:gd name="T94" fmla="*/ 156 w 196"/>
                <a:gd name="T95" fmla="*/ 217 h 305"/>
                <a:gd name="T96" fmla="*/ 164 w 196"/>
                <a:gd name="T97" fmla="*/ 209 h 305"/>
                <a:gd name="T98" fmla="*/ 158 w 196"/>
                <a:gd name="T99" fmla="*/ 205 h 305"/>
                <a:gd name="T100" fmla="*/ 162 w 196"/>
                <a:gd name="T101" fmla="*/ 200 h 305"/>
                <a:gd name="T102" fmla="*/ 190 w 196"/>
                <a:gd name="T103" fmla="*/ 19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96" h="305">
                  <a:moveTo>
                    <a:pt x="194" y="190"/>
                  </a:moveTo>
                  <a:lnTo>
                    <a:pt x="192" y="190"/>
                  </a:lnTo>
                  <a:lnTo>
                    <a:pt x="192" y="188"/>
                  </a:lnTo>
                  <a:lnTo>
                    <a:pt x="190" y="186"/>
                  </a:lnTo>
                  <a:lnTo>
                    <a:pt x="190" y="184"/>
                  </a:lnTo>
                  <a:lnTo>
                    <a:pt x="190" y="182"/>
                  </a:lnTo>
                  <a:lnTo>
                    <a:pt x="190" y="180"/>
                  </a:lnTo>
                  <a:lnTo>
                    <a:pt x="190" y="180"/>
                  </a:lnTo>
                  <a:lnTo>
                    <a:pt x="188" y="179"/>
                  </a:lnTo>
                  <a:lnTo>
                    <a:pt x="190" y="177"/>
                  </a:lnTo>
                  <a:lnTo>
                    <a:pt x="190" y="177"/>
                  </a:lnTo>
                  <a:lnTo>
                    <a:pt x="190" y="175"/>
                  </a:lnTo>
                  <a:lnTo>
                    <a:pt x="190" y="173"/>
                  </a:lnTo>
                  <a:lnTo>
                    <a:pt x="192" y="171"/>
                  </a:lnTo>
                  <a:lnTo>
                    <a:pt x="192" y="171"/>
                  </a:lnTo>
                  <a:lnTo>
                    <a:pt x="192" y="169"/>
                  </a:lnTo>
                  <a:lnTo>
                    <a:pt x="194" y="167"/>
                  </a:lnTo>
                  <a:lnTo>
                    <a:pt x="192" y="165"/>
                  </a:lnTo>
                  <a:lnTo>
                    <a:pt x="192" y="161"/>
                  </a:lnTo>
                  <a:lnTo>
                    <a:pt x="192" y="157"/>
                  </a:lnTo>
                  <a:lnTo>
                    <a:pt x="190" y="154"/>
                  </a:lnTo>
                  <a:lnTo>
                    <a:pt x="188" y="148"/>
                  </a:lnTo>
                  <a:lnTo>
                    <a:pt x="188" y="142"/>
                  </a:lnTo>
                  <a:lnTo>
                    <a:pt x="188" y="138"/>
                  </a:lnTo>
                  <a:lnTo>
                    <a:pt x="187" y="134"/>
                  </a:lnTo>
                  <a:lnTo>
                    <a:pt x="188" y="131"/>
                  </a:lnTo>
                  <a:lnTo>
                    <a:pt x="188" y="129"/>
                  </a:lnTo>
                  <a:lnTo>
                    <a:pt x="188" y="127"/>
                  </a:lnTo>
                  <a:lnTo>
                    <a:pt x="190" y="125"/>
                  </a:lnTo>
                  <a:lnTo>
                    <a:pt x="192" y="123"/>
                  </a:lnTo>
                  <a:lnTo>
                    <a:pt x="192" y="121"/>
                  </a:lnTo>
                  <a:lnTo>
                    <a:pt x="194" y="117"/>
                  </a:lnTo>
                  <a:lnTo>
                    <a:pt x="196" y="113"/>
                  </a:lnTo>
                  <a:lnTo>
                    <a:pt x="162" y="113"/>
                  </a:lnTo>
                  <a:lnTo>
                    <a:pt x="160" y="113"/>
                  </a:lnTo>
                  <a:lnTo>
                    <a:pt x="158" y="111"/>
                  </a:lnTo>
                  <a:lnTo>
                    <a:pt x="156" y="109"/>
                  </a:lnTo>
                  <a:lnTo>
                    <a:pt x="154" y="107"/>
                  </a:lnTo>
                  <a:lnTo>
                    <a:pt x="152" y="106"/>
                  </a:lnTo>
                  <a:lnTo>
                    <a:pt x="152" y="104"/>
                  </a:lnTo>
                  <a:lnTo>
                    <a:pt x="150" y="102"/>
                  </a:lnTo>
                  <a:lnTo>
                    <a:pt x="150" y="100"/>
                  </a:lnTo>
                  <a:lnTo>
                    <a:pt x="140" y="100"/>
                  </a:lnTo>
                  <a:lnTo>
                    <a:pt x="131" y="98"/>
                  </a:lnTo>
                  <a:lnTo>
                    <a:pt x="123" y="94"/>
                  </a:lnTo>
                  <a:lnTo>
                    <a:pt x="117" y="88"/>
                  </a:lnTo>
                  <a:lnTo>
                    <a:pt x="114" y="81"/>
                  </a:lnTo>
                  <a:lnTo>
                    <a:pt x="110" y="73"/>
                  </a:lnTo>
                  <a:lnTo>
                    <a:pt x="108" y="63"/>
                  </a:lnTo>
                  <a:lnTo>
                    <a:pt x="108" y="52"/>
                  </a:lnTo>
                  <a:lnTo>
                    <a:pt x="108" y="44"/>
                  </a:lnTo>
                  <a:lnTo>
                    <a:pt x="108" y="38"/>
                  </a:lnTo>
                  <a:lnTo>
                    <a:pt x="110" y="33"/>
                  </a:lnTo>
                  <a:lnTo>
                    <a:pt x="114" y="27"/>
                  </a:lnTo>
                  <a:lnTo>
                    <a:pt x="117" y="21"/>
                  </a:lnTo>
                  <a:lnTo>
                    <a:pt x="121" y="17"/>
                  </a:lnTo>
                  <a:lnTo>
                    <a:pt x="127" y="13"/>
                  </a:lnTo>
                  <a:lnTo>
                    <a:pt x="135" y="10"/>
                  </a:lnTo>
                  <a:lnTo>
                    <a:pt x="133" y="6"/>
                  </a:lnTo>
                  <a:lnTo>
                    <a:pt x="131" y="6"/>
                  </a:lnTo>
                  <a:lnTo>
                    <a:pt x="131" y="4"/>
                  </a:lnTo>
                  <a:lnTo>
                    <a:pt x="131" y="4"/>
                  </a:lnTo>
                  <a:lnTo>
                    <a:pt x="129" y="2"/>
                  </a:lnTo>
                  <a:lnTo>
                    <a:pt x="129" y="2"/>
                  </a:lnTo>
                  <a:lnTo>
                    <a:pt x="127" y="2"/>
                  </a:lnTo>
                  <a:lnTo>
                    <a:pt x="125" y="2"/>
                  </a:lnTo>
                  <a:lnTo>
                    <a:pt x="125" y="0"/>
                  </a:lnTo>
                  <a:lnTo>
                    <a:pt x="121" y="4"/>
                  </a:lnTo>
                  <a:lnTo>
                    <a:pt x="117" y="6"/>
                  </a:lnTo>
                  <a:lnTo>
                    <a:pt x="116" y="10"/>
                  </a:lnTo>
                  <a:lnTo>
                    <a:pt x="112" y="13"/>
                  </a:lnTo>
                  <a:lnTo>
                    <a:pt x="108" y="15"/>
                  </a:lnTo>
                  <a:lnTo>
                    <a:pt x="104" y="17"/>
                  </a:lnTo>
                  <a:lnTo>
                    <a:pt x="102" y="21"/>
                  </a:lnTo>
                  <a:lnTo>
                    <a:pt x="98" y="21"/>
                  </a:lnTo>
                  <a:lnTo>
                    <a:pt x="98" y="21"/>
                  </a:lnTo>
                  <a:lnTo>
                    <a:pt x="96" y="21"/>
                  </a:lnTo>
                  <a:lnTo>
                    <a:pt x="94" y="21"/>
                  </a:lnTo>
                  <a:lnTo>
                    <a:pt x="93" y="21"/>
                  </a:lnTo>
                  <a:lnTo>
                    <a:pt x="93" y="21"/>
                  </a:lnTo>
                  <a:lnTo>
                    <a:pt x="91" y="21"/>
                  </a:lnTo>
                  <a:lnTo>
                    <a:pt x="91" y="21"/>
                  </a:lnTo>
                  <a:lnTo>
                    <a:pt x="89" y="19"/>
                  </a:lnTo>
                  <a:lnTo>
                    <a:pt x="87" y="23"/>
                  </a:lnTo>
                  <a:lnTo>
                    <a:pt x="85" y="25"/>
                  </a:lnTo>
                  <a:lnTo>
                    <a:pt x="81" y="25"/>
                  </a:lnTo>
                  <a:lnTo>
                    <a:pt x="79" y="25"/>
                  </a:lnTo>
                  <a:lnTo>
                    <a:pt x="75" y="25"/>
                  </a:lnTo>
                  <a:lnTo>
                    <a:pt x="73" y="25"/>
                  </a:lnTo>
                  <a:lnTo>
                    <a:pt x="69" y="25"/>
                  </a:lnTo>
                  <a:lnTo>
                    <a:pt x="68" y="25"/>
                  </a:lnTo>
                  <a:lnTo>
                    <a:pt x="64" y="31"/>
                  </a:lnTo>
                  <a:lnTo>
                    <a:pt x="60" y="36"/>
                  </a:lnTo>
                  <a:lnTo>
                    <a:pt x="60" y="40"/>
                  </a:lnTo>
                  <a:lnTo>
                    <a:pt x="58" y="44"/>
                  </a:lnTo>
                  <a:lnTo>
                    <a:pt x="58" y="50"/>
                  </a:lnTo>
                  <a:lnTo>
                    <a:pt x="56" y="54"/>
                  </a:lnTo>
                  <a:lnTo>
                    <a:pt x="54" y="59"/>
                  </a:lnTo>
                  <a:lnTo>
                    <a:pt x="50" y="65"/>
                  </a:lnTo>
                  <a:lnTo>
                    <a:pt x="48" y="67"/>
                  </a:lnTo>
                  <a:lnTo>
                    <a:pt x="45" y="69"/>
                  </a:lnTo>
                  <a:lnTo>
                    <a:pt x="43" y="73"/>
                  </a:lnTo>
                  <a:lnTo>
                    <a:pt x="41" y="75"/>
                  </a:lnTo>
                  <a:lnTo>
                    <a:pt x="39" y="79"/>
                  </a:lnTo>
                  <a:lnTo>
                    <a:pt x="37" y="81"/>
                  </a:lnTo>
                  <a:lnTo>
                    <a:pt x="35" y="84"/>
                  </a:lnTo>
                  <a:lnTo>
                    <a:pt x="33" y="86"/>
                  </a:lnTo>
                  <a:lnTo>
                    <a:pt x="31" y="88"/>
                  </a:lnTo>
                  <a:lnTo>
                    <a:pt x="29" y="90"/>
                  </a:lnTo>
                  <a:lnTo>
                    <a:pt x="29" y="92"/>
                  </a:lnTo>
                  <a:lnTo>
                    <a:pt x="27" y="94"/>
                  </a:lnTo>
                  <a:lnTo>
                    <a:pt x="27" y="96"/>
                  </a:lnTo>
                  <a:lnTo>
                    <a:pt x="25" y="98"/>
                  </a:lnTo>
                  <a:lnTo>
                    <a:pt x="25" y="100"/>
                  </a:lnTo>
                  <a:lnTo>
                    <a:pt x="25" y="102"/>
                  </a:lnTo>
                  <a:lnTo>
                    <a:pt x="23" y="104"/>
                  </a:lnTo>
                  <a:lnTo>
                    <a:pt x="23" y="106"/>
                  </a:lnTo>
                  <a:lnTo>
                    <a:pt x="23" y="107"/>
                  </a:lnTo>
                  <a:lnTo>
                    <a:pt x="23" y="111"/>
                  </a:lnTo>
                  <a:lnTo>
                    <a:pt x="25" y="113"/>
                  </a:lnTo>
                  <a:lnTo>
                    <a:pt x="25" y="117"/>
                  </a:lnTo>
                  <a:lnTo>
                    <a:pt x="27" y="119"/>
                  </a:lnTo>
                  <a:lnTo>
                    <a:pt x="29" y="121"/>
                  </a:lnTo>
                  <a:lnTo>
                    <a:pt x="27" y="125"/>
                  </a:lnTo>
                  <a:lnTo>
                    <a:pt x="27" y="131"/>
                  </a:lnTo>
                  <a:lnTo>
                    <a:pt x="27" y="136"/>
                  </a:lnTo>
                  <a:lnTo>
                    <a:pt x="27" y="140"/>
                  </a:lnTo>
                  <a:lnTo>
                    <a:pt x="27" y="146"/>
                  </a:lnTo>
                  <a:lnTo>
                    <a:pt x="27" y="150"/>
                  </a:lnTo>
                  <a:lnTo>
                    <a:pt x="29" y="154"/>
                  </a:lnTo>
                  <a:lnTo>
                    <a:pt x="29" y="157"/>
                  </a:lnTo>
                  <a:lnTo>
                    <a:pt x="27" y="161"/>
                  </a:lnTo>
                  <a:lnTo>
                    <a:pt x="27" y="165"/>
                  </a:lnTo>
                  <a:lnTo>
                    <a:pt x="23" y="171"/>
                  </a:lnTo>
                  <a:lnTo>
                    <a:pt x="22" y="175"/>
                  </a:lnTo>
                  <a:lnTo>
                    <a:pt x="18" y="180"/>
                  </a:lnTo>
                  <a:lnTo>
                    <a:pt x="14" y="182"/>
                  </a:lnTo>
                  <a:lnTo>
                    <a:pt x="10" y="186"/>
                  </a:lnTo>
                  <a:lnTo>
                    <a:pt x="4" y="186"/>
                  </a:lnTo>
                  <a:lnTo>
                    <a:pt x="4" y="188"/>
                  </a:lnTo>
                  <a:lnTo>
                    <a:pt x="4" y="190"/>
                  </a:lnTo>
                  <a:lnTo>
                    <a:pt x="4" y="192"/>
                  </a:lnTo>
                  <a:lnTo>
                    <a:pt x="2" y="192"/>
                  </a:lnTo>
                  <a:lnTo>
                    <a:pt x="2" y="194"/>
                  </a:lnTo>
                  <a:lnTo>
                    <a:pt x="2" y="196"/>
                  </a:lnTo>
                  <a:lnTo>
                    <a:pt x="0" y="198"/>
                  </a:lnTo>
                  <a:lnTo>
                    <a:pt x="0" y="198"/>
                  </a:lnTo>
                  <a:lnTo>
                    <a:pt x="4" y="202"/>
                  </a:lnTo>
                  <a:lnTo>
                    <a:pt x="10" y="205"/>
                  </a:lnTo>
                  <a:lnTo>
                    <a:pt x="14" y="209"/>
                  </a:lnTo>
                  <a:lnTo>
                    <a:pt x="20" y="213"/>
                  </a:lnTo>
                  <a:lnTo>
                    <a:pt x="25" y="217"/>
                  </a:lnTo>
                  <a:lnTo>
                    <a:pt x="31" y="219"/>
                  </a:lnTo>
                  <a:lnTo>
                    <a:pt x="35" y="221"/>
                  </a:lnTo>
                  <a:lnTo>
                    <a:pt x="41" y="223"/>
                  </a:lnTo>
                  <a:lnTo>
                    <a:pt x="41" y="223"/>
                  </a:lnTo>
                  <a:lnTo>
                    <a:pt x="43" y="223"/>
                  </a:lnTo>
                  <a:lnTo>
                    <a:pt x="43" y="223"/>
                  </a:lnTo>
                  <a:lnTo>
                    <a:pt x="43" y="223"/>
                  </a:lnTo>
                  <a:lnTo>
                    <a:pt x="45" y="223"/>
                  </a:lnTo>
                  <a:lnTo>
                    <a:pt x="45" y="223"/>
                  </a:lnTo>
                  <a:lnTo>
                    <a:pt x="46" y="223"/>
                  </a:lnTo>
                  <a:lnTo>
                    <a:pt x="48" y="223"/>
                  </a:lnTo>
                  <a:lnTo>
                    <a:pt x="52" y="223"/>
                  </a:lnTo>
                  <a:lnTo>
                    <a:pt x="58" y="225"/>
                  </a:lnTo>
                  <a:lnTo>
                    <a:pt x="62" y="227"/>
                  </a:lnTo>
                  <a:lnTo>
                    <a:pt x="68" y="228"/>
                  </a:lnTo>
                  <a:lnTo>
                    <a:pt x="71" y="230"/>
                  </a:lnTo>
                  <a:lnTo>
                    <a:pt x="75" y="234"/>
                  </a:lnTo>
                  <a:lnTo>
                    <a:pt x="79" y="238"/>
                  </a:lnTo>
                  <a:lnTo>
                    <a:pt x="83" y="242"/>
                  </a:lnTo>
                  <a:lnTo>
                    <a:pt x="87" y="246"/>
                  </a:lnTo>
                  <a:lnTo>
                    <a:pt x="91" y="250"/>
                  </a:lnTo>
                  <a:lnTo>
                    <a:pt x="93" y="255"/>
                  </a:lnTo>
                  <a:lnTo>
                    <a:pt x="96" y="259"/>
                  </a:lnTo>
                  <a:lnTo>
                    <a:pt x="98" y="265"/>
                  </a:lnTo>
                  <a:lnTo>
                    <a:pt x="102" y="269"/>
                  </a:lnTo>
                  <a:lnTo>
                    <a:pt x="106" y="271"/>
                  </a:lnTo>
                  <a:lnTo>
                    <a:pt x="112" y="271"/>
                  </a:lnTo>
                  <a:lnTo>
                    <a:pt x="114" y="271"/>
                  </a:lnTo>
                  <a:lnTo>
                    <a:pt x="117" y="271"/>
                  </a:lnTo>
                  <a:lnTo>
                    <a:pt x="119" y="271"/>
                  </a:lnTo>
                  <a:lnTo>
                    <a:pt x="123" y="269"/>
                  </a:lnTo>
                  <a:lnTo>
                    <a:pt x="125" y="269"/>
                  </a:lnTo>
                  <a:lnTo>
                    <a:pt x="127" y="269"/>
                  </a:lnTo>
                  <a:lnTo>
                    <a:pt x="131" y="267"/>
                  </a:lnTo>
                  <a:lnTo>
                    <a:pt x="133" y="267"/>
                  </a:lnTo>
                  <a:lnTo>
                    <a:pt x="135" y="267"/>
                  </a:lnTo>
                  <a:lnTo>
                    <a:pt x="135" y="267"/>
                  </a:lnTo>
                  <a:lnTo>
                    <a:pt x="137" y="267"/>
                  </a:lnTo>
                  <a:lnTo>
                    <a:pt x="137" y="269"/>
                  </a:lnTo>
                  <a:lnTo>
                    <a:pt x="139" y="269"/>
                  </a:lnTo>
                  <a:lnTo>
                    <a:pt x="140" y="269"/>
                  </a:lnTo>
                  <a:lnTo>
                    <a:pt x="140" y="267"/>
                  </a:lnTo>
                  <a:lnTo>
                    <a:pt x="142" y="267"/>
                  </a:lnTo>
                  <a:lnTo>
                    <a:pt x="142" y="269"/>
                  </a:lnTo>
                  <a:lnTo>
                    <a:pt x="142" y="269"/>
                  </a:lnTo>
                  <a:lnTo>
                    <a:pt x="144" y="271"/>
                  </a:lnTo>
                  <a:lnTo>
                    <a:pt x="144" y="273"/>
                  </a:lnTo>
                  <a:lnTo>
                    <a:pt x="144" y="275"/>
                  </a:lnTo>
                  <a:lnTo>
                    <a:pt x="146" y="276"/>
                  </a:lnTo>
                  <a:lnTo>
                    <a:pt x="146" y="278"/>
                  </a:lnTo>
                  <a:lnTo>
                    <a:pt x="146" y="278"/>
                  </a:lnTo>
                  <a:lnTo>
                    <a:pt x="146" y="280"/>
                  </a:lnTo>
                  <a:lnTo>
                    <a:pt x="144" y="282"/>
                  </a:lnTo>
                  <a:lnTo>
                    <a:pt x="144" y="282"/>
                  </a:lnTo>
                  <a:lnTo>
                    <a:pt x="142" y="284"/>
                  </a:lnTo>
                  <a:lnTo>
                    <a:pt x="140" y="284"/>
                  </a:lnTo>
                  <a:lnTo>
                    <a:pt x="140" y="286"/>
                  </a:lnTo>
                  <a:lnTo>
                    <a:pt x="139" y="286"/>
                  </a:lnTo>
                  <a:lnTo>
                    <a:pt x="139" y="288"/>
                  </a:lnTo>
                  <a:lnTo>
                    <a:pt x="139" y="292"/>
                  </a:lnTo>
                  <a:lnTo>
                    <a:pt x="139" y="294"/>
                  </a:lnTo>
                  <a:lnTo>
                    <a:pt x="140" y="296"/>
                  </a:lnTo>
                  <a:lnTo>
                    <a:pt x="140" y="298"/>
                  </a:lnTo>
                  <a:lnTo>
                    <a:pt x="142" y="299"/>
                  </a:lnTo>
                  <a:lnTo>
                    <a:pt x="142" y="301"/>
                  </a:lnTo>
                  <a:lnTo>
                    <a:pt x="144" y="303"/>
                  </a:lnTo>
                  <a:lnTo>
                    <a:pt x="146" y="305"/>
                  </a:lnTo>
                  <a:lnTo>
                    <a:pt x="152" y="305"/>
                  </a:lnTo>
                  <a:lnTo>
                    <a:pt x="152" y="298"/>
                  </a:lnTo>
                  <a:lnTo>
                    <a:pt x="154" y="290"/>
                  </a:lnTo>
                  <a:lnTo>
                    <a:pt x="156" y="284"/>
                  </a:lnTo>
                  <a:lnTo>
                    <a:pt x="158" y="276"/>
                  </a:lnTo>
                  <a:lnTo>
                    <a:pt x="160" y="271"/>
                  </a:lnTo>
                  <a:lnTo>
                    <a:pt x="160" y="263"/>
                  </a:lnTo>
                  <a:lnTo>
                    <a:pt x="162" y="255"/>
                  </a:lnTo>
                  <a:lnTo>
                    <a:pt x="162" y="248"/>
                  </a:lnTo>
                  <a:lnTo>
                    <a:pt x="162" y="242"/>
                  </a:lnTo>
                  <a:lnTo>
                    <a:pt x="160" y="238"/>
                  </a:lnTo>
                  <a:lnTo>
                    <a:pt x="158" y="236"/>
                  </a:lnTo>
                  <a:lnTo>
                    <a:pt x="156" y="234"/>
                  </a:lnTo>
                  <a:lnTo>
                    <a:pt x="152" y="232"/>
                  </a:lnTo>
                  <a:lnTo>
                    <a:pt x="150" y="230"/>
                  </a:lnTo>
                  <a:lnTo>
                    <a:pt x="148" y="228"/>
                  </a:lnTo>
                  <a:lnTo>
                    <a:pt x="148" y="225"/>
                  </a:lnTo>
                  <a:lnTo>
                    <a:pt x="148" y="221"/>
                  </a:lnTo>
                  <a:lnTo>
                    <a:pt x="150" y="219"/>
                  </a:lnTo>
                  <a:lnTo>
                    <a:pt x="152" y="219"/>
                  </a:lnTo>
                  <a:lnTo>
                    <a:pt x="156" y="217"/>
                  </a:lnTo>
                  <a:lnTo>
                    <a:pt x="158" y="217"/>
                  </a:lnTo>
                  <a:lnTo>
                    <a:pt x="160" y="215"/>
                  </a:lnTo>
                  <a:lnTo>
                    <a:pt x="164" y="215"/>
                  </a:lnTo>
                  <a:lnTo>
                    <a:pt x="164" y="215"/>
                  </a:lnTo>
                  <a:lnTo>
                    <a:pt x="164" y="209"/>
                  </a:lnTo>
                  <a:lnTo>
                    <a:pt x="162" y="207"/>
                  </a:lnTo>
                  <a:lnTo>
                    <a:pt x="162" y="207"/>
                  </a:lnTo>
                  <a:lnTo>
                    <a:pt x="160" y="207"/>
                  </a:lnTo>
                  <a:lnTo>
                    <a:pt x="158" y="205"/>
                  </a:lnTo>
                  <a:lnTo>
                    <a:pt x="158" y="205"/>
                  </a:lnTo>
                  <a:lnTo>
                    <a:pt x="156" y="203"/>
                  </a:lnTo>
                  <a:lnTo>
                    <a:pt x="156" y="202"/>
                  </a:lnTo>
                  <a:lnTo>
                    <a:pt x="156" y="200"/>
                  </a:lnTo>
                  <a:lnTo>
                    <a:pt x="158" y="200"/>
                  </a:lnTo>
                  <a:lnTo>
                    <a:pt x="162" y="200"/>
                  </a:lnTo>
                  <a:lnTo>
                    <a:pt x="165" y="198"/>
                  </a:lnTo>
                  <a:lnTo>
                    <a:pt x="173" y="196"/>
                  </a:lnTo>
                  <a:lnTo>
                    <a:pt x="179" y="196"/>
                  </a:lnTo>
                  <a:lnTo>
                    <a:pt x="185" y="194"/>
                  </a:lnTo>
                  <a:lnTo>
                    <a:pt x="190" y="192"/>
                  </a:lnTo>
                  <a:lnTo>
                    <a:pt x="194" y="19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87" name="Freeform 241"/>
            <p:cNvSpPr>
              <a:spLocks/>
            </p:cNvSpPr>
            <p:nvPr/>
          </p:nvSpPr>
          <p:spPr bwMode="auto">
            <a:xfrm>
              <a:off x="843" y="1160"/>
              <a:ext cx="1052" cy="545"/>
            </a:xfrm>
            <a:custGeom>
              <a:avLst/>
              <a:gdLst>
                <a:gd name="T0" fmla="*/ 825 w 1052"/>
                <a:gd name="T1" fmla="*/ 415 h 501"/>
                <a:gd name="T2" fmla="*/ 683 w 1052"/>
                <a:gd name="T3" fmla="*/ 487 h 501"/>
                <a:gd name="T4" fmla="*/ 607 w 1052"/>
                <a:gd name="T5" fmla="*/ 501 h 501"/>
                <a:gd name="T6" fmla="*/ 634 w 1052"/>
                <a:gd name="T7" fmla="*/ 449 h 501"/>
                <a:gd name="T8" fmla="*/ 657 w 1052"/>
                <a:gd name="T9" fmla="*/ 441 h 501"/>
                <a:gd name="T10" fmla="*/ 609 w 1052"/>
                <a:gd name="T11" fmla="*/ 409 h 501"/>
                <a:gd name="T12" fmla="*/ 557 w 1052"/>
                <a:gd name="T13" fmla="*/ 395 h 501"/>
                <a:gd name="T14" fmla="*/ 520 w 1052"/>
                <a:gd name="T15" fmla="*/ 395 h 501"/>
                <a:gd name="T16" fmla="*/ 484 w 1052"/>
                <a:gd name="T17" fmla="*/ 380 h 501"/>
                <a:gd name="T18" fmla="*/ 71 w 1052"/>
                <a:gd name="T19" fmla="*/ 370 h 501"/>
                <a:gd name="T20" fmla="*/ 39 w 1052"/>
                <a:gd name="T21" fmla="*/ 345 h 501"/>
                <a:gd name="T22" fmla="*/ 42 w 1052"/>
                <a:gd name="T23" fmla="*/ 315 h 501"/>
                <a:gd name="T24" fmla="*/ 41 w 1052"/>
                <a:gd name="T25" fmla="*/ 288 h 501"/>
                <a:gd name="T26" fmla="*/ 71 w 1052"/>
                <a:gd name="T27" fmla="*/ 251 h 501"/>
                <a:gd name="T28" fmla="*/ 60 w 1052"/>
                <a:gd name="T29" fmla="*/ 194 h 501"/>
                <a:gd name="T30" fmla="*/ 29 w 1052"/>
                <a:gd name="T31" fmla="*/ 188 h 501"/>
                <a:gd name="T32" fmla="*/ 183 w 1052"/>
                <a:gd name="T33" fmla="*/ 34 h 501"/>
                <a:gd name="T34" fmla="*/ 340 w 1052"/>
                <a:gd name="T35" fmla="*/ 36 h 501"/>
                <a:gd name="T36" fmla="*/ 388 w 1052"/>
                <a:gd name="T37" fmla="*/ 36 h 501"/>
                <a:gd name="T38" fmla="*/ 449 w 1052"/>
                <a:gd name="T39" fmla="*/ 59 h 501"/>
                <a:gd name="T40" fmla="*/ 515 w 1052"/>
                <a:gd name="T41" fmla="*/ 65 h 501"/>
                <a:gd name="T42" fmla="*/ 622 w 1052"/>
                <a:gd name="T43" fmla="*/ 61 h 501"/>
                <a:gd name="T44" fmla="*/ 658 w 1052"/>
                <a:gd name="T45" fmla="*/ 56 h 501"/>
                <a:gd name="T46" fmla="*/ 668 w 1052"/>
                <a:gd name="T47" fmla="*/ 69 h 501"/>
                <a:gd name="T48" fmla="*/ 712 w 1052"/>
                <a:gd name="T49" fmla="*/ 36 h 501"/>
                <a:gd name="T50" fmla="*/ 735 w 1052"/>
                <a:gd name="T51" fmla="*/ 0 h 501"/>
                <a:gd name="T52" fmla="*/ 745 w 1052"/>
                <a:gd name="T53" fmla="*/ 32 h 501"/>
                <a:gd name="T54" fmla="*/ 747 w 1052"/>
                <a:gd name="T55" fmla="*/ 50 h 501"/>
                <a:gd name="T56" fmla="*/ 762 w 1052"/>
                <a:gd name="T57" fmla="*/ 40 h 501"/>
                <a:gd name="T58" fmla="*/ 770 w 1052"/>
                <a:gd name="T59" fmla="*/ 65 h 501"/>
                <a:gd name="T60" fmla="*/ 841 w 1052"/>
                <a:gd name="T61" fmla="*/ 29 h 501"/>
                <a:gd name="T62" fmla="*/ 847 w 1052"/>
                <a:gd name="T63" fmla="*/ 52 h 501"/>
                <a:gd name="T64" fmla="*/ 800 w 1052"/>
                <a:gd name="T65" fmla="*/ 80 h 501"/>
                <a:gd name="T66" fmla="*/ 774 w 1052"/>
                <a:gd name="T67" fmla="*/ 80 h 501"/>
                <a:gd name="T68" fmla="*/ 724 w 1052"/>
                <a:gd name="T69" fmla="*/ 100 h 501"/>
                <a:gd name="T70" fmla="*/ 660 w 1052"/>
                <a:gd name="T71" fmla="*/ 123 h 501"/>
                <a:gd name="T72" fmla="*/ 639 w 1052"/>
                <a:gd name="T73" fmla="*/ 150 h 501"/>
                <a:gd name="T74" fmla="*/ 593 w 1052"/>
                <a:gd name="T75" fmla="*/ 211 h 501"/>
                <a:gd name="T76" fmla="*/ 635 w 1052"/>
                <a:gd name="T77" fmla="*/ 249 h 501"/>
                <a:gd name="T78" fmla="*/ 695 w 1052"/>
                <a:gd name="T79" fmla="*/ 284 h 501"/>
                <a:gd name="T80" fmla="*/ 703 w 1052"/>
                <a:gd name="T81" fmla="*/ 340 h 501"/>
                <a:gd name="T82" fmla="*/ 802 w 1052"/>
                <a:gd name="T83" fmla="*/ 234 h 501"/>
                <a:gd name="T84" fmla="*/ 827 w 1052"/>
                <a:gd name="T85" fmla="*/ 159 h 501"/>
                <a:gd name="T86" fmla="*/ 908 w 1052"/>
                <a:gd name="T87" fmla="*/ 169 h 501"/>
                <a:gd name="T88" fmla="*/ 916 w 1052"/>
                <a:gd name="T89" fmla="*/ 200 h 501"/>
                <a:gd name="T90" fmla="*/ 916 w 1052"/>
                <a:gd name="T91" fmla="*/ 223 h 501"/>
                <a:gd name="T92" fmla="*/ 985 w 1052"/>
                <a:gd name="T93" fmla="*/ 205 h 501"/>
                <a:gd name="T94" fmla="*/ 998 w 1052"/>
                <a:gd name="T95" fmla="*/ 224 h 501"/>
                <a:gd name="T96" fmla="*/ 996 w 1052"/>
                <a:gd name="T97" fmla="*/ 253 h 501"/>
                <a:gd name="T98" fmla="*/ 1008 w 1052"/>
                <a:gd name="T99" fmla="*/ 296 h 501"/>
                <a:gd name="T100" fmla="*/ 1052 w 1052"/>
                <a:gd name="T101" fmla="*/ 294 h 501"/>
                <a:gd name="T102" fmla="*/ 1048 w 1052"/>
                <a:gd name="T103" fmla="*/ 320 h 501"/>
                <a:gd name="T104" fmla="*/ 983 w 1052"/>
                <a:gd name="T105" fmla="*/ 355 h 501"/>
                <a:gd name="T106" fmla="*/ 839 w 1052"/>
                <a:gd name="T107" fmla="*/ 386 h 501"/>
                <a:gd name="T108" fmla="*/ 860 w 1052"/>
                <a:gd name="T109" fmla="*/ 380 h 501"/>
                <a:gd name="T110" fmla="*/ 889 w 1052"/>
                <a:gd name="T111" fmla="*/ 393 h 501"/>
                <a:gd name="T112" fmla="*/ 893 w 1052"/>
                <a:gd name="T113" fmla="*/ 403 h 501"/>
                <a:gd name="T114" fmla="*/ 927 w 1052"/>
                <a:gd name="T115" fmla="*/ 447 h 501"/>
                <a:gd name="T116" fmla="*/ 858 w 1052"/>
                <a:gd name="T117" fmla="*/ 476 h 501"/>
                <a:gd name="T118" fmla="*/ 889 w 1052"/>
                <a:gd name="T119" fmla="*/ 441 h 501"/>
                <a:gd name="T120" fmla="*/ 850 w 1052"/>
                <a:gd name="T121" fmla="*/ 449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52" h="501">
                  <a:moveTo>
                    <a:pt x="850" y="449"/>
                  </a:moveTo>
                  <a:lnTo>
                    <a:pt x="850" y="428"/>
                  </a:lnTo>
                  <a:lnTo>
                    <a:pt x="850" y="428"/>
                  </a:lnTo>
                  <a:lnTo>
                    <a:pt x="850" y="426"/>
                  </a:lnTo>
                  <a:lnTo>
                    <a:pt x="852" y="422"/>
                  </a:lnTo>
                  <a:lnTo>
                    <a:pt x="854" y="420"/>
                  </a:lnTo>
                  <a:lnTo>
                    <a:pt x="856" y="416"/>
                  </a:lnTo>
                  <a:lnTo>
                    <a:pt x="856" y="415"/>
                  </a:lnTo>
                  <a:lnTo>
                    <a:pt x="858" y="411"/>
                  </a:lnTo>
                  <a:lnTo>
                    <a:pt x="858" y="409"/>
                  </a:lnTo>
                  <a:lnTo>
                    <a:pt x="856" y="409"/>
                  </a:lnTo>
                  <a:lnTo>
                    <a:pt x="854" y="409"/>
                  </a:lnTo>
                  <a:lnTo>
                    <a:pt x="852" y="409"/>
                  </a:lnTo>
                  <a:lnTo>
                    <a:pt x="850" y="409"/>
                  </a:lnTo>
                  <a:lnTo>
                    <a:pt x="848" y="409"/>
                  </a:lnTo>
                  <a:lnTo>
                    <a:pt x="847" y="409"/>
                  </a:lnTo>
                  <a:lnTo>
                    <a:pt x="843" y="409"/>
                  </a:lnTo>
                  <a:lnTo>
                    <a:pt x="839" y="409"/>
                  </a:lnTo>
                  <a:lnTo>
                    <a:pt x="833" y="409"/>
                  </a:lnTo>
                  <a:lnTo>
                    <a:pt x="829" y="411"/>
                  </a:lnTo>
                  <a:lnTo>
                    <a:pt x="825" y="415"/>
                  </a:lnTo>
                  <a:lnTo>
                    <a:pt x="823" y="418"/>
                  </a:lnTo>
                  <a:lnTo>
                    <a:pt x="822" y="422"/>
                  </a:lnTo>
                  <a:lnTo>
                    <a:pt x="818" y="426"/>
                  </a:lnTo>
                  <a:lnTo>
                    <a:pt x="816" y="430"/>
                  </a:lnTo>
                  <a:lnTo>
                    <a:pt x="812" y="434"/>
                  </a:lnTo>
                  <a:lnTo>
                    <a:pt x="806" y="439"/>
                  </a:lnTo>
                  <a:lnTo>
                    <a:pt x="800" y="443"/>
                  </a:lnTo>
                  <a:lnTo>
                    <a:pt x="795" y="445"/>
                  </a:lnTo>
                  <a:lnTo>
                    <a:pt x="789" y="445"/>
                  </a:lnTo>
                  <a:lnTo>
                    <a:pt x="781" y="447"/>
                  </a:lnTo>
                  <a:lnTo>
                    <a:pt x="774" y="447"/>
                  </a:lnTo>
                  <a:lnTo>
                    <a:pt x="766" y="449"/>
                  </a:lnTo>
                  <a:lnTo>
                    <a:pt x="756" y="449"/>
                  </a:lnTo>
                  <a:lnTo>
                    <a:pt x="731" y="449"/>
                  </a:lnTo>
                  <a:lnTo>
                    <a:pt x="728" y="457"/>
                  </a:lnTo>
                  <a:lnTo>
                    <a:pt x="720" y="464"/>
                  </a:lnTo>
                  <a:lnTo>
                    <a:pt x="714" y="470"/>
                  </a:lnTo>
                  <a:lnTo>
                    <a:pt x="706" y="476"/>
                  </a:lnTo>
                  <a:lnTo>
                    <a:pt x="699" y="480"/>
                  </a:lnTo>
                  <a:lnTo>
                    <a:pt x="691" y="484"/>
                  </a:lnTo>
                  <a:lnTo>
                    <a:pt x="683" y="487"/>
                  </a:lnTo>
                  <a:lnTo>
                    <a:pt x="676" y="489"/>
                  </a:lnTo>
                  <a:lnTo>
                    <a:pt x="655" y="495"/>
                  </a:lnTo>
                  <a:lnTo>
                    <a:pt x="653" y="495"/>
                  </a:lnTo>
                  <a:lnTo>
                    <a:pt x="651" y="497"/>
                  </a:lnTo>
                  <a:lnTo>
                    <a:pt x="649" y="497"/>
                  </a:lnTo>
                  <a:lnTo>
                    <a:pt x="647" y="497"/>
                  </a:lnTo>
                  <a:lnTo>
                    <a:pt x="647" y="497"/>
                  </a:lnTo>
                  <a:lnTo>
                    <a:pt x="645" y="497"/>
                  </a:lnTo>
                  <a:lnTo>
                    <a:pt x="643" y="497"/>
                  </a:lnTo>
                  <a:lnTo>
                    <a:pt x="639" y="497"/>
                  </a:lnTo>
                  <a:lnTo>
                    <a:pt x="635" y="497"/>
                  </a:lnTo>
                  <a:lnTo>
                    <a:pt x="632" y="499"/>
                  </a:lnTo>
                  <a:lnTo>
                    <a:pt x="628" y="499"/>
                  </a:lnTo>
                  <a:lnTo>
                    <a:pt x="624" y="499"/>
                  </a:lnTo>
                  <a:lnTo>
                    <a:pt x="620" y="501"/>
                  </a:lnTo>
                  <a:lnTo>
                    <a:pt x="616" y="501"/>
                  </a:lnTo>
                  <a:lnTo>
                    <a:pt x="612" y="501"/>
                  </a:lnTo>
                  <a:lnTo>
                    <a:pt x="609" y="501"/>
                  </a:lnTo>
                  <a:lnTo>
                    <a:pt x="609" y="501"/>
                  </a:lnTo>
                  <a:lnTo>
                    <a:pt x="607" y="501"/>
                  </a:lnTo>
                  <a:lnTo>
                    <a:pt x="607" y="501"/>
                  </a:lnTo>
                  <a:lnTo>
                    <a:pt x="605" y="501"/>
                  </a:lnTo>
                  <a:lnTo>
                    <a:pt x="603" y="501"/>
                  </a:lnTo>
                  <a:lnTo>
                    <a:pt x="603" y="501"/>
                  </a:lnTo>
                  <a:lnTo>
                    <a:pt x="601" y="501"/>
                  </a:lnTo>
                  <a:lnTo>
                    <a:pt x="601" y="501"/>
                  </a:lnTo>
                  <a:lnTo>
                    <a:pt x="605" y="497"/>
                  </a:lnTo>
                  <a:lnTo>
                    <a:pt x="607" y="493"/>
                  </a:lnTo>
                  <a:lnTo>
                    <a:pt x="610" y="491"/>
                  </a:lnTo>
                  <a:lnTo>
                    <a:pt x="614" y="489"/>
                  </a:lnTo>
                  <a:lnTo>
                    <a:pt x="616" y="487"/>
                  </a:lnTo>
                  <a:lnTo>
                    <a:pt x="620" y="484"/>
                  </a:lnTo>
                  <a:lnTo>
                    <a:pt x="622" y="482"/>
                  </a:lnTo>
                  <a:lnTo>
                    <a:pt x="624" y="478"/>
                  </a:lnTo>
                  <a:lnTo>
                    <a:pt x="626" y="474"/>
                  </a:lnTo>
                  <a:lnTo>
                    <a:pt x="628" y="470"/>
                  </a:lnTo>
                  <a:lnTo>
                    <a:pt x="628" y="466"/>
                  </a:lnTo>
                  <a:lnTo>
                    <a:pt x="628" y="464"/>
                  </a:lnTo>
                  <a:lnTo>
                    <a:pt x="630" y="461"/>
                  </a:lnTo>
                  <a:lnTo>
                    <a:pt x="630" y="457"/>
                  </a:lnTo>
                  <a:lnTo>
                    <a:pt x="632" y="453"/>
                  </a:lnTo>
                  <a:lnTo>
                    <a:pt x="634" y="449"/>
                  </a:lnTo>
                  <a:lnTo>
                    <a:pt x="639" y="449"/>
                  </a:lnTo>
                  <a:lnTo>
                    <a:pt x="639" y="451"/>
                  </a:lnTo>
                  <a:lnTo>
                    <a:pt x="641" y="453"/>
                  </a:lnTo>
                  <a:lnTo>
                    <a:pt x="641" y="455"/>
                  </a:lnTo>
                  <a:lnTo>
                    <a:pt x="641" y="457"/>
                  </a:lnTo>
                  <a:lnTo>
                    <a:pt x="641" y="459"/>
                  </a:lnTo>
                  <a:lnTo>
                    <a:pt x="643" y="461"/>
                  </a:lnTo>
                  <a:lnTo>
                    <a:pt x="643" y="463"/>
                  </a:lnTo>
                  <a:lnTo>
                    <a:pt x="643" y="464"/>
                  </a:lnTo>
                  <a:lnTo>
                    <a:pt x="647" y="463"/>
                  </a:lnTo>
                  <a:lnTo>
                    <a:pt x="649" y="463"/>
                  </a:lnTo>
                  <a:lnTo>
                    <a:pt x="651" y="461"/>
                  </a:lnTo>
                  <a:lnTo>
                    <a:pt x="653" y="461"/>
                  </a:lnTo>
                  <a:lnTo>
                    <a:pt x="655" y="461"/>
                  </a:lnTo>
                  <a:lnTo>
                    <a:pt x="657" y="459"/>
                  </a:lnTo>
                  <a:lnTo>
                    <a:pt x="658" y="459"/>
                  </a:lnTo>
                  <a:lnTo>
                    <a:pt x="662" y="457"/>
                  </a:lnTo>
                  <a:lnTo>
                    <a:pt x="662" y="447"/>
                  </a:lnTo>
                  <a:lnTo>
                    <a:pt x="660" y="445"/>
                  </a:lnTo>
                  <a:lnTo>
                    <a:pt x="658" y="443"/>
                  </a:lnTo>
                  <a:lnTo>
                    <a:pt x="657" y="441"/>
                  </a:lnTo>
                  <a:lnTo>
                    <a:pt x="655" y="439"/>
                  </a:lnTo>
                  <a:lnTo>
                    <a:pt x="653" y="436"/>
                  </a:lnTo>
                  <a:lnTo>
                    <a:pt x="649" y="434"/>
                  </a:lnTo>
                  <a:lnTo>
                    <a:pt x="647" y="432"/>
                  </a:lnTo>
                  <a:lnTo>
                    <a:pt x="641" y="432"/>
                  </a:lnTo>
                  <a:lnTo>
                    <a:pt x="639" y="432"/>
                  </a:lnTo>
                  <a:lnTo>
                    <a:pt x="634" y="432"/>
                  </a:lnTo>
                  <a:lnTo>
                    <a:pt x="630" y="432"/>
                  </a:lnTo>
                  <a:lnTo>
                    <a:pt x="626" y="432"/>
                  </a:lnTo>
                  <a:lnTo>
                    <a:pt x="620" y="432"/>
                  </a:lnTo>
                  <a:lnTo>
                    <a:pt x="616" y="432"/>
                  </a:lnTo>
                  <a:lnTo>
                    <a:pt x="612" y="432"/>
                  </a:lnTo>
                  <a:lnTo>
                    <a:pt x="610" y="430"/>
                  </a:lnTo>
                  <a:lnTo>
                    <a:pt x="610" y="428"/>
                  </a:lnTo>
                  <a:lnTo>
                    <a:pt x="609" y="426"/>
                  </a:lnTo>
                  <a:lnTo>
                    <a:pt x="609" y="422"/>
                  </a:lnTo>
                  <a:lnTo>
                    <a:pt x="610" y="420"/>
                  </a:lnTo>
                  <a:lnTo>
                    <a:pt x="610" y="416"/>
                  </a:lnTo>
                  <a:lnTo>
                    <a:pt x="610" y="415"/>
                  </a:lnTo>
                  <a:lnTo>
                    <a:pt x="610" y="411"/>
                  </a:lnTo>
                  <a:lnTo>
                    <a:pt x="609" y="409"/>
                  </a:lnTo>
                  <a:lnTo>
                    <a:pt x="607" y="407"/>
                  </a:lnTo>
                  <a:lnTo>
                    <a:pt x="603" y="405"/>
                  </a:lnTo>
                  <a:lnTo>
                    <a:pt x="599" y="403"/>
                  </a:lnTo>
                  <a:lnTo>
                    <a:pt x="597" y="401"/>
                  </a:lnTo>
                  <a:lnTo>
                    <a:pt x="593" y="397"/>
                  </a:lnTo>
                  <a:lnTo>
                    <a:pt x="591" y="393"/>
                  </a:lnTo>
                  <a:lnTo>
                    <a:pt x="589" y="390"/>
                  </a:lnTo>
                  <a:lnTo>
                    <a:pt x="589" y="384"/>
                  </a:lnTo>
                  <a:lnTo>
                    <a:pt x="582" y="384"/>
                  </a:lnTo>
                  <a:lnTo>
                    <a:pt x="580" y="384"/>
                  </a:lnTo>
                  <a:lnTo>
                    <a:pt x="578" y="384"/>
                  </a:lnTo>
                  <a:lnTo>
                    <a:pt x="574" y="384"/>
                  </a:lnTo>
                  <a:lnTo>
                    <a:pt x="572" y="384"/>
                  </a:lnTo>
                  <a:lnTo>
                    <a:pt x="570" y="384"/>
                  </a:lnTo>
                  <a:lnTo>
                    <a:pt x="566" y="386"/>
                  </a:lnTo>
                  <a:lnTo>
                    <a:pt x="564" y="386"/>
                  </a:lnTo>
                  <a:lnTo>
                    <a:pt x="563" y="388"/>
                  </a:lnTo>
                  <a:lnTo>
                    <a:pt x="561" y="390"/>
                  </a:lnTo>
                  <a:lnTo>
                    <a:pt x="559" y="391"/>
                  </a:lnTo>
                  <a:lnTo>
                    <a:pt x="559" y="393"/>
                  </a:lnTo>
                  <a:lnTo>
                    <a:pt x="557" y="395"/>
                  </a:lnTo>
                  <a:lnTo>
                    <a:pt x="557" y="397"/>
                  </a:lnTo>
                  <a:lnTo>
                    <a:pt x="555" y="399"/>
                  </a:lnTo>
                  <a:lnTo>
                    <a:pt x="551" y="401"/>
                  </a:lnTo>
                  <a:lnTo>
                    <a:pt x="547" y="401"/>
                  </a:lnTo>
                  <a:lnTo>
                    <a:pt x="545" y="401"/>
                  </a:lnTo>
                  <a:lnTo>
                    <a:pt x="541" y="401"/>
                  </a:lnTo>
                  <a:lnTo>
                    <a:pt x="539" y="399"/>
                  </a:lnTo>
                  <a:lnTo>
                    <a:pt x="538" y="399"/>
                  </a:lnTo>
                  <a:lnTo>
                    <a:pt x="536" y="397"/>
                  </a:lnTo>
                  <a:lnTo>
                    <a:pt x="532" y="397"/>
                  </a:lnTo>
                  <a:lnTo>
                    <a:pt x="530" y="395"/>
                  </a:lnTo>
                  <a:lnTo>
                    <a:pt x="528" y="393"/>
                  </a:lnTo>
                  <a:lnTo>
                    <a:pt x="528" y="393"/>
                  </a:lnTo>
                  <a:lnTo>
                    <a:pt x="526" y="393"/>
                  </a:lnTo>
                  <a:lnTo>
                    <a:pt x="526" y="393"/>
                  </a:lnTo>
                  <a:lnTo>
                    <a:pt x="526" y="393"/>
                  </a:lnTo>
                  <a:lnTo>
                    <a:pt x="524" y="393"/>
                  </a:lnTo>
                  <a:lnTo>
                    <a:pt x="524" y="395"/>
                  </a:lnTo>
                  <a:lnTo>
                    <a:pt x="522" y="395"/>
                  </a:lnTo>
                  <a:lnTo>
                    <a:pt x="522" y="395"/>
                  </a:lnTo>
                  <a:lnTo>
                    <a:pt x="520" y="395"/>
                  </a:lnTo>
                  <a:lnTo>
                    <a:pt x="516" y="393"/>
                  </a:lnTo>
                  <a:lnTo>
                    <a:pt x="515" y="393"/>
                  </a:lnTo>
                  <a:lnTo>
                    <a:pt x="513" y="391"/>
                  </a:lnTo>
                  <a:lnTo>
                    <a:pt x="511" y="391"/>
                  </a:lnTo>
                  <a:lnTo>
                    <a:pt x="509" y="390"/>
                  </a:lnTo>
                  <a:lnTo>
                    <a:pt x="507" y="390"/>
                  </a:lnTo>
                  <a:lnTo>
                    <a:pt x="505" y="390"/>
                  </a:lnTo>
                  <a:lnTo>
                    <a:pt x="503" y="390"/>
                  </a:lnTo>
                  <a:lnTo>
                    <a:pt x="503" y="390"/>
                  </a:lnTo>
                  <a:lnTo>
                    <a:pt x="501" y="390"/>
                  </a:lnTo>
                  <a:lnTo>
                    <a:pt x="499" y="390"/>
                  </a:lnTo>
                  <a:lnTo>
                    <a:pt x="499" y="390"/>
                  </a:lnTo>
                  <a:lnTo>
                    <a:pt x="499" y="390"/>
                  </a:lnTo>
                  <a:lnTo>
                    <a:pt x="497" y="390"/>
                  </a:lnTo>
                  <a:lnTo>
                    <a:pt x="497" y="390"/>
                  </a:lnTo>
                  <a:lnTo>
                    <a:pt x="493" y="390"/>
                  </a:lnTo>
                  <a:lnTo>
                    <a:pt x="492" y="388"/>
                  </a:lnTo>
                  <a:lnTo>
                    <a:pt x="490" y="386"/>
                  </a:lnTo>
                  <a:lnTo>
                    <a:pt x="488" y="386"/>
                  </a:lnTo>
                  <a:lnTo>
                    <a:pt x="486" y="382"/>
                  </a:lnTo>
                  <a:lnTo>
                    <a:pt x="484" y="380"/>
                  </a:lnTo>
                  <a:lnTo>
                    <a:pt x="484" y="376"/>
                  </a:lnTo>
                  <a:lnTo>
                    <a:pt x="484" y="374"/>
                  </a:lnTo>
                  <a:lnTo>
                    <a:pt x="476" y="374"/>
                  </a:lnTo>
                  <a:lnTo>
                    <a:pt x="476" y="374"/>
                  </a:lnTo>
                  <a:lnTo>
                    <a:pt x="476" y="374"/>
                  </a:lnTo>
                  <a:lnTo>
                    <a:pt x="476" y="376"/>
                  </a:lnTo>
                  <a:lnTo>
                    <a:pt x="476" y="378"/>
                  </a:lnTo>
                  <a:lnTo>
                    <a:pt x="476" y="378"/>
                  </a:lnTo>
                  <a:lnTo>
                    <a:pt x="476" y="380"/>
                  </a:lnTo>
                  <a:lnTo>
                    <a:pt x="478" y="380"/>
                  </a:lnTo>
                  <a:lnTo>
                    <a:pt x="478" y="382"/>
                  </a:lnTo>
                  <a:lnTo>
                    <a:pt x="73" y="384"/>
                  </a:lnTo>
                  <a:lnTo>
                    <a:pt x="73" y="380"/>
                  </a:lnTo>
                  <a:lnTo>
                    <a:pt x="75" y="378"/>
                  </a:lnTo>
                  <a:lnTo>
                    <a:pt x="75" y="376"/>
                  </a:lnTo>
                  <a:lnTo>
                    <a:pt x="75" y="376"/>
                  </a:lnTo>
                  <a:lnTo>
                    <a:pt x="73" y="376"/>
                  </a:lnTo>
                  <a:lnTo>
                    <a:pt x="73" y="374"/>
                  </a:lnTo>
                  <a:lnTo>
                    <a:pt x="73" y="374"/>
                  </a:lnTo>
                  <a:lnTo>
                    <a:pt x="73" y="372"/>
                  </a:lnTo>
                  <a:lnTo>
                    <a:pt x="71" y="370"/>
                  </a:lnTo>
                  <a:lnTo>
                    <a:pt x="71" y="370"/>
                  </a:lnTo>
                  <a:lnTo>
                    <a:pt x="69" y="368"/>
                  </a:lnTo>
                  <a:lnTo>
                    <a:pt x="69" y="367"/>
                  </a:lnTo>
                  <a:lnTo>
                    <a:pt x="67" y="367"/>
                  </a:lnTo>
                  <a:lnTo>
                    <a:pt x="67" y="365"/>
                  </a:lnTo>
                  <a:lnTo>
                    <a:pt x="67" y="365"/>
                  </a:lnTo>
                  <a:lnTo>
                    <a:pt x="67" y="363"/>
                  </a:lnTo>
                  <a:lnTo>
                    <a:pt x="66" y="363"/>
                  </a:lnTo>
                  <a:lnTo>
                    <a:pt x="64" y="363"/>
                  </a:lnTo>
                  <a:lnTo>
                    <a:pt x="64" y="363"/>
                  </a:lnTo>
                  <a:lnTo>
                    <a:pt x="62" y="363"/>
                  </a:lnTo>
                  <a:lnTo>
                    <a:pt x="60" y="361"/>
                  </a:lnTo>
                  <a:lnTo>
                    <a:pt x="60" y="361"/>
                  </a:lnTo>
                  <a:lnTo>
                    <a:pt x="60" y="359"/>
                  </a:lnTo>
                  <a:lnTo>
                    <a:pt x="60" y="357"/>
                  </a:lnTo>
                  <a:lnTo>
                    <a:pt x="56" y="357"/>
                  </a:lnTo>
                  <a:lnTo>
                    <a:pt x="52" y="355"/>
                  </a:lnTo>
                  <a:lnTo>
                    <a:pt x="48" y="353"/>
                  </a:lnTo>
                  <a:lnTo>
                    <a:pt x="44" y="351"/>
                  </a:lnTo>
                  <a:lnTo>
                    <a:pt x="41" y="347"/>
                  </a:lnTo>
                  <a:lnTo>
                    <a:pt x="39" y="345"/>
                  </a:lnTo>
                  <a:lnTo>
                    <a:pt x="37" y="344"/>
                  </a:lnTo>
                  <a:lnTo>
                    <a:pt x="35" y="342"/>
                  </a:lnTo>
                  <a:lnTo>
                    <a:pt x="37" y="338"/>
                  </a:lnTo>
                  <a:lnTo>
                    <a:pt x="39" y="336"/>
                  </a:lnTo>
                  <a:lnTo>
                    <a:pt x="41" y="334"/>
                  </a:lnTo>
                  <a:lnTo>
                    <a:pt x="44" y="330"/>
                  </a:lnTo>
                  <a:lnTo>
                    <a:pt x="48" y="328"/>
                  </a:lnTo>
                  <a:lnTo>
                    <a:pt x="50" y="326"/>
                  </a:lnTo>
                  <a:lnTo>
                    <a:pt x="54" y="324"/>
                  </a:lnTo>
                  <a:lnTo>
                    <a:pt x="56" y="322"/>
                  </a:lnTo>
                  <a:lnTo>
                    <a:pt x="54" y="322"/>
                  </a:lnTo>
                  <a:lnTo>
                    <a:pt x="52" y="322"/>
                  </a:lnTo>
                  <a:lnTo>
                    <a:pt x="50" y="322"/>
                  </a:lnTo>
                  <a:lnTo>
                    <a:pt x="48" y="322"/>
                  </a:lnTo>
                  <a:lnTo>
                    <a:pt x="46" y="320"/>
                  </a:lnTo>
                  <a:lnTo>
                    <a:pt x="44" y="320"/>
                  </a:lnTo>
                  <a:lnTo>
                    <a:pt x="44" y="320"/>
                  </a:lnTo>
                  <a:lnTo>
                    <a:pt x="44" y="319"/>
                  </a:lnTo>
                  <a:lnTo>
                    <a:pt x="44" y="317"/>
                  </a:lnTo>
                  <a:lnTo>
                    <a:pt x="42" y="315"/>
                  </a:lnTo>
                  <a:lnTo>
                    <a:pt x="42" y="315"/>
                  </a:lnTo>
                  <a:lnTo>
                    <a:pt x="42" y="313"/>
                  </a:lnTo>
                  <a:lnTo>
                    <a:pt x="42" y="311"/>
                  </a:lnTo>
                  <a:lnTo>
                    <a:pt x="42" y="309"/>
                  </a:lnTo>
                  <a:lnTo>
                    <a:pt x="42" y="309"/>
                  </a:lnTo>
                  <a:lnTo>
                    <a:pt x="44" y="307"/>
                  </a:lnTo>
                  <a:lnTo>
                    <a:pt x="35" y="307"/>
                  </a:lnTo>
                  <a:lnTo>
                    <a:pt x="37" y="303"/>
                  </a:lnTo>
                  <a:lnTo>
                    <a:pt x="37" y="301"/>
                  </a:lnTo>
                  <a:lnTo>
                    <a:pt x="37" y="301"/>
                  </a:lnTo>
                  <a:lnTo>
                    <a:pt x="35" y="301"/>
                  </a:lnTo>
                  <a:lnTo>
                    <a:pt x="35" y="299"/>
                  </a:lnTo>
                  <a:lnTo>
                    <a:pt x="35" y="299"/>
                  </a:lnTo>
                  <a:lnTo>
                    <a:pt x="33" y="299"/>
                  </a:lnTo>
                  <a:lnTo>
                    <a:pt x="33" y="299"/>
                  </a:lnTo>
                  <a:lnTo>
                    <a:pt x="31" y="299"/>
                  </a:lnTo>
                  <a:lnTo>
                    <a:pt x="33" y="296"/>
                  </a:lnTo>
                  <a:lnTo>
                    <a:pt x="35" y="294"/>
                  </a:lnTo>
                  <a:lnTo>
                    <a:pt x="35" y="292"/>
                  </a:lnTo>
                  <a:lnTo>
                    <a:pt x="37" y="290"/>
                  </a:lnTo>
                  <a:lnTo>
                    <a:pt x="39" y="290"/>
                  </a:lnTo>
                  <a:lnTo>
                    <a:pt x="41" y="288"/>
                  </a:lnTo>
                  <a:lnTo>
                    <a:pt x="42" y="288"/>
                  </a:lnTo>
                  <a:lnTo>
                    <a:pt x="44" y="286"/>
                  </a:lnTo>
                  <a:lnTo>
                    <a:pt x="42" y="282"/>
                  </a:lnTo>
                  <a:lnTo>
                    <a:pt x="42" y="282"/>
                  </a:lnTo>
                  <a:lnTo>
                    <a:pt x="42" y="280"/>
                  </a:lnTo>
                  <a:lnTo>
                    <a:pt x="44" y="278"/>
                  </a:lnTo>
                  <a:lnTo>
                    <a:pt x="46" y="276"/>
                  </a:lnTo>
                  <a:lnTo>
                    <a:pt x="48" y="276"/>
                  </a:lnTo>
                  <a:lnTo>
                    <a:pt x="50" y="274"/>
                  </a:lnTo>
                  <a:lnTo>
                    <a:pt x="54" y="272"/>
                  </a:lnTo>
                  <a:lnTo>
                    <a:pt x="56" y="274"/>
                  </a:lnTo>
                  <a:lnTo>
                    <a:pt x="60" y="274"/>
                  </a:lnTo>
                  <a:lnTo>
                    <a:pt x="64" y="272"/>
                  </a:lnTo>
                  <a:lnTo>
                    <a:pt x="66" y="271"/>
                  </a:lnTo>
                  <a:lnTo>
                    <a:pt x="69" y="267"/>
                  </a:lnTo>
                  <a:lnTo>
                    <a:pt x="71" y="265"/>
                  </a:lnTo>
                  <a:lnTo>
                    <a:pt x="73" y="263"/>
                  </a:lnTo>
                  <a:lnTo>
                    <a:pt x="73" y="259"/>
                  </a:lnTo>
                  <a:lnTo>
                    <a:pt x="73" y="257"/>
                  </a:lnTo>
                  <a:lnTo>
                    <a:pt x="71" y="255"/>
                  </a:lnTo>
                  <a:lnTo>
                    <a:pt x="71" y="251"/>
                  </a:lnTo>
                  <a:lnTo>
                    <a:pt x="69" y="249"/>
                  </a:lnTo>
                  <a:lnTo>
                    <a:pt x="67" y="248"/>
                  </a:lnTo>
                  <a:lnTo>
                    <a:pt x="66" y="246"/>
                  </a:lnTo>
                  <a:lnTo>
                    <a:pt x="66" y="242"/>
                  </a:lnTo>
                  <a:lnTo>
                    <a:pt x="66" y="240"/>
                  </a:lnTo>
                  <a:lnTo>
                    <a:pt x="66" y="238"/>
                  </a:lnTo>
                  <a:lnTo>
                    <a:pt x="66" y="236"/>
                  </a:lnTo>
                  <a:lnTo>
                    <a:pt x="67" y="234"/>
                  </a:lnTo>
                  <a:lnTo>
                    <a:pt x="67" y="232"/>
                  </a:lnTo>
                  <a:lnTo>
                    <a:pt x="69" y="230"/>
                  </a:lnTo>
                  <a:lnTo>
                    <a:pt x="69" y="228"/>
                  </a:lnTo>
                  <a:lnTo>
                    <a:pt x="71" y="226"/>
                  </a:lnTo>
                  <a:lnTo>
                    <a:pt x="71" y="223"/>
                  </a:lnTo>
                  <a:lnTo>
                    <a:pt x="71" y="217"/>
                  </a:lnTo>
                  <a:lnTo>
                    <a:pt x="69" y="213"/>
                  </a:lnTo>
                  <a:lnTo>
                    <a:pt x="67" y="207"/>
                  </a:lnTo>
                  <a:lnTo>
                    <a:pt x="66" y="205"/>
                  </a:lnTo>
                  <a:lnTo>
                    <a:pt x="64" y="201"/>
                  </a:lnTo>
                  <a:lnTo>
                    <a:pt x="62" y="198"/>
                  </a:lnTo>
                  <a:lnTo>
                    <a:pt x="60" y="196"/>
                  </a:lnTo>
                  <a:lnTo>
                    <a:pt x="60" y="194"/>
                  </a:lnTo>
                  <a:lnTo>
                    <a:pt x="56" y="194"/>
                  </a:lnTo>
                  <a:lnTo>
                    <a:pt x="54" y="196"/>
                  </a:lnTo>
                  <a:lnTo>
                    <a:pt x="50" y="198"/>
                  </a:lnTo>
                  <a:lnTo>
                    <a:pt x="48" y="198"/>
                  </a:lnTo>
                  <a:lnTo>
                    <a:pt x="46" y="200"/>
                  </a:lnTo>
                  <a:lnTo>
                    <a:pt x="42" y="201"/>
                  </a:lnTo>
                  <a:lnTo>
                    <a:pt x="41" y="201"/>
                  </a:lnTo>
                  <a:lnTo>
                    <a:pt x="35" y="203"/>
                  </a:lnTo>
                  <a:lnTo>
                    <a:pt x="35" y="203"/>
                  </a:lnTo>
                  <a:lnTo>
                    <a:pt x="33" y="201"/>
                  </a:lnTo>
                  <a:lnTo>
                    <a:pt x="31" y="201"/>
                  </a:lnTo>
                  <a:lnTo>
                    <a:pt x="29" y="200"/>
                  </a:lnTo>
                  <a:lnTo>
                    <a:pt x="27" y="200"/>
                  </a:lnTo>
                  <a:lnTo>
                    <a:pt x="27" y="198"/>
                  </a:lnTo>
                  <a:lnTo>
                    <a:pt x="25" y="198"/>
                  </a:lnTo>
                  <a:lnTo>
                    <a:pt x="25" y="198"/>
                  </a:lnTo>
                  <a:lnTo>
                    <a:pt x="25" y="194"/>
                  </a:lnTo>
                  <a:lnTo>
                    <a:pt x="27" y="194"/>
                  </a:lnTo>
                  <a:lnTo>
                    <a:pt x="27" y="192"/>
                  </a:lnTo>
                  <a:lnTo>
                    <a:pt x="29" y="190"/>
                  </a:lnTo>
                  <a:lnTo>
                    <a:pt x="29" y="188"/>
                  </a:lnTo>
                  <a:lnTo>
                    <a:pt x="31" y="186"/>
                  </a:lnTo>
                  <a:lnTo>
                    <a:pt x="31" y="184"/>
                  </a:lnTo>
                  <a:lnTo>
                    <a:pt x="31" y="180"/>
                  </a:lnTo>
                  <a:lnTo>
                    <a:pt x="29" y="180"/>
                  </a:lnTo>
                  <a:lnTo>
                    <a:pt x="25" y="180"/>
                  </a:lnTo>
                  <a:lnTo>
                    <a:pt x="21" y="180"/>
                  </a:lnTo>
                  <a:lnTo>
                    <a:pt x="18" y="180"/>
                  </a:lnTo>
                  <a:lnTo>
                    <a:pt x="14" y="180"/>
                  </a:lnTo>
                  <a:lnTo>
                    <a:pt x="10" y="180"/>
                  </a:lnTo>
                  <a:lnTo>
                    <a:pt x="6" y="180"/>
                  </a:lnTo>
                  <a:lnTo>
                    <a:pt x="0" y="180"/>
                  </a:lnTo>
                  <a:lnTo>
                    <a:pt x="165" y="36"/>
                  </a:lnTo>
                  <a:lnTo>
                    <a:pt x="167" y="36"/>
                  </a:lnTo>
                  <a:lnTo>
                    <a:pt x="167" y="36"/>
                  </a:lnTo>
                  <a:lnTo>
                    <a:pt x="169" y="34"/>
                  </a:lnTo>
                  <a:lnTo>
                    <a:pt x="171" y="34"/>
                  </a:lnTo>
                  <a:lnTo>
                    <a:pt x="171" y="34"/>
                  </a:lnTo>
                  <a:lnTo>
                    <a:pt x="173" y="34"/>
                  </a:lnTo>
                  <a:lnTo>
                    <a:pt x="175" y="34"/>
                  </a:lnTo>
                  <a:lnTo>
                    <a:pt x="177" y="34"/>
                  </a:lnTo>
                  <a:lnTo>
                    <a:pt x="183" y="34"/>
                  </a:lnTo>
                  <a:lnTo>
                    <a:pt x="186" y="36"/>
                  </a:lnTo>
                  <a:lnTo>
                    <a:pt x="190" y="38"/>
                  </a:lnTo>
                  <a:lnTo>
                    <a:pt x="194" y="42"/>
                  </a:lnTo>
                  <a:lnTo>
                    <a:pt x="198" y="44"/>
                  </a:lnTo>
                  <a:lnTo>
                    <a:pt x="202" y="48"/>
                  </a:lnTo>
                  <a:lnTo>
                    <a:pt x="208" y="50"/>
                  </a:lnTo>
                  <a:lnTo>
                    <a:pt x="213" y="50"/>
                  </a:lnTo>
                  <a:lnTo>
                    <a:pt x="265" y="34"/>
                  </a:lnTo>
                  <a:lnTo>
                    <a:pt x="311" y="34"/>
                  </a:lnTo>
                  <a:lnTo>
                    <a:pt x="313" y="34"/>
                  </a:lnTo>
                  <a:lnTo>
                    <a:pt x="317" y="34"/>
                  </a:lnTo>
                  <a:lnTo>
                    <a:pt x="321" y="32"/>
                  </a:lnTo>
                  <a:lnTo>
                    <a:pt x="323" y="31"/>
                  </a:lnTo>
                  <a:lnTo>
                    <a:pt x="326" y="31"/>
                  </a:lnTo>
                  <a:lnTo>
                    <a:pt x="330" y="29"/>
                  </a:lnTo>
                  <a:lnTo>
                    <a:pt x="334" y="27"/>
                  </a:lnTo>
                  <a:lnTo>
                    <a:pt x="338" y="27"/>
                  </a:lnTo>
                  <a:lnTo>
                    <a:pt x="338" y="29"/>
                  </a:lnTo>
                  <a:lnTo>
                    <a:pt x="338" y="32"/>
                  </a:lnTo>
                  <a:lnTo>
                    <a:pt x="338" y="34"/>
                  </a:lnTo>
                  <a:lnTo>
                    <a:pt x="340" y="36"/>
                  </a:lnTo>
                  <a:lnTo>
                    <a:pt x="342" y="38"/>
                  </a:lnTo>
                  <a:lnTo>
                    <a:pt x="344" y="40"/>
                  </a:lnTo>
                  <a:lnTo>
                    <a:pt x="346" y="42"/>
                  </a:lnTo>
                  <a:lnTo>
                    <a:pt x="348" y="42"/>
                  </a:lnTo>
                  <a:lnTo>
                    <a:pt x="351" y="42"/>
                  </a:lnTo>
                  <a:lnTo>
                    <a:pt x="353" y="40"/>
                  </a:lnTo>
                  <a:lnTo>
                    <a:pt x="355" y="40"/>
                  </a:lnTo>
                  <a:lnTo>
                    <a:pt x="357" y="40"/>
                  </a:lnTo>
                  <a:lnTo>
                    <a:pt x="359" y="38"/>
                  </a:lnTo>
                  <a:lnTo>
                    <a:pt x="361" y="38"/>
                  </a:lnTo>
                  <a:lnTo>
                    <a:pt x="363" y="36"/>
                  </a:lnTo>
                  <a:lnTo>
                    <a:pt x="365" y="36"/>
                  </a:lnTo>
                  <a:lnTo>
                    <a:pt x="367" y="36"/>
                  </a:lnTo>
                  <a:lnTo>
                    <a:pt x="369" y="38"/>
                  </a:lnTo>
                  <a:lnTo>
                    <a:pt x="371" y="38"/>
                  </a:lnTo>
                  <a:lnTo>
                    <a:pt x="374" y="38"/>
                  </a:lnTo>
                  <a:lnTo>
                    <a:pt x="378" y="38"/>
                  </a:lnTo>
                  <a:lnTo>
                    <a:pt x="382" y="36"/>
                  </a:lnTo>
                  <a:lnTo>
                    <a:pt x="384" y="36"/>
                  </a:lnTo>
                  <a:lnTo>
                    <a:pt x="388" y="36"/>
                  </a:lnTo>
                  <a:lnTo>
                    <a:pt x="388" y="36"/>
                  </a:lnTo>
                  <a:lnTo>
                    <a:pt x="390" y="36"/>
                  </a:lnTo>
                  <a:lnTo>
                    <a:pt x="392" y="34"/>
                  </a:lnTo>
                  <a:lnTo>
                    <a:pt x="394" y="34"/>
                  </a:lnTo>
                  <a:lnTo>
                    <a:pt x="396" y="34"/>
                  </a:lnTo>
                  <a:lnTo>
                    <a:pt x="396" y="34"/>
                  </a:lnTo>
                  <a:lnTo>
                    <a:pt x="396" y="34"/>
                  </a:lnTo>
                  <a:lnTo>
                    <a:pt x="397" y="34"/>
                  </a:lnTo>
                  <a:lnTo>
                    <a:pt x="401" y="34"/>
                  </a:lnTo>
                  <a:lnTo>
                    <a:pt x="409" y="36"/>
                  </a:lnTo>
                  <a:lnTo>
                    <a:pt x="419" y="38"/>
                  </a:lnTo>
                  <a:lnTo>
                    <a:pt x="430" y="40"/>
                  </a:lnTo>
                  <a:lnTo>
                    <a:pt x="440" y="44"/>
                  </a:lnTo>
                  <a:lnTo>
                    <a:pt x="449" y="46"/>
                  </a:lnTo>
                  <a:lnTo>
                    <a:pt x="459" y="50"/>
                  </a:lnTo>
                  <a:lnTo>
                    <a:pt x="463" y="52"/>
                  </a:lnTo>
                  <a:lnTo>
                    <a:pt x="461" y="54"/>
                  </a:lnTo>
                  <a:lnTo>
                    <a:pt x="459" y="56"/>
                  </a:lnTo>
                  <a:lnTo>
                    <a:pt x="455" y="56"/>
                  </a:lnTo>
                  <a:lnTo>
                    <a:pt x="453" y="57"/>
                  </a:lnTo>
                  <a:lnTo>
                    <a:pt x="451" y="57"/>
                  </a:lnTo>
                  <a:lnTo>
                    <a:pt x="449" y="59"/>
                  </a:lnTo>
                  <a:lnTo>
                    <a:pt x="447" y="59"/>
                  </a:lnTo>
                  <a:lnTo>
                    <a:pt x="444" y="61"/>
                  </a:lnTo>
                  <a:lnTo>
                    <a:pt x="449" y="63"/>
                  </a:lnTo>
                  <a:lnTo>
                    <a:pt x="453" y="65"/>
                  </a:lnTo>
                  <a:lnTo>
                    <a:pt x="457" y="67"/>
                  </a:lnTo>
                  <a:lnTo>
                    <a:pt x="461" y="67"/>
                  </a:lnTo>
                  <a:lnTo>
                    <a:pt x="465" y="69"/>
                  </a:lnTo>
                  <a:lnTo>
                    <a:pt x="468" y="69"/>
                  </a:lnTo>
                  <a:lnTo>
                    <a:pt x="472" y="69"/>
                  </a:lnTo>
                  <a:lnTo>
                    <a:pt x="478" y="69"/>
                  </a:lnTo>
                  <a:lnTo>
                    <a:pt x="482" y="69"/>
                  </a:lnTo>
                  <a:lnTo>
                    <a:pt x="486" y="67"/>
                  </a:lnTo>
                  <a:lnTo>
                    <a:pt x="490" y="67"/>
                  </a:lnTo>
                  <a:lnTo>
                    <a:pt x="493" y="65"/>
                  </a:lnTo>
                  <a:lnTo>
                    <a:pt x="497" y="63"/>
                  </a:lnTo>
                  <a:lnTo>
                    <a:pt x="499" y="63"/>
                  </a:lnTo>
                  <a:lnTo>
                    <a:pt x="503" y="61"/>
                  </a:lnTo>
                  <a:lnTo>
                    <a:pt x="507" y="61"/>
                  </a:lnTo>
                  <a:lnTo>
                    <a:pt x="509" y="61"/>
                  </a:lnTo>
                  <a:lnTo>
                    <a:pt x="513" y="63"/>
                  </a:lnTo>
                  <a:lnTo>
                    <a:pt x="515" y="65"/>
                  </a:lnTo>
                  <a:lnTo>
                    <a:pt x="516" y="69"/>
                  </a:lnTo>
                  <a:lnTo>
                    <a:pt x="518" y="71"/>
                  </a:lnTo>
                  <a:lnTo>
                    <a:pt x="520" y="73"/>
                  </a:lnTo>
                  <a:lnTo>
                    <a:pt x="524" y="75"/>
                  </a:lnTo>
                  <a:lnTo>
                    <a:pt x="526" y="75"/>
                  </a:lnTo>
                  <a:lnTo>
                    <a:pt x="530" y="61"/>
                  </a:lnTo>
                  <a:lnTo>
                    <a:pt x="566" y="54"/>
                  </a:lnTo>
                  <a:lnTo>
                    <a:pt x="572" y="54"/>
                  </a:lnTo>
                  <a:lnTo>
                    <a:pt x="576" y="56"/>
                  </a:lnTo>
                  <a:lnTo>
                    <a:pt x="582" y="57"/>
                  </a:lnTo>
                  <a:lnTo>
                    <a:pt x="586" y="59"/>
                  </a:lnTo>
                  <a:lnTo>
                    <a:pt x="591" y="61"/>
                  </a:lnTo>
                  <a:lnTo>
                    <a:pt x="595" y="63"/>
                  </a:lnTo>
                  <a:lnTo>
                    <a:pt x="601" y="65"/>
                  </a:lnTo>
                  <a:lnTo>
                    <a:pt x="607" y="65"/>
                  </a:lnTo>
                  <a:lnTo>
                    <a:pt x="610" y="65"/>
                  </a:lnTo>
                  <a:lnTo>
                    <a:pt x="614" y="65"/>
                  </a:lnTo>
                  <a:lnTo>
                    <a:pt x="616" y="63"/>
                  </a:lnTo>
                  <a:lnTo>
                    <a:pt x="618" y="63"/>
                  </a:lnTo>
                  <a:lnTo>
                    <a:pt x="620" y="63"/>
                  </a:lnTo>
                  <a:lnTo>
                    <a:pt x="622" y="61"/>
                  </a:lnTo>
                  <a:lnTo>
                    <a:pt x="626" y="61"/>
                  </a:lnTo>
                  <a:lnTo>
                    <a:pt x="628" y="61"/>
                  </a:lnTo>
                  <a:lnTo>
                    <a:pt x="632" y="61"/>
                  </a:lnTo>
                  <a:lnTo>
                    <a:pt x="634" y="61"/>
                  </a:lnTo>
                  <a:lnTo>
                    <a:pt x="635" y="63"/>
                  </a:lnTo>
                  <a:lnTo>
                    <a:pt x="639" y="63"/>
                  </a:lnTo>
                  <a:lnTo>
                    <a:pt x="641" y="63"/>
                  </a:lnTo>
                  <a:lnTo>
                    <a:pt x="641" y="65"/>
                  </a:lnTo>
                  <a:lnTo>
                    <a:pt x="643" y="65"/>
                  </a:lnTo>
                  <a:lnTo>
                    <a:pt x="643" y="65"/>
                  </a:lnTo>
                  <a:lnTo>
                    <a:pt x="647" y="65"/>
                  </a:lnTo>
                  <a:lnTo>
                    <a:pt x="649" y="65"/>
                  </a:lnTo>
                  <a:lnTo>
                    <a:pt x="649" y="63"/>
                  </a:lnTo>
                  <a:lnTo>
                    <a:pt x="651" y="63"/>
                  </a:lnTo>
                  <a:lnTo>
                    <a:pt x="653" y="61"/>
                  </a:lnTo>
                  <a:lnTo>
                    <a:pt x="653" y="59"/>
                  </a:lnTo>
                  <a:lnTo>
                    <a:pt x="653" y="59"/>
                  </a:lnTo>
                  <a:lnTo>
                    <a:pt x="655" y="57"/>
                  </a:lnTo>
                  <a:lnTo>
                    <a:pt x="655" y="57"/>
                  </a:lnTo>
                  <a:lnTo>
                    <a:pt x="657" y="56"/>
                  </a:lnTo>
                  <a:lnTo>
                    <a:pt x="658" y="56"/>
                  </a:lnTo>
                  <a:lnTo>
                    <a:pt x="660" y="54"/>
                  </a:lnTo>
                  <a:lnTo>
                    <a:pt x="660" y="54"/>
                  </a:lnTo>
                  <a:lnTo>
                    <a:pt x="662" y="54"/>
                  </a:lnTo>
                  <a:lnTo>
                    <a:pt x="662" y="52"/>
                  </a:lnTo>
                  <a:lnTo>
                    <a:pt x="664" y="52"/>
                  </a:lnTo>
                  <a:lnTo>
                    <a:pt x="672" y="52"/>
                  </a:lnTo>
                  <a:lnTo>
                    <a:pt x="672" y="54"/>
                  </a:lnTo>
                  <a:lnTo>
                    <a:pt x="670" y="54"/>
                  </a:lnTo>
                  <a:lnTo>
                    <a:pt x="670" y="56"/>
                  </a:lnTo>
                  <a:lnTo>
                    <a:pt x="670" y="57"/>
                  </a:lnTo>
                  <a:lnTo>
                    <a:pt x="668" y="57"/>
                  </a:lnTo>
                  <a:lnTo>
                    <a:pt x="668" y="59"/>
                  </a:lnTo>
                  <a:lnTo>
                    <a:pt x="668" y="61"/>
                  </a:lnTo>
                  <a:lnTo>
                    <a:pt x="668" y="61"/>
                  </a:lnTo>
                  <a:lnTo>
                    <a:pt x="668" y="61"/>
                  </a:lnTo>
                  <a:lnTo>
                    <a:pt x="668" y="63"/>
                  </a:lnTo>
                  <a:lnTo>
                    <a:pt x="668" y="65"/>
                  </a:lnTo>
                  <a:lnTo>
                    <a:pt x="668" y="65"/>
                  </a:lnTo>
                  <a:lnTo>
                    <a:pt x="668" y="67"/>
                  </a:lnTo>
                  <a:lnTo>
                    <a:pt x="668" y="67"/>
                  </a:lnTo>
                  <a:lnTo>
                    <a:pt x="668" y="69"/>
                  </a:lnTo>
                  <a:lnTo>
                    <a:pt x="668" y="69"/>
                  </a:lnTo>
                  <a:lnTo>
                    <a:pt x="678" y="69"/>
                  </a:lnTo>
                  <a:lnTo>
                    <a:pt x="678" y="67"/>
                  </a:lnTo>
                  <a:lnTo>
                    <a:pt x="676" y="65"/>
                  </a:lnTo>
                  <a:lnTo>
                    <a:pt x="676" y="63"/>
                  </a:lnTo>
                  <a:lnTo>
                    <a:pt x="676" y="61"/>
                  </a:lnTo>
                  <a:lnTo>
                    <a:pt x="678" y="59"/>
                  </a:lnTo>
                  <a:lnTo>
                    <a:pt x="678" y="59"/>
                  </a:lnTo>
                  <a:lnTo>
                    <a:pt x="678" y="57"/>
                  </a:lnTo>
                  <a:lnTo>
                    <a:pt x="678" y="56"/>
                  </a:lnTo>
                  <a:lnTo>
                    <a:pt x="685" y="56"/>
                  </a:lnTo>
                  <a:lnTo>
                    <a:pt x="691" y="56"/>
                  </a:lnTo>
                  <a:lnTo>
                    <a:pt x="699" y="54"/>
                  </a:lnTo>
                  <a:lnTo>
                    <a:pt x="705" y="52"/>
                  </a:lnTo>
                  <a:lnTo>
                    <a:pt x="710" y="50"/>
                  </a:lnTo>
                  <a:lnTo>
                    <a:pt x="714" y="48"/>
                  </a:lnTo>
                  <a:lnTo>
                    <a:pt x="716" y="44"/>
                  </a:lnTo>
                  <a:lnTo>
                    <a:pt x="716" y="38"/>
                  </a:lnTo>
                  <a:lnTo>
                    <a:pt x="716" y="36"/>
                  </a:lnTo>
                  <a:lnTo>
                    <a:pt x="714" y="36"/>
                  </a:lnTo>
                  <a:lnTo>
                    <a:pt x="712" y="36"/>
                  </a:lnTo>
                  <a:lnTo>
                    <a:pt x="710" y="36"/>
                  </a:lnTo>
                  <a:lnTo>
                    <a:pt x="708" y="36"/>
                  </a:lnTo>
                  <a:lnTo>
                    <a:pt x="706" y="36"/>
                  </a:lnTo>
                  <a:lnTo>
                    <a:pt x="705" y="36"/>
                  </a:lnTo>
                  <a:lnTo>
                    <a:pt x="703" y="36"/>
                  </a:lnTo>
                  <a:lnTo>
                    <a:pt x="701" y="36"/>
                  </a:lnTo>
                  <a:lnTo>
                    <a:pt x="701" y="34"/>
                  </a:lnTo>
                  <a:lnTo>
                    <a:pt x="699" y="32"/>
                  </a:lnTo>
                  <a:lnTo>
                    <a:pt x="699" y="32"/>
                  </a:lnTo>
                  <a:lnTo>
                    <a:pt x="699" y="31"/>
                  </a:lnTo>
                  <a:lnTo>
                    <a:pt x="697" y="29"/>
                  </a:lnTo>
                  <a:lnTo>
                    <a:pt x="697" y="27"/>
                  </a:lnTo>
                  <a:lnTo>
                    <a:pt x="697" y="27"/>
                  </a:lnTo>
                  <a:lnTo>
                    <a:pt x="699" y="23"/>
                  </a:lnTo>
                  <a:lnTo>
                    <a:pt x="701" y="19"/>
                  </a:lnTo>
                  <a:lnTo>
                    <a:pt x="706" y="15"/>
                  </a:lnTo>
                  <a:lnTo>
                    <a:pt x="712" y="9"/>
                  </a:lnTo>
                  <a:lnTo>
                    <a:pt x="718" y="6"/>
                  </a:lnTo>
                  <a:lnTo>
                    <a:pt x="724" y="4"/>
                  </a:lnTo>
                  <a:lnTo>
                    <a:pt x="729" y="2"/>
                  </a:lnTo>
                  <a:lnTo>
                    <a:pt x="735" y="0"/>
                  </a:lnTo>
                  <a:lnTo>
                    <a:pt x="735" y="0"/>
                  </a:lnTo>
                  <a:lnTo>
                    <a:pt x="737" y="0"/>
                  </a:lnTo>
                  <a:lnTo>
                    <a:pt x="739" y="0"/>
                  </a:lnTo>
                  <a:lnTo>
                    <a:pt x="739" y="0"/>
                  </a:lnTo>
                  <a:lnTo>
                    <a:pt x="741" y="0"/>
                  </a:lnTo>
                  <a:lnTo>
                    <a:pt x="743" y="0"/>
                  </a:lnTo>
                  <a:lnTo>
                    <a:pt x="743" y="0"/>
                  </a:lnTo>
                  <a:lnTo>
                    <a:pt x="745" y="0"/>
                  </a:lnTo>
                  <a:lnTo>
                    <a:pt x="745" y="6"/>
                  </a:lnTo>
                  <a:lnTo>
                    <a:pt x="745" y="9"/>
                  </a:lnTo>
                  <a:lnTo>
                    <a:pt x="747" y="13"/>
                  </a:lnTo>
                  <a:lnTo>
                    <a:pt x="749" y="15"/>
                  </a:lnTo>
                  <a:lnTo>
                    <a:pt x="749" y="19"/>
                  </a:lnTo>
                  <a:lnTo>
                    <a:pt x="751" y="21"/>
                  </a:lnTo>
                  <a:lnTo>
                    <a:pt x="752" y="25"/>
                  </a:lnTo>
                  <a:lnTo>
                    <a:pt x="752" y="29"/>
                  </a:lnTo>
                  <a:lnTo>
                    <a:pt x="751" y="31"/>
                  </a:lnTo>
                  <a:lnTo>
                    <a:pt x="751" y="31"/>
                  </a:lnTo>
                  <a:lnTo>
                    <a:pt x="749" y="31"/>
                  </a:lnTo>
                  <a:lnTo>
                    <a:pt x="747" y="32"/>
                  </a:lnTo>
                  <a:lnTo>
                    <a:pt x="745" y="32"/>
                  </a:lnTo>
                  <a:lnTo>
                    <a:pt x="743" y="32"/>
                  </a:lnTo>
                  <a:lnTo>
                    <a:pt x="741" y="34"/>
                  </a:lnTo>
                  <a:lnTo>
                    <a:pt x="741" y="36"/>
                  </a:lnTo>
                  <a:lnTo>
                    <a:pt x="741" y="36"/>
                  </a:lnTo>
                  <a:lnTo>
                    <a:pt x="743" y="36"/>
                  </a:lnTo>
                  <a:lnTo>
                    <a:pt x="743" y="36"/>
                  </a:lnTo>
                  <a:lnTo>
                    <a:pt x="745" y="36"/>
                  </a:lnTo>
                  <a:lnTo>
                    <a:pt x="745" y="36"/>
                  </a:lnTo>
                  <a:lnTo>
                    <a:pt x="747" y="36"/>
                  </a:lnTo>
                  <a:lnTo>
                    <a:pt x="749" y="36"/>
                  </a:lnTo>
                  <a:lnTo>
                    <a:pt x="751" y="36"/>
                  </a:lnTo>
                  <a:lnTo>
                    <a:pt x="749" y="38"/>
                  </a:lnTo>
                  <a:lnTo>
                    <a:pt x="749" y="40"/>
                  </a:lnTo>
                  <a:lnTo>
                    <a:pt x="747" y="42"/>
                  </a:lnTo>
                  <a:lnTo>
                    <a:pt x="747" y="44"/>
                  </a:lnTo>
                  <a:lnTo>
                    <a:pt x="747" y="46"/>
                  </a:lnTo>
                  <a:lnTo>
                    <a:pt x="747" y="46"/>
                  </a:lnTo>
                  <a:lnTo>
                    <a:pt x="747" y="48"/>
                  </a:lnTo>
                  <a:lnTo>
                    <a:pt x="747" y="50"/>
                  </a:lnTo>
                  <a:lnTo>
                    <a:pt x="747" y="50"/>
                  </a:lnTo>
                  <a:lnTo>
                    <a:pt x="747" y="50"/>
                  </a:lnTo>
                  <a:lnTo>
                    <a:pt x="747" y="50"/>
                  </a:lnTo>
                  <a:lnTo>
                    <a:pt x="749" y="50"/>
                  </a:lnTo>
                  <a:lnTo>
                    <a:pt x="749" y="50"/>
                  </a:lnTo>
                  <a:lnTo>
                    <a:pt x="751" y="50"/>
                  </a:lnTo>
                  <a:lnTo>
                    <a:pt x="751" y="50"/>
                  </a:lnTo>
                  <a:lnTo>
                    <a:pt x="752" y="50"/>
                  </a:lnTo>
                  <a:lnTo>
                    <a:pt x="752" y="50"/>
                  </a:lnTo>
                  <a:lnTo>
                    <a:pt x="752" y="50"/>
                  </a:lnTo>
                  <a:lnTo>
                    <a:pt x="752" y="50"/>
                  </a:lnTo>
                  <a:lnTo>
                    <a:pt x="752" y="48"/>
                  </a:lnTo>
                  <a:lnTo>
                    <a:pt x="752" y="48"/>
                  </a:lnTo>
                  <a:lnTo>
                    <a:pt x="752" y="48"/>
                  </a:lnTo>
                  <a:lnTo>
                    <a:pt x="752" y="46"/>
                  </a:lnTo>
                  <a:lnTo>
                    <a:pt x="752" y="46"/>
                  </a:lnTo>
                  <a:lnTo>
                    <a:pt x="754" y="44"/>
                  </a:lnTo>
                  <a:lnTo>
                    <a:pt x="756" y="44"/>
                  </a:lnTo>
                  <a:lnTo>
                    <a:pt x="758" y="44"/>
                  </a:lnTo>
                  <a:lnTo>
                    <a:pt x="760" y="42"/>
                  </a:lnTo>
                  <a:lnTo>
                    <a:pt x="760" y="42"/>
                  </a:lnTo>
                  <a:lnTo>
                    <a:pt x="762" y="42"/>
                  </a:lnTo>
                  <a:lnTo>
                    <a:pt x="762" y="40"/>
                  </a:lnTo>
                  <a:lnTo>
                    <a:pt x="764" y="40"/>
                  </a:lnTo>
                  <a:lnTo>
                    <a:pt x="764" y="40"/>
                  </a:lnTo>
                  <a:lnTo>
                    <a:pt x="766" y="42"/>
                  </a:lnTo>
                  <a:lnTo>
                    <a:pt x="770" y="42"/>
                  </a:lnTo>
                  <a:lnTo>
                    <a:pt x="772" y="44"/>
                  </a:lnTo>
                  <a:lnTo>
                    <a:pt x="774" y="44"/>
                  </a:lnTo>
                  <a:lnTo>
                    <a:pt x="776" y="44"/>
                  </a:lnTo>
                  <a:lnTo>
                    <a:pt x="777" y="44"/>
                  </a:lnTo>
                  <a:lnTo>
                    <a:pt x="777" y="44"/>
                  </a:lnTo>
                  <a:lnTo>
                    <a:pt x="776" y="48"/>
                  </a:lnTo>
                  <a:lnTo>
                    <a:pt x="776" y="50"/>
                  </a:lnTo>
                  <a:lnTo>
                    <a:pt x="774" y="54"/>
                  </a:lnTo>
                  <a:lnTo>
                    <a:pt x="772" y="56"/>
                  </a:lnTo>
                  <a:lnTo>
                    <a:pt x="770" y="57"/>
                  </a:lnTo>
                  <a:lnTo>
                    <a:pt x="768" y="59"/>
                  </a:lnTo>
                  <a:lnTo>
                    <a:pt x="766" y="61"/>
                  </a:lnTo>
                  <a:lnTo>
                    <a:pt x="764" y="65"/>
                  </a:lnTo>
                  <a:lnTo>
                    <a:pt x="766" y="65"/>
                  </a:lnTo>
                  <a:lnTo>
                    <a:pt x="768" y="67"/>
                  </a:lnTo>
                  <a:lnTo>
                    <a:pt x="768" y="67"/>
                  </a:lnTo>
                  <a:lnTo>
                    <a:pt x="770" y="65"/>
                  </a:lnTo>
                  <a:lnTo>
                    <a:pt x="772" y="65"/>
                  </a:lnTo>
                  <a:lnTo>
                    <a:pt x="774" y="65"/>
                  </a:lnTo>
                  <a:lnTo>
                    <a:pt x="776" y="65"/>
                  </a:lnTo>
                  <a:lnTo>
                    <a:pt x="776" y="65"/>
                  </a:lnTo>
                  <a:lnTo>
                    <a:pt x="779" y="61"/>
                  </a:lnTo>
                  <a:lnTo>
                    <a:pt x="783" y="59"/>
                  </a:lnTo>
                  <a:lnTo>
                    <a:pt x="789" y="56"/>
                  </a:lnTo>
                  <a:lnTo>
                    <a:pt x="793" y="52"/>
                  </a:lnTo>
                  <a:lnTo>
                    <a:pt x="799" y="48"/>
                  </a:lnTo>
                  <a:lnTo>
                    <a:pt x="802" y="46"/>
                  </a:lnTo>
                  <a:lnTo>
                    <a:pt x="808" y="44"/>
                  </a:lnTo>
                  <a:lnTo>
                    <a:pt x="814" y="44"/>
                  </a:lnTo>
                  <a:lnTo>
                    <a:pt x="816" y="40"/>
                  </a:lnTo>
                  <a:lnTo>
                    <a:pt x="818" y="36"/>
                  </a:lnTo>
                  <a:lnTo>
                    <a:pt x="820" y="34"/>
                  </a:lnTo>
                  <a:lnTo>
                    <a:pt x="822" y="31"/>
                  </a:lnTo>
                  <a:lnTo>
                    <a:pt x="825" y="31"/>
                  </a:lnTo>
                  <a:lnTo>
                    <a:pt x="829" y="29"/>
                  </a:lnTo>
                  <a:lnTo>
                    <a:pt x="833" y="29"/>
                  </a:lnTo>
                  <a:lnTo>
                    <a:pt x="839" y="29"/>
                  </a:lnTo>
                  <a:lnTo>
                    <a:pt x="841" y="29"/>
                  </a:lnTo>
                  <a:lnTo>
                    <a:pt x="843" y="29"/>
                  </a:lnTo>
                  <a:lnTo>
                    <a:pt x="845" y="29"/>
                  </a:lnTo>
                  <a:lnTo>
                    <a:pt x="847" y="31"/>
                  </a:lnTo>
                  <a:lnTo>
                    <a:pt x="848" y="31"/>
                  </a:lnTo>
                  <a:lnTo>
                    <a:pt x="852" y="31"/>
                  </a:lnTo>
                  <a:lnTo>
                    <a:pt x="854" y="32"/>
                  </a:lnTo>
                  <a:lnTo>
                    <a:pt x="856" y="32"/>
                  </a:lnTo>
                  <a:lnTo>
                    <a:pt x="856" y="32"/>
                  </a:lnTo>
                  <a:lnTo>
                    <a:pt x="856" y="34"/>
                  </a:lnTo>
                  <a:lnTo>
                    <a:pt x="856" y="34"/>
                  </a:lnTo>
                  <a:lnTo>
                    <a:pt x="856" y="36"/>
                  </a:lnTo>
                  <a:lnTo>
                    <a:pt x="856" y="38"/>
                  </a:lnTo>
                  <a:lnTo>
                    <a:pt x="856" y="38"/>
                  </a:lnTo>
                  <a:lnTo>
                    <a:pt x="856" y="40"/>
                  </a:lnTo>
                  <a:lnTo>
                    <a:pt x="856" y="42"/>
                  </a:lnTo>
                  <a:lnTo>
                    <a:pt x="856" y="44"/>
                  </a:lnTo>
                  <a:lnTo>
                    <a:pt x="854" y="46"/>
                  </a:lnTo>
                  <a:lnTo>
                    <a:pt x="852" y="48"/>
                  </a:lnTo>
                  <a:lnTo>
                    <a:pt x="850" y="48"/>
                  </a:lnTo>
                  <a:lnTo>
                    <a:pt x="848" y="50"/>
                  </a:lnTo>
                  <a:lnTo>
                    <a:pt x="847" y="52"/>
                  </a:lnTo>
                  <a:lnTo>
                    <a:pt x="845" y="54"/>
                  </a:lnTo>
                  <a:lnTo>
                    <a:pt x="845" y="56"/>
                  </a:lnTo>
                  <a:lnTo>
                    <a:pt x="843" y="61"/>
                  </a:lnTo>
                  <a:lnTo>
                    <a:pt x="839" y="65"/>
                  </a:lnTo>
                  <a:lnTo>
                    <a:pt x="837" y="71"/>
                  </a:lnTo>
                  <a:lnTo>
                    <a:pt x="833" y="75"/>
                  </a:lnTo>
                  <a:lnTo>
                    <a:pt x="829" y="79"/>
                  </a:lnTo>
                  <a:lnTo>
                    <a:pt x="823" y="80"/>
                  </a:lnTo>
                  <a:lnTo>
                    <a:pt x="820" y="82"/>
                  </a:lnTo>
                  <a:lnTo>
                    <a:pt x="812" y="82"/>
                  </a:lnTo>
                  <a:lnTo>
                    <a:pt x="812" y="82"/>
                  </a:lnTo>
                  <a:lnTo>
                    <a:pt x="810" y="82"/>
                  </a:lnTo>
                  <a:lnTo>
                    <a:pt x="808" y="82"/>
                  </a:lnTo>
                  <a:lnTo>
                    <a:pt x="806" y="82"/>
                  </a:lnTo>
                  <a:lnTo>
                    <a:pt x="804" y="80"/>
                  </a:lnTo>
                  <a:lnTo>
                    <a:pt x="804" y="80"/>
                  </a:lnTo>
                  <a:lnTo>
                    <a:pt x="802" y="79"/>
                  </a:lnTo>
                  <a:lnTo>
                    <a:pt x="800" y="77"/>
                  </a:lnTo>
                  <a:lnTo>
                    <a:pt x="800" y="79"/>
                  </a:lnTo>
                  <a:lnTo>
                    <a:pt x="800" y="79"/>
                  </a:lnTo>
                  <a:lnTo>
                    <a:pt x="800" y="80"/>
                  </a:lnTo>
                  <a:lnTo>
                    <a:pt x="800" y="80"/>
                  </a:lnTo>
                  <a:lnTo>
                    <a:pt x="800" y="82"/>
                  </a:lnTo>
                  <a:lnTo>
                    <a:pt x="800" y="82"/>
                  </a:lnTo>
                  <a:lnTo>
                    <a:pt x="800" y="84"/>
                  </a:lnTo>
                  <a:lnTo>
                    <a:pt x="800" y="84"/>
                  </a:lnTo>
                  <a:lnTo>
                    <a:pt x="799" y="84"/>
                  </a:lnTo>
                  <a:lnTo>
                    <a:pt x="797" y="86"/>
                  </a:lnTo>
                  <a:lnTo>
                    <a:pt x="795" y="86"/>
                  </a:lnTo>
                  <a:lnTo>
                    <a:pt x="793" y="86"/>
                  </a:lnTo>
                  <a:lnTo>
                    <a:pt x="791" y="88"/>
                  </a:lnTo>
                  <a:lnTo>
                    <a:pt x="791" y="88"/>
                  </a:lnTo>
                  <a:lnTo>
                    <a:pt x="789" y="88"/>
                  </a:lnTo>
                  <a:lnTo>
                    <a:pt x="787" y="88"/>
                  </a:lnTo>
                  <a:lnTo>
                    <a:pt x="785" y="88"/>
                  </a:lnTo>
                  <a:lnTo>
                    <a:pt x="783" y="88"/>
                  </a:lnTo>
                  <a:lnTo>
                    <a:pt x="781" y="86"/>
                  </a:lnTo>
                  <a:lnTo>
                    <a:pt x="779" y="86"/>
                  </a:lnTo>
                  <a:lnTo>
                    <a:pt x="777" y="84"/>
                  </a:lnTo>
                  <a:lnTo>
                    <a:pt x="777" y="82"/>
                  </a:lnTo>
                  <a:lnTo>
                    <a:pt x="776" y="82"/>
                  </a:lnTo>
                  <a:lnTo>
                    <a:pt x="774" y="80"/>
                  </a:lnTo>
                  <a:lnTo>
                    <a:pt x="770" y="84"/>
                  </a:lnTo>
                  <a:lnTo>
                    <a:pt x="768" y="86"/>
                  </a:lnTo>
                  <a:lnTo>
                    <a:pt x="764" y="90"/>
                  </a:lnTo>
                  <a:lnTo>
                    <a:pt x="760" y="92"/>
                  </a:lnTo>
                  <a:lnTo>
                    <a:pt x="758" y="94"/>
                  </a:lnTo>
                  <a:lnTo>
                    <a:pt x="754" y="96"/>
                  </a:lnTo>
                  <a:lnTo>
                    <a:pt x="749" y="98"/>
                  </a:lnTo>
                  <a:lnTo>
                    <a:pt x="745" y="98"/>
                  </a:lnTo>
                  <a:lnTo>
                    <a:pt x="741" y="98"/>
                  </a:lnTo>
                  <a:lnTo>
                    <a:pt x="739" y="98"/>
                  </a:lnTo>
                  <a:lnTo>
                    <a:pt x="735" y="96"/>
                  </a:lnTo>
                  <a:lnTo>
                    <a:pt x="731" y="96"/>
                  </a:lnTo>
                  <a:lnTo>
                    <a:pt x="729" y="94"/>
                  </a:lnTo>
                  <a:lnTo>
                    <a:pt x="726" y="92"/>
                  </a:lnTo>
                  <a:lnTo>
                    <a:pt x="724" y="92"/>
                  </a:lnTo>
                  <a:lnTo>
                    <a:pt x="722" y="90"/>
                  </a:lnTo>
                  <a:lnTo>
                    <a:pt x="710" y="90"/>
                  </a:lnTo>
                  <a:lnTo>
                    <a:pt x="712" y="94"/>
                  </a:lnTo>
                  <a:lnTo>
                    <a:pt x="716" y="98"/>
                  </a:lnTo>
                  <a:lnTo>
                    <a:pt x="720" y="100"/>
                  </a:lnTo>
                  <a:lnTo>
                    <a:pt x="724" y="100"/>
                  </a:lnTo>
                  <a:lnTo>
                    <a:pt x="729" y="100"/>
                  </a:lnTo>
                  <a:lnTo>
                    <a:pt x="733" y="102"/>
                  </a:lnTo>
                  <a:lnTo>
                    <a:pt x="739" y="102"/>
                  </a:lnTo>
                  <a:lnTo>
                    <a:pt x="745" y="100"/>
                  </a:lnTo>
                  <a:lnTo>
                    <a:pt x="745" y="102"/>
                  </a:lnTo>
                  <a:lnTo>
                    <a:pt x="745" y="102"/>
                  </a:lnTo>
                  <a:lnTo>
                    <a:pt x="745" y="104"/>
                  </a:lnTo>
                  <a:lnTo>
                    <a:pt x="745" y="104"/>
                  </a:lnTo>
                  <a:lnTo>
                    <a:pt x="745" y="105"/>
                  </a:lnTo>
                  <a:lnTo>
                    <a:pt x="745" y="105"/>
                  </a:lnTo>
                  <a:lnTo>
                    <a:pt x="745" y="107"/>
                  </a:lnTo>
                  <a:lnTo>
                    <a:pt x="747" y="109"/>
                  </a:lnTo>
                  <a:lnTo>
                    <a:pt x="739" y="109"/>
                  </a:lnTo>
                  <a:lnTo>
                    <a:pt x="731" y="113"/>
                  </a:lnTo>
                  <a:lnTo>
                    <a:pt x="724" y="115"/>
                  </a:lnTo>
                  <a:lnTo>
                    <a:pt x="714" y="119"/>
                  </a:lnTo>
                  <a:lnTo>
                    <a:pt x="706" y="123"/>
                  </a:lnTo>
                  <a:lnTo>
                    <a:pt x="697" y="125"/>
                  </a:lnTo>
                  <a:lnTo>
                    <a:pt x="689" y="127"/>
                  </a:lnTo>
                  <a:lnTo>
                    <a:pt x="681" y="128"/>
                  </a:lnTo>
                  <a:lnTo>
                    <a:pt x="660" y="123"/>
                  </a:lnTo>
                  <a:lnTo>
                    <a:pt x="655" y="123"/>
                  </a:lnTo>
                  <a:lnTo>
                    <a:pt x="657" y="123"/>
                  </a:lnTo>
                  <a:lnTo>
                    <a:pt x="660" y="125"/>
                  </a:lnTo>
                  <a:lnTo>
                    <a:pt x="664" y="125"/>
                  </a:lnTo>
                  <a:lnTo>
                    <a:pt x="666" y="127"/>
                  </a:lnTo>
                  <a:lnTo>
                    <a:pt x="670" y="127"/>
                  </a:lnTo>
                  <a:lnTo>
                    <a:pt x="672" y="128"/>
                  </a:lnTo>
                  <a:lnTo>
                    <a:pt x="674" y="130"/>
                  </a:lnTo>
                  <a:lnTo>
                    <a:pt x="676" y="132"/>
                  </a:lnTo>
                  <a:lnTo>
                    <a:pt x="674" y="136"/>
                  </a:lnTo>
                  <a:lnTo>
                    <a:pt x="670" y="138"/>
                  </a:lnTo>
                  <a:lnTo>
                    <a:pt x="668" y="140"/>
                  </a:lnTo>
                  <a:lnTo>
                    <a:pt x="664" y="142"/>
                  </a:lnTo>
                  <a:lnTo>
                    <a:pt x="662" y="142"/>
                  </a:lnTo>
                  <a:lnTo>
                    <a:pt x="658" y="142"/>
                  </a:lnTo>
                  <a:lnTo>
                    <a:pt x="655" y="144"/>
                  </a:lnTo>
                  <a:lnTo>
                    <a:pt x="651" y="144"/>
                  </a:lnTo>
                  <a:lnTo>
                    <a:pt x="647" y="144"/>
                  </a:lnTo>
                  <a:lnTo>
                    <a:pt x="645" y="146"/>
                  </a:lnTo>
                  <a:lnTo>
                    <a:pt x="643" y="148"/>
                  </a:lnTo>
                  <a:lnTo>
                    <a:pt x="639" y="150"/>
                  </a:lnTo>
                  <a:lnTo>
                    <a:pt x="637" y="152"/>
                  </a:lnTo>
                  <a:lnTo>
                    <a:pt x="635" y="152"/>
                  </a:lnTo>
                  <a:lnTo>
                    <a:pt x="634" y="153"/>
                  </a:lnTo>
                  <a:lnTo>
                    <a:pt x="630" y="153"/>
                  </a:lnTo>
                  <a:lnTo>
                    <a:pt x="630" y="153"/>
                  </a:lnTo>
                  <a:lnTo>
                    <a:pt x="630" y="155"/>
                  </a:lnTo>
                  <a:lnTo>
                    <a:pt x="630" y="157"/>
                  </a:lnTo>
                  <a:lnTo>
                    <a:pt x="630" y="157"/>
                  </a:lnTo>
                  <a:lnTo>
                    <a:pt x="630" y="159"/>
                  </a:lnTo>
                  <a:lnTo>
                    <a:pt x="630" y="159"/>
                  </a:lnTo>
                  <a:lnTo>
                    <a:pt x="630" y="161"/>
                  </a:lnTo>
                  <a:lnTo>
                    <a:pt x="630" y="161"/>
                  </a:lnTo>
                  <a:lnTo>
                    <a:pt x="624" y="163"/>
                  </a:lnTo>
                  <a:lnTo>
                    <a:pt x="616" y="167"/>
                  </a:lnTo>
                  <a:lnTo>
                    <a:pt x="609" y="173"/>
                  </a:lnTo>
                  <a:lnTo>
                    <a:pt x="599" y="178"/>
                  </a:lnTo>
                  <a:lnTo>
                    <a:pt x="593" y="186"/>
                  </a:lnTo>
                  <a:lnTo>
                    <a:pt x="587" y="196"/>
                  </a:lnTo>
                  <a:lnTo>
                    <a:pt x="584" y="203"/>
                  </a:lnTo>
                  <a:lnTo>
                    <a:pt x="582" y="211"/>
                  </a:lnTo>
                  <a:lnTo>
                    <a:pt x="593" y="211"/>
                  </a:lnTo>
                  <a:lnTo>
                    <a:pt x="593" y="213"/>
                  </a:lnTo>
                  <a:lnTo>
                    <a:pt x="593" y="217"/>
                  </a:lnTo>
                  <a:lnTo>
                    <a:pt x="593" y="221"/>
                  </a:lnTo>
                  <a:lnTo>
                    <a:pt x="593" y="223"/>
                  </a:lnTo>
                  <a:lnTo>
                    <a:pt x="591" y="226"/>
                  </a:lnTo>
                  <a:lnTo>
                    <a:pt x="591" y="228"/>
                  </a:lnTo>
                  <a:lnTo>
                    <a:pt x="593" y="230"/>
                  </a:lnTo>
                  <a:lnTo>
                    <a:pt x="593" y="232"/>
                  </a:lnTo>
                  <a:lnTo>
                    <a:pt x="589" y="236"/>
                  </a:lnTo>
                  <a:lnTo>
                    <a:pt x="589" y="238"/>
                  </a:lnTo>
                  <a:lnTo>
                    <a:pt x="589" y="238"/>
                  </a:lnTo>
                  <a:lnTo>
                    <a:pt x="591" y="240"/>
                  </a:lnTo>
                  <a:lnTo>
                    <a:pt x="591" y="240"/>
                  </a:lnTo>
                  <a:lnTo>
                    <a:pt x="593" y="242"/>
                  </a:lnTo>
                  <a:lnTo>
                    <a:pt x="593" y="242"/>
                  </a:lnTo>
                  <a:lnTo>
                    <a:pt x="595" y="242"/>
                  </a:lnTo>
                  <a:lnTo>
                    <a:pt x="597" y="242"/>
                  </a:lnTo>
                  <a:lnTo>
                    <a:pt x="618" y="236"/>
                  </a:lnTo>
                  <a:lnTo>
                    <a:pt x="624" y="240"/>
                  </a:lnTo>
                  <a:lnTo>
                    <a:pt x="630" y="244"/>
                  </a:lnTo>
                  <a:lnTo>
                    <a:pt x="635" y="249"/>
                  </a:lnTo>
                  <a:lnTo>
                    <a:pt x="641" y="253"/>
                  </a:lnTo>
                  <a:lnTo>
                    <a:pt x="645" y="259"/>
                  </a:lnTo>
                  <a:lnTo>
                    <a:pt x="651" y="263"/>
                  </a:lnTo>
                  <a:lnTo>
                    <a:pt x="657" y="267"/>
                  </a:lnTo>
                  <a:lnTo>
                    <a:pt x="664" y="269"/>
                  </a:lnTo>
                  <a:lnTo>
                    <a:pt x="664" y="274"/>
                  </a:lnTo>
                  <a:lnTo>
                    <a:pt x="668" y="276"/>
                  </a:lnTo>
                  <a:lnTo>
                    <a:pt x="672" y="276"/>
                  </a:lnTo>
                  <a:lnTo>
                    <a:pt x="676" y="274"/>
                  </a:lnTo>
                  <a:lnTo>
                    <a:pt x="680" y="274"/>
                  </a:lnTo>
                  <a:lnTo>
                    <a:pt x="683" y="272"/>
                  </a:lnTo>
                  <a:lnTo>
                    <a:pt x="687" y="271"/>
                  </a:lnTo>
                  <a:lnTo>
                    <a:pt x="689" y="269"/>
                  </a:lnTo>
                  <a:lnTo>
                    <a:pt x="701" y="274"/>
                  </a:lnTo>
                  <a:lnTo>
                    <a:pt x="701" y="276"/>
                  </a:lnTo>
                  <a:lnTo>
                    <a:pt x="699" y="278"/>
                  </a:lnTo>
                  <a:lnTo>
                    <a:pt x="699" y="280"/>
                  </a:lnTo>
                  <a:lnTo>
                    <a:pt x="697" y="282"/>
                  </a:lnTo>
                  <a:lnTo>
                    <a:pt x="697" y="282"/>
                  </a:lnTo>
                  <a:lnTo>
                    <a:pt x="695" y="284"/>
                  </a:lnTo>
                  <a:lnTo>
                    <a:pt x="695" y="284"/>
                  </a:lnTo>
                  <a:lnTo>
                    <a:pt x="693" y="286"/>
                  </a:lnTo>
                  <a:lnTo>
                    <a:pt x="697" y="290"/>
                  </a:lnTo>
                  <a:lnTo>
                    <a:pt x="695" y="292"/>
                  </a:lnTo>
                  <a:lnTo>
                    <a:pt x="693" y="296"/>
                  </a:lnTo>
                  <a:lnTo>
                    <a:pt x="693" y="299"/>
                  </a:lnTo>
                  <a:lnTo>
                    <a:pt x="691" y="303"/>
                  </a:lnTo>
                  <a:lnTo>
                    <a:pt x="689" y="305"/>
                  </a:lnTo>
                  <a:lnTo>
                    <a:pt x="687" y="309"/>
                  </a:lnTo>
                  <a:lnTo>
                    <a:pt x="687" y="313"/>
                  </a:lnTo>
                  <a:lnTo>
                    <a:pt x="687" y="317"/>
                  </a:lnTo>
                  <a:lnTo>
                    <a:pt x="687" y="319"/>
                  </a:lnTo>
                  <a:lnTo>
                    <a:pt x="689" y="320"/>
                  </a:lnTo>
                  <a:lnTo>
                    <a:pt x="689" y="324"/>
                  </a:lnTo>
                  <a:lnTo>
                    <a:pt x="691" y="328"/>
                  </a:lnTo>
                  <a:lnTo>
                    <a:pt x="695" y="330"/>
                  </a:lnTo>
                  <a:lnTo>
                    <a:pt x="697" y="334"/>
                  </a:lnTo>
                  <a:lnTo>
                    <a:pt x="699" y="336"/>
                  </a:lnTo>
                  <a:lnTo>
                    <a:pt x="701" y="336"/>
                  </a:lnTo>
                  <a:lnTo>
                    <a:pt x="701" y="338"/>
                  </a:lnTo>
                  <a:lnTo>
                    <a:pt x="701" y="340"/>
                  </a:lnTo>
                  <a:lnTo>
                    <a:pt x="703" y="340"/>
                  </a:lnTo>
                  <a:lnTo>
                    <a:pt x="703" y="342"/>
                  </a:lnTo>
                  <a:lnTo>
                    <a:pt x="705" y="344"/>
                  </a:lnTo>
                  <a:lnTo>
                    <a:pt x="705" y="344"/>
                  </a:lnTo>
                  <a:lnTo>
                    <a:pt x="706" y="345"/>
                  </a:lnTo>
                  <a:lnTo>
                    <a:pt x="706" y="345"/>
                  </a:lnTo>
                  <a:lnTo>
                    <a:pt x="714" y="340"/>
                  </a:lnTo>
                  <a:lnTo>
                    <a:pt x="720" y="332"/>
                  </a:lnTo>
                  <a:lnTo>
                    <a:pt x="726" y="326"/>
                  </a:lnTo>
                  <a:lnTo>
                    <a:pt x="729" y="319"/>
                  </a:lnTo>
                  <a:lnTo>
                    <a:pt x="735" y="309"/>
                  </a:lnTo>
                  <a:lnTo>
                    <a:pt x="737" y="301"/>
                  </a:lnTo>
                  <a:lnTo>
                    <a:pt x="739" y="290"/>
                  </a:lnTo>
                  <a:lnTo>
                    <a:pt x="741" y="278"/>
                  </a:lnTo>
                  <a:lnTo>
                    <a:pt x="749" y="278"/>
                  </a:lnTo>
                  <a:lnTo>
                    <a:pt x="758" y="276"/>
                  </a:lnTo>
                  <a:lnTo>
                    <a:pt x="770" y="272"/>
                  </a:lnTo>
                  <a:lnTo>
                    <a:pt x="779" y="267"/>
                  </a:lnTo>
                  <a:lnTo>
                    <a:pt x="789" y="259"/>
                  </a:lnTo>
                  <a:lnTo>
                    <a:pt x="797" y="251"/>
                  </a:lnTo>
                  <a:lnTo>
                    <a:pt x="800" y="244"/>
                  </a:lnTo>
                  <a:lnTo>
                    <a:pt x="802" y="234"/>
                  </a:lnTo>
                  <a:lnTo>
                    <a:pt x="802" y="230"/>
                  </a:lnTo>
                  <a:lnTo>
                    <a:pt x="800" y="226"/>
                  </a:lnTo>
                  <a:lnTo>
                    <a:pt x="799" y="224"/>
                  </a:lnTo>
                  <a:lnTo>
                    <a:pt x="797" y="223"/>
                  </a:lnTo>
                  <a:lnTo>
                    <a:pt x="793" y="221"/>
                  </a:lnTo>
                  <a:lnTo>
                    <a:pt x="791" y="219"/>
                  </a:lnTo>
                  <a:lnTo>
                    <a:pt x="789" y="217"/>
                  </a:lnTo>
                  <a:lnTo>
                    <a:pt x="789" y="215"/>
                  </a:lnTo>
                  <a:lnTo>
                    <a:pt x="791" y="211"/>
                  </a:lnTo>
                  <a:lnTo>
                    <a:pt x="793" y="207"/>
                  </a:lnTo>
                  <a:lnTo>
                    <a:pt x="799" y="201"/>
                  </a:lnTo>
                  <a:lnTo>
                    <a:pt x="802" y="196"/>
                  </a:lnTo>
                  <a:lnTo>
                    <a:pt x="808" y="192"/>
                  </a:lnTo>
                  <a:lnTo>
                    <a:pt x="812" y="188"/>
                  </a:lnTo>
                  <a:lnTo>
                    <a:pt x="816" y="184"/>
                  </a:lnTo>
                  <a:lnTo>
                    <a:pt x="816" y="182"/>
                  </a:lnTo>
                  <a:lnTo>
                    <a:pt x="816" y="178"/>
                  </a:lnTo>
                  <a:lnTo>
                    <a:pt x="816" y="173"/>
                  </a:lnTo>
                  <a:lnTo>
                    <a:pt x="820" y="169"/>
                  </a:lnTo>
                  <a:lnTo>
                    <a:pt x="823" y="163"/>
                  </a:lnTo>
                  <a:lnTo>
                    <a:pt x="827" y="159"/>
                  </a:lnTo>
                  <a:lnTo>
                    <a:pt x="833" y="153"/>
                  </a:lnTo>
                  <a:lnTo>
                    <a:pt x="837" y="150"/>
                  </a:lnTo>
                  <a:lnTo>
                    <a:pt x="841" y="144"/>
                  </a:lnTo>
                  <a:lnTo>
                    <a:pt x="887" y="146"/>
                  </a:lnTo>
                  <a:lnTo>
                    <a:pt x="887" y="150"/>
                  </a:lnTo>
                  <a:lnTo>
                    <a:pt x="889" y="152"/>
                  </a:lnTo>
                  <a:lnTo>
                    <a:pt x="891" y="153"/>
                  </a:lnTo>
                  <a:lnTo>
                    <a:pt x="893" y="153"/>
                  </a:lnTo>
                  <a:lnTo>
                    <a:pt x="894" y="153"/>
                  </a:lnTo>
                  <a:lnTo>
                    <a:pt x="896" y="153"/>
                  </a:lnTo>
                  <a:lnTo>
                    <a:pt x="898" y="153"/>
                  </a:lnTo>
                  <a:lnTo>
                    <a:pt x="900" y="153"/>
                  </a:lnTo>
                  <a:lnTo>
                    <a:pt x="902" y="155"/>
                  </a:lnTo>
                  <a:lnTo>
                    <a:pt x="904" y="157"/>
                  </a:lnTo>
                  <a:lnTo>
                    <a:pt x="904" y="159"/>
                  </a:lnTo>
                  <a:lnTo>
                    <a:pt x="906" y="161"/>
                  </a:lnTo>
                  <a:lnTo>
                    <a:pt x="906" y="163"/>
                  </a:lnTo>
                  <a:lnTo>
                    <a:pt x="906" y="165"/>
                  </a:lnTo>
                  <a:lnTo>
                    <a:pt x="906" y="167"/>
                  </a:lnTo>
                  <a:lnTo>
                    <a:pt x="908" y="167"/>
                  </a:lnTo>
                  <a:lnTo>
                    <a:pt x="908" y="169"/>
                  </a:lnTo>
                  <a:lnTo>
                    <a:pt x="912" y="169"/>
                  </a:lnTo>
                  <a:lnTo>
                    <a:pt x="914" y="169"/>
                  </a:lnTo>
                  <a:lnTo>
                    <a:pt x="916" y="169"/>
                  </a:lnTo>
                  <a:lnTo>
                    <a:pt x="919" y="169"/>
                  </a:lnTo>
                  <a:lnTo>
                    <a:pt x="921" y="169"/>
                  </a:lnTo>
                  <a:lnTo>
                    <a:pt x="925" y="169"/>
                  </a:lnTo>
                  <a:lnTo>
                    <a:pt x="927" y="169"/>
                  </a:lnTo>
                  <a:lnTo>
                    <a:pt x="927" y="169"/>
                  </a:lnTo>
                  <a:lnTo>
                    <a:pt x="927" y="171"/>
                  </a:lnTo>
                  <a:lnTo>
                    <a:pt x="927" y="171"/>
                  </a:lnTo>
                  <a:lnTo>
                    <a:pt x="927" y="171"/>
                  </a:lnTo>
                  <a:lnTo>
                    <a:pt x="927" y="173"/>
                  </a:lnTo>
                  <a:lnTo>
                    <a:pt x="929" y="173"/>
                  </a:lnTo>
                  <a:lnTo>
                    <a:pt x="929" y="173"/>
                  </a:lnTo>
                  <a:lnTo>
                    <a:pt x="929" y="173"/>
                  </a:lnTo>
                  <a:lnTo>
                    <a:pt x="925" y="176"/>
                  </a:lnTo>
                  <a:lnTo>
                    <a:pt x="923" y="182"/>
                  </a:lnTo>
                  <a:lnTo>
                    <a:pt x="921" y="186"/>
                  </a:lnTo>
                  <a:lnTo>
                    <a:pt x="919" y="192"/>
                  </a:lnTo>
                  <a:lnTo>
                    <a:pt x="918" y="196"/>
                  </a:lnTo>
                  <a:lnTo>
                    <a:pt x="916" y="200"/>
                  </a:lnTo>
                  <a:lnTo>
                    <a:pt x="914" y="203"/>
                  </a:lnTo>
                  <a:lnTo>
                    <a:pt x="912" y="205"/>
                  </a:lnTo>
                  <a:lnTo>
                    <a:pt x="912" y="205"/>
                  </a:lnTo>
                  <a:lnTo>
                    <a:pt x="914" y="205"/>
                  </a:lnTo>
                  <a:lnTo>
                    <a:pt x="916" y="205"/>
                  </a:lnTo>
                  <a:lnTo>
                    <a:pt x="916" y="205"/>
                  </a:lnTo>
                  <a:lnTo>
                    <a:pt x="918" y="205"/>
                  </a:lnTo>
                  <a:lnTo>
                    <a:pt x="918" y="205"/>
                  </a:lnTo>
                  <a:lnTo>
                    <a:pt x="919" y="205"/>
                  </a:lnTo>
                  <a:lnTo>
                    <a:pt x="921" y="205"/>
                  </a:lnTo>
                  <a:lnTo>
                    <a:pt x="919" y="207"/>
                  </a:lnTo>
                  <a:lnTo>
                    <a:pt x="919" y="211"/>
                  </a:lnTo>
                  <a:lnTo>
                    <a:pt x="918" y="213"/>
                  </a:lnTo>
                  <a:lnTo>
                    <a:pt x="916" y="217"/>
                  </a:lnTo>
                  <a:lnTo>
                    <a:pt x="914" y="219"/>
                  </a:lnTo>
                  <a:lnTo>
                    <a:pt x="912" y="221"/>
                  </a:lnTo>
                  <a:lnTo>
                    <a:pt x="910" y="223"/>
                  </a:lnTo>
                  <a:lnTo>
                    <a:pt x="910" y="226"/>
                  </a:lnTo>
                  <a:lnTo>
                    <a:pt x="912" y="224"/>
                  </a:lnTo>
                  <a:lnTo>
                    <a:pt x="914" y="224"/>
                  </a:lnTo>
                  <a:lnTo>
                    <a:pt x="916" y="223"/>
                  </a:lnTo>
                  <a:lnTo>
                    <a:pt x="918" y="223"/>
                  </a:lnTo>
                  <a:lnTo>
                    <a:pt x="919" y="221"/>
                  </a:lnTo>
                  <a:lnTo>
                    <a:pt x="921" y="219"/>
                  </a:lnTo>
                  <a:lnTo>
                    <a:pt x="923" y="219"/>
                  </a:lnTo>
                  <a:lnTo>
                    <a:pt x="925" y="217"/>
                  </a:lnTo>
                  <a:lnTo>
                    <a:pt x="931" y="217"/>
                  </a:lnTo>
                  <a:lnTo>
                    <a:pt x="939" y="215"/>
                  </a:lnTo>
                  <a:lnTo>
                    <a:pt x="946" y="211"/>
                  </a:lnTo>
                  <a:lnTo>
                    <a:pt x="956" y="205"/>
                  </a:lnTo>
                  <a:lnTo>
                    <a:pt x="965" y="200"/>
                  </a:lnTo>
                  <a:lnTo>
                    <a:pt x="973" y="192"/>
                  </a:lnTo>
                  <a:lnTo>
                    <a:pt x="979" y="186"/>
                  </a:lnTo>
                  <a:lnTo>
                    <a:pt x="983" y="182"/>
                  </a:lnTo>
                  <a:lnTo>
                    <a:pt x="985" y="186"/>
                  </a:lnTo>
                  <a:lnTo>
                    <a:pt x="985" y="188"/>
                  </a:lnTo>
                  <a:lnTo>
                    <a:pt x="987" y="192"/>
                  </a:lnTo>
                  <a:lnTo>
                    <a:pt x="987" y="194"/>
                  </a:lnTo>
                  <a:lnTo>
                    <a:pt x="987" y="196"/>
                  </a:lnTo>
                  <a:lnTo>
                    <a:pt x="987" y="200"/>
                  </a:lnTo>
                  <a:lnTo>
                    <a:pt x="985" y="201"/>
                  </a:lnTo>
                  <a:lnTo>
                    <a:pt x="985" y="205"/>
                  </a:lnTo>
                  <a:lnTo>
                    <a:pt x="994" y="205"/>
                  </a:lnTo>
                  <a:lnTo>
                    <a:pt x="992" y="207"/>
                  </a:lnTo>
                  <a:lnTo>
                    <a:pt x="992" y="209"/>
                  </a:lnTo>
                  <a:lnTo>
                    <a:pt x="992" y="211"/>
                  </a:lnTo>
                  <a:lnTo>
                    <a:pt x="992" y="213"/>
                  </a:lnTo>
                  <a:lnTo>
                    <a:pt x="992" y="215"/>
                  </a:lnTo>
                  <a:lnTo>
                    <a:pt x="990" y="215"/>
                  </a:lnTo>
                  <a:lnTo>
                    <a:pt x="990" y="217"/>
                  </a:lnTo>
                  <a:lnTo>
                    <a:pt x="988" y="219"/>
                  </a:lnTo>
                  <a:lnTo>
                    <a:pt x="990" y="219"/>
                  </a:lnTo>
                  <a:lnTo>
                    <a:pt x="990" y="219"/>
                  </a:lnTo>
                  <a:lnTo>
                    <a:pt x="992" y="219"/>
                  </a:lnTo>
                  <a:lnTo>
                    <a:pt x="992" y="219"/>
                  </a:lnTo>
                  <a:lnTo>
                    <a:pt x="994" y="219"/>
                  </a:lnTo>
                  <a:lnTo>
                    <a:pt x="994" y="219"/>
                  </a:lnTo>
                  <a:lnTo>
                    <a:pt x="996" y="219"/>
                  </a:lnTo>
                  <a:lnTo>
                    <a:pt x="998" y="219"/>
                  </a:lnTo>
                  <a:lnTo>
                    <a:pt x="998" y="221"/>
                  </a:lnTo>
                  <a:lnTo>
                    <a:pt x="998" y="223"/>
                  </a:lnTo>
                  <a:lnTo>
                    <a:pt x="998" y="224"/>
                  </a:lnTo>
                  <a:lnTo>
                    <a:pt x="998" y="224"/>
                  </a:lnTo>
                  <a:lnTo>
                    <a:pt x="998" y="226"/>
                  </a:lnTo>
                  <a:lnTo>
                    <a:pt x="998" y="228"/>
                  </a:lnTo>
                  <a:lnTo>
                    <a:pt x="998" y="228"/>
                  </a:lnTo>
                  <a:lnTo>
                    <a:pt x="998" y="230"/>
                  </a:lnTo>
                  <a:lnTo>
                    <a:pt x="998" y="230"/>
                  </a:lnTo>
                  <a:lnTo>
                    <a:pt x="998" y="232"/>
                  </a:lnTo>
                  <a:lnTo>
                    <a:pt x="998" y="232"/>
                  </a:lnTo>
                  <a:lnTo>
                    <a:pt x="998" y="234"/>
                  </a:lnTo>
                  <a:lnTo>
                    <a:pt x="998" y="234"/>
                  </a:lnTo>
                  <a:lnTo>
                    <a:pt x="1000" y="236"/>
                  </a:lnTo>
                  <a:lnTo>
                    <a:pt x="1000" y="236"/>
                  </a:lnTo>
                  <a:lnTo>
                    <a:pt x="1002" y="236"/>
                  </a:lnTo>
                  <a:lnTo>
                    <a:pt x="1000" y="240"/>
                  </a:lnTo>
                  <a:lnTo>
                    <a:pt x="1000" y="242"/>
                  </a:lnTo>
                  <a:lnTo>
                    <a:pt x="1000" y="244"/>
                  </a:lnTo>
                  <a:lnTo>
                    <a:pt x="998" y="246"/>
                  </a:lnTo>
                  <a:lnTo>
                    <a:pt x="996" y="246"/>
                  </a:lnTo>
                  <a:lnTo>
                    <a:pt x="994" y="246"/>
                  </a:lnTo>
                  <a:lnTo>
                    <a:pt x="992" y="248"/>
                  </a:lnTo>
                  <a:lnTo>
                    <a:pt x="990" y="248"/>
                  </a:lnTo>
                  <a:lnTo>
                    <a:pt x="996" y="253"/>
                  </a:lnTo>
                  <a:lnTo>
                    <a:pt x="1000" y="259"/>
                  </a:lnTo>
                  <a:lnTo>
                    <a:pt x="1006" y="263"/>
                  </a:lnTo>
                  <a:lnTo>
                    <a:pt x="1012" y="267"/>
                  </a:lnTo>
                  <a:lnTo>
                    <a:pt x="1017" y="269"/>
                  </a:lnTo>
                  <a:lnTo>
                    <a:pt x="1023" y="272"/>
                  </a:lnTo>
                  <a:lnTo>
                    <a:pt x="1031" y="274"/>
                  </a:lnTo>
                  <a:lnTo>
                    <a:pt x="1036" y="276"/>
                  </a:lnTo>
                  <a:lnTo>
                    <a:pt x="1033" y="282"/>
                  </a:lnTo>
                  <a:lnTo>
                    <a:pt x="1027" y="286"/>
                  </a:lnTo>
                  <a:lnTo>
                    <a:pt x="1019" y="288"/>
                  </a:lnTo>
                  <a:lnTo>
                    <a:pt x="1012" y="290"/>
                  </a:lnTo>
                  <a:lnTo>
                    <a:pt x="1006" y="294"/>
                  </a:lnTo>
                  <a:lnTo>
                    <a:pt x="1000" y="296"/>
                  </a:lnTo>
                  <a:lnTo>
                    <a:pt x="998" y="296"/>
                  </a:lnTo>
                  <a:lnTo>
                    <a:pt x="1000" y="297"/>
                  </a:lnTo>
                  <a:lnTo>
                    <a:pt x="1000" y="297"/>
                  </a:lnTo>
                  <a:lnTo>
                    <a:pt x="1002" y="297"/>
                  </a:lnTo>
                  <a:lnTo>
                    <a:pt x="1004" y="296"/>
                  </a:lnTo>
                  <a:lnTo>
                    <a:pt x="1006" y="296"/>
                  </a:lnTo>
                  <a:lnTo>
                    <a:pt x="1006" y="296"/>
                  </a:lnTo>
                  <a:lnTo>
                    <a:pt x="1008" y="296"/>
                  </a:lnTo>
                  <a:lnTo>
                    <a:pt x="1010" y="296"/>
                  </a:lnTo>
                  <a:lnTo>
                    <a:pt x="1012" y="296"/>
                  </a:lnTo>
                  <a:lnTo>
                    <a:pt x="1012" y="296"/>
                  </a:lnTo>
                  <a:lnTo>
                    <a:pt x="1013" y="294"/>
                  </a:lnTo>
                  <a:lnTo>
                    <a:pt x="1017" y="294"/>
                  </a:lnTo>
                  <a:lnTo>
                    <a:pt x="1019" y="294"/>
                  </a:lnTo>
                  <a:lnTo>
                    <a:pt x="1023" y="292"/>
                  </a:lnTo>
                  <a:lnTo>
                    <a:pt x="1025" y="292"/>
                  </a:lnTo>
                  <a:lnTo>
                    <a:pt x="1029" y="292"/>
                  </a:lnTo>
                  <a:lnTo>
                    <a:pt x="1031" y="292"/>
                  </a:lnTo>
                  <a:lnTo>
                    <a:pt x="1036" y="292"/>
                  </a:lnTo>
                  <a:lnTo>
                    <a:pt x="1038" y="292"/>
                  </a:lnTo>
                  <a:lnTo>
                    <a:pt x="1042" y="292"/>
                  </a:lnTo>
                  <a:lnTo>
                    <a:pt x="1044" y="292"/>
                  </a:lnTo>
                  <a:lnTo>
                    <a:pt x="1046" y="294"/>
                  </a:lnTo>
                  <a:lnTo>
                    <a:pt x="1046" y="292"/>
                  </a:lnTo>
                  <a:lnTo>
                    <a:pt x="1050" y="292"/>
                  </a:lnTo>
                  <a:lnTo>
                    <a:pt x="1052" y="292"/>
                  </a:lnTo>
                  <a:lnTo>
                    <a:pt x="1052" y="292"/>
                  </a:lnTo>
                  <a:lnTo>
                    <a:pt x="1052" y="294"/>
                  </a:lnTo>
                  <a:lnTo>
                    <a:pt x="1052" y="294"/>
                  </a:lnTo>
                  <a:lnTo>
                    <a:pt x="1052" y="296"/>
                  </a:lnTo>
                  <a:lnTo>
                    <a:pt x="1052" y="296"/>
                  </a:lnTo>
                  <a:lnTo>
                    <a:pt x="1052" y="297"/>
                  </a:lnTo>
                  <a:lnTo>
                    <a:pt x="1052" y="299"/>
                  </a:lnTo>
                  <a:lnTo>
                    <a:pt x="1052" y="301"/>
                  </a:lnTo>
                  <a:lnTo>
                    <a:pt x="1052" y="303"/>
                  </a:lnTo>
                  <a:lnTo>
                    <a:pt x="1052" y="307"/>
                  </a:lnTo>
                  <a:lnTo>
                    <a:pt x="1052" y="309"/>
                  </a:lnTo>
                  <a:lnTo>
                    <a:pt x="1052" y="309"/>
                  </a:lnTo>
                  <a:lnTo>
                    <a:pt x="1050" y="311"/>
                  </a:lnTo>
                  <a:lnTo>
                    <a:pt x="1048" y="311"/>
                  </a:lnTo>
                  <a:lnTo>
                    <a:pt x="1046" y="313"/>
                  </a:lnTo>
                  <a:lnTo>
                    <a:pt x="1042" y="313"/>
                  </a:lnTo>
                  <a:lnTo>
                    <a:pt x="1042" y="315"/>
                  </a:lnTo>
                  <a:lnTo>
                    <a:pt x="1044" y="315"/>
                  </a:lnTo>
                  <a:lnTo>
                    <a:pt x="1044" y="317"/>
                  </a:lnTo>
                  <a:lnTo>
                    <a:pt x="1046" y="317"/>
                  </a:lnTo>
                  <a:lnTo>
                    <a:pt x="1046" y="319"/>
                  </a:lnTo>
                  <a:lnTo>
                    <a:pt x="1046" y="319"/>
                  </a:lnTo>
                  <a:lnTo>
                    <a:pt x="1048" y="320"/>
                  </a:lnTo>
                  <a:lnTo>
                    <a:pt x="1048" y="320"/>
                  </a:lnTo>
                  <a:lnTo>
                    <a:pt x="1046" y="324"/>
                  </a:lnTo>
                  <a:lnTo>
                    <a:pt x="1044" y="326"/>
                  </a:lnTo>
                  <a:lnTo>
                    <a:pt x="1040" y="328"/>
                  </a:lnTo>
                  <a:lnTo>
                    <a:pt x="1036" y="330"/>
                  </a:lnTo>
                  <a:lnTo>
                    <a:pt x="1035" y="330"/>
                  </a:lnTo>
                  <a:lnTo>
                    <a:pt x="1031" y="330"/>
                  </a:lnTo>
                  <a:lnTo>
                    <a:pt x="1027" y="330"/>
                  </a:lnTo>
                  <a:lnTo>
                    <a:pt x="1025" y="328"/>
                  </a:lnTo>
                  <a:lnTo>
                    <a:pt x="1019" y="332"/>
                  </a:lnTo>
                  <a:lnTo>
                    <a:pt x="1013" y="334"/>
                  </a:lnTo>
                  <a:lnTo>
                    <a:pt x="1008" y="336"/>
                  </a:lnTo>
                  <a:lnTo>
                    <a:pt x="1002" y="338"/>
                  </a:lnTo>
                  <a:lnTo>
                    <a:pt x="998" y="338"/>
                  </a:lnTo>
                  <a:lnTo>
                    <a:pt x="992" y="342"/>
                  </a:lnTo>
                  <a:lnTo>
                    <a:pt x="990" y="344"/>
                  </a:lnTo>
                  <a:lnTo>
                    <a:pt x="988" y="347"/>
                  </a:lnTo>
                  <a:lnTo>
                    <a:pt x="987" y="347"/>
                  </a:lnTo>
                  <a:lnTo>
                    <a:pt x="987" y="349"/>
                  </a:lnTo>
                  <a:lnTo>
                    <a:pt x="985" y="351"/>
                  </a:lnTo>
                  <a:lnTo>
                    <a:pt x="985" y="353"/>
                  </a:lnTo>
                  <a:lnTo>
                    <a:pt x="983" y="355"/>
                  </a:lnTo>
                  <a:lnTo>
                    <a:pt x="981" y="357"/>
                  </a:lnTo>
                  <a:lnTo>
                    <a:pt x="979" y="357"/>
                  </a:lnTo>
                  <a:lnTo>
                    <a:pt x="977" y="357"/>
                  </a:lnTo>
                  <a:lnTo>
                    <a:pt x="973" y="357"/>
                  </a:lnTo>
                  <a:lnTo>
                    <a:pt x="941" y="353"/>
                  </a:lnTo>
                  <a:lnTo>
                    <a:pt x="935" y="353"/>
                  </a:lnTo>
                  <a:lnTo>
                    <a:pt x="931" y="353"/>
                  </a:lnTo>
                  <a:lnTo>
                    <a:pt x="925" y="353"/>
                  </a:lnTo>
                  <a:lnTo>
                    <a:pt x="921" y="353"/>
                  </a:lnTo>
                  <a:lnTo>
                    <a:pt x="916" y="353"/>
                  </a:lnTo>
                  <a:lnTo>
                    <a:pt x="910" y="353"/>
                  </a:lnTo>
                  <a:lnTo>
                    <a:pt x="904" y="353"/>
                  </a:lnTo>
                  <a:lnTo>
                    <a:pt x="898" y="353"/>
                  </a:lnTo>
                  <a:lnTo>
                    <a:pt x="889" y="355"/>
                  </a:lnTo>
                  <a:lnTo>
                    <a:pt x="879" y="357"/>
                  </a:lnTo>
                  <a:lnTo>
                    <a:pt x="871" y="361"/>
                  </a:lnTo>
                  <a:lnTo>
                    <a:pt x="866" y="367"/>
                  </a:lnTo>
                  <a:lnTo>
                    <a:pt x="860" y="372"/>
                  </a:lnTo>
                  <a:lnTo>
                    <a:pt x="854" y="376"/>
                  </a:lnTo>
                  <a:lnTo>
                    <a:pt x="847" y="382"/>
                  </a:lnTo>
                  <a:lnTo>
                    <a:pt x="839" y="386"/>
                  </a:lnTo>
                  <a:lnTo>
                    <a:pt x="831" y="388"/>
                  </a:lnTo>
                  <a:lnTo>
                    <a:pt x="825" y="391"/>
                  </a:lnTo>
                  <a:lnTo>
                    <a:pt x="818" y="395"/>
                  </a:lnTo>
                  <a:lnTo>
                    <a:pt x="812" y="401"/>
                  </a:lnTo>
                  <a:lnTo>
                    <a:pt x="804" y="407"/>
                  </a:lnTo>
                  <a:lnTo>
                    <a:pt x="800" y="413"/>
                  </a:lnTo>
                  <a:lnTo>
                    <a:pt x="795" y="418"/>
                  </a:lnTo>
                  <a:lnTo>
                    <a:pt x="793" y="424"/>
                  </a:lnTo>
                  <a:lnTo>
                    <a:pt x="799" y="424"/>
                  </a:lnTo>
                  <a:lnTo>
                    <a:pt x="800" y="422"/>
                  </a:lnTo>
                  <a:lnTo>
                    <a:pt x="802" y="420"/>
                  </a:lnTo>
                  <a:lnTo>
                    <a:pt x="804" y="418"/>
                  </a:lnTo>
                  <a:lnTo>
                    <a:pt x="806" y="416"/>
                  </a:lnTo>
                  <a:lnTo>
                    <a:pt x="808" y="415"/>
                  </a:lnTo>
                  <a:lnTo>
                    <a:pt x="808" y="413"/>
                  </a:lnTo>
                  <a:lnTo>
                    <a:pt x="810" y="411"/>
                  </a:lnTo>
                  <a:lnTo>
                    <a:pt x="820" y="405"/>
                  </a:lnTo>
                  <a:lnTo>
                    <a:pt x="829" y="399"/>
                  </a:lnTo>
                  <a:lnTo>
                    <a:pt x="839" y="393"/>
                  </a:lnTo>
                  <a:lnTo>
                    <a:pt x="850" y="386"/>
                  </a:lnTo>
                  <a:lnTo>
                    <a:pt x="860" y="380"/>
                  </a:lnTo>
                  <a:lnTo>
                    <a:pt x="870" y="376"/>
                  </a:lnTo>
                  <a:lnTo>
                    <a:pt x="881" y="372"/>
                  </a:lnTo>
                  <a:lnTo>
                    <a:pt x="891" y="372"/>
                  </a:lnTo>
                  <a:lnTo>
                    <a:pt x="894" y="372"/>
                  </a:lnTo>
                  <a:lnTo>
                    <a:pt x="896" y="372"/>
                  </a:lnTo>
                  <a:lnTo>
                    <a:pt x="898" y="372"/>
                  </a:lnTo>
                  <a:lnTo>
                    <a:pt x="902" y="374"/>
                  </a:lnTo>
                  <a:lnTo>
                    <a:pt x="904" y="376"/>
                  </a:lnTo>
                  <a:lnTo>
                    <a:pt x="906" y="378"/>
                  </a:lnTo>
                  <a:lnTo>
                    <a:pt x="906" y="380"/>
                  </a:lnTo>
                  <a:lnTo>
                    <a:pt x="908" y="382"/>
                  </a:lnTo>
                  <a:lnTo>
                    <a:pt x="906" y="384"/>
                  </a:lnTo>
                  <a:lnTo>
                    <a:pt x="906" y="388"/>
                  </a:lnTo>
                  <a:lnTo>
                    <a:pt x="904" y="390"/>
                  </a:lnTo>
                  <a:lnTo>
                    <a:pt x="904" y="391"/>
                  </a:lnTo>
                  <a:lnTo>
                    <a:pt x="902" y="393"/>
                  </a:lnTo>
                  <a:lnTo>
                    <a:pt x="900" y="393"/>
                  </a:lnTo>
                  <a:lnTo>
                    <a:pt x="898" y="395"/>
                  </a:lnTo>
                  <a:lnTo>
                    <a:pt x="894" y="395"/>
                  </a:lnTo>
                  <a:lnTo>
                    <a:pt x="893" y="395"/>
                  </a:lnTo>
                  <a:lnTo>
                    <a:pt x="889" y="393"/>
                  </a:lnTo>
                  <a:lnTo>
                    <a:pt x="887" y="393"/>
                  </a:lnTo>
                  <a:lnTo>
                    <a:pt x="885" y="393"/>
                  </a:lnTo>
                  <a:lnTo>
                    <a:pt x="881" y="391"/>
                  </a:lnTo>
                  <a:lnTo>
                    <a:pt x="879" y="391"/>
                  </a:lnTo>
                  <a:lnTo>
                    <a:pt x="877" y="391"/>
                  </a:lnTo>
                  <a:lnTo>
                    <a:pt x="873" y="391"/>
                  </a:lnTo>
                  <a:lnTo>
                    <a:pt x="871" y="391"/>
                  </a:lnTo>
                  <a:lnTo>
                    <a:pt x="870" y="391"/>
                  </a:lnTo>
                  <a:lnTo>
                    <a:pt x="868" y="391"/>
                  </a:lnTo>
                  <a:lnTo>
                    <a:pt x="866" y="393"/>
                  </a:lnTo>
                  <a:lnTo>
                    <a:pt x="866" y="393"/>
                  </a:lnTo>
                  <a:lnTo>
                    <a:pt x="864" y="393"/>
                  </a:lnTo>
                  <a:lnTo>
                    <a:pt x="864" y="395"/>
                  </a:lnTo>
                  <a:lnTo>
                    <a:pt x="864" y="397"/>
                  </a:lnTo>
                  <a:lnTo>
                    <a:pt x="881" y="405"/>
                  </a:lnTo>
                  <a:lnTo>
                    <a:pt x="883" y="405"/>
                  </a:lnTo>
                  <a:lnTo>
                    <a:pt x="885" y="405"/>
                  </a:lnTo>
                  <a:lnTo>
                    <a:pt x="887" y="405"/>
                  </a:lnTo>
                  <a:lnTo>
                    <a:pt x="889" y="403"/>
                  </a:lnTo>
                  <a:lnTo>
                    <a:pt x="891" y="403"/>
                  </a:lnTo>
                  <a:lnTo>
                    <a:pt x="893" y="403"/>
                  </a:lnTo>
                  <a:lnTo>
                    <a:pt x="894" y="403"/>
                  </a:lnTo>
                  <a:lnTo>
                    <a:pt x="894" y="403"/>
                  </a:lnTo>
                  <a:lnTo>
                    <a:pt x="894" y="405"/>
                  </a:lnTo>
                  <a:lnTo>
                    <a:pt x="893" y="407"/>
                  </a:lnTo>
                  <a:lnTo>
                    <a:pt x="891" y="409"/>
                  </a:lnTo>
                  <a:lnTo>
                    <a:pt x="889" y="411"/>
                  </a:lnTo>
                  <a:lnTo>
                    <a:pt x="887" y="413"/>
                  </a:lnTo>
                  <a:lnTo>
                    <a:pt x="887" y="415"/>
                  </a:lnTo>
                  <a:lnTo>
                    <a:pt x="885" y="416"/>
                  </a:lnTo>
                  <a:lnTo>
                    <a:pt x="885" y="418"/>
                  </a:lnTo>
                  <a:lnTo>
                    <a:pt x="887" y="424"/>
                  </a:lnTo>
                  <a:lnTo>
                    <a:pt x="891" y="430"/>
                  </a:lnTo>
                  <a:lnTo>
                    <a:pt x="896" y="434"/>
                  </a:lnTo>
                  <a:lnTo>
                    <a:pt x="902" y="436"/>
                  </a:lnTo>
                  <a:lnTo>
                    <a:pt x="910" y="438"/>
                  </a:lnTo>
                  <a:lnTo>
                    <a:pt x="918" y="439"/>
                  </a:lnTo>
                  <a:lnTo>
                    <a:pt x="925" y="439"/>
                  </a:lnTo>
                  <a:lnTo>
                    <a:pt x="933" y="438"/>
                  </a:lnTo>
                  <a:lnTo>
                    <a:pt x="933" y="443"/>
                  </a:lnTo>
                  <a:lnTo>
                    <a:pt x="929" y="445"/>
                  </a:lnTo>
                  <a:lnTo>
                    <a:pt x="927" y="447"/>
                  </a:lnTo>
                  <a:lnTo>
                    <a:pt x="925" y="447"/>
                  </a:lnTo>
                  <a:lnTo>
                    <a:pt x="921" y="447"/>
                  </a:lnTo>
                  <a:lnTo>
                    <a:pt x="919" y="447"/>
                  </a:lnTo>
                  <a:lnTo>
                    <a:pt x="916" y="447"/>
                  </a:lnTo>
                  <a:lnTo>
                    <a:pt x="914" y="447"/>
                  </a:lnTo>
                  <a:lnTo>
                    <a:pt x="912" y="447"/>
                  </a:lnTo>
                  <a:lnTo>
                    <a:pt x="906" y="451"/>
                  </a:lnTo>
                  <a:lnTo>
                    <a:pt x="902" y="453"/>
                  </a:lnTo>
                  <a:lnTo>
                    <a:pt x="898" y="457"/>
                  </a:lnTo>
                  <a:lnTo>
                    <a:pt x="894" y="459"/>
                  </a:lnTo>
                  <a:lnTo>
                    <a:pt x="891" y="463"/>
                  </a:lnTo>
                  <a:lnTo>
                    <a:pt x="887" y="464"/>
                  </a:lnTo>
                  <a:lnTo>
                    <a:pt x="883" y="466"/>
                  </a:lnTo>
                  <a:lnTo>
                    <a:pt x="877" y="470"/>
                  </a:lnTo>
                  <a:lnTo>
                    <a:pt x="875" y="470"/>
                  </a:lnTo>
                  <a:lnTo>
                    <a:pt x="871" y="472"/>
                  </a:lnTo>
                  <a:lnTo>
                    <a:pt x="868" y="472"/>
                  </a:lnTo>
                  <a:lnTo>
                    <a:pt x="864" y="474"/>
                  </a:lnTo>
                  <a:lnTo>
                    <a:pt x="862" y="474"/>
                  </a:lnTo>
                  <a:lnTo>
                    <a:pt x="860" y="476"/>
                  </a:lnTo>
                  <a:lnTo>
                    <a:pt x="858" y="476"/>
                  </a:lnTo>
                  <a:lnTo>
                    <a:pt x="856" y="478"/>
                  </a:lnTo>
                  <a:lnTo>
                    <a:pt x="854" y="476"/>
                  </a:lnTo>
                  <a:lnTo>
                    <a:pt x="854" y="476"/>
                  </a:lnTo>
                  <a:lnTo>
                    <a:pt x="854" y="476"/>
                  </a:lnTo>
                  <a:lnTo>
                    <a:pt x="852" y="476"/>
                  </a:lnTo>
                  <a:lnTo>
                    <a:pt x="852" y="474"/>
                  </a:lnTo>
                  <a:lnTo>
                    <a:pt x="850" y="474"/>
                  </a:lnTo>
                  <a:lnTo>
                    <a:pt x="850" y="472"/>
                  </a:lnTo>
                  <a:lnTo>
                    <a:pt x="850" y="472"/>
                  </a:lnTo>
                  <a:lnTo>
                    <a:pt x="852" y="464"/>
                  </a:lnTo>
                  <a:lnTo>
                    <a:pt x="856" y="459"/>
                  </a:lnTo>
                  <a:lnTo>
                    <a:pt x="864" y="455"/>
                  </a:lnTo>
                  <a:lnTo>
                    <a:pt x="871" y="453"/>
                  </a:lnTo>
                  <a:lnTo>
                    <a:pt x="879" y="451"/>
                  </a:lnTo>
                  <a:lnTo>
                    <a:pt x="887" y="449"/>
                  </a:lnTo>
                  <a:lnTo>
                    <a:pt x="894" y="449"/>
                  </a:lnTo>
                  <a:lnTo>
                    <a:pt x="898" y="445"/>
                  </a:lnTo>
                  <a:lnTo>
                    <a:pt x="896" y="445"/>
                  </a:lnTo>
                  <a:lnTo>
                    <a:pt x="893" y="443"/>
                  </a:lnTo>
                  <a:lnTo>
                    <a:pt x="891" y="443"/>
                  </a:lnTo>
                  <a:lnTo>
                    <a:pt x="889" y="441"/>
                  </a:lnTo>
                  <a:lnTo>
                    <a:pt x="887" y="439"/>
                  </a:lnTo>
                  <a:lnTo>
                    <a:pt x="885" y="439"/>
                  </a:lnTo>
                  <a:lnTo>
                    <a:pt x="883" y="438"/>
                  </a:lnTo>
                  <a:lnTo>
                    <a:pt x="879" y="438"/>
                  </a:lnTo>
                  <a:lnTo>
                    <a:pt x="877" y="438"/>
                  </a:lnTo>
                  <a:lnTo>
                    <a:pt x="875" y="439"/>
                  </a:lnTo>
                  <a:lnTo>
                    <a:pt x="871" y="441"/>
                  </a:lnTo>
                  <a:lnTo>
                    <a:pt x="870" y="443"/>
                  </a:lnTo>
                  <a:lnTo>
                    <a:pt x="868" y="445"/>
                  </a:lnTo>
                  <a:lnTo>
                    <a:pt x="866" y="447"/>
                  </a:lnTo>
                  <a:lnTo>
                    <a:pt x="864" y="447"/>
                  </a:lnTo>
                  <a:lnTo>
                    <a:pt x="862" y="447"/>
                  </a:lnTo>
                  <a:lnTo>
                    <a:pt x="860" y="449"/>
                  </a:lnTo>
                  <a:lnTo>
                    <a:pt x="858" y="449"/>
                  </a:lnTo>
                  <a:lnTo>
                    <a:pt x="858" y="449"/>
                  </a:lnTo>
                  <a:lnTo>
                    <a:pt x="856" y="449"/>
                  </a:lnTo>
                  <a:lnTo>
                    <a:pt x="854" y="451"/>
                  </a:lnTo>
                  <a:lnTo>
                    <a:pt x="854" y="451"/>
                  </a:lnTo>
                  <a:lnTo>
                    <a:pt x="852" y="451"/>
                  </a:lnTo>
                  <a:lnTo>
                    <a:pt x="852" y="451"/>
                  </a:lnTo>
                  <a:lnTo>
                    <a:pt x="850" y="449"/>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88" name="Freeform 242"/>
            <p:cNvSpPr>
              <a:spLocks/>
            </p:cNvSpPr>
            <p:nvPr/>
          </p:nvSpPr>
          <p:spPr bwMode="auto">
            <a:xfrm>
              <a:off x="1632" y="1124"/>
              <a:ext cx="292" cy="202"/>
            </a:xfrm>
            <a:custGeom>
              <a:avLst/>
              <a:gdLst>
                <a:gd name="T0" fmla="*/ 6 w 292"/>
                <a:gd name="T1" fmla="*/ 37 h 185"/>
                <a:gd name="T2" fmla="*/ 46 w 292"/>
                <a:gd name="T3" fmla="*/ 6 h 185"/>
                <a:gd name="T4" fmla="*/ 58 w 292"/>
                <a:gd name="T5" fmla="*/ 16 h 185"/>
                <a:gd name="T6" fmla="*/ 52 w 292"/>
                <a:gd name="T7" fmla="*/ 31 h 185"/>
                <a:gd name="T8" fmla="*/ 65 w 292"/>
                <a:gd name="T9" fmla="*/ 31 h 185"/>
                <a:gd name="T10" fmla="*/ 73 w 292"/>
                <a:gd name="T11" fmla="*/ 25 h 185"/>
                <a:gd name="T12" fmla="*/ 100 w 292"/>
                <a:gd name="T13" fmla="*/ 10 h 185"/>
                <a:gd name="T14" fmla="*/ 127 w 292"/>
                <a:gd name="T15" fmla="*/ 14 h 185"/>
                <a:gd name="T16" fmla="*/ 123 w 292"/>
                <a:gd name="T17" fmla="*/ 21 h 185"/>
                <a:gd name="T18" fmla="*/ 148 w 292"/>
                <a:gd name="T19" fmla="*/ 25 h 185"/>
                <a:gd name="T20" fmla="*/ 173 w 292"/>
                <a:gd name="T21" fmla="*/ 27 h 185"/>
                <a:gd name="T22" fmla="*/ 201 w 292"/>
                <a:gd name="T23" fmla="*/ 33 h 185"/>
                <a:gd name="T24" fmla="*/ 211 w 292"/>
                <a:gd name="T25" fmla="*/ 42 h 185"/>
                <a:gd name="T26" fmla="*/ 211 w 292"/>
                <a:gd name="T27" fmla="*/ 54 h 185"/>
                <a:gd name="T28" fmla="*/ 232 w 292"/>
                <a:gd name="T29" fmla="*/ 56 h 185"/>
                <a:gd name="T30" fmla="*/ 240 w 292"/>
                <a:gd name="T31" fmla="*/ 75 h 185"/>
                <a:gd name="T32" fmla="*/ 230 w 292"/>
                <a:gd name="T33" fmla="*/ 83 h 185"/>
                <a:gd name="T34" fmla="*/ 259 w 292"/>
                <a:gd name="T35" fmla="*/ 92 h 185"/>
                <a:gd name="T36" fmla="*/ 261 w 292"/>
                <a:gd name="T37" fmla="*/ 102 h 185"/>
                <a:gd name="T38" fmla="*/ 278 w 292"/>
                <a:gd name="T39" fmla="*/ 104 h 185"/>
                <a:gd name="T40" fmla="*/ 282 w 292"/>
                <a:gd name="T41" fmla="*/ 115 h 185"/>
                <a:gd name="T42" fmla="*/ 253 w 292"/>
                <a:gd name="T43" fmla="*/ 129 h 185"/>
                <a:gd name="T44" fmla="*/ 242 w 292"/>
                <a:gd name="T45" fmla="*/ 135 h 185"/>
                <a:gd name="T46" fmla="*/ 236 w 292"/>
                <a:gd name="T47" fmla="*/ 123 h 185"/>
                <a:gd name="T48" fmla="*/ 240 w 292"/>
                <a:gd name="T49" fmla="*/ 123 h 185"/>
                <a:gd name="T50" fmla="*/ 236 w 292"/>
                <a:gd name="T51" fmla="*/ 117 h 185"/>
                <a:gd name="T52" fmla="*/ 224 w 292"/>
                <a:gd name="T53" fmla="*/ 117 h 185"/>
                <a:gd name="T54" fmla="*/ 213 w 292"/>
                <a:gd name="T55" fmla="*/ 113 h 185"/>
                <a:gd name="T56" fmla="*/ 199 w 292"/>
                <a:gd name="T57" fmla="*/ 127 h 185"/>
                <a:gd name="T58" fmla="*/ 224 w 292"/>
                <a:gd name="T59" fmla="*/ 156 h 185"/>
                <a:gd name="T60" fmla="*/ 224 w 292"/>
                <a:gd name="T61" fmla="*/ 165 h 185"/>
                <a:gd name="T62" fmla="*/ 209 w 292"/>
                <a:gd name="T63" fmla="*/ 171 h 185"/>
                <a:gd name="T64" fmla="*/ 182 w 292"/>
                <a:gd name="T65" fmla="*/ 158 h 185"/>
                <a:gd name="T66" fmla="*/ 194 w 292"/>
                <a:gd name="T67" fmla="*/ 179 h 185"/>
                <a:gd name="T68" fmla="*/ 188 w 292"/>
                <a:gd name="T69" fmla="*/ 185 h 185"/>
                <a:gd name="T70" fmla="*/ 138 w 292"/>
                <a:gd name="T71" fmla="*/ 169 h 185"/>
                <a:gd name="T72" fmla="*/ 123 w 292"/>
                <a:gd name="T73" fmla="*/ 148 h 185"/>
                <a:gd name="T74" fmla="*/ 104 w 292"/>
                <a:gd name="T75" fmla="*/ 138 h 185"/>
                <a:gd name="T76" fmla="*/ 127 w 292"/>
                <a:gd name="T77" fmla="*/ 131 h 185"/>
                <a:gd name="T78" fmla="*/ 132 w 292"/>
                <a:gd name="T79" fmla="*/ 119 h 185"/>
                <a:gd name="T80" fmla="*/ 148 w 292"/>
                <a:gd name="T81" fmla="*/ 113 h 185"/>
                <a:gd name="T82" fmla="*/ 175 w 292"/>
                <a:gd name="T83" fmla="*/ 121 h 185"/>
                <a:gd name="T84" fmla="*/ 194 w 292"/>
                <a:gd name="T85" fmla="*/ 119 h 185"/>
                <a:gd name="T86" fmla="*/ 196 w 292"/>
                <a:gd name="T87" fmla="*/ 113 h 185"/>
                <a:gd name="T88" fmla="*/ 161 w 292"/>
                <a:gd name="T89" fmla="*/ 112 h 185"/>
                <a:gd name="T90" fmla="*/ 152 w 292"/>
                <a:gd name="T91" fmla="*/ 112 h 185"/>
                <a:gd name="T92" fmla="*/ 159 w 292"/>
                <a:gd name="T93" fmla="*/ 100 h 185"/>
                <a:gd name="T94" fmla="*/ 163 w 292"/>
                <a:gd name="T95" fmla="*/ 85 h 185"/>
                <a:gd name="T96" fmla="*/ 142 w 292"/>
                <a:gd name="T97" fmla="*/ 71 h 185"/>
                <a:gd name="T98" fmla="*/ 125 w 292"/>
                <a:gd name="T99" fmla="*/ 54 h 185"/>
                <a:gd name="T100" fmla="*/ 109 w 292"/>
                <a:gd name="T101" fmla="*/ 58 h 185"/>
                <a:gd name="T102" fmla="*/ 71 w 292"/>
                <a:gd name="T103" fmla="*/ 56 h 185"/>
                <a:gd name="T104" fmla="*/ 34 w 292"/>
                <a:gd name="T105" fmla="*/ 58 h 185"/>
                <a:gd name="T106" fmla="*/ 23 w 292"/>
                <a:gd name="T107" fmla="*/ 58 h 185"/>
                <a:gd name="T108" fmla="*/ 8 w 292"/>
                <a:gd name="T109" fmla="*/ 56 h 185"/>
                <a:gd name="T110" fmla="*/ 13 w 292"/>
                <a:gd name="T111" fmla="*/ 46 h 185"/>
                <a:gd name="T112" fmla="*/ 23 w 292"/>
                <a:gd name="T113" fmla="*/ 44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92" h="185">
                  <a:moveTo>
                    <a:pt x="21" y="41"/>
                  </a:moveTo>
                  <a:lnTo>
                    <a:pt x="10" y="41"/>
                  </a:lnTo>
                  <a:lnTo>
                    <a:pt x="10" y="41"/>
                  </a:lnTo>
                  <a:lnTo>
                    <a:pt x="10" y="41"/>
                  </a:lnTo>
                  <a:lnTo>
                    <a:pt x="8" y="39"/>
                  </a:lnTo>
                  <a:lnTo>
                    <a:pt x="8" y="39"/>
                  </a:lnTo>
                  <a:lnTo>
                    <a:pt x="8" y="39"/>
                  </a:lnTo>
                  <a:lnTo>
                    <a:pt x="6" y="37"/>
                  </a:lnTo>
                  <a:lnTo>
                    <a:pt x="6" y="37"/>
                  </a:lnTo>
                  <a:lnTo>
                    <a:pt x="6" y="35"/>
                  </a:lnTo>
                  <a:lnTo>
                    <a:pt x="8" y="29"/>
                  </a:lnTo>
                  <a:lnTo>
                    <a:pt x="13" y="25"/>
                  </a:lnTo>
                  <a:lnTo>
                    <a:pt x="19" y="19"/>
                  </a:lnTo>
                  <a:lnTo>
                    <a:pt x="27" y="16"/>
                  </a:lnTo>
                  <a:lnTo>
                    <a:pt x="36" y="10"/>
                  </a:lnTo>
                  <a:lnTo>
                    <a:pt x="46" y="6"/>
                  </a:lnTo>
                  <a:lnTo>
                    <a:pt x="54" y="4"/>
                  </a:lnTo>
                  <a:lnTo>
                    <a:pt x="61" y="0"/>
                  </a:lnTo>
                  <a:lnTo>
                    <a:pt x="75" y="0"/>
                  </a:lnTo>
                  <a:lnTo>
                    <a:pt x="73" y="4"/>
                  </a:lnTo>
                  <a:lnTo>
                    <a:pt x="71" y="8"/>
                  </a:lnTo>
                  <a:lnTo>
                    <a:pt x="67" y="10"/>
                  </a:lnTo>
                  <a:lnTo>
                    <a:pt x="61" y="14"/>
                  </a:lnTo>
                  <a:lnTo>
                    <a:pt x="58" y="16"/>
                  </a:lnTo>
                  <a:lnTo>
                    <a:pt x="56" y="18"/>
                  </a:lnTo>
                  <a:lnTo>
                    <a:pt x="52" y="21"/>
                  </a:lnTo>
                  <a:lnTo>
                    <a:pt x="52" y="25"/>
                  </a:lnTo>
                  <a:lnTo>
                    <a:pt x="52" y="27"/>
                  </a:lnTo>
                  <a:lnTo>
                    <a:pt x="52" y="27"/>
                  </a:lnTo>
                  <a:lnTo>
                    <a:pt x="52" y="29"/>
                  </a:lnTo>
                  <a:lnTo>
                    <a:pt x="52" y="29"/>
                  </a:lnTo>
                  <a:lnTo>
                    <a:pt x="52" y="31"/>
                  </a:lnTo>
                  <a:lnTo>
                    <a:pt x="52" y="31"/>
                  </a:lnTo>
                  <a:lnTo>
                    <a:pt x="52" y="33"/>
                  </a:lnTo>
                  <a:lnTo>
                    <a:pt x="52" y="33"/>
                  </a:lnTo>
                  <a:lnTo>
                    <a:pt x="54" y="33"/>
                  </a:lnTo>
                  <a:lnTo>
                    <a:pt x="58" y="33"/>
                  </a:lnTo>
                  <a:lnTo>
                    <a:pt x="59" y="33"/>
                  </a:lnTo>
                  <a:lnTo>
                    <a:pt x="61" y="33"/>
                  </a:lnTo>
                  <a:lnTo>
                    <a:pt x="65" y="31"/>
                  </a:lnTo>
                  <a:lnTo>
                    <a:pt x="67" y="31"/>
                  </a:lnTo>
                  <a:lnTo>
                    <a:pt x="69" y="31"/>
                  </a:lnTo>
                  <a:lnTo>
                    <a:pt x="73" y="29"/>
                  </a:lnTo>
                  <a:lnTo>
                    <a:pt x="73" y="29"/>
                  </a:lnTo>
                  <a:lnTo>
                    <a:pt x="73" y="29"/>
                  </a:lnTo>
                  <a:lnTo>
                    <a:pt x="73" y="27"/>
                  </a:lnTo>
                  <a:lnTo>
                    <a:pt x="73" y="27"/>
                  </a:lnTo>
                  <a:lnTo>
                    <a:pt x="73" y="25"/>
                  </a:lnTo>
                  <a:lnTo>
                    <a:pt x="73" y="25"/>
                  </a:lnTo>
                  <a:lnTo>
                    <a:pt x="73" y="23"/>
                  </a:lnTo>
                  <a:lnTo>
                    <a:pt x="73" y="21"/>
                  </a:lnTo>
                  <a:lnTo>
                    <a:pt x="79" y="19"/>
                  </a:lnTo>
                  <a:lnTo>
                    <a:pt x="84" y="18"/>
                  </a:lnTo>
                  <a:lnTo>
                    <a:pt x="90" y="16"/>
                  </a:lnTo>
                  <a:lnTo>
                    <a:pt x="94" y="12"/>
                  </a:lnTo>
                  <a:lnTo>
                    <a:pt x="100" y="10"/>
                  </a:lnTo>
                  <a:lnTo>
                    <a:pt x="105" y="8"/>
                  </a:lnTo>
                  <a:lnTo>
                    <a:pt x="111" y="6"/>
                  </a:lnTo>
                  <a:lnTo>
                    <a:pt x="119" y="6"/>
                  </a:lnTo>
                  <a:lnTo>
                    <a:pt x="121" y="6"/>
                  </a:lnTo>
                  <a:lnTo>
                    <a:pt x="123" y="8"/>
                  </a:lnTo>
                  <a:lnTo>
                    <a:pt x="123" y="10"/>
                  </a:lnTo>
                  <a:lnTo>
                    <a:pt x="125" y="12"/>
                  </a:lnTo>
                  <a:lnTo>
                    <a:pt x="127" y="14"/>
                  </a:lnTo>
                  <a:lnTo>
                    <a:pt x="127" y="14"/>
                  </a:lnTo>
                  <a:lnTo>
                    <a:pt x="129" y="16"/>
                  </a:lnTo>
                  <a:lnTo>
                    <a:pt x="129" y="16"/>
                  </a:lnTo>
                  <a:lnTo>
                    <a:pt x="127" y="18"/>
                  </a:lnTo>
                  <a:lnTo>
                    <a:pt x="125" y="19"/>
                  </a:lnTo>
                  <a:lnTo>
                    <a:pt x="125" y="19"/>
                  </a:lnTo>
                  <a:lnTo>
                    <a:pt x="123" y="21"/>
                  </a:lnTo>
                  <a:lnTo>
                    <a:pt x="123" y="21"/>
                  </a:lnTo>
                  <a:lnTo>
                    <a:pt x="123" y="23"/>
                  </a:lnTo>
                  <a:lnTo>
                    <a:pt x="123" y="25"/>
                  </a:lnTo>
                  <a:lnTo>
                    <a:pt x="123" y="25"/>
                  </a:lnTo>
                  <a:lnTo>
                    <a:pt x="127" y="25"/>
                  </a:lnTo>
                  <a:lnTo>
                    <a:pt x="132" y="25"/>
                  </a:lnTo>
                  <a:lnTo>
                    <a:pt x="138" y="25"/>
                  </a:lnTo>
                  <a:lnTo>
                    <a:pt x="142" y="25"/>
                  </a:lnTo>
                  <a:lnTo>
                    <a:pt x="148" y="25"/>
                  </a:lnTo>
                  <a:lnTo>
                    <a:pt x="152" y="25"/>
                  </a:lnTo>
                  <a:lnTo>
                    <a:pt x="155" y="25"/>
                  </a:lnTo>
                  <a:lnTo>
                    <a:pt x="159" y="25"/>
                  </a:lnTo>
                  <a:lnTo>
                    <a:pt x="161" y="25"/>
                  </a:lnTo>
                  <a:lnTo>
                    <a:pt x="165" y="25"/>
                  </a:lnTo>
                  <a:lnTo>
                    <a:pt x="167" y="27"/>
                  </a:lnTo>
                  <a:lnTo>
                    <a:pt x="171" y="27"/>
                  </a:lnTo>
                  <a:lnTo>
                    <a:pt x="173" y="27"/>
                  </a:lnTo>
                  <a:lnTo>
                    <a:pt x="176" y="27"/>
                  </a:lnTo>
                  <a:lnTo>
                    <a:pt x="178" y="27"/>
                  </a:lnTo>
                  <a:lnTo>
                    <a:pt x="180" y="27"/>
                  </a:lnTo>
                  <a:lnTo>
                    <a:pt x="186" y="27"/>
                  </a:lnTo>
                  <a:lnTo>
                    <a:pt x="190" y="29"/>
                  </a:lnTo>
                  <a:lnTo>
                    <a:pt x="194" y="31"/>
                  </a:lnTo>
                  <a:lnTo>
                    <a:pt x="198" y="31"/>
                  </a:lnTo>
                  <a:lnTo>
                    <a:pt x="201" y="33"/>
                  </a:lnTo>
                  <a:lnTo>
                    <a:pt x="205" y="35"/>
                  </a:lnTo>
                  <a:lnTo>
                    <a:pt x="207" y="35"/>
                  </a:lnTo>
                  <a:lnTo>
                    <a:pt x="213" y="35"/>
                  </a:lnTo>
                  <a:lnTo>
                    <a:pt x="211" y="39"/>
                  </a:lnTo>
                  <a:lnTo>
                    <a:pt x="209" y="41"/>
                  </a:lnTo>
                  <a:lnTo>
                    <a:pt x="209" y="41"/>
                  </a:lnTo>
                  <a:lnTo>
                    <a:pt x="211" y="42"/>
                  </a:lnTo>
                  <a:lnTo>
                    <a:pt x="211" y="42"/>
                  </a:lnTo>
                  <a:lnTo>
                    <a:pt x="213" y="44"/>
                  </a:lnTo>
                  <a:lnTo>
                    <a:pt x="213" y="46"/>
                  </a:lnTo>
                  <a:lnTo>
                    <a:pt x="213" y="46"/>
                  </a:lnTo>
                  <a:lnTo>
                    <a:pt x="199" y="58"/>
                  </a:lnTo>
                  <a:lnTo>
                    <a:pt x="203" y="56"/>
                  </a:lnTo>
                  <a:lnTo>
                    <a:pt x="205" y="56"/>
                  </a:lnTo>
                  <a:lnTo>
                    <a:pt x="207" y="54"/>
                  </a:lnTo>
                  <a:lnTo>
                    <a:pt x="211" y="54"/>
                  </a:lnTo>
                  <a:lnTo>
                    <a:pt x="213" y="52"/>
                  </a:lnTo>
                  <a:lnTo>
                    <a:pt x="215" y="50"/>
                  </a:lnTo>
                  <a:lnTo>
                    <a:pt x="217" y="50"/>
                  </a:lnTo>
                  <a:lnTo>
                    <a:pt x="219" y="50"/>
                  </a:lnTo>
                  <a:lnTo>
                    <a:pt x="224" y="50"/>
                  </a:lnTo>
                  <a:lnTo>
                    <a:pt x="224" y="52"/>
                  </a:lnTo>
                  <a:lnTo>
                    <a:pt x="228" y="54"/>
                  </a:lnTo>
                  <a:lnTo>
                    <a:pt x="232" y="56"/>
                  </a:lnTo>
                  <a:lnTo>
                    <a:pt x="236" y="56"/>
                  </a:lnTo>
                  <a:lnTo>
                    <a:pt x="240" y="58"/>
                  </a:lnTo>
                  <a:lnTo>
                    <a:pt x="244" y="58"/>
                  </a:lnTo>
                  <a:lnTo>
                    <a:pt x="246" y="60"/>
                  </a:lnTo>
                  <a:lnTo>
                    <a:pt x="246" y="62"/>
                  </a:lnTo>
                  <a:lnTo>
                    <a:pt x="244" y="73"/>
                  </a:lnTo>
                  <a:lnTo>
                    <a:pt x="242" y="73"/>
                  </a:lnTo>
                  <a:lnTo>
                    <a:pt x="240" y="75"/>
                  </a:lnTo>
                  <a:lnTo>
                    <a:pt x="236" y="75"/>
                  </a:lnTo>
                  <a:lnTo>
                    <a:pt x="232" y="75"/>
                  </a:lnTo>
                  <a:lnTo>
                    <a:pt x="228" y="75"/>
                  </a:lnTo>
                  <a:lnTo>
                    <a:pt x="224" y="75"/>
                  </a:lnTo>
                  <a:lnTo>
                    <a:pt x="223" y="77"/>
                  </a:lnTo>
                  <a:lnTo>
                    <a:pt x="223" y="77"/>
                  </a:lnTo>
                  <a:lnTo>
                    <a:pt x="226" y="79"/>
                  </a:lnTo>
                  <a:lnTo>
                    <a:pt x="230" y="83"/>
                  </a:lnTo>
                  <a:lnTo>
                    <a:pt x="234" y="85"/>
                  </a:lnTo>
                  <a:lnTo>
                    <a:pt x="238" y="85"/>
                  </a:lnTo>
                  <a:lnTo>
                    <a:pt x="244" y="87"/>
                  </a:lnTo>
                  <a:lnTo>
                    <a:pt x="247" y="89"/>
                  </a:lnTo>
                  <a:lnTo>
                    <a:pt x="253" y="89"/>
                  </a:lnTo>
                  <a:lnTo>
                    <a:pt x="259" y="89"/>
                  </a:lnTo>
                  <a:lnTo>
                    <a:pt x="259" y="90"/>
                  </a:lnTo>
                  <a:lnTo>
                    <a:pt x="259" y="92"/>
                  </a:lnTo>
                  <a:lnTo>
                    <a:pt x="259" y="94"/>
                  </a:lnTo>
                  <a:lnTo>
                    <a:pt x="259" y="94"/>
                  </a:lnTo>
                  <a:lnTo>
                    <a:pt x="257" y="96"/>
                  </a:lnTo>
                  <a:lnTo>
                    <a:pt x="257" y="98"/>
                  </a:lnTo>
                  <a:lnTo>
                    <a:pt x="255" y="100"/>
                  </a:lnTo>
                  <a:lnTo>
                    <a:pt x="255" y="100"/>
                  </a:lnTo>
                  <a:lnTo>
                    <a:pt x="259" y="102"/>
                  </a:lnTo>
                  <a:lnTo>
                    <a:pt x="261" y="102"/>
                  </a:lnTo>
                  <a:lnTo>
                    <a:pt x="265" y="102"/>
                  </a:lnTo>
                  <a:lnTo>
                    <a:pt x="267" y="102"/>
                  </a:lnTo>
                  <a:lnTo>
                    <a:pt x="270" y="102"/>
                  </a:lnTo>
                  <a:lnTo>
                    <a:pt x="272" y="102"/>
                  </a:lnTo>
                  <a:lnTo>
                    <a:pt x="274" y="100"/>
                  </a:lnTo>
                  <a:lnTo>
                    <a:pt x="276" y="100"/>
                  </a:lnTo>
                  <a:lnTo>
                    <a:pt x="278" y="102"/>
                  </a:lnTo>
                  <a:lnTo>
                    <a:pt x="278" y="104"/>
                  </a:lnTo>
                  <a:lnTo>
                    <a:pt x="280" y="104"/>
                  </a:lnTo>
                  <a:lnTo>
                    <a:pt x="282" y="106"/>
                  </a:lnTo>
                  <a:lnTo>
                    <a:pt x="284" y="106"/>
                  </a:lnTo>
                  <a:lnTo>
                    <a:pt x="286" y="108"/>
                  </a:lnTo>
                  <a:lnTo>
                    <a:pt x="288" y="108"/>
                  </a:lnTo>
                  <a:lnTo>
                    <a:pt x="292" y="108"/>
                  </a:lnTo>
                  <a:lnTo>
                    <a:pt x="286" y="112"/>
                  </a:lnTo>
                  <a:lnTo>
                    <a:pt x="282" y="115"/>
                  </a:lnTo>
                  <a:lnTo>
                    <a:pt x="278" y="117"/>
                  </a:lnTo>
                  <a:lnTo>
                    <a:pt x="274" y="121"/>
                  </a:lnTo>
                  <a:lnTo>
                    <a:pt x="270" y="123"/>
                  </a:lnTo>
                  <a:lnTo>
                    <a:pt x="267" y="125"/>
                  </a:lnTo>
                  <a:lnTo>
                    <a:pt x="263" y="127"/>
                  </a:lnTo>
                  <a:lnTo>
                    <a:pt x="257" y="127"/>
                  </a:lnTo>
                  <a:lnTo>
                    <a:pt x="255" y="129"/>
                  </a:lnTo>
                  <a:lnTo>
                    <a:pt x="253" y="129"/>
                  </a:lnTo>
                  <a:lnTo>
                    <a:pt x="251" y="131"/>
                  </a:lnTo>
                  <a:lnTo>
                    <a:pt x="251" y="131"/>
                  </a:lnTo>
                  <a:lnTo>
                    <a:pt x="249" y="133"/>
                  </a:lnTo>
                  <a:lnTo>
                    <a:pt x="249" y="135"/>
                  </a:lnTo>
                  <a:lnTo>
                    <a:pt x="247" y="135"/>
                  </a:lnTo>
                  <a:lnTo>
                    <a:pt x="246" y="135"/>
                  </a:lnTo>
                  <a:lnTo>
                    <a:pt x="244" y="135"/>
                  </a:lnTo>
                  <a:lnTo>
                    <a:pt x="242" y="135"/>
                  </a:lnTo>
                  <a:lnTo>
                    <a:pt x="240" y="133"/>
                  </a:lnTo>
                  <a:lnTo>
                    <a:pt x="238" y="131"/>
                  </a:lnTo>
                  <a:lnTo>
                    <a:pt x="236" y="129"/>
                  </a:lnTo>
                  <a:lnTo>
                    <a:pt x="236" y="127"/>
                  </a:lnTo>
                  <a:lnTo>
                    <a:pt x="234" y="125"/>
                  </a:lnTo>
                  <a:lnTo>
                    <a:pt x="234" y="123"/>
                  </a:lnTo>
                  <a:lnTo>
                    <a:pt x="234" y="123"/>
                  </a:lnTo>
                  <a:lnTo>
                    <a:pt x="236" y="123"/>
                  </a:lnTo>
                  <a:lnTo>
                    <a:pt x="236" y="123"/>
                  </a:lnTo>
                  <a:lnTo>
                    <a:pt x="236" y="123"/>
                  </a:lnTo>
                  <a:lnTo>
                    <a:pt x="238" y="123"/>
                  </a:lnTo>
                  <a:lnTo>
                    <a:pt x="238" y="123"/>
                  </a:lnTo>
                  <a:lnTo>
                    <a:pt x="240" y="123"/>
                  </a:lnTo>
                  <a:lnTo>
                    <a:pt x="240" y="123"/>
                  </a:lnTo>
                  <a:lnTo>
                    <a:pt x="240" y="123"/>
                  </a:lnTo>
                  <a:lnTo>
                    <a:pt x="240" y="123"/>
                  </a:lnTo>
                  <a:lnTo>
                    <a:pt x="240" y="121"/>
                  </a:lnTo>
                  <a:lnTo>
                    <a:pt x="240" y="121"/>
                  </a:lnTo>
                  <a:lnTo>
                    <a:pt x="240" y="119"/>
                  </a:lnTo>
                  <a:lnTo>
                    <a:pt x="240" y="119"/>
                  </a:lnTo>
                  <a:lnTo>
                    <a:pt x="240" y="119"/>
                  </a:lnTo>
                  <a:lnTo>
                    <a:pt x="240" y="117"/>
                  </a:lnTo>
                  <a:lnTo>
                    <a:pt x="238" y="117"/>
                  </a:lnTo>
                  <a:lnTo>
                    <a:pt x="236" y="117"/>
                  </a:lnTo>
                  <a:lnTo>
                    <a:pt x="234" y="117"/>
                  </a:lnTo>
                  <a:lnTo>
                    <a:pt x="232" y="117"/>
                  </a:lnTo>
                  <a:lnTo>
                    <a:pt x="232" y="117"/>
                  </a:lnTo>
                  <a:lnTo>
                    <a:pt x="230" y="117"/>
                  </a:lnTo>
                  <a:lnTo>
                    <a:pt x="230" y="117"/>
                  </a:lnTo>
                  <a:lnTo>
                    <a:pt x="228" y="117"/>
                  </a:lnTo>
                  <a:lnTo>
                    <a:pt x="224" y="117"/>
                  </a:lnTo>
                  <a:lnTo>
                    <a:pt x="224" y="117"/>
                  </a:lnTo>
                  <a:lnTo>
                    <a:pt x="223" y="115"/>
                  </a:lnTo>
                  <a:lnTo>
                    <a:pt x="221" y="115"/>
                  </a:lnTo>
                  <a:lnTo>
                    <a:pt x="221" y="113"/>
                  </a:lnTo>
                  <a:lnTo>
                    <a:pt x="219" y="113"/>
                  </a:lnTo>
                  <a:lnTo>
                    <a:pt x="219" y="112"/>
                  </a:lnTo>
                  <a:lnTo>
                    <a:pt x="217" y="112"/>
                  </a:lnTo>
                  <a:lnTo>
                    <a:pt x="215" y="112"/>
                  </a:lnTo>
                  <a:lnTo>
                    <a:pt x="213" y="113"/>
                  </a:lnTo>
                  <a:lnTo>
                    <a:pt x="211" y="113"/>
                  </a:lnTo>
                  <a:lnTo>
                    <a:pt x="211" y="115"/>
                  </a:lnTo>
                  <a:lnTo>
                    <a:pt x="209" y="117"/>
                  </a:lnTo>
                  <a:lnTo>
                    <a:pt x="209" y="119"/>
                  </a:lnTo>
                  <a:lnTo>
                    <a:pt x="209" y="121"/>
                  </a:lnTo>
                  <a:lnTo>
                    <a:pt x="209" y="121"/>
                  </a:lnTo>
                  <a:lnTo>
                    <a:pt x="199" y="121"/>
                  </a:lnTo>
                  <a:lnTo>
                    <a:pt x="199" y="127"/>
                  </a:lnTo>
                  <a:lnTo>
                    <a:pt x="203" y="129"/>
                  </a:lnTo>
                  <a:lnTo>
                    <a:pt x="207" y="131"/>
                  </a:lnTo>
                  <a:lnTo>
                    <a:pt x="211" y="137"/>
                  </a:lnTo>
                  <a:lnTo>
                    <a:pt x="215" y="140"/>
                  </a:lnTo>
                  <a:lnTo>
                    <a:pt x="219" y="146"/>
                  </a:lnTo>
                  <a:lnTo>
                    <a:pt x="221" y="150"/>
                  </a:lnTo>
                  <a:lnTo>
                    <a:pt x="223" y="154"/>
                  </a:lnTo>
                  <a:lnTo>
                    <a:pt x="224" y="156"/>
                  </a:lnTo>
                  <a:lnTo>
                    <a:pt x="224" y="156"/>
                  </a:lnTo>
                  <a:lnTo>
                    <a:pt x="224" y="158"/>
                  </a:lnTo>
                  <a:lnTo>
                    <a:pt x="223" y="160"/>
                  </a:lnTo>
                  <a:lnTo>
                    <a:pt x="223" y="160"/>
                  </a:lnTo>
                  <a:lnTo>
                    <a:pt x="223" y="161"/>
                  </a:lnTo>
                  <a:lnTo>
                    <a:pt x="223" y="161"/>
                  </a:lnTo>
                  <a:lnTo>
                    <a:pt x="223" y="163"/>
                  </a:lnTo>
                  <a:lnTo>
                    <a:pt x="224" y="165"/>
                  </a:lnTo>
                  <a:lnTo>
                    <a:pt x="221" y="165"/>
                  </a:lnTo>
                  <a:lnTo>
                    <a:pt x="219" y="165"/>
                  </a:lnTo>
                  <a:lnTo>
                    <a:pt x="217" y="167"/>
                  </a:lnTo>
                  <a:lnTo>
                    <a:pt x="215" y="167"/>
                  </a:lnTo>
                  <a:lnTo>
                    <a:pt x="213" y="169"/>
                  </a:lnTo>
                  <a:lnTo>
                    <a:pt x="213" y="169"/>
                  </a:lnTo>
                  <a:lnTo>
                    <a:pt x="211" y="171"/>
                  </a:lnTo>
                  <a:lnTo>
                    <a:pt x="209" y="171"/>
                  </a:lnTo>
                  <a:lnTo>
                    <a:pt x="203" y="171"/>
                  </a:lnTo>
                  <a:lnTo>
                    <a:pt x="199" y="169"/>
                  </a:lnTo>
                  <a:lnTo>
                    <a:pt x="196" y="169"/>
                  </a:lnTo>
                  <a:lnTo>
                    <a:pt x="192" y="167"/>
                  </a:lnTo>
                  <a:lnTo>
                    <a:pt x="190" y="165"/>
                  </a:lnTo>
                  <a:lnTo>
                    <a:pt x="186" y="163"/>
                  </a:lnTo>
                  <a:lnTo>
                    <a:pt x="184" y="160"/>
                  </a:lnTo>
                  <a:lnTo>
                    <a:pt x="182" y="158"/>
                  </a:lnTo>
                  <a:lnTo>
                    <a:pt x="175" y="158"/>
                  </a:lnTo>
                  <a:lnTo>
                    <a:pt x="176" y="161"/>
                  </a:lnTo>
                  <a:lnTo>
                    <a:pt x="180" y="165"/>
                  </a:lnTo>
                  <a:lnTo>
                    <a:pt x="182" y="169"/>
                  </a:lnTo>
                  <a:lnTo>
                    <a:pt x="186" y="171"/>
                  </a:lnTo>
                  <a:lnTo>
                    <a:pt x="190" y="173"/>
                  </a:lnTo>
                  <a:lnTo>
                    <a:pt x="192" y="177"/>
                  </a:lnTo>
                  <a:lnTo>
                    <a:pt x="194" y="179"/>
                  </a:lnTo>
                  <a:lnTo>
                    <a:pt x="194" y="183"/>
                  </a:lnTo>
                  <a:lnTo>
                    <a:pt x="194" y="183"/>
                  </a:lnTo>
                  <a:lnTo>
                    <a:pt x="194" y="183"/>
                  </a:lnTo>
                  <a:lnTo>
                    <a:pt x="192" y="183"/>
                  </a:lnTo>
                  <a:lnTo>
                    <a:pt x="192" y="185"/>
                  </a:lnTo>
                  <a:lnTo>
                    <a:pt x="190" y="185"/>
                  </a:lnTo>
                  <a:lnTo>
                    <a:pt x="190" y="185"/>
                  </a:lnTo>
                  <a:lnTo>
                    <a:pt x="188" y="185"/>
                  </a:lnTo>
                  <a:lnTo>
                    <a:pt x="186" y="185"/>
                  </a:lnTo>
                  <a:lnTo>
                    <a:pt x="180" y="185"/>
                  </a:lnTo>
                  <a:lnTo>
                    <a:pt x="175" y="183"/>
                  </a:lnTo>
                  <a:lnTo>
                    <a:pt x="165" y="181"/>
                  </a:lnTo>
                  <a:lnTo>
                    <a:pt x="157" y="179"/>
                  </a:lnTo>
                  <a:lnTo>
                    <a:pt x="150" y="175"/>
                  </a:lnTo>
                  <a:lnTo>
                    <a:pt x="142" y="173"/>
                  </a:lnTo>
                  <a:lnTo>
                    <a:pt x="138" y="169"/>
                  </a:lnTo>
                  <a:lnTo>
                    <a:pt x="136" y="165"/>
                  </a:lnTo>
                  <a:lnTo>
                    <a:pt x="134" y="161"/>
                  </a:lnTo>
                  <a:lnTo>
                    <a:pt x="132" y="160"/>
                  </a:lnTo>
                  <a:lnTo>
                    <a:pt x="132" y="156"/>
                  </a:lnTo>
                  <a:lnTo>
                    <a:pt x="130" y="154"/>
                  </a:lnTo>
                  <a:lnTo>
                    <a:pt x="127" y="152"/>
                  </a:lnTo>
                  <a:lnTo>
                    <a:pt x="125" y="150"/>
                  </a:lnTo>
                  <a:lnTo>
                    <a:pt x="123" y="148"/>
                  </a:lnTo>
                  <a:lnTo>
                    <a:pt x="123" y="148"/>
                  </a:lnTo>
                  <a:lnTo>
                    <a:pt x="119" y="146"/>
                  </a:lnTo>
                  <a:lnTo>
                    <a:pt x="115" y="144"/>
                  </a:lnTo>
                  <a:lnTo>
                    <a:pt x="113" y="144"/>
                  </a:lnTo>
                  <a:lnTo>
                    <a:pt x="109" y="142"/>
                  </a:lnTo>
                  <a:lnTo>
                    <a:pt x="105" y="142"/>
                  </a:lnTo>
                  <a:lnTo>
                    <a:pt x="104" y="140"/>
                  </a:lnTo>
                  <a:lnTo>
                    <a:pt x="104" y="138"/>
                  </a:lnTo>
                  <a:lnTo>
                    <a:pt x="102" y="135"/>
                  </a:lnTo>
                  <a:lnTo>
                    <a:pt x="104" y="135"/>
                  </a:lnTo>
                  <a:lnTo>
                    <a:pt x="105" y="135"/>
                  </a:lnTo>
                  <a:lnTo>
                    <a:pt x="109" y="133"/>
                  </a:lnTo>
                  <a:lnTo>
                    <a:pt x="115" y="133"/>
                  </a:lnTo>
                  <a:lnTo>
                    <a:pt x="119" y="133"/>
                  </a:lnTo>
                  <a:lnTo>
                    <a:pt x="123" y="133"/>
                  </a:lnTo>
                  <a:lnTo>
                    <a:pt x="127" y="131"/>
                  </a:lnTo>
                  <a:lnTo>
                    <a:pt x="129" y="131"/>
                  </a:lnTo>
                  <a:lnTo>
                    <a:pt x="129" y="129"/>
                  </a:lnTo>
                  <a:lnTo>
                    <a:pt x="129" y="127"/>
                  </a:lnTo>
                  <a:lnTo>
                    <a:pt x="129" y="125"/>
                  </a:lnTo>
                  <a:lnTo>
                    <a:pt x="130" y="123"/>
                  </a:lnTo>
                  <a:lnTo>
                    <a:pt x="130" y="121"/>
                  </a:lnTo>
                  <a:lnTo>
                    <a:pt x="130" y="121"/>
                  </a:lnTo>
                  <a:lnTo>
                    <a:pt x="132" y="119"/>
                  </a:lnTo>
                  <a:lnTo>
                    <a:pt x="132" y="117"/>
                  </a:lnTo>
                  <a:lnTo>
                    <a:pt x="134" y="117"/>
                  </a:lnTo>
                  <a:lnTo>
                    <a:pt x="138" y="117"/>
                  </a:lnTo>
                  <a:lnTo>
                    <a:pt x="142" y="117"/>
                  </a:lnTo>
                  <a:lnTo>
                    <a:pt x="144" y="115"/>
                  </a:lnTo>
                  <a:lnTo>
                    <a:pt x="146" y="115"/>
                  </a:lnTo>
                  <a:lnTo>
                    <a:pt x="148" y="113"/>
                  </a:lnTo>
                  <a:lnTo>
                    <a:pt x="148" y="113"/>
                  </a:lnTo>
                  <a:lnTo>
                    <a:pt x="150" y="112"/>
                  </a:lnTo>
                  <a:lnTo>
                    <a:pt x="161" y="112"/>
                  </a:lnTo>
                  <a:lnTo>
                    <a:pt x="163" y="115"/>
                  </a:lnTo>
                  <a:lnTo>
                    <a:pt x="163" y="119"/>
                  </a:lnTo>
                  <a:lnTo>
                    <a:pt x="165" y="121"/>
                  </a:lnTo>
                  <a:lnTo>
                    <a:pt x="169" y="121"/>
                  </a:lnTo>
                  <a:lnTo>
                    <a:pt x="171" y="121"/>
                  </a:lnTo>
                  <a:lnTo>
                    <a:pt x="175" y="121"/>
                  </a:lnTo>
                  <a:lnTo>
                    <a:pt x="176" y="121"/>
                  </a:lnTo>
                  <a:lnTo>
                    <a:pt x="180" y="121"/>
                  </a:lnTo>
                  <a:lnTo>
                    <a:pt x="184" y="121"/>
                  </a:lnTo>
                  <a:lnTo>
                    <a:pt x="188" y="121"/>
                  </a:lnTo>
                  <a:lnTo>
                    <a:pt x="190" y="121"/>
                  </a:lnTo>
                  <a:lnTo>
                    <a:pt x="192" y="121"/>
                  </a:lnTo>
                  <a:lnTo>
                    <a:pt x="194" y="119"/>
                  </a:lnTo>
                  <a:lnTo>
                    <a:pt x="194" y="119"/>
                  </a:lnTo>
                  <a:lnTo>
                    <a:pt x="196" y="119"/>
                  </a:lnTo>
                  <a:lnTo>
                    <a:pt x="196" y="117"/>
                  </a:lnTo>
                  <a:lnTo>
                    <a:pt x="196" y="117"/>
                  </a:lnTo>
                  <a:lnTo>
                    <a:pt x="196" y="117"/>
                  </a:lnTo>
                  <a:lnTo>
                    <a:pt x="196" y="115"/>
                  </a:lnTo>
                  <a:lnTo>
                    <a:pt x="196" y="115"/>
                  </a:lnTo>
                  <a:lnTo>
                    <a:pt x="196" y="113"/>
                  </a:lnTo>
                  <a:lnTo>
                    <a:pt x="196" y="113"/>
                  </a:lnTo>
                  <a:lnTo>
                    <a:pt x="196" y="113"/>
                  </a:lnTo>
                  <a:lnTo>
                    <a:pt x="196" y="112"/>
                  </a:lnTo>
                  <a:lnTo>
                    <a:pt x="171" y="108"/>
                  </a:lnTo>
                  <a:lnTo>
                    <a:pt x="169" y="108"/>
                  </a:lnTo>
                  <a:lnTo>
                    <a:pt x="167" y="110"/>
                  </a:lnTo>
                  <a:lnTo>
                    <a:pt x="165" y="110"/>
                  </a:lnTo>
                  <a:lnTo>
                    <a:pt x="163" y="110"/>
                  </a:lnTo>
                  <a:lnTo>
                    <a:pt x="161" y="112"/>
                  </a:lnTo>
                  <a:lnTo>
                    <a:pt x="159" y="112"/>
                  </a:lnTo>
                  <a:lnTo>
                    <a:pt x="159" y="112"/>
                  </a:lnTo>
                  <a:lnTo>
                    <a:pt x="157" y="112"/>
                  </a:lnTo>
                  <a:lnTo>
                    <a:pt x="157" y="112"/>
                  </a:lnTo>
                  <a:lnTo>
                    <a:pt x="155" y="112"/>
                  </a:lnTo>
                  <a:lnTo>
                    <a:pt x="153" y="112"/>
                  </a:lnTo>
                  <a:lnTo>
                    <a:pt x="153" y="112"/>
                  </a:lnTo>
                  <a:lnTo>
                    <a:pt x="152" y="112"/>
                  </a:lnTo>
                  <a:lnTo>
                    <a:pt x="152" y="112"/>
                  </a:lnTo>
                  <a:lnTo>
                    <a:pt x="150" y="112"/>
                  </a:lnTo>
                  <a:lnTo>
                    <a:pt x="150" y="112"/>
                  </a:lnTo>
                  <a:lnTo>
                    <a:pt x="150" y="110"/>
                  </a:lnTo>
                  <a:lnTo>
                    <a:pt x="152" y="106"/>
                  </a:lnTo>
                  <a:lnTo>
                    <a:pt x="155" y="104"/>
                  </a:lnTo>
                  <a:lnTo>
                    <a:pt x="157" y="102"/>
                  </a:lnTo>
                  <a:lnTo>
                    <a:pt x="159" y="100"/>
                  </a:lnTo>
                  <a:lnTo>
                    <a:pt x="161" y="98"/>
                  </a:lnTo>
                  <a:lnTo>
                    <a:pt x="163" y="94"/>
                  </a:lnTo>
                  <a:lnTo>
                    <a:pt x="163" y="92"/>
                  </a:lnTo>
                  <a:lnTo>
                    <a:pt x="163" y="90"/>
                  </a:lnTo>
                  <a:lnTo>
                    <a:pt x="163" y="89"/>
                  </a:lnTo>
                  <a:lnTo>
                    <a:pt x="163" y="89"/>
                  </a:lnTo>
                  <a:lnTo>
                    <a:pt x="163" y="87"/>
                  </a:lnTo>
                  <a:lnTo>
                    <a:pt x="163" y="85"/>
                  </a:lnTo>
                  <a:lnTo>
                    <a:pt x="163" y="85"/>
                  </a:lnTo>
                  <a:lnTo>
                    <a:pt x="163" y="83"/>
                  </a:lnTo>
                  <a:lnTo>
                    <a:pt x="163" y="83"/>
                  </a:lnTo>
                  <a:lnTo>
                    <a:pt x="157" y="83"/>
                  </a:lnTo>
                  <a:lnTo>
                    <a:pt x="153" y="81"/>
                  </a:lnTo>
                  <a:lnTo>
                    <a:pt x="150" y="77"/>
                  </a:lnTo>
                  <a:lnTo>
                    <a:pt x="146" y="75"/>
                  </a:lnTo>
                  <a:lnTo>
                    <a:pt x="142" y="71"/>
                  </a:lnTo>
                  <a:lnTo>
                    <a:pt x="138" y="67"/>
                  </a:lnTo>
                  <a:lnTo>
                    <a:pt x="136" y="64"/>
                  </a:lnTo>
                  <a:lnTo>
                    <a:pt x="136" y="62"/>
                  </a:lnTo>
                  <a:lnTo>
                    <a:pt x="132" y="62"/>
                  </a:lnTo>
                  <a:lnTo>
                    <a:pt x="130" y="62"/>
                  </a:lnTo>
                  <a:lnTo>
                    <a:pt x="129" y="60"/>
                  </a:lnTo>
                  <a:lnTo>
                    <a:pt x="127" y="56"/>
                  </a:lnTo>
                  <a:lnTo>
                    <a:pt x="125" y="54"/>
                  </a:lnTo>
                  <a:lnTo>
                    <a:pt x="123" y="52"/>
                  </a:lnTo>
                  <a:lnTo>
                    <a:pt x="121" y="50"/>
                  </a:lnTo>
                  <a:lnTo>
                    <a:pt x="119" y="50"/>
                  </a:lnTo>
                  <a:lnTo>
                    <a:pt x="115" y="50"/>
                  </a:lnTo>
                  <a:lnTo>
                    <a:pt x="113" y="50"/>
                  </a:lnTo>
                  <a:lnTo>
                    <a:pt x="111" y="52"/>
                  </a:lnTo>
                  <a:lnTo>
                    <a:pt x="109" y="54"/>
                  </a:lnTo>
                  <a:lnTo>
                    <a:pt x="109" y="58"/>
                  </a:lnTo>
                  <a:lnTo>
                    <a:pt x="107" y="60"/>
                  </a:lnTo>
                  <a:lnTo>
                    <a:pt x="107" y="62"/>
                  </a:lnTo>
                  <a:lnTo>
                    <a:pt x="105" y="64"/>
                  </a:lnTo>
                  <a:lnTo>
                    <a:pt x="96" y="64"/>
                  </a:lnTo>
                  <a:lnTo>
                    <a:pt x="90" y="60"/>
                  </a:lnTo>
                  <a:lnTo>
                    <a:pt x="84" y="58"/>
                  </a:lnTo>
                  <a:lnTo>
                    <a:pt x="77" y="56"/>
                  </a:lnTo>
                  <a:lnTo>
                    <a:pt x="71" y="56"/>
                  </a:lnTo>
                  <a:lnTo>
                    <a:pt x="65" y="54"/>
                  </a:lnTo>
                  <a:lnTo>
                    <a:pt x="58" y="54"/>
                  </a:lnTo>
                  <a:lnTo>
                    <a:pt x="52" y="54"/>
                  </a:lnTo>
                  <a:lnTo>
                    <a:pt x="46" y="54"/>
                  </a:lnTo>
                  <a:lnTo>
                    <a:pt x="42" y="54"/>
                  </a:lnTo>
                  <a:lnTo>
                    <a:pt x="38" y="54"/>
                  </a:lnTo>
                  <a:lnTo>
                    <a:pt x="36" y="56"/>
                  </a:lnTo>
                  <a:lnTo>
                    <a:pt x="34" y="58"/>
                  </a:lnTo>
                  <a:lnTo>
                    <a:pt x="33" y="58"/>
                  </a:lnTo>
                  <a:lnTo>
                    <a:pt x="31" y="60"/>
                  </a:lnTo>
                  <a:lnTo>
                    <a:pt x="29" y="60"/>
                  </a:lnTo>
                  <a:lnTo>
                    <a:pt x="25" y="62"/>
                  </a:lnTo>
                  <a:lnTo>
                    <a:pt x="25" y="62"/>
                  </a:lnTo>
                  <a:lnTo>
                    <a:pt x="25" y="60"/>
                  </a:lnTo>
                  <a:lnTo>
                    <a:pt x="23" y="60"/>
                  </a:lnTo>
                  <a:lnTo>
                    <a:pt x="23" y="58"/>
                  </a:lnTo>
                  <a:lnTo>
                    <a:pt x="23" y="56"/>
                  </a:lnTo>
                  <a:lnTo>
                    <a:pt x="21" y="56"/>
                  </a:lnTo>
                  <a:lnTo>
                    <a:pt x="21" y="54"/>
                  </a:lnTo>
                  <a:lnTo>
                    <a:pt x="19" y="54"/>
                  </a:lnTo>
                  <a:lnTo>
                    <a:pt x="17" y="54"/>
                  </a:lnTo>
                  <a:lnTo>
                    <a:pt x="13" y="54"/>
                  </a:lnTo>
                  <a:lnTo>
                    <a:pt x="10" y="56"/>
                  </a:lnTo>
                  <a:lnTo>
                    <a:pt x="8" y="56"/>
                  </a:lnTo>
                  <a:lnTo>
                    <a:pt x="6" y="56"/>
                  </a:lnTo>
                  <a:lnTo>
                    <a:pt x="4" y="56"/>
                  </a:lnTo>
                  <a:lnTo>
                    <a:pt x="2" y="54"/>
                  </a:lnTo>
                  <a:lnTo>
                    <a:pt x="0" y="52"/>
                  </a:lnTo>
                  <a:lnTo>
                    <a:pt x="2" y="50"/>
                  </a:lnTo>
                  <a:lnTo>
                    <a:pt x="6" y="48"/>
                  </a:lnTo>
                  <a:lnTo>
                    <a:pt x="10" y="46"/>
                  </a:lnTo>
                  <a:lnTo>
                    <a:pt x="13" y="46"/>
                  </a:lnTo>
                  <a:lnTo>
                    <a:pt x="15" y="46"/>
                  </a:lnTo>
                  <a:lnTo>
                    <a:pt x="19" y="46"/>
                  </a:lnTo>
                  <a:lnTo>
                    <a:pt x="21" y="46"/>
                  </a:lnTo>
                  <a:lnTo>
                    <a:pt x="23" y="46"/>
                  </a:lnTo>
                  <a:lnTo>
                    <a:pt x="23" y="46"/>
                  </a:lnTo>
                  <a:lnTo>
                    <a:pt x="23" y="46"/>
                  </a:lnTo>
                  <a:lnTo>
                    <a:pt x="23" y="44"/>
                  </a:lnTo>
                  <a:lnTo>
                    <a:pt x="23" y="44"/>
                  </a:lnTo>
                  <a:lnTo>
                    <a:pt x="23" y="42"/>
                  </a:lnTo>
                  <a:lnTo>
                    <a:pt x="23" y="42"/>
                  </a:lnTo>
                  <a:lnTo>
                    <a:pt x="23" y="41"/>
                  </a:lnTo>
                  <a:lnTo>
                    <a:pt x="23" y="39"/>
                  </a:lnTo>
                  <a:lnTo>
                    <a:pt x="21" y="41"/>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89" name="Freeform 243"/>
            <p:cNvSpPr>
              <a:spLocks/>
            </p:cNvSpPr>
            <p:nvPr/>
          </p:nvSpPr>
          <p:spPr bwMode="auto">
            <a:xfrm>
              <a:off x="1713" y="990"/>
              <a:ext cx="356" cy="105"/>
            </a:xfrm>
            <a:custGeom>
              <a:avLst/>
              <a:gdLst>
                <a:gd name="T0" fmla="*/ 220 w 356"/>
                <a:gd name="T1" fmla="*/ 10 h 96"/>
                <a:gd name="T2" fmla="*/ 226 w 356"/>
                <a:gd name="T3" fmla="*/ 8 h 96"/>
                <a:gd name="T4" fmla="*/ 237 w 356"/>
                <a:gd name="T5" fmla="*/ 2 h 96"/>
                <a:gd name="T6" fmla="*/ 243 w 356"/>
                <a:gd name="T7" fmla="*/ 8 h 96"/>
                <a:gd name="T8" fmla="*/ 270 w 356"/>
                <a:gd name="T9" fmla="*/ 2 h 96"/>
                <a:gd name="T10" fmla="*/ 295 w 356"/>
                <a:gd name="T11" fmla="*/ 0 h 96"/>
                <a:gd name="T12" fmla="*/ 312 w 356"/>
                <a:gd name="T13" fmla="*/ 4 h 96"/>
                <a:gd name="T14" fmla="*/ 320 w 356"/>
                <a:gd name="T15" fmla="*/ 4 h 96"/>
                <a:gd name="T16" fmla="*/ 345 w 356"/>
                <a:gd name="T17" fmla="*/ 6 h 96"/>
                <a:gd name="T18" fmla="*/ 337 w 356"/>
                <a:gd name="T19" fmla="*/ 18 h 96"/>
                <a:gd name="T20" fmla="*/ 293 w 356"/>
                <a:gd name="T21" fmla="*/ 23 h 96"/>
                <a:gd name="T22" fmla="*/ 285 w 356"/>
                <a:gd name="T23" fmla="*/ 31 h 96"/>
                <a:gd name="T24" fmla="*/ 280 w 356"/>
                <a:gd name="T25" fmla="*/ 29 h 96"/>
                <a:gd name="T26" fmla="*/ 264 w 356"/>
                <a:gd name="T27" fmla="*/ 29 h 96"/>
                <a:gd name="T28" fmla="*/ 260 w 356"/>
                <a:gd name="T29" fmla="*/ 35 h 96"/>
                <a:gd name="T30" fmla="*/ 193 w 356"/>
                <a:gd name="T31" fmla="*/ 45 h 96"/>
                <a:gd name="T32" fmla="*/ 170 w 356"/>
                <a:gd name="T33" fmla="*/ 52 h 96"/>
                <a:gd name="T34" fmla="*/ 168 w 356"/>
                <a:gd name="T35" fmla="*/ 48 h 96"/>
                <a:gd name="T36" fmla="*/ 155 w 356"/>
                <a:gd name="T37" fmla="*/ 48 h 96"/>
                <a:gd name="T38" fmla="*/ 163 w 356"/>
                <a:gd name="T39" fmla="*/ 54 h 96"/>
                <a:gd name="T40" fmla="*/ 161 w 356"/>
                <a:gd name="T41" fmla="*/ 64 h 96"/>
                <a:gd name="T42" fmla="*/ 147 w 356"/>
                <a:gd name="T43" fmla="*/ 69 h 96"/>
                <a:gd name="T44" fmla="*/ 132 w 356"/>
                <a:gd name="T45" fmla="*/ 69 h 96"/>
                <a:gd name="T46" fmla="*/ 111 w 356"/>
                <a:gd name="T47" fmla="*/ 71 h 96"/>
                <a:gd name="T48" fmla="*/ 111 w 356"/>
                <a:gd name="T49" fmla="*/ 75 h 96"/>
                <a:gd name="T50" fmla="*/ 117 w 356"/>
                <a:gd name="T51" fmla="*/ 79 h 96"/>
                <a:gd name="T52" fmla="*/ 101 w 356"/>
                <a:gd name="T53" fmla="*/ 94 h 96"/>
                <a:gd name="T54" fmla="*/ 84 w 356"/>
                <a:gd name="T55" fmla="*/ 91 h 96"/>
                <a:gd name="T56" fmla="*/ 51 w 356"/>
                <a:gd name="T57" fmla="*/ 85 h 96"/>
                <a:gd name="T58" fmla="*/ 0 w 356"/>
                <a:gd name="T59" fmla="*/ 87 h 96"/>
                <a:gd name="T60" fmla="*/ 28 w 356"/>
                <a:gd name="T61" fmla="*/ 69 h 96"/>
                <a:gd name="T62" fmla="*/ 40 w 356"/>
                <a:gd name="T63" fmla="*/ 68 h 96"/>
                <a:gd name="T64" fmla="*/ 46 w 356"/>
                <a:gd name="T65" fmla="*/ 68 h 96"/>
                <a:gd name="T66" fmla="*/ 53 w 356"/>
                <a:gd name="T67" fmla="*/ 64 h 96"/>
                <a:gd name="T68" fmla="*/ 65 w 356"/>
                <a:gd name="T69" fmla="*/ 73 h 96"/>
                <a:gd name="T70" fmla="*/ 63 w 356"/>
                <a:gd name="T71" fmla="*/ 60 h 96"/>
                <a:gd name="T72" fmla="*/ 55 w 356"/>
                <a:gd name="T73" fmla="*/ 54 h 96"/>
                <a:gd name="T74" fmla="*/ 67 w 356"/>
                <a:gd name="T75" fmla="*/ 50 h 96"/>
                <a:gd name="T76" fmla="*/ 86 w 356"/>
                <a:gd name="T77" fmla="*/ 54 h 96"/>
                <a:gd name="T78" fmla="*/ 105 w 356"/>
                <a:gd name="T79" fmla="*/ 54 h 96"/>
                <a:gd name="T80" fmla="*/ 113 w 356"/>
                <a:gd name="T81" fmla="*/ 50 h 96"/>
                <a:gd name="T82" fmla="*/ 84 w 356"/>
                <a:gd name="T83" fmla="*/ 46 h 96"/>
                <a:gd name="T84" fmla="*/ 101 w 356"/>
                <a:gd name="T85" fmla="*/ 41 h 96"/>
                <a:gd name="T86" fmla="*/ 120 w 356"/>
                <a:gd name="T87" fmla="*/ 43 h 96"/>
                <a:gd name="T88" fmla="*/ 138 w 356"/>
                <a:gd name="T89" fmla="*/ 45 h 96"/>
                <a:gd name="T90" fmla="*/ 136 w 356"/>
                <a:gd name="T91" fmla="*/ 39 h 96"/>
                <a:gd name="T92" fmla="*/ 184 w 356"/>
                <a:gd name="T93" fmla="*/ 31 h 96"/>
                <a:gd name="T94" fmla="*/ 186 w 356"/>
                <a:gd name="T95" fmla="*/ 25 h 96"/>
                <a:gd name="T96" fmla="*/ 174 w 356"/>
                <a:gd name="T97" fmla="*/ 33 h 96"/>
                <a:gd name="T98" fmla="*/ 151 w 356"/>
                <a:gd name="T99" fmla="*/ 31 h 96"/>
                <a:gd name="T100" fmla="*/ 117 w 356"/>
                <a:gd name="T101" fmla="*/ 33 h 96"/>
                <a:gd name="T102" fmla="*/ 65 w 356"/>
                <a:gd name="T103" fmla="*/ 21 h 96"/>
                <a:gd name="T104" fmla="*/ 126 w 356"/>
                <a:gd name="T105" fmla="*/ 14 h 96"/>
                <a:gd name="T106" fmla="*/ 178 w 356"/>
                <a:gd name="T107" fmla="*/ 8 h 96"/>
                <a:gd name="T108" fmla="*/ 197 w 356"/>
                <a:gd name="T109" fmla="*/ 4 h 96"/>
                <a:gd name="T110" fmla="*/ 211 w 356"/>
                <a:gd name="T111" fmla="*/ 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56" h="96">
                  <a:moveTo>
                    <a:pt x="216" y="8"/>
                  </a:moveTo>
                  <a:lnTo>
                    <a:pt x="216" y="8"/>
                  </a:lnTo>
                  <a:lnTo>
                    <a:pt x="216" y="8"/>
                  </a:lnTo>
                  <a:lnTo>
                    <a:pt x="218" y="8"/>
                  </a:lnTo>
                  <a:lnTo>
                    <a:pt x="220" y="8"/>
                  </a:lnTo>
                  <a:lnTo>
                    <a:pt x="220" y="10"/>
                  </a:lnTo>
                  <a:lnTo>
                    <a:pt x="222" y="10"/>
                  </a:lnTo>
                  <a:lnTo>
                    <a:pt x="222" y="10"/>
                  </a:lnTo>
                  <a:lnTo>
                    <a:pt x="224" y="12"/>
                  </a:lnTo>
                  <a:lnTo>
                    <a:pt x="224" y="10"/>
                  </a:lnTo>
                  <a:lnTo>
                    <a:pt x="224" y="8"/>
                  </a:lnTo>
                  <a:lnTo>
                    <a:pt x="226" y="8"/>
                  </a:lnTo>
                  <a:lnTo>
                    <a:pt x="228" y="6"/>
                  </a:lnTo>
                  <a:lnTo>
                    <a:pt x="228" y="4"/>
                  </a:lnTo>
                  <a:lnTo>
                    <a:pt x="230" y="2"/>
                  </a:lnTo>
                  <a:lnTo>
                    <a:pt x="232" y="2"/>
                  </a:lnTo>
                  <a:lnTo>
                    <a:pt x="236" y="2"/>
                  </a:lnTo>
                  <a:lnTo>
                    <a:pt x="237" y="2"/>
                  </a:lnTo>
                  <a:lnTo>
                    <a:pt x="237" y="2"/>
                  </a:lnTo>
                  <a:lnTo>
                    <a:pt x="239" y="4"/>
                  </a:lnTo>
                  <a:lnTo>
                    <a:pt x="239" y="4"/>
                  </a:lnTo>
                  <a:lnTo>
                    <a:pt x="241" y="6"/>
                  </a:lnTo>
                  <a:lnTo>
                    <a:pt x="243" y="6"/>
                  </a:lnTo>
                  <a:lnTo>
                    <a:pt x="243" y="8"/>
                  </a:lnTo>
                  <a:lnTo>
                    <a:pt x="245" y="8"/>
                  </a:lnTo>
                  <a:lnTo>
                    <a:pt x="251" y="6"/>
                  </a:lnTo>
                  <a:lnTo>
                    <a:pt x="255" y="6"/>
                  </a:lnTo>
                  <a:lnTo>
                    <a:pt x="260" y="4"/>
                  </a:lnTo>
                  <a:lnTo>
                    <a:pt x="264" y="4"/>
                  </a:lnTo>
                  <a:lnTo>
                    <a:pt x="270" y="2"/>
                  </a:lnTo>
                  <a:lnTo>
                    <a:pt x="274" y="0"/>
                  </a:lnTo>
                  <a:lnTo>
                    <a:pt x="280" y="0"/>
                  </a:lnTo>
                  <a:lnTo>
                    <a:pt x="285" y="0"/>
                  </a:lnTo>
                  <a:lnTo>
                    <a:pt x="289" y="0"/>
                  </a:lnTo>
                  <a:lnTo>
                    <a:pt x="291" y="0"/>
                  </a:lnTo>
                  <a:lnTo>
                    <a:pt x="295" y="0"/>
                  </a:lnTo>
                  <a:lnTo>
                    <a:pt x="299" y="2"/>
                  </a:lnTo>
                  <a:lnTo>
                    <a:pt x="303" y="2"/>
                  </a:lnTo>
                  <a:lnTo>
                    <a:pt x="305" y="2"/>
                  </a:lnTo>
                  <a:lnTo>
                    <a:pt x="308" y="4"/>
                  </a:lnTo>
                  <a:lnTo>
                    <a:pt x="310" y="4"/>
                  </a:lnTo>
                  <a:lnTo>
                    <a:pt x="312" y="4"/>
                  </a:lnTo>
                  <a:lnTo>
                    <a:pt x="312" y="4"/>
                  </a:lnTo>
                  <a:lnTo>
                    <a:pt x="314" y="4"/>
                  </a:lnTo>
                  <a:lnTo>
                    <a:pt x="316" y="4"/>
                  </a:lnTo>
                  <a:lnTo>
                    <a:pt x="318" y="4"/>
                  </a:lnTo>
                  <a:lnTo>
                    <a:pt x="318" y="4"/>
                  </a:lnTo>
                  <a:lnTo>
                    <a:pt x="320" y="4"/>
                  </a:lnTo>
                  <a:lnTo>
                    <a:pt x="324" y="4"/>
                  </a:lnTo>
                  <a:lnTo>
                    <a:pt x="328" y="4"/>
                  </a:lnTo>
                  <a:lnTo>
                    <a:pt x="333" y="4"/>
                  </a:lnTo>
                  <a:lnTo>
                    <a:pt x="337" y="4"/>
                  </a:lnTo>
                  <a:lnTo>
                    <a:pt x="341" y="4"/>
                  </a:lnTo>
                  <a:lnTo>
                    <a:pt x="345" y="6"/>
                  </a:lnTo>
                  <a:lnTo>
                    <a:pt x="349" y="6"/>
                  </a:lnTo>
                  <a:lnTo>
                    <a:pt x="353" y="8"/>
                  </a:lnTo>
                  <a:lnTo>
                    <a:pt x="356" y="10"/>
                  </a:lnTo>
                  <a:lnTo>
                    <a:pt x="353" y="14"/>
                  </a:lnTo>
                  <a:lnTo>
                    <a:pt x="345" y="16"/>
                  </a:lnTo>
                  <a:lnTo>
                    <a:pt x="337" y="18"/>
                  </a:lnTo>
                  <a:lnTo>
                    <a:pt x="328" y="18"/>
                  </a:lnTo>
                  <a:lnTo>
                    <a:pt x="318" y="20"/>
                  </a:lnTo>
                  <a:lnTo>
                    <a:pt x="308" y="20"/>
                  </a:lnTo>
                  <a:lnTo>
                    <a:pt x="301" y="21"/>
                  </a:lnTo>
                  <a:lnTo>
                    <a:pt x="293" y="23"/>
                  </a:lnTo>
                  <a:lnTo>
                    <a:pt x="293" y="23"/>
                  </a:lnTo>
                  <a:lnTo>
                    <a:pt x="291" y="25"/>
                  </a:lnTo>
                  <a:lnTo>
                    <a:pt x="291" y="27"/>
                  </a:lnTo>
                  <a:lnTo>
                    <a:pt x="289" y="27"/>
                  </a:lnTo>
                  <a:lnTo>
                    <a:pt x="289" y="29"/>
                  </a:lnTo>
                  <a:lnTo>
                    <a:pt x="287" y="29"/>
                  </a:lnTo>
                  <a:lnTo>
                    <a:pt x="285" y="31"/>
                  </a:lnTo>
                  <a:lnTo>
                    <a:pt x="284" y="31"/>
                  </a:lnTo>
                  <a:lnTo>
                    <a:pt x="284" y="31"/>
                  </a:lnTo>
                  <a:lnTo>
                    <a:pt x="282" y="31"/>
                  </a:lnTo>
                  <a:lnTo>
                    <a:pt x="282" y="31"/>
                  </a:lnTo>
                  <a:lnTo>
                    <a:pt x="280" y="29"/>
                  </a:lnTo>
                  <a:lnTo>
                    <a:pt x="280" y="29"/>
                  </a:lnTo>
                  <a:lnTo>
                    <a:pt x="278" y="29"/>
                  </a:lnTo>
                  <a:lnTo>
                    <a:pt x="278" y="27"/>
                  </a:lnTo>
                  <a:lnTo>
                    <a:pt x="276" y="27"/>
                  </a:lnTo>
                  <a:lnTo>
                    <a:pt x="264" y="27"/>
                  </a:lnTo>
                  <a:lnTo>
                    <a:pt x="264" y="29"/>
                  </a:lnTo>
                  <a:lnTo>
                    <a:pt x="264" y="29"/>
                  </a:lnTo>
                  <a:lnTo>
                    <a:pt x="264" y="31"/>
                  </a:lnTo>
                  <a:lnTo>
                    <a:pt x="264" y="33"/>
                  </a:lnTo>
                  <a:lnTo>
                    <a:pt x="264" y="33"/>
                  </a:lnTo>
                  <a:lnTo>
                    <a:pt x="262" y="35"/>
                  </a:lnTo>
                  <a:lnTo>
                    <a:pt x="262" y="35"/>
                  </a:lnTo>
                  <a:lnTo>
                    <a:pt x="260" y="35"/>
                  </a:lnTo>
                  <a:lnTo>
                    <a:pt x="253" y="35"/>
                  </a:lnTo>
                  <a:lnTo>
                    <a:pt x="243" y="35"/>
                  </a:lnTo>
                  <a:lnTo>
                    <a:pt x="230" y="37"/>
                  </a:lnTo>
                  <a:lnTo>
                    <a:pt x="216" y="39"/>
                  </a:lnTo>
                  <a:lnTo>
                    <a:pt x="205" y="41"/>
                  </a:lnTo>
                  <a:lnTo>
                    <a:pt x="193" y="45"/>
                  </a:lnTo>
                  <a:lnTo>
                    <a:pt x="184" y="48"/>
                  </a:lnTo>
                  <a:lnTo>
                    <a:pt x="178" y="54"/>
                  </a:lnTo>
                  <a:lnTo>
                    <a:pt x="170" y="54"/>
                  </a:lnTo>
                  <a:lnTo>
                    <a:pt x="170" y="54"/>
                  </a:lnTo>
                  <a:lnTo>
                    <a:pt x="170" y="52"/>
                  </a:lnTo>
                  <a:lnTo>
                    <a:pt x="170" y="52"/>
                  </a:lnTo>
                  <a:lnTo>
                    <a:pt x="170" y="52"/>
                  </a:lnTo>
                  <a:lnTo>
                    <a:pt x="170" y="50"/>
                  </a:lnTo>
                  <a:lnTo>
                    <a:pt x="170" y="50"/>
                  </a:lnTo>
                  <a:lnTo>
                    <a:pt x="170" y="50"/>
                  </a:lnTo>
                  <a:lnTo>
                    <a:pt x="170" y="48"/>
                  </a:lnTo>
                  <a:lnTo>
                    <a:pt x="168" y="48"/>
                  </a:lnTo>
                  <a:lnTo>
                    <a:pt x="166" y="48"/>
                  </a:lnTo>
                  <a:lnTo>
                    <a:pt x="165" y="48"/>
                  </a:lnTo>
                  <a:lnTo>
                    <a:pt x="163" y="48"/>
                  </a:lnTo>
                  <a:lnTo>
                    <a:pt x="161" y="48"/>
                  </a:lnTo>
                  <a:lnTo>
                    <a:pt x="159" y="48"/>
                  </a:lnTo>
                  <a:lnTo>
                    <a:pt x="155" y="48"/>
                  </a:lnTo>
                  <a:lnTo>
                    <a:pt x="151" y="48"/>
                  </a:lnTo>
                  <a:lnTo>
                    <a:pt x="153" y="50"/>
                  </a:lnTo>
                  <a:lnTo>
                    <a:pt x="157" y="50"/>
                  </a:lnTo>
                  <a:lnTo>
                    <a:pt x="159" y="52"/>
                  </a:lnTo>
                  <a:lnTo>
                    <a:pt x="161" y="52"/>
                  </a:lnTo>
                  <a:lnTo>
                    <a:pt x="163" y="54"/>
                  </a:lnTo>
                  <a:lnTo>
                    <a:pt x="165" y="56"/>
                  </a:lnTo>
                  <a:lnTo>
                    <a:pt x="166" y="58"/>
                  </a:lnTo>
                  <a:lnTo>
                    <a:pt x="168" y="60"/>
                  </a:lnTo>
                  <a:lnTo>
                    <a:pt x="166" y="62"/>
                  </a:lnTo>
                  <a:lnTo>
                    <a:pt x="163" y="62"/>
                  </a:lnTo>
                  <a:lnTo>
                    <a:pt x="161" y="64"/>
                  </a:lnTo>
                  <a:lnTo>
                    <a:pt x="159" y="66"/>
                  </a:lnTo>
                  <a:lnTo>
                    <a:pt x="155" y="68"/>
                  </a:lnTo>
                  <a:lnTo>
                    <a:pt x="153" y="69"/>
                  </a:lnTo>
                  <a:lnTo>
                    <a:pt x="151" y="69"/>
                  </a:lnTo>
                  <a:lnTo>
                    <a:pt x="149" y="69"/>
                  </a:lnTo>
                  <a:lnTo>
                    <a:pt x="147" y="69"/>
                  </a:lnTo>
                  <a:lnTo>
                    <a:pt x="145" y="69"/>
                  </a:lnTo>
                  <a:lnTo>
                    <a:pt x="143" y="69"/>
                  </a:lnTo>
                  <a:lnTo>
                    <a:pt x="140" y="69"/>
                  </a:lnTo>
                  <a:lnTo>
                    <a:pt x="138" y="69"/>
                  </a:lnTo>
                  <a:lnTo>
                    <a:pt x="134" y="69"/>
                  </a:lnTo>
                  <a:lnTo>
                    <a:pt x="132" y="69"/>
                  </a:lnTo>
                  <a:lnTo>
                    <a:pt x="128" y="69"/>
                  </a:lnTo>
                  <a:lnTo>
                    <a:pt x="122" y="69"/>
                  </a:lnTo>
                  <a:lnTo>
                    <a:pt x="120" y="71"/>
                  </a:lnTo>
                  <a:lnTo>
                    <a:pt x="117" y="71"/>
                  </a:lnTo>
                  <a:lnTo>
                    <a:pt x="115" y="71"/>
                  </a:lnTo>
                  <a:lnTo>
                    <a:pt x="111" y="71"/>
                  </a:lnTo>
                  <a:lnTo>
                    <a:pt x="109" y="73"/>
                  </a:lnTo>
                  <a:lnTo>
                    <a:pt x="107" y="73"/>
                  </a:lnTo>
                  <a:lnTo>
                    <a:pt x="103" y="73"/>
                  </a:lnTo>
                  <a:lnTo>
                    <a:pt x="107" y="75"/>
                  </a:lnTo>
                  <a:lnTo>
                    <a:pt x="109" y="75"/>
                  </a:lnTo>
                  <a:lnTo>
                    <a:pt x="111" y="75"/>
                  </a:lnTo>
                  <a:lnTo>
                    <a:pt x="111" y="75"/>
                  </a:lnTo>
                  <a:lnTo>
                    <a:pt x="113" y="75"/>
                  </a:lnTo>
                  <a:lnTo>
                    <a:pt x="115" y="75"/>
                  </a:lnTo>
                  <a:lnTo>
                    <a:pt x="115" y="75"/>
                  </a:lnTo>
                  <a:lnTo>
                    <a:pt x="117" y="73"/>
                  </a:lnTo>
                  <a:lnTo>
                    <a:pt x="117" y="79"/>
                  </a:lnTo>
                  <a:lnTo>
                    <a:pt x="117" y="83"/>
                  </a:lnTo>
                  <a:lnTo>
                    <a:pt x="113" y="85"/>
                  </a:lnTo>
                  <a:lnTo>
                    <a:pt x="111" y="87"/>
                  </a:lnTo>
                  <a:lnTo>
                    <a:pt x="107" y="91"/>
                  </a:lnTo>
                  <a:lnTo>
                    <a:pt x="103" y="93"/>
                  </a:lnTo>
                  <a:lnTo>
                    <a:pt x="101" y="94"/>
                  </a:lnTo>
                  <a:lnTo>
                    <a:pt x="99" y="94"/>
                  </a:lnTo>
                  <a:lnTo>
                    <a:pt x="97" y="96"/>
                  </a:lnTo>
                  <a:lnTo>
                    <a:pt x="94" y="94"/>
                  </a:lnTo>
                  <a:lnTo>
                    <a:pt x="92" y="94"/>
                  </a:lnTo>
                  <a:lnTo>
                    <a:pt x="88" y="93"/>
                  </a:lnTo>
                  <a:lnTo>
                    <a:pt x="84" y="91"/>
                  </a:lnTo>
                  <a:lnTo>
                    <a:pt x="82" y="89"/>
                  </a:lnTo>
                  <a:lnTo>
                    <a:pt x="78" y="87"/>
                  </a:lnTo>
                  <a:lnTo>
                    <a:pt x="74" y="87"/>
                  </a:lnTo>
                  <a:lnTo>
                    <a:pt x="71" y="87"/>
                  </a:lnTo>
                  <a:lnTo>
                    <a:pt x="59" y="85"/>
                  </a:lnTo>
                  <a:lnTo>
                    <a:pt x="51" y="85"/>
                  </a:lnTo>
                  <a:lnTo>
                    <a:pt x="42" y="83"/>
                  </a:lnTo>
                  <a:lnTo>
                    <a:pt x="34" y="83"/>
                  </a:lnTo>
                  <a:lnTo>
                    <a:pt x="26" y="83"/>
                  </a:lnTo>
                  <a:lnTo>
                    <a:pt x="19" y="83"/>
                  </a:lnTo>
                  <a:lnTo>
                    <a:pt x="9" y="83"/>
                  </a:lnTo>
                  <a:lnTo>
                    <a:pt x="0" y="87"/>
                  </a:lnTo>
                  <a:lnTo>
                    <a:pt x="1" y="81"/>
                  </a:lnTo>
                  <a:lnTo>
                    <a:pt x="5" y="79"/>
                  </a:lnTo>
                  <a:lnTo>
                    <a:pt x="9" y="75"/>
                  </a:lnTo>
                  <a:lnTo>
                    <a:pt x="15" y="73"/>
                  </a:lnTo>
                  <a:lnTo>
                    <a:pt x="23" y="71"/>
                  </a:lnTo>
                  <a:lnTo>
                    <a:pt x="28" y="69"/>
                  </a:lnTo>
                  <a:lnTo>
                    <a:pt x="34" y="68"/>
                  </a:lnTo>
                  <a:lnTo>
                    <a:pt x="38" y="68"/>
                  </a:lnTo>
                  <a:lnTo>
                    <a:pt x="38" y="68"/>
                  </a:lnTo>
                  <a:lnTo>
                    <a:pt x="38" y="68"/>
                  </a:lnTo>
                  <a:lnTo>
                    <a:pt x="40" y="68"/>
                  </a:lnTo>
                  <a:lnTo>
                    <a:pt x="40" y="68"/>
                  </a:lnTo>
                  <a:lnTo>
                    <a:pt x="42" y="68"/>
                  </a:lnTo>
                  <a:lnTo>
                    <a:pt x="42" y="68"/>
                  </a:lnTo>
                  <a:lnTo>
                    <a:pt x="44" y="68"/>
                  </a:lnTo>
                  <a:lnTo>
                    <a:pt x="46" y="68"/>
                  </a:lnTo>
                  <a:lnTo>
                    <a:pt x="46" y="68"/>
                  </a:lnTo>
                  <a:lnTo>
                    <a:pt x="46" y="68"/>
                  </a:lnTo>
                  <a:lnTo>
                    <a:pt x="48" y="68"/>
                  </a:lnTo>
                  <a:lnTo>
                    <a:pt x="48" y="66"/>
                  </a:lnTo>
                  <a:lnTo>
                    <a:pt x="49" y="66"/>
                  </a:lnTo>
                  <a:lnTo>
                    <a:pt x="49" y="66"/>
                  </a:lnTo>
                  <a:lnTo>
                    <a:pt x="51" y="64"/>
                  </a:lnTo>
                  <a:lnTo>
                    <a:pt x="53" y="64"/>
                  </a:lnTo>
                  <a:lnTo>
                    <a:pt x="55" y="66"/>
                  </a:lnTo>
                  <a:lnTo>
                    <a:pt x="57" y="66"/>
                  </a:lnTo>
                  <a:lnTo>
                    <a:pt x="59" y="68"/>
                  </a:lnTo>
                  <a:lnTo>
                    <a:pt x="61" y="69"/>
                  </a:lnTo>
                  <a:lnTo>
                    <a:pt x="63" y="71"/>
                  </a:lnTo>
                  <a:lnTo>
                    <a:pt x="65" y="73"/>
                  </a:lnTo>
                  <a:lnTo>
                    <a:pt x="67" y="73"/>
                  </a:lnTo>
                  <a:lnTo>
                    <a:pt x="71" y="73"/>
                  </a:lnTo>
                  <a:lnTo>
                    <a:pt x="71" y="60"/>
                  </a:lnTo>
                  <a:lnTo>
                    <a:pt x="69" y="60"/>
                  </a:lnTo>
                  <a:lnTo>
                    <a:pt x="65" y="60"/>
                  </a:lnTo>
                  <a:lnTo>
                    <a:pt x="63" y="60"/>
                  </a:lnTo>
                  <a:lnTo>
                    <a:pt x="61" y="60"/>
                  </a:lnTo>
                  <a:lnTo>
                    <a:pt x="57" y="60"/>
                  </a:lnTo>
                  <a:lnTo>
                    <a:pt x="57" y="60"/>
                  </a:lnTo>
                  <a:lnTo>
                    <a:pt x="55" y="58"/>
                  </a:lnTo>
                  <a:lnTo>
                    <a:pt x="55" y="56"/>
                  </a:lnTo>
                  <a:lnTo>
                    <a:pt x="55" y="54"/>
                  </a:lnTo>
                  <a:lnTo>
                    <a:pt x="57" y="52"/>
                  </a:lnTo>
                  <a:lnTo>
                    <a:pt x="59" y="50"/>
                  </a:lnTo>
                  <a:lnTo>
                    <a:pt x="61" y="50"/>
                  </a:lnTo>
                  <a:lnTo>
                    <a:pt x="63" y="50"/>
                  </a:lnTo>
                  <a:lnTo>
                    <a:pt x="65" y="50"/>
                  </a:lnTo>
                  <a:lnTo>
                    <a:pt x="67" y="50"/>
                  </a:lnTo>
                  <a:lnTo>
                    <a:pt x="69" y="50"/>
                  </a:lnTo>
                  <a:lnTo>
                    <a:pt x="71" y="50"/>
                  </a:lnTo>
                  <a:lnTo>
                    <a:pt x="74" y="50"/>
                  </a:lnTo>
                  <a:lnTo>
                    <a:pt x="78" y="52"/>
                  </a:lnTo>
                  <a:lnTo>
                    <a:pt x="82" y="52"/>
                  </a:lnTo>
                  <a:lnTo>
                    <a:pt x="86" y="54"/>
                  </a:lnTo>
                  <a:lnTo>
                    <a:pt x="90" y="54"/>
                  </a:lnTo>
                  <a:lnTo>
                    <a:pt x="94" y="54"/>
                  </a:lnTo>
                  <a:lnTo>
                    <a:pt x="95" y="54"/>
                  </a:lnTo>
                  <a:lnTo>
                    <a:pt x="99" y="54"/>
                  </a:lnTo>
                  <a:lnTo>
                    <a:pt x="103" y="54"/>
                  </a:lnTo>
                  <a:lnTo>
                    <a:pt x="105" y="54"/>
                  </a:lnTo>
                  <a:lnTo>
                    <a:pt x="109" y="54"/>
                  </a:lnTo>
                  <a:lnTo>
                    <a:pt x="111" y="54"/>
                  </a:lnTo>
                  <a:lnTo>
                    <a:pt x="113" y="52"/>
                  </a:lnTo>
                  <a:lnTo>
                    <a:pt x="115" y="52"/>
                  </a:lnTo>
                  <a:lnTo>
                    <a:pt x="117" y="50"/>
                  </a:lnTo>
                  <a:lnTo>
                    <a:pt x="113" y="50"/>
                  </a:lnTo>
                  <a:lnTo>
                    <a:pt x="107" y="50"/>
                  </a:lnTo>
                  <a:lnTo>
                    <a:pt x="101" y="50"/>
                  </a:lnTo>
                  <a:lnTo>
                    <a:pt x="97" y="50"/>
                  </a:lnTo>
                  <a:lnTo>
                    <a:pt x="92" y="50"/>
                  </a:lnTo>
                  <a:lnTo>
                    <a:pt x="88" y="48"/>
                  </a:lnTo>
                  <a:lnTo>
                    <a:pt x="84" y="46"/>
                  </a:lnTo>
                  <a:lnTo>
                    <a:pt x="82" y="43"/>
                  </a:lnTo>
                  <a:lnTo>
                    <a:pt x="86" y="43"/>
                  </a:lnTo>
                  <a:lnTo>
                    <a:pt x="90" y="41"/>
                  </a:lnTo>
                  <a:lnTo>
                    <a:pt x="94" y="41"/>
                  </a:lnTo>
                  <a:lnTo>
                    <a:pt x="97" y="41"/>
                  </a:lnTo>
                  <a:lnTo>
                    <a:pt x="101" y="41"/>
                  </a:lnTo>
                  <a:lnTo>
                    <a:pt x="107" y="41"/>
                  </a:lnTo>
                  <a:lnTo>
                    <a:pt x="113" y="41"/>
                  </a:lnTo>
                  <a:lnTo>
                    <a:pt x="118" y="41"/>
                  </a:lnTo>
                  <a:lnTo>
                    <a:pt x="120" y="41"/>
                  </a:lnTo>
                  <a:lnTo>
                    <a:pt x="120" y="43"/>
                  </a:lnTo>
                  <a:lnTo>
                    <a:pt x="120" y="43"/>
                  </a:lnTo>
                  <a:lnTo>
                    <a:pt x="120" y="43"/>
                  </a:lnTo>
                  <a:lnTo>
                    <a:pt x="120" y="45"/>
                  </a:lnTo>
                  <a:lnTo>
                    <a:pt x="122" y="45"/>
                  </a:lnTo>
                  <a:lnTo>
                    <a:pt x="122" y="45"/>
                  </a:lnTo>
                  <a:lnTo>
                    <a:pt x="124" y="45"/>
                  </a:lnTo>
                  <a:lnTo>
                    <a:pt x="138" y="45"/>
                  </a:lnTo>
                  <a:lnTo>
                    <a:pt x="138" y="45"/>
                  </a:lnTo>
                  <a:lnTo>
                    <a:pt x="138" y="43"/>
                  </a:lnTo>
                  <a:lnTo>
                    <a:pt x="136" y="43"/>
                  </a:lnTo>
                  <a:lnTo>
                    <a:pt x="136" y="41"/>
                  </a:lnTo>
                  <a:lnTo>
                    <a:pt x="136" y="39"/>
                  </a:lnTo>
                  <a:lnTo>
                    <a:pt x="136" y="39"/>
                  </a:lnTo>
                  <a:lnTo>
                    <a:pt x="136" y="37"/>
                  </a:lnTo>
                  <a:lnTo>
                    <a:pt x="136" y="37"/>
                  </a:lnTo>
                  <a:lnTo>
                    <a:pt x="182" y="37"/>
                  </a:lnTo>
                  <a:lnTo>
                    <a:pt x="184" y="35"/>
                  </a:lnTo>
                  <a:lnTo>
                    <a:pt x="184" y="33"/>
                  </a:lnTo>
                  <a:lnTo>
                    <a:pt x="184" y="31"/>
                  </a:lnTo>
                  <a:lnTo>
                    <a:pt x="184" y="29"/>
                  </a:lnTo>
                  <a:lnTo>
                    <a:pt x="184" y="29"/>
                  </a:lnTo>
                  <a:lnTo>
                    <a:pt x="186" y="27"/>
                  </a:lnTo>
                  <a:lnTo>
                    <a:pt x="186" y="27"/>
                  </a:lnTo>
                  <a:lnTo>
                    <a:pt x="186" y="25"/>
                  </a:lnTo>
                  <a:lnTo>
                    <a:pt x="186" y="25"/>
                  </a:lnTo>
                  <a:lnTo>
                    <a:pt x="184" y="25"/>
                  </a:lnTo>
                  <a:lnTo>
                    <a:pt x="182" y="27"/>
                  </a:lnTo>
                  <a:lnTo>
                    <a:pt x="180" y="29"/>
                  </a:lnTo>
                  <a:lnTo>
                    <a:pt x="178" y="31"/>
                  </a:lnTo>
                  <a:lnTo>
                    <a:pt x="174" y="31"/>
                  </a:lnTo>
                  <a:lnTo>
                    <a:pt x="174" y="33"/>
                  </a:lnTo>
                  <a:lnTo>
                    <a:pt x="172" y="33"/>
                  </a:lnTo>
                  <a:lnTo>
                    <a:pt x="170" y="33"/>
                  </a:lnTo>
                  <a:lnTo>
                    <a:pt x="166" y="33"/>
                  </a:lnTo>
                  <a:lnTo>
                    <a:pt x="161" y="33"/>
                  </a:lnTo>
                  <a:lnTo>
                    <a:pt x="157" y="31"/>
                  </a:lnTo>
                  <a:lnTo>
                    <a:pt x="151" y="31"/>
                  </a:lnTo>
                  <a:lnTo>
                    <a:pt x="147" y="31"/>
                  </a:lnTo>
                  <a:lnTo>
                    <a:pt x="142" y="31"/>
                  </a:lnTo>
                  <a:lnTo>
                    <a:pt x="140" y="31"/>
                  </a:lnTo>
                  <a:lnTo>
                    <a:pt x="134" y="31"/>
                  </a:lnTo>
                  <a:lnTo>
                    <a:pt x="126" y="33"/>
                  </a:lnTo>
                  <a:lnTo>
                    <a:pt x="117" y="33"/>
                  </a:lnTo>
                  <a:lnTo>
                    <a:pt x="105" y="35"/>
                  </a:lnTo>
                  <a:lnTo>
                    <a:pt x="94" y="35"/>
                  </a:lnTo>
                  <a:lnTo>
                    <a:pt x="82" y="33"/>
                  </a:lnTo>
                  <a:lnTo>
                    <a:pt x="71" y="29"/>
                  </a:lnTo>
                  <a:lnTo>
                    <a:pt x="63" y="23"/>
                  </a:lnTo>
                  <a:lnTo>
                    <a:pt x="65" y="21"/>
                  </a:lnTo>
                  <a:lnTo>
                    <a:pt x="72" y="21"/>
                  </a:lnTo>
                  <a:lnTo>
                    <a:pt x="82" y="20"/>
                  </a:lnTo>
                  <a:lnTo>
                    <a:pt x="94" y="18"/>
                  </a:lnTo>
                  <a:lnTo>
                    <a:pt x="107" y="16"/>
                  </a:lnTo>
                  <a:lnTo>
                    <a:pt x="118" y="14"/>
                  </a:lnTo>
                  <a:lnTo>
                    <a:pt x="126" y="14"/>
                  </a:lnTo>
                  <a:lnTo>
                    <a:pt x="130" y="14"/>
                  </a:lnTo>
                  <a:lnTo>
                    <a:pt x="153" y="14"/>
                  </a:lnTo>
                  <a:lnTo>
                    <a:pt x="166" y="10"/>
                  </a:lnTo>
                  <a:lnTo>
                    <a:pt x="170" y="10"/>
                  </a:lnTo>
                  <a:lnTo>
                    <a:pt x="174" y="8"/>
                  </a:lnTo>
                  <a:lnTo>
                    <a:pt x="178" y="8"/>
                  </a:lnTo>
                  <a:lnTo>
                    <a:pt x="182" y="6"/>
                  </a:lnTo>
                  <a:lnTo>
                    <a:pt x="184" y="6"/>
                  </a:lnTo>
                  <a:lnTo>
                    <a:pt x="188" y="4"/>
                  </a:lnTo>
                  <a:lnTo>
                    <a:pt x="189" y="4"/>
                  </a:lnTo>
                  <a:lnTo>
                    <a:pt x="193" y="4"/>
                  </a:lnTo>
                  <a:lnTo>
                    <a:pt x="197" y="4"/>
                  </a:lnTo>
                  <a:lnTo>
                    <a:pt x="199" y="4"/>
                  </a:lnTo>
                  <a:lnTo>
                    <a:pt x="201" y="4"/>
                  </a:lnTo>
                  <a:lnTo>
                    <a:pt x="203" y="6"/>
                  </a:lnTo>
                  <a:lnTo>
                    <a:pt x="205" y="6"/>
                  </a:lnTo>
                  <a:lnTo>
                    <a:pt x="209" y="6"/>
                  </a:lnTo>
                  <a:lnTo>
                    <a:pt x="211" y="8"/>
                  </a:lnTo>
                  <a:lnTo>
                    <a:pt x="214" y="8"/>
                  </a:lnTo>
                  <a:lnTo>
                    <a:pt x="216" y="8"/>
                  </a:lnTo>
                  <a:close/>
                </a:path>
              </a:pathLst>
            </a:custGeom>
            <a:solidFill>
              <a:srgbClr val="EAEAEA"/>
            </a:solidFill>
            <a:ln w="3175" cmpd="sng">
              <a:solidFill>
                <a:schemeClr val="bg1"/>
              </a:solidFill>
              <a:round/>
              <a:headEnd/>
              <a:tailEnd/>
            </a:ln>
          </p:spPr>
          <p:txBody>
            <a:bodyPr/>
            <a:lstStyle/>
            <a:p>
              <a:endParaRPr lang="nl-NL">
                <a:solidFill>
                  <a:srgbClr val="505050"/>
                </a:solidFill>
              </a:endParaRPr>
            </a:p>
          </p:txBody>
        </p:sp>
        <p:sp>
          <p:nvSpPr>
            <p:cNvPr id="190" name="Freeform 244"/>
            <p:cNvSpPr>
              <a:spLocks/>
            </p:cNvSpPr>
            <p:nvPr/>
          </p:nvSpPr>
          <p:spPr bwMode="auto">
            <a:xfrm>
              <a:off x="500" y="1179"/>
              <a:ext cx="508" cy="282"/>
            </a:xfrm>
            <a:custGeom>
              <a:avLst/>
              <a:gdLst>
                <a:gd name="T0" fmla="*/ 393 w 508"/>
                <a:gd name="T1" fmla="*/ 238 h 259"/>
                <a:gd name="T2" fmla="*/ 389 w 508"/>
                <a:gd name="T3" fmla="*/ 209 h 259"/>
                <a:gd name="T4" fmla="*/ 380 w 508"/>
                <a:gd name="T5" fmla="*/ 198 h 259"/>
                <a:gd name="T6" fmla="*/ 361 w 508"/>
                <a:gd name="T7" fmla="*/ 200 h 259"/>
                <a:gd name="T8" fmla="*/ 345 w 508"/>
                <a:gd name="T9" fmla="*/ 184 h 259"/>
                <a:gd name="T10" fmla="*/ 286 w 508"/>
                <a:gd name="T11" fmla="*/ 169 h 259"/>
                <a:gd name="T12" fmla="*/ 268 w 508"/>
                <a:gd name="T13" fmla="*/ 156 h 259"/>
                <a:gd name="T14" fmla="*/ 251 w 508"/>
                <a:gd name="T15" fmla="*/ 161 h 259"/>
                <a:gd name="T16" fmla="*/ 217 w 508"/>
                <a:gd name="T17" fmla="*/ 183 h 259"/>
                <a:gd name="T18" fmla="*/ 186 w 508"/>
                <a:gd name="T19" fmla="*/ 184 h 259"/>
                <a:gd name="T20" fmla="*/ 201 w 508"/>
                <a:gd name="T21" fmla="*/ 169 h 259"/>
                <a:gd name="T22" fmla="*/ 207 w 508"/>
                <a:gd name="T23" fmla="*/ 156 h 259"/>
                <a:gd name="T24" fmla="*/ 169 w 508"/>
                <a:gd name="T25" fmla="*/ 177 h 259"/>
                <a:gd name="T26" fmla="*/ 153 w 508"/>
                <a:gd name="T27" fmla="*/ 192 h 259"/>
                <a:gd name="T28" fmla="*/ 134 w 508"/>
                <a:gd name="T29" fmla="*/ 200 h 259"/>
                <a:gd name="T30" fmla="*/ 113 w 508"/>
                <a:gd name="T31" fmla="*/ 207 h 259"/>
                <a:gd name="T32" fmla="*/ 80 w 508"/>
                <a:gd name="T33" fmla="*/ 225 h 259"/>
                <a:gd name="T34" fmla="*/ 38 w 508"/>
                <a:gd name="T35" fmla="*/ 244 h 259"/>
                <a:gd name="T36" fmla="*/ 0 w 508"/>
                <a:gd name="T37" fmla="*/ 252 h 259"/>
                <a:gd name="T38" fmla="*/ 0 w 508"/>
                <a:gd name="T39" fmla="*/ 244 h 259"/>
                <a:gd name="T40" fmla="*/ 29 w 508"/>
                <a:gd name="T41" fmla="*/ 234 h 259"/>
                <a:gd name="T42" fmla="*/ 75 w 508"/>
                <a:gd name="T43" fmla="*/ 211 h 259"/>
                <a:gd name="T44" fmla="*/ 88 w 508"/>
                <a:gd name="T45" fmla="*/ 194 h 259"/>
                <a:gd name="T46" fmla="*/ 78 w 508"/>
                <a:gd name="T47" fmla="*/ 194 h 259"/>
                <a:gd name="T48" fmla="*/ 63 w 508"/>
                <a:gd name="T49" fmla="*/ 200 h 259"/>
                <a:gd name="T50" fmla="*/ 40 w 508"/>
                <a:gd name="T51" fmla="*/ 190 h 259"/>
                <a:gd name="T52" fmla="*/ 67 w 508"/>
                <a:gd name="T53" fmla="*/ 165 h 259"/>
                <a:gd name="T54" fmla="*/ 34 w 508"/>
                <a:gd name="T55" fmla="*/ 175 h 259"/>
                <a:gd name="T56" fmla="*/ 55 w 508"/>
                <a:gd name="T57" fmla="*/ 150 h 259"/>
                <a:gd name="T58" fmla="*/ 86 w 508"/>
                <a:gd name="T59" fmla="*/ 125 h 259"/>
                <a:gd name="T60" fmla="*/ 123 w 508"/>
                <a:gd name="T61" fmla="*/ 115 h 259"/>
                <a:gd name="T62" fmla="*/ 157 w 508"/>
                <a:gd name="T63" fmla="*/ 94 h 259"/>
                <a:gd name="T64" fmla="*/ 144 w 508"/>
                <a:gd name="T65" fmla="*/ 102 h 259"/>
                <a:gd name="T66" fmla="*/ 125 w 508"/>
                <a:gd name="T67" fmla="*/ 98 h 259"/>
                <a:gd name="T68" fmla="*/ 136 w 508"/>
                <a:gd name="T69" fmla="*/ 85 h 259"/>
                <a:gd name="T70" fmla="*/ 201 w 508"/>
                <a:gd name="T71" fmla="*/ 73 h 259"/>
                <a:gd name="T72" fmla="*/ 207 w 508"/>
                <a:gd name="T73" fmla="*/ 63 h 259"/>
                <a:gd name="T74" fmla="*/ 188 w 508"/>
                <a:gd name="T75" fmla="*/ 46 h 259"/>
                <a:gd name="T76" fmla="*/ 215 w 508"/>
                <a:gd name="T77" fmla="*/ 29 h 259"/>
                <a:gd name="T78" fmla="*/ 303 w 508"/>
                <a:gd name="T79" fmla="*/ 4 h 259"/>
                <a:gd name="T80" fmla="*/ 334 w 508"/>
                <a:gd name="T81" fmla="*/ 2 h 259"/>
                <a:gd name="T82" fmla="*/ 357 w 508"/>
                <a:gd name="T83" fmla="*/ 0 h 259"/>
                <a:gd name="T84" fmla="*/ 376 w 508"/>
                <a:gd name="T85" fmla="*/ 4 h 259"/>
                <a:gd name="T86" fmla="*/ 416 w 508"/>
                <a:gd name="T87" fmla="*/ 8 h 259"/>
                <a:gd name="T88" fmla="*/ 497 w 508"/>
                <a:gd name="T89" fmla="*/ 14 h 259"/>
                <a:gd name="T90" fmla="*/ 508 w 508"/>
                <a:gd name="T91" fmla="*/ 19 h 259"/>
                <a:gd name="T92" fmla="*/ 368 w 508"/>
                <a:gd name="T93" fmla="*/ 163 h 259"/>
                <a:gd name="T94" fmla="*/ 370 w 508"/>
                <a:gd name="T95" fmla="*/ 175 h 259"/>
                <a:gd name="T96" fmla="*/ 372 w 508"/>
                <a:gd name="T97" fmla="*/ 183 h 259"/>
                <a:gd name="T98" fmla="*/ 389 w 508"/>
                <a:gd name="T99" fmla="*/ 183 h 259"/>
                <a:gd name="T100" fmla="*/ 405 w 508"/>
                <a:gd name="T101" fmla="*/ 181 h 259"/>
                <a:gd name="T102" fmla="*/ 414 w 508"/>
                <a:gd name="T103" fmla="*/ 209 h 259"/>
                <a:gd name="T104" fmla="*/ 409 w 508"/>
                <a:gd name="T105" fmla="*/ 223 h 259"/>
                <a:gd name="T106" fmla="*/ 416 w 508"/>
                <a:gd name="T107" fmla="*/ 240 h 259"/>
                <a:gd name="T108" fmla="*/ 399 w 508"/>
                <a:gd name="T109" fmla="*/ 257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08" h="259">
                  <a:moveTo>
                    <a:pt x="397" y="255"/>
                  </a:moveTo>
                  <a:lnTo>
                    <a:pt x="395" y="255"/>
                  </a:lnTo>
                  <a:lnTo>
                    <a:pt x="393" y="254"/>
                  </a:lnTo>
                  <a:lnTo>
                    <a:pt x="393" y="250"/>
                  </a:lnTo>
                  <a:lnTo>
                    <a:pt x="391" y="246"/>
                  </a:lnTo>
                  <a:lnTo>
                    <a:pt x="391" y="242"/>
                  </a:lnTo>
                  <a:lnTo>
                    <a:pt x="393" y="238"/>
                  </a:lnTo>
                  <a:lnTo>
                    <a:pt x="393" y="236"/>
                  </a:lnTo>
                  <a:lnTo>
                    <a:pt x="393" y="232"/>
                  </a:lnTo>
                  <a:lnTo>
                    <a:pt x="391" y="231"/>
                  </a:lnTo>
                  <a:lnTo>
                    <a:pt x="391" y="227"/>
                  </a:lnTo>
                  <a:lnTo>
                    <a:pt x="389" y="221"/>
                  </a:lnTo>
                  <a:lnTo>
                    <a:pt x="389" y="215"/>
                  </a:lnTo>
                  <a:lnTo>
                    <a:pt x="389" y="209"/>
                  </a:lnTo>
                  <a:lnTo>
                    <a:pt x="389" y="204"/>
                  </a:lnTo>
                  <a:lnTo>
                    <a:pt x="391" y="200"/>
                  </a:lnTo>
                  <a:lnTo>
                    <a:pt x="391" y="198"/>
                  </a:lnTo>
                  <a:lnTo>
                    <a:pt x="389" y="198"/>
                  </a:lnTo>
                  <a:lnTo>
                    <a:pt x="385" y="198"/>
                  </a:lnTo>
                  <a:lnTo>
                    <a:pt x="384" y="198"/>
                  </a:lnTo>
                  <a:lnTo>
                    <a:pt x="380" y="198"/>
                  </a:lnTo>
                  <a:lnTo>
                    <a:pt x="378" y="198"/>
                  </a:lnTo>
                  <a:lnTo>
                    <a:pt x="374" y="196"/>
                  </a:lnTo>
                  <a:lnTo>
                    <a:pt x="372" y="196"/>
                  </a:lnTo>
                  <a:lnTo>
                    <a:pt x="370" y="194"/>
                  </a:lnTo>
                  <a:lnTo>
                    <a:pt x="362" y="207"/>
                  </a:lnTo>
                  <a:lnTo>
                    <a:pt x="361" y="204"/>
                  </a:lnTo>
                  <a:lnTo>
                    <a:pt x="361" y="200"/>
                  </a:lnTo>
                  <a:lnTo>
                    <a:pt x="359" y="198"/>
                  </a:lnTo>
                  <a:lnTo>
                    <a:pt x="357" y="196"/>
                  </a:lnTo>
                  <a:lnTo>
                    <a:pt x="355" y="194"/>
                  </a:lnTo>
                  <a:lnTo>
                    <a:pt x="355" y="192"/>
                  </a:lnTo>
                  <a:lnTo>
                    <a:pt x="353" y="190"/>
                  </a:lnTo>
                  <a:lnTo>
                    <a:pt x="353" y="186"/>
                  </a:lnTo>
                  <a:lnTo>
                    <a:pt x="345" y="184"/>
                  </a:lnTo>
                  <a:lnTo>
                    <a:pt x="336" y="181"/>
                  </a:lnTo>
                  <a:lnTo>
                    <a:pt x="326" y="179"/>
                  </a:lnTo>
                  <a:lnTo>
                    <a:pt x="318" y="179"/>
                  </a:lnTo>
                  <a:lnTo>
                    <a:pt x="311" y="177"/>
                  </a:lnTo>
                  <a:lnTo>
                    <a:pt x="301" y="175"/>
                  </a:lnTo>
                  <a:lnTo>
                    <a:pt x="293" y="173"/>
                  </a:lnTo>
                  <a:lnTo>
                    <a:pt x="286" y="169"/>
                  </a:lnTo>
                  <a:lnTo>
                    <a:pt x="276" y="167"/>
                  </a:lnTo>
                  <a:lnTo>
                    <a:pt x="274" y="165"/>
                  </a:lnTo>
                  <a:lnTo>
                    <a:pt x="274" y="163"/>
                  </a:lnTo>
                  <a:lnTo>
                    <a:pt x="272" y="161"/>
                  </a:lnTo>
                  <a:lnTo>
                    <a:pt x="270" y="159"/>
                  </a:lnTo>
                  <a:lnTo>
                    <a:pt x="270" y="158"/>
                  </a:lnTo>
                  <a:lnTo>
                    <a:pt x="268" y="156"/>
                  </a:lnTo>
                  <a:lnTo>
                    <a:pt x="267" y="154"/>
                  </a:lnTo>
                  <a:lnTo>
                    <a:pt x="263" y="154"/>
                  </a:lnTo>
                  <a:lnTo>
                    <a:pt x="259" y="154"/>
                  </a:lnTo>
                  <a:lnTo>
                    <a:pt x="257" y="156"/>
                  </a:lnTo>
                  <a:lnTo>
                    <a:pt x="253" y="158"/>
                  </a:lnTo>
                  <a:lnTo>
                    <a:pt x="253" y="159"/>
                  </a:lnTo>
                  <a:lnTo>
                    <a:pt x="251" y="161"/>
                  </a:lnTo>
                  <a:lnTo>
                    <a:pt x="249" y="163"/>
                  </a:lnTo>
                  <a:lnTo>
                    <a:pt x="249" y="167"/>
                  </a:lnTo>
                  <a:lnTo>
                    <a:pt x="247" y="167"/>
                  </a:lnTo>
                  <a:lnTo>
                    <a:pt x="242" y="171"/>
                  </a:lnTo>
                  <a:lnTo>
                    <a:pt x="236" y="175"/>
                  </a:lnTo>
                  <a:lnTo>
                    <a:pt x="226" y="179"/>
                  </a:lnTo>
                  <a:lnTo>
                    <a:pt x="217" y="183"/>
                  </a:lnTo>
                  <a:lnTo>
                    <a:pt x="207" y="184"/>
                  </a:lnTo>
                  <a:lnTo>
                    <a:pt x="197" y="188"/>
                  </a:lnTo>
                  <a:lnTo>
                    <a:pt x="190" y="188"/>
                  </a:lnTo>
                  <a:lnTo>
                    <a:pt x="184" y="190"/>
                  </a:lnTo>
                  <a:lnTo>
                    <a:pt x="184" y="188"/>
                  </a:lnTo>
                  <a:lnTo>
                    <a:pt x="184" y="188"/>
                  </a:lnTo>
                  <a:lnTo>
                    <a:pt x="186" y="184"/>
                  </a:lnTo>
                  <a:lnTo>
                    <a:pt x="186" y="183"/>
                  </a:lnTo>
                  <a:lnTo>
                    <a:pt x="188" y="181"/>
                  </a:lnTo>
                  <a:lnTo>
                    <a:pt x="188" y="179"/>
                  </a:lnTo>
                  <a:lnTo>
                    <a:pt x="188" y="177"/>
                  </a:lnTo>
                  <a:lnTo>
                    <a:pt x="188" y="177"/>
                  </a:lnTo>
                  <a:lnTo>
                    <a:pt x="196" y="171"/>
                  </a:lnTo>
                  <a:lnTo>
                    <a:pt x="201" y="169"/>
                  </a:lnTo>
                  <a:lnTo>
                    <a:pt x="207" y="167"/>
                  </a:lnTo>
                  <a:lnTo>
                    <a:pt x="213" y="167"/>
                  </a:lnTo>
                  <a:lnTo>
                    <a:pt x="219" y="167"/>
                  </a:lnTo>
                  <a:lnTo>
                    <a:pt x="222" y="165"/>
                  </a:lnTo>
                  <a:lnTo>
                    <a:pt x="226" y="163"/>
                  </a:lnTo>
                  <a:lnTo>
                    <a:pt x="230" y="156"/>
                  </a:lnTo>
                  <a:lnTo>
                    <a:pt x="207" y="156"/>
                  </a:lnTo>
                  <a:lnTo>
                    <a:pt x="203" y="159"/>
                  </a:lnTo>
                  <a:lnTo>
                    <a:pt x="197" y="163"/>
                  </a:lnTo>
                  <a:lnTo>
                    <a:pt x="192" y="167"/>
                  </a:lnTo>
                  <a:lnTo>
                    <a:pt x="186" y="171"/>
                  </a:lnTo>
                  <a:lnTo>
                    <a:pt x="180" y="173"/>
                  </a:lnTo>
                  <a:lnTo>
                    <a:pt x="174" y="175"/>
                  </a:lnTo>
                  <a:lnTo>
                    <a:pt x="169" y="177"/>
                  </a:lnTo>
                  <a:lnTo>
                    <a:pt x="163" y="181"/>
                  </a:lnTo>
                  <a:lnTo>
                    <a:pt x="159" y="181"/>
                  </a:lnTo>
                  <a:lnTo>
                    <a:pt x="157" y="183"/>
                  </a:lnTo>
                  <a:lnTo>
                    <a:pt x="155" y="186"/>
                  </a:lnTo>
                  <a:lnTo>
                    <a:pt x="155" y="188"/>
                  </a:lnTo>
                  <a:lnTo>
                    <a:pt x="153" y="190"/>
                  </a:lnTo>
                  <a:lnTo>
                    <a:pt x="153" y="192"/>
                  </a:lnTo>
                  <a:lnTo>
                    <a:pt x="151" y="196"/>
                  </a:lnTo>
                  <a:lnTo>
                    <a:pt x="149" y="198"/>
                  </a:lnTo>
                  <a:lnTo>
                    <a:pt x="148" y="198"/>
                  </a:lnTo>
                  <a:lnTo>
                    <a:pt x="144" y="200"/>
                  </a:lnTo>
                  <a:lnTo>
                    <a:pt x="142" y="200"/>
                  </a:lnTo>
                  <a:lnTo>
                    <a:pt x="138" y="200"/>
                  </a:lnTo>
                  <a:lnTo>
                    <a:pt x="134" y="200"/>
                  </a:lnTo>
                  <a:lnTo>
                    <a:pt x="132" y="198"/>
                  </a:lnTo>
                  <a:lnTo>
                    <a:pt x="130" y="200"/>
                  </a:lnTo>
                  <a:lnTo>
                    <a:pt x="128" y="200"/>
                  </a:lnTo>
                  <a:lnTo>
                    <a:pt x="123" y="200"/>
                  </a:lnTo>
                  <a:lnTo>
                    <a:pt x="119" y="204"/>
                  </a:lnTo>
                  <a:lnTo>
                    <a:pt x="115" y="206"/>
                  </a:lnTo>
                  <a:lnTo>
                    <a:pt x="113" y="207"/>
                  </a:lnTo>
                  <a:lnTo>
                    <a:pt x="109" y="211"/>
                  </a:lnTo>
                  <a:lnTo>
                    <a:pt x="107" y="213"/>
                  </a:lnTo>
                  <a:lnTo>
                    <a:pt x="103" y="215"/>
                  </a:lnTo>
                  <a:lnTo>
                    <a:pt x="102" y="217"/>
                  </a:lnTo>
                  <a:lnTo>
                    <a:pt x="94" y="219"/>
                  </a:lnTo>
                  <a:lnTo>
                    <a:pt x="86" y="223"/>
                  </a:lnTo>
                  <a:lnTo>
                    <a:pt x="80" y="225"/>
                  </a:lnTo>
                  <a:lnTo>
                    <a:pt x="75" y="227"/>
                  </a:lnTo>
                  <a:lnTo>
                    <a:pt x="71" y="229"/>
                  </a:lnTo>
                  <a:lnTo>
                    <a:pt x="65" y="231"/>
                  </a:lnTo>
                  <a:lnTo>
                    <a:pt x="59" y="234"/>
                  </a:lnTo>
                  <a:lnTo>
                    <a:pt x="54" y="236"/>
                  </a:lnTo>
                  <a:lnTo>
                    <a:pt x="46" y="240"/>
                  </a:lnTo>
                  <a:lnTo>
                    <a:pt x="38" y="244"/>
                  </a:lnTo>
                  <a:lnTo>
                    <a:pt x="32" y="244"/>
                  </a:lnTo>
                  <a:lnTo>
                    <a:pt x="29" y="246"/>
                  </a:lnTo>
                  <a:lnTo>
                    <a:pt x="23" y="248"/>
                  </a:lnTo>
                  <a:lnTo>
                    <a:pt x="17" y="250"/>
                  </a:lnTo>
                  <a:lnTo>
                    <a:pt x="11" y="252"/>
                  </a:lnTo>
                  <a:lnTo>
                    <a:pt x="6" y="254"/>
                  </a:lnTo>
                  <a:lnTo>
                    <a:pt x="0" y="252"/>
                  </a:lnTo>
                  <a:lnTo>
                    <a:pt x="0" y="250"/>
                  </a:lnTo>
                  <a:lnTo>
                    <a:pt x="0" y="248"/>
                  </a:lnTo>
                  <a:lnTo>
                    <a:pt x="0" y="248"/>
                  </a:lnTo>
                  <a:lnTo>
                    <a:pt x="0" y="246"/>
                  </a:lnTo>
                  <a:lnTo>
                    <a:pt x="0" y="246"/>
                  </a:lnTo>
                  <a:lnTo>
                    <a:pt x="0" y="246"/>
                  </a:lnTo>
                  <a:lnTo>
                    <a:pt x="0" y="244"/>
                  </a:lnTo>
                  <a:lnTo>
                    <a:pt x="2" y="242"/>
                  </a:lnTo>
                  <a:lnTo>
                    <a:pt x="6" y="240"/>
                  </a:lnTo>
                  <a:lnTo>
                    <a:pt x="9" y="238"/>
                  </a:lnTo>
                  <a:lnTo>
                    <a:pt x="13" y="236"/>
                  </a:lnTo>
                  <a:lnTo>
                    <a:pt x="19" y="236"/>
                  </a:lnTo>
                  <a:lnTo>
                    <a:pt x="23" y="234"/>
                  </a:lnTo>
                  <a:lnTo>
                    <a:pt x="29" y="234"/>
                  </a:lnTo>
                  <a:lnTo>
                    <a:pt x="32" y="232"/>
                  </a:lnTo>
                  <a:lnTo>
                    <a:pt x="36" y="232"/>
                  </a:lnTo>
                  <a:lnTo>
                    <a:pt x="44" y="229"/>
                  </a:lnTo>
                  <a:lnTo>
                    <a:pt x="52" y="225"/>
                  </a:lnTo>
                  <a:lnTo>
                    <a:pt x="59" y="221"/>
                  </a:lnTo>
                  <a:lnTo>
                    <a:pt x="67" y="217"/>
                  </a:lnTo>
                  <a:lnTo>
                    <a:pt x="75" y="211"/>
                  </a:lnTo>
                  <a:lnTo>
                    <a:pt x="80" y="207"/>
                  </a:lnTo>
                  <a:lnTo>
                    <a:pt x="88" y="202"/>
                  </a:lnTo>
                  <a:lnTo>
                    <a:pt x="94" y="198"/>
                  </a:lnTo>
                  <a:lnTo>
                    <a:pt x="92" y="196"/>
                  </a:lnTo>
                  <a:lnTo>
                    <a:pt x="90" y="196"/>
                  </a:lnTo>
                  <a:lnTo>
                    <a:pt x="88" y="196"/>
                  </a:lnTo>
                  <a:lnTo>
                    <a:pt x="88" y="194"/>
                  </a:lnTo>
                  <a:lnTo>
                    <a:pt x="86" y="194"/>
                  </a:lnTo>
                  <a:lnTo>
                    <a:pt x="84" y="192"/>
                  </a:lnTo>
                  <a:lnTo>
                    <a:pt x="84" y="190"/>
                  </a:lnTo>
                  <a:lnTo>
                    <a:pt x="82" y="190"/>
                  </a:lnTo>
                  <a:lnTo>
                    <a:pt x="80" y="190"/>
                  </a:lnTo>
                  <a:lnTo>
                    <a:pt x="78" y="192"/>
                  </a:lnTo>
                  <a:lnTo>
                    <a:pt x="78" y="194"/>
                  </a:lnTo>
                  <a:lnTo>
                    <a:pt x="77" y="196"/>
                  </a:lnTo>
                  <a:lnTo>
                    <a:pt x="75" y="198"/>
                  </a:lnTo>
                  <a:lnTo>
                    <a:pt x="73" y="198"/>
                  </a:lnTo>
                  <a:lnTo>
                    <a:pt x="71" y="200"/>
                  </a:lnTo>
                  <a:lnTo>
                    <a:pt x="69" y="200"/>
                  </a:lnTo>
                  <a:lnTo>
                    <a:pt x="67" y="200"/>
                  </a:lnTo>
                  <a:lnTo>
                    <a:pt x="63" y="200"/>
                  </a:lnTo>
                  <a:lnTo>
                    <a:pt x="57" y="200"/>
                  </a:lnTo>
                  <a:lnTo>
                    <a:pt x="52" y="198"/>
                  </a:lnTo>
                  <a:lnTo>
                    <a:pt x="48" y="198"/>
                  </a:lnTo>
                  <a:lnTo>
                    <a:pt x="44" y="196"/>
                  </a:lnTo>
                  <a:lnTo>
                    <a:pt x="40" y="196"/>
                  </a:lnTo>
                  <a:lnTo>
                    <a:pt x="40" y="194"/>
                  </a:lnTo>
                  <a:lnTo>
                    <a:pt x="40" y="190"/>
                  </a:lnTo>
                  <a:lnTo>
                    <a:pt x="42" y="188"/>
                  </a:lnTo>
                  <a:lnTo>
                    <a:pt x="48" y="184"/>
                  </a:lnTo>
                  <a:lnTo>
                    <a:pt x="52" y="181"/>
                  </a:lnTo>
                  <a:lnTo>
                    <a:pt x="55" y="177"/>
                  </a:lnTo>
                  <a:lnTo>
                    <a:pt x="61" y="173"/>
                  </a:lnTo>
                  <a:lnTo>
                    <a:pt x="65" y="169"/>
                  </a:lnTo>
                  <a:lnTo>
                    <a:pt x="67" y="165"/>
                  </a:lnTo>
                  <a:lnTo>
                    <a:pt x="61" y="167"/>
                  </a:lnTo>
                  <a:lnTo>
                    <a:pt x="57" y="169"/>
                  </a:lnTo>
                  <a:lnTo>
                    <a:pt x="52" y="171"/>
                  </a:lnTo>
                  <a:lnTo>
                    <a:pt x="48" y="173"/>
                  </a:lnTo>
                  <a:lnTo>
                    <a:pt x="44" y="175"/>
                  </a:lnTo>
                  <a:lnTo>
                    <a:pt x="38" y="175"/>
                  </a:lnTo>
                  <a:lnTo>
                    <a:pt x="34" y="175"/>
                  </a:lnTo>
                  <a:lnTo>
                    <a:pt x="29" y="173"/>
                  </a:lnTo>
                  <a:lnTo>
                    <a:pt x="29" y="171"/>
                  </a:lnTo>
                  <a:lnTo>
                    <a:pt x="34" y="167"/>
                  </a:lnTo>
                  <a:lnTo>
                    <a:pt x="38" y="163"/>
                  </a:lnTo>
                  <a:lnTo>
                    <a:pt x="44" y="159"/>
                  </a:lnTo>
                  <a:lnTo>
                    <a:pt x="50" y="154"/>
                  </a:lnTo>
                  <a:lnTo>
                    <a:pt x="55" y="150"/>
                  </a:lnTo>
                  <a:lnTo>
                    <a:pt x="61" y="144"/>
                  </a:lnTo>
                  <a:lnTo>
                    <a:pt x="69" y="140"/>
                  </a:lnTo>
                  <a:lnTo>
                    <a:pt x="75" y="135"/>
                  </a:lnTo>
                  <a:lnTo>
                    <a:pt x="77" y="133"/>
                  </a:lnTo>
                  <a:lnTo>
                    <a:pt x="80" y="131"/>
                  </a:lnTo>
                  <a:lnTo>
                    <a:pt x="84" y="129"/>
                  </a:lnTo>
                  <a:lnTo>
                    <a:pt x="86" y="125"/>
                  </a:lnTo>
                  <a:lnTo>
                    <a:pt x="88" y="123"/>
                  </a:lnTo>
                  <a:lnTo>
                    <a:pt x="92" y="121"/>
                  </a:lnTo>
                  <a:lnTo>
                    <a:pt x="94" y="119"/>
                  </a:lnTo>
                  <a:lnTo>
                    <a:pt x="96" y="117"/>
                  </a:lnTo>
                  <a:lnTo>
                    <a:pt x="105" y="125"/>
                  </a:lnTo>
                  <a:lnTo>
                    <a:pt x="113" y="119"/>
                  </a:lnTo>
                  <a:lnTo>
                    <a:pt x="123" y="115"/>
                  </a:lnTo>
                  <a:lnTo>
                    <a:pt x="132" y="113"/>
                  </a:lnTo>
                  <a:lnTo>
                    <a:pt x="142" y="113"/>
                  </a:lnTo>
                  <a:lnTo>
                    <a:pt x="149" y="111"/>
                  </a:lnTo>
                  <a:lnTo>
                    <a:pt x="157" y="108"/>
                  </a:lnTo>
                  <a:lnTo>
                    <a:pt x="163" y="102"/>
                  </a:lnTo>
                  <a:lnTo>
                    <a:pt x="167" y="94"/>
                  </a:lnTo>
                  <a:lnTo>
                    <a:pt x="157" y="94"/>
                  </a:lnTo>
                  <a:lnTo>
                    <a:pt x="155" y="94"/>
                  </a:lnTo>
                  <a:lnTo>
                    <a:pt x="153" y="96"/>
                  </a:lnTo>
                  <a:lnTo>
                    <a:pt x="151" y="96"/>
                  </a:lnTo>
                  <a:lnTo>
                    <a:pt x="149" y="98"/>
                  </a:lnTo>
                  <a:lnTo>
                    <a:pt x="148" y="100"/>
                  </a:lnTo>
                  <a:lnTo>
                    <a:pt x="146" y="100"/>
                  </a:lnTo>
                  <a:lnTo>
                    <a:pt x="144" y="102"/>
                  </a:lnTo>
                  <a:lnTo>
                    <a:pt x="142" y="102"/>
                  </a:lnTo>
                  <a:lnTo>
                    <a:pt x="138" y="100"/>
                  </a:lnTo>
                  <a:lnTo>
                    <a:pt x="136" y="100"/>
                  </a:lnTo>
                  <a:lnTo>
                    <a:pt x="132" y="100"/>
                  </a:lnTo>
                  <a:lnTo>
                    <a:pt x="128" y="98"/>
                  </a:lnTo>
                  <a:lnTo>
                    <a:pt x="126" y="98"/>
                  </a:lnTo>
                  <a:lnTo>
                    <a:pt x="125" y="98"/>
                  </a:lnTo>
                  <a:lnTo>
                    <a:pt x="121" y="98"/>
                  </a:lnTo>
                  <a:lnTo>
                    <a:pt x="119" y="100"/>
                  </a:lnTo>
                  <a:lnTo>
                    <a:pt x="123" y="96"/>
                  </a:lnTo>
                  <a:lnTo>
                    <a:pt x="125" y="94"/>
                  </a:lnTo>
                  <a:lnTo>
                    <a:pt x="128" y="90"/>
                  </a:lnTo>
                  <a:lnTo>
                    <a:pt x="132" y="88"/>
                  </a:lnTo>
                  <a:lnTo>
                    <a:pt x="136" y="85"/>
                  </a:lnTo>
                  <a:lnTo>
                    <a:pt x="142" y="81"/>
                  </a:lnTo>
                  <a:lnTo>
                    <a:pt x="146" y="79"/>
                  </a:lnTo>
                  <a:lnTo>
                    <a:pt x="149" y="75"/>
                  </a:lnTo>
                  <a:lnTo>
                    <a:pt x="196" y="75"/>
                  </a:lnTo>
                  <a:lnTo>
                    <a:pt x="197" y="73"/>
                  </a:lnTo>
                  <a:lnTo>
                    <a:pt x="199" y="73"/>
                  </a:lnTo>
                  <a:lnTo>
                    <a:pt x="201" y="73"/>
                  </a:lnTo>
                  <a:lnTo>
                    <a:pt x="203" y="73"/>
                  </a:lnTo>
                  <a:lnTo>
                    <a:pt x="207" y="73"/>
                  </a:lnTo>
                  <a:lnTo>
                    <a:pt x="209" y="73"/>
                  </a:lnTo>
                  <a:lnTo>
                    <a:pt x="211" y="73"/>
                  </a:lnTo>
                  <a:lnTo>
                    <a:pt x="213" y="71"/>
                  </a:lnTo>
                  <a:lnTo>
                    <a:pt x="211" y="67"/>
                  </a:lnTo>
                  <a:lnTo>
                    <a:pt x="207" y="63"/>
                  </a:lnTo>
                  <a:lnTo>
                    <a:pt x="203" y="60"/>
                  </a:lnTo>
                  <a:lnTo>
                    <a:pt x="199" y="58"/>
                  </a:lnTo>
                  <a:lnTo>
                    <a:pt x="196" y="56"/>
                  </a:lnTo>
                  <a:lnTo>
                    <a:pt x="192" y="54"/>
                  </a:lnTo>
                  <a:lnTo>
                    <a:pt x="188" y="52"/>
                  </a:lnTo>
                  <a:lnTo>
                    <a:pt x="184" y="48"/>
                  </a:lnTo>
                  <a:lnTo>
                    <a:pt x="188" y="46"/>
                  </a:lnTo>
                  <a:lnTo>
                    <a:pt x="192" y="44"/>
                  </a:lnTo>
                  <a:lnTo>
                    <a:pt x="196" y="42"/>
                  </a:lnTo>
                  <a:lnTo>
                    <a:pt x="199" y="39"/>
                  </a:lnTo>
                  <a:lnTo>
                    <a:pt x="203" y="37"/>
                  </a:lnTo>
                  <a:lnTo>
                    <a:pt x="207" y="35"/>
                  </a:lnTo>
                  <a:lnTo>
                    <a:pt x="211" y="31"/>
                  </a:lnTo>
                  <a:lnTo>
                    <a:pt x="215" y="29"/>
                  </a:lnTo>
                  <a:lnTo>
                    <a:pt x="228" y="25"/>
                  </a:lnTo>
                  <a:lnTo>
                    <a:pt x="242" y="21"/>
                  </a:lnTo>
                  <a:lnTo>
                    <a:pt x="253" y="15"/>
                  </a:lnTo>
                  <a:lnTo>
                    <a:pt x="267" y="12"/>
                  </a:lnTo>
                  <a:lnTo>
                    <a:pt x="278" y="8"/>
                  </a:lnTo>
                  <a:lnTo>
                    <a:pt x="291" y="6"/>
                  </a:lnTo>
                  <a:lnTo>
                    <a:pt x="303" y="4"/>
                  </a:lnTo>
                  <a:lnTo>
                    <a:pt x="318" y="4"/>
                  </a:lnTo>
                  <a:lnTo>
                    <a:pt x="322" y="4"/>
                  </a:lnTo>
                  <a:lnTo>
                    <a:pt x="324" y="2"/>
                  </a:lnTo>
                  <a:lnTo>
                    <a:pt x="328" y="2"/>
                  </a:lnTo>
                  <a:lnTo>
                    <a:pt x="330" y="2"/>
                  </a:lnTo>
                  <a:lnTo>
                    <a:pt x="332" y="2"/>
                  </a:lnTo>
                  <a:lnTo>
                    <a:pt x="334" y="2"/>
                  </a:lnTo>
                  <a:lnTo>
                    <a:pt x="338" y="2"/>
                  </a:lnTo>
                  <a:lnTo>
                    <a:pt x="341" y="2"/>
                  </a:lnTo>
                  <a:lnTo>
                    <a:pt x="345" y="0"/>
                  </a:lnTo>
                  <a:lnTo>
                    <a:pt x="349" y="0"/>
                  </a:lnTo>
                  <a:lnTo>
                    <a:pt x="351" y="0"/>
                  </a:lnTo>
                  <a:lnTo>
                    <a:pt x="355" y="0"/>
                  </a:lnTo>
                  <a:lnTo>
                    <a:pt x="357" y="0"/>
                  </a:lnTo>
                  <a:lnTo>
                    <a:pt x="359" y="0"/>
                  </a:lnTo>
                  <a:lnTo>
                    <a:pt x="359" y="2"/>
                  </a:lnTo>
                  <a:lnTo>
                    <a:pt x="359" y="4"/>
                  </a:lnTo>
                  <a:lnTo>
                    <a:pt x="362" y="4"/>
                  </a:lnTo>
                  <a:lnTo>
                    <a:pt x="366" y="4"/>
                  </a:lnTo>
                  <a:lnTo>
                    <a:pt x="372" y="4"/>
                  </a:lnTo>
                  <a:lnTo>
                    <a:pt x="376" y="4"/>
                  </a:lnTo>
                  <a:lnTo>
                    <a:pt x="380" y="4"/>
                  </a:lnTo>
                  <a:lnTo>
                    <a:pt x="382" y="4"/>
                  </a:lnTo>
                  <a:lnTo>
                    <a:pt x="384" y="4"/>
                  </a:lnTo>
                  <a:lnTo>
                    <a:pt x="385" y="4"/>
                  </a:lnTo>
                  <a:lnTo>
                    <a:pt x="395" y="4"/>
                  </a:lnTo>
                  <a:lnTo>
                    <a:pt x="405" y="6"/>
                  </a:lnTo>
                  <a:lnTo>
                    <a:pt x="416" y="8"/>
                  </a:lnTo>
                  <a:lnTo>
                    <a:pt x="428" y="12"/>
                  </a:lnTo>
                  <a:lnTo>
                    <a:pt x="439" y="14"/>
                  </a:lnTo>
                  <a:lnTo>
                    <a:pt x="449" y="15"/>
                  </a:lnTo>
                  <a:lnTo>
                    <a:pt x="460" y="17"/>
                  </a:lnTo>
                  <a:lnTo>
                    <a:pt x="472" y="19"/>
                  </a:lnTo>
                  <a:lnTo>
                    <a:pt x="495" y="14"/>
                  </a:lnTo>
                  <a:lnTo>
                    <a:pt x="497" y="14"/>
                  </a:lnTo>
                  <a:lnTo>
                    <a:pt x="497" y="14"/>
                  </a:lnTo>
                  <a:lnTo>
                    <a:pt x="499" y="15"/>
                  </a:lnTo>
                  <a:lnTo>
                    <a:pt x="501" y="15"/>
                  </a:lnTo>
                  <a:lnTo>
                    <a:pt x="503" y="17"/>
                  </a:lnTo>
                  <a:lnTo>
                    <a:pt x="504" y="17"/>
                  </a:lnTo>
                  <a:lnTo>
                    <a:pt x="506" y="17"/>
                  </a:lnTo>
                  <a:lnTo>
                    <a:pt x="508" y="19"/>
                  </a:lnTo>
                  <a:lnTo>
                    <a:pt x="343" y="163"/>
                  </a:lnTo>
                  <a:lnTo>
                    <a:pt x="349" y="163"/>
                  </a:lnTo>
                  <a:lnTo>
                    <a:pt x="353" y="163"/>
                  </a:lnTo>
                  <a:lnTo>
                    <a:pt x="357" y="163"/>
                  </a:lnTo>
                  <a:lnTo>
                    <a:pt x="361" y="163"/>
                  </a:lnTo>
                  <a:lnTo>
                    <a:pt x="364" y="163"/>
                  </a:lnTo>
                  <a:lnTo>
                    <a:pt x="368" y="163"/>
                  </a:lnTo>
                  <a:lnTo>
                    <a:pt x="372" y="163"/>
                  </a:lnTo>
                  <a:lnTo>
                    <a:pt x="374" y="163"/>
                  </a:lnTo>
                  <a:lnTo>
                    <a:pt x="374" y="167"/>
                  </a:lnTo>
                  <a:lnTo>
                    <a:pt x="374" y="169"/>
                  </a:lnTo>
                  <a:lnTo>
                    <a:pt x="372" y="171"/>
                  </a:lnTo>
                  <a:lnTo>
                    <a:pt x="372" y="173"/>
                  </a:lnTo>
                  <a:lnTo>
                    <a:pt x="370" y="175"/>
                  </a:lnTo>
                  <a:lnTo>
                    <a:pt x="370" y="177"/>
                  </a:lnTo>
                  <a:lnTo>
                    <a:pt x="368" y="177"/>
                  </a:lnTo>
                  <a:lnTo>
                    <a:pt x="368" y="181"/>
                  </a:lnTo>
                  <a:lnTo>
                    <a:pt x="368" y="181"/>
                  </a:lnTo>
                  <a:lnTo>
                    <a:pt x="370" y="181"/>
                  </a:lnTo>
                  <a:lnTo>
                    <a:pt x="370" y="183"/>
                  </a:lnTo>
                  <a:lnTo>
                    <a:pt x="372" y="183"/>
                  </a:lnTo>
                  <a:lnTo>
                    <a:pt x="374" y="184"/>
                  </a:lnTo>
                  <a:lnTo>
                    <a:pt x="376" y="184"/>
                  </a:lnTo>
                  <a:lnTo>
                    <a:pt x="378" y="186"/>
                  </a:lnTo>
                  <a:lnTo>
                    <a:pt x="378" y="186"/>
                  </a:lnTo>
                  <a:lnTo>
                    <a:pt x="384" y="184"/>
                  </a:lnTo>
                  <a:lnTo>
                    <a:pt x="385" y="184"/>
                  </a:lnTo>
                  <a:lnTo>
                    <a:pt x="389" y="183"/>
                  </a:lnTo>
                  <a:lnTo>
                    <a:pt x="391" y="181"/>
                  </a:lnTo>
                  <a:lnTo>
                    <a:pt x="393" y="181"/>
                  </a:lnTo>
                  <a:lnTo>
                    <a:pt x="397" y="179"/>
                  </a:lnTo>
                  <a:lnTo>
                    <a:pt x="399" y="177"/>
                  </a:lnTo>
                  <a:lnTo>
                    <a:pt x="403" y="177"/>
                  </a:lnTo>
                  <a:lnTo>
                    <a:pt x="403" y="179"/>
                  </a:lnTo>
                  <a:lnTo>
                    <a:pt x="405" y="181"/>
                  </a:lnTo>
                  <a:lnTo>
                    <a:pt x="407" y="184"/>
                  </a:lnTo>
                  <a:lnTo>
                    <a:pt x="409" y="188"/>
                  </a:lnTo>
                  <a:lnTo>
                    <a:pt x="410" y="190"/>
                  </a:lnTo>
                  <a:lnTo>
                    <a:pt x="412" y="196"/>
                  </a:lnTo>
                  <a:lnTo>
                    <a:pt x="414" y="200"/>
                  </a:lnTo>
                  <a:lnTo>
                    <a:pt x="414" y="206"/>
                  </a:lnTo>
                  <a:lnTo>
                    <a:pt x="414" y="209"/>
                  </a:lnTo>
                  <a:lnTo>
                    <a:pt x="412" y="211"/>
                  </a:lnTo>
                  <a:lnTo>
                    <a:pt x="412" y="213"/>
                  </a:lnTo>
                  <a:lnTo>
                    <a:pt x="410" y="215"/>
                  </a:lnTo>
                  <a:lnTo>
                    <a:pt x="410" y="217"/>
                  </a:lnTo>
                  <a:lnTo>
                    <a:pt x="409" y="219"/>
                  </a:lnTo>
                  <a:lnTo>
                    <a:pt x="409" y="221"/>
                  </a:lnTo>
                  <a:lnTo>
                    <a:pt x="409" y="223"/>
                  </a:lnTo>
                  <a:lnTo>
                    <a:pt x="409" y="225"/>
                  </a:lnTo>
                  <a:lnTo>
                    <a:pt x="409" y="229"/>
                  </a:lnTo>
                  <a:lnTo>
                    <a:pt x="410" y="231"/>
                  </a:lnTo>
                  <a:lnTo>
                    <a:pt x="412" y="232"/>
                  </a:lnTo>
                  <a:lnTo>
                    <a:pt x="414" y="234"/>
                  </a:lnTo>
                  <a:lnTo>
                    <a:pt x="414" y="238"/>
                  </a:lnTo>
                  <a:lnTo>
                    <a:pt x="416" y="240"/>
                  </a:lnTo>
                  <a:lnTo>
                    <a:pt x="416" y="242"/>
                  </a:lnTo>
                  <a:lnTo>
                    <a:pt x="416" y="246"/>
                  </a:lnTo>
                  <a:lnTo>
                    <a:pt x="414" y="248"/>
                  </a:lnTo>
                  <a:lnTo>
                    <a:pt x="410" y="252"/>
                  </a:lnTo>
                  <a:lnTo>
                    <a:pt x="407" y="254"/>
                  </a:lnTo>
                  <a:lnTo>
                    <a:pt x="403" y="257"/>
                  </a:lnTo>
                  <a:lnTo>
                    <a:pt x="399" y="257"/>
                  </a:lnTo>
                  <a:lnTo>
                    <a:pt x="395" y="259"/>
                  </a:lnTo>
                  <a:lnTo>
                    <a:pt x="393" y="257"/>
                  </a:lnTo>
                  <a:lnTo>
                    <a:pt x="397" y="255"/>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91" name="Freeform 245"/>
            <p:cNvSpPr>
              <a:spLocks/>
            </p:cNvSpPr>
            <p:nvPr/>
          </p:nvSpPr>
          <p:spPr bwMode="auto">
            <a:xfrm>
              <a:off x="4430" y="2741"/>
              <a:ext cx="656" cy="573"/>
            </a:xfrm>
            <a:custGeom>
              <a:avLst/>
              <a:gdLst>
                <a:gd name="T0" fmla="*/ 55 w 656"/>
                <a:gd name="T1" fmla="*/ 221 h 526"/>
                <a:gd name="T2" fmla="*/ 92 w 656"/>
                <a:gd name="T3" fmla="*/ 194 h 526"/>
                <a:gd name="T4" fmla="*/ 119 w 656"/>
                <a:gd name="T5" fmla="*/ 186 h 526"/>
                <a:gd name="T6" fmla="*/ 163 w 656"/>
                <a:gd name="T7" fmla="*/ 175 h 526"/>
                <a:gd name="T8" fmla="*/ 193 w 656"/>
                <a:gd name="T9" fmla="*/ 138 h 526"/>
                <a:gd name="T10" fmla="*/ 203 w 656"/>
                <a:gd name="T11" fmla="*/ 119 h 526"/>
                <a:gd name="T12" fmla="*/ 216 w 656"/>
                <a:gd name="T13" fmla="*/ 131 h 526"/>
                <a:gd name="T14" fmla="*/ 218 w 656"/>
                <a:gd name="T15" fmla="*/ 111 h 526"/>
                <a:gd name="T16" fmla="*/ 234 w 656"/>
                <a:gd name="T17" fmla="*/ 108 h 526"/>
                <a:gd name="T18" fmla="*/ 243 w 656"/>
                <a:gd name="T19" fmla="*/ 94 h 526"/>
                <a:gd name="T20" fmla="*/ 261 w 656"/>
                <a:gd name="T21" fmla="*/ 77 h 526"/>
                <a:gd name="T22" fmla="*/ 280 w 656"/>
                <a:gd name="T23" fmla="*/ 63 h 526"/>
                <a:gd name="T24" fmla="*/ 301 w 656"/>
                <a:gd name="T25" fmla="*/ 88 h 526"/>
                <a:gd name="T26" fmla="*/ 311 w 656"/>
                <a:gd name="T27" fmla="*/ 85 h 526"/>
                <a:gd name="T28" fmla="*/ 320 w 656"/>
                <a:gd name="T29" fmla="*/ 67 h 526"/>
                <a:gd name="T30" fmla="*/ 368 w 656"/>
                <a:gd name="T31" fmla="*/ 37 h 526"/>
                <a:gd name="T32" fmla="*/ 368 w 656"/>
                <a:gd name="T33" fmla="*/ 14 h 526"/>
                <a:gd name="T34" fmla="*/ 403 w 656"/>
                <a:gd name="T35" fmla="*/ 31 h 526"/>
                <a:gd name="T36" fmla="*/ 426 w 656"/>
                <a:gd name="T37" fmla="*/ 33 h 526"/>
                <a:gd name="T38" fmla="*/ 437 w 656"/>
                <a:gd name="T39" fmla="*/ 31 h 526"/>
                <a:gd name="T40" fmla="*/ 412 w 656"/>
                <a:gd name="T41" fmla="*/ 85 h 526"/>
                <a:gd name="T42" fmla="*/ 431 w 656"/>
                <a:gd name="T43" fmla="*/ 102 h 526"/>
                <a:gd name="T44" fmla="*/ 462 w 656"/>
                <a:gd name="T45" fmla="*/ 119 h 526"/>
                <a:gd name="T46" fmla="*/ 508 w 656"/>
                <a:gd name="T47" fmla="*/ 102 h 526"/>
                <a:gd name="T48" fmla="*/ 535 w 656"/>
                <a:gd name="T49" fmla="*/ 2 h 526"/>
                <a:gd name="T50" fmla="*/ 547 w 656"/>
                <a:gd name="T51" fmla="*/ 23 h 526"/>
                <a:gd name="T52" fmla="*/ 550 w 656"/>
                <a:gd name="T53" fmla="*/ 44 h 526"/>
                <a:gd name="T54" fmla="*/ 552 w 656"/>
                <a:gd name="T55" fmla="*/ 69 h 526"/>
                <a:gd name="T56" fmla="*/ 568 w 656"/>
                <a:gd name="T57" fmla="*/ 90 h 526"/>
                <a:gd name="T58" fmla="*/ 587 w 656"/>
                <a:gd name="T59" fmla="*/ 163 h 526"/>
                <a:gd name="T60" fmla="*/ 602 w 656"/>
                <a:gd name="T61" fmla="*/ 181 h 526"/>
                <a:gd name="T62" fmla="*/ 625 w 656"/>
                <a:gd name="T63" fmla="*/ 223 h 526"/>
                <a:gd name="T64" fmla="*/ 627 w 656"/>
                <a:gd name="T65" fmla="*/ 238 h 526"/>
                <a:gd name="T66" fmla="*/ 656 w 656"/>
                <a:gd name="T67" fmla="*/ 273 h 526"/>
                <a:gd name="T68" fmla="*/ 646 w 656"/>
                <a:gd name="T69" fmla="*/ 305 h 526"/>
                <a:gd name="T70" fmla="*/ 600 w 656"/>
                <a:gd name="T71" fmla="*/ 399 h 526"/>
                <a:gd name="T72" fmla="*/ 535 w 656"/>
                <a:gd name="T73" fmla="*/ 459 h 526"/>
                <a:gd name="T74" fmla="*/ 504 w 656"/>
                <a:gd name="T75" fmla="*/ 503 h 526"/>
                <a:gd name="T76" fmla="*/ 481 w 656"/>
                <a:gd name="T77" fmla="*/ 507 h 526"/>
                <a:gd name="T78" fmla="*/ 437 w 656"/>
                <a:gd name="T79" fmla="*/ 524 h 526"/>
                <a:gd name="T80" fmla="*/ 426 w 656"/>
                <a:gd name="T81" fmla="*/ 507 h 526"/>
                <a:gd name="T82" fmla="*/ 395 w 656"/>
                <a:gd name="T83" fmla="*/ 524 h 526"/>
                <a:gd name="T84" fmla="*/ 357 w 656"/>
                <a:gd name="T85" fmla="*/ 499 h 526"/>
                <a:gd name="T86" fmla="*/ 351 w 656"/>
                <a:gd name="T87" fmla="*/ 467 h 526"/>
                <a:gd name="T88" fmla="*/ 351 w 656"/>
                <a:gd name="T89" fmla="*/ 447 h 526"/>
                <a:gd name="T90" fmla="*/ 360 w 656"/>
                <a:gd name="T91" fmla="*/ 428 h 526"/>
                <a:gd name="T92" fmla="*/ 347 w 656"/>
                <a:gd name="T93" fmla="*/ 430 h 526"/>
                <a:gd name="T94" fmla="*/ 307 w 656"/>
                <a:gd name="T95" fmla="*/ 415 h 526"/>
                <a:gd name="T96" fmla="*/ 266 w 656"/>
                <a:gd name="T97" fmla="*/ 388 h 526"/>
                <a:gd name="T98" fmla="*/ 209 w 656"/>
                <a:gd name="T99" fmla="*/ 401 h 526"/>
                <a:gd name="T100" fmla="*/ 151 w 656"/>
                <a:gd name="T101" fmla="*/ 419 h 526"/>
                <a:gd name="T102" fmla="*/ 65 w 656"/>
                <a:gd name="T103" fmla="*/ 444 h 526"/>
                <a:gd name="T104" fmla="*/ 2 w 656"/>
                <a:gd name="T105" fmla="*/ 438 h 526"/>
                <a:gd name="T106" fmla="*/ 23 w 656"/>
                <a:gd name="T107" fmla="*/ 417 h 526"/>
                <a:gd name="T108" fmla="*/ 21 w 656"/>
                <a:gd name="T109" fmla="*/ 374 h 526"/>
                <a:gd name="T110" fmla="*/ 27 w 656"/>
                <a:gd name="T111" fmla="*/ 328 h 526"/>
                <a:gd name="T112" fmla="*/ 19 w 656"/>
                <a:gd name="T113" fmla="*/ 294 h 526"/>
                <a:gd name="T114" fmla="*/ 30 w 656"/>
                <a:gd name="T115" fmla="*/ 294 h 526"/>
                <a:gd name="T116" fmla="*/ 30 w 656"/>
                <a:gd name="T117" fmla="*/ 271 h 526"/>
                <a:gd name="T118" fmla="*/ 40 w 656"/>
                <a:gd name="T119" fmla="*/ 246 h 526"/>
                <a:gd name="T120" fmla="*/ 42 w 656"/>
                <a:gd name="T121" fmla="*/ 225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56" h="526">
                  <a:moveTo>
                    <a:pt x="42" y="217"/>
                  </a:moveTo>
                  <a:lnTo>
                    <a:pt x="42" y="219"/>
                  </a:lnTo>
                  <a:lnTo>
                    <a:pt x="44" y="221"/>
                  </a:lnTo>
                  <a:lnTo>
                    <a:pt x="44" y="223"/>
                  </a:lnTo>
                  <a:lnTo>
                    <a:pt x="46" y="223"/>
                  </a:lnTo>
                  <a:lnTo>
                    <a:pt x="48" y="225"/>
                  </a:lnTo>
                  <a:lnTo>
                    <a:pt x="48" y="225"/>
                  </a:lnTo>
                  <a:lnTo>
                    <a:pt x="50" y="227"/>
                  </a:lnTo>
                  <a:lnTo>
                    <a:pt x="50" y="227"/>
                  </a:lnTo>
                  <a:lnTo>
                    <a:pt x="51" y="225"/>
                  </a:lnTo>
                  <a:lnTo>
                    <a:pt x="53" y="223"/>
                  </a:lnTo>
                  <a:lnTo>
                    <a:pt x="55" y="221"/>
                  </a:lnTo>
                  <a:lnTo>
                    <a:pt x="57" y="219"/>
                  </a:lnTo>
                  <a:lnTo>
                    <a:pt x="59" y="217"/>
                  </a:lnTo>
                  <a:lnTo>
                    <a:pt x="59" y="213"/>
                  </a:lnTo>
                  <a:lnTo>
                    <a:pt x="61" y="211"/>
                  </a:lnTo>
                  <a:lnTo>
                    <a:pt x="63" y="209"/>
                  </a:lnTo>
                  <a:lnTo>
                    <a:pt x="67" y="206"/>
                  </a:lnTo>
                  <a:lnTo>
                    <a:pt x="73" y="204"/>
                  </a:lnTo>
                  <a:lnTo>
                    <a:pt x="76" y="202"/>
                  </a:lnTo>
                  <a:lnTo>
                    <a:pt x="80" y="200"/>
                  </a:lnTo>
                  <a:lnTo>
                    <a:pt x="86" y="200"/>
                  </a:lnTo>
                  <a:lnTo>
                    <a:pt x="90" y="198"/>
                  </a:lnTo>
                  <a:lnTo>
                    <a:pt x="92" y="194"/>
                  </a:lnTo>
                  <a:lnTo>
                    <a:pt x="96" y="190"/>
                  </a:lnTo>
                  <a:lnTo>
                    <a:pt x="98" y="190"/>
                  </a:lnTo>
                  <a:lnTo>
                    <a:pt x="99" y="192"/>
                  </a:lnTo>
                  <a:lnTo>
                    <a:pt x="101" y="192"/>
                  </a:lnTo>
                  <a:lnTo>
                    <a:pt x="103" y="192"/>
                  </a:lnTo>
                  <a:lnTo>
                    <a:pt x="103" y="190"/>
                  </a:lnTo>
                  <a:lnTo>
                    <a:pt x="105" y="190"/>
                  </a:lnTo>
                  <a:lnTo>
                    <a:pt x="107" y="190"/>
                  </a:lnTo>
                  <a:lnTo>
                    <a:pt x="109" y="190"/>
                  </a:lnTo>
                  <a:lnTo>
                    <a:pt x="113" y="190"/>
                  </a:lnTo>
                  <a:lnTo>
                    <a:pt x="117" y="188"/>
                  </a:lnTo>
                  <a:lnTo>
                    <a:pt x="119" y="186"/>
                  </a:lnTo>
                  <a:lnTo>
                    <a:pt x="122" y="184"/>
                  </a:lnTo>
                  <a:lnTo>
                    <a:pt x="126" y="183"/>
                  </a:lnTo>
                  <a:lnTo>
                    <a:pt x="130" y="181"/>
                  </a:lnTo>
                  <a:lnTo>
                    <a:pt x="134" y="179"/>
                  </a:lnTo>
                  <a:lnTo>
                    <a:pt x="140" y="179"/>
                  </a:lnTo>
                  <a:lnTo>
                    <a:pt x="144" y="179"/>
                  </a:lnTo>
                  <a:lnTo>
                    <a:pt x="145" y="179"/>
                  </a:lnTo>
                  <a:lnTo>
                    <a:pt x="149" y="179"/>
                  </a:lnTo>
                  <a:lnTo>
                    <a:pt x="153" y="177"/>
                  </a:lnTo>
                  <a:lnTo>
                    <a:pt x="157" y="177"/>
                  </a:lnTo>
                  <a:lnTo>
                    <a:pt x="161" y="177"/>
                  </a:lnTo>
                  <a:lnTo>
                    <a:pt x="163" y="175"/>
                  </a:lnTo>
                  <a:lnTo>
                    <a:pt x="165" y="175"/>
                  </a:lnTo>
                  <a:lnTo>
                    <a:pt x="169" y="173"/>
                  </a:lnTo>
                  <a:lnTo>
                    <a:pt x="174" y="169"/>
                  </a:lnTo>
                  <a:lnTo>
                    <a:pt x="178" y="163"/>
                  </a:lnTo>
                  <a:lnTo>
                    <a:pt x="182" y="159"/>
                  </a:lnTo>
                  <a:lnTo>
                    <a:pt x="186" y="154"/>
                  </a:lnTo>
                  <a:lnTo>
                    <a:pt x="190" y="148"/>
                  </a:lnTo>
                  <a:lnTo>
                    <a:pt x="193" y="142"/>
                  </a:lnTo>
                  <a:lnTo>
                    <a:pt x="195" y="138"/>
                  </a:lnTo>
                  <a:lnTo>
                    <a:pt x="195" y="138"/>
                  </a:lnTo>
                  <a:lnTo>
                    <a:pt x="193" y="138"/>
                  </a:lnTo>
                  <a:lnTo>
                    <a:pt x="193" y="138"/>
                  </a:lnTo>
                  <a:lnTo>
                    <a:pt x="193" y="136"/>
                  </a:lnTo>
                  <a:lnTo>
                    <a:pt x="193" y="136"/>
                  </a:lnTo>
                  <a:lnTo>
                    <a:pt x="192" y="135"/>
                  </a:lnTo>
                  <a:lnTo>
                    <a:pt x="192" y="135"/>
                  </a:lnTo>
                  <a:lnTo>
                    <a:pt x="192" y="133"/>
                  </a:lnTo>
                  <a:lnTo>
                    <a:pt x="193" y="131"/>
                  </a:lnTo>
                  <a:lnTo>
                    <a:pt x="195" y="129"/>
                  </a:lnTo>
                  <a:lnTo>
                    <a:pt x="197" y="127"/>
                  </a:lnTo>
                  <a:lnTo>
                    <a:pt x="199" y="125"/>
                  </a:lnTo>
                  <a:lnTo>
                    <a:pt x="201" y="123"/>
                  </a:lnTo>
                  <a:lnTo>
                    <a:pt x="203" y="121"/>
                  </a:lnTo>
                  <a:lnTo>
                    <a:pt x="203" y="119"/>
                  </a:lnTo>
                  <a:lnTo>
                    <a:pt x="207" y="117"/>
                  </a:lnTo>
                  <a:lnTo>
                    <a:pt x="207" y="121"/>
                  </a:lnTo>
                  <a:lnTo>
                    <a:pt x="207" y="123"/>
                  </a:lnTo>
                  <a:lnTo>
                    <a:pt x="209" y="127"/>
                  </a:lnTo>
                  <a:lnTo>
                    <a:pt x="209" y="129"/>
                  </a:lnTo>
                  <a:lnTo>
                    <a:pt x="211" y="131"/>
                  </a:lnTo>
                  <a:lnTo>
                    <a:pt x="213" y="133"/>
                  </a:lnTo>
                  <a:lnTo>
                    <a:pt x="213" y="133"/>
                  </a:lnTo>
                  <a:lnTo>
                    <a:pt x="215" y="135"/>
                  </a:lnTo>
                  <a:lnTo>
                    <a:pt x="215" y="133"/>
                  </a:lnTo>
                  <a:lnTo>
                    <a:pt x="215" y="131"/>
                  </a:lnTo>
                  <a:lnTo>
                    <a:pt x="216" y="131"/>
                  </a:lnTo>
                  <a:lnTo>
                    <a:pt x="216" y="129"/>
                  </a:lnTo>
                  <a:lnTo>
                    <a:pt x="216" y="127"/>
                  </a:lnTo>
                  <a:lnTo>
                    <a:pt x="216" y="127"/>
                  </a:lnTo>
                  <a:lnTo>
                    <a:pt x="216" y="125"/>
                  </a:lnTo>
                  <a:lnTo>
                    <a:pt x="216" y="123"/>
                  </a:lnTo>
                  <a:lnTo>
                    <a:pt x="218" y="121"/>
                  </a:lnTo>
                  <a:lnTo>
                    <a:pt x="218" y="119"/>
                  </a:lnTo>
                  <a:lnTo>
                    <a:pt x="218" y="119"/>
                  </a:lnTo>
                  <a:lnTo>
                    <a:pt x="218" y="117"/>
                  </a:lnTo>
                  <a:lnTo>
                    <a:pt x="218" y="115"/>
                  </a:lnTo>
                  <a:lnTo>
                    <a:pt x="218" y="113"/>
                  </a:lnTo>
                  <a:lnTo>
                    <a:pt x="218" y="111"/>
                  </a:lnTo>
                  <a:lnTo>
                    <a:pt x="220" y="110"/>
                  </a:lnTo>
                  <a:lnTo>
                    <a:pt x="220" y="110"/>
                  </a:lnTo>
                  <a:lnTo>
                    <a:pt x="220" y="110"/>
                  </a:lnTo>
                  <a:lnTo>
                    <a:pt x="220" y="111"/>
                  </a:lnTo>
                  <a:lnTo>
                    <a:pt x="220" y="111"/>
                  </a:lnTo>
                  <a:lnTo>
                    <a:pt x="222" y="113"/>
                  </a:lnTo>
                  <a:lnTo>
                    <a:pt x="222" y="113"/>
                  </a:lnTo>
                  <a:lnTo>
                    <a:pt x="222" y="115"/>
                  </a:lnTo>
                  <a:lnTo>
                    <a:pt x="222" y="115"/>
                  </a:lnTo>
                  <a:lnTo>
                    <a:pt x="234" y="115"/>
                  </a:lnTo>
                  <a:lnTo>
                    <a:pt x="234" y="111"/>
                  </a:lnTo>
                  <a:lnTo>
                    <a:pt x="234" y="108"/>
                  </a:lnTo>
                  <a:lnTo>
                    <a:pt x="234" y="106"/>
                  </a:lnTo>
                  <a:lnTo>
                    <a:pt x="234" y="102"/>
                  </a:lnTo>
                  <a:lnTo>
                    <a:pt x="234" y="100"/>
                  </a:lnTo>
                  <a:lnTo>
                    <a:pt x="234" y="98"/>
                  </a:lnTo>
                  <a:lnTo>
                    <a:pt x="234" y="96"/>
                  </a:lnTo>
                  <a:lnTo>
                    <a:pt x="234" y="94"/>
                  </a:lnTo>
                  <a:lnTo>
                    <a:pt x="238" y="94"/>
                  </a:lnTo>
                  <a:lnTo>
                    <a:pt x="240" y="94"/>
                  </a:lnTo>
                  <a:lnTo>
                    <a:pt x="241" y="94"/>
                  </a:lnTo>
                  <a:lnTo>
                    <a:pt x="241" y="94"/>
                  </a:lnTo>
                  <a:lnTo>
                    <a:pt x="243" y="94"/>
                  </a:lnTo>
                  <a:lnTo>
                    <a:pt x="243" y="94"/>
                  </a:lnTo>
                  <a:lnTo>
                    <a:pt x="245" y="94"/>
                  </a:lnTo>
                  <a:lnTo>
                    <a:pt x="245" y="94"/>
                  </a:lnTo>
                  <a:lnTo>
                    <a:pt x="247" y="90"/>
                  </a:lnTo>
                  <a:lnTo>
                    <a:pt x="249" y="88"/>
                  </a:lnTo>
                  <a:lnTo>
                    <a:pt x="251" y="87"/>
                  </a:lnTo>
                  <a:lnTo>
                    <a:pt x="251" y="85"/>
                  </a:lnTo>
                  <a:lnTo>
                    <a:pt x="253" y="83"/>
                  </a:lnTo>
                  <a:lnTo>
                    <a:pt x="253" y="81"/>
                  </a:lnTo>
                  <a:lnTo>
                    <a:pt x="255" y="79"/>
                  </a:lnTo>
                  <a:lnTo>
                    <a:pt x="255" y="77"/>
                  </a:lnTo>
                  <a:lnTo>
                    <a:pt x="259" y="77"/>
                  </a:lnTo>
                  <a:lnTo>
                    <a:pt x="261" y="77"/>
                  </a:lnTo>
                  <a:lnTo>
                    <a:pt x="263" y="75"/>
                  </a:lnTo>
                  <a:lnTo>
                    <a:pt x="264" y="73"/>
                  </a:lnTo>
                  <a:lnTo>
                    <a:pt x="264" y="69"/>
                  </a:lnTo>
                  <a:lnTo>
                    <a:pt x="266" y="67"/>
                  </a:lnTo>
                  <a:lnTo>
                    <a:pt x="266" y="63"/>
                  </a:lnTo>
                  <a:lnTo>
                    <a:pt x="268" y="62"/>
                  </a:lnTo>
                  <a:lnTo>
                    <a:pt x="270" y="63"/>
                  </a:lnTo>
                  <a:lnTo>
                    <a:pt x="272" y="63"/>
                  </a:lnTo>
                  <a:lnTo>
                    <a:pt x="274" y="63"/>
                  </a:lnTo>
                  <a:lnTo>
                    <a:pt x="276" y="63"/>
                  </a:lnTo>
                  <a:lnTo>
                    <a:pt x="278" y="63"/>
                  </a:lnTo>
                  <a:lnTo>
                    <a:pt x="280" y="63"/>
                  </a:lnTo>
                  <a:lnTo>
                    <a:pt x="284" y="63"/>
                  </a:lnTo>
                  <a:lnTo>
                    <a:pt x="286" y="63"/>
                  </a:lnTo>
                  <a:lnTo>
                    <a:pt x="287" y="67"/>
                  </a:lnTo>
                  <a:lnTo>
                    <a:pt x="289" y="69"/>
                  </a:lnTo>
                  <a:lnTo>
                    <a:pt x="291" y="73"/>
                  </a:lnTo>
                  <a:lnTo>
                    <a:pt x="293" y="77"/>
                  </a:lnTo>
                  <a:lnTo>
                    <a:pt x="293" y="81"/>
                  </a:lnTo>
                  <a:lnTo>
                    <a:pt x="295" y="85"/>
                  </a:lnTo>
                  <a:lnTo>
                    <a:pt x="297" y="87"/>
                  </a:lnTo>
                  <a:lnTo>
                    <a:pt x="299" y="88"/>
                  </a:lnTo>
                  <a:lnTo>
                    <a:pt x="299" y="88"/>
                  </a:lnTo>
                  <a:lnTo>
                    <a:pt x="301" y="88"/>
                  </a:lnTo>
                  <a:lnTo>
                    <a:pt x="301" y="87"/>
                  </a:lnTo>
                  <a:lnTo>
                    <a:pt x="301" y="87"/>
                  </a:lnTo>
                  <a:lnTo>
                    <a:pt x="303" y="87"/>
                  </a:lnTo>
                  <a:lnTo>
                    <a:pt x="303" y="85"/>
                  </a:lnTo>
                  <a:lnTo>
                    <a:pt x="305" y="85"/>
                  </a:lnTo>
                  <a:lnTo>
                    <a:pt x="305" y="85"/>
                  </a:lnTo>
                  <a:lnTo>
                    <a:pt x="305" y="85"/>
                  </a:lnTo>
                  <a:lnTo>
                    <a:pt x="307" y="85"/>
                  </a:lnTo>
                  <a:lnTo>
                    <a:pt x="307" y="85"/>
                  </a:lnTo>
                  <a:lnTo>
                    <a:pt x="309" y="85"/>
                  </a:lnTo>
                  <a:lnTo>
                    <a:pt x="309" y="85"/>
                  </a:lnTo>
                  <a:lnTo>
                    <a:pt x="311" y="85"/>
                  </a:lnTo>
                  <a:lnTo>
                    <a:pt x="311" y="85"/>
                  </a:lnTo>
                  <a:lnTo>
                    <a:pt x="312" y="85"/>
                  </a:lnTo>
                  <a:lnTo>
                    <a:pt x="314" y="85"/>
                  </a:lnTo>
                  <a:lnTo>
                    <a:pt x="316" y="83"/>
                  </a:lnTo>
                  <a:lnTo>
                    <a:pt x="318" y="83"/>
                  </a:lnTo>
                  <a:lnTo>
                    <a:pt x="318" y="83"/>
                  </a:lnTo>
                  <a:lnTo>
                    <a:pt x="318" y="81"/>
                  </a:lnTo>
                  <a:lnTo>
                    <a:pt x="318" y="79"/>
                  </a:lnTo>
                  <a:lnTo>
                    <a:pt x="318" y="77"/>
                  </a:lnTo>
                  <a:lnTo>
                    <a:pt x="318" y="75"/>
                  </a:lnTo>
                  <a:lnTo>
                    <a:pt x="318" y="71"/>
                  </a:lnTo>
                  <a:lnTo>
                    <a:pt x="320" y="67"/>
                  </a:lnTo>
                  <a:lnTo>
                    <a:pt x="322" y="63"/>
                  </a:lnTo>
                  <a:lnTo>
                    <a:pt x="324" y="62"/>
                  </a:lnTo>
                  <a:lnTo>
                    <a:pt x="328" y="58"/>
                  </a:lnTo>
                  <a:lnTo>
                    <a:pt x="330" y="56"/>
                  </a:lnTo>
                  <a:lnTo>
                    <a:pt x="332" y="52"/>
                  </a:lnTo>
                  <a:lnTo>
                    <a:pt x="332" y="48"/>
                  </a:lnTo>
                  <a:lnTo>
                    <a:pt x="339" y="42"/>
                  </a:lnTo>
                  <a:lnTo>
                    <a:pt x="345" y="39"/>
                  </a:lnTo>
                  <a:lnTo>
                    <a:pt x="353" y="37"/>
                  </a:lnTo>
                  <a:lnTo>
                    <a:pt x="358" y="37"/>
                  </a:lnTo>
                  <a:lnTo>
                    <a:pt x="362" y="37"/>
                  </a:lnTo>
                  <a:lnTo>
                    <a:pt x="368" y="37"/>
                  </a:lnTo>
                  <a:lnTo>
                    <a:pt x="372" y="35"/>
                  </a:lnTo>
                  <a:lnTo>
                    <a:pt x="374" y="31"/>
                  </a:lnTo>
                  <a:lnTo>
                    <a:pt x="372" y="27"/>
                  </a:lnTo>
                  <a:lnTo>
                    <a:pt x="370" y="25"/>
                  </a:lnTo>
                  <a:lnTo>
                    <a:pt x="368" y="23"/>
                  </a:lnTo>
                  <a:lnTo>
                    <a:pt x="366" y="21"/>
                  </a:lnTo>
                  <a:lnTo>
                    <a:pt x="364" y="19"/>
                  </a:lnTo>
                  <a:lnTo>
                    <a:pt x="364" y="17"/>
                  </a:lnTo>
                  <a:lnTo>
                    <a:pt x="362" y="15"/>
                  </a:lnTo>
                  <a:lnTo>
                    <a:pt x="364" y="14"/>
                  </a:lnTo>
                  <a:lnTo>
                    <a:pt x="366" y="14"/>
                  </a:lnTo>
                  <a:lnTo>
                    <a:pt x="368" y="14"/>
                  </a:lnTo>
                  <a:lnTo>
                    <a:pt x="370" y="14"/>
                  </a:lnTo>
                  <a:lnTo>
                    <a:pt x="372" y="12"/>
                  </a:lnTo>
                  <a:lnTo>
                    <a:pt x="374" y="12"/>
                  </a:lnTo>
                  <a:lnTo>
                    <a:pt x="376" y="12"/>
                  </a:lnTo>
                  <a:lnTo>
                    <a:pt x="378" y="10"/>
                  </a:lnTo>
                  <a:lnTo>
                    <a:pt x="380" y="10"/>
                  </a:lnTo>
                  <a:lnTo>
                    <a:pt x="382" y="15"/>
                  </a:lnTo>
                  <a:lnTo>
                    <a:pt x="383" y="21"/>
                  </a:lnTo>
                  <a:lnTo>
                    <a:pt x="387" y="25"/>
                  </a:lnTo>
                  <a:lnTo>
                    <a:pt x="393" y="27"/>
                  </a:lnTo>
                  <a:lnTo>
                    <a:pt x="397" y="31"/>
                  </a:lnTo>
                  <a:lnTo>
                    <a:pt x="403" y="31"/>
                  </a:lnTo>
                  <a:lnTo>
                    <a:pt x="408" y="33"/>
                  </a:lnTo>
                  <a:lnTo>
                    <a:pt x="414" y="33"/>
                  </a:lnTo>
                  <a:lnTo>
                    <a:pt x="416" y="33"/>
                  </a:lnTo>
                  <a:lnTo>
                    <a:pt x="416" y="33"/>
                  </a:lnTo>
                  <a:lnTo>
                    <a:pt x="418" y="33"/>
                  </a:lnTo>
                  <a:lnTo>
                    <a:pt x="418" y="33"/>
                  </a:lnTo>
                  <a:lnTo>
                    <a:pt x="420" y="31"/>
                  </a:lnTo>
                  <a:lnTo>
                    <a:pt x="422" y="31"/>
                  </a:lnTo>
                  <a:lnTo>
                    <a:pt x="424" y="31"/>
                  </a:lnTo>
                  <a:lnTo>
                    <a:pt x="424" y="31"/>
                  </a:lnTo>
                  <a:lnTo>
                    <a:pt x="426" y="31"/>
                  </a:lnTo>
                  <a:lnTo>
                    <a:pt x="426" y="33"/>
                  </a:lnTo>
                  <a:lnTo>
                    <a:pt x="428" y="33"/>
                  </a:lnTo>
                  <a:lnTo>
                    <a:pt x="428" y="33"/>
                  </a:lnTo>
                  <a:lnTo>
                    <a:pt x="429" y="35"/>
                  </a:lnTo>
                  <a:lnTo>
                    <a:pt x="429" y="35"/>
                  </a:lnTo>
                  <a:lnTo>
                    <a:pt x="431" y="35"/>
                  </a:lnTo>
                  <a:lnTo>
                    <a:pt x="431" y="35"/>
                  </a:lnTo>
                  <a:lnTo>
                    <a:pt x="433" y="35"/>
                  </a:lnTo>
                  <a:lnTo>
                    <a:pt x="435" y="35"/>
                  </a:lnTo>
                  <a:lnTo>
                    <a:pt x="435" y="33"/>
                  </a:lnTo>
                  <a:lnTo>
                    <a:pt x="435" y="33"/>
                  </a:lnTo>
                  <a:lnTo>
                    <a:pt x="437" y="31"/>
                  </a:lnTo>
                  <a:lnTo>
                    <a:pt x="437" y="31"/>
                  </a:lnTo>
                  <a:lnTo>
                    <a:pt x="437" y="29"/>
                  </a:lnTo>
                  <a:lnTo>
                    <a:pt x="437" y="29"/>
                  </a:lnTo>
                  <a:lnTo>
                    <a:pt x="437" y="40"/>
                  </a:lnTo>
                  <a:lnTo>
                    <a:pt x="437" y="44"/>
                  </a:lnTo>
                  <a:lnTo>
                    <a:pt x="435" y="50"/>
                  </a:lnTo>
                  <a:lnTo>
                    <a:pt x="429" y="56"/>
                  </a:lnTo>
                  <a:lnTo>
                    <a:pt x="426" y="62"/>
                  </a:lnTo>
                  <a:lnTo>
                    <a:pt x="420" y="69"/>
                  </a:lnTo>
                  <a:lnTo>
                    <a:pt x="416" y="75"/>
                  </a:lnTo>
                  <a:lnTo>
                    <a:pt x="412" y="79"/>
                  </a:lnTo>
                  <a:lnTo>
                    <a:pt x="408" y="83"/>
                  </a:lnTo>
                  <a:lnTo>
                    <a:pt x="412" y="85"/>
                  </a:lnTo>
                  <a:lnTo>
                    <a:pt x="416" y="87"/>
                  </a:lnTo>
                  <a:lnTo>
                    <a:pt x="418" y="88"/>
                  </a:lnTo>
                  <a:lnTo>
                    <a:pt x="418" y="90"/>
                  </a:lnTo>
                  <a:lnTo>
                    <a:pt x="420" y="92"/>
                  </a:lnTo>
                  <a:lnTo>
                    <a:pt x="420" y="96"/>
                  </a:lnTo>
                  <a:lnTo>
                    <a:pt x="422" y="98"/>
                  </a:lnTo>
                  <a:lnTo>
                    <a:pt x="424" y="100"/>
                  </a:lnTo>
                  <a:lnTo>
                    <a:pt x="426" y="100"/>
                  </a:lnTo>
                  <a:lnTo>
                    <a:pt x="428" y="102"/>
                  </a:lnTo>
                  <a:lnTo>
                    <a:pt x="429" y="102"/>
                  </a:lnTo>
                  <a:lnTo>
                    <a:pt x="429" y="102"/>
                  </a:lnTo>
                  <a:lnTo>
                    <a:pt x="431" y="102"/>
                  </a:lnTo>
                  <a:lnTo>
                    <a:pt x="433" y="102"/>
                  </a:lnTo>
                  <a:lnTo>
                    <a:pt x="435" y="102"/>
                  </a:lnTo>
                  <a:lnTo>
                    <a:pt x="435" y="102"/>
                  </a:lnTo>
                  <a:lnTo>
                    <a:pt x="439" y="102"/>
                  </a:lnTo>
                  <a:lnTo>
                    <a:pt x="443" y="104"/>
                  </a:lnTo>
                  <a:lnTo>
                    <a:pt x="445" y="106"/>
                  </a:lnTo>
                  <a:lnTo>
                    <a:pt x="447" y="110"/>
                  </a:lnTo>
                  <a:lnTo>
                    <a:pt x="449" y="111"/>
                  </a:lnTo>
                  <a:lnTo>
                    <a:pt x="453" y="113"/>
                  </a:lnTo>
                  <a:lnTo>
                    <a:pt x="454" y="115"/>
                  </a:lnTo>
                  <a:lnTo>
                    <a:pt x="458" y="117"/>
                  </a:lnTo>
                  <a:lnTo>
                    <a:pt x="462" y="119"/>
                  </a:lnTo>
                  <a:lnTo>
                    <a:pt x="464" y="123"/>
                  </a:lnTo>
                  <a:lnTo>
                    <a:pt x="468" y="125"/>
                  </a:lnTo>
                  <a:lnTo>
                    <a:pt x="470" y="129"/>
                  </a:lnTo>
                  <a:lnTo>
                    <a:pt x="472" y="133"/>
                  </a:lnTo>
                  <a:lnTo>
                    <a:pt x="474" y="135"/>
                  </a:lnTo>
                  <a:lnTo>
                    <a:pt x="477" y="136"/>
                  </a:lnTo>
                  <a:lnTo>
                    <a:pt x="481" y="136"/>
                  </a:lnTo>
                  <a:lnTo>
                    <a:pt x="487" y="135"/>
                  </a:lnTo>
                  <a:lnTo>
                    <a:pt x="495" y="129"/>
                  </a:lnTo>
                  <a:lnTo>
                    <a:pt x="500" y="121"/>
                  </a:lnTo>
                  <a:lnTo>
                    <a:pt x="504" y="111"/>
                  </a:lnTo>
                  <a:lnTo>
                    <a:pt x="508" y="102"/>
                  </a:lnTo>
                  <a:lnTo>
                    <a:pt x="512" y="90"/>
                  </a:lnTo>
                  <a:lnTo>
                    <a:pt x="514" y="81"/>
                  </a:lnTo>
                  <a:lnTo>
                    <a:pt x="514" y="73"/>
                  </a:lnTo>
                  <a:lnTo>
                    <a:pt x="516" y="62"/>
                  </a:lnTo>
                  <a:lnTo>
                    <a:pt x="518" y="52"/>
                  </a:lnTo>
                  <a:lnTo>
                    <a:pt x="522" y="42"/>
                  </a:lnTo>
                  <a:lnTo>
                    <a:pt x="524" y="35"/>
                  </a:lnTo>
                  <a:lnTo>
                    <a:pt x="527" y="27"/>
                  </a:lnTo>
                  <a:lnTo>
                    <a:pt x="531" y="17"/>
                  </a:lnTo>
                  <a:lnTo>
                    <a:pt x="533" y="10"/>
                  </a:lnTo>
                  <a:lnTo>
                    <a:pt x="535" y="0"/>
                  </a:lnTo>
                  <a:lnTo>
                    <a:pt x="535" y="2"/>
                  </a:lnTo>
                  <a:lnTo>
                    <a:pt x="537" y="6"/>
                  </a:lnTo>
                  <a:lnTo>
                    <a:pt x="539" y="10"/>
                  </a:lnTo>
                  <a:lnTo>
                    <a:pt x="541" y="12"/>
                  </a:lnTo>
                  <a:lnTo>
                    <a:pt x="545" y="15"/>
                  </a:lnTo>
                  <a:lnTo>
                    <a:pt x="547" y="17"/>
                  </a:lnTo>
                  <a:lnTo>
                    <a:pt x="548" y="19"/>
                  </a:lnTo>
                  <a:lnTo>
                    <a:pt x="550" y="21"/>
                  </a:lnTo>
                  <a:lnTo>
                    <a:pt x="550" y="21"/>
                  </a:lnTo>
                  <a:lnTo>
                    <a:pt x="548" y="23"/>
                  </a:lnTo>
                  <a:lnTo>
                    <a:pt x="548" y="23"/>
                  </a:lnTo>
                  <a:lnTo>
                    <a:pt x="547" y="23"/>
                  </a:lnTo>
                  <a:lnTo>
                    <a:pt x="547" y="23"/>
                  </a:lnTo>
                  <a:lnTo>
                    <a:pt x="545" y="23"/>
                  </a:lnTo>
                  <a:lnTo>
                    <a:pt x="545" y="23"/>
                  </a:lnTo>
                  <a:lnTo>
                    <a:pt x="545" y="23"/>
                  </a:lnTo>
                  <a:lnTo>
                    <a:pt x="545" y="27"/>
                  </a:lnTo>
                  <a:lnTo>
                    <a:pt x="545" y="29"/>
                  </a:lnTo>
                  <a:lnTo>
                    <a:pt x="547" y="31"/>
                  </a:lnTo>
                  <a:lnTo>
                    <a:pt x="547" y="33"/>
                  </a:lnTo>
                  <a:lnTo>
                    <a:pt x="548" y="35"/>
                  </a:lnTo>
                  <a:lnTo>
                    <a:pt x="548" y="37"/>
                  </a:lnTo>
                  <a:lnTo>
                    <a:pt x="550" y="39"/>
                  </a:lnTo>
                  <a:lnTo>
                    <a:pt x="550" y="40"/>
                  </a:lnTo>
                  <a:lnTo>
                    <a:pt x="550" y="44"/>
                  </a:lnTo>
                  <a:lnTo>
                    <a:pt x="548" y="46"/>
                  </a:lnTo>
                  <a:lnTo>
                    <a:pt x="548" y="48"/>
                  </a:lnTo>
                  <a:lnTo>
                    <a:pt x="548" y="50"/>
                  </a:lnTo>
                  <a:lnTo>
                    <a:pt x="547" y="52"/>
                  </a:lnTo>
                  <a:lnTo>
                    <a:pt x="547" y="54"/>
                  </a:lnTo>
                  <a:lnTo>
                    <a:pt x="547" y="56"/>
                  </a:lnTo>
                  <a:lnTo>
                    <a:pt x="547" y="58"/>
                  </a:lnTo>
                  <a:lnTo>
                    <a:pt x="547" y="62"/>
                  </a:lnTo>
                  <a:lnTo>
                    <a:pt x="547" y="63"/>
                  </a:lnTo>
                  <a:lnTo>
                    <a:pt x="548" y="65"/>
                  </a:lnTo>
                  <a:lnTo>
                    <a:pt x="550" y="69"/>
                  </a:lnTo>
                  <a:lnTo>
                    <a:pt x="552" y="69"/>
                  </a:lnTo>
                  <a:lnTo>
                    <a:pt x="554" y="71"/>
                  </a:lnTo>
                  <a:lnTo>
                    <a:pt x="558" y="71"/>
                  </a:lnTo>
                  <a:lnTo>
                    <a:pt x="560" y="73"/>
                  </a:lnTo>
                  <a:lnTo>
                    <a:pt x="560" y="73"/>
                  </a:lnTo>
                  <a:lnTo>
                    <a:pt x="560" y="75"/>
                  </a:lnTo>
                  <a:lnTo>
                    <a:pt x="562" y="75"/>
                  </a:lnTo>
                  <a:lnTo>
                    <a:pt x="564" y="77"/>
                  </a:lnTo>
                  <a:lnTo>
                    <a:pt x="564" y="77"/>
                  </a:lnTo>
                  <a:lnTo>
                    <a:pt x="566" y="77"/>
                  </a:lnTo>
                  <a:lnTo>
                    <a:pt x="566" y="79"/>
                  </a:lnTo>
                  <a:lnTo>
                    <a:pt x="568" y="79"/>
                  </a:lnTo>
                  <a:lnTo>
                    <a:pt x="568" y="90"/>
                  </a:lnTo>
                  <a:lnTo>
                    <a:pt x="570" y="100"/>
                  </a:lnTo>
                  <a:lnTo>
                    <a:pt x="571" y="110"/>
                  </a:lnTo>
                  <a:lnTo>
                    <a:pt x="573" y="119"/>
                  </a:lnTo>
                  <a:lnTo>
                    <a:pt x="573" y="129"/>
                  </a:lnTo>
                  <a:lnTo>
                    <a:pt x="575" y="138"/>
                  </a:lnTo>
                  <a:lnTo>
                    <a:pt x="577" y="148"/>
                  </a:lnTo>
                  <a:lnTo>
                    <a:pt x="577" y="159"/>
                  </a:lnTo>
                  <a:lnTo>
                    <a:pt x="577" y="159"/>
                  </a:lnTo>
                  <a:lnTo>
                    <a:pt x="579" y="161"/>
                  </a:lnTo>
                  <a:lnTo>
                    <a:pt x="581" y="161"/>
                  </a:lnTo>
                  <a:lnTo>
                    <a:pt x="583" y="163"/>
                  </a:lnTo>
                  <a:lnTo>
                    <a:pt x="587" y="163"/>
                  </a:lnTo>
                  <a:lnTo>
                    <a:pt x="589" y="163"/>
                  </a:lnTo>
                  <a:lnTo>
                    <a:pt x="591" y="165"/>
                  </a:lnTo>
                  <a:lnTo>
                    <a:pt x="591" y="167"/>
                  </a:lnTo>
                  <a:lnTo>
                    <a:pt x="593" y="169"/>
                  </a:lnTo>
                  <a:lnTo>
                    <a:pt x="595" y="171"/>
                  </a:lnTo>
                  <a:lnTo>
                    <a:pt x="595" y="173"/>
                  </a:lnTo>
                  <a:lnTo>
                    <a:pt x="596" y="173"/>
                  </a:lnTo>
                  <a:lnTo>
                    <a:pt x="596" y="175"/>
                  </a:lnTo>
                  <a:lnTo>
                    <a:pt x="598" y="175"/>
                  </a:lnTo>
                  <a:lnTo>
                    <a:pt x="600" y="177"/>
                  </a:lnTo>
                  <a:lnTo>
                    <a:pt x="600" y="177"/>
                  </a:lnTo>
                  <a:lnTo>
                    <a:pt x="602" y="181"/>
                  </a:lnTo>
                  <a:lnTo>
                    <a:pt x="602" y="186"/>
                  </a:lnTo>
                  <a:lnTo>
                    <a:pt x="604" y="192"/>
                  </a:lnTo>
                  <a:lnTo>
                    <a:pt x="606" y="200"/>
                  </a:lnTo>
                  <a:lnTo>
                    <a:pt x="608" y="207"/>
                  </a:lnTo>
                  <a:lnTo>
                    <a:pt x="612" y="213"/>
                  </a:lnTo>
                  <a:lnTo>
                    <a:pt x="614" y="219"/>
                  </a:lnTo>
                  <a:lnTo>
                    <a:pt x="616" y="221"/>
                  </a:lnTo>
                  <a:lnTo>
                    <a:pt x="616" y="223"/>
                  </a:lnTo>
                  <a:lnTo>
                    <a:pt x="618" y="223"/>
                  </a:lnTo>
                  <a:lnTo>
                    <a:pt x="619" y="223"/>
                  </a:lnTo>
                  <a:lnTo>
                    <a:pt x="623" y="223"/>
                  </a:lnTo>
                  <a:lnTo>
                    <a:pt x="625" y="223"/>
                  </a:lnTo>
                  <a:lnTo>
                    <a:pt x="629" y="225"/>
                  </a:lnTo>
                  <a:lnTo>
                    <a:pt x="631" y="225"/>
                  </a:lnTo>
                  <a:lnTo>
                    <a:pt x="633" y="225"/>
                  </a:lnTo>
                  <a:lnTo>
                    <a:pt x="631" y="227"/>
                  </a:lnTo>
                  <a:lnTo>
                    <a:pt x="631" y="229"/>
                  </a:lnTo>
                  <a:lnTo>
                    <a:pt x="631" y="231"/>
                  </a:lnTo>
                  <a:lnTo>
                    <a:pt x="629" y="231"/>
                  </a:lnTo>
                  <a:lnTo>
                    <a:pt x="629" y="231"/>
                  </a:lnTo>
                  <a:lnTo>
                    <a:pt x="627" y="232"/>
                  </a:lnTo>
                  <a:lnTo>
                    <a:pt x="627" y="232"/>
                  </a:lnTo>
                  <a:lnTo>
                    <a:pt x="625" y="232"/>
                  </a:lnTo>
                  <a:lnTo>
                    <a:pt x="627" y="238"/>
                  </a:lnTo>
                  <a:lnTo>
                    <a:pt x="629" y="244"/>
                  </a:lnTo>
                  <a:lnTo>
                    <a:pt x="633" y="250"/>
                  </a:lnTo>
                  <a:lnTo>
                    <a:pt x="637" y="255"/>
                  </a:lnTo>
                  <a:lnTo>
                    <a:pt x="641" y="261"/>
                  </a:lnTo>
                  <a:lnTo>
                    <a:pt x="644" y="265"/>
                  </a:lnTo>
                  <a:lnTo>
                    <a:pt x="648" y="271"/>
                  </a:lnTo>
                  <a:lnTo>
                    <a:pt x="652" y="277"/>
                  </a:lnTo>
                  <a:lnTo>
                    <a:pt x="652" y="275"/>
                  </a:lnTo>
                  <a:lnTo>
                    <a:pt x="654" y="275"/>
                  </a:lnTo>
                  <a:lnTo>
                    <a:pt x="654" y="275"/>
                  </a:lnTo>
                  <a:lnTo>
                    <a:pt x="654" y="273"/>
                  </a:lnTo>
                  <a:lnTo>
                    <a:pt x="656" y="273"/>
                  </a:lnTo>
                  <a:lnTo>
                    <a:pt x="656" y="271"/>
                  </a:lnTo>
                  <a:lnTo>
                    <a:pt x="656" y="269"/>
                  </a:lnTo>
                  <a:lnTo>
                    <a:pt x="656" y="269"/>
                  </a:lnTo>
                  <a:lnTo>
                    <a:pt x="656" y="269"/>
                  </a:lnTo>
                  <a:lnTo>
                    <a:pt x="656" y="271"/>
                  </a:lnTo>
                  <a:lnTo>
                    <a:pt x="656" y="273"/>
                  </a:lnTo>
                  <a:lnTo>
                    <a:pt x="656" y="273"/>
                  </a:lnTo>
                  <a:lnTo>
                    <a:pt x="656" y="275"/>
                  </a:lnTo>
                  <a:lnTo>
                    <a:pt x="656" y="275"/>
                  </a:lnTo>
                  <a:lnTo>
                    <a:pt x="656" y="277"/>
                  </a:lnTo>
                  <a:lnTo>
                    <a:pt x="656" y="279"/>
                  </a:lnTo>
                  <a:lnTo>
                    <a:pt x="646" y="305"/>
                  </a:lnTo>
                  <a:lnTo>
                    <a:pt x="646" y="315"/>
                  </a:lnTo>
                  <a:lnTo>
                    <a:pt x="644" y="323"/>
                  </a:lnTo>
                  <a:lnTo>
                    <a:pt x="642" y="330"/>
                  </a:lnTo>
                  <a:lnTo>
                    <a:pt x="639" y="340"/>
                  </a:lnTo>
                  <a:lnTo>
                    <a:pt x="635" y="346"/>
                  </a:lnTo>
                  <a:lnTo>
                    <a:pt x="629" y="353"/>
                  </a:lnTo>
                  <a:lnTo>
                    <a:pt x="625" y="361"/>
                  </a:lnTo>
                  <a:lnTo>
                    <a:pt x="621" y="367"/>
                  </a:lnTo>
                  <a:lnTo>
                    <a:pt x="616" y="374"/>
                  </a:lnTo>
                  <a:lnTo>
                    <a:pt x="612" y="382"/>
                  </a:lnTo>
                  <a:lnTo>
                    <a:pt x="606" y="392"/>
                  </a:lnTo>
                  <a:lnTo>
                    <a:pt x="600" y="399"/>
                  </a:lnTo>
                  <a:lnTo>
                    <a:pt x="595" y="407"/>
                  </a:lnTo>
                  <a:lnTo>
                    <a:pt x="587" y="413"/>
                  </a:lnTo>
                  <a:lnTo>
                    <a:pt x="579" y="419"/>
                  </a:lnTo>
                  <a:lnTo>
                    <a:pt x="570" y="419"/>
                  </a:lnTo>
                  <a:lnTo>
                    <a:pt x="568" y="426"/>
                  </a:lnTo>
                  <a:lnTo>
                    <a:pt x="566" y="432"/>
                  </a:lnTo>
                  <a:lnTo>
                    <a:pt x="562" y="438"/>
                  </a:lnTo>
                  <a:lnTo>
                    <a:pt x="556" y="442"/>
                  </a:lnTo>
                  <a:lnTo>
                    <a:pt x="550" y="446"/>
                  </a:lnTo>
                  <a:lnTo>
                    <a:pt x="545" y="451"/>
                  </a:lnTo>
                  <a:lnTo>
                    <a:pt x="539" y="455"/>
                  </a:lnTo>
                  <a:lnTo>
                    <a:pt x="535" y="459"/>
                  </a:lnTo>
                  <a:lnTo>
                    <a:pt x="531" y="463"/>
                  </a:lnTo>
                  <a:lnTo>
                    <a:pt x="527" y="467"/>
                  </a:lnTo>
                  <a:lnTo>
                    <a:pt x="525" y="470"/>
                  </a:lnTo>
                  <a:lnTo>
                    <a:pt x="522" y="474"/>
                  </a:lnTo>
                  <a:lnTo>
                    <a:pt x="520" y="478"/>
                  </a:lnTo>
                  <a:lnTo>
                    <a:pt x="518" y="482"/>
                  </a:lnTo>
                  <a:lnTo>
                    <a:pt x="514" y="488"/>
                  </a:lnTo>
                  <a:lnTo>
                    <a:pt x="508" y="492"/>
                  </a:lnTo>
                  <a:lnTo>
                    <a:pt x="506" y="495"/>
                  </a:lnTo>
                  <a:lnTo>
                    <a:pt x="506" y="497"/>
                  </a:lnTo>
                  <a:lnTo>
                    <a:pt x="504" y="501"/>
                  </a:lnTo>
                  <a:lnTo>
                    <a:pt x="504" y="503"/>
                  </a:lnTo>
                  <a:lnTo>
                    <a:pt x="502" y="505"/>
                  </a:lnTo>
                  <a:lnTo>
                    <a:pt x="500" y="507"/>
                  </a:lnTo>
                  <a:lnTo>
                    <a:pt x="499" y="507"/>
                  </a:lnTo>
                  <a:lnTo>
                    <a:pt x="497" y="507"/>
                  </a:lnTo>
                  <a:lnTo>
                    <a:pt x="495" y="507"/>
                  </a:lnTo>
                  <a:lnTo>
                    <a:pt x="491" y="507"/>
                  </a:lnTo>
                  <a:lnTo>
                    <a:pt x="489" y="507"/>
                  </a:lnTo>
                  <a:lnTo>
                    <a:pt x="487" y="507"/>
                  </a:lnTo>
                  <a:lnTo>
                    <a:pt x="485" y="507"/>
                  </a:lnTo>
                  <a:lnTo>
                    <a:pt x="485" y="507"/>
                  </a:lnTo>
                  <a:lnTo>
                    <a:pt x="483" y="507"/>
                  </a:lnTo>
                  <a:lnTo>
                    <a:pt x="481" y="507"/>
                  </a:lnTo>
                  <a:lnTo>
                    <a:pt x="477" y="509"/>
                  </a:lnTo>
                  <a:lnTo>
                    <a:pt x="474" y="509"/>
                  </a:lnTo>
                  <a:lnTo>
                    <a:pt x="470" y="513"/>
                  </a:lnTo>
                  <a:lnTo>
                    <a:pt x="464" y="515"/>
                  </a:lnTo>
                  <a:lnTo>
                    <a:pt x="460" y="517"/>
                  </a:lnTo>
                  <a:lnTo>
                    <a:pt x="453" y="520"/>
                  </a:lnTo>
                  <a:lnTo>
                    <a:pt x="447" y="522"/>
                  </a:lnTo>
                  <a:lnTo>
                    <a:pt x="437" y="526"/>
                  </a:lnTo>
                  <a:lnTo>
                    <a:pt x="437" y="526"/>
                  </a:lnTo>
                  <a:lnTo>
                    <a:pt x="437" y="524"/>
                  </a:lnTo>
                  <a:lnTo>
                    <a:pt x="437" y="524"/>
                  </a:lnTo>
                  <a:lnTo>
                    <a:pt x="437" y="524"/>
                  </a:lnTo>
                  <a:lnTo>
                    <a:pt x="437" y="522"/>
                  </a:lnTo>
                  <a:lnTo>
                    <a:pt x="437" y="522"/>
                  </a:lnTo>
                  <a:lnTo>
                    <a:pt x="437" y="522"/>
                  </a:lnTo>
                  <a:lnTo>
                    <a:pt x="437" y="522"/>
                  </a:lnTo>
                  <a:lnTo>
                    <a:pt x="433" y="520"/>
                  </a:lnTo>
                  <a:lnTo>
                    <a:pt x="431" y="520"/>
                  </a:lnTo>
                  <a:lnTo>
                    <a:pt x="429" y="518"/>
                  </a:lnTo>
                  <a:lnTo>
                    <a:pt x="428" y="517"/>
                  </a:lnTo>
                  <a:lnTo>
                    <a:pt x="428" y="515"/>
                  </a:lnTo>
                  <a:lnTo>
                    <a:pt x="426" y="511"/>
                  </a:lnTo>
                  <a:lnTo>
                    <a:pt x="426" y="509"/>
                  </a:lnTo>
                  <a:lnTo>
                    <a:pt x="426" y="507"/>
                  </a:lnTo>
                  <a:lnTo>
                    <a:pt x="422" y="511"/>
                  </a:lnTo>
                  <a:lnTo>
                    <a:pt x="418" y="513"/>
                  </a:lnTo>
                  <a:lnTo>
                    <a:pt x="414" y="517"/>
                  </a:lnTo>
                  <a:lnTo>
                    <a:pt x="410" y="518"/>
                  </a:lnTo>
                  <a:lnTo>
                    <a:pt x="408" y="522"/>
                  </a:lnTo>
                  <a:lnTo>
                    <a:pt x="405" y="524"/>
                  </a:lnTo>
                  <a:lnTo>
                    <a:pt x="401" y="524"/>
                  </a:lnTo>
                  <a:lnTo>
                    <a:pt x="399" y="526"/>
                  </a:lnTo>
                  <a:lnTo>
                    <a:pt x="399" y="526"/>
                  </a:lnTo>
                  <a:lnTo>
                    <a:pt x="397" y="524"/>
                  </a:lnTo>
                  <a:lnTo>
                    <a:pt x="397" y="524"/>
                  </a:lnTo>
                  <a:lnTo>
                    <a:pt x="395" y="524"/>
                  </a:lnTo>
                  <a:lnTo>
                    <a:pt x="395" y="522"/>
                  </a:lnTo>
                  <a:lnTo>
                    <a:pt x="393" y="522"/>
                  </a:lnTo>
                  <a:lnTo>
                    <a:pt x="393" y="520"/>
                  </a:lnTo>
                  <a:lnTo>
                    <a:pt x="393" y="520"/>
                  </a:lnTo>
                  <a:lnTo>
                    <a:pt x="387" y="518"/>
                  </a:lnTo>
                  <a:lnTo>
                    <a:pt x="380" y="518"/>
                  </a:lnTo>
                  <a:lnTo>
                    <a:pt x="374" y="517"/>
                  </a:lnTo>
                  <a:lnTo>
                    <a:pt x="368" y="515"/>
                  </a:lnTo>
                  <a:lnTo>
                    <a:pt x="364" y="513"/>
                  </a:lnTo>
                  <a:lnTo>
                    <a:pt x="358" y="509"/>
                  </a:lnTo>
                  <a:lnTo>
                    <a:pt x="357" y="505"/>
                  </a:lnTo>
                  <a:lnTo>
                    <a:pt x="357" y="499"/>
                  </a:lnTo>
                  <a:lnTo>
                    <a:pt x="357" y="497"/>
                  </a:lnTo>
                  <a:lnTo>
                    <a:pt x="357" y="494"/>
                  </a:lnTo>
                  <a:lnTo>
                    <a:pt x="358" y="492"/>
                  </a:lnTo>
                  <a:lnTo>
                    <a:pt x="360" y="490"/>
                  </a:lnTo>
                  <a:lnTo>
                    <a:pt x="360" y="488"/>
                  </a:lnTo>
                  <a:lnTo>
                    <a:pt x="362" y="486"/>
                  </a:lnTo>
                  <a:lnTo>
                    <a:pt x="362" y="484"/>
                  </a:lnTo>
                  <a:lnTo>
                    <a:pt x="364" y="480"/>
                  </a:lnTo>
                  <a:lnTo>
                    <a:pt x="364" y="469"/>
                  </a:lnTo>
                  <a:lnTo>
                    <a:pt x="368" y="463"/>
                  </a:lnTo>
                  <a:lnTo>
                    <a:pt x="353" y="463"/>
                  </a:lnTo>
                  <a:lnTo>
                    <a:pt x="351" y="467"/>
                  </a:lnTo>
                  <a:lnTo>
                    <a:pt x="353" y="465"/>
                  </a:lnTo>
                  <a:lnTo>
                    <a:pt x="353" y="463"/>
                  </a:lnTo>
                  <a:lnTo>
                    <a:pt x="355" y="461"/>
                  </a:lnTo>
                  <a:lnTo>
                    <a:pt x="357" y="461"/>
                  </a:lnTo>
                  <a:lnTo>
                    <a:pt x="357" y="459"/>
                  </a:lnTo>
                  <a:lnTo>
                    <a:pt x="358" y="457"/>
                  </a:lnTo>
                  <a:lnTo>
                    <a:pt x="358" y="457"/>
                  </a:lnTo>
                  <a:lnTo>
                    <a:pt x="360" y="455"/>
                  </a:lnTo>
                  <a:lnTo>
                    <a:pt x="360" y="444"/>
                  </a:lnTo>
                  <a:lnTo>
                    <a:pt x="357" y="444"/>
                  </a:lnTo>
                  <a:lnTo>
                    <a:pt x="355" y="446"/>
                  </a:lnTo>
                  <a:lnTo>
                    <a:pt x="351" y="447"/>
                  </a:lnTo>
                  <a:lnTo>
                    <a:pt x="351" y="449"/>
                  </a:lnTo>
                  <a:lnTo>
                    <a:pt x="349" y="451"/>
                  </a:lnTo>
                  <a:lnTo>
                    <a:pt x="347" y="453"/>
                  </a:lnTo>
                  <a:lnTo>
                    <a:pt x="345" y="455"/>
                  </a:lnTo>
                  <a:lnTo>
                    <a:pt x="341" y="457"/>
                  </a:lnTo>
                  <a:lnTo>
                    <a:pt x="334" y="457"/>
                  </a:lnTo>
                  <a:lnTo>
                    <a:pt x="339" y="451"/>
                  </a:lnTo>
                  <a:lnTo>
                    <a:pt x="343" y="447"/>
                  </a:lnTo>
                  <a:lnTo>
                    <a:pt x="349" y="442"/>
                  </a:lnTo>
                  <a:lnTo>
                    <a:pt x="353" y="438"/>
                  </a:lnTo>
                  <a:lnTo>
                    <a:pt x="357" y="432"/>
                  </a:lnTo>
                  <a:lnTo>
                    <a:pt x="360" y="428"/>
                  </a:lnTo>
                  <a:lnTo>
                    <a:pt x="364" y="422"/>
                  </a:lnTo>
                  <a:lnTo>
                    <a:pt x="368" y="417"/>
                  </a:lnTo>
                  <a:lnTo>
                    <a:pt x="366" y="417"/>
                  </a:lnTo>
                  <a:lnTo>
                    <a:pt x="364" y="417"/>
                  </a:lnTo>
                  <a:lnTo>
                    <a:pt x="362" y="417"/>
                  </a:lnTo>
                  <a:lnTo>
                    <a:pt x="360" y="419"/>
                  </a:lnTo>
                  <a:lnTo>
                    <a:pt x="358" y="421"/>
                  </a:lnTo>
                  <a:lnTo>
                    <a:pt x="357" y="421"/>
                  </a:lnTo>
                  <a:lnTo>
                    <a:pt x="355" y="422"/>
                  </a:lnTo>
                  <a:lnTo>
                    <a:pt x="353" y="424"/>
                  </a:lnTo>
                  <a:lnTo>
                    <a:pt x="351" y="426"/>
                  </a:lnTo>
                  <a:lnTo>
                    <a:pt x="347" y="430"/>
                  </a:lnTo>
                  <a:lnTo>
                    <a:pt x="339" y="434"/>
                  </a:lnTo>
                  <a:lnTo>
                    <a:pt x="334" y="440"/>
                  </a:lnTo>
                  <a:lnTo>
                    <a:pt x="326" y="446"/>
                  </a:lnTo>
                  <a:lnTo>
                    <a:pt x="320" y="449"/>
                  </a:lnTo>
                  <a:lnTo>
                    <a:pt x="316" y="451"/>
                  </a:lnTo>
                  <a:lnTo>
                    <a:pt x="314" y="453"/>
                  </a:lnTo>
                  <a:lnTo>
                    <a:pt x="314" y="419"/>
                  </a:lnTo>
                  <a:lnTo>
                    <a:pt x="312" y="419"/>
                  </a:lnTo>
                  <a:lnTo>
                    <a:pt x="311" y="419"/>
                  </a:lnTo>
                  <a:lnTo>
                    <a:pt x="309" y="417"/>
                  </a:lnTo>
                  <a:lnTo>
                    <a:pt x="307" y="417"/>
                  </a:lnTo>
                  <a:lnTo>
                    <a:pt x="307" y="415"/>
                  </a:lnTo>
                  <a:lnTo>
                    <a:pt x="307" y="413"/>
                  </a:lnTo>
                  <a:lnTo>
                    <a:pt x="307" y="411"/>
                  </a:lnTo>
                  <a:lnTo>
                    <a:pt x="307" y="407"/>
                  </a:lnTo>
                  <a:lnTo>
                    <a:pt x="303" y="405"/>
                  </a:lnTo>
                  <a:lnTo>
                    <a:pt x="299" y="401"/>
                  </a:lnTo>
                  <a:lnTo>
                    <a:pt x="295" y="398"/>
                  </a:lnTo>
                  <a:lnTo>
                    <a:pt x="289" y="396"/>
                  </a:lnTo>
                  <a:lnTo>
                    <a:pt x="284" y="392"/>
                  </a:lnTo>
                  <a:lnTo>
                    <a:pt x="278" y="390"/>
                  </a:lnTo>
                  <a:lnTo>
                    <a:pt x="272" y="388"/>
                  </a:lnTo>
                  <a:lnTo>
                    <a:pt x="268" y="388"/>
                  </a:lnTo>
                  <a:lnTo>
                    <a:pt x="266" y="388"/>
                  </a:lnTo>
                  <a:lnTo>
                    <a:pt x="264" y="388"/>
                  </a:lnTo>
                  <a:lnTo>
                    <a:pt x="263" y="390"/>
                  </a:lnTo>
                  <a:lnTo>
                    <a:pt x="263" y="390"/>
                  </a:lnTo>
                  <a:lnTo>
                    <a:pt x="261" y="392"/>
                  </a:lnTo>
                  <a:lnTo>
                    <a:pt x="259" y="392"/>
                  </a:lnTo>
                  <a:lnTo>
                    <a:pt x="259" y="394"/>
                  </a:lnTo>
                  <a:lnTo>
                    <a:pt x="257" y="394"/>
                  </a:lnTo>
                  <a:lnTo>
                    <a:pt x="234" y="394"/>
                  </a:lnTo>
                  <a:lnTo>
                    <a:pt x="228" y="398"/>
                  </a:lnTo>
                  <a:lnTo>
                    <a:pt x="220" y="399"/>
                  </a:lnTo>
                  <a:lnTo>
                    <a:pt x="215" y="401"/>
                  </a:lnTo>
                  <a:lnTo>
                    <a:pt x="209" y="401"/>
                  </a:lnTo>
                  <a:lnTo>
                    <a:pt x="205" y="401"/>
                  </a:lnTo>
                  <a:lnTo>
                    <a:pt x="199" y="403"/>
                  </a:lnTo>
                  <a:lnTo>
                    <a:pt x="193" y="403"/>
                  </a:lnTo>
                  <a:lnTo>
                    <a:pt x="188" y="405"/>
                  </a:lnTo>
                  <a:lnTo>
                    <a:pt x="184" y="407"/>
                  </a:lnTo>
                  <a:lnTo>
                    <a:pt x="178" y="409"/>
                  </a:lnTo>
                  <a:lnTo>
                    <a:pt x="172" y="409"/>
                  </a:lnTo>
                  <a:lnTo>
                    <a:pt x="169" y="413"/>
                  </a:lnTo>
                  <a:lnTo>
                    <a:pt x="163" y="415"/>
                  </a:lnTo>
                  <a:lnTo>
                    <a:pt x="157" y="417"/>
                  </a:lnTo>
                  <a:lnTo>
                    <a:pt x="153" y="419"/>
                  </a:lnTo>
                  <a:lnTo>
                    <a:pt x="151" y="419"/>
                  </a:lnTo>
                  <a:lnTo>
                    <a:pt x="149" y="422"/>
                  </a:lnTo>
                  <a:lnTo>
                    <a:pt x="147" y="424"/>
                  </a:lnTo>
                  <a:lnTo>
                    <a:pt x="144" y="428"/>
                  </a:lnTo>
                  <a:lnTo>
                    <a:pt x="142" y="430"/>
                  </a:lnTo>
                  <a:lnTo>
                    <a:pt x="140" y="432"/>
                  </a:lnTo>
                  <a:lnTo>
                    <a:pt x="138" y="434"/>
                  </a:lnTo>
                  <a:lnTo>
                    <a:pt x="136" y="434"/>
                  </a:lnTo>
                  <a:lnTo>
                    <a:pt x="132" y="436"/>
                  </a:lnTo>
                  <a:lnTo>
                    <a:pt x="84" y="436"/>
                  </a:lnTo>
                  <a:lnTo>
                    <a:pt x="76" y="438"/>
                  </a:lnTo>
                  <a:lnTo>
                    <a:pt x="71" y="440"/>
                  </a:lnTo>
                  <a:lnTo>
                    <a:pt x="65" y="444"/>
                  </a:lnTo>
                  <a:lnTo>
                    <a:pt x="59" y="446"/>
                  </a:lnTo>
                  <a:lnTo>
                    <a:pt x="53" y="449"/>
                  </a:lnTo>
                  <a:lnTo>
                    <a:pt x="48" y="451"/>
                  </a:lnTo>
                  <a:lnTo>
                    <a:pt x="40" y="453"/>
                  </a:lnTo>
                  <a:lnTo>
                    <a:pt x="30" y="453"/>
                  </a:lnTo>
                  <a:lnTo>
                    <a:pt x="23" y="453"/>
                  </a:lnTo>
                  <a:lnTo>
                    <a:pt x="17" y="451"/>
                  </a:lnTo>
                  <a:lnTo>
                    <a:pt x="13" y="449"/>
                  </a:lnTo>
                  <a:lnTo>
                    <a:pt x="9" y="447"/>
                  </a:lnTo>
                  <a:lnTo>
                    <a:pt x="5" y="446"/>
                  </a:lnTo>
                  <a:lnTo>
                    <a:pt x="3" y="442"/>
                  </a:lnTo>
                  <a:lnTo>
                    <a:pt x="2" y="438"/>
                  </a:lnTo>
                  <a:lnTo>
                    <a:pt x="0" y="434"/>
                  </a:lnTo>
                  <a:lnTo>
                    <a:pt x="2" y="432"/>
                  </a:lnTo>
                  <a:lnTo>
                    <a:pt x="2" y="430"/>
                  </a:lnTo>
                  <a:lnTo>
                    <a:pt x="3" y="428"/>
                  </a:lnTo>
                  <a:lnTo>
                    <a:pt x="5" y="428"/>
                  </a:lnTo>
                  <a:lnTo>
                    <a:pt x="7" y="428"/>
                  </a:lnTo>
                  <a:lnTo>
                    <a:pt x="11" y="428"/>
                  </a:lnTo>
                  <a:lnTo>
                    <a:pt x="13" y="428"/>
                  </a:lnTo>
                  <a:lnTo>
                    <a:pt x="15" y="428"/>
                  </a:lnTo>
                  <a:lnTo>
                    <a:pt x="17" y="424"/>
                  </a:lnTo>
                  <a:lnTo>
                    <a:pt x="21" y="422"/>
                  </a:lnTo>
                  <a:lnTo>
                    <a:pt x="23" y="417"/>
                  </a:lnTo>
                  <a:lnTo>
                    <a:pt x="25" y="413"/>
                  </a:lnTo>
                  <a:lnTo>
                    <a:pt x="27" y="407"/>
                  </a:lnTo>
                  <a:lnTo>
                    <a:pt x="28" y="401"/>
                  </a:lnTo>
                  <a:lnTo>
                    <a:pt x="30" y="398"/>
                  </a:lnTo>
                  <a:lnTo>
                    <a:pt x="30" y="392"/>
                  </a:lnTo>
                  <a:lnTo>
                    <a:pt x="30" y="388"/>
                  </a:lnTo>
                  <a:lnTo>
                    <a:pt x="28" y="386"/>
                  </a:lnTo>
                  <a:lnTo>
                    <a:pt x="27" y="384"/>
                  </a:lnTo>
                  <a:lnTo>
                    <a:pt x="25" y="382"/>
                  </a:lnTo>
                  <a:lnTo>
                    <a:pt x="23" y="380"/>
                  </a:lnTo>
                  <a:lnTo>
                    <a:pt x="21" y="378"/>
                  </a:lnTo>
                  <a:lnTo>
                    <a:pt x="21" y="374"/>
                  </a:lnTo>
                  <a:lnTo>
                    <a:pt x="21" y="373"/>
                  </a:lnTo>
                  <a:lnTo>
                    <a:pt x="21" y="369"/>
                  </a:lnTo>
                  <a:lnTo>
                    <a:pt x="21" y="365"/>
                  </a:lnTo>
                  <a:lnTo>
                    <a:pt x="23" y="363"/>
                  </a:lnTo>
                  <a:lnTo>
                    <a:pt x="25" y="361"/>
                  </a:lnTo>
                  <a:lnTo>
                    <a:pt x="27" y="361"/>
                  </a:lnTo>
                  <a:lnTo>
                    <a:pt x="28" y="359"/>
                  </a:lnTo>
                  <a:lnTo>
                    <a:pt x="30" y="355"/>
                  </a:lnTo>
                  <a:lnTo>
                    <a:pt x="30" y="353"/>
                  </a:lnTo>
                  <a:lnTo>
                    <a:pt x="28" y="344"/>
                  </a:lnTo>
                  <a:lnTo>
                    <a:pt x="28" y="336"/>
                  </a:lnTo>
                  <a:lnTo>
                    <a:pt x="27" y="328"/>
                  </a:lnTo>
                  <a:lnTo>
                    <a:pt x="23" y="321"/>
                  </a:lnTo>
                  <a:lnTo>
                    <a:pt x="21" y="313"/>
                  </a:lnTo>
                  <a:lnTo>
                    <a:pt x="19" y="305"/>
                  </a:lnTo>
                  <a:lnTo>
                    <a:pt x="17" y="298"/>
                  </a:lnTo>
                  <a:lnTo>
                    <a:pt x="15" y="292"/>
                  </a:lnTo>
                  <a:lnTo>
                    <a:pt x="15" y="282"/>
                  </a:lnTo>
                  <a:lnTo>
                    <a:pt x="15" y="284"/>
                  </a:lnTo>
                  <a:lnTo>
                    <a:pt x="15" y="286"/>
                  </a:lnTo>
                  <a:lnTo>
                    <a:pt x="17" y="288"/>
                  </a:lnTo>
                  <a:lnTo>
                    <a:pt x="17" y="290"/>
                  </a:lnTo>
                  <a:lnTo>
                    <a:pt x="19" y="292"/>
                  </a:lnTo>
                  <a:lnTo>
                    <a:pt x="19" y="294"/>
                  </a:lnTo>
                  <a:lnTo>
                    <a:pt x="21" y="294"/>
                  </a:lnTo>
                  <a:lnTo>
                    <a:pt x="23" y="296"/>
                  </a:lnTo>
                  <a:lnTo>
                    <a:pt x="23" y="288"/>
                  </a:lnTo>
                  <a:lnTo>
                    <a:pt x="23" y="290"/>
                  </a:lnTo>
                  <a:lnTo>
                    <a:pt x="23" y="290"/>
                  </a:lnTo>
                  <a:lnTo>
                    <a:pt x="23" y="292"/>
                  </a:lnTo>
                  <a:lnTo>
                    <a:pt x="25" y="294"/>
                  </a:lnTo>
                  <a:lnTo>
                    <a:pt x="27" y="294"/>
                  </a:lnTo>
                  <a:lnTo>
                    <a:pt x="27" y="296"/>
                  </a:lnTo>
                  <a:lnTo>
                    <a:pt x="28" y="296"/>
                  </a:lnTo>
                  <a:lnTo>
                    <a:pt x="30" y="296"/>
                  </a:lnTo>
                  <a:lnTo>
                    <a:pt x="30" y="294"/>
                  </a:lnTo>
                  <a:lnTo>
                    <a:pt x="32" y="294"/>
                  </a:lnTo>
                  <a:lnTo>
                    <a:pt x="34" y="292"/>
                  </a:lnTo>
                  <a:lnTo>
                    <a:pt x="34" y="290"/>
                  </a:lnTo>
                  <a:lnTo>
                    <a:pt x="36" y="288"/>
                  </a:lnTo>
                  <a:lnTo>
                    <a:pt x="36" y="286"/>
                  </a:lnTo>
                  <a:lnTo>
                    <a:pt x="38" y="286"/>
                  </a:lnTo>
                  <a:lnTo>
                    <a:pt x="38" y="284"/>
                  </a:lnTo>
                  <a:lnTo>
                    <a:pt x="38" y="280"/>
                  </a:lnTo>
                  <a:lnTo>
                    <a:pt x="36" y="279"/>
                  </a:lnTo>
                  <a:lnTo>
                    <a:pt x="34" y="275"/>
                  </a:lnTo>
                  <a:lnTo>
                    <a:pt x="32" y="273"/>
                  </a:lnTo>
                  <a:lnTo>
                    <a:pt x="30" y="271"/>
                  </a:lnTo>
                  <a:lnTo>
                    <a:pt x="30" y="267"/>
                  </a:lnTo>
                  <a:lnTo>
                    <a:pt x="28" y="265"/>
                  </a:lnTo>
                  <a:lnTo>
                    <a:pt x="28" y="263"/>
                  </a:lnTo>
                  <a:lnTo>
                    <a:pt x="28" y="259"/>
                  </a:lnTo>
                  <a:lnTo>
                    <a:pt x="28" y="257"/>
                  </a:lnTo>
                  <a:lnTo>
                    <a:pt x="30" y="254"/>
                  </a:lnTo>
                  <a:lnTo>
                    <a:pt x="32" y="252"/>
                  </a:lnTo>
                  <a:lnTo>
                    <a:pt x="34" y="250"/>
                  </a:lnTo>
                  <a:lnTo>
                    <a:pt x="36" y="248"/>
                  </a:lnTo>
                  <a:lnTo>
                    <a:pt x="38" y="248"/>
                  </a:lnTo>
                  <a:lnTo>
                    <a:pt x="40" y="248"/>
                  </a:lnTo>
                  <a:lnTo>
                    <a:pt x="40" y="246"/>
                  </a:lnTo>
                  <a:lnTo>
                    <a:pt x="40" y="244"/>
                  </a:lnTo>
                  <a:lnTo>
                    <a:pt x="40" y="244"/>
                  </a:lnTo>
                  <a:lnTo>
                    <a:pt x="40" y="242"/>
                  </a:lnTo>
                  <a:lnTo>
                    <a:pt x="40" y="240"/>
                  </a:lnTo>
                  <a:lnTo>
                    <a:pt x="40" y="240"/>
                  </a:lnTo>
                  <a:lnTo>
                    <a:pt x="40" y="238"/>
                  </a:lnTo>
                  <a:lnTo>
                    <a:pt x="40" y="236"/>
                  </a:lnTo>
                  <a:lnTo>
                    <a:pt x="40" y="234"/>
                  </a:lnTo>
                  <a:lnTo>
                    <a:pt x="40" y="232"/>
                  </a:lnTo>
                  <a:lnTo>
                    <a:pt x="40" y="229"/>
                  </a:lnTo>
                  <a:lnTo>
                    <a:pt x="40" y="227"/>
                  </a:lnTo>
                  <a:lnTo>
                    <a:pt x="42" y="225"/>
                  </a:lnTo>
                  <a:lnTo>
                    <a:pt x="42" y="223"/>
                  </a:lnTo>
                  <a:lnTo>
                    <a:pt x="42" y="221"/>
                  </a:lnTo>
                  <a:lnTo>
                    <a:pt x="42" y="217"/>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92" name="Freeform 246"/>
            <p:cNvSpPr>
              <a:spLocks/>
            </p:cNvSpPr>
            <p:nvPr/>
          </p:nvSpPr>
          <p:spPr bwMode="auto">
            <a:xfrm>
              <a:off x="853" y="1899"/>
              <a:ext cx="434" cy="368"/>
            </a:xfrm>
            <a:custGeom>
              <a:avLst/>
              <a:gdLst>
                <a:gd name="T0" fmla="*/ 353 w 434"/>
                <a:gd name="T1" fmla="*/ 279 h 338"/>
                <a:gd name="T2" fmla="*/ 364 w 434"/>
                <a:gd name="T3" fmla="*/ 294 h 338"/>
                <a:gd name="T4" fmla="*/ 341 w 434"/>
                <a:gd name="T5" fmla="*/ 306 h 338"/>
                <a:gd name="T6" fmla="*/ 332 w 434"/>
                <a:gd name="T7" fmla="*/ 333 h 338"/>
                <a:gd name="T8" fmla="*/ 320 w 434"/>
                <a:gd name="T9" fmla="*/ 329 h 338"/>
                <a:gd name="T10" fmla="*/ 297 w 434"/>
                <a:gd name="T11" fmla="*/ 306 h 338"/>
                <a:gd name="T12" fmla="*/ 269 w 434"/>
                <a:gd name="T13" fmla="*/ 315 h 338"/>
                <a:gd name="T14" fmla="*/ 222 w 434"/>
                <a:gd name="T15" fmla="*/ 298 h 338"/>
                <a:gd name="T16" fmla="*/ 192 w 434"/>
                <a:gd name="T17" fmla="*/ 288 h 338"/>
                <a:gd name="T18" fmla="*/ 180 w 434"/>
                <a:gd name="T19" fmla="*/ 273 h 338"/>
                <a:gd name="T20" fmla="*/ 155 w 434"/>
                <a:gd name="T21" fmla="*/ 265 h 338"/>
                <a:gd name="T22" fmla="*/ 142 w 434"/>
                <a:gd name="T23" fmla="*/ 252 h 338"/>
                <a:gd name="T24" fmla="*/ 125 w 434"/>
                <a:gd name="T25" fmla="*/ 237 h 338"/>
                <a:gd name="T26" fmla="*/ 132 w 434"/>
                <a:gd name="T27" fmla="*/ 215 h 338"/>
                <a:gd name="T28" fmla="*/ 107 w 434"/>
                <a:gd name="T29" fmla="*/ 160 h 338"/>
                <a:gd name="T30" fmla="*/ 86 w 434"/>
                <a:gd name="T31" fmla="*/ 131 h 338"/>
                <a:gd name="T32" fmla="*/ 88 w 434"/>
                <a:gd name="T33" fmla="*/ 123 h 338"/>
                <a:gd name="T34" fmla="*/ 84 w 434"/>
                <a:gd name="T35" fmla="*/ 121 h 338"/>
                <a:gd name="T36" fmla="*/ 75 w 434"/>
                <a:gd name="T37" fmla="*/ 98 h 338"/>
                <a:gd name="T38" fmla="*/ 59 w 434"/>
                <a:gd name="T39" fmla="*/ 73 h 338"/>
                <a:gd name="T40" fmla="*/ 48 w 434"/>
                <a:gd name="T41" fmla="*/ 35 h 338"/>
                <a:gd name="T42" fmla="*/ 34 w 434"/>
                <a:gd name="T43" fmla="*/ 22 h 338"/>
                <a:gd name="T44" fmla="*/ 25 w 434"/>
                <a:gd name="T45" fmla="*/ 35 h 338"/>
                <a:gd name="T46" fmla="*/ 36 w 434"/>
                <a:gd name="T47" fmla="*/ 79 h 338"/>
                <a:gd name="T48" fmla="*/ 52 w 434"/>
                <a:gd name="T49" fmla="*/ 116 h 338"/>
                <a:gd name="T50" fmla="*/ 56 w 434"/>
                <a:gd name="T51" fmla="*/ 141 h 338"/>
                <a:gd name="T52" fmla="*/ 59 w 434"/>
                <a:gd name="T53" fmla="*/ 154 h 338"/>
                <a:gd name="T54" fmla="*/ 71 w 434"/>
                <a:gd name="T55" fmla="*/ 169 h 338"/>
                <a:gd name="T56" fmla="*/ 67 w 434"/>
                <a:gd name="T57" fmla="*/ 185 h 338"/>
                <a:gd name="T58" fmla="*/ 59 w 434"/>
                <a:gd name="T59" fmla="*/ 173 h 338"/>
                <a:gd name="T60" fmla="*/ 38 w 434"/>
                <a:gd name="T61" fmla="*/ 152 h 338"/>
                <a:gd name="T62" fmla="*/ 38 w 434"/>
                <a:gd name="T63" fmla="*/ 135 h 338"/>
                <a:gd name="T64" fmla="*/ 13 w 434"/>
                <a:gd name="T65" fmla="*/ 104 h 338"/>
                <a:gd name="T66" fmla="*/ 21 w 434"/>
                <a:gd name="T67" fmla="*/ 83 h 338"/>
                <a:gd name="T68" fmla="*/ 11 w 434"/>
                <a:gd name="T69" fmla="*/ 62 h 338"/>
                <a:gd name="T70" fmla="*/ 2 w 434"/>
                <a:gd name="T71" fmla="*/ 35 h 338"/>
                <a:gd name="T72" fmla="*/ 2 w 434"/>
                <a:gd name="T73" fmla="*/ 6 h 338"/>
                <a:gd name="T74" fmla="*/ 23 w 434"/>
                <a:gd name="T75" fmla="*/ 2 h 338"/>
                <a:gd name="T76" fmla="*/ 80 w 434"/>
                <a:gd name="T77" fmla="*/ 18 h 338"/>
                <a:gd name="T78" fmla="*/ 142 w 434"/>
                <a:gd name="T79" fmla="*/ 18 h 338"/>
                <a:gd name="T80" fmla="*/ 174 w 434"/>
                <a:gd name="T81" fmla="*/ 27 h 338"/>
                <a:gd name="T82" fmla="*/ 190 w 434"/>
                <a:gd name="T83" fmla="*/ 58 h 338"/>
                <a:gd name="T84" fmla="*/ 215 w 434"/>
                <a:gd name="T85" fmla="*/ 58 h 338"/>
                <a:gd name="T86" fmla="*/ 247 w 434"/>
                <a:gd name="T87" fmla="*/ 75 h 338"/>
                <a:gd name="T88" fmla="*/ 261 w 434"/>
                <a:gd name="T89" fmla="*/ 119 h 338"/>
                <a:gd name="T90" fmla="*/ 274 w 434"/>
                <a:gd name="T91" fmla="*/ 129 h 338"/>
                <a:gd name="T92" fmla="*/ 261 w 434"/>
                <a:gd name="T93" fmla="*/ 154 h 338"/>
                <a:gd name="T94" fmla="*/ 259 w 434"/>
                <a:gd name="T95" fmla="*/ 204 h 338"/>
                <a:gd name="T96" fmla="*/ 272 w 434"/>
                <a:gd name="T97" fmla="*/ 246 h 338"/>
                <a:gd name="T98" fmla="*/ 311 w 434"/>
                <a:gd name="T99" fmla="*/ 265 h 338"/>
                <a:gd name="T100" fmla="*/ 336 w 434"/>
                <a:gd name="T101" fmla="*/ 260 h 338"/>
                <a:gd name="T102" fmla="*/ 361 w 434"/>
                <a:gd name="T103" fmla="*/ 246 h 338"/>
                <a:gd name="T104" fmla="*/ 384 w 434"/>
                <a:gd name="T105" fmla="*/ 210 h 338"/>
                <a:gd name="T106" fmla="*/ 424 w 434"/>
                <a:gd name="T107" fmla="*/ 206 h 338"/>
                <a:gd name="T108" fmla="*/ 432 w 434"/>
                <a:gd name="T109" fmla="*/ 210 h 338"/>
                <a:gd name="T110" fmla="*/ 424 w 434"/>
                <a:gd name="T111" fmla="*/ 221 h 338"/>
                <a:gd name="T112" fmla="*/ 409 w 434"/>
                <a:gd name="T113" fmla="*/ 262 h 338"/>
                <a:gd name="T114" fmla="*/ 397 w 434"/>
                <a:gd name="T115" fmla="*/ 271 h 338"/>
                <a:gd name="T116" fmla="*/ 384 w 434"/>
                <a:gd name="T117" fmla="*/ 271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34" h="338">
                  <a:moveTo>
                    <a:pt x="374" y="269"/>
                  </a:moveTo>
                  <a:lnTo>
                    <a:pt x="374" y="269"/>
                  </a:lnTo>
                  <a:lnTo>
                    <a:pt x="370" y="271"/>
                  </a:lnTo>
                  <a:lnTo>
                    <a:pt x="366" y="271"/>
                  </a:lnTo>
                  <a:lnTo>
                    <a:pt x="363" y="273"/>
                  </a:lnTo>
                  <a:lnTo>
                    <a:pt x="359" y="275"/>
                  </a:lnTo>
                  <a:lnTo>
                    <a:pt x="355" y="277"/>
                  </a:lnTo>
                  <a:lnTo>
                    <a:pt x="353" y="279"/>
                  </a:lnTo>
                  <a:lnTo>
                    <a:pt x="351" y="281"/>
                  </a:lnTo>
                  <a:lnTo>
                    <a:pt x="351" y="285"/>
                  </a:lnTo>
                  <a:lnTo>
                    <a:pt x="353" y="287"/>
                  </a:lnTo>
                  <a:lnTo>
                    <a:pt x="355" y="288"/>
                  </a:lnTo>
                  <a:lnTo>
                    <a:pt x="357" y="290"/>
                  </a:lnTo>
                  <a:lnTo>
                    <a:pt x="359" y="290"/>
                  </a:lnTo>
                  <a:lnTo>
                    <a:pt x="361" y="292"/>
                  </a:lnTo>
                  <a:lnTo>
                    <a:pt x="364" y="294"/>
                  </a:lnTo>
                  <a:lnTo>
                    <a:pt x="366" y="296"/>
                  </a:lnTo>
                  <a:lnTo>
                    <a:pt x="364" y="300"/>
                  </a:lnTo>
                  <a:lnTo>
                    <a:pt x="361" y="304"/>
                  </a:lnTo>
                  <a:lnTo>
                    <a:pt x="357" y="304"/>
                  </a:lnTo>
                  <a:lnTo>
                    <a:pt x="353" y="304"/>
                  </a:lnTo>
                  <a:lnTo>
                    <a:pt x="349" y="304"/>
                  </a:lnTo>
                  <a:lnTo>
                    <a:pt x="343" y="304"/>
                  </a:lnTo>
                  <a:lnTo>
                    <a:pt x="341" y="306"/>
                  </a:lnTo>
                  <a:lnTo>
                    <a:pt x="340" y="308"/>
                  </a:lnTo>
                  <a:lnTo>
                    <a:pt x="338" y="311"/>
                  </a:lnTo>
                  <a:lnTo>
                    <a:pt x="338" y="315"/>
                  </a:lnTo>
                  <a:lnTo>
                    <a:pt x="336" y="319"/>
                  </a:lnTo>
                  <a:lnTo>
                    <a:pt x="334" y="321"/>
                  </a:lnTo>
                  <a:lnTo>
                    <a:pt x="334" y="325"/>
                  </a:lnTo>
                  <a:lnTo>
                    <a:pt x="332" y="329"/>
                  </a:lnTo>
                  <a:lnTo>
                    <a:pt x="332" y="333"/>
                  </a:lnTo>
                  <a:lnTo>
                    <a:pt x="332" y="338"/>
                  </a:lnTo>
                  <a:lnTo>
                    <a:pt x="330" y="336"/>
                  </a:lnTo>
                  <a:lnTo>
                    <a:pt x="328" y="335"/>
                  </a:lnTo>
                  <a:lnTo>
                    <a:pt x="326" y="335"/>
                  </a:lnTo>
                  <a:lnTo>
                    <a:pt x="326" y="333"/>
                  </a:lnTo>
                  <a:lnTo>
                    <a:pt x="324" y="333"/>
                  </a:lnTo>
                  <a:lnTo>
                    <a:pt x="322" y="331"/>
                  </a:lnTo>
                  <a:lnTo>
                    <a:pt x="320" y="329"/>
                  </a:lnTo>
                  <a:lnTo>
                    <a:pt x="320" y="329"/>
                  </a:lnTo>
                  <a:lnTo>
                    <a:pt x="318" y="325"/>
                  </a:lnTo>
                  <a:lnTo>
                    <a:pt x="315" y="321"/>
                  </a:lnTo>
                  <a:lnTo>
                    <a:pt x="313" y="317"/>
                  </a:lnTo>
                  <a:lnTo>
                    <a:pt x="309" y="313"/>
                  </a:lnTo>
                  <a:lnTo>
                    <a:pt x="305" y="310"/>
                  </a:lnTo>
                  <a:lnTo>
                    <a:pt x="301" y="308"/>
                  </a:lnTo>
                  <a:lnTo>
                    <a:pt x="297" y="306"/>
                  </a:lnTo>
                  <a:lnTo>
                    <a:pt x="293" y="304"/>
                  </a:lnTo>
                  <a:lnTo>
                    <a:pt x="288" y="306"/>
                  </a:lnTo>
                  <a:lnTo>
                    <a:pt x="284" y="306"/>
                  </a:lnTo>
                  <a:lnTo>
                    <a:pt x="280" y="308"/>
                  </a:lnTo>
                  <a:lnTo>
                    <a:pt x="278" y="311"/>
                  </a:lnTo>
                  <a:lnTo>
                    <a:pt x="274" y="313"/>
                  </a:lnTo>
                  <a:lnTo>
                    <a:pt x="272" y="315"/>
                  </a:lnTo>
                  <a:lnTo>
                    <a:pt x="269" y="315"/>
                  </a:lnTo>
                  <a:lnTo>
                    <a:pt x="263" y="317"/>
                  </a:lnTo>
                  <a:lnTo>
                    <a:pt x="259" y="315"/>
                  </a:lnTo>
                  <a:lnTo>
                    <a:pt x="251" y="313"/>
                  </a:lnTo>
                  <a:lnTo>
                    <a:pt x="245" y="311"/>
                  </a:lnTo>
                  <a:lnTo>
                    <a:pt x="238" y="308"/>
                  </a:lnTo>
                  <a:lnTo>
                    <a:pt x="232" y="304"/>
                  </a:lnTo>
                  <a:lnTo>
                    <a:pt x="226" y="300"/>
                  </a:lnTo>
                  <a:lnTo>
                    <a:pt x="222" y="298"/>
                  </a:lnTo>
                  <a:lnTo>
                    <a:pt x="221" y="294"/>
                  </a:lnTo>
                  <a:lnTo>
                    <a:pt x="207" y="296"/>
                  </a:lnTo>
                  <a:lnTo>
                    <a:pt x="203" y="294"/>
                  </a:lnTo>
                  <a:lnTo>
                    <a:pt x="201" y="292"/>
                  </a:lnTo>
                  <a:lnTo>
                    <a:pt x="199" y="292"/>
                  </a:lnTo>
                  <a:lnTo>
                    <a:pt x="196" y="290"/>
                  </a:lnTo>
                  <a:lnTo>
                    <a:pt x="194" y="288"/>
                  </a:lnTo>
                  <a:lnTo>
                    <a:pt x="192" y="288"/>
                  </a:lnTo>
                  <a:lnTo>
                    <a:pt x="190" y="287"/>
                  </a:lnTo>
                  <a:lnTo>
                    <a:pt x="186" y="285"/>
                  </a:lnTo>
                  <a:lnTo>
                    <a:pt x="184" y="283"/>
                  </a:lnTo>
                  <a:lnTo>
                    <a:pt x="184" y="281"/>
                  </a:lnTo>
                  <a:lnTo>
                    <a:pt x="182" y="279"/>
                  </a:lnTo>
                  <a:lnTo>
                    <a:pt x="182" y="277"/>
                  </a:lnTo>
                  <a:lnTo>
                    <a:pt x="180" y="275"/>
                  </a:lnTo>
                  <a:lnTo>
                    <a:pt x="180" y="273"/>
                  </a:lnTo>
                  <a:lnTo>
                    <a:pt x="180" y="273"/>
                  </a:lnTo>
                  <a:lnTo>
                    <a:pt x="178" y="271"/>
                  </a:lnTo>
                  <a:lnTo>
                    <a:pt x="173" y="269"/>
                  </a:lnTo>
                  <a:lnTo>
                    <a:pt x="167" y="269"/>
                  </a:lnTo>
                  <a:lnTo>
                    <a:pt x="163" y="269"/>
                  </a:lnTo>
                  <a:lnTo>
                    <a:pt x="159" y="267"/>
                  </a:lnTo>
                  <a:lnTo>
                    <a:pt x="157" y="267"/>
                  </a:lnTo>
                  <a:lnTo>
                    <a:pt x="155" y="265"/>
                  </a:lnTo>
                  <a:lnTo>
                    <a:pt x="153" y="262"/>
                  </a:lnTo>
                  <a:lnTo>
                    <a:pt x="151" y="256"/>
                  </a:lnTo>
                  <a:lnTo>
                    <a:pt x="150" y="254"/>
                  </a:lnTo>
                  <a:lnTo>
                    <a:pt x="150" y="252"/>
                  </a:lnTo>
                  <a:lnTo>
                    <a:pt x="148" y="252"/>
                  </a:lnTo>
                  <a:lnTo>
                    <a:pt x="146" y="252"/>
                  </a:lnTo>
                  <a:lnTo>
                    <a:pt x="144" y="252"/>
                  </a:lnTo>
                  <a:lnTo>
                    <a:pt x="142" y="252"/>
                  </a:lnTo>
                  <a:lnTo>
                    <a:pt x="140" y="252"/>
                  </a:lnTo>
                  <a:lnTo>
                    <a:pt x="138" y="252"/>
                  </a:lnTo>
                  <a:lnTo>
                    <a:pt x="136" y="250"/>
                  </a:lnTo>
                  <a:lnTo>
                    <a:pt x="134" y="248"/>
                  </a:lnTo>
                  <a:lnTo>
                    <a:pt x="132" y="246"/>
                  </a:lnTo>
                  <a:lnTo>
                    <a:pt x="128" y="242"/>
                  </a:lnTo>
                  <a:lnTo>
                    <a:pt x="127" y="239"/>
                  </a:lnTo>
                  <a:lnTo>
                    <a:pt x="125" y="237"/>
                  </a:lnTo>
                  <a:lnTo>
                    <a:pt x="125" y="233"/>
                  </a:lnTo>
                  <a:lnTo>
                    <a:pt x="125" y="231"/>
                  </a:lnTo>
                  <a:lnTo>
                    <a:pt x="125" y="227"/>
                  </a:lnTo>
                  <a:lnTo>
                    <a:pt x="125" y="225"/>
                  </a:lnTo>
                  <a:lnTo>
                    <a:pt x="127" y="223"/>
                  </a:lnTo>
                  <a:lnTo>
                    <a:pt x="128" y="219"/>
                  </a:lnTo>
                  <a:lnTo>
                    <a:pt x="130" y="217"/>
                  </a:lnTo>
                  <a:lnTo>
                    <a:pt x="132" y="215"/>
                  </a:lnTo>
                  <a:lnTo>
                    <a:pt x="132" y="212"/>
                  </a:lnTo>
                  <a:lnTo>
                    <a:pt x="134" y="208"/>
                  </a:lnTo>
                  <a:lnTo>
                    <a:pt x="132" y="196"/>
                  </a:lnTo>
                  <a:lnTo>
                    <a:pt x="128" y="187"/>
                  </a:lnTo>
                  <a:lnTo>
                    <a:pt x="125" y="179"/>
                  </a:lnTo>
                  <a:lnTo>
                    <a:pt x="119" y="173"/>
                  </a:lnTo>
                  <a:lnTo>
                    <a:pt x="113" y="166"/>
                  </a:lnTo>
                  <a:lnTo>
                    <a:pt x="107" y="160"/>
                  </a:lnTo>
                  <a:lnTo>
                    <a:pt x="102" y="152"/>
                  </a:lnTo>
                  <a:lnTo>
                    <a:pt x="98" y="144"/>
                  </a:lnTo>
                  <a:lnTo>
                    <a:pt x="98" y="141"/>
                  </a:lnTo>
                  <a:lnTo>
                    <a:pt x="96" y="139"/>
                  </a:lnTo>
                  <a:lnTo>
                    <a:pt x="94" y="137"/>
                  </a:lnTo>
                  <a:lnTo>
                    <a:pt x="90" y="135"/>
                  </a:lnTo>
                  <a:lnTo>
                    <a:pt x="88" y="133"/>
                  </a:lnTo>
                  <a:lnTo>
                    <a:pt x="86" y="131"/>
                  </a:lnTo>
                  <a:lnTo>
                    <a:pt x="84" y="129"/>
                  </a:lnTo>
                  <a:lnTo>
                    <a:pt x="84" y="125"/>
                  </a:lnTo>
                  <a:lnTo>
                    <a:pt x="84" y="125"/>
                  </a:lnTo>
                  <a:lnTo>
                    <a:pt x="84" y="125"/>
                  </a:lnTo>
                  <a:lnTo>
                    <a:pt x="86" y="125"/>
                  </a:lnTo>
                  <a:lnTo>
                    <a:pt x="86" y="123"/>
                  </a:lnTo>
                  <a:lnTo>
                    <a:pt x="88" y="123"/>
                  </a:lnTo>
                  <a:lnTo>
                    <a:pt x="88" y="123"/>
                  </a:lnTo>
                  <a:lnTo>
                    <a:pt x="88" y="123"/>
                  </a:lnTo>
                  <a:lnTo>
                    <a:pt x="88" y="121"/>
                  </a:lnTo>
                  <a:lnTo>
                    <a:pt x="88" y="121"/>
                  </a:lnTo>
                  <a:lnTo>
                    <a:pt x="88" y="121"/>
                  </a:lnTo>
                  <a:lnTo>
                    <a:pt x="88" y="121"/>
                  </a:lnTo>
                  <a:lnTo>
                    <a:pt x="86" y="121"/>
                  </a:lnTo>
                  <a:lnTo>
                    <a:pt x="86" y="121"/>
                  </a:lnTo>
                  <a:lnTo>
                    <a:pt x="84" y="121"/>
                  </a:lnTo>
                  <a:lnTo>
                    <a:pt x="84" y="121"/>
                  </a:lnTo>
                  <a:lnTo>
                    <a:pt x="84" y="119"/>
                  </a:lnTo>
                  <a:lnTo>
                    <a:pt x="84" y="118"/>
                  </a:lnTo>
                  <a:lnTo>
                    <a:pt x="82" y="114"/>
                  </a:lnTo>
                  <a:lnTo>
                    <a:pt x="80" y="110"/>
                  </a:lnTo>
                  <a:lnTo>
                    <a:pt x="79" y="106"/>
                  </a:lnTo>
                  <a:lnTo>
                    <a:pt x="77" y="102"/>
                  </a:lnTo>
                  <a:lnTo>
                    <a:pt x="75" y="98"/>
                  </a:lnTo>
                  <a:lnTo>
                    <a:pt x="73" y="96"/>
                  </a:lnTo>
                  <a:lnTo>
                    <a:pt x="71" y="95"/>
                  </a:lnTo>
                  <a:lnTo>
                    <a:pt x="69" y="89"/>
                  </a:lnTo>
                  <a:lnTo>
                    <a:pt x="67" y="85"/>
                  </a:lnTo>
                  <a:lnTo>
                    <a:pt x="65" y="83"/>
                  </a:lnTo>
                  <a:lnTo>
                    <a:pt x="63" y="79"/>
                  </a:lnTo>
                  <a:lnTo>
                    <a:pt x="61" y="77"/>
                  </a:lnTo>
                  <a:lnTo>
                    <a:pt x="59" y="73"/>
                  </a:lnTo>
                  <a:lnTo>
                    <a:pt x="57" y="71"/>
                  </a:lnTo>
                  <a:lnTo>
                    <a:pt x="56" y="68"/>
                  </a:lnTo>
                  <a:lnTo>
                    <a:pt x="54" y="60"/>
                  </a:lnTo>
                  <a:lnTo>
                    <a:pt x="52" y="54"/>
                  </a:lnTo>
                  <a:lnTo>
                    <a:pt x="52" y="48"/>
                  </a:lnTo>
                  <a:lnTo>
                    <a:pt x="50" y="45"/>
                  </a:lnTo>
                  <a:lnTo>
                    <a:pt x="50" y="39"/>
                  </a:lnTo>
                  <a:lnTo>
                    <a:pt x="48" y="35"/>
                  </a:lnTo>
                  <a:lnTo>
                    <a:pt x="46" y="29"/>
                  </a:lnTo>
                  <a:lnTo>
                    <a:pt x="46" y="24"/>
                  </a:lnTo>
                  <a:lnTo>
                    <a:pt x="42" y="24"/>
                  </a:lnTo>
                  <a:lnTo>
                    <a:pt x="40" y="24"/>
                  </a:lnTo>
                  <a:lnTo>
                    <a:pt x="38" y="24"/>
                  </a:lnTo>
                  <a:lnTo>
                    <a:pt x="36" y="24"/>
                  </a:lnTo>
                  <a:lnTo>
                    <a:pt x="34" y="22"/>
                  </a:lnTo>
                  <a:lnTo>
                    <a:pt x="34" y="22"/>
                  </a:lnTo>
                  <a:lnTo>
                    <a:pt x="32" y="20"/>
                  </a:lnTo>
                  <a:lnTo>
                    <a:pt x="31" y="18"/>
                  </a:lnTo>
                  <a:lnTo>
                    <a:pt x="29" y="22"/>
                  </a:lnTo>
                  <a:lnTo>
                    <a:pt x="27" y="24"/>
                  </a:lnTo>
                  <a:lnTo>
                    <a:pt x="27" y="27"/>
                  </a:lnTo>
                  <a:lnTo>
                    <a:pt x="25" y="29"/>
                  </a:lnTo>
                  <a:lnTo>
                    <a:pt x="25" y="33"/>
                  </a:lnTo>
                  <a:lnTo>
                    <a:pt x="25" y="35"/>
                  </a:lnTo>
                  <a:lnTo>
                    <a:pt x="23" y="39"/>
                  </a:lnTo>
                  <a:lnTo>
                    <a:pt x="23" y="41"/>
                  </a:lnTo>
                  <a:lnTo>
                    <a:pt x="25" y="48"/>
                  </a:lnTo>
                  <a:lnTo>
                    <a:pt x="27" y="56"/>
                  </a:lnTo>
                  <a:lnTo>
                    <a:pt x="29" y="62"/>
                  </a:lnTo>
                  <a:lnTo>
                    <a:pt x="32" y="68"/>
                  </a:lnTo>
                  <a:lnTo>
                    <a:pt x="34" y="73"/>
                  </a:lnTo>
                  <a:lnTo>
                    <a:pt x="36" y="79"/>
                  </a:lnTo>
                  <a:lnTo>
                    <a:pt x="38" y="87"/>
                  </a:lnTo>
                  <a:lnTo>
                    <a:pt x="40" y="95"/>
                  </a:lnTo>
                  <a:lnTo>
                    <a:pt x="40" y="98"/>
                  </a:lnTo>
                  <a:lnTo>
                    <a:pt x="42" y="100"/>
                  </a:lnTo>
                  <a:lnTo>
                    <a:pt x="44" y="104"/>
                  </a:lnTo>
                  <a:lnTo>
                    <a:pt x="46" y="108"/>
                  </a:lnTo>
                  <a:lnTo>
                    <a:pt x="50" y="112"/>
                  </a:lnTo>
                  <a:lnTo>
                    <a:pt x="52" y="116"/>
                  </a:lnTo>
                  <a:lnTo>
                    <a:pt x="54" y="118"/>
                  </a:lnTo>
                  <a:lnTo>
                    <a:pt x="56" y="119"/>
                  </a:lnTo>
                  <a:lnTo>
                    <a:pt x="56" y="123"/>
                  </a:lnTo>
                  <a:lnTo>
                    <a:pt x="56" y="127"/>
                  </a:lnTo>
                  <a:lnTo>
                    <a:pt x="56" y="131"/>
                  </a:lnTo>
                  <a:lnTo>
                    <a:pt x="54" y="135"/>
                  </a:lnTo>
                  <a:lnTo>
                    <a:pt x="54" y="139"/>
                  </a:lnTo>
                  <a:lnTo>
                    <a:pt x="56" y="141"/>
                  </a:lnTo>
                  <a:lnTo>
                    <a:pt x="56" y="144"/>
                  </a:lnTo>
                  <a:lnTo>
                    <a:pt x="59" y="146"/>
                  </a:lnTo>
                  <a:lnTo>
                    <a:pt x="59" y="148"/>
                  </a:lnTo>
                  <a:lnTo>
                    <a:pt x="57" y="148"/>
                  </a:lnTo>
                  <a:lnTo>
                    <a:pt x="57" y="150"/>
                  </a:lnTo>
                  <a:lnTo>
                    <a:pt x="57" y="152"/>
                  </a:lnTo>
                  <a:lnTo>
                    <a:pt x="59" y="154"/>
                  </a:lnTo>
                  <a:lnTo>
                    <a:pt x="59" y="154"/>
                  </a:lnTo>
                  <a:lnTo>
                    <a:pt x="59" y="156"/>
                  </a:lnTo>
                  <a:lnTo>
                    <a:pt x="59" y="160"/>
                  </a:lnTo>
                  <a:lnTo>
                    <a:pt x="61" y="160"/>
                  </a:lnTo>
                  <a:lnTo>
                    <a:pt x="65" y="160"/>
                  </a:lnTo>
                  <a:lnTo>
                    <a:pt x="67" y="162"/>
                  </a:lnTo>
                  <a:lnTo>
                    <a:pt x="69" y="164"/>
                  </a:lnTo>
                  <a:lnTo>
                    <a:pt x="71" y="166"/>
                  </a:lnTo>
                  <a:lnTo>
                    <a:pt x="71" y="169"/>
                  </a:lnTo>
                  <a:lnTo>
                    <a:pt x="73" y="171"/>
                  </a:lnTo>
                  <a:lnTo>
                    <a:pt x="73" y="173"/>
                  </a:lnTo>
                  <a:lnTo>
                    <a:pt x="73" y="175"/>
                  </a:lnTo>
                  <a:lnTo>
                    <a:pt x="71" y="179"/>
                  </a:lnTo>
                  <a:lnTo>
                    <a:pt x="71" y="181"/>
                  </a:lnTo>
                  <a:lnTo>
                    <a:pt x="69" y="183"/>
                  </a:lnTo>
                  <a:lnTo>
                    <a:pt x="67" y="183"/>
                  </a:lnTo>
                  <a:lnTo>
                    <a:pt x="67" y="185"/>
                  </a:lnTo>
                  <a:lnTo>
                    <a:pt x="65" y="187"/>
                  </a:lnTo>
                  <a:lnTo>
                    <a:pt x="63" y="187"/>
                  </a:lnTo>
                  <a:lnTo>
                    <a:pt x="61" y="185"/>
                  </a:lnTo>
                  <a:lnTo>
                    <a:pt x="61" y="183"/>
                  </a:lnTo>
                  <a:lnTo>
                    <a:pt x="61" y="179"/>
                  </a:lnTo>
                  <a:lnTo>
                    <a:pt x="59" y="177"/>
                  </a:lnTo>
                  <a:lnTo>
                    <a:pt x="59" y="175"/>
                  </a:lnTo>
                  <a:lnTo>
                    <a:pt x="59" y="173"/>
                  </a:lnTo>
                  <a:lnTo>
                    <a:pt x="59" y="171"/>
                  </a:lnTo>
                  <a:lnTo>
                    <a:pt x="59" y="169"/>
                  </a:lnTo>
                  <a:lnTo>
                    <a:pt x="56" y="166"/>
                  </a:lnTo>
                  <a:lnTo>
                    <a:pt x="54" y="164"/>
                  </a:lnTo>
                  <a:lnTo>
                    <a:pt x="50" y="162"/>
                  </a:lnTo>
                  <a:lnTo>
                    <a:pt x="46" y="158"/>
                  </a:lnTo>
                  <a:lnTo>
                    <a:pt x="42" y="156"/>
                  </a:lnTo>
                  <a:lnTo>
                    <a:pt x="38" y="152"/>
                  </a:lnTo>
                  <a:lnTo>
                    <a:pt x="36" y="148"/>
                  </a:lnTo>
                  <a:lnTo>
                    <a:pt x="36" y="146"/>
                  </a:lnTo>
                  <a:lnTo>
                    <a:pt x="36" y="144"/>
                  </a:lnTo>
                  <a:lnTo>
                    <a:pt x="36" y="143"/>
                  </a:lnTo>
                  <a:lnTo>
                    <a:pt x="36" y="141"/>
                  </a:lnTo>
                  <a:lnTo>
                    <a:pt x="38" y="139"/>
                  </a:lnTo>
                  <a:lnTo>
                    <a:pt x="38" y="137"/>
                  </a:lnTo>
                  <a:lnTo>
                    <a:pt x="38" y="135"/>
                  </a:lnTo>
                  <a:lnTo>
                    <a:pt x="40" y="133"/>
                  </a:lnTo>
                  <a:lnTo>
                    <a:pt x="40" y="129"/>
                  </a:lnTo>
                  <a:lnTo>
                    <a:pt x="38" y="123"/>
                  </a:lnTo>
                  <a:lnTo>
                    <a:pt x="34" y="119"/>
                  </a:lnTo>
                  <a:lnTo>
                    <a:pt x="31" y="116"/>
                  </a:lnTo>
                  <a:lnTo>
                    <a:pt x="25" y="112"/>
                  </a:lnTo>
                  <a:lnTo>
                    <a:pt x="19" y="108"/>
                  </a:lnTo>
                  <a:lnTo>
                    <a:pt x="13" y="104"/>
                  </a:lnTo>
                  <a:lnTo>
                    <a:pt x="9" y="98"/>
                  </a:lnTo>
                  <a:lnTo>
                    <a:pt x="6" y="93"/>
                  </a:lnTo>
                  <a:lnTo>
                    <a:pt x="9" y="93"/>
                  </a:lnTo>
                  <a:lnTo>
                    <a:pt x="13" y="91"/>
                  </a:lnTo>
                  <a:lnTo>
                    <a:pt x="17" y="91"/>
                  </a:lnTo>
                  <a:lnTo>
                    <a:pt x="19" y="89"/>
                  </a:lnTo>
                  <a:lnTo>
                    <a:pt x="19" y="87"/>
                  </a:lnTo>
                  <a:lnTo>
                    <a:pt x="21" y="83"/>
                  </a:lnTo>
                  <a:lnTo>
                    <a:pt x="21" y="81"/>
                  </a:lnTo>
                  <a:lnTo>
                    <a:pt x="21" y="77"/>
                  </a:lnTo>
                  <a:lnTo>
                    <a:pt x="21" y="73"/>
                  </a:lnTo>
                  <a:lnTo>
                    <a:pt x="21" y="71"/>
                  </a:lnTo>
                  <a:lnTo>
                    <a:pt x="19" y="68"/>
                  </a:lnTo>
                  <a:lnTo>
                    <a:pt x="17" y="66"/>
                  </a:lnTo>
                  <a:lnTo>
                    <a:pt x="13" y="64"/>
                  </a:lnTo>
                  <a:lnTo>
                    <a:pt x="11" y="62"/>
                  </a:lnTo>
                  <a:lnTo>
                    <a:pt x="9" y="60"/>
                  </a:lnTo>
                  <a:lnTo>
                    <a:pt x="8" y="58"/>
                  </a:lnTo>
                  <a:lnTo>
                    <a:pt x="6" y="52"/>
                  </a:lnTo>
                  <a:lnTo>
                    <a:pt x="4" y="50"/>
                  </a:lnTo>
                  <a:lnTo>
                    <a:pt x="4" y="47"/>
                  </a:lnTo>
                  <a:lnTo>
                    <a:pt x="2" y="43"/>
                  </a:lnTo>
                  <a:lnTo>
                    <a:pt x="2" y="39"/>
                  </a:lnTo>
                  <a:lnTo>
                    <a:pt x="2" y="35"/>
                  </a:lnTo>
                  <a:lnTo>
                    <a:pt x="2" y="31"/>
                  </a:lnTo>
                  <a:lnTo>
                    <a:pt x="0" y="27"/>
                  </a:lnTo>
                  <a:lnTo>
                    <a:pt x="0" y="16"/>
                  </a:lnTo>
                  <a:lnTo>
                    <a:pt x="0" y="14"/>
                  </a:lnTo>
                  <a:lnTo>
                    <a:pt x="0" y="12"/>
                  </a:lnTo>
                  <a:lnTo>
                    <a:pt x="0" y="10"/>
                  </a:lnTo>
                  <a:lnTo>
                    <a:pt x="2" y="8"/>
                  </a:lnTo>
                  <a:lnTo>
                    <a:pt x="2" y="6"/>
                  </a:lnTo>
                  <a:lnTo>
                    <a:pt x="2" y="4"/>
                  </a:lnTo>
                  <a:lnTo>
                    <a:pt x="2" y="2"/>
                  </a:lnTo>
                  <a:lnTo>
                    <a:pt x="2" y="0"/>
                  </a:lnTo>
                  <a:lnTo>
                    <a:pt x="6" y="2"/>
                  </a:lnTo>
                  <a:lnTo>
                    <a:pt x="9" y="2"/>
                  </a:lnTo>
                  <a:lnTo>
                    <a:pt x="13" y="2"/>
                  </a:lnTo>
                  <a:lnTo>
                    <a:pt x="19" y="2"/>
                  </a:lnTo>
                  <a:lnTo>
                    <a:pt x="23" y="2"/>
                  </a:lnTo>
                  <a:lnTo>
                    <a:pt x="27" y="0"/>
                  </a:lnTo>
                  <a:lnTo>
                    <a:pt x="31" y="0"/>
                  </a:lnTo>
                  <a:lnTo>
                    <a:pt x="36" y="0"/>
                  </a:lnTo>
                  <a:lnTo>
                    <a:pt x="46" y="2"/>
                  </a:lnTo>
                  <a:lnTo>
                    <a:pt x="56" y="4"/>
                  </a:lnTo>
                  <a:lnTo>
                    <a:pt x="63" y="8"/>
                  </a:lnTo>
                  <a:lnTo>
                    <a:pt x="73" y="14"/>
                  </a:lnTo>
                  <a:lnTo>
                    <a:pt x="80" y="18"/>
                  </a:lnTo>
                  <a:lnTo>
                    <a:pt x="90" y="22"/>
                  </a:lnTo>
                  <a:lnTo>
                    <a:pt x="102" y="25"/>
                  </a:lnTo>
                  <a:lnTo>
                    <a:pt x="113" y="25"/>
                  </a:lnTo>
                  <a:lnTo>
                    <a:pt x="123" y="25"/>
                  </a:lnTo>
                  <a:lnTo>
                    <a:pt x="128" y="24"/>
                  </a:lnTo>
                  <a:lnTo>
                    <a:pt x="132" y="22"/>
                  </a:lnTo>
                  <a:lnTo>
                    <a:pt x="136" y="20"/>
                  </a:lnTo>
                  <a:lnTo>
                    <a:pt x="142" y="18"/>
                  </a:lnTo>
                  <a:lnTo>
                    <a:pt x="146" y="16"/>
                  </a:lnTo>
                  <a:lnTo>
                    <a:pt x="151" y="14"/>
                  </a:lnTo>
                  <a:lnTo>
                    <a:pt x="157" y="14"/>
                  </a:lnTo>
                  <a:lnTo>
                    <a:pt x="163" y="16"/>
                  </a:lnTo>
                  <a:lnTo>
                    <a:pt x="167" y="18"/>
                  </a:lnTo>
                  <a:lnTo>
                    <a:pt x="171" y="20"/>
                  </a:lnTo>
                  <a:lnTo>
                    <a:pt x="173" y="24"/>
                  </a:lnTo>
                  <a:lnTo>
                    <a:pt x="174" y="27"/>
                  </a:lnTo>
                  <a:lnTo>
                    <a:pt x="174" y="31"/>
                  </a:lnTo>
                  <a:lnTo>
                    <a:pt x="178" y="33"/>
                  </a:lnTo>
                  <a:lnTo>
                    <a:pt x="180" y="33"/>
                  </a:lnTo>
                  <a:lnTo>
                    <a:pt x="182" y="37"/>
                  </a:lnTo>
                  <a:lnTo>
                    <a:pt x="182" y="41"/>
                  </a:lnTo>
                  <a:lnTo>
                    <a:pt x="184" y="47"/>
                  </a:lnTo>
                  <a:lnTo>
                    <a:pt x="188" y="52"/>
                  </a:lnTo>
                  <a:lnTo>
                    <a:pt x="190" y="58"/>
                  </a:lnTo>
                  <a:lnTo>
                    <a:pt x="194" y="62"/>
                  </a:lnTo>
                  <a:lnTo>
                    <a:pt x="198" y="66"/>
                  </a:lnTo>
                  <a:lnTo>
                    <a:pt x="199" y="68"/>
                  </a:lnTo>
                  <a:lnTo>
                    <a:pt x="209" y="68"/>
                  </a:lnTo>
                  <a:lnTo>
                    <a:pt x="209" y="64"/>
                  </a:lnTo>
                  <a:lnTo>
                    <a:pt x="209" y="62"/>
                  </a:lnTo>
                  <a:lnTo>
                    <a:pt x="211" y="60"/>
                  </a:lnTo>
                  <a:lnTo>
                    <a:pt x="215" y="58"/>
                  </a:lnTo>
                  <a:lnTo>
                    <a:pt x="217" y="56"/>
                  </a:lnTo>
                  <a:lnTo>
                    <a:pt x="221" y="54"/>
                  </a:lnTo>
                  <a:lnTo>
                    <a:pt x="222" y="54"/>
                  </a:lnTo>
                  <a:lnTo>
                    <a:pt x="226" y="54"/>
                  </a:lnTo>
                  <a:lnTo>
                    <a:pt x="232" y="54"/>
                  </a:lnTo>
                  <a:lnTo>
                    <a:pt x="238" y="60"/>
                  </a:lnTo>
                  <a:lnTo>
                    <a:pt x="244" y="68"/>
                  </a:lnTo>
                  <a:lnTo>
                    <a:pt x="247" y="75"/>
                  </a:lnTo>
                  <a:lnTo>
                    <a:pt x="251" y="85"/>
                  </a:lnTo>
                  <a:lnTo>
                    <a:pt x="253" y="93"/>
                  </a:lnTo>
                  <a:lnTo>
                    <a:pt x="255" y="102"/>
                  </a:lnTo>
                  <a:lnTo>
                    <a:pt x="255" y="108"/>
                  </a:lnTo>
                  <a:lnTo>
                    <a:pt x="255" y="112"/>
                  </a:lnTo>
                  <a:lnTo>
                    <a:pt x="257" y="116"/>
                  </a:lnTo>
                  <a:lnTo>
                    <a:pt x="259" y="118"/>
                  </a:lnTo>
                  <a:lnTo>
                    <a:pt x="261" y="119"/>
                  </a:lnTo>
                  <a:lnTo>
                    <a:pt x="265" y="121"/>
                  </a:lnTo>
                  <a:lnTo>
                    <a:pt x="269" y="123"/>
                  </a:lnTo>
                  <a:lnTo>
                    <a:pt x="270" y="123"/>
                  </a:lnTo>
                  <a:lnTo>
                    <a:pt x="274" y="123"/>
                  </a:lnTo>
                  <a:lnTo>
                    <a:pt x="274" y="121"/>
                  </a:lnTo>
                  <a:lnTo>
                    <a:pt x="274" y="125"/>
                  </a:lnTo>
                  <a:lnTo>
                    <a:pt x="274" y="127"/>
                  </a:lnTo>
                  <a:lnTo>
                    <a:pt x="274" y="129"/>
                  </a:lnTo>
                  <a:lnTo>
                    <a:pt x="274" y="131"/>
                  </a:lnTo>
                  <a:lnTo>
                    <a:pt x="274" y="133"/>
                  </a:lnTo>
                  <a:lnTo>
                    <a:pt x="274" y="135"/>
                  </a:lnTo>
                  <a:lnTo>
                    <a:pt x="274" y="137"/>
                  </a:lnTo>
                  <a:lnTo>
                    <a:pt x="274" y="141"/>
                  </a:lnTo>
                  <a:lnTo>
                    <a:pt x="269" y="143"/>
                  </a:lnTo>
                  <a:lnTo>
                    <a:pt x="263" y="146"/>
                  </a:lnTo>
                  <a:lnTo>
                    <a:pt x="261" y="154"/>
                  </a:lnTo>
                  <a:lnTo>
                    <a:pt x="259" y="164"/>
                  </a:lnTo>
                  <a:lnTo>
                    <a:pt x="259" y="171"/>
                  </a:lnTo>
                  <a:lnTo>
                    <a:pt x="259" y="181"/>
                  </a:lnTo>
                  <a:lnTo>
                    <a:pt x="259" y="189"/>
                  </a:lnTo>
                  <a:lnTo>
                    <a:pt x="259" y="194"/>
                  </a:lnTo>
                  <a:lnTo>
                    <a:pt x="259" y="196"/>
                  </a:lnTo>
                  <a:lnTo>
                    <a:pt x="259" y="200"/>
                  </a:lnTo>
                  <a:lnTo>
                    <a:pt x="259" y="204"/>
                  </a:lnTo>
                  <a:lnTo>
                    <a:pt x="259" y="210"/>
                  </a:lnTo>
                  <a:lnTo>
                    <a:pt x="259" y="214"/>
                  </a:lnTo>
                  <a:lnTo>
                    <a:pt x="261" y="219"/>
                  </a:lnTo>
                  <a:lnTo>
                    <a:pt x="261" y="223"/>
                  </a:lnTo>
                  <a:lnTo>
                    <a:pt x="261" y="227"/>
                  </a:lnTo>
                  <a:lnTo>
                    <a:pt x="263" y="233"/>
                  </a:lnTo>
                  <a:lnTo>
                    <a:pt x="267" y="239"/>
                  </a:lnTo>
                  <a:lnTo>
                    <a:pt x="272" y="246"/>
                  </a:lnTo>
                  <a:lnTo>
                    <a:pt x="278" y="252"/>
                  </a:lnTo>
                  <a:lnTo>
                    <a:pt x="284" y="260"/>
                  </a:lnTo>
                  <a:lnTo>
                    <a:pt x="290" y="265"/>
                  </a:lnTo>
                  <a:lnTo>
                    <a:pt x="295" y="267"/>
                  </a:lnTo>
                  <a:lnTo>
                    <a:pt x="303" y="269"/>
                  </a:lnTo>
                  <a:lnTo>
                    <a:pt x="305" y="269"/>
                  </a:lnTo>
                  <a:lnTo>
                    <a:pt x="307" y="267"/>
                  </a:lnTo>
                  <a:lnTo>
                    <a:pt x="311" y="265"/>
                  </a:lnTo>
                  <a:lnTo>
                    <a:pt x="315" y="263"/>
                  </a:lnTo>
                  <a:lnTo>
                    <a:pt x="318" y="263"/>
                  </a:lnTo>
                  <a:lnTo>
                    <a:pt x="320" y="262"/>
                  </a:lnTo>
                  <a:lnTo>
                    <a:pt x="324" y="260"/>
                  </a:lnTo>
                  <a:lnTo>
                    <a:pt x="326" y="260"/>
                  </a:lnTo>
                  <a:lnTo>
                    <a:pt x="328" y="260"/>
                  </a:lnTo>
                  <a:lnTo>
                    <a:pt x="332" y="260"/>
                  </a:lnTo>
                  <a:lnTo>
                    <a:pt x="336" y="260"/>
                  </a:lnTo>
                  <a:lnTo>
                    <a:pt x="340" y="260"/>
                  </a:lnTo>
                  <a:lnTo>
                    <a:pt x="343" y="260"/>
                  </a:lnTo>
                  <a:lnTo>
                    <a:pt x="347" y="260"/>
                  </a:lnTo>
                  <a:lnTo>
                    <a:pt x="349" y="260"/>
                  </a:lnTo>
                  <a:lnTo>
                    <a:pt x="351" y="260"/>
                  </a:lnTo>
                  <a:lnTo>
                    <a:pt x="357" y="256"/>
                  </a:lnTo>
                  <a:lnTo>
                    <a:pt x="359" y="250"/>
                  </a:lnTo>
                  <a:lnTo>
                    <a:pt x="361" y="246"/>
                  </a:lnTo>
                  <a:lnTo>
                    <a:pt x="363" y="240"/>
                  </a:lnTo>
                  <a:lnTo>
                    <a:pt x="364" y="235"/>
                  </a:lnTo>
                  <a:lnTo>
                    <a:pt x="364" y="229"/>
                  </a:lnTo>
                  <a:lnTo>
                    <a:pt x="366" y="223"/>
                  </a:lnTo>
                  <a:lnTo>
                    <a:pt x="368" y="217"/>
                  </a:lnTo>
                  <a:lnTo>
                    <a:pt x="372" y="215"/>
                  </a:lnTo>
                  <a:lnTo>
                    <a:pt x="376" y="212"/>
                  </a:lnTo>
                  <a:lnTo>
                    <a:pt x="384" y="210"/>
                  </a:lnTo>
                  <a:lnTo>
                    <a:pt x="391" y="208"/>
                  </a:lnTo>
                  <a:lnTo>
                    <a:pt x="399" y="208"/>
                  </a:lnTo>
                  <a:lnTo>
                    <a:pt x="407" y="208"/>
                  </a:lnTo>
                  <a:lnTo>
                    <a:pt x="414" y="206"/>
                  </a:lnTo>
                  <a:lnTo>
                    <a:pt x="420" y="206"/>
                  </a:lnTo>
                  <a:lnTo>
                    <a:pt x="422" y="206"/>
                  </a:lnTo>
                  <a:lnTo>
                    <a:pt x="422" y="206"/>
                  </a:lnTo>
                  <a:lnTo>
                    <a:pt x="424" y="206"/>
                  </a:lnTo>
                  <a:lnTo>
                    <a:pt x="426" y="206"/>
                  </a:lnTo>
                  <a:lnTo>
                    <a:pt x="426" y="206"/>
                  </a:lnTo>
                  <a:lnTo>
                    <a:pt x="428" y="206"/>
                  </a:lnTo>
                  <a:lnTo>
                    <a:pt x="428" y="206"/>
                  </a:lnTo>
                  <a:lnTo>
                    <a:pt x="430" y="206"/>
                  </a:lnTo>
                  <a:lnTo>
                    <a:pt x="430" y="208"/>
                  </a:lnTo>
                  <a:lnTo>
                    <a:pt x="430" y="208"/>
                  </a:lnTo>
                  <a:lnTo>
                    <a:pt x="432" y="210"/>
                  </a:lnTo>
                  <a:lnTo>
                    <a:pt x="432" y="212"/>
                  </a:lnTo>
                  <a:lnTo>
                    <a:pt x="432" y="214"/>
                  </a:lnTo>
                  <a:lnTo>
                    <a:pt x="432" y="214"/>
                  </a:lnTo>
                  <a:lnTo>
                    <a:pt x="434" y="215"/>
                  </a:lnTo>
                  <a:lnTo>
                    <a:pt x="434" y="215"/>
                  </a:lnTo>
                  <a:lnTo>
                    <a:pt x="432" y="217"/>
                  </a:lnTo>
                  <a:lnTo>
                    <a:pt x="428" y="219"/>
                  </a:lnTo>
                  <a:lnTo>
                    <a:pt x="424" y="221"/>
                  </a:lnTo>
                  <a:lnTo>
                    <a:pt x="420" y="225"/>
                  </a:lnTo>
                  <a:lnTo>
                    <a:pt x="418" y="231"/>
                  </a:lnTo>
                  <a:lnTo>
                    <a:pt x="416" y="237"/>
                  </a:lnTo>
                  <a:lnTo>
                    <a:pt x="414" y="244"/>
                  </a:lnTo>
                  <a:lnTo>
                    <a:pt x="414" y="256"/>
                  </a:lnTo>
                  <a:lnTo>
                    <a:pt x="412" y="258"/>
                  </a:lnTo>
                  <a:lnTo>
                    <a:pt x="411" y="260"/>
                  </a:lnTo>
                  <a:lnTo>
                    <a:pt x="409" y="262"/>
                  </a:lnTo>
                  <a:lnTo>
                    <a:pt x="407" y="263"/>
                  </a:lnTo>
                  <a:lnTo>
                    <a:pt x="405" y="265"/>
                  </a:lnTo>
                  <a:lnTo>
                    <a:pt x="405" y="267"/>
                  </a:lnTo>
                  <a:lnTo>
                    <a:pt x="403" y="269"/>
                  </a:lnTo>
                  <a:lnTo>
                    <a:pt x="403" y="271"/>
                  </a:lnTo>
                  <a:lnTo>
                    <a:pt x="401" y="271"/>
                  </a:lnTo>
                  <a:lnTo>
                    <a:pt x="399" y="271"/>
                  </a:lnTo>
                  <a:lnTo>
                    <a:pt x="397" y="271"/>
                  </a:lnTo>
                  <a:lnTo>
                    <a:pt x="395" y="271"/>
                  </a:lnTo>
                  <a:lnTo>
                    <a:pt x="393" y="271"/>
                  </a:lnTo>
                  <a:lnTo>
                    <a:pt x="391" y="271"/>
                  </a:lnTo>
                  <a:lnTo>
                    <a:pt x="389" y="271"/>
                  </a:lnTo>
                  <a:lnTo>
                    <a:pt x="387" y="271"/>
                  </a:lnTo>
                  <a:lnTo>
                    <a:pt x="386" y="271"/>
                  </a:lnTo>
                  <a:lnTo>
                    <a:pt x="386" y="271"/>
                  </a:lnTo>
                  <a:lnTo>
                    <a:pt x="384" y="271"/>
                  </a:lnTo>
                  <a:lnTo>
                    <a:pt x="384" y="271"/>
                  </a:lnTo>
                  <a:lnTo>
                    <a:pt x="382" y="269"/>
                  </a:lnTo>
                  <a:lnTo>
                    <a:pt x="380" y="269"/>
                  </a:lnTo>
                  <a:lnTo>
                    <a:pt x="378" y="269"/>
                  </a:lnTo>
                  <a:lnTo>
                    <a:pt x="374" y="269"/>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93" name="Freeform 247"/>
            <p:cNvSpPr>
              <a:spLocks/>
            </p:cNvSpPr>
            <p:nvPr/>
          </p:nvSpPr>
          <p:spPr bwMode="auto">
            <a:xfrm>
              <a:off x="1680" y="2934"/>
              <a:ext cx="136" cy="164"/>
            </a:xfrm>
            <a:custGeom>
              <a:avLst/>
              <a:gdLst>
                <a:gd name="T0" fmla="*/ 2 w 136"/>
                <a:gd name="T1" fmla="*/ 54 h 151"/>
                <a:gd name="T2" fmla="*/ 8 w 136"/>
                <a:gd name="T3" fmla="*/ 59 h 151"/>
                <a:gd name="T4" fmla="*/ 11 w 136"/>
                <a:gd name="T5" fmla="*/ 67 h 151"/>
                <a:gd name="T6" fmla="*/ 15 w 136"/>
                <a:gd name="T7" fmla="*/ 73 h 151"/>
                <a:gd name="T8" fmla="*/ 25 w 136"/>
                <a:gd name="T9" fmla="*/ 84 h 151"/>
                <a:gd name="T10" fmla="*/ 42 w 136"/>
                <a:gd name="T11" fmla="*/ 92 h 151"/>
                <a:gd name="T12" fmla="*/ 59 w 136"/>
                <a:gd name="T13" fmla="*/ 98 h 151"/>
                <a:gd name="T14" fmla="*/ 79 w 136"/>
                <a:gd name="T15" fmla="*/ 103 h 151"/>
                <a:gd name="T16" fmla="*/ 86 w 136"/>
                <a:gd name="T17" fmla="*/ 111 h 151"/>
                <a:gd name="T18" fmla="*/ 82 w 136"/>
                <a:gd name="T19" fmla="*/ 121 h 151"/>
                <a:gd name="T20" fmla="*/ 77 w 136"/>
                <a:gd name="T21" fmla="*/ 126 h 151"/>
                <a:gd name="T22" fmla="*/ 75 w 136"/>
                <a:gd name="T23" fmla="*/ 134 h 151"/>
                <a:gd name="T24" fmla="*/ 75 w 136"/>
                <a:gd name="T25" fmla="*/ 144 h 151"/>
                <a:gd name="T26" fmla="*/ 81 w 136"/>
                <a:gd name="T27" fmla="*/ 149 h 151"/>
                <a:gd name="T28" fmla="*/ 90 w 136"/>
                <a:gd name="T29" fmla="*/ 151 h 151"/>
                <a:gd name="T30" fmla="*/ 102 w 136"/>
                <a:gd name="T31" fmla="*/ 151 h 151"/>
                <a:gd name="T32" fmla="*/ 111 w 136"/>
                <a:gd name="T33" fmla="*/ 151 h 151"/>
                <a:gd name="T34" fmla="*/ 123 w 136"/>
                <a:gd name="T35" fmla="*/ 146 h 151"/>
                <a:gd name="T36" fmla="*/ 132 w 136"/>
                <a:gd name="T37" fmla="*/ 136 h 151"/>
                <a:gd name="T38" fmla="*/ 136 w 136"/>
                <a:gd name="T39" fmla="*/ 125 h 151"/>
                <a:gd name="T40" fmla="*/ 134 w 136"/>
                <a:gd name="T41" fmla="*/ 109 h 151"/>
                <a:gd name="T42" fmla="*/ 132 w 136"/>
                <a:gd name="T43" fmla="*/ 102 h 151"/>
                <a:gd name="T44" fmla="*/ 132 w 136"/>
                <a:gd name="T45" fmla="*/ 92 h 151"/>
                <a:gd name="T46" fmla="*/ 130 w 136"/>
                <a:gd name="T47" fmla="*/ 82 h 151"/>
                <a:gd name="T48" fmla="*/ 127 w 136"/>
                <a:gd name="T49" fmla="*/ 77 h 151"/>
                <a:gd name="T50" fmla="*/ 123 w 136"/>
                <a:gd name="T51" fmla="*/ 73 h 151"/>
                <a:gd name="T52" fmla="*/ 119 w 136"/>
                <a:gd name="T53" fmla="*/ 71 h 151"/>
                <a:gd name="T54" fmla="*/ 113 w 136"/>
                <a:gd name="T55" fmla="*/ 69 h 151"/>
                <a:gd name="T56" fmla="*/ 109 w 136"/>
                <a:gd name="T57" fmla="*/ 65 h 151"/>
                <a:gd name="T58" fmla="*/ 102 w 136"/>
                <a:gd name="T59" fmla="*/ 61 h 151"/>
                <a:gd name="T60" fmla="*/ 92 w 136"/>
                <a:gd name="T61" fmla="*/ 57 h 151"/>
                <a:gd name="T62" fmla="*/ 82 w 136"/>
                <a:gd name="T63" fmla="*/ 54 h 151"/>
                <a:gd name="T64" fmla="*/ 77 w 136"/>
                <a:gd name="T65" fmla="*/ 50 h 151"/>
                <a:gd name="T66" fmla="*/ 73 w 136"/>
                <a:gd name="T67" fmla="*/ 44 h 151"/>
                <a:gd name="T68" fmla="*/ 73 w 136"/>
                <a:gd name="T69" fmla="*/ 38 h 151"/>
                <a:gd name="T70" fmla="*/ 73 w 136"/>
                <a:gd name="T71" fmla="*/ 30 h 151"/>
                <a:gd name="T72" fmla="*/ 73 w 136"/>
                <a:gd name="T73" fmla="*/ 23 h 151"/>
                <a:gd name="T74" fmla="*/ 71 w 136"/>
                <a:gd name="T75" fmla="*/ 21 h 151"/>
                <a:gd name="T76" fmla="*/ 67 w 136"/>
                <a:gd name="T77" fmla="*/ 19 h 151"/>
                <a:gd name="T78" fmla="*/ 65 w 136"/>
                <a:gd name="T79" fmla="*/ 15 h 151"/>
                <a:gd name="T80" fmla="*/ 63 w 136"/>
                <a:gd name="T81" fmla="*/ 9 h 151"/>
                <a:gd name="T82" fmla="*/ 54 w 136"/>
                <a:gd name="T83" fmla="*/ 6 h 151"/>
                <a:gd name="T84" fmla="*/ 52 w 136"/>
                <a:gd name="T85" fmla="*/ 4 h 151"/>
                <a:gd name="T86" fmla="*/ 48 w 136"/>
                <a:gd name="T87" fmla="*/ 2 h 151"/>
                <a:gd name="T88" fmla="*/ 44 w 136"/>
                <a:gd name="T89" fmla="*/ 0 h 151"/>
                <a:gd name="T90" fmla="*/ 36 w 136"/>
                <a:gd name="T91" fmla="*/ 0 h 151"/>
                <a:gd name="T92" fmla="*/ 25 w 136"/>
                <a:gd name="T93" fmla="*/ 2 h 151"/>
                <a:gd name="T94" fmla="*/ 13 w 136"/>
                <a:gd name="T95" fmla="*/ 6 h 151"/>
                <a:gd name="T96" fmla="*/ 6 w 136"/>
                <a:gd name="T97" fmla="*/ 13 h 151"/>
                <a:gd name="T98" fmla="*/ 6 w 136"/>
                <a:gd name="T99" fmla="*/ 17 h 151"/>
                <a:gd name="T100" fmla="*/ 6 w 136"/>
                <a:gd name="T101" fmla="*/ 19 h 151"/>
                <a:gd name="T102" fmla="*/ 6 w 136"/>
                <a:gd name="T103" fmla="*/ 21 h 151"/>
                <a:gd name="T104" fmla="*/ 6 w 136"/>
                <a:gd name="T105" fmla="*/ 23 h 151"/>
                <a:gd name="T106" fmla="*/ 0 w 136"/>
                <a:gd name="T107" fmla="*/ 50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6" h="151">
                  <a:moveTo>
                    <a:pt x="0" y="50"/>
                  </a:moveTo>
                  <a:lnTo>
                    <a:pt x="2" y="54"/>
                  </a:lnTo>
                  <a:lnTo>
                    <a:pt x="6" y="57"/>
                  </a:lnTo>
                  <a:lnTo>
                    <a:pt x="8" y="59"/>
                  </a:lnTo>
                  <a:lnTo>
                    <a:pt x="10" y="63"/>
                  </a:lnTo>
                  <a:lnTo>
                    <a:pt x="11" y="67"/>
                  </a:lnTo>
                  <a:lnTo>
                    <a:pt x="11" y="69"/>
                  </a:lnTo>
                  <a:lnTo>
                    <a:pt x="15" y="73"/>
                  </a:lnTo>
                  <a:lnTo>
                    <a:pt x="17" y="77"/>
                  </a:lnTo>
                  <a:lnTo>
                    <a:pt x="25" y="84"/>
                  </a:lnTo>
                  <a:lnTo>
                    <a:pt x="34" y="88"/>
                  </a:lnTo>
                  <a:lnTo>
                    <a:pt x="42" y="92"/>
                  </a:lnTo>
                  <a:lnTo>
                    <a:pt x="52" y="96"/>
                  </a:lnTo>
                  <a:lnTo>
                    <a:pt x="59" y="98"/>
                  </a:lnTo>
                  <a:lnTo>
                    <a:pt x="69" y="100"/>
                  </a:lnTo>
                  <a:lnTo>
                    <a:pt x="79" y="103"/>
                  </a:lnTo>
                  <a:lnTo>
                    <a:pt x="88" y="107"/>
                  </a:lnTo>
                  <a:lnTo>
                    <a:pt x="86" y="111"/>
                  </a:lnTo>
                  <a:lnTo>
                    <a:pt x="84" y="117"/>
                  </a:lnTo>
                  <a:lnTo>
                    <a:pt x="82" y="121"/>
                  </a:lnTo>
                  <a:lnTo>
                    <a:pt x="79" y="123"/>
                  </a:lnTo>
                  <a:lnTo>
                    <a:pt x="77" y="126"/>
                  </a:lnTo>
                  <a:lnTo>
                    <a:pt x="75" y="130"/>
                  </a:lnTo>
                  <a:lnTo>
                    <a:pt x="75" y="134"/>
                  </a:lnTo>
                  <a:lnTo>
                    <a:pt x="75" y="138"/>
                  </a:lnTo>
                  <a:lnTo>
                    <a:pt x="75" y="144"/>
                  </a:lnTo>
                  <a:lnTo>
                    <a:pt x="77" y="146"/>
                  </a:lnTo>
                  <a:lnTo>
                    <a:pt x="81" y="149"/>
                  </a:lnTo>
                  <a:lnTo>
                    <a:pt x="86" y="151"/>
                  </a:lnTo>
                  <a:lnTo>
                    <a:pt x="90" y="151"/>
                  </a:lnTo>
                  <a:lnTo>
                    <a:pt x="96" y="151"/>
                  </a:lnTo>
                  <a:lnTo>
                    <a:pt x="102" y="151"/>
                  </a:lnTo>
                  <a:lnTo>
                    <a:pt x="107" y="151"/>
                  </a:lnTo>
                  <a:lnTo>
                    <a:pt x="111" y="151"/>
                  </a:lnTo>
                  <a:lnTo>
                    <a:pt x="117" y="149"/>
                  </a:lnTo>
                  <a:lnTo>
                    <a:pt x="123" y="146"/>
                  </a:lnTo>
                  <a:lnTo>
                    <a:pt x="128" y="140"/>
                  </a:lnTo>
                  <a:lnTo>
                    <a:pt x="132" y="136"/>
                  </a:lnTo>
                  <a:lnTo>
                    <a:pt x="136" y="130"/>
                  </a:lnTo>
                  <a:lnTo>
                    <a:pt x="136" y="125"/>
                  </a:lnTo>
                  <a:lnTo>
                    <a:pt x="134" y="119"/>
                  </a:lnTo>
                  <a:lnTo>
                    <a:pt x="134" y="109"/>
                  </a:lnTo>
                  <a:lnTo>
                    <a:pt x="134" y="105"/>
                  </a:lnTo>
                  <a:lnTo>
                    <a:pt x="132" y="102"/>
                  </a:lnTo>
                  <a:lnTo>
                    <a:pt x="132" y="96"/>
                  </a:lnTo>
                  <a:lnTo>
                    <a:pt x="132" y="92"/>
                  </a:lnTo>
                  <a:lnTo>
                    <a:pt x="132" y="88"/>
                  </a:lnTo>
                  <a:lnTo>
                    <a:pt x="130" y="82"/>
                  </a:lnTo>
                  <a:lnTo>
                    <a:pt x="128" y="78"/>
                  </a:lnTo>
                  <a:lnTo>
                    <a:pt x="127" y="77"/>
                  </a:lnTo>
                  <a:lnTo>
                    <a:pt x="125" y="75"/>
                  </a:lnTo>
                  <a:lnTo>
                    <a:pt x="123" y="73"/>
                  </a:lnTo>
                  <a:lnTo>
                    <a:pt x="121" y="73"/>
                  </a:lnTo>
                  <a:lnTo>
                    <a:pt x="119" y="71"/>
                  </a:lnTo>
                  <a:lnTo>
                    <a:pt x="115" y="71"/>
                  </a:lnTo>
                  <a:lnTo>
                    <a:pt x="113" y="69"/>
                  </a:lnTo>
                  <a:lnTo>
                    <a:pt x="111" y="67"/>
                  </a:lnTo>
                  <a:lnTo>
                    <a:pt x="109" y="65"/>
                  </a:lnTo>
                  <a:lnTo>
                    <a:pt x="105" y="63"/>
                  </a:lnTo>
                  <a:lnTo>
                    <a:pt x="102" y="61"/>
                  </a:lnTo>
                  <a:lnTo>
                    <a:pt x="98" y="59"/>
                  </a:lnTo>
                  <a:lnTo>
                    <a:pt x="92" y="57"/>
                  </a:lnTo>
                  <a:lnTo>
                    <a:pt x="88" y="55"/>
                  </a:lnTo>
                  <a:lnTo>
                    <a:pt x="82" y="54"/>
                  </a:lnTo>
                  <a:lnTo>
                    <a:pt x="79" y="52"/>
                  </a:lnTo>
                  <a:lnTo>
                    <a:pt x="77" y="50"/>
                  </a:lnTo>
                  <a:lnTo>
                    <a:pt x="75" y="48"/>
                  </a:lnTo>
                  <a:lnTo>
                    <a:pt x="73" y="44"/>
                  </a:lnTo>
                  <a:lnTo>
                    <a:pt x="73" y="42"/>
                  </a:lnTo>
                  <a:lnTo>
                    <a:pt x="73" y="38"/>
                  </a:lnTo>
                  <a:lnTo>
                    <a:pt x="73" y="34"/>
                  </a:lnTo>
                  <a:lnTo>
                    <a:pt x="73" y="30"/>
                  </a:lnTo>
                  <a:lnTo>
                    <a:pt x="73" y="27"/>
                  </a:lnTo>
                  <a:lnTo>
                    <a:pt x="73" y="23"/>
                  </a:lnTo>
                  <a:lnTo>
                    <a:pt x="71" y="23"/>
                  </a:lnTo>
                  <a:lnTo>
                    <a:pt x="71" y="21"/>
                  </a:lnTo>
                  <a:lnTo>
                    <a:pt x="69" y="21"/>
                  </a:lnTo>
                  <a:lnTo>
                    <a:pt x="67" y="19"/>
                  </a:lnTo>
                  <a:lnTo>
                    <a:pt x="67" y="17"/>
                  </a:lnTo>
                  <a:lnTo>
                    <a:pt x="65" y="15"/>
                  </a:lnTo>
                  <a:lnTo>
                    <a:pt x="65" y="13"/>
                  </a:lnTo>
                  <a:lnTo>
                    <a:pt x="63" y="9"/>
                  </a:lnTo>
                  <a:lnTo>
                    <a:pt x="54" y="6"/>
                  </a:lnTo>
                  <a:lnTo>
                    <a:pt x="54" y="6"/>
                  </a:lnTo>
                  <a:lnTo>
                    <a:pt x="52" y="4"/>
                  </a:lnTo>
                  <a:lnTo>
                    <a:pt x="52" y="4"/>
                  </a:lnTo>
                  <a:lnTo>
                    <a:pt x="50" y="2"/>
                  </a:lnTo>
                  <a:lnTo>
                    <a:pt x="48" y="2"/>
                  </a:lnTo>
                  <a:lnTo>
                    <a:pt x="46" y="0"/>
                  </a:lnTo>
                  <a:lnTo>
                    <a:pt x="44" y="0"/>
                  </a:lnTo>
                  <a:lnTo>
                    <a:pt x="42" y="0"/>
                  </a:lnTo>
                  <a:lnTo>
                    <a:pt x="36" y="0"/>
                  </a:lnTo>
                  <a:lnTo>
                    <a:pt x="31" y="0"/>
                  </a:lnTo>
                  <a:lnTo>
                    <a:pt x="25" y="2"/>
                  </a:lnTo>
                  <a:lnTo>
                    <a:pt x="19" y="4"/>
                  </a:lnTo>
                  <a:lnTo>
                    <a:pt x="13" y="6"/>
                  </a:lnTo>
                  <a:lnTo>
                    <a:pt x="10" y="9"/>
                  </a:lnTo>
                  <a:lnTo>
                    <a:pt x="6" y="13"/>
                  </a:lnTo>
                  <a:lnTo>
                    <a:pt x="6" y="17"/>
                  </a:lnTo>
                  <a:lnTo>
                    <a:pt x="6" y="17"/>
                  </a:lnTo>
                  <a:lnTo>
                    <a:pt x="6" y="19"/>
                  </a:lnTo>
                  <a:lnTo>
                    <a:pt x="6" y="19"/>
                  </a:lnTo>
                  <a:lnTo>
                    <a:pt x="6" y="19"/>
                  </a:lnTo>
                  <a:lnTo>
                    <a:pt x="6" y="21"/>
                  </a:lnTo>
                  <a:lnTo>
                    <a:pt x="6" y="21"/>
                  </a:lnTo>
                  <a:lnTo>
                    <a:pt x="6" y="23"/>
                  </a:lnTo>
                  <a:lnTo>
                    <a:pt x="6" y="23"/>
                  </a:lnTo>
                  <a:lnTo>
                    <a:pt x="0" y="5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94" name="Freeform 248"/>
            <p:cNvSpPr>
              <a:spLocks/>
            </p:cNvSpPr>
            <p:nvPr/>
          </p:nvSpPr>
          <p:spPr bwMode="auto">
            <a:xfrm>
              <a:off x="1837" y="2546"/>
              <a:ext cx="52" cy="32"/>
            </a:xfrm>
            <a:custGeom>
              <a:avLst/>
              <a:gdLst>
                <a:gd name="T0" fmla="*/ 42 w 52"/>
                <a:gd name="T1" fmla="*/ 5 h 30"/>
                <a:gd name="T2" fmla="*/ 41 w 52"/>
                <a:gd name="T3" fmla="*/ 5 h 30"/>
                <a:gd name="T4" fmla="*/ 39 w 52"/>
                <a:gd name="T5" fmla="*/ 4 h 30"/>
                <a:gd name="T6" fmla="*/ 39 w 52"/>
                <a:gd name="T7" fmla="*/ 4 h 30"/>
                <a:gd name="T8" fmla="*/ 37 w 52"/>
                <a:gd name="T9" fmla="*/ 4 h 30"/>
                <a:gd name="T10" fmla="*/ 35 w 52"/>
                <a:gd name="T11" fmla="*/ 2 h 30"/>
                <a:gd name="T12" fmla="*/ 35 w 52"/>
                <a:gd name="T13" fmla="*/ 2 h 30"/>
                <a:gd name="T14" fmla="*/ 33 w 52"/>
                <a:gd name="T15" fmla="*/ 2 h 30"/>
                <a:gd name="T16" fmla="*/ 31 w 52"/>
                <a:gd name="T17" fmla="*/ 2 h 30"/>
                <a:gd name="T18" fmla="*/ 27 w 52"/>
                <a:gd name="T19" fmla="*/ 2 h 30"/>
                <a:gd name="T20" fmla="*/ 23 w 52"/>
                <a:gd name="T21" fmla="*/ 0 h 30"/>
                <a:gd name="T22" fmla="*/ 19 w 52"/>
                <a:gd name="T23" fmla="*/ 0 h 30"/>
                <a:gd name="T24" fmla="*/ 16 w 52"/>
                <a:gd name="T25" fmla="*/ 0 h 30"/>
                <a:gd name="T26" fmla="*/ 14 w 52"/>
                <a:gd name="T27" fmla="*/ 0 h 30"/>
                <a:gd name="T28" fmla="*/ 12 w 52"/>
                <a:gd name="T29" fmla="*/ 0 h 30"/>
                <a:gd name="T30" fmla="*/ 10 w 52"/>
                <a:gd name="T31" fmla="*/ 2 h 30"/>
                <a:gd name="T32" fmla="*/ 10 w 52"/>
                <a:gd name="T33" fmla="*/ 4 h 30"/>
                <a:gd name="T34" fmla="*/ 8 w 52"/>
                <a:gd name="T35" fmla="*/ 4 h 30"/>
                <a:gd name="T36" fmla="*/ 8 w 52"/>
                <a:gd name="T37" fmla="*/ 5 h 30"/>
                <a:gd name="T38" fmla="*/ 6 w 52"/>
                <a:gd name="T39" fmla="*/ 9 h 30"/>
                <a:gd name="T40" fmla="*/ 4 w 52"/>
                <a:gd name="T41" fmla="*/ 11 h 30"/>
                <a:gd name="T42" fmla="*/ 2 w 52"/>
                <a:gd name="T43" fmla="*/ 15 h 30"/>
                <a:gd name="T44" fmla="*/ 0 w 52"/>
                <a:gd name="T45" fmla="*/ 17 h 30"/>
                <a:gd name="T46" fmla="*/ 0 w 52"/>
                <a:gd name="T47" fmla="*/ 19 h 30"/>
                <a:gd name="T48" fmla="*/ 0 w 52"/>
                <a:gd name="T49" fmla="*/ 21 h 30"/>
                <a:gd name="T50" fmla="*/ 4 w 52"/>
                <a:gd name="T51" fmla="*/ 21 h 30"/>
                <a:gd name="T52" fmla="*/ 6 w 52"/>
                <a:gd name="T53" fmla="*/ 23 h 30"/>
                <a:gd name="T54" fmla="*/ 10 w 52"/>
                <a:gd name="T55" fmla="*/ 25 h 30"/>
                <a:gd name="T56" fmla="*/ 12 w 52"/>
                <a:gd name="T57" fmla="*/ 25 h 30"/>
                <a:gd name="T58" fmla="*/ 12 w 52"/>
                <a:gd name="T59" fmla="*/ 27 h 30"/>
                <a:gd name="T60" fmla="*/ 14 w 52"/>
                <a:gd name="T61" fmla="*/ 28 h 30"/>
                <a:gd name="T62" fmla="*/ 18 w 52"/>
                <a:gd name="T63" fmla="*/ 30 h 30"/>
                <a:gd name="T64" fmla="*/ 21 w 52"/>
                <a:gd name="T65" fmla="*/ 30 h 30"/>
                <a:gd name="T66" fmla="*/ 25 w 52"/>
                <a:gd name="T67" fmla="*/ 30 h 30"/>
                <a:gd name="T68" fmla="*/ 29 w 52"/>
                <a:gd name="T69" fmla="*/ 30 h 30"/>
                <a:gd name="T70" fmla="*/ 33 w 52"/>
                <a:gd name="T71" fmla="*/ 30 h 30"/>
                <a:gd name="T72" fmla="*/ 37 w 52"/>
                <a:gd name="T73" fmla="*/ 30 h 30"/>
                <a:gd name="T74" fmla="*/ 39 w 52"/>
                <a:gd name="T75" fmla="*/ 28 h 30"/>
                <a:gd name="T76" fmla="*/ 41 w 52"/>
                <a:gd name="T77" fmla="*/ 27 h 30"/>
                <a:gd name="T78" fmla="*/ 42 w 52"/>
                <a:gd name="T79" fmla="*/ 25 h 30"/>
                <a:gd name="T80" fmla="*/ 42 w 52"/>
                <a:gd name="T81" fmla="*/ 21 h 30"/>
                <a:gd name="T82" fmla="*/ 52 w 52"/>
                <a:gd name="T83" fmla="*/ 7 h 30"/>
                <a:gd name="T84" fmla="*/ 42 w 52"/>
                <a:gd name="T85" fmla="*/ 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2" h="30">
                  <a:moveTo>
                    <a:pt x="42" y="5"/>
                  </a:moveTo>
                  <a:lnTo>
                    <a:pt x="41" y="5"/>
                  </a:lnTo>
                  <a:lnTo>
                    <a:pt x="39" y="4"/>
                  </a:lnTo>
                  <a:lnTo>
                    <a:pt x="39" y="4"/>
                  </a:lnTo>
                  <a:lnTo>
                    <a:pt x="37" y="4"/>
                  </a:lnTo>
                  <a:lnTo>
                    <a:pt x="35" y="2"/>
                  </a:lnTo>
                  <a:lnTo>
                    <a:pt x="35" y="2"/>
                  </a:lnTo>
                  <a:lnTo>
                    <a:pt x="33" y="2"/>
                  </a:lnTo>
                  <a:lnTo>
                    <a:pt x="31" y="2"/>
                  </a:lnTo>
                  <a:lnTo>
                    <a:pt x="27" y="2"/>
                  </a:lnTo>
                  <a:lnTo>
                    <a:pt x="23" y="0"/>
                  </a:lnTo>
                  <a:lnTo>
                    <a:pt x="19" y="0"/>
                  </a:lnTo>
                  <a:lnTo>
                    <a:pt x="16" y="0"/>
                  </a:lnTo>
                  <a:lnTo>
                    <a:pt x="14" y="0"/>
                  </a:lnTo>
                  <a:lnTo>
                    <a:pt x="12" y="0"/>
                  </a:lnTo>
                  <a:lnTo>
                    <a:pt x="10" y="2"/>
                  </a:lnTo>
                  <a:lnTo>
                    <a:pt x="10" y="4"/>
                  </a:lnTo>
                  <a:lnTo>
                    <a:pt x="8" y="4"/>
                  </a:lnTo>
                  <a:lnTo>
                    <a:pt x="8" y="5"/>
                  </a:lnTo>
                  <a:lnTo>
                    <a:pt x="6" y="9"/>
                  </a:lnTo>
                  <a:lnTo>
                    <a:pt x="4" y="11"/>
                  </a:lnTo>
                  <a:lnTo>
                    <a:pt x="2" y="15"/>
                  </a:lnTo>
                  <a:lnTo>
                    <a:pt x="0" y="17"/>
                  </a:lnTo>
                  <a:lnTo>
                    <a:pt x="0" y="19"/>
                  </a:lnTo>
                  <a:lnTo>
                    <a:pt x="0" y="21"/>
                  </a:lnTo>
                  <a:lnTo>
                    <a:pt x="4" y="21"/>
                  </a:lnTo>
                  <a:lnTo>
                    <a:pt x="6" y="23"/>
                  </a:lnTo>
                  <a:lnTo>
                    <a:pt x="10" y="25"/>
                  </a:lnTo>
                  <a:lnTo>
                    <a:pt x="12" y="25"/>
                  </a:lnTo>
                  <a:lnTo>
                    <a:pt x="12" y="27"/>
                  </a:lnTo>
                  <a:lnTo>
                    <a:pt x="14" y="28"/>
                  </a:lnTo>
                  <a:lnTo>
                    <a:pt x="18" y="30"/>
                  </a:lnTo>
                  <a:lnTo>
                    <a:pt x="21" y="30"/>
                  </a:lnTo>
                  <a:lnTo>
                    <a:pt x="25" y="30"/>
                  </a:lnTo>
                  <a:lnTo>
                    <a:pt x="29" y="30"/>
                  </a:lnTo>
                  <a:lnTo>
                    <a:pt x="33" y="30"/>
                  </a:lnTo>
                  <a:lnTo>
                    <a:pt x="37" y="30"/>
                  </a:lnTo>
                  <a:lnTo>
                    <a:pt x="39" y="28"/>
                  </a:lnTo>
                  <a:lnTo>
                    <a:pt x="41" y="27"/>
                  </a:lnTo>
                  <a:lnTo>
                    <a:pt x="42" y="25"/>
                  </a:lnTo>
                  <a:lnTo>
                    <a:pt x="42" y="21"/>
                  </a:lnTo>
                  <a:lnTo>
                    <a:pt x="52" y="7"/>
                  </a:lnTo>
                  <a:lnTo>
                    <a:pt x="42" y="5"/>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95" name="Freeform 249"/>
            <p:cNvSpPr>
              <a:spLocks/>
            </p:cNvSpPr>
            <p:nvPr/>
          </p:nvSpPr>
          <p:spPr bwMode="auto">
            <a:xfrm>
              <a:off x="1789" y="2435"/>
              <a:ext cx="48" cy="68"/>
            </a:xfrm>
            <a:custGeom>
              <a:avLst/>
              <a:gdLst>
                <a:gd name="T0" fmla="*/ 2 w 48"/>
                <a:gd name="T1" fmla="*/ 56 h 63"/>
                <a:gd name="T2" fmla="*/ 23 w 48"/>
                <a:gd name="T3" fmla="*/ 63 h 63"/>
                <a:gd name="T4" fmla="*/ 27 w 48"/>
                <a:gd name="T5" fmla="*/ 63 h 63"/>
                <a:gd name="T6" fmla="*/ 29 w 48"/>
                <a:gd name="T7" fmla="*/ 59 h 63"/>
                <a:gd name="T8" fmla="*/ 33 w 48"/>
                <a:gd name="T9" fmla="*/ 54 h 63"/>
                <a:gd name="T10" fmla="*/ 37 w 48"/>
                <a:gd name="T11" fmla="*/ 48 h 63"/>
                <a:gd name="T12" fmla="*/ 41 w 48"/>
                <a:gd name="T13" fmla="*/ 44 h 63"/>
                <a:gd name="T14" fmla="*/ 44 w 48"/>
                <a:gd name="T15" fmla="*/ 38 h 63"/>
                <a:gd name="T16" fmla="*/ 46 w 48"/>
                <a:gd name="T17" fmla="*/ 34 h 63"/>
                <a:gd name="T18" fmla="*/ 48 w 48"/>
                <a:gd name="T19" fmla="*/ 33 h 63"/>
                <a:gd name="T20" fmla="*/ 42 w 48"/>
                <a:gd name="T21" fmla="*/ 29 h 63"/>
                <a:gd name="T22" fmla="*/ 37 w 48"/>
                <a:gd name="T23" fmla="*/ 25 h 63"/>
                <a:gd name="T24" fmla="*/ 31 w 48"/>
                <a:gd name="T25" fmla="*/ 23 h 63"/>
                <a:gd name="T26" fmla="*/ 27 w 48"/>
                <a:gd name="T27" fmla="*/ 19 h 63"/>
                <a:gd name="T28" fmla="*/ 23 w 48"/>
                <a:gd name="T29" fmla="*/ 15 h 63"/>
                <a:gd name="T30" fmla="*/ 21 w 48"/>
                <a:gd name="T31" fmla="*/ 11 h 63"/>
                <a:gd name="T32" fmla="*/ 19 w 48"/>
                <a:gd name="T33" fmla="*/ 8 h 63"/>
                <a:gd name="T34" fmla="*/ 18 w 48"/>
                <a:gd name="T35" fmla="*/ 4 h 63"/>
                <a:gd name="T36" fmla="*/ 16 w 48"/>
                <a:gd name="T37" fmla="*/ 2 h 63"/>
                <a:gd name="T38" fmla="*/ 14 w 48"/>
                <a:gd name="T39" fmla="*/ 2 h 63"/>
                <a:gd name="T40" fmla="*/ 12 w 48"/>
                <a:gd name="T41" fmla="*/ 2 h 63"/>
                <a:gd name="T42" fmla="*/ 12 w 48"/>
                <a:gd name="T43" fmla="*/ 0 h 63"/>
                <a:gd name="T44" fmla="*/ 12 w 48"/>
                <a:gd name="T45" fmla="*/ 0 h 63"/>
                <a:gd name="T46" fmla="*/ 10 w 48"/>
                <a:gd name="T47" fmla="*/ 0 h 63"/>
                <a:gd name="T48" fmla="*/ 10 w 48"/>
                <a:gd name="T49" fmla="*/ 2 h 63"/>
                <a:gd name="T50" fmla="*/ 8 w 48"/>
                <a:gd name="T51" fmla="*/ 4 h 63"/>
                <a:gd name="T52" fmla="*/ 8 w 48"/>
                <a:gd name="T53" fmla="*/ 4 h 63"/>
                <a:gd name="T54" fmla="*/ 6 w 48"/>
                <a:gd name="T55" fmla="*/ 6 h 63"/>
                <a:gd name="T56" fmla="*/ 4 w 48"/>
                <a:gd name="T57" fmla="*/ 6 h 63"/>
                <a:gd name="T58" fmla="*/ 4 w 48"/>
                <a:gd name="T59" fmla="*/ 8 h 63"/>
                <a:gd name="T60" fmla="*/ 2 w 48"/>
                <a:gd name="T61" fmla="*/ 10 h 63"/>
                <a:gd name="T62" fmla="*/ 0 w 48"/>
                <a:gd name="T63" fmla="*/ 11 h 63"/>
                <a:gd name="T64" fmla="*/ 0 w 48"/>
                <a:gd name="T65" fmla="*/ 13 h 63"/>
                <a:gd name="T66" fmla="*/ 0 w 48"/>
                <a:gd name="T67" fmla="*/ 17 h 63"/>
                <a:gd name="T68" fmla="*/ 0 w 48"/>
                <a:gd name="T69" fmla="*/ 21 h 63"/>
                <a:gd name="T70" fmla="*/ 2 w 48"/>
                <a:gd name="T71" fmla="*/ 23 h 63"/>
                <a:gd name="T72" fmla="*/ 4 w 48"/>
                <a:gd name="T73" fmla="*/ 27 h 63"/>
                <a:gd name="T74" fmla="*/ 6 w 48"/>
                <a:gd name="T75" fmla="*/ 31 h 63"/>
                <a:gd name="T76" fmla="*/ 6 w 48"/>
                <a:gd name="T77" fmla="*/ 34 h 63"/>
                <a:gd name="T78" fmla="*/ 8 w 48"/>
                <a:gd name="T79" fmla="*/ 36 h 63"/>
                <a:gd name="T80" fmla="*/ 10 w 48"/>
                <a:gd name="T81" fmla="*/ 40 h 63"/>
                <a:gd name="T82" fmla="*/ 10 w 48"/>
                <a:gd name="T83" fmla="*/ 44 h 63"/>
                <a:gd name="T84" fmla="*/ 10 w 48"/>
                <a:gd name="T85" fmla="*/ 46 h 63"/>
                <a:gd name="T86" fmla="*/ 10 w 48"/>
                <a:gd name="T87" fmla="*/ 48 h 63"/>
                <a:gd name="T88" fmla="*/ 8 w 48"/>
                <a:gd name="T89" fmla="*/ 50 h 63"/>
                <a:gd name="T90" fmla="*/ 8 w 48"/>
                <a:gd name="T91" fmla="*/ 52 h 63"/>
                <a:gd name="T92" fmla="*/ 6 w 48"/>
                <a:gd name="T93" fmla="*/ 54 h 63"/>
                <a:gd name="T94" fmla="*/ 4 w 48"/>
                <a:gd name="T95" fmla="*/ 54 h 63"/>
                <a:gd name="T96" fmla="*/ 4 w 48"/>
                <a:gd name="T97" fmla="*/ 56 h 63"/>
                <a:gd name="T98" fmla="*/ 2 w 48"/>
                <a:gd name="T99" fmla="*/ 56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8" h="63">
                  <a:moveTo>
                    <a:pt x="2" y="56"/>
                  </a:moveTo>
                  <a:lnTo>
                    <a:pt x="23" y="63"/>
                  </a:lnTo>
                  <a:lnTo>
                    <a:pt x="27" y="63"/>
                  </a:lnTo>
                  <a:lnTo>
                    <a:pt x="29" y="59"/>
                  </a:lnTo>
                  <a:lnTo>
                    <a:pt x="33" y="54"/>
                  </a:lnTo>
                  <a:lnTo>
                    <a:pt x="37" y="48"/>
                  </a:lnTo>
                  <a:lnTo>
                    <a:pt x="41" y="44"/>
                  </a:lnTo>
                  <a:lnTo>
                    <a:pt x="44" y="38"/>
                  </a:lnTo>
                  <a:lnTo>
                    <a:pt x="46" y="34"/>
                  </a:lnTo>
                  <a:lnTo>
                    <a:pt x="48" y="33"/>
                  </a:lnTo>
                  <a:lnTo>
                    <a:pt x="42" y="29"/>
                  </a:lnTo>
                  <a:lnTo>
                    <a:pt x="37" y="25"/>
                  </a:lnTo>
                  <a:lnTo>
                    <a:pt x="31" y="23"/>
                  </a:lnTo>
                  <a:lnTo>
                    <a:pt x="27" y="19"/>
                  </a:lnTo>
                  <a:lnTo>
                    <a:pt x="23" y="15"/>
                  </a:lnTo>
                  <a:lnTo>
                    <a:pt x="21" y="11"/>
                  </a:lnTo>
                  <a:lnTo>
                    <a:pt x="19" y="8"/>
                  </a:lnTo>
                  <a:lnTo>
                    <a:pt x="18" y="4"/>
                  </a:lnTo>
                  <a:lnTo>
                    <a:pt x="16" y="2"/>
                  </a:lnTo>
                  <a:lnTo>
                    <a:pt x="14" y="2"/>
                  </a:lnTo>
                  <a:lnTo>
                    <a:pt x="12" y="2"/>
                  </a:lnTo>
                  <a:lnTo>
                    <a:pt x="12" y="0"/>
                  </a:lnTo>
                  <a:lnTo>
                    <a:pt x="12" y="0"/>
                  </a:lnTo>
                  <a:lnTo>
                    <a:pt x="10" y="0"/>
                  </a:lnTo>
                  <a:lnTo>
                    <a:pt x="10" y="2"/>
                  </a:lnTo>
                  <a:lnTo>
                    <a:pt x="8" y="4"/>
                  </a:lnTo>
                  <a:lnTo>
                    <a:pt x="8" y="4"/>
                  </a:lnTo>
                  <a:lnTo>
                    <a:pt x="6" y="6"/>
                  </a:lnTo>
                  <a:lnTo>
                    <a:pt x="4" y="6"/>
                  </a:lnTo>
                  <a:lnTo>
                    <a:pt x="4" y="8"/>
                  </a:lnTo>
                  <a:lnTo>
                    <a:pt x="2" y="10"/>
                  </a:lnTo>
                  <a:lnTo>
                    <a:pt x="0" y="11"/>
                  </a:lnTo>
                  <a:lnTo>
                    <a:pt x="0" y="13"/>
                  </a:lnTo>
                  <a:lnTo>
                    <a:pt x="0" y="17"/>
                  </a:lnTo>
                  <a:lnTo>
                    <a:pt x="0" y="21"/>
                  </a:lnTo>
                  <a:lnTo>
                    <a:pt x="2" y="23"/>
                  </a:lnTo>
                  <a:lnTo>
                    <a:pt x="4" y="27"/>
                  </a:lnTo>
                  <a:lnTo>
                    <a:pt x="6" y="31"/>
                  </a:lnTo>
                  <a:lnTo>
                    <a:pt x="6" y="34"/>
                  </a:lnTo>
                  <a:lnTo>
                    <a:pt x="8" y="36"/>
                  </a:lnTo>
                  <a:lnTo>
                    <a:pt x="10" y="40"/>
                  </a:lnTo>
                  <a:lnTo>
                    <a:pt x="10" y="44"/>
                  </a:lnTo>
                  <a:lnTo>
                    <a:pt x="10" y="46"/>
                  </a:lnTo>
                  <a:lnTo>
                    <a:pt x="10" y="48"/>
                  </a:lnTo>
                  <a:lnTo>
                    <a:pt x="8" y="50"/>
                  </a:lnTo>
                  <a:lnTo>
                    <a:pt x="8" y="52"/>
                  </a:lnTo>
                  <a:lnTo>
                    <a:pt x="6" y="54"/>
                  </a:lnTo>
                  <a:lnTo>
                    <a:pt x="4" y="54"/>
                  </a:lnTo>
                  <a:lnTo>
                    <a:pt x="4" y="56"/>
                  </a:lnTo>
                  <a:lnTo>
                    <a:pt x="2" y="56"/>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96" name="Freeform 250"/>
            <p:cNvSpPr>
              <a:spLocks/>
            </p:cNvSpPr>
            <p:nvPr/>
          </p:nvSpPr>
          <p:spPr bwMode="auto">
            <a:xfrm>
              <a:off x="1235" y="2192"/>
              <a:ext cx="21" cy="52"/>
            </a:xfrm>
            <a:custGeom>
              <a:avLst/>
              <a:gdLst>
                <a:gd name="T0" fmla="*/ 21 w 21"/>
                <a:gd name="T1" fmla="*/ 2 h 48"/>
                <a:gd name="T2" fmla="*/ 19 w 21"/>
                <a:gd name="T3" fmla="*/ 2 h 48"/>
                <a:gd name="T4" fmla="*/ 19 w 21"/>
                <a:gd name="T5" fmla="*/ 2 h 48"/>
                <a:gd name="T6" fmla="*/ 19 w 21"/>
                <a:gd name="T7" fmla="*/ 2 h 48"/>
                <a:gd name="T8" fmla="*/ 19 w 21"/>
                <a:gd name="T9" fmla="*/ 4 h 48"/>
                <a:gd name="T10" fmla="*/ 19 w 21"/>
                <a:gd name="T11" fmla="*/ 4 h 48"/>
                <a:gd name="T12" fmla="*/ 19 w 21"/>
                <a:gd name="T13" fmla="*/ 4 h 48"/>
                <a:gd name="T14" fmla="*/ 19 w 21"/>
                <a:gd name="T15" fmla="*/ 6 h 48"/>
                <a:gd name="T16" fmla="*/ 19 w 21"/>
                <a:gd name="T17" fmla="*/ 6 h 48"/>
                <a:gd name="T18" fmla="*/ 19 w 21"/>
                <a:gd name="T19" fmla="*/ 6 h 48"/>
                <a:gd name="T20" fmla="*/ 19 w 21"/>
                <a:gd name="T21" fmla="*/ 8 h 48"/>
                <a:gd name="T22" fmla="*/ 19 w 21"/>
                <a:gd name="T23" fmla="*/ 8 h 48"/>
                <a:gd name="T24" fmla="*/ 19 w 21"/>
                <a:gd name="T25" fmla="*/ 10 h 48"/>
                <a:gd name="T26" fmla="*/ 19 w 21"/>
                <a:gd name="T27" fmla="*/ 10 h 48"/>
                <a:gd name="T28" fmla="*/ 19 w 21"/>
                <a:gd name="T29" fmla="*/ 10 h 48"/>
                <a:gd name="T30" fmla="*/ 19 w 21"/>
                <a:gd name="T31" fmla="*/ 12 h 48"/>
                <a:gd name="T32" fmla="*/ 19 w 21"/>
                <a:gd name="T33" fmla="*/ 12 h 48"/>
                <a:gd name="T34" fmla="*/ 21 w 21"/>
                <a:gd name="T35" fmla="*/ 16 h 48"/>
                <a:gd name="T36" fmla="*/ 21 w 21"/>
                <a:gd name="T37" fmla="*/ 21 h 48"/>
                <a:gd name="T38" fmla="*/ 19 w 21"/>
                <a:gd name="T39" fmla="*/ 25 h 48"/>
                <a:gd name="T40" fmla="*/ 19 w 21"/>
                <a:gd name="T41" fmla="*/ 31 h 48"/>
                <a:gd name="T42" fmla="*/ 15 w 21"/>
                <a:gd name="T43" fmla="*/ 37 h 48"/>
                <a:gd name="T44" fmla="*/ 13 w 21"/>
                <a:gd name="T45" fmla="*/ 41 h 48"/>
                <a:gd name="T46" fmla="*/ 11 w 21"/>
                <a:gd name="T47" fmla="*/ 44 h 48"/>
                <a:gd name="T48" fmla="*/ 9 w 21"/>
                <a:gd name="T49" fmla="*/ 48 h 48"/>
                <a:gd name="T50" fmla="*/ 9 w 21"/>
                <a:gd name="T51" fmla="*/ 46 h 48"/>
                <a:gd name="T52" fmla="*/ 9 w 21"/>
                <a:gd name="T53" fmla="*/ 46 h 48"/>
                <a:gd name="T54" fmla="*/ 7 w 21"/>
                <a:gd name="T55" fmla="*/ 46 h 48"/>
                <a:gd name="T56" fmla="*/ 7 w 21"/>
                <a:gd name="T57" fmla="*/ 46 h 48"/>
                <a:gd name="T58" fmla="*/ 5 w 21"/>
                <a:gd name="T59" fmla="*/ 46 h 48"/>
                <a:gd name="T60" fmla="*/ 4 w 21"/>
                <a:gd name="T61" fmla="*/ 46 h 48"/>
                <a:gd name="T62" fmla="*/ 2 w 21"/>
                <a:gd name="T63" fmla="*/ 46 h 48"/>
                <a:gd name="T64" fmla="*/ 0 w 21"/>
                <a:gd name="T65" fmla="*/ 48 h 48"/>
                <a:gd name="T66" fmla="*/ 0 w 21"/>
                <a:gd name="T67" fmla="*/ 48 h 48"/>
                <a:gd name="T68" fmla="*/ 0 w 21"/>
                <a:gd name="T69" fmla="*/ 44 h 48"/>
                <a:gd name="T70" fmla="*/ 2 w 21"/>
                <a:gd name="T71" fmla="*/ 42 h 48"/>
                <a:gd name="T72" fmla="*/ 2 w 21"/>
                <a:gd name="T73" fmla="*/ 39 h 48"/>
                <a:gd name="T74" fmla="*/ 2 w 21"/>
                <a:gd name="T75" fmla="*/ 35 h 48"/>
                <a:gd name="T76" fmla="*/ 4 w 21"/>
                <a:gd name="T77" fmla="*/ 29 h 48"/>
                <a:gd name="T78" fmla="*/ 4 w 21"/>
                <a:gd name="T79" fmla="*/ 25 h 48"/>
                <a:gd name="T80" fmla="*/ 4 w 21"/>
                <a:gd name="T81" fmla="*/ 21 h 48"/>
                <a:gd name="T82" fmla="*/ 5 w 21"/>
                <a:gd name="T83" fmla="*/ 16 h 48"/>
                <a:gd name="T84" fmla="*/ 5 w 21"/>
                <a:gd name="T85" fmla="*/ 0 h 48"/>
                <a:gd name="T86" fmla="*/ 5 w 21"/>
                <a:gd name="T87" fmla="*/ 0 h 48"/>
                <a:gd name="T88" fmla="*/ 5 w 21"/>
                <a:gd name="T89" fmla="*/ 0 h 48"/>
                <a:gd name="T90" fmla="*/ 7 w 21"/>
                <a:gd name="T91" fmla="*/ 0 h 48"/>
                <a:gd name="T92" fmla="*/ 11 w 21"/>
                <a:gd name="T93" fmla="*/ 2 h 48"/>
                <a:gd name="T94" fmla="*/ 13 w 21"/>
                <a:gd name="T95" fmla="*/ 2 h 48"/>
                <a:gd name="T96" fmla="*/ 15 w 21"/>
                <a:gd name="T97" fmla="*/ 2 h 48"/>
                <a:gd name="T98" fmla="*/ 19 w 21"/>
                <a:gd name="T99" fmla="*/ 2 h 48"/>
                <a:gd name="T100" fmla="*/ 21 w 21"/>
                <a:gd name="T10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1" h="48">
                  <a:moveTo>
                    <a:pt x="21" y="2"/>
                  </a:moveTo>
                  <a:lnTo>
                    <a:pt x="19" y="2"/>
                  </a:lnTo>
                  <a:lnTo>
                    <a:pt x="19" y="2"/>
                  </a:lnTo>
                  <a:lnTo>
                    <a:pt x="19" y="2"/>
                  </a:lnTo>
                  <a:lnTo>
                    <a:pt x="19" y="4"/>
                  </a:lnTo>
                  <a:lnTo>
                    <a:pt x="19" y="4"/>
                  </a:lnTo>
                  <a:lnTo>
                    <a:pt x="19" y="4"/>
                  </a:lnTo>
                  <a:lnTo>
                    <a:pt x="19" y="6"/>
                  </a:lnTo>
                  <a:lnTo>
                    <a:pt x="19" y="6"/>
                  </a:lnTo>
                  <a:lnTo>
                    <a:pt x="19" y="6"/>
                  </a:lnTo>
                  <a:lnTo>
                    <a:pt x="19" y="8"/>
                  </a:lnTo>
                  <a:lnTo>
                    <a:pt x="19" y="8"/>
                  </a:lnTo>
                  <a:lnTo>
                    <a:pt x="19" y="10"/>
                  </a:lnTo>
                  <a:lnTo>
                    <a:pt x="19" y="10"/>
                  </a:lnTo>
                  <a:lnTo>
                    <a:pt x="19" y="10"/>
                  </a:lnTo>
                  <a:lnTo>
                    <a:pt x="19" y="12"/>
                  </a:lnTo>
                  <a:lnTo>
                    <a:pt x="19" y="12"/>
                  </a:lnTo>
                  <a:lnTo>
                    <a:pt x="21" y="16"/>
                  </a:lnTo>
                  <a:lnTo>
                    <a:pt x="21" y="21"/>
                  </a:lnTo>
                  <a:lnTo>
                    <a:pt x="19" y="25"/>
                  </a:lnTo>
                  <a:lnTo>
                    <a:pt x="19" y="31"/>
                  </a:lnTo>
                  <a:lnTo>
                    <a:pt x="15" y="37"/>
                  </a:lnTo>
                  <a:lnTo>
                    <a:pt x="13" y="41"/>
                  </a:lnTo>
                  <a:lnTo>
                    <a:pt x="11" y="44"/>
                  </a:lnTo>
                  <a:lnTo>
                    <a:pt x="9" y="48"/>
                  </a:lnTo>
                  <a:lnTo>
                    <a:pt x="9" y="46"/>
                  </a:lnTo>
                  <a:lnTo>
                    <a:pt x="9" y="46"/>
                  </a:lnTo>
                  <a:lnTo>
                    <a:pt x="7" y="46"/>
                  </a:lnTo>
                  <a:lnTo>
                    <a:pt x="7" y="46"/>
                  </a:lnTo>
                  <a:lnTo>
                    <a:pt x="5" y="46"/>
                  </a:lnTo>
                  <a:lnTo>
                    <a:pt x="4" y="46"/>
                  </a:lnTo>
                  <a:lnTo>
                    <a:pt x="2" y="46"/>
                  </a:lnTo>
                  <a:lnTo>
                    <a:pt x="0" y="48"/>
                  </a:lnTo>
                  <a:lnTo>
                    <a:pt x="0" y="48"/>
                  </a:lnTo>
                  <a:lnTo>
                    <a:pt x="0" y="44"/>
                  </a:lnTo>
                  <a:lnTo>
                    <a:pt x="2" y="42"/>
                  </a:lnTo>
                  <a:lnTo>
                    <a:pt x="2" y="39"/>
                  </a:lnTo>
                  <a:lnTo>
                    <a:pt x="2" y="35"/>
                  </a:lnTo>
                  <a:lnTo>
                    <a:pt x="4" y="29"/>
                  </a:lnTo>
                  <a:lnTo>
                    <a:pt x="4" y="25"/>
                  </a:lnTo>
                  <a:lnTo>
                    <a:pt x="4" y="21"/>
                  </a:lnTo>
                  <a:lnTo>
                    <a:pt x="5" y="16"/>
                  </a:lnTo>
                  <a:lnTo>
                    <a:pt x="5" y="0"/>
                  </a:lnTo>
                  <a:lnTo>
                    <a:pt x="5" y="0"/>
                  </a:lnTo>
                  <a:lnTo>
                    <a:pt x="5" y="0"/>
                  </a:lnTo>
                  <a:lnTo>
                    <a:pt x="7" y="0"/>
                  </a:lnTo>
                  <a:lnTo>
                    <a:pt x="11" y="2"/>
                  </a:lnTo>
                  <a:lnTo>
                    <a:pt x="13" y="2"/>
                  </a:lnTo>
                  <a:lnTo>
                    <a:pt x="15" y="2"/>
                  </a:lnTo>
                  <a:lnTo>
                    <a:pt x="19" y="2"/>
                  </a:lnTo>
                  <a:lnTo>
                    <a:pt x="21" y="2"/>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97" name="Freeform 251"/>
            <p:cNvSpPr>
              <a:spLocks/>
            </p:cNvSpPr>
            <p:nvPr/>
          </p:nvSpPr>
          <p:spPr bwMode="auto">
            <a:xfrm>
              <a:off x="1183" y="2192"/>
              <a:ext cx="61" cy="90"/>
            </a:xfrm>
            <a:custGeom>
              <a:avLst/>
              <a:gdLst>
                <a:gd name="T0" fmla="*/ 2 w 61"/>
                <a:gd name="T1" fmla="*/ 64 h 83"/>
                <a:gd name="T2" fmla="*/ 4 w 61"/>
                <a:gd name="T3" fmla="*/ 56 h 83"/>
                <a:gd name="T4" fmla="*/ 6 w 61"/>
                <a:gd name="T5" fmla="*/ 50 h 83"/>
                <a:gd name="T6" fmla="*/ 8 w 61"/>
                <a:gd name="T7" fmla="*/ 42 h 83"/>
                <a:gd name="T8" fmla="*/ 11 w 61"/>
                <a:gd name="T9" fmla="*/ 37 h 83"/>
                <a:gd name="T10" fmla="*/ 19 w 61"/>
                <a:gd name="T11" fmla="*/ 35 h 83"/>
                <a:gd name="T12" fmla="*/ 27 w 61"/>
                <a:gd name="T13" fmla="*/ 35 h 83"/>
                <a:gd name="T14" fmla="*/ 34 w 61"/>
                <a:gd name="T15" fmla="*/ 31 h 83"/>
                <a:gd name="T16" fmla="*/ 34 w 61"/>
                <a:gd name="T17" fmla="*/ 25 h 83"/>
                <a:gd name="T18" fmla="*/ 29 w 61"/>
                <a:gd name="T19" fmla="*/ 21 h 83"/>
                <a:gd name="T20" fmla="*/ 25 w 61"/>
                <a:gd name="T21" fmla="*/ 19 h 83"/>
                <a:gd name="T22" fmla="*/ 21 w 61"/>
                <a:gd name="T23" fmla="*/ 16 h 83"/>
                <a:gd name="T24" fmla="*/ 23 w 61"/>
                <a:gd name="T25" fmla="*/ 10 h 83"/>
                <a:gd name="T26" fmla="*/ 29 w 61"/>
                <a:gd name="T27" fmla="*/ 6 h 83"/>
                <a:gd name="T28" fmla="*/ 36 w 61"/>
                <a:gd name="T29" fmla="*/ 2 h 83"/>
                <a:gd name="T30" fmla="*/ 44 w 61"/>
                <a:gd name="T31" fmla="*/ 0 h 83"/>
                <a:gd name="T32" fmla="*/ 48 w 61"/>
                <a:gd name="T33" fmla="*/ 0 h 83"/>
                <a:gd name="T34" fmla="*/ 52 w 61"/>
                <a:gd name="T35" fmla="*/ 0 h 83"/>
                <a:gd name="T36" fmla="*/ 54 w 61"/>
                <a:gd name="T37" fmla="*/ 2 h 83"/>
                <a:gd name="T38" fmla="*/ 56 w 61"/>
                <a:gd name="T39" fmla="*/ 2 h 83"/>
                <a:gd name="T40" fmla="*/ 57 w 61"/>
                <a:gd name="T41" fmla="*/ 16 h 83"/>
                <a:gd name="T42" fmla="*/ 56 w 61"/>
                <a:gd name="T43" fmla="*/ 25 h 83"/>
                <a:gd name="T44" fmla="*/ 54 w 61"/>
                <a:gd name="T45" fmla="*/ 35 h 83"/>
                <a:gd name="T46" fmla="*/ 54 w 61"/>
                <a:gd name="T47" fmla="*/ 42 h 83"/>
                <a:gd name="T48" fmla="*/ 52 w 61"/>
                <a:gd name="T49" fmla="*/ 48 h 83"/>
                <a:gd name="T50" fmla="*/ 54 w 61"/>
                <a:gd name="T51" fmla="*/ 48 h 83"/>
                <a:gd name="T52" fmla="*/ 57 w 61"/>
                <a:gd name="T53" fmla="*/ 48 h 83"/>
                <a:gd name="T54" fmla="*/ 59 w 61"/>
                <a:gd name="T55" fmla="*/ 48 h 83"/>
                <a:gd name="T56" fmla="*/ 61 w 61"/>
                <a:gd name="T57" fmla="*/ 48 h 83"/>
                <a:gd name="T58" fmla="*/ 61 w 61"/>
                <a:gd name="T59" fmla="*/ 48 h 83"/>
                <a:gd name="T60" fmla="*/ 61 w 61"/>
                <a:gd name="T61" fmla="*/ 52 h 83"/>
                <a:gd name="T62" fmla="*/ 59 w 61"/>
                <a:gd name="T63" fmla="*/ 54 h 83"/>
                <a:gd name="T64" fmla="*/ 57 w 61"/>
                <a:gd name="T65" fmla="*/ 56 h 83"/>
                <a:gd name="T66" fmla="*/ 52 w 61"/>
                <a:gd name="T67" fmla="*/ 66 h 83"/>
                <a:gd name="T68" fmla="*/ 44 w 61"/>
                <a:gd name="T69" fmla="*/ 75 h 83"/>
                <a:gd name="T70" fmla="*/ 36 w 61"/>
                <a:gd name="T71" fmla="*/ 81 h 83"/>
                <a:gd name="T72" fmla="*/ 33 w 61"/>
                <a:gd name="T73" fmla="*/ 83 h 83"/>
                <a:gd name="T74" fmla="*/ 25 w 61"/>
                <a:gd name="T75" fmla="*/ 79 h 83"/>
                <a:gd name="T76" fmla="*/ 15 w 61"/>
                <a:gd name="T77" fmla="*/ 77 h 83"/>
                <a:gd name="T78" fmla="*/ 8 w 61"/>
                <a:gd name="T79" fmla="*/ 73 h 83"/>
                <a:gd name="T80" fmla="*/ 0 w 61"/>
                <a:gd name="T81" fmla="*/ 69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1" h="83">
                  <a:moveTo>
                    <a:pt x="2" y="69"/>
                  </a:moveTo>
                  <a:lnTo>
                    <a:pt x="2" y="64"/>
                  </a:lnTo>
                  <a:lnTo>
                    <a:pt x="2" y="60"/>
                  </a:lnTo>
                  <a:lnTo>
                    <a:pt x="4" y="56"/>
                  </a:lnTo>
                  <a:lnTo>
                    <a:pt x="4" y="52"/>
                  </a:lnTo>
                  <a:lnTo>
                    <a:pt x="6" y="50"/>
                  </a:lnTo>
                  <a:lnTo>
                    <a:pt x="8" y="46"/>
                  </a:lnTo>
                  <a:lnTo>
                    <a:pt x="8" y="42"/>
                  </a:lnTo>
                  <a:lnTo>
                    <a:pt x="10" y="39"/>
                  </a:lnTo>
                  <a:lnTo>
                    <a:pt x="11" y="37"/>
                  </a:lnTo>
                  <a:lnTo>
                    <a:pt x="13" y="35"/>
                  </a:lnTo>
                  <a:lnTo>
                    <a:pt x="19" y="35"/>
                  </a:lnTo>
                  <a:lnTo>
                    <a:pt x="23" y="35"/>
                  </a:lnTo>
                  <a:lnTo>
                    <a:pt x="27" y="35"/>
                  </a:lnTo>
                  <a:lnTo>
                    <a:pt x="31" y="35"/>
                  </a:lnTo>
                  <a:lnTo>
                    <a:pt x="34" y="31"/>
                  </a:lnTo>
                  <a:lnTo>
                    <a:pt x="36" y="27"/>
                  </a:lnTo>
                  <a:lnTo>
                    <a:pt x="34" y="25"/>
                  </a:lnTo>
                  <a:lnTo>
                    <a:pt x="31" y="23"/>
                  </a:lnTo>
                  <a:lnTo>
                    <a:pt x="29" y="21"/>
                  </a:lnTo>
                  <a:lnTo>
                    <a:pt x="27" y="21"/>
                  </a:lnTo>
                  <a:lnTo>
                    <a:pt x="25" y="19"/>
                  </a:lnTo>
                  <a:lnTo>
                    <a:pt x="23" y="18"/>
                  </a:lnTo>
                  <a:lnTo>
                    <a:pt x="21" y="16"/>
                  </a:lnTo>
                  <a:lnTo>
                    <a:pt x="21" y="12"/>
                  </a:lnTo>
                  <a:lnTo>
                    <a:pt x="23" y="10"/>
                  </a:lnTo>
                  <a:lnTo>
                    <a:pt x="25" y="8"/>
                  </a:lnTo>
                  <a:lnTo>
                    <a:pt x="29" y="6"/>
                  </a:lnTo>
                  <a:lnTo>
                    <a:pt x="33" y="4"/>
                  </a:lnTo>
                  <a:lnTo>
                    <a:pt x="36" y="2"/>
                  </a:lnTo>
                  <a:lnTo>
                    <a:pt x="40" y="2"/>
                  </a:lnTo>
                  <a:lnTo>
                    <a:pt x="44" y="0"/>
                  </a:lnTo>
                  <a:lnTo>
                    <a:pt x="44" y="0"/>
                  </a:lnTo>
                  <a:lnTo>
                    <a:pt x="48" y="0"/>
                  </a:lnTo>
                  <a:lnTo>
                    <a:pt x="50" y="0"/>
                  </a:lnTo>
                  <a:lnTo>
                    <a:pt x="52" y="0"/>
                  </a:lnTo>
                  <a:lnTo>
                    <a:pt x="54" y="2"/>
                  </a:lnTo>
                  <a:lnTo>
                    <a:pt x="54" y="2"/>
                  </a:lnTo>
                  <a:lnTo>
                    <a:pt x="56" y="2"/>
                  </a:lnTo>
                  <a:lnTo>
                    <a:pt x="56" y="2"/>
                  </a:lnTo>
                  <a:lnTo>
                    <a:pt x="57" y="2"/>
                  </a:lnTo>
                  <a:lnTo>
                    <a:pt x="57" y="16"/>
                  </a:lnTo>
                  <a:lnTo>
                    <a:pt x="56" y="21"/>
                  </a:lnTo>
                  <a:lnTo>
                    <a:pt x="56" y="25"/>
                  </a:lnTo>
                  <a:lnTo>
                    <a:pt x="56" y="29"/>
                  </a:lnTo>
                  <a:lnTo>
                    <a:pt x="54" y="35"/>
                  </a:lnTo>
                  <a:lnTo>
                    <a:pt x="54" y="39"/>
                  </a:lnTo>
                  <a:lnTo>
                    <a:pt x="54" y="42"/>
                  </a:lnTo>
                  <a:lnTo>
                    <a:pt x="52" y="44"/>
                  </a:lnTo>
                  <a:lnTo>
                    <a:pt x="52" y="48"/>
                  </a:lnTo>
                  <a:lnTo>
                    <a:pt x="52" y="48"/>
                  </a:lnTo>
                  <a:lnTo>
                    <a:pt x="54" y="48"/>
                  </a:lnTo>
                  <a:lnTo>
                    <a:pt x="56" y="48"/>
                  </a:lnTo>
                  <a:lnTo>
                    <a:pt x="57" y="48"/>
                  </a:lnTo>
                  <a:lnTo>
                    <a:pt x="59" y="48"/>
                  </a:lnTo>
                  <a:lnTo>
                    <a:pt x="59" y="48"/>
                  </a:lnTo>
                  <a:lnTo>
                    <a:pt x="61" y="48"/>
                  </a:lnTo>
                  <a:lnTo>
                    <a:pt x="61" y="48"/>
                  </a:lnTo>
                  <a:lnTo>
                    <a:pt x="61" y="48"/>
                  </a:lnTo>
                  <a:lnTo>
                    <a:pt x="61" y="48"/>
                  </a:lnTo>
                  <a:lnTo>
                    <a:pt x="61" y="50"/>
                  </a:lnTo>
                  <a:lnTo>
                    <a:pt x="61" y="52"/>
                  </a:lnTo>
                  <a:lnTo>
                    <a:pt x="61" y="52"/>
                  </a:lnTo>
                  <a:lnTo>
                    <a:pt x="59" y="54"/>
                  </a:lnTo>
                  <a:lnTo>
                    <a:pt x="59" y="54"/>
                  </a:lnTo>
                  <a:lnTo>
                    <a:pt x="57" y="56"/>
                  </a:lnTo>
                  <a:lnTo>
                    <a:pt x="56" y="62"/>
                  </a:lnTo>
                  <a:lnTo>
                    <a:pt x="52" y="66"/>
                  </a:lnTo>
                  <a:lnTo>
                    <a:pt x="48" y="71"/>
                  </a:lnTo>
                  <a:lnTo>
                    <a:pt x="44" y="75"/>
                  </a:lnTo>
                  <a:lnTo>
                    <a:pt x="40" y="79"/>
                  </a:lnTo>
                  <a:lnTo>
                    <a:pt x="36" y="81"/>
                  </a:lnTo>
                  <a:lnTo>
                    <a:pt x="34" y="83"/>
                  </a:lnTo>
                  <a:lnTo>
                    <a:pt x="33" y="83"/>
                  </a:lnTo>
                  <a:lnTo>
                    <a:pt x="29" y="81"/>
                  </a:lnTo>
                  <a:lnTo>
                    <a:pt x="25" y="79"/>
                  </a:lnTo>
                  <a:lnTo>
                    <a:pt x="19" y="79"/>
                  </a:lnTo>
                  <a:lnTo>
                    <a:pt x="15" y="77"/>
                  </a:lnTo>
                  <a:lnTo>
                    <a:pt x="11" y="75"/>
                  </a:lnTo>
                  <a:lnTo>
                    <a:pt x="8" y="73"/>
                  </a:lnTo>
                  <a:lnTo>
                    <a:pt x="4" y="71"/>
                  </a:lnTo>
                  <a:lnTo>
                    <a:pt x="0" y="69"/>
                  </a:lnTo>
                  <a:lnTo>
                    <a:pt x="2" y="69"/>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98" name="Freeform 252"/>
            <p:cNvSpPr>
              <a:spLocks/>
            </p:cNvSpPr>
            <p:nvPr/>
          </p:nvSpPr>
          <p:spPr bwMode="auto">
            <a:xfrm>
              <a:off x="1216" y="2264"/>
              <a:ext cx="44" cy="26"/>
            </a:xfrm>
            <a:custGeom>
              <a:avLst/>
              <a:gdLst>
                <a:gd name="T0" fmla="*/ 19 w 44"/>
                <a:gd name="T1" fmla="*/ 0 h 24"/>
                <a:gd name="T2" fmla="*/ 21 w 44"/>
                <a:gd name="T3" fmla="*/ 1 h 24"/>
                <a:gd name="T4" fmla="*/ 24 w 44"/>
                <a:gd name="T5" fmla="*/ 3 h 24"/>
                <a:gd name="T6" fmla="*/ 26 w 44"/>
                <a:gd name="T7" fmla="*/ 5 h 24"/>
                <a:gd name="T8" fmla="*/ 30 w 44"/>
                <a:gd name="T9" fmla="*/ 7 h 24"/>
                <a:gd name="T10" fmla="*/ 32 w 44"/>
                <a:gd name="T11" fmla="*/ 9 h 24"/>
                <a:gd name="T12" fmla="*/ 36 w 44"/>
                <a:gd name="T13" fmla="*/ 9 h 24"/>
                <a:gd name="T14" fmla="*/ 40 w 44"/>
                <a:gd name="T15" fmla="*/ 9 h 24"/>
                <a:gd name="T16" fmla="*/ 44 w 44"/>
                <a:gd name="T17" fmla="*/ 9 h 24"/>
                <a:gd name="T18" fmla="*/ 44 w 44"/>
                <a:gd name="T19" fmla="*/ 17 h 24"/>
                <a:gd name="T20" fmla="*/ 42 w 44"/>
                <a:gd name="T21" fmla="*/ 17 h 24"/>
                <a:gd name="T22" fmla="*/ 42 w 44"/>
                <a:gd name="T23" fmla="*/ 19 h 24"/>
                <a:gd name="T24" fmla="*/ 40 w 44"/>
                <a:gd name="T25" fmla="*/ 21 h 24"/>
                <a:gd name="T26" fmla="*/ 38 w 44"/>
                <a:gd name="T27" fmla="*/ 21 h 24"/>
                <a:gd name="T28" fmla="*/ 36 w 44"/>
                <a:gd name="T29" fmla="*/ 23 h 24"/>
                <a:gd name="T30" fmla="*/ 34 w 44"/>
                <a:gd name="T31" fmla="*/ 24 h 24"/>
                <a:gd name="T32" fmla="*/ 32 w 44"/>
                <a:gd name="T33" fmla="*/ 24 h 24"/>
                <a:gd name="T34" fmla="*/ 32 w 44"/>
                <a:gd name="T35" fmla="*/ 24 h 24"/>
                <a:gd name="T36" fmla="*/ 26 w 44"/>
                <a:gd name="T37" fmla="*/ 23 h 24"/>
                <a:gd name="T38" fmla="*/ 23 w 44"/>
                <a:gd name="T39" fmla="*/ 21 h 24"/>
                <a:gd name="T40" fmla="*/ 19 w 44"/>
                <a:gd name="T41" fmla="*/ 21 h 24"/>
                <a:gd name="T42" fmla="*/ 15 w 44"/>
                <a:gd name="T43" fmla="*/ 21 h 24"/>
                <a:gd name="T44" fmla="*/ 11 w 44"/>
                <a:gd name="T45" fmla="*/ 19 h 24"/>
                <a:gd name="T46" fmla="*/ 7 w 44"/>
                <a:gd name="T47" fmla="*/ 19 h 24"/>
                <a:gd name="T48" fmla="*/ 5 w 44"/>
                <a:gd name="T49" fmla="*/ 19 h 24"/>
                <a:gd name="T50" fmla="*/ 0 w 44"/>
                <a:gd name="T51" fmla="*/ 17 h 24"/>
                <a:gd name="T52" fmla="*/ 1 w 44"/>
                <a:gd name="T53" fmla="*/ 17 h 24"/>
                <a:gd name="T54" fmla="*/ 1 w 44"/>
                <a:gd name="T55" fmla="*/ 15 h 24"/>
                <a:gd name="T56" fmla="*/ 3 w 44"/>
                <a:gd name="T57" fmla="*/ 15 h 24"/>
                <a:gd name="T58" fmla="*/ 5 w 44"/>
                <a:gd name="T59" fmla="*/ 13 h 24"/>
                <a:gd name="T60" fmla="*/ 9 w 44"/>
                <a:gd name="T61" fmla="*/ 11 h 24"/>
                <a:gd name="T62" fmla="*/ 11 w 44"/>
                <a:gd name="T63" fmla="*/ 7 h 24"/>
                <a:gd name="T64" fmla="*/ 15 w 44"/>
                <a:gd name="T65" fmla="*/ 5 h 24"/>
                <a:gd name="T66" fmla="*/ 19 w 44"/>
                <a:gd name="T67" fmla="*/ 1 h 24"/>
                <a:gd name="T68" fmla="*/ 19 w 44"/>
                <a:gd name="T69"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4" h="24">
                  <a:moveTo>
                    <a:pt x="19" y="0"/>
                  </a:moveTo>
                  <a:lnTo>
                    <a:pt x="21" y="1"/>
                  </a:lnTo>
                  <a:lnTo>
                    <a:pt x="24" y="3"/>
                  </a:lnTo>
                  <a:lnTo>
                    <a:pt x="26" y="5"/>
                  </a:lnTo>
                  <a:lnTo>
                    <a:pt x="30" y="7"/>
                  </a:lnTo>
                  <a:lnTo>
                    <a:pt x="32" y="9"/>
                  </a:lnTo>
                  <a:lnTo>
                    <a:pt x="36" y="9"/>
                  </a:lnTo>
                  <a:lnTo>
                    <a:pt x="40" y="9"/>
                  </a:lnTo>
                  <a:lnTo>
                    <a:pt x="44" y="9"/>
                  </a:lnTo>
                  <a:lnTo>
                    <a:pt x="44" y="17"/>
                  </a:lnTo>
                  <a:lnTo>
                    <a:pt x="42" y="17"/>
                  </a:lnTo>
                  <a:lnTo>
                    <a:pt x="42" y="19"/>
                  </a:lnTo>
                  <a:lnTo>
                    <a:pt x="40" y="21"/>
                  </a:lnTo>
                  <a:lnTo>
                    <a:pt x="38" y="21"/>
                  </a:lnTo>
                  <a:lnTo>
                    <a:pt x="36" y="23"/>
                  </a:lnTo>
                  <a:lnTo>
                    <a:pt x="34" y="24"/>
                  </a:lnTo>
                  <a:lnTo>
                    <a:pt x="32" y="24"/>
                  </a:lnTo>
                  <a:lnTo>
                    <a:pt x="32" y="24"/>
                  </a:lnTo>
                  <a:lnTo>
                    <a:pt x="26" y="23"/>
                  </a:lnTo>
                  <a:lnTo>
                    <a:pt x="23" y="21"/>
                  </a:lnTo>
                  <a:lnTo>
                    <a:pt x="19" y="21"/>
                  </a:lnTo>
                  <a:lnTo>
                    <a:pt x="15" y="21"/>
                  </a:lnTo>
                  <a:lnTo>
                    <a:pt x="11" y="19"/>
                  </a:lnTo>
                  <a:lnTo>
                    <a:pt x="7" y="19"/>
                  </a:lnTo>
                  <a:lnTo>
                    <a:pt x="5" y="19"/>
                  </a:lnTo>
                  <a:lnTo>
                    <a:pt x="0" y="17"/>
                  </a:lnTo>
                  <a:lnTo>
                    <a:pt x="1" y="17"/>
                  </a:lnTo>
                  <a:lnTo>
                    <a:pt x="1" y="15"/>
                  </a:lnTo>
                  <a:lnTo>
                    <a:pt x="3" y="15"/>
                  </a:lnTo>
                  <a:lnTo>
                    <a:pt x="5" y="13"/>
                  </a:lnTo>
                  <a:lnTo>
                    <a:pt x="9" y="11"/>
                  </a:lnTo>
                  <a:lnTo>
                    <a:pt x="11" y="7"/>
                  </a:lnTo>
                  <a:lnTo>
                    <a:pt x="15" y="5"/>
                  </a:lnTo>
                  <a:lnTo>
                    <a:pt x="19" y="1"/>
                  </a:lnTo>
                  <a:lnTo>
                    <a:pt x="19"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199" name="Freeform 253"/>
            <p:cNvSpPr>
              <a:spLocks/>
            </p:cNvSpPr>
            <p:nvPr/>
          </p:nvSpPr>
          <p:spPr bwMode="auto">
            <a:xfrm>
              <a:off x="1235" y="2237"/>
              <a:ext cx="92" cy="57"/>
            </a:xfrm>
            <a:custGeom>
              <a:avLst/>
              <a:gdLst>
                <a:gd name="T0" fmla="*/ 0 w 92"/>
                <a:gd name="T1" fmla="*/ 25 h 53"/>
                <a:gd name="T2" fmla="*/ 5 w 92"/>
                <a:gd name="T3" fmla="*/ 28 h 53"/>
                <a:gd name="T4" fmla="*/ 11 w 92"/>
                <a:gd name="T5" fmla="*/ 32 h 53"/>
                <a:gd name="T6" fmla="*/ 17 w 92"/>
                <a:gd name="T7" fmla="*/ 34 h 53"/>
                <a:gd name="T8" fmla="*/ 25 w 92"/>
                <a:gd name="T9" fmla="*/ 34 h 53"/>
                <a:gd name="T10" fmla="*/ 23 w 92"/>
                <a:gd name="T11" fmla="*/ 46 h 53"/>
                <a:gd name="T12" fmla="*/ 25 w 92"/>
                <a:gd name="T13" fmla="*/ 49 h 53"/>
                <a:gd name="T14" fmla="*/ 27 w 92"/>
                <a:gd name="T15" fmla="*/ 51 h 53"/>
                <a:gd name="T16" fmla="*/ 29 w 92"/>
                <a:gd name="T17" fmla="*/ 53 h 53"/>
                <a:gd name="T18" fmla="*/ 32 w 92"/>
                <a:gd name="T19" fmla="*/ 53 h 53"/>
                <a:gd name="T20" fmla="*/ 36 w 92"/>
                <a:gd name="T21" fmla="*/ 49 h 53"/>
                <a:gd name="T22" fmla="*/ 38 w 92"/>
                <a:gd name="T23" fmla="*/ 46 h 53"/>
                <a:gd name="T24" fmla="*/ 40 w 92"/>
                <a:gd name="T25" fmla="*/ 42 h 53"/>
                <a:gd name="T26" fmla="*/ 48 w 92"/>
                <a:gd name="T27" fmla="*/ 36 h 53"/>
                <a:gd name="T28" fmla="*/ 59 w 92"/>
                <a:gd name="T29" fmla="*/ 30 h 53"/>
                <a:gd name="T30" fmla="*/ 71 w 92"/>
                <a:gd name="T31" fmla="*/ 25 h 53"/>
                <a:gd name="T32" fmla="*/ 84 w 92"/>
                <a:gd name="T33" fmla="*/ 21 h 53"/>
                <a:gd name="T34" fmla="*/ 92 w 92"/>
                <a:gd name="T35" fmla="*/ 17 h 53"/>
                <a:gd name="T36" fmla="*/ 92 w 92"/>
                <a:gd name="T37" fmla="*/ 13 h 53"/>
                <a:gd name="T38" fmla="*/ 92 w 92"/>
                <a:gd name="T39" fmla="*/ 9 h 53"/>
                <a:gd name="T40" fmla="*/ 92 w 92"/>
                <a:gd name="T41" fmla="*/ 3 h 53"/>
                <a:gd name="T42" fmla="*/ 88 w 92"/>
                <a:gd name="T43" fmla="*/ 0 h 53"/>
                <a:gd name="T44" fmla="*/ 76 w 92"/>
                <a:gd name="T45" fmla="*/ 0 h 53"/>
                <a:gd name="T46" fmla="*/ 63 w 92"/>
                <a:gd name="T47" fmla="*/ 0 h 53"/>
                <a:gd name="T48" fmla="*/ 48 w 92"/>
                <a:gd name="T49" fmla="*/ 0 h 53"/>
                <a:gd name="T50" fmla="*/ 34 w 92"/>
                <a:gd name="T51" fmla="*/ 1 h 53"/>
                <a:gd name="T52" fmla="*/ 23 w 92"/>
                <a:gd name="T53" fmla="*/ 3 h 53"/>
                <a:gd name="T54" fmla="*/ 15 w 92"/>
                <a:gd name="T55" fmla="*/ 5 h 53"/>
                <a:gd name="T56" fmla="*/ 9 w 92"/>
                <a:gd name="T57" fmla="*/ 7 h 53"/>
                <a:gd name="T58" fmla="*/ 9 w 92"/>
                <a:gd name="T59" fmla="*/ 7 h 53"/>
                <a:gd name="T60" fmla="*/ 9 w 92"/>
                <a:gd name="T61" fmla="*/ 9 h 53"/>
                <a:gd name="T62" fmla="*/ 9 w 92"/>
                <a:gd name="T63" fmla="*/ 11 h 53"/>
                <a:gd name="T64" fmla="*/ 7 w 92"/>
                <a:gd name="T65" fmla="*/ 13 h 53"/>
                <a:gd name="T66" fmla="*/ 4 w 92"/>
                <a:gd name="T67" fmla="*/ 15 h 53"/>
                <a:gd name="T68" fmla="*/ 2 w 92"/>
                <a:gd name="T69" fmla="*/ 19 h 53"/>
                <a:gd name="T70" fmla="*/ 2 w 92"/>
                <a:gd name="T71" fmla="*/ 21 h 53"/>
                <a:gd name="T72" fmla="*/ 0 w 92"/>
                <a:gd name="T73" fmla="*/ 23 h 53"/>
                <a:gd name="T74" fmla="*/ 0 w 92"/>
                <a:gd name="T75" fmla="*/ 26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2" h="53">
                  <a:moveTo>
                    <a:pt x="0" y="26"/>
                  </a:moveTo>
                  <a:lnTo>
                    <a:pt x="0" y="25"/>
                  </a:lnTo>
                  <a:lnTo>
                    <a:pt x="2" y="26"/>
                  </a:lnTo>
                  <a:lnTo>
                    <a:pt x="5" y="28"/>
                  </a:lnTo>
                  <a:lnTo>
                    <a:pt x="7" y="30"/>
                  </a:lnTo>
                  <a:lnTo>
                    <a:pt x="11" y="32"/>
                  </a:lnTo>
                  <a:lnTo>
                    <a:pt x="13" y="34"/>
                  </a:lnTo>
                  <a:lnTo>
                    <a:pt x="17" y="34"/>
                  </a:lnTo>
                  <a:lnTo>
                    <a:pt x="21" y="34"/>
                  </a:lnTo>
                  <a:lnTo>
                    <a:pt x="25" y="34"/>
                  </a:lnTo>
                  <a:lnTo>
                    <a:pt x="23" y="44"/>
                  </a:lnTo>
                  <a:lnTo>
                    <a:pt x="23" y="46"/>
                  </a:lnTo>
                  <a:lnTo>
                    <a:pt x="25" y="48"/>
                  </a:lnTo>
                  <a:lnTo>
                    <a:pt x="25" y="49"/>
                  </a:lnTo>
                  <a:lnTo>
                    <a:pt x="25" y="49"/>
                  </a:lnTo>
                  <a:lnTo>
                    <a:pt x="27" y="51"/>
                  </a:lnTo>
                  <a:lnTo>
                    <a:pt x="27" y="53"/>
                  </a:lnTo>
                  <a:lnTo>
                    <a:pt x="29" y="53"/>
                  </a:lnTo>
                  <a:lnTo>
                    <a:pt x="30" y="53"/>
                  </a:lnTo>
                  <a:lnTo>
                    <a:pt x="32" y="53"/>
                  </a:lnTo>
                  <a:lnTo>
                    <a:pt x="34" y="51"/>
                  </a:lnTo>
                  <a:lnTo>
                    <a:pt x="36" y="49"/>
                  </a:lnTo>
                  <a:lnTo>
                    <a:pt x="36" y="48"/>
                  </a:lnTo>
                  <a:lnTo>
                    <a:pt x="38" y="46"/>
                  </a:lnTo>
                  <a:lnTo>
                    <a:pt x="40" y="42"/>
                  </a:lnTo>
                  <a:lnTo>
                    <a:pt x="40" y="42"/>
                  </a:lnTo>
                  <a:lnTo>
                    <a:pt x="42" y="40"/>
                  </a:lnTo>
                  <a:lnTo>
                    <a:pt x="48" y="36"/>
                  </a:lnTo>
                  <a:lnTo>
                    <a:pt x="53" y="32"/>
                  </a:lnTo>
                  <a:lnTo>
                    <a:pt x="59" y="30"/>
                  </a:lnTo>
                  <a:lnTo>
                    <a:pt x="65" y="28"/>
                  </a:lnTo>
                  <a:lnTo>
                    <a:pt x="71" y="25"/>
                  </a:lnTo>
                  <a:lnTo>
                    <a:pt x="76" y="23"/>
                  </a:lnTo>
                  <a:lnTo>
                    <a:pt x="84" y="21"/>
                  </a:lnTo>
                  <a:lnTo>
                    <a:pt x="92" y="19"/>
                  </a:lnTo>
                  <a:lnTo>
                    <a:pt x="92" y="17"/>
                  </a:lnTo>
                  <a:lnTo>
                    <a:pt x="92" y="15"/>
                  </a:lnTo>
                  <a:lnTo>
                    <a:pt x="92" y="13"/>
                  </a:lnTo>
                  <a:lnTo>
                    <a:pt x="92" y="11"/>
                  </a:lnTo>
                  <a:lnTo>
                    <a:pt x="92" y="9"/>
                  </a:lnTo>
                  <a:lnTo>
                    <a:pt x="92" y="7"/>
                  </a:lnTo>
                  <a:lnTo>
                    <a:pt x="92" y="3"/>
                  </a:lnTo>
                  <a:lnTo>
                    <a:pt x="92" y="1"/>
                  </a:lnTo>
                  <a:lnTo>
                    <a:pt x="88" y="0"/>
                  </a:lnTo>
                  <a:lnTo>
                    <a:pt x="82" y="0"/>
                  </a:lnTo>
                  <a:lnTo>
                    <a:pt x="76" y="0"/>
                  </a:lnTo>
                  <a:lnTo>
                    <a:pt x="71" y="0"/>
                  </a:lnTo>
                  <a:lnTo>
                    <a:pt x="63" y="0"/>
                  </a:lnTo>
                  <a:lnTo>
                    <a:pt x="55" y="0"/>
                  </a:lnTo>
                  <a:lnTo>
                    <a:pt x="48" y="0"/>
                  </a:lnTo>
                  <a:lnTo>
                    <a:pt x="40" y="1"/>
                  </a:lnTo>
                  <a:lnTo>
                    <a:pt x="34" y="1"/>
                  </a:lnTo>
                  <a:lnTo>
                    <a:pt x="29" y="3"/>
                  </a:lnTo>
                  <a:lnTo>
                    <a:pt x="23" y="3"/>
                  </a:lnTo>
                  <a:lnTo>
                    <a:pt x="19" y="5"/>
                  </a:lnTo>
                  <a:lnTo>
                    <a:pt x="15" y="5"/>
                  </a:lnTo>
                  <a:lnTo>
                    <a:pt x="11" y="7"/>
                  </a:lnTo>
                  <a:lnTo>
                    <a:pt x="9" y="7"/>
                  </a:lnTo>
                  <a:lnTo>
                    <a:pt x="9" y="7"/>
                  </a:lnTo>
                  <a:lnTo>
                    <a:pt x="9" y="7"/>
                  </a:lnTo>
                  <a:lnTo>
                    <a:pt x="9" y="7"/>
                  </a:lnTo>
                  <a:lnTo>
                    <a:pt x="9" y="9"/>
                  </a:lnTo>
                  <a:lnTo>
                    <a:pt x="9" y="11"/>
                  </a:lnTo>
                  <a:lnTo>
                    <a:pt x="9" y="11"/>
                  </a:lnTo>
                  <a:lnTo>
                    <a:pt x="7" y="13"/>
                  </a:lnTo>
                  <a:lnTo>
                    <a:pt x="7" y="13"/>
                  </a:lnTo>
                  <a:lnTo>
                    <a:pt x="5" y="15"/>
                  </a:lnTo>
                  <a:lnTo>
                    <a:pt x="4" y="15"/>
                  </a:lnTo>
                  <a:lnTo>
                    <a:pt x="4" y="17"/>
                  </a:lnTo>
                  <a:lnTo>
                    <a:pt x="2" y="19"/>
                  </a:lnTo>
                  <a:lnTo>
                    <a:pt x="2" y="21"/>
                  </a:lnTo>
                  <a:lnTo>
                    <a:pt x="2" y="21"/>
                  </a:lnTo>
                  <a:lnTo>
                    <a:pt x="0" y="23"/>
                  </a:lnTo>
                  <a:lnTo>
                    <a:pt x="0" y="23"/>
                  </a:lnTo>
                  <a:lnTo>
                    <a:pt x="0" y="25"/>
                  </a:lnTo>
                  <a:lnTo>
                    <a:pt x="0" y="26"/>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00" name="Freeform 254"/>
            <p:cNvSpPr>
              <a:spLocks/>
            </p:cNvSpPr>
            <p:nvPr/>
          </p:nvSpPr>
          <p:spPr bwMode="auto">
            <a:xfrm>
              <a:off x="861" y="1542"/>
              <a:ext cx="46" cy="40"/>
            </a:xfrm>
            <a:custGeom>
              <a:avLst/>
              <a:gdLst>
                <a:gd name="T0" fmla="*/ 0 w 46"/>
                <a:gd name="T1" fmla="*/ 0 h 37"/>
                <a:gd name="T2" fmla="*/ 1 w 46"/>
                <a:gd name="T3" fmla="*/ 6 h 37"/>
                <a:gd name="T4" fmla="*/ 3 w 46"/>
                <a:gd name="T5" fmla="*/ 14 h 37"/>
                <a:gd name="T6" fmla="*/ 9 w 46"/>
                <a:gd name="T7" fmla="*/ 19 h 37"/>
                <a:gd name="T8" fmla="*/ 15 w 46"/>
                <a:gd name="T9" fmla="*/ 25 h 37"/>
                <a:gd name="T10" fmla="*/ 21 w 46"/>
                <a:gd name="T11" fmla="*/ 29 h 37"/>
                <a:gd name="T12" fmla="*/ 26 w 46"/>
                <a:gd name="T13" fmla="*/ 33 h 37"/>
                <a:gd name="T14" fmla="*/ 30 w 46"/>
                <a:gd name="T15" fmla="*/ 35 h 37"/>
                <a:gd name="T16" fmla="*/ 36 w 46"/>
                <a:gd name="T17" fmla="*/ 37 h 37"/>
                <a:gd name="T18" fmla="*/ 36 w 46"/>
                <a:gd name="T19" fmla="*/ 37 h 37"/>
                <a:gd name="T20" fmla="*/ 38 w 46"/>
                <a:gd name="T21" fmla="*/ 37 h 37"/>
                <a:gd name="T22" fmla="*/ 40 w 46"/>
                <a:gd name="T23" fmla="*/ 35 h 37"/>
                <a:gd name="T24" fmla="*/ 40 w 46"/>
                <a:gd name="T25" fmla="*/ 35 h 37"/>
                <a:gd name="T26" fmla="*/ 42 w 46"/>
                <a:gd name="T27" fmla="*/ 35 h 37"/>
                <a:gd name="T28" fmla="*/ 42 w 46"/>
                <a:gd name="T29" fmla="*/ 35 h 37"/>
                <a:gd name="T30" fmla="*/ 44 w 46"/>
                <a:gd name="T31" fmla="*/ 35 h 37"/>
                <a:gd name="T32" fmla="*/ 46 w 46"/>
                <a:gd name="T33" fmla="*/ 35 h 37"/>
                <a:gd name="T34" fmla="*/ 44 w 46"/>
                <a:gd name="T35" fmla="*/ 33 h 37"/>
                <a:gd name="T36" fmla="*/ 42 w 46"/>
                <a:gd name="T37" fmla="*/ 31 h 37"/>
                <a:gd name="T38" fmla="*/ 40 w 46"/>
                <a:gd name="T39" fmla="*/ 27 h 37"/>
                <a:gd name="T40" fmla="*/ 38 w 46"/>
                <a:gd name="T41" fmla="*/ 25 h 37"/>
                <a:gd name="T42" fmla="*/ 38 w 46"/>
                <a:gd name="T43" fmla="*/ 23 h 37"/>
                <a:gd name="T44" fmla="*/ 36 w 46"/>
                <a:gd name="T45" fmla="*/ 21 h 37"/>
                <a:gd name="T46" fmla="*/ 36 w 46"/>
                <a:gd name="T47" fmla="*/ 19 h 37"/>
                <a:gd name="T48" fmla="*/ 36 w 46"/>
                <a:gd name="T49" fmla="*/ 16 h 37"/>
                <a:gd name="T50" fmla="*/ 34 w 46"/>
                <a:gd name="T51" fmla="*/ 16 h 37"/>
                <a:gd name="T52" fmla="*/ 32 w 46"/>
                <a:gd name="T53" fmla="*/ 16 h 37"/>
                <a:gd name="T54" fmla="*/ 28 w 46"/>
                <a:gd name="T55" fmla="*/ 14 h 37"/>
                <a:gd name="T56" fmla="*/ 26 w 46"/>
                <a:gd name="T57" fmla="*/ 12 h 37"/>
                <a:gd name="T58" fmla="*/ 24 w 46"/>
                <a:gd name="T59" fmla="*/ 10 h 37"/>
                <a:gd name="T60" fmla="*/ 21 w 46"/>
                <a:gd name="T61" fmla="*/ 8 h 37"/>
                <a:gd name="T62" fmla="*/ 21 w 46"/>
                <a:gd name="T63" fmla="*/ 6 h 37"/>
                <a:gd name="T64" fmla="*/ 19 w 46"/>
                <a:gd name="T65" fmla="*/ 2 h 37"/>
                <a:gd name="T66" fmla="*/ 19 w 46"/>
                <a:gd name="T67" fmla="*/ 2 h 37"/>
                <a:gd name="T68" fmla="*/ 17 w 46"/>
                <a:gd name="T69" fmla="*/ 2 h 37"/>
                <a:gd name="T70" fmla="*/ 15 w 46"/>
                <a:gd name="T71" fmla="*/ 2 h 37"/>
                <a:gd name="T72" fmla="*/ 15 w 46"/>
                <a:gd name="T73" fmla="*/ 2 h 37"/>
                <a:gd name="T74" fmla="*/ 13 w 46"/>
                <a:gd name="T75" fmla="*/ 2 h 37"/>
                <a:gd name="T76" fmla="*/ 11 w 46"/>
                <a:gd name="T77" fmla="*/ 2 h 37"/>
                <a:gd name="T78" fmla="*/ 11 w 46"/>
                <a:gd name="T79" fmla="*/ 2 h 37"/>
                <a:gd name="T80" fmla="*/ 9 w 46"/>
                <a:gd name="T81" fmla="*/ 0 h 37"/>
                <a:gd name="T82" fmla="*/ 0 w 46"/>
                <a:gd name="T83"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6" h="37">
                  <a:moveTo>
                    <a:pt x="0" y="0"/>
                  </a:moveTo>
                  <a:lnTo>
                    <a:pt x="1" y="6"/>
                  </a:lnTo>
                  <a:lnTo>
                    <a:pt x="3" y="14"/>
                  </a:lnTo>
                  <a:lnTo>
                    <a:pt x="9" y="19"/>
                  </a:lnTo>
                  <a:lnTo>
                    <a:pt x="15" y="25"/>
                  </a:lnTo>
                  <a:lnTo>
                    <a:pt x="21" y="29"/>
                  </a:lnTo>
                  <a:lnTo>
                    <a:pt x="26" y="33"/>
                  </a:lnTo>
                  <a:lnTo>
                    <a:pt x="30" y="35"/>
                  </a:lnTo>
                  <a:lnTo>
                    <a:pt x="36" y="37"/>
                  </a:lnTo>
                  <a:lnTo>
                    <a:pt x="36" y="37"/>
                  </a:lnTo>
                  <a:lnTo>
                    <a:pt x="38" y="37"/>
                  </a:lnTo>
                  <a:lnTo>
                    <a:pt x="40" y="35"/>
                  </a:lnTo>
                  <a:lnTo>
                    <a:pt x="40" y="35"/>
                  </a:lnTo>
                  <a:lnTo>
                    <a:pt x="42" y="35"/>
                  </a:lnTo>
                  <a:lnTo>
                    <a:pt x="42" y="35"/>
                  </a:lnTo>
                  <a:lnTo>
                    <a:pt x="44" y="35"/>
                  </a:lnTo>
                  <a:lnTo>
                    <a:pt x="46" y="35"/>
                  </a:lnTo>
                  <a:lnTo>
                    <a:pt x="44" y="33"/>
                  </a:lnTo>
                  <a:lnTo>
                    <a:pt x="42" y="31"/>
                  </a:lnTo>
                  <a:lnTo>
                    <a:pt x="40" y="27"/>
                  </a:lnTo>
                  <a:lnTo>
                    <a:pt x="38" y="25"/>
                  </a:lnTo>
                  <a:lnTo>
                    <a:pt x="38" y="23"/>
                  </a:lnTo>
                  <a:lnTo>
                    <a:pt x="36" y="21"/>
                  </a:lnTo>
                  <a:lnTo>
                    <a:pt x="36" y="19"/>
                  </a:lnTo>
                  <a:lnTo>
                    <a:pt x="36" y="16"/>
                  </a:lnTo>
                  <a:lnTo>
                    <a:pt x="34" y="16"/>
                  </a:lnTo>
                  <a:lnTo>
                    <a:pt x="32" y="16"/>
                  </a:lnTo>
                  <a:lnTo>
                    <a:pt x="28" y="14"/>
                  </a:lnTo>
                  <a:lnTo>
                    <a:pt x="26" y="12"/>
                  </a:lnTo>
                  <a:lnTo>
                    <a:pt x="24" y="10"/>
                  </a:lnTo>
                  <a:lnTo>
                    <a:pt x="21" y="8"/>
                  </a:lnTo>
                  <a:lnTo>
                    <a:pt x="21" y="6"/>
                  </a:lnTo>
                  <a:lnTo>
                    <a:pt x="19" y="2"/>
                  </a:lnTo>
                  <a:lnTo>
                    <a:pt x="19" y="2"/>
                  </a:lnTo>
                  <a:lnTo>
                    <a:pt x="17" y="2"/>
                  </a:lnTo>
                  <a:lnTo>
                    <a:pt x="15" y="2"/>
                  </a:lnTo>
                  <a:lnTo>
                    <a:pt x="15" y="2"/>
                  </a:lnTo>
                  <a:lnTo>
                    <a:pt x="13" y="2"/>
                  </a:lnTo>
                  <a:lnTo>
                    <a:pt x="11" y="2"/>
                  </a:lnTo>
                  <a:lnTo>
                    <a:pt x="11" y="2"/>
                  </a:lnTo>
                  <a:lnTo>
                    <a:pt x="9" y="0"/>
                  </a:lnTo>
                  <a:lnTo>
                    <a:pt x="0"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01" name="Freeform 255"/>
            <p:cNvSpPr>
              <a:spLocks/>
            </p:cNvSpPr>
            <p:nvPr/>
          </p:nvSpPr>
          <p:spPr bwMode="auto">
            <a:xfrm>
              <a:off x="839" y="1476"/>
              <a:ext cx="20" cy="43"/>
            </a:xfrm>
            <a:custGeom>
              <a:avLst/>
              <a:gdLst>
                <a:gd name="T0" fmla="*/ 10 w 20"/>
                <a:gd name="T1" fmla="*/ 36 h 40"/>
                <a:gd name="T2" fmla="*/ 20 w 20"/>
                <a:gd name="T3" fmla="*/ 9 h 40"/>
                <a:gd name="T4" fmla="*/ 20 w 20"/>
                <a:gd name="T5" fmla="*/ 4 h 40"/>
                <a:gd name="T6" fmla="*/ 18 w 20"/>
                <a:gd name="T7" fmla="*/ 4 h 40"/>
                <a:gd name="T8" fmla="*/ 16 w 20"/>
                <a:gd name="T9" fmla="*/ 2 h 40"/>
                <a:gd name="T10" fmla="*/ 14 w 20"/>
                <a:gd name="T11" fmla="*/ 2 h 40"/>
                <a:gd name="T12" fmla="*/ 12 w 20"/>
                <a:gd name="T13" fmla="*/ 2 h 40"/>
                <a:gd name="T14" fmla="*/ 12 w 20"/>
                <a:gd name="T15" fmla="*/ 2 h 40"/>
                <a:gd name="T16" fmla="*/ 10 w 20"/>
                <a:gd name="T17" fmla="*/ 0 h 40"/>
                <a:gd name="T18" fmla="*/ 10 w 20"/>
                <a:gd name="T19" fmla="*/ 0 h 40"/>
                <a:gd name="T20" fmla="*/ 10 w 20"/>
                <a:gd name="T21" fmla="*/ 0 h 40"/>
                <a:gd name="T22" fmla="*/ 0 w 20"/>
                <a:gd name="T23" fmla="*/ 0 h 40"/>
                <a:gd name="T24" fmla="*/ 0 w 20"/>
                <a:gd name="T25" fmla="*/ 2 h 40"/>
                <a:gd name="T26" fmla="*/ 0 w 20"/>
                <a:gd name="T27" fmla="*/ 6 h 40"/>
                <a:gd name="T28" fmla="*/ 0 w 20"/>
                <a:gd name="T29" fmla="*/ 7 h 40"/>
                <a:gd name="T30" fmla="*/ 0 w 20"/>
                <a:gd name="T31" fmla="*/ 11 h 40"/>
                <a:gd name="T32" fmla="*/ 0 w 20"/>
                <a:gd name="T33" fmla="*/ 13 h 40"/>
                <a:gd name="T34" fmla="*/ 0 w 20"/>
                <a:gd name="T35" fmla="*/ 15 h 40"/>
                <a:gd name="T36" fmla="*/ 0 w 20"/>
                <a:gd name="T37" fmla="*/ 15 h 40"/>
                <a:gd name="T38" fmla="*/ 0 w 20"/>
                <a:gd name="T39" fmla="*/ 17 h 40"/>
                <a:gd name="T40" fmla="*/ 0 w 20"/>
                <a:gd name="T41" fmla="*/ 19 h 40"/>
                <a:gd name="T42" fmla="*/ 0 w 20"/>
                <a:gd name="T43" fmla="*/ 23 h 40"/>
                <a:gd name="T44" fmla="*/ 2 w 20"/>
                <a:gd name="T45" fmla="*/ 25 h 40"/>
                <a:gd name="T46" fmla="*/ 2 w 20"/>
                <a:gd name="T47" fmla="*/ 29 h 40"/>
                <a:gd name="T48" fmla="*/ 4 w 20"/>
                <a:gd name="T49" fmla="*/ 32 h 40"/>
                <a:gd name="T50" fmla="*/ 4 w 20"/>
                <a:gd name="T51" fmla="*/ 34 h 40"/>
                <a:gd name="T52" fmla="*/ 6 w 20"/>
                <a:gd name="T53" fmla="*/ 38 h 40"/>
                <a:gd name="T54" fmla="*/ 6 w 20"/>
                <a:gd name="T55" fmla="*/ 40 h 40"/>
                <a:gd name="T56" fmla="*/ 6 w 20"/>
                <a:gd name="T57" fmla="*/ 40 h 40"/>
                <a:gd name="T58" fmla="*/ 8 w 20"/>
                <a:gd name="T59" fmla="*/ 40 h 40"/>
                <a:gd name="T60" fmla="*/ 8 w 20"/>
                <a:gd name="T61" fmla="*/ 38 h 40"/>
                <a:gd name="T62" fmla="*/ 8 w 20"/>
                <a:gd name="T63" fmla="*/ 38 h 40"/>
                <a:gd name="T64" fmla="*/ 8 w 20"/>
                <a:gd name="T65" fmla="*/ 38 h 40"/>
                <a:gd name="T66" fmla="*/ 10 w 20"/>
                <a:gd name="T67" fmla="*/ 36 h 40"/>
                <a:gd name="T68" fmla="*/ 10 w 20"/>
                <a:gd name="T69" fmla="*/ 36 h 40"/>
                <a:gd name="T70" fmla="*/ 10 w 20"/>
                <a:gd name="T71" fmla="*/ 3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0" h="40">
                  <a:moveTo>
                    <a:pt x="10" y="36"/>
                  </a:moveTo>
                  <a:lnTo>
                    <a:pt x="20" y="9"/>
                  </a:lnTo>
                  <a:lnTo>
                    <a:pt x="20" y="4"/>
                  </a:lnTo>
                  <a:lnTo>
                    <a:pt x="18" y="4"/>
                  </a:lnTo>
                  <a:lnTo>
                    <a:pt x="16" y="2"/>
                  </a:lnTo>
                  <a:lnTo>
                    <a:pt x="14" y="2"/>
                  </a:lnTo>
                  <a:lnTo>
                    <a:pt x="12" y="2"/>
                  </a:lnTo>
                  <a:lnTo>
                    <a:pt x="12" y="2"/>
                  </a:lnTo>
                  <a:lnTo>
                    <a:pt x="10" y="0"/>
                  </a:lnTo>
                  <a:lnTo>
                    <a:pt x="10" y="0"/>
                  </a:lnTo>
                  <a:lnTo>
                    <a:pt x="10" y="0"/>
                  </a:lnTo>
                  <a:lnTo>
                    <a:pt x="0" y="0"/>
                  </a:lnTo>
                  <a:lnTo>
                    <a:pt x="0" y="2"/>
                  </a:lnTo>
                  <a:lnTo>
                    <a:pt x="0" y="6"/>
                  </a:lnTo>
                  <a:lnTo>
                    <a:pt x="0" y="7"/>
                  </a:lnTo>
                  <a:lnTo>
                    <a:pt x="0" y="11"/>
                  </a:lnTo>
                  <a:lnTo>
                    <a:pt x="0" y="13"/>
                  </a:lnTo>
                  <a:lnTo>
                    <a:pt x="0" y="15"/>
                  </a:lnTo>
                  <a:lnTo>
                    <a:pt x="0" y="15"/>
                  </a:lnTo>
                  <a:lnTo>
                    <a:pt x="0" y="17"/>
                  </a:lnTo>
                  <a:lnTo>
                    <a:pt x="0" y="19"/>
                  </a:lnTo>
                  <a:lnTo>
                    <a:pt x="0" y="23"/>
                  </a:lnTo>
                  <a:lnTo>
                    <a:pt x="2" y="25"/>
                  </a:lnTo>
                  <a:lnTo>
                    <a:pt x="2" y="29"/>
                  </a:lnTo>
                  <a:lnTo>
                    <a:pt x="4" y="32"/>
                  </a:lnTo>
                  <a:lnTo>
                    <a:pt x="4" y="34"/>
                  </a:lnTo>
                  <a:lnTo>
                    <a:pt x="6" y="38"/>
                  </a:lnTo>
                  <a:lnTo>
                    <a:pt x="6" y="40"/>
                  </a:lnTo>
                  <a:lnTo>
                    <a:pt x="6" y="40"/>
                  </a:lnTo>
                  <a:lnTo>
                    <a:pt x="8" y="40"/>
                  </a:lnTo>
                  <a:lnTo>
                    <a:pt x="8" y="38"/>
                  </a:lnTo>
                  <a:lnTo>
                    <a:pt x="8" y="38"/>
                  </a:lnTo>
                  <a:lnTo>
                    <a:pt x="8" y="38"/>
                  </a:lnTo>
                  <a:lnTo>
                    <a:pt x="10" y="36"/>
                  </a:lnTo>
                  <a:lnTo>
                    <a:pt x="10" y="36"/>
                  </a:lnTo>
                  <a:lnTo>
                    <a:pt x="10" y="36"/>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02" name="Freeform 256"/>
            <p:cNvSpPr>
              <a:spLocks/>
            </p:cNvSpPr>
            <p:nvPr/>
          </p:nvSpPr>
          <p:spPr bwMode="auto">
            <a:xfrm>
              <a:off x="1582" y="1263"/>
              <a:ext cx="73" cy="43"/>
            </a:xfrm>
            <a:custGeom>
              <a:avLst/>
              <a:gdLst>
                <a:gd name="T0" fmla="*/ 0 w 73"/>
                <a:gd name="T1" fmla="*/ 31 h 40"/>
                <a:gd name="T2" fmla="*/ 0 w 73"/>
                <a:gd name="T3" fmla="*/ 33 h 40"/>
                <a:gd name="T4" fmla="*/ 2 w 73"/>
                <a:gd name="T5" fmla="*/ 33 h 40"/>
                <a:gd name="T6" fmla="*/ 4 w 73"/>
                <a:gd name="T7" fmla="*/ 34 h 40"/>
                <a:gd name="T8" fmla="*/ 6 w 73"/>
                <a:gd name="T9" fmla="*/ 36 h 40"/>
                <a:gd name="T10" fmla="*/ 10 w 73"/>
                <a:gd name="T11" fmla="*/ 38 h 40"/>
                <a:gd name="T12" fmla="*/ 12 w 73"/>
                <a:gd name="T13" fmla="*/ 38 h 40"/>
                <a:gd name="T14" fmla="*/ 13 w 73"/>
                <a:gd name="T15" fmla="*/ 40 h 40"/>
                <a:gd name="T16" fmla="*/ 17 w 73"/>
                <a:gd name="T17" fmla="*/ 40 h 40"/>
                <a:gd name="T18" fmla="*/ 21 w 73"/>
                <a:gd name="T19" fmla="*/ 40 h 40"/>
                <a:gd name="T20" fmla="*/ 25 w 73"/>
                <a:gd name="T21" fmla="*/ 38 h 40"/>
                <a:gd name="T22" fmla="*/ 29 w 73"/>
                <a:gd name="T23" fmla="*/ 36 h 40"/>
                <a:gd name="T24" fmla="*/ 31 w 73"/>
                <a:gd name="T25" fmla="*/ 34 h 40"/>
                <a:gd name="T26" fmla="*/ 33 w 73"/>
                <a:gd name="T27" fmla="*/ 33 h 40"/>
                <a:gd name="T28" fmla="*/ 35 w 73"/>
                <a:gd name="T29" fmla="*/ 31 h 40"/>
                <a:gd name="T30" fmla="*/ 38 w 73"/>
                <a:gd name="T31" fmla="*/ 29 h 40"/>
                <a:gd name="T32" fmla="*/ 42 w 73"/>
                <a:gd name="T33" fmla="*/ 29 h 40"/>
                <a:gd name="T34" fmla="*/ 46 w 73"/>
                <a:gd name="T35" fmla="*/ 29 h 40"/>
                <a:gd name="T36" fmla="*/ 48 w 73"/>
                <a:gd name="T37" fmla="*/ 29 h 40"/>
                <a:gd name="T38" fmla="*/ 50 w 73"/>
                <a:gd name="T39" fmla="*/ 31 h 40"/>
                <a:gd name="T40" fmla="*/ 52 w 73"/>
                <a:gd name="T41" fmla="*/ 33 h 40"/>
                <a:gd name="T42" fmla="*/ 56 w 73"/>
                <a:gd name="T43" fmla="*/ 34 h 40"/>
                <a:gd name="T44" fmla="*/ 58 w 73"/>
                <a:gd name="T45" fmla="*/ 36 h 40"/>
                <a:gd name="T46" fmla="*/ 58 w 73"/>
                <a:gd name="T47" fmla="*/ 36 h 40"/>
                <a:gd name="T48" fmla="*/ 60 w 73"/>
                <a:gd name="T49" fmla="*/ 38 h 40"/>
                <a:gd name="T50" fmla="*/ 73 w 73"/>
                <a:gd name="T51" fmla="*/ 38 h 40"/>
                <a:gd name="T52" fmla="*/ 73 w 73"/>
                <a:gd name="T53" fmla="*/ 31 h 40"/>
                <a:gd name="T54" fmla="*/ 73 w 73"/>
                <a:gd name="T55" fmla="*/ 31 h 40"/>
                <a:gd name="T56" fmla="*/ 71 w 73"/>
                <a:gd name="T57" fmla="*/ 31 h 40"/>
                <a:gd name="T58" fmla="*/ 69 w 73"/>
                <a:gd name="T59" fmla="*/ 31 h 40"/>
                <a:gd name="T60" fmla="*/ 67 w 73"/>
                <a:gd name="T61" fmla="*/ 31 h 40"/>
                <a:gd name="T62" fmla="*/ 67 w 73"/>
                <a:gd name="T63" fmla="*/ 29 h 40"/>
                <a:gd name="T64" fmla="*/ 65 w 73"/>
                <a:gd name="T65" fmla="*/ 29 h 40"/>
                <a:gd name="T66" fmla="*/ 65 w 73"/>
                <a:gd name="T67" fmla="*/ 29 h 40"/>
                <a:gd name="T68" fmla="*/ 63 w 73"/>
                <a:gd name="T69" fmla="*/ 29 h 40"/>
                <a:gd name="T70" fmla="*/ 63 w 73"/>
                <a:gd name="T71" fmla="*/ 27 h 40"/>
                <a:gd name="T72" fmla="*/ 63 w 73"/>
                <a:gd name="T73" fmla="*/ 27 h 40"/>
                <a:gd name="T74" fmla="*/ 65 w 73"/>
                <a:gd name="T75" fmla="*/ 25 h 40"/>
                <a:gd name="T76" fmla="*/ 65 w 73"/>
                <a:gd name="T77" fmla="*/ 25 h 40"/>
                <a:gd name="T78" fmla="*/ 65 w 73"/>
                <a:gd name="T79" fmla="*/ 23 h 40"/>
                <a:gd name="T80" fmla="*/ 67 w 73"/>
                <a:gd name="T81" fmla="*/ 23 h 40"/>
                <a:gd name="T82" fmla="*/ 67 w 73"/>
                <a:gd name="T83" fmla="*/ 23 h 40"/>
                <a:gd name="T84" fmla="*/ 67 w 73"/>
                <a:gd name="T85" fmla="*/ 23 h 40"/>
                <a:gd name="T86" fmla="*/ 63 w 73"/>
                <a:gd name="T87" fmla="*/ 19 h 40"/>
                <a:gd name="T88" fmla="*/ 60 w 73"/>
                <a:gd name="T89" fmla="*/ 15 h 40"/>
                <a:gd name="T90" fmla="*/ 56 w 73"/>
                <a:gd name="T91" fmla="*/ 11 h 40"/>
                <a:gd name="T92" fmla="*/ 50 w 73"/>
                <a:gd name="T93" fmla="*/ 10 h 40"/>
                <a:gd name="T94" fmla="*/ 46 w 73"/>
                <a:gd name="T95" fmla="*/ 8 h 40"/>
                <a:gd name="T96" fmla="*/ 42 w 73"/>
                <a:gd name="T97" fmla="*/ 6 h 40"/>
                <a:gd name="T98" fmla="*/ 38 w 73"/>
                <a:gd name="T99" fmla="*/ 4 h 40"/>
                <a:gd name="T100" fmla="*/ 37 w 73"/>
                <a:gd name="T101" fmla="*/ 0 h 40"/>
                <a:gd name="T102" fmla="*/ 33 w 73"/>
                <a:gd name="T103" fmla="*/ 2 h 40"/>
                <a:gd name="T104" fmla="*/ 27 w 73"/>
                <a:gd name="T105" fmla="*/ 6 h 40"/>
                <a:gd name="T106" fmla="*/ 21 w 73"/>
                <a:gd name="T107" fmla="*/ 10 h 40"/>
                <a:gd name="T108" fmla="*/ 15 w 73"/>
                <a:gd name="T109" fmla="*/ 13 h 40"/>
                <a:gd name="T110" fmla="*/ 10 w 73"/>
                <a:gd name="T111" fmla="*/ 19 h 40"/>
                <a:gd name="T112" fmla="*/ 6 w 73"/>
                <a:gd name="T113" fmla="*/ 23 h 40"/>
                <a:gd name="T114" fmla="*/ 2 w 73"/>
                <a:gd name="T115" fmla="*/ 27 h 40"/>
                <a:gd name="T116" fmla="*/ 0 w 73"/>
                <a:gd name="T117" fmla="*/ 3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3" h="40">
                  <a:moveTo>
                    <a:pt x="0" y="31"/>
                  </a:moveTo>
                  <a:lnTo>
                    <a:pt x="0" y="33"/>
                  </a:lnTo>
                  <a:lnTo>
                    <a:pt x="2" y="33"/>
                  </a:lnTo>
                  <a:lnTo>
                    <a:pt x="4" y="34"/>
                  </a:lnTo>
                  <a:lnTo>
                    <a:pt x="6" y="36"/>
                  </a:lnTo>
                  <a:lnTo>
                    <a:pt x="10" y="38"/>
                  </a:lnTo>
                  <a:lnTo>
                    <a:pt x="12" y="38"/>
                  </a:lnTo>
                  <a:lnTo>
                    <a:pt x="13" y="40"/>
                  </a:lnTo>
                  <a:lnTo>
                    <a:pt x="17" y="40"/>
                  </a:lnTo>
                  <a:lnTo>
                    <a:pt x="21" y="40"/>
                  </a:lnTo>
                  <a:lnTo>
                    <a:pt x="25" y="38"/>
                  </a:lnTo>
                  <a:lnTo>
                    <a:pt x="29" y="36"/>
                  </a:lnTo>
                  <a:lnTo>
                    <a:pt x="31" y="34"/>
                  </a:lnTo>
                  <a:lnTo>
                    <a:pt x="33" y="33"/>
                  </a:lnTo>
                  <a:lnTo>
                    <a:pt x="35" y="31"/>
                  </a:lnTo>
                  <a:lnTo>
                    <a:pt x="38" y="29"/>
                  </a:lnTo>
                  <a:lnTo>
                    <a:pt x="42" y="29"/>
                  </a:lnTo>
                  <a:lnTo>
                    <a:pt x="46" y="29"/>
                  </a:lnTo>
                  <a:lnTo>
                    <a:pt x="48" y="29"/>
                  </a:lnTo>
                  <a:lnTo>
                    <a:pt x="50" y="31"/>
                  </a:lnTo>
                  <a:lnTo>
                    <a:pt x="52" y="33"/>
                  </a:lnTo>
                  <a:lnTo>
                    <a:pt x="56" y="34"/>
                  </a:lnTo>
                  <a:lnTo>
                    <a:pt x="58" y="36"/>
                  </a:lnTo>
                  <a:lnTo>
                    <a:pt x="58" y="36"/>
                  </a:lnTo>
                  <a:lnTo>
                    <a:pt x="60" y="38"/>
                  </a:lnTo>
                  <a:lnTo>
                    <a:pt x="73" y="38"/>
                  </a:lnTo>
                  <a:lnTo>
                    <a:pt x="73" y="31"/>
                  </a:lnTo>
                  <a:lnTo>
                    <a:pt x="73" y="31"/>
                  </a:lnTo>
                  <a:lnTo>
                    <a:pt x="71" y="31"/>
                  </a:lnTo>
                  <a:lnTo>
                    <a:pt x="69" y="31"/>
                  </a:lnTo>
                  <a:lnTo>
                    <a:pt x="67" y="31"/>
                  </a:lnTo>
                  <a:lnTo>
                    <a:pt x="67" y="29"/>
                  </a:lnTo>
                  <a:lnTo>
                    <a:pt x="65" y="29"/>
                  </a:lnTo>
                  <a:lnTo>
                    <a:pt x="65" y="29"/>
                  </a:lnTo>
                  <a:lnTo>
                    <a:pt x="63" y="29"/>
                  </a:lnTo>
                  <a:lnTo>
                    <a:pt x="63" y="27"/>
                  </a:lnTo>
                  <a:lnTo>
                    <a:pt x="63" y="27"/>
                  </a:lnTo>
                  <a:lnTo>
                    <a:pt x="65" y="25"/>
                  </a:lnTo>
                  <a:lnTo>
                    <a:pt x="65" y="25"/>
                  </a:lnTo>
                  <a:lnTo>
                    <a:pt x="65" y="23"/>
                  </a:lnTo>
                  <a:lnTo>
                    <a:pt x="67" y="23"/>
                  </a:lnTo>
                  <a:lnTo>
                    <a:pt x="67" y="23"/>
                  </a:lnTo>
                  <a:lnTo>
                    <a:pt x="67" y="23"/>
                  </a:lnTo>
                  <a:lnTo>
                    <a:pt x="63" y="19"/>
                  </a:lnTo>
                  <a:lnTo>
                    <a:pt x="60" y="15"/>
                  </a:lnTo>
                  <a:lnTo>
                    <a:pt x="56" y="11"/>
                  </a:lnTo>
                  <a:lnTo>
                    <a:pt x="50" y="10"/>
                  </a:lnTo>
                  <a:lnTo>
                    <a:pt x="46" y="8"/>
                  </a:lnTo>
                  <a:lnTo>
                    <a:pt x="42" y="6"/>
                  </a:lnTo>
                  <a:lnTo>
                    <a:pt x="38" y="4"/>
                  </a:lnTo>
                  <a:lnTo>
                    <a:pt x="37" y="0"/>
                  </a:lnTo>
                  <a:lnTo>
                    <a:pt x="33" y="2"/>
                  </a:lnTo>
                  <a:lnTo>
                    <a:pt x="27" y="6"/>
                  </a:lnTo>
                  <a:lnTo>
                    <a:pt x="21" y="10"/>
                  </a:lnTo>
                  <a:lnTo>
                    <a:pt x="15" y="13"/>
                  </a:lnTo>
                  <a:lnTo>
                    <a:pt x="10" y="19"/>
                  </a:lnTo>
                  <a:lnTo>
                    <a:pt x="6" y="23"/>
                  </a:lnTo>
                  <a:lnTo>
                    <a:pt x="2" y="27"/>
                  </a:lnTo>
                  <a:lnTo>
                    <a:pt x="0" y="31"/>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03" name="Freeform 257"/>
            <p:cNvSpPr>
              <a:spLocks/>
            </p:cNvSpPr>
            <p:nvPr/>
          </p:nvSpPr>
          <p:spPr bwMode="auto">
            <a:xfrm>
              <a:off x="1697" y="1269"/>
              <a:ext cx="31" cy="19"/>
            </a:xfrm>
            <a:custGeom>
              <a:avLst/>
              <a:gdLst>
                <a:gd name="T0" fmla="*/ 0 w 31"/>
                <a:gd name="T1" fmla="*/ 11 h 17"/>
                <a:gd name="T2" fmla="*/ 2 w 31"/>
                <a:gd name="T3" fmla="*/ 11 h 17"/>
                <a:gd name="T4" fmla="*/ 2 w 31"/>
                <a:gd name="T5" fmla="*/ 11 h 17"/>
                <a:gd name="T6" fmla="*/ 4 w 31"/>
                <a:gd name="T7" fmla="*/ 13 h 17"/>
                <a:gd name="T8" fmla="*/ 6 w 31"/>
                <a:gd name="T9" fmla="*/ 13 h 17"/>
                <a:gd name="T10" fmla="*/ 8 w 31"/>
                <a:gd name="T11" fmla="*/ 15 h 17"/>
                <a:gd name="T12" fmla="*/ 10 w 31"/>
                <a:gd name="T13" fmla="*/ 15 h 17"/>
                <a:gd name="T14" fmla="*/ 12 w 31"/>
                <a:gd name="T15" fmla="*/ 17 h 17"/>
                <a:gd name="T16" fmla="*/ 14 w 31"/>
                <a:gd name="T17" fmla="*/ 17 h 17"/>
                <a:gd name="T18" fmla="*/ 17 w 31"/>
                <a:gd name="T19" fmla="*/ 17 h 17"/>
                <a:gd name="T20" fmla="*/ 21 w 31"/>
                <a:gd name="T21" fmla="*/ 15 h 17"/>
                <a:gd name="T22" fmla="*/ 25 w 31"/>
                <a:gd name="T23" fmla="*/ 13 h 17"/>
                <a:gd name="T24" fmla="*/ 27 w 31"/>
                <a:gd name="T25" fmla="*/ 11 h 17"/>
                <a:gd name="T26" fmla="*/ 29 w 31"/>
                <a:gd name="T27" fmla="*/ 9 h 17"/>
                <a:gd name="T28" fmla="*/ 31 w 31"/>
                <a:gd name="T29" fmla="*/ 7 h 17"/>
                <a:gd name="T30" fmla="*/ 31 w 31"/>
                <a:gd name="T31" fmla="*/ 4 h 17"/>
                <a:gd name="T32" fmla="*/ 31 w 31"/>
                <a:gd name="T33" fmla="*/ 0 h 17"/>
                <a:gd name="T34" fmla="*/ 27 w 31"/>
                <a:gd name="T35" fmla="*/ 2 h 17"/>
                <a:gd name="T36" fmla="*/ 21 w 31"/>
                <a:gd name="T37" fmla="*/ 2 h 17"/>
                <a:gd name="T38" fmla="*/ 17 w 31"/>
                <a:gd name="T39" fmla="*/ 2 h 17"/>
                <a:gd name="T40" fmla="*/ 12 w 31"/>
                <a:gd name="T41" fmla="*/ 2 h 17"/>
                <a:gd name="T42" fmla="*/ 8 w 31"/>
                <a:gd name="T43" fmla="*/ 4 h 17"/>
                <a:gd name="T44" fmla="*/ 4 w 31"/>
                <a:gd name="T45" fmla="*/ 5 h 17"/>
                <a:gd name="T46" fmla="*/ 2 w 31"/>
                <a:gd name="T47" fmla="*/ 7 h 17"/>
                <a:gd name="T48" fmla="*/ 0 w 31"/>
                <a:gd name="T49" fmla="*/ 1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1" h="17">
                  <a:moveTo>
                    <a:pt x="0" y="11"/>
                  </a:moveTo>
                  <a:lnTo>
                    <a:pt x="2" y="11"/>
                  </a:lnTo>
                  <a:lnTo>
                    <a:pt x="2" y="11"/>
                  </a:lnTo>
                  <a:lnTo>
                    <a:pt x="4" y="13"/>
                  </a:lnTo>
                  <a:lnTo>
                    <a:pt x="6" y="13"/>
                  </a:lnTo>
                  <a:lnTo>
                    <a:pt x="8" y="15"/>
                  </a:lnTo>
                  <a:lnTo>
                    <a:pt x="10" y="15"/>
                  </a:lnTo>
                  <a:lnTo>
                    <a:pt x="12" y="17"/>
                  </a:lnTo>
                  <a:lnTo>
                    <a:pt x="14" y="17"/>
                  </a:lnTo>
                  <a:lnTo>
                    <a:pt x="17" y="17"/>
                  </a:lnTo>
                  <a:lnTo>
                    <a:pt x="21" y="15"/>
                  </a:lnTo>
                  <a:lnTo>
                    <a:pt x="25" y="13"/>
                  </a:lnTo>
                  <a:lnTo>
                    <a:pt x="27" y="11"/>
                  </a:lnTo>
                  <a:lnTo>
                    <a:pt x="29" y="9"/>
                  </a:lnTo>
                  <a:lnTo>
                    <a:pt x="31" y="7"/>
                  </a:lnTo>
                  <a:lnTo>
                    <a:pt x="31" y="4"/>
                  </a:lnTo>
                  <a:lnTo>
                    <a:pt x="31" y="0"/>
                  </a:lnTo>
                  <a:lnTo>
                    <a:pt x="27" y="2"/>
                  </a:lnTo>
                  <a:lnTo>
                    <a:pt x="21" y="2"/>
                  </a:lnTo>
                  <a:lnTo>
                    <a:pt x="17" y="2"/>
                  </a:lnTo>
                  <a:lnTo>
                    <a:pt x="12" y="2"/>
                  </a:lnTo>
                  <a:lnTo>
                    <a:pt x="8" y="4"/>
                  </a:lnTo>
                  <a:lnTo>
                    <a:pt x="4" y="5"/>
                  </a:lnTo>
                  <a:lnTo>
                    <a:pt x="2" y="7"/>
                  </a:lnTo>
                  <a:lnTo>
                    <a:pt x="0" y="11"/>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04" name="Freeform 258"/>
            <p:cNvSpPr>
              <a:spLocks/>
            </p:cNvSpPr>
            <p:nvPr/>
          </p:nvSpPr>
          <p:spPr bwMode="auto">
            <a:xfrm>
              <a:off x="1736" y="1217"/>
              <a:ext cx="30" cy="16"/>
            </a:xfrm>
            <a:custGeom>
              <a:avLst/>
              <a:gdLst>
                <a:gd name="T0" fmla="*/ 0 w 30"/>
                <a:gd name="T1" fmla="*/ 13 h 15"/>
                <a:gd name="T2" fmla="*/ 1 w 30"/>
                <a:gd name="T3" fmla="*/ 13 h 15"/>
                <a:gd name="T4" fmla="*/ 1 w 30"/>
                <a:gd name="T5" fmla="*/ 15 h 15"/>
                <a:gd name="T6" fmla="*/ 3 w 30"/>
                <a:gd name="T7" fmla="*/ 15 h 15"/>
                <a:gd name="T8" fmla="*/ 3 w 30"/>
                <a:gd name="T9" fmla="*/ 13 h 15"/>
                <a:gd name="T10" fmla="*/ 5 w 30"/>
                <a:gd name="T11" fmla="*/ 13 h 15"/>
                <a:gd name="T12" fmla="*/ 5 w 30"/>
                <a:gd name="T13" fmla="*/ 13 h 15"/>
                <a:gd name="T14" fmla="*/ 7 w 30"/>
                <a:gd name="T15" fmla="*/ 13 h 15"/>
                <a:gd name="T16" fmla="*/ 7 w 30"/>
                <a:gd name="T17" fmla="*/ 13 h 15"/>
                <a:gd name="T18" fmla="*/ 11 w 30"/>
                <a:gd name="T19" fmla="*/ 13 h 15"/>
                <a:gd name="T20" fmla="*/ 13 w 30"/>
                <a:gd name="T21" fmla="*/ 13 h 15"/>
                <a:gd name="T22" fmla="*/ 17 w 30"/>
                <a:gd name="T23" fmla="*/ 13 h 15"/>
                <a:gd name="T24" fmla="*/ 19 w 30"/>
                <a:gd name="T25" fmla="*/ 11 h 15"/>
                <a:gd name="T26" fmla="*/ 21 w 30"/>
                <a:gd name="T27" fmla="*/ 11 h 15"/>
                <a:gd name="T28" fmla="*/ 25 w 30"/>
                <a:gd name="T29" fmla="*/ 9 h 15"/>
                <a:gd name="T30" fmla="*/ 26 w 30"/>
                <a:gd name="T31" fmla="*/ 9 h 15"/>
                <a:gd name="T32" fmla="*/ 30 w 30"/>
                <a:gd name="T33" fmla="*/ 7 h 15"/>
                <a:gd name="T34" fmla="*/ 30 w 30"/>
                <a:gd name="T35" fmla="*/ 0 h 15"/>
                <a:gd name="T36" fmla="*/ 26 w 30"/>
                <a:gd name="T37" fmla="*/ 0 h 15"/>
                <a:gd name="T38" fmla="*/ 23 w 30"/>
                <a:gd name="T39" fmla="*/ 0 h 15"/>
                <a:gd name="T40" fmla="*/ 19 w 30"/>
                <a:gd name="T41" fmla="*/ 2 h 15"/>
                <a:gd name="T42" fmla="*/ 15 w 30"/>
                <a:gd name="T43" fmla="*/ 4 h 15"/>
                <a:gd name="T44" fmla="*/ 11 w 30"/>
                <a:gd name="T45" fmla="*/ 5 h 15"/>
                <a:gd name="T46" fmla="*/ 7 w 30"/>
                <a:gd name="T47" fmla="*/ 7 h 15"/>
                <a:gd name="T48" fmla="*/ 3 w 30"/>
                <a:gd name="T49" fmla="*/ 11 h 15"/>
                <a:gd name="T50" fmla="*/ 0 w 30"/>
                <a:gd name="T51" fmla="*/ 13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0" h="15">
                  <a:moveTo>
                    <a:pt x="0" y="13"/>
                  </a:moveTo>
                  <a:lnTo>
                    <a:pt x="1" y="13"/>
                  </a:lnTo>
                  <a:lnTo>
                    <a:pt x="1" y="15"/>
                  </a:lnTo>
                  <a:lnTo>
                    <a:pt x="3" y="15"/>
                  </a:lnTo>
                  <a:lnTo>
                    <a:pt x="3" y="13"/>
                  </a:lnTo>
                  <a:lnTo>
                    <a:pt x="5" y="13"/>
                  </a:lnTo>
                  <a:lnTo>
                    <a:pt x="5" y="13"/>
                  </a:lnTo>
                  <a:lnTo>
                    <a:pt x="7" y="13"/>
                  </a:lnTo>
                  <a:lnTo>
                    <a:pt x="7" y="13"/>
                  </a:lnTo>
                  <a:lnTo>
                    <a:pt x="11" y="13"/>
                  </a:lnTo>
                  <a:lnTo>
                    <a:pt x="13" y="13"/>
                  </a:lnTo>
                  <a:lnTo>
                    <a:pt x="17" y="13"/>
                  </a:lnTo>
                  <a:lnTo>
                    <a:pt x="19" y="11"/>
                  </a:lnTo>
                  <a:lnTo>
                    <a:pt x="21" y="11"/>
                  </a:lnTo>
                  <a:lnTo>
                    <a:pt x="25" y="9"/>
                  </a:lnTo>
                  <a:lnTo>
                    <a:pt x="26" y="9"/>
                  </a:lnTo>
                  <a:lnTo>
                    <a:pt x="30" y="7"/>
                  </a:lnTo>
                  <a:lnTo>
                    <a:pt x="30" y="0"/>
                  </a:lnTo>
                  <a:lnTo>
                    <a:pt x="26" y="0"/>
                  </a:lnTo>
                  <a:lnTo>
                    <a:pt x="23" y="0"/>
                  </a:lnTo>
                  <a:lnTo>
                    <a:pt x="19" y="2"/>
                  </a:lnTo>
                  <a:lnTo>
                    <a:pt x="15" y="4"/>
                  </a:lnTo>
                  <a:lnTo>
                    <a:pt x="11" y="5"/>
                  </a:lnTo>
                  <a:lnTo>
                    <a:pt x="7" y="7"/>
                  </a:lnTo>
                  <a:lnTo>
                    <a:pt x="3" y="11"/>
                  </a:lnTo>
                  <a:lnTo>
                    <a:pt x="0" y="13"/>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05" name="Freeform 259"/>
            <p:cNvSpPr>
              <a:spLocks/>
            </p:cNvSpPr>
            <p:nvPr/>
          </p:nvSpPr>
          <p:spPr bwMode="auto">
            <a:xfrm>
              <a:off x="1584" y="1124"/>
              <a:ext cx="67" cy="32"/>
            </a:xfrm>
            <a:custGeom>
              <a:avLst/>
              <a:gdLst>
                <a:gd name="T0" fmla="*/ 8 w 67"/>
                <a:gd name="T1" fmla="*/ 29 h 29"/>
                <a:gd name="T2" fmla="*/ 6 w 67"/>
                <a:gd name="T3" fmla="*/ 29 h 29"/>
                <a:gd name="T4" fmla="*/ 4 w 67"/>
                <a:gd name="T5" fmla="*/ 29 h 29"/>
                <a:gd name="T6" fmla="*/ 2 w 67"/>
                <a:gd name="T7" fmla="*/ 29 h 29"/>
                <a:gd name="T8" fmla="*/ 2 w 67"/>
                <a:gd name="T9" fmla="*/ 27 h 29"/>
                <a:gd name="T10" fmla="*/ 0 w 67"/>
                <a:gd name="T11" fmla="*/ 25 h 29"/>
                <a:gd name="T12" fmla="*/ 0 w 67"/>
                <a:gd name="T13" fmla="*/ 25 h 29"/>
                <a:gd name="T14" fmla="*/ 0 w 67"/>
                <a:gd name="T15" fmla="*/ 23 h 29"/>
                <a:gd name="T16" fmla="*/ 0 w 67"/>
                <a:gd name="T17" fmla="*/ 21 h 29"/>
                <a:gd name="T18" fmla="*/ 0 w 67"/>
                <a:gd name="T19" fmla="*/ 18 h 29"/>
                <a:gd name="T20" fmla="*/ 4 w 67"/>
                <a:gd name="T21" fmla="*/ 12 h 29"/>
                <a:gd name="T22" fmla="*/ 10 w 67"/>
                <a:gd name="T23" fmla="*/ 10 h 29"/>
                <a:gd name="T24" fmla="*/ 15 w 67"/>
                <a:gd name="T25" fmla="*/ 6 h 29"/>
                <a:gd name="T26" fmla="*/ 23 w 67"/>
                <a:gd name="T27" fmla="*/ 4 h 29"/>
                <a:gd name="T28" fmla="*/ 29 w 67"/>
                <a:gd name="T29" fmla="*/ 2 h 29"/>
                <a:gd name="T30" fmla="*/ 35 w 67"/>
                <a:gd name="T31" fmla="*/ 0 h 29"/>
                <a:gd name="T32" fmla="*/ 38 w 67"/>
                <a:gd name="T33" fmla="*/ 0 h 29"/>
                <a:gd name="T34" fmla="*/ 42 w 67"/>
                <a:gd name="T35" fmla="*/ 0 h 29"/>
                <a:gd name="T36" fmla="*/ 46 w 67"/>
                <a:gd name="T37" fmla="*/ 0 h 29"/>
                <a:gd name="T38" fmla="*/ 50 w 67"/>
                <a:gd name="T39" fmla="*/ 0 h 29"/>
                <a:gd name="T40" fmla="*/ 54 w 67"/>
                <a:gd name="T41" fmla="*/ 0 h 29"/>
                <a:gd name="T42" fmla="*/ 58 w 67"/>
                <a:gd name="T43" fmla="*/ 0 h 29"/>
                <a:gd name="T44" fmla="*/ 61 w 67"/>
                <a:gd name="T45" fmla="*/ 0 h 29"/>
                <a:gd name="T46" fmla="*/ 65 w 67"/>
                <a:gd name="T47" fmla="*/ 0 h 29"/>
                <a:gd name="T48" fmla="*/ 67 w 67"/>
                <a:gd name="T49" fmla="*/ 0 h 29"/>
                <a:gd name="T50" fmla="*/ 67 w 67"/>
                <a:gd name="T51" fmla="*/ 4 h 29"/>
                <a:gd name="T52" fmla="*/ 65 w 67"/>
                <a:gd name="T53" fmla="*/ 6 h 29"/>
                <a:gd name="T54" fmla="*/ 59 w 67"/>
                <a:gd name="T55" fmla="*/ 10 h 29"/>
                <a:gd name="T56" fmla="*/ 56 w 67"/>
                <a:gd name="T57" fmla="*/ 14 h 29"/>
                <a:gd name="T58" fmla="*/ 50 w 67"/>
                <a:gd name="T59" fmla="*/ 16 h 29"/>
                <a:gd name="T60" fmla="*/ 44 w 67"/>
                <a:gd name="T61" fmla="*/ 18 h 29"/>
                <a:gd name="T62" fmla="*/ 40 w 67"/>
                <a:gd name="T63" fmla="*/ 19 h 29"/>
                <a:gd name="T64" fmla="*/ 35 w 67"/>
                <a:gd name="T65" fmla="*/ 19 h 29"/>
                <a:gd name="T66" fmla="*/ 35 w 67"/>
                <a:gd name="T67" fmla="*/ 19 h 29"/>
                <a:gd name="T68" fmla="*/ 33 w 67"/>
                <a:gd name="T69" fmla="*/ 19 h 29"/>
                <a:gd name="T70" fmla="*/ 33 w 67"/>
                <a:gd name="T71" fmla="*/ 19 h 29"/>
                <a:gd name="T72" fmla="*/ 31 w 67"/>
                <a:gd name="T73" fmla="*/ 19 h 29"/>
                <a:gd name="T74" fmla="*/ 29 w 67"/>
                <a:gd name="T75" fmla="*/ 19 h 29"/>
                <a:gd name="T76" fmla="*/ 29 w 67"/>
                <a:gd name="T77" fmla="*/ 19 h 29"/>
                <a:gd name="T78" fmla="*/ 27 w 67"/>
                <a:gd name="T79" fmla="*/ 19 h 29"/>
                <a:gd name="T80" fmla="*/ 27 w 67"/>
                <a:gd name="T81" fmla="*/ 19 h 29"/>
                <a:gd name="T82" fmla="*/ 25 w 67"/>
                <a:gd name="T83" fmla="*/ 19 h 29"/>
                <a:gd name="T84" fmla="*/ 23 w 67"/>
                <a:gd name="T85" fmla="*/ 21 h 29"/>
                <a:gd name="T86" fmla="*/ 21 w 67"/>
                <a:gd name="T87" fmla="*/ 23 h 29"/>
                <a:gd name="T88" fmla="*/ 17 w 67"/>
                <a:gd name="T89" fmla="*/ 25 h 29"/>
                <a:gd name="T90" fmla="*/ 15 w 67"/>
                <a:gd name="T91" fmla="*/ 27 h 29"/>
                <a:gd name="T92" fmla="*/ 11 w 67"/>
                <a:gd name="T93" fmla="*/ 27 h 29"/>
                <a:gd name="T94" fmla="*/ 10 w 67"/>
                <a:gd name="T95" fmla="*/ 29 h 29"/>
                <a:gd name="T96" fmla="*/ 8 w 67"/>
                <a:gd name="T97"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7" h="29">
                  <a:moveTo>
                    <a:pt x="8" y="29"/>
                  </a:moveTo>
                  <a:lnTo>
                    <a:pt x="6" y="29"/>
                  </a:lnTo>
                  <a:lnTo>
                    <a:pt x="4" y="29"/>
                  </a:lnTo>
                  <a:lnTo>
                    <a:pt x="2" y="29"/>
                  </a:lnTo>
                  <a:lnTo>
                    <a:pt x="2" y="27"/>
                  </a:lnTo>
                  <a:lnTo>
                    <a:pt x="0" y="25"/>
                  </a:lnTo>
                  <a:lnTo>
                    <a:pt x="0" y="25"/>
                  </a:lnTo>
                  <a:lnTo>
                    <a:pt x="0" y="23"/>
                  </a:lnTo>
                  <a:lnTo>
                    <a:pt x="0" y="21"/>
                  </a:lnTo>
                  <a:lnTo>
                    <a:pt x="0" y="18"/>
                  </a:lnTo>
                  <a:lnTo>
                    <a:pt x="4" y="12"/>
                  </a:lnTo>
                  <a:lnTo>
                    <a:pt x="10" y="10"/>
                  </a:lnTo>
                  <a:lnTo>
                    <a:pt x="15" y="6"/>
                  </a:lnTo>
                  <a:lnTo>
                    <a:pt x="23" y="4"/>
                  </a:lnTo>
                  <a:lnTo>
                    <a:pt x="29" y="2"/>
                  </a:lnTo>
                  <a:lnTo>
                    <a:pt x="35" y="0"/>
                  </a:lnTo>
                  <a:lnTo>
                    <a:pt x="38" y="0"/>
                  </a:lnTo>
                  <a:lnTo>
                    <a:pt x="42" y="0"/>
                  </a:lnTo>
                  <a:lnTo>
                    <a:pt x="46" y="0"/>
                  </a:lnTo>
                  <a:lnTo>
                    <a:pt x="50" y="0"/>
                  </a:lnTo>
                  <a:lnTo>
                    <a:pt x="54" y="0"/>
                  </a:lnTo>
                  <a:lnTo>
                    <a:pt x="58" y="0"/>
                  </a:lnTo>
                  <a:lnTo>
                    <a:pt x="61" y="0"/>
                  </a:lnTo>
                  <a:lnTo>
                    <a:pt x="65" y="0"/>
                  </a:lnTo>
                  <a:lnTo>
                    <a:pt x="67" y="0"/>
                  </a:lnTo>
                  <a:lnTo>
                    <a:pt x="67" y="4"/>
                  </a:lnTo>
                  <a:lnTo>
                    <a:pt x="65" y="6"/>
                  </a:lnTo>
                  <a:lnTo>
                    <a:pt x="59" y="10"/>
                  </a:lnTo>
                  <a:lnTo>
                    <a:pt x="56" y="14"/>
                  </a:lnTo>
                  <a:lnTo>
                    <a:pt x="50" y="16"/>
                  </a:lnTo>
                  <a:lnTo>
                    <a:pt x="44" y="18"/>
                  </a:lnTo>
                  <a:lnTo>
                    <a:pt x="40" y="19"/>
                  </a:lnTo>
                  <a:lnTo>
                    <a:pt x="35" y="19"/>
                  </a:lnTo>
                  <a:lnTo>
                    <a:pt x="35" y="19"/>
                  </a:lnTo>
                  <a:lnTo>
                    <a:pt x="33" y="19"/>
                  </a:lnTo>
                  <a:lnTo>
                    <a:pt x="33" y="19"/>
                  </a:lnTo>
                  <a:lnTo>
                    <a:pt x="31" y="19"/>
                  </a:lnTo>
                  <a:lnTo>
                    <a:pt x="29" y="19"/>
                  </a:lnTo>
                  <a:lnTo>
                    <a:pt x="29" y="19"/>
                  </a:lnTo>
                  <a:lnTo>
                    <a:pt x="27" y="19"/>
                  </a:lnTo>
                  <a:lnTo>
                    <a:pt x="27" y="19"/>
                  </a:lnTo>
                  <a:lnTo>
                    <a:pt x="25" y="19"/>
                  </a:lnTo>
                  <a:lnTo>
                    <a:pt x="23" y="21"/>
                  </a:lnTo>
                  <a:lnTo>
                    <a:pt x="21" y="23"/>
                  </a:lnTo>
                  <a:lnTo>
                    <a:pt x="17" y="25"/>
                  </a:lnTo>
                  <a:lnTo>
                    <a:pt x="15" y="27"/>
                  </a:lnTo>
                  <a:lnTo>
                    <a:pt x="11" y="27"/>
                  </a:lnTo>
                  <a:lnTo>
                    <a:pt x="10" y="29"/>
                  </a:lnTo>
                  <a:lnTo>
                    <a:pt x="8" y="29"/>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06" name="Freeform 260"/>
            <p:cNvSpPr>
              <a:spLocks/>
            </p:cNvSpPr>
            <p:nvPr/>
          </p:nvSpPr>
          <p:spPr bwMode="auto">
            <a:xfrm>
              <a:off x="1509" y="1126"/>
              <a:ext cx="65" cy="41"/>
            </a:xfrm>
            <a:custGeom>
              <a:avLst/>
              <a:gdLst>
                <a:gd name="T0" fmla="*/ 10 w 65"/>
                <a:gd name="T1" fmla="*/ 27 h 37"/>
                <a:gd name="T2" fmla="*/ 8 w 65"/>
                <a:gd name="T3" fmla="*/ 27 h 37"/>
                <a:gd name="T4" fmla="*/ 4 w 65"/>
                <a:gd name="T5" fmla="*/ 25 h 37"/>
                <a:gd name="T6" fmla="*/ 0 w 65"/>
                <a:gd name="T7" fmla="*/ 25 h 37"/>
                <a:gd name="T8" fmla="*/ 0 w 65"/>
                <a:gd name="T9" fmla="*/ 17 h 37"/>
                <a:gd name="T10" fmla="*/ 0 w 65"/>
                <a:gd name="T11" fmla="*/ 17 h 37"/>
                <a:gd name="T12" fmla="*/ 2 w 65"/>
                <a:gd name="T13" fmla="*/ 16 h 37"/>
                <a:gd name="T14" fmla="*/ 4 w 65"/>
                <a:gd name="T15" fmla="*/ 14 h 37"/>
                <a:gd name="T16" fmla="*/ 6 w 65"/>
                <a:gd name="T17" fmla="*/ 12 h 37"/>
                <a:gd name="T18" fmla="*/ 8 w 65"/>
                <a:gd name="T19" fmla="*/ 12 h 37"/>
                <a:gd name="T20" fmla="*/ 10 w 65"/>
                <a:gd name="T21" fmla="*/ 12 h 37"/>
                <a:gd name="T22" fmla="*/ 14 w 65"/>
                <a:gd name="T23" fmla="*/ 12 h 37"/>
                <a:gd name="T24" fmla="*/ 15 w 65"/>
                <a:gd name="T25" fmla="*/ 12 h 37"/>
                <a:gd name="T26" fmla="*/ 21 w 65"/>
                <a:gd name="T27" fmla="*/ 12 h 37"/>
                <a:gd name="T28" fmla="*/ 29 w 65"/>
                <a:gd name="T29" fmla="*/ 8 h 37"/>
                <a:gd name="T30" fmla="*/ 35 w 65"/>
                <a:gd name="T31" fmla="*/ 4 h 37"/>
                <a:gd name="T32" fmla="*/ 40 w 65"/>
                <a:gd name="T33" fmla="*/ 0 h 37"/>
                <a:gd name="T34" fmla="*/ 42 w 65"/>
                <a:gd name="T35" fmla="*/ 2 h 37"/>
                <a:gd name="T36" fmla="*/ 44 w 65"/>
                <a:gd name="T37" fmla="*/ 4 h 37"/>
                <a:gd name="T38" fmla="*/ 46 w 65"/>
                <a:gd name="T39" fmla="*/ 6 h 37"/>
                <a:gd name="T40" fmla="*/ 48 w 65"/>
                <a:gd name="T41" fmla="*/ 6 h 37"/>
                <a:gd name="T42" fmla="*/ 52 w 65"/>
                <a:gd name="T43" fmla="*/ 6 h 37"/>
                <a:gd name="T44" fmla="*/ 56 w 65"/>
                <a:gd name="T45" fmla="*/ 4 h 37"/>
                <a:gd name="T46" fmla="*/ 58 w 65"/>
                <a:gd name="T47" fmla="*/ 2 h 37"/>
                <a:gd name="T48" fmla="*/ 60 w 65"/>
                <a:gd name="T49" fmla="*/ 0 h 37"/>
                <a:gd name="T50" fmla="*/ 65 w 65"/>
                <a:gd name="T51" fmla="*/ 2 h 37"/>
                <a:gd name="T52" fmla="*/ 63 w 65"/>
                <a:gd name="T53" fmla="*/ 6 h 37"/>
                <a:gd name="T54" fmla="*/ 62 w 65"/>
                <a:gd name="T55" fmla="*/ 8 h 37"/>
                <a:gd name="T56" fmla="*/ 58 w 65"/>
                <a:gd name="T57" fmla="*/ 10 h 37"/>
                <a:gd name="T58" fmla="*/ 56 w 65"/>
                <a:gd name="T59" fmla="*/ 12 h 37"/>
                <a:gd name="T60" fmla="*/ 56 w 65"/>
                <a:gd name="T61" fmla="*/ 16 h 37"/>
                <a:gd name="T62" fmla="*/ 56 w 65"/>
                <a:gd name="T63" fmla="*/ 17 h 37"/>
                <a:gd name="T64" fmla="*/ 56 w 65"/>
                <a:gd name="T65" fmla="*/ 21 h 37"/>
                <a:gd name="T66" fmla="*/ 54 w 65"/>
                <a:gd name="T67" fmla="*/ 25 h 37"/>
                <a:gd name="T68" fmla="*/ 48 w 65"/>
                <a:gd name="T69" fmla="*/ 27 h 37"/>
                <a:gd name="T70" fmla="*/ 42 w 65"/>
                <a:gd name="T71" fmla="*/ 31 h 37"/>
                <a:gd name="T72" fmla="*/ 39 w 65"/>
                <a:gd name="T73" fmla="*/ 31 h 37"/>
                <a:gd name="T74" fmla="*/ 31 w 65"/>
                <a:gd name="T75" fmla="*/ 31 h 37"/>
                <a:gd name="T76" fmla="*/ 27 w 65"/>
                <a:gd name="T77" fmla="*/ 33 h 37"/>
                <a:gd name="T78" fmla="*/ 23 w 65"/>
                <a:gd name="T79" fmla="*/ 35 h 37"/>
                <a:gd name="T80" fmla="*/ 19 w 65"/>
                <a:gd name="T81" fmla="*/ 37 h 37"/>
                <a:gd name="T82" fmla="*/ 17 w 65"/>
                <a:gd name="T83" fmla="*/ 37 h 37"/>
                <a:gd name="T84" fmla="*/ 15 w 65"/>
                <a:gd name="T85" fmla="*/ 35 h 37"/>
                <a:gd name="T86" fmla="*/ 14 w 65"/>
                <a:gd name="T87" fmla="*/ 33 h 37"/>
                <a:gd name="T88" fmla="*/ 12 w 65"/>
                <a:gd name="T89" fmla="*/ 2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5" h="37">
                  <a:moveTo>
                    <a:pt x="12" y="27"/>
                  </a:moveTo>
                  <a:lnTo>
                    <a:pt x="10" y="27"/>
                  </a:lnTo>
                  <a:lnTo>
                    <a:pt x="8" y="27"/>
                  </a:lnTo>
                  <a:lnTo>
                    <a:pt x="8" y="27"/>
                  </a:lnTo>
                  <a:lnTo>
                    <a:pt x="6" y="27"/>
                  </a:lnTo>
                  <a:lnTo>
                    <a:pt x="4" y="25"/>
                  </a:lnTo>
                  <a:lnTo>
                    <a:pt x="2" y="25"/>
                  </a:lnTo>
                  <a:lnTo>
                    <a:pt x="0" y="25"/>
                  </a:lnTo>
                  <a:lnTo>
                    <a:pt x="0" y="23"/>
                  </a:lnTo>
                  <a:lnTo>
                    <a:pt x="0" y="17"/>
                  </a:lnTo>
                  <a:lnTo>
                    <a:pt x="0" y="17"/>
                  </a:lnTo>
                  <a:lnTo>
                    <a:pt x="0" y="17"/>
                  </a:lnTo>
                  <a:lnTo>
                    <a:pt x="2" y="16"/>
                  </a:lnTo>
                  <a:lnTo>
                    <a:pt x="2" y="16"/>
                  </a:lnTo>
                  <a:lnTo>
                    <a:pt x="4" y="14"/>
                  </a:lnTo>
                  <a:lnTo>
                    <a:pt x="4" y="14"/>
                  </a:lnTo>
                  <a:lnTo>
                    <a:pt x="4" y="12"/>
                  </a:lnTo>
                  <a:lnTo>
                    <a:pt x="6" y="12"/>
                  </a:lnTo>
                  <a:lnTo>
                    <a:pt x="8" y="12"/>
                  </a:lnTo>
                  <a:lnTo>
                    <a:pt x="8" y="12"/>
                  </a:lnTo>
                  <a:lnTo>
                    <a:pt x="10" y="12"/>
                  </a:lnTo>
                  <a:lnTo>
                    <a:pt x="10" y="12"/>
                  </a:lnTo>
                  <a:lnTo>
                    <a:pt x="12" y="12"/>
                  </a:lnTo>
                  <a:lnTo>
                    <a:pt x="14" y="12"/>
                  </a:lnTo>
                  <a:lnTo>
                    <a:pt x="14" y="12"/>
                  </a:lnTo>
                  <a:lnTo>
                    <a:pt x="15" y="12"/>
                  </a:lnTo>
                  <a:lnTo>
                    <a:pt x="19" y="12"/>
                  </a:lnTo>
                  <a:lnTo>
                    <a:pt x="21" y="12"/>
                  </a:lnTo>
                  <a:lnTo>
                    <a:pt x="25" y="10"/>
                  </a:lnTo>
                  <a:lnTo>
                    <a:pt x="29" y="8"/>
                  </a:lnTo>
                  <a:lnTo>
                    <a:pt x="31" y="6"/>
                  </a:lnTo>
                  <a:lnTo>
                    <a:pt x="35" y="4"/>
                  </a:lnTo>
                  <a:lnTo>
                    <a:pt x="37" y="2"/>
                  </a:lnTo>
                  <a:lnTo>
                    <a:pt x="40" y="0"/>
                  </a:lnTo>
                  <a:lnTo>
                    <a:pt x="42" y="2"/>
                  </a:lnTo>
                  <a:lnTo>
                    <a:pt x="42" y="2"/>
                  </a:lnTo>
                  <a:lnTo>
                    <a:pt x="44" y="4"/>
                  </a:lnTo>
                  <a:lnTo>
                    <a:pt x="44" y="4"/>
                  </a:lnTo>
                  <a:lnTo>
                    <a:pt x="46" y="6"/>
                  </a:lnTo>
                  <a:lnTo>
                    <a:pt x="46" y="6"/>
                  </a:lnTo>
                  <a:lnTo>
                    <a:pt x="48" y="6"/>
                  </a:lnTo>
                  <a:lnTo>
                    <a:pt x="48" y="6"/>
                  </a:lnTo>
                  <a:lnTo>
                    <a:pt x="50" y="6"/>
                  </a:lnTo>
                  <a:lnTo>
                    <a:pt x="52" y="6"/>
                  </a:lnTo>
                  <a:lnTo>
                    <a:pt x="54" y="4"/>
                  </a:lnTo>
                  <a:lnTo>
                    <a:pt x="56" y="4"/>
                  </a:lnTo>
                  <a:lnTo>
                    <a:pt x="58" y="2"/>
                  </a:lnTo>
                  <a:lnTo>
                    <a:pt x="58" y="2"/>
                  </a:lnTo>
                  <a:lnTo>
                    <a:pt x="60" y="0"/>
                  </a:lnTo>
                  <a:lnTo>
                    <a:pt x="60" y="0"/>
                  </a:lnTo>
                  <a:lnTo>
                    <a:pt x="65" y="0"/>
                  </a:lnTo>
                  <a:lnTo>
                    <a:pt x="65" y="2"/>
                  </a:lnTo>
                  <a:lnTo>
                    <a:pt x="65" y="4"/>
                  </a:lnTo>
                  <a:lnTo>
                    <a:pt x="63" y="6"/>
                  </a:lnTo>
                  <a:lnTo>
                    <a:pt x="62" y="8"/>
                  </a:lnTo>
                  <a:lnTo>
                    <a:pt x="62" y="8"/>
                  </a:lnTo>
                  <a:lnTo>
                    <a:pt x="60" y="10"/>
                  </a:lnTo>
                  <a:lnTo>
                    <a:pt x="58" y="10"/>
                  </a:lnTo>
                  <a:lnTo>
                    <a:pt x="56" y="10"/>
                  </a:lnTo>
                  <a:lnTo>
                    <a:pt x="56" y="12"/>
                  </a:lnTo>
                  <a:lnTo>
                    <a:pt x="56" y="14"/>
                  </a:lnTo>
                  <a:lnTo>
                    <a:pt x="56" y="16"/>
                  </a:lnTo>
                  <a:lnTo>
                    <a:pt x="56" y="17"/>
                  </a:lnTo>
                  <a:lnTo>
                    <a:pt x="56" y="17"/>
                  </a:lnTo>
                  <a:lnTo>
                    <a:pt x="56" y="19"/>
                  </a:lnTo>
                  <a:lnTo>
                    <a:pt x="56" y="21"/>
                  </a:lnTo>
                  <a:lnTo>
                    <a:pt x="56" y="23"/>
                  </a:lnTo>
                  <a:lnTo>
                    <a:pt x="54" y="25"/>
                  </a:lnTo>
                  <a:lnTo>
                    <a:pt x="50" y="27"/>
                  </a:lnTo>
                  <a:lnTo>
                    <a:pt x="48" y="27"/>
                  </a:lnTo>
                  <a:lnTo>
                    <a:pt x="46" y="29"/>
                  </a:lnTo>
                  <a:lnTo>
                    <a:pt x="42" y="31"/>
                  </a:lnTo>
                  <a:lnTo>
                    <a:pt x="40" y="31"/>
                  </a:lnTo>
                  <a:lnTo>
                    <a:pt x="39" y="31"/>
                  </a:lnTo>
                  <a:lnTo>
                    <a:pt x="35" y="31"/>
                  </a:lnTo>
                  <a:lnTo>
                    <a:pt x="31" y="31"/>
                  </a:lnTo>
                  <a:lnTo>
                    <a:pt x="29" y="33"/>
                  </a:lnTo>
                  <a:lnTo>
                    <a:pt x="27" y="33"/>
                  </a:lnTo>
                  <a:lnTo>
                    <a:pt x="25" y="35"/>
                  </a:lnTo>
                  <a:lnTo>
                    <a:pt x="23" y="35"/>
                  </a:lnTo>
                  <a:lnTo>
                    <a:pt x="21" y="37"/>
                  </a:lnTo>
                  <a:lnTo>
                    <a:pt x="19" y="37"/>
                  </a:lnTo>
                  <a:lnTo>
                    <a:pt x="17" y="37"/>
                  </a:lnTo>
                  <a:lnTo>
                    <a:pt x="17" y="37"/>
                  </a:lnTo>
                  <a:lnTo>
                    <a:pt x="15" y="37"/>
                  </a:lnTo>
                  <a:lnTo>
                    <a:pt x="15" y="35"/>
                  </a:lnTo>
                  <a:lnTo>
                    <a:pt x="14" y="35"/>
                  </a:lnTo>
                  <a:lnTo>
                    <a:pt x="14" y="33"/>
                  </a:lnTo>
                  <a:lnTo>
                    <a:pt x="12" y="31"/>
                  </a:lnTo>
                  <a:lnTo>
                    <a:pt x="12" y="29"/>
                  </a:lnTo>
                  <a:lnTo>
                    <a:pt x="12" y="27"/>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07" name="Freeform 261"/>
            <p:cNvSpPr>
              <a:spLocks/>
            </p:cNvSpPr>
            <p:nvPr/>
          </p:nvSpPr>
          <p:spPr bwMode="auto">
            <a:xfrm>
              <a:off x="1239" y="1117"/>
              <a:ext cx="134" cy="55"/>
            </a:xfrm>
            <a:custGeom>
              <a:avLst/>
              <a:gdLst>
                <a:gd name="T0" fmla="*/ 0 w 134"/>
                <a:gd name="T1" fmla="*/ 40 h 51"/>
                <a:gd name="T2" fmla="*/ 0 w 134"/>
                <a:gd name="T3" fmla="*/ 44 h 51"/>
                <a:gd name="T4" fmla="*/ 0 w 134"/>
                <a:gd name="T5" fmla="*/ 46 h 51"/>
                <a:gd name="T6" fmla="*/ 1 w 134"/>
                <a:gd name="T7" fmla="*/ 49 h 51"/>
                <a:gd name="T8" fmla="*/ 5 w 134"/>
                <a:gd name="T9" fmla="*/ 49 h 51"/>
                <a:gd name="T10" fmla="*/ 7 w 134"/>
                <a:gd name="T11" fmla="*/ 51 h 51"/>
                <a:gd name="T12" fmla="*/ 9 w 134"/>
                <a:gd name="T13" fmla="*/ 51 h 51"/>
                <a:gd name="T14" fmla="*/ 13 w 134"/>
                <a:gd name="T15" fmla="*/ 51 h 51"/>
                <a:gd name="T16" fmla="*/ 15 w 134"/>
                <a:gd name="T17" fmla="*/ 51 h 51"/>
                <a:gd name="T18" fmla="*/ 23 w 134"/>
                <a:gd name="T19" fmla="*/ 51 h 51"/>
                <a:gd name="T20" fmla="*/ 30 w 134"/>
                <a:gd name="T21" fmla="*/ 49 h 51"/>
                <a:gd name="T22" fmla="*/ 38 w 134"/>
                <a:gd name="T23" fmla="*/ 48 h 51"/>
                <a:gd name="T24" fmla="*/ 46 w 134"/>
                <a:gd name="T25" fmla="*/ 44 h 51"/>
                <a:gd name="T26" fmla="*/ 51 w 134"/>
                <a:gd name="T27" fmla="*/ 40 h 51"/>
                <a:gd name="T28" fmla="*/ 59 w 134"/>
                <a:gd name="T29" fmla="*/ 36 h 51"/>
                <a:gd name="T30" fmla="*/ 67 w 134"/>
                <a:gd name="T31" fmla="*/ 34 h 51"/>
                <a:gd name="T32" fmla="*/ 72 w 134"/>
                <a:gd name="T33" fmla="*/ 30 h 51"/>
                <a:gd name="T34" fmla="*/ 80 w 134"/>
                <a:gd name="T35" fmla="*/ 28 h 51"/>
                <a:gd name="T36" fmla="*/ 88 w 134"/>
                <a:gd name="T37" fmla="*/ 26 h 51"/>
                <a:gd name="T38" fmla="*/ 97 w 134"/>
                <a:gd name="T39" fmla="*/ 25 h 51"/>
                <a:gd name="T40" fmla="*/ 107 w 134"/>
                <a:gd name="T41" fmla="*/ 23 h 51"/>
                <a:gd name="T42" fmla="*/ 117 w 134"/>
                <a:gd name="T43" fmla="*/ 21 h 51"/>
                <a:gd name="T44" fmla="*/ 124 w 134"/>
                <a:gd name="T45" fmla="*/ 17 h 51"/>
                <a:gd name="T46" fmla="*/ 130 w 134"/>
                <a:gd name="T47" fmla="*/ 13 h 51"/>
                <a:gd name="T48" fmla="*/ 134 w 134"/>
                <a:gd name="T49" fmla="*/ 9 h 51"/>
                <a:gd name="T50" fmla="*/ 124 w 134"/>
                <a:gd name="T51" fmla="*/ 7 h 51"/>
                <a:gd name="T52" fmla="*/ 115 w 134"/>
                <a:gd name="T53" fmla="*/ 5 h 51"/>
                <a:gd name="T54" fmla="*/ 107 w 134"/>
                <a:gd name="T55" fmla="*/ 3 h 51"/>
                <a:gd name="T56" fmla="*/ 99 w 134"/>
                <a:gd name="T57" fmla="*/ 1 h 51"/>
                <a:gd name="T58" fmla="*/ 92 w 134"/>
                <a:gd name="T59" fmla="*/ 1 h 51"/>
                <a:gd name="T60" fmla="*/ 84 w 134"/>
                <a:gd name="T61" fmla="*/ 0 h 51"/>
                <a:gd name="T62" fmla="*/ 74 w 134"/>
                <a:gd name="T63" fmla="*/ 0 h 51"/>
                <a:gd name="T64" fmla="*/ 65 w 134"/>
                <a:gd name="T65" fmla="*/ 0 h 51"/>
                <a:gd name="T66" fmla="*/ 63 w 134"/>
                <a:gd name="T67" fmla="*/ 0 h 51"/>
                <a:gd name="T68" fmla="*/ 59 w 134"/>
                <a:gd name="T69" fmla="*/ 0 h 51"/>
                <a:gd name="T70" fmla="*/ 55 w 134"/>
                <a:gd name="T71" fmla="*/ 1 h 51"/>
                <a:gd name="T72" fmla="*/ 53 w 134"/>
                <a:gd name="T73" fmla="*/ 1 h 51"/>
                <a:gd name="T74" fmla="*/ 51 w 134"/>
                <a:gd name="T75" fmla="*/ 1 h 51"/>
                <a:gd name="T76" fmla="*/ 48 w 134"/>
                <a:gd name="T77" fmla="*/ 1 h 51"/>
                <a:gd name="T78" fmla="*/ 46 w 134"/>
                <a:gd name="T79" fmla="*/ 1 h 51"/>
                <a:gd name="T80" fmla="*/ 44 w 134"/>
                <a:gd name="T81" fmla="*/ 0 h 51"/>
                <a:gd name="T82" fmla="*/ 44 w 134"/>
                <a:gd name="T83" fmla="*/ 3 h 51"/>
                <a:gd name="T84" fmla="*/ 42 w 134"/>
                <a:gd name="T85" fmla="*/ 9 h 51"/>
                <a:gd name="T86" fmla="*/ 40 w 134"/>
                <a:gd name="T87" fmla="*/ 11 h 51"/>
                <a:gd name="T88" fmla="*/ 36 w 134"/>
                <a:gd name="T89" fmla="*/ 15 h 51"/>
                <a:gd name="T90" fmla="*/ 30 w 134"/>
                <a:gd name="T91" fmla="*/ 19 h 51"/>
                <a:gd name="T92" fmla="*/ 21 w 134"/>
                <a:gd name="T93" fmla="*/ 21 h 51"/>
                <a:gd name="T94" fmla="*/ 13 w 134"/>
                <a:gd name="T95" fmla="*/ 25 h 51"/>
                <a:gd name="T96" fmla="*/ 5 w 134"/>
                <a:gd name="T97" fmla="*/ 28 h 51"/>
                <a:gd name="T98" fmla="*/ 3 w 134"/>
                <a:gd name="T99" fmla="*/ 30 h 51"/>
                <a:gd name="T100" fmla="*/ 1 w 134"/>
                <a:gd name="T101" fmla="*/ 32 h 51"/>
                <a:gd name="T102" fmla="*/ 0 w 134"/>
                <a:gd name="T103" fmla="*/ 36 h 51"/>
                <a:gd name="T104" fmla="*/ 0 w 134"/>
                <a:gd name="T105" fmla="*/ 4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4" h="51">
                  <a:moveTo>
                    <a:pt x="0" y="40"/>
                  </a:moveTo>
                  <a:lnTo>
                    <a:pt x="0" y="44"/>
                  </a:lnTo>
                  <a:lnTo>
                    <a:pt x="0" y="46"/>
                  </a:lnTo>
                  <a:lnTo>
                    <a:pt x="1" y="49"/>
                  </a:lnTo>
                  <a:lnTo>
                    <a:pt x="5" y="49"/>
                  </a:lnTo>
                  <a:lnTo>
                    <a:pt x="7" y="51"/>
                  </a:lnTo>
                  <a:lnTo>
                    <a:pt x="9" y="51"/>
                  </a:lnTo>
                  <a:lnTo>
                    <a:pt x="13" y="51"/>
                  </a:lnTo>
                  <a:lnTo>
                    <a:pt x="15" y="51"/>
                  </a:lnTo>
                  <a:lnTo>
                    <a:pt x="23" y="51"/>
                  </a:lnTo>
                  <a:lnTo>
                    <a:pt x="30" y="49"/>
                  </a:lnTo>
                  <a:lnTo>
                    <a:pt x="38" y="48"/>
                  </a:lnTo>
                  <a:lnTo>
                    <a:pt x="46" y="44"/>
                  </a:lnTo>
                  <a:lnTo>
                    <a:pt x="51" y="40"/>
                  </a:lnTo>
                  <a:lnTo>
                    <a:pt x="59" y="36"/>
                  </a:lnTo>
                  <a:lnTo>
                    <a:pt x="67" y="34"/>
                  </a:lnTo>
                  <a:lnTo>
                    <a:pt x="72" y="30"/>
                  </a:lnTo>
                  <a:lnTo>
                    <a:pt x="80" y="28"/>
                  </a:lnTo>
                  <a:lnTo>
                    <a:pt x="88" y="26"/>
                  </a:lnTo>
                  <a:lnTo>
                    <a:pt x="97" y="25"/>
                  </a:lnTo>
                  <a:lnTo>
                    <a:pt x="107" y="23"/>
                  </a:lnTo>
                  <a:lnTo>
                    <a:pt x="117" y="21"/>
                  </a:lnTo>
                  <a:lnTo>
                    <a:pt x="124" y="17"/>
                  </a:lnTo>
                  <a:lnTo>
                    <a:pt x="130" y="13"/>
                  </a:lnTo>
                  <a:lnTo>
                    <a:pt x="134" y="9"/>
                  </a:lnTo>
                  <a:lnTo>
                    <a:pt x="124" y="7"/>
                  </a:lnTo>
                  <a:lnTo>
                    <a:pt x="115" y="5"/>
                  </a:lnTo>
                  <a:lnTo>
                    <a:pt x="107" y="3"/>
                  </a:lnTo>
                  <a:lnTo>
                    <a:pt x="99" y="1"/>
                  </a:lnTo>
                  <a:lnTo>
                    <a:pt x="92" y="1"/>
                  </a:lnTo>
                  <a:lnTo>
                    <a:pt x="84" y="0"/>
                  </a:lnTo>
                  <a:lnTo>
                    <a:pt x="74" y="0"/>
                  </a:lnTo>
                  <a:lnTo>
                    <a:pt x="65" y="0"/>
                  </a:lnTo>
                  <a:lnTo>
                    <a:pt x="63" y="0"/>
                  </a:lnTo>
                  <a:lnTo>
                    <a:pt x="59" y="0"/>
                  </a:lnTo>
                  <a:lnTo>
                    <a:pt x="55" y="1"/>
                  </a:lnTo>
                  <a:lnTo>
                    <a:pt x="53" y="1"/>
                  </a:lnTo>
                  <a:lnTo>
                    <a:pt x="51" y="1"/>
                  </a:lnTo>
                  <a:lnTo>
                    <a:pt x="48" y="1"/>
                  </a:lnTo>
                  <a:lnTo>
                    <a:pt x="46" y="1"/>
                  </a:lnTo>
                  <a:lnTo>
                    <a:pt x="44" y="0"/>
                  </a:lnTo>
                  <a:lnTo>
                    <a:pt x="44" y="3"/>
                  </a:lnTo>
                  <a:lnTo>
                    <a:pt x="42" y="9"/>
                  </a:lnTo>
                  <a:lnTo>
                    <a:pt x="40" y="11"/>
                  </a:lnTo>
                  <a:lnTo>
                    <a:pt x="36" y="15"/>
                  </a:lnTo>
                  <a:lnTo>
                    <a:pt x="30" y="19"/>
                  </a:lnTo>
                  <a:lnTo>
                    <a:pt x="21" y="21"/>
                  </a:lnTo>
                  <a:lnTo>
                    <a:pt x="13" y="25"/>
                  </a:lnTo>
                  <a:lnTo>
                    <a:pt x="5" y="28"/>
                  </a:lnTo>
                  <a:lnTo>
                    <a:pt x="3" y="30"/>
                  </a:lnTo>
                  <a:lnTo>
                    <a:pt x="1" y="32"/>
                  </a:lnTo>
                  <a:lnTo>
                    <a:pt x="0" y="36"/>
                  </a:lnTo>
                  <a:lnTo>
                    <a:pt x="0" y="4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08" name="Freeform 262"/>
            <p:cNvSpPr>
              <a:spLocks/>
            </p:cNvSpPr>
            <p:nvPr/>
          </p:nvSpPr>
          <p:spPr bwMode="auto">
            <a:xfrm>
              <a:off x="1288" y="1135"/>
              <a:ext cx="194" cy="82"/>
            </a:xfrm>
            <a:custGeom>
              <a:avLst/>
              <a:gdLst>
                <a:gd name="T0" fmla="*/ 91 w 194"/>
                <a:gd name="T1" fmla="*/ 2 h 75"/>
                <a:gd name="T2" fmla="*/ 87 w 194"/>
                <a:gd name="T3" fmla="*/ 8 h 75"/>
                <a:gd name="T4" fmla="*/ 85 w 194"/>
                <a:gd name="T5" fmla="*/ 13 h 75"/>
                <a:gd name="T6" fmla="*/ 94 w 194"/>
                <a:gd name="T7" fmla="*/ 13 h 75"/>
                <a:gd name="T8" fmla="*/ 100 w 194"/>
                <a:gd name="T9" fmla="*/ 9 h 75"/>
                <a:gd name="T10" fmla="*/ 106 w 194"/>
                <a:gd name="T11" fmla="*/ 6 h 75"/>
                <a:gd name="T12" fmla="*/ 108 w 194"/>
                <a:gd name="T13" fmla="*/ 11 h 75"/>
                <a:gd name="T14" fmla="*/ 108 w 194"/>
                <a:gd name="T15" fmla="*/ 17 h 75"/>
                <a:gd name="T16" fmla="*/ 118 w 194"/>
                <a:gd name="T17" fmla="*/ 19 h 75"/>
                <a:gd name="T18" fmla="*/ 144 w 194"/>
                <a:gd name="T19" fmla="*/ 11 h 75"/>
                <a:gd name="T20" fmla="*/ 144 w 194"/>
                <a:gd name="T21" fmla="*/ 19 h 75"/>
                <a:gd name="T22" fmla="*/ 148 w 194"/>
                <a:gd name="T23" fmla="*/ 23 h 75"/>
                <a:gd name="T24" fmla="*/ 156 w 194"/>
                <a:gd name="T25" fmla="*/ 17 h 75"/>
                <a:gd name="T26" fmla="*/ 158 w 194"/>
                <a:gd name="T27" fmla="*/ 11 h 75"/>
                <a:gd name="T28" fmla="*/ 158 w 194"/>
                <a:gd name="T29" fmla="*/ 4 h 75"/>
                <a:gd name="T30" fmla="*/ 160 w 194"/>
                <a:gd name="T31" fmla="*/ 2 h 75"/>
                <a:gd name="T32" fmla="*/ 164 w 194"/>
                <a:gd name="T33" fmla="*/ 0 h 75"/>
                <a:gd name="T34" fmla="*/ 171 w 194"/>
                <a:gd name="T35" fmla="*/ 0 h 75"/>
                <a:gd name="T36" fmla="*/ 177 w 194"/>
                <a:gd name="T37" fmla="*/ 2 h 75"/>
                <a:gd name="T38" fmla="*/ 183 w 194"/>
                <a:gd name="T39" fmla="*/ 0 h 75"/>
                <a:gd name="T40" fmla="*/ 185 w 194"/>
                <a:gd name="T41" fmla="*/ 8 h 75"/>
                <a:gd name="T42" fmla="*/ 187 w 194"/>
                <a:gd name="T43" fmla="*/ 13 h 75"/>
                <a:gd name="T44" fmla="*/ 187 w 194"/>
                <a:gd name="T45" fmla="*/ 19 h 75"/>
                <a:gd name="T46" fmla="*/ 183 w 194"/>
                <a:gd name="T47" fmla="*/ 29 h 75"/>
                <a:gd name="T48" fmla="*/ 177 w 194"/>
                <a:gd name="T49" fmla="*/ 36 h 75"/>
                <a:gd name="T50" fmla="*/ 181 w 194"/>
                <a:gd name="T51" fmla="*/ 40 h 75"/>
                <a:gd name="T52" fmla="*/ 189 w 194"/>
                <a:gd name="T53" fmla="*/ 42 h 75"/>
                <a:gd name="T54" fmla="*/ 194 w 194"/>
                <a:gd name="T55" fmla="*/ 48 h 75"/>
                <a:gd name="T56" fmla="*/ 185 w 194"/>
                <a:gd name="T57" fmla="*/ 57 h 75"/>
                <a:gd name="T58" fmla="*/ 177 w 194"/>
                <a:gd name="T59" fmla="*/ 55 h 75"/>
                <a:gd name="T60" fmla="*/ 165 w 194"/>
                <a:gd name="T61" fmla="*/ 55 h 75"/>
                <a:gd name="T62" fmla="*/ 160 w 194"/>
                <a:gd name="T63" fmla="*/ 57 h 75"/>
                <a:gd name="T64" fmla="*/ 150 w 194"/>
                <a:gd name="T65" fmla="*/ 63 h 75"/>
                <a:gd name="T66" fmla="*/ 139 w 194"/>
                <a:gd name="T67" fmla="*/ 65 h 75"/>
                <a:gd name="T68" fmla="*/ 129 w 194"/>
                <a:gd name="T69" fmla="*/ 61 h 75"/>
                <a:gd name="T70" fmla="*/ 121 w 194"/>
                <a:gd name="T71" fmla="*/ 59 h 75"/>
                <a:gd name="T72" fmla="*/ 112 w 194"/>
                <a:gd name="T73" fmla="*/ 61 h 75"/>
                <a:gd name="T74" fmla="*/ 89 w 194"/>
                <a:gd name="T75" fmla="*/ 65 h 75"/>
                <a:gd name="T76" fmla="*/ 71 w 194"/>
                <a:gd name="T77" fmla="*/ 71 h 75"/>
                <a:gd name="T78" fmla="*/ 54 w 194"/>
                <a:gd name="T79" fmla="*/ 73 h 75"/>
                <a:gd name="T80" fmla="*/ 37 w 194"/>
                <a:gd name="T81" fmla="*/ 75 h 75"/>
                <a:gd name="T82" fmla="*/ 29 w 194"/>
                <a:gd name="T83" fmla="*/ 63 h 75"/>
                <a:gd name="T84" fmla="*/ 16 w 194"/>
                <a:gd name="T85" fmla="*/ 61 h 75"/>
                <a:gd name="T86" fmla="*/ 6 w 194"/>
                <a:gd name="T87" fmla="*/ 57 h 75"/>
                <a:gd name="T88" fmla="*/ 4 w 194"/>
                <a:gd name="T89" fmla="*/ 52 h 75"/>
                <a:gd name="T90" fmla="*/ 16 w 194"/>
                <a:gd name="T91" fmla="*/ 50 h 75"/>
                <a:gd name="T92" fmla="*/ 27 w 194"/>
                <a:gd name="T93" fmla="*/ 48 h 75"/>
                <a:gd name="T94" fmla="*/ 41 w 194"/>
                <a:gd name="T95" fmla="*/ 48 h 75"/>
                <a:gd name="T96" fmla="*/ 54 w 194"/>
                <a:gd name="T97" fmla="*/ 50 h 75"/>
                <a:gd name="T98" fmla="*/ 68 w 194"/>
                <a:gd name="T99" fmla="*/ 50 h 75"/>
                <a:gd name="T100" fmla="*/ 14 w 194"/>
                <a:gd name="T101" fmla="*/ 40 h 75"/>
                <a:gd name="T102" fmla="*/ 31 w 194"/>
                <a:gd name="T103" fmla="*/ 36 h 75"/>
                <a:gd name="T104" fmla="*/ 50 w 194"/>
                <a:gd name="T105" fmla="*/ 31 h 75"/>
                <a:gd name="T106" fmla="*/ 45 w 194"/>
                <a:gd name="T107" fmla="*/ 29 h 75"/>
                <a:gd name="T108" fmla="*/ 31 w 194"/>
                <a:gd name="T109" fmla="*/ 32 h 75"/>
                <a:gd name="T110" fmla="*/ 16 w 194"/>
                <a:gd name="T111" fmla="*/ 34 h 75"/>
                <a:gd name="T112" fmla="*/ 16 w 194"/>
                <a:gd name="T113" fmla="*/ 32 h 75"/>
                <a:gd name="T114" fmla="*/ 18 w 194"/>
                <a:gd name="T115" fmla="*/ 27 h 75"/>
                <a:gd name="T116" fmla="*/ 16 w 194"/>
                <a:gd name="T117" fmla="*/ 25 h 75"/>
                <a:gd name="T118" fmla="*/ 18 w 194"/>
                <a:gd name="T119" fmla="*/ 25 h 75"/>
                <a:gd name="T120" fmla="*/ 18 w 194"/>
                <a:gd name="T121" fmla="*/ 2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94" h="75">
                  <a:moveTo>
                    <a:pt x="18" y="23"/>
                  </a:moveTo>
                  <a:lnTo>
                    <a:pt x="91" y="0"/>
                  </a:lnTo>
                  <a:lnTo>
                    <a:pt x="91" y="2"/>
                  </a:lnTo>
                  <a:lnTo>
                    <a:pt x="89" y="4"/>
                  </a:lnTo>
                  <a:lnTo>
                    <a:pt x="89" y="6"/>
                  </a:lnTo>
                  <a:lnTo>
                    <a:pt x="87" y="8"/>
                  </a:lnTo>
                  <a:lnTo>
                    <a:pt x="85" y="11"/>
                  </a:lnTo>
                  <a:lnTo>
                    <a:pt x="85" y="11"/>
                  </a:lnTo>
                  <a:lnTo>
                    <a:pt x="85" y="13"/>
                  </a:lnTo>
                  <a:lnTo>
                    <a:pt x="85" y="13"/>
                  </a:lnTo>
                  <a:lnTo>
                    <a:pt x="91" y="13"/>
                  </a:lnTo>
                  <a:lnTo>
                    <a:pt x="94" y="13"/>
                  </a:lnTo>
                  <a:lnTo>
                    <a:pt x="96" y="11"/>
                  </a:lnTo>
                  <a:lnTo>
                    <a:pt x="98" y="11"/>
                  </a:lnTo>
                  <a:lnTo>
                    <a:pt x="100" y="9"/>
                  </a:lnTo>
                  <a:lnTo>
                    <a:pt x="102" y="9"/>
                  </a:lnTo>
                  <a:lnTo>
                    <a:pt x="104" y="8"/>
                  </a:lnTo>
                  <a:lnTo>
                    <a:pt x="106" y="6"/>
                  </a:lnTo>
                  <a:lnTo>
                    <a:pt x="108" y="8"/>
                  </a:lnTo>
                  <a:lnTo>
                    <a:pt x="108" y="9"/>
                  </a:lnTo>
                  <a:lnTo>
                    <a:pt x="108" y="11"/>
                  </a:lnTo>
                  <a:lnTo>
                    <a:pt x="108" y="13"/>
                  </a:lnTo>
                  <a:lnTo>
                    <a:pt x="108" y="15"/>
                  </a:lnTo>
                  <a:lnTo>
                    <a:pt x="108" y="17"/>
                  </a:lnTo>
                  <a:lnTo>
                    <a:pt x="108" y="19"/>
                  </a:lnTo>
                  <a:lnTo>
                    <a:pt x="108" y="19"/>
                  </a:lnTo>
                  <a:lnTo>
                    <a:pt x="118" y="19"/>
                  </a:lnTo>
                  <a:lnTo>
                    <a:pt x="144" y="8"/>
                  </a:lnTo>
                  <a:lnTo>
                    <a:pt x="144" y="9"/>
                  </a:lnTo>
                  <a:lnTo>
                    <a:pt x="144" y="11"/>
                  </a:lnTo>
                  <a:lnTo>
                    <a:pt x="144" y="15"/>
                  </a:lnTo>
                  <a:lnTo>
                    <a:pt x="144" y="17"/>
                  </a:lnTo>
                  <a:lnTo>
                    <a:pt x="144" y="19"/>
                  </a:lnTo>
                  <a:lnTo>
                    <a:pt x="146" y="21"/>
                  </a:lnTo>
                  <a:lnTo>
                    <a:pt x="146" y="23"/>
                  </a:lnTo>
                  <a:lnTo>
                    <a:pt x="148" y="23"/>
                  </a:lnTo>
                  <a:lnTo>
                    <a:pt x="152" y="21"/>
                  </a:lnTo>
                  <a:lnTo>
                    <a:pt x="154" y="19"/>
                  </a:lnTo>
                  <a:lnTo>
                    <a:pt x="156" y="17"/>
                  </a:lnTo>
                  <a:lnTo>
                    <a:pt x="158" y="17"/>
                  </a:lnTo>
                  <a:lnTo>
                    <a:pt x="158" y="13"/>
                  </a:lnTo>
                  <a:lnTo>
                    <a:pt x="158" y="11"/>
                  </a:lnTo>
                  <a:lnTo>
                    <a:pt x="158" y="9"/>
                  </a:lnTo>
                  <a:lnTo>
                    <a:pt x="158" y="6"/>
                  </a:lnTo>
                  <a:lnTo>
                    <a:pt x="158" y="4"/>
                  </a:lnTo>
                  <a:lnTo>
                    <a:pt x="158" y="4"/>
                  </a:lnTo>
                  <a:lnTo>
                    <a:pt x="160" y="2"/>
                  </a:lnTo>
                  <a:lnTo>
                    <a:pt x="160" y="2"/>
                  </a:lnTo>
                  <a:lnTo>
                    <a:pt x="162" y="2"/>
                  </a:lnTo>
                  <a:lnTo>
                    <a:pt x="164" y="0"/>
                  </a:lnTo>
                  <a:lnTo>
                    <a:pt x="164" y="0"/>
                  </a:lnTo>
                  <a:lnTo>
                    <a:pt x="165" y="0"/>
                  </a:lnTo>
                  <a:lnTo>
                    <a:pt x="169" y="0"/>
                  </a:lnTo>
                  <a:lnTo>
                    <a:pt x="171" y="0"/>
                  </a:lnTo>
                  <a:lnTo>
                    <a:pt x="173" y="0"/>
                  </a:lnTo>
                  <a:lnTo>
                    <a:pt x="175" y="0"/>
                  </a:lnTo>
                  <a:lnTo>
                    <a:pt x="177" y="2"/>
                  </a:lnTo>
                  <a:lnTo>
                    <a:pt x="179" y="2"/>
                  </a:lnTo>
                  <a:lnTo>
                    <a:pt x="181" y="0"/>
                  </a:lnTo>
                  <a:lnTo>
                    <a:pt x="183" y="0"/>
                  </a:lnTo>
                  <a:lnTo>
                    <a:pt x="185" y="4"/>
                  </a:lnTo>
                  <a:lnTo>
                    <a:pt x="185" y="6"/>
                  </a:lnTo>
                  <a:lnTo>
                    <a:pt x="185" y="8"/>
                  </a:lnTo>
                  <a:lnTo>
                    <a:pt x="187" y="9"/>
                  </a:lnTo>
                  <a:lnTo>
                    <a:pt x="187" y="11"/>
                  </a:lnTo>
                  <a:lnTo>
                    <a:pt x="187" y="13"/>
                  </a:lnTo>
                  <a:lnTo>
                    <a:pt x="187" y="13"/>
                  </a:lnTo>
                  <a:lnTo>
                    <a:pt x="187" y="15"/>
                  </a:lnTo>
                  <a:lnTo>
                    <a:pt x="187" y="19"/>
                  </a:lnTo>
                  <a:lnTo>
                    <a:pt x="187" y="21"/>
                  </a:lnTo>
                  <a:lnTo>
                    <a:pt x="185" y="25"/>
                  </a:lnTo>
                  <a:lnTo>
                    <a:pt x="183" y="29"/>
                  </a:lnTo>
                  <a:lnTo>
                    <a:pt x="181" y="31"/>
                  </a:lnTo>
                  <a:lnTo>
                    <a:pt x="179" y="34"/>
                  </a:lnTo>
                  <a:lnTo>
                    <a:pt x="177" y="36"/>
                  </a:lnTo>
                  <a:lnTo>
                    <a:pt x="175" y="36"/>
                  </a:lnTo>
                  <a:lnTo>
                    <a:pt x="179" y="38"/>
                  </a:lnTo>
                  <a:lnTo>
                    <a:pt x="181" y="40"/>
                  </a:lnTo>
                  <a:lnTo>
                    <a:pt x="183" y="42"/>
                  </a:lnTo>
                  <a:lnTo>
                    <a:pt x="187" y="42"/>
                  </a:lnTo>
                  <a:lnTo>
                    <a:pt x="189" y="42"/>
                  </a:lnTo>
                  <a:lnTo>
                    <a:pt x="190" y="44"/>
                  </a:lnTo>
                  <a:lnTo>
                    <a:pt x="192" y="46"/>
                  </a:lnTo>
                  <a:lnTo>
                    <a:pt x="194" y="48"/>
                  </a:lnTo>
                  <a:lnTo>
                    <a:pt x="194" y="55"/>
                  </a:lnTo>
                  <a:lnTo>
                    <a:pt x="189" y="55"/>
                  </a:lnTo>
                  <a:lnTo>
                    <a:pt x="185" y="57"/>
                  </a:lnTo>
                  <a:lnTo>
                    <a:pt x="181" y="57"/>
                  </a:lnTo>
                  <a:lnTo>
                    <a:pt x="179" y="55"/>
                  </a:lnTo>
                  <a:lnTo>
                    <a:pt x="177" y="55"/>
                  </a:lnTo>
                  <a:lnTo>
                    <a:pt x="173" y="55"/>
                  </a:lnTo>
                  <a:lnTo>
                    <a:pt x="169" y="55"/>
                  </a:lnTo>
                  <a:lnTo>
                    <a:pt x="165" y="55"/>
                  </a:lnTo>
                  <a:lnTo>
                    <a:pt x="164" y="55"/>
                  </a:lnTo>
                  <a:lnTo>
                    <a:pt x="162" y="55"/>
                  </a:lnTo>
                  <a:lnTo>
                    <a:pt x="160" y="57"/>
                  </a:lnTo>
                  <a:lnTo>
                    <a:pt x="156" y="59"/>
                  </a:lnTo>
                  <a:lnTo>
                    <a:pt x="154" y="61"/>
                  </a:lnTo>
                  <a:lnTo>
                    <a:pt x="150" y="63"/>
                  </a:lnTo>
                  <a:lnTo>
                    <a:pt x="148" y="65"/>
                  </a:lnTo>
                  <a:lnTo>
                    <a:pt x="144" y="65"/>
                  </a:lnTo>
                  <a:lnTo>
                    <a:pt x="139" y="65"/>
                  </a:lnTo>
                  <a:lnTo>
                    <a:pt x="135" y="63"/>
                  </a:lnTo>
                  <a:lnTo>
                    <a:pt x="131" y="63"/>
                  </a:lnTo>
                  <a:lnTo>
                    <a:pt x="129" y="61"/>
                  </a:lnTo>
                  <a:lnTo>
                    <a:pt x="125" y="61"/>
                  </a:lnTo>
                  <a:lnTo>
                    <a:pt x="123" y="59"/>
                  </a:lnTo>
                  <a:lnTo>
                    <a:pt x="121" y="59"/>
                  </a:lnTo>
                  <a:lnTo>
                    <a:pt x="119" y="59"/>
                  </a:lnTo>
                  <a:lnTo>
                    <a:pt x="116" y="59"/>
                  </a:lnTo>
                  <a:lnTo>
                    <a:pt x="112" y="61"/>
                  </a:lnTo>
                  <a:lnTo>
                    <a:pt x="104" y="61"/>
                  </a:lnTo>
                  <a:lnTo>
                    <a:pt x="96" y="63"/>
                  </a:lnTo>
                  <a:lnTo>
                    <a:pt x="89" y="65"/>
                  </a:lnTo>
                  <a:lnTo>
                    <a:pt x="81" y="67"/>
                  </a:lnTo>
                  <a:lnTo>
                    <a:pt x="75" y="69"/>
                  </a:lnTo>
                  <a:lnTo>
                    <a:pt x="71" y="71"/>
                  </a:lnTo>
                  <a:lnTo>
                    <a:pt x="66" y="71"/>
                  </a:lnTo>
                  <a:lnTo>
                    <a:pt x="60" y="71"/>
                  </a:lnTo>
                  <a:lnTo>
                    <a:pt x="54" y="73"/>
                  </a:lnTo>
                  <a:lnTo>
                    <a:pt x="48" y="73"/>
                  </a:lnTo>
                  <a:lnTo>
                    <a:pt x="43" y="75"/>
                  </a:lnTo>
                  <a:lnTo>
                    <a:pt x="37" y="75"/>
                  </a:lnTo>
                  <a:lnTo>
                    <a:pt x="33" y="73"/>
                  </a:lnTo>
                  <a:lnTo>
                    <a:pt x="29" y="71"/>
                  </a:lnTo>
                  <a:lnTo>
                    <a:pt x="29" y="63"/>
                  </a:lnTo>
                  <a:lnTo>
                    <a:pt x="23" y="63"/>
                  </a:lnTo>
                  <a:lnTo>
                    <a:pt x="20" y="61"/>
                  </a:lnTo>
                  <a:lnTo>
                    <a:pt x="16" y="61"/>
                  </a:lnTo>
                  <a:lnTo>
                    <a:pt x="12" y="59"/>
                  </a:lnTo>
                  <a:lnTo>
                    <a:pt x="8" y="59"/>
                  </a:lnTo>
                  <a:lnTo>
                    <a:pt x="6" y="57"/>
                  </a:lnTo>
                  <a:lnTo>
                    <a:pt x="2" y="55"/>
                  </a:lnTo>
                  <a:lnTo>
                    <a:pt x="0" y="54"/>
                  </a:lnTo>
                  <a:lnTo>
                    <a:pt x="4" y="52"/>
                  </a:lnTo>
                  <a:lnTo>
                    <a:pt x="8" y="52"/>
                  </a:lnTo>
                  <a:lnTo>
                    <a:pt x="12" y="50"/>
                  </a:lnTo>
                  <a:lnTo>
                    <a:pt x="16" y="50"/>
                  </a:lnTo>
                  <a:lnTo>
                    <a:pt x="20" y="48"/>
                  </a:lnTo>
                  <a:lnTo>
                    <a:pt x="23" y="48"/>
                  </a:lnTo>
                  <a:lnTo>
                    <a:pt x="27" y="48"/>
                  </a:lnTo>
                  <a:lnTo>
                    <a:pt x="31" y="48"/>
                  </a:lnTo>
                  <a:lnTo>
                    <a:pt x="35" y="48"/>
                  </a:lnTo>
                  <a:lnTo>
                    <a:pt x="41" y="48"/>
                  </a:lnTo>
                  <a:lnTo>
                    <a:pt x="45" y="48"/>
                  </a:lnTo>
                  <a:lnTo>
                    <a:pt x="50" y="50"/>
                  </a:lnTo>
                  <a:lnTo>
                    <a:pt x="54" y="50"/>
                  </a:lnTo>
                  <a:lnTo>
                    <a:pt x="58" y="50"/>
                  </a:lnTo>
                  <a:lnTo>
                    <a:pt x="62" y="50"/>
                  </a:lnTo>
                  <a:lnTo>
                    <a:pt x="68" y="50"/>
                  </a:lnTo>
                  <a:lnTo>
                    <a:pt x="37" y="44"/>
                  </a:lnTo>
                  <a:lnTo>
                    <a:pt x="8" y="42"/>
                  </a:lnTo>
                  <a:lnTo>
                    <a:pt x="14" y="40"/>
                  </a:lnTo>
                  <a:lnTo>
                    <a:pt x="20" y="38"/>
                  </a:lnTo>
                  <a:lnTo>
                    <a:pt x="25" y="38"/>
                  </a:lnTo>
                  <a:lnTo>
                    <a:pt x="31" y="36"/>
                  </a:lnTo>
                  <a:lnTo>
                    <a:pt x="39" y="34"/>
                  </a:lnTo>
                  <a:lnTo>
                    <a:pt x="45" y="32"/>
                  </a:lnTo>
                  <a:lnTo>
                    <a:pt x="50" y="31"/>
                  </a:lnTo>
                  <a:lnTo>
                    <a:pt x="54" y="29"/>
                  </a:lnTo>
                  <a:lnTo>
                    <a:pt x="50" y="29"/>
                  </a:lnTo>
                  <a:lnTo>
                    <a:pt x="45" y="29"/>
                  </a:lnTo>
                  <a:lnTo>
                    <a:pt x="41" y="29"/>
                  </a:lnTo>
                  <a:lnTo>
                    <a:pt x="35" y="31"/>
                  </a:lnTo>
                  <a:lnTo>
                    <a:pt x="31" y="32"/>
                  </a:lnTo>
                  <a:lnTo>
                    <a:pt x="25" y="34"/>
                  </a:lnTo>
                  <a:lnTo>
                    <a:pt x="22" y="34"/>
                  </a:lnTo>
                  <a:lnTo>
                    <a:pt x="16" y="34"/>
                  </a:lnTo>
                  <a:lnTo>
                    <a:pt x="16" y="34"/>
                  </a:lnTo>
                  <a:lnTo>
                    <a:pt x="16" y="34"/>
                  </a:lnTo>
                  <a:lnTo>
                    <a:pt x="16" y="32"/>
                  </a:lnTo>
                  <a:lnTo>
                    <a:pt x="16" y="31"/>
                  </a:lnTo>
                  <a:lnTo>
                    <a:pt x="18" y="29"/>
                  </a:lnTo>
                  <a:lnTo>
                    <a:pt x="18" y="27"/>
                  </a:lnTo>
                  <a:lnTo>
                    <a:pt x="18" y="27"/>
                  </a:lnTo>
                  <a:lnTo>
                    <a:pt x="16" y="25"/>
                  </a:lnTo>
                  <a:lnTo>
                    <a:pt x="16" y="25"/>
                  </a:lnTo>
                  <a:lnTo>
                    <a:pt x="18" y="25"/>
                  </a:lnTo>
                  <a:lnTo>
                    <a:pt x="18" y="25"/>
                  </a:lnTo>
                  <a:lnTo>
                    <a:pt x="18" y="25"/>
                  </a:lnTo>
                  <a:lnTo>
                    <a:pt x="18" y="25"/>
                  </a:lnTo>
                  <a:lnTo>
                    <a:pt x="18" y="23"/>
                  </a:lnTo>
                  <a:lnTo>
                    <a:pt x="18" y="23"/>
                  </a:lnTo>
                  <a:lnTo>
                    <a:pt x="18" y="23"/>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09" name="Freeform 263"/>
            <p:cNvSpPr>
              <a:spLocks/>
            </p:cNvSpPr>
            <p:nvPr/>
          </p:nvSpPr>
          <p:spPr bwMode="auto">
            <a:xfrm>
              <a:off x="1816" y="1526"/>
              <a:ext cx="94" cy="93"/>
            </a:xfrm>
            <a:custGeom>
              <a:avLst/>
              <a:gdLst>
                <a:gd name="T0" fmla="*/ 52 w 94"/>
                <a:gd name="T1" fmla="*/ 11 h 86"/>
                <a:gd name="T2" fmla="*/ 58 w 94"/>
                <a:gd name="T3" fmla="*/ 8 h 86"/>
                <a:gd name="T4" fmla="*/ 63 w 94"/>
                <a:gd name="T5" fmla="*/ 2 h 86"/>
                <a:gd name="T6" fmla="*/ 69 w 94"/>
                <a:gd name="T7" fmla="*/ 0 h 86"/>
                <a:gd name="T8" fmla="*/ 69 w 94"/>
                <a:gd name="T9" fmla="*/ 2 h 86"/>
                <a:gd name="T10" fmla="*/ 65 w 94"/>
                <a:gd name="T11" fmla="*/ 9 h 86"/>
                <a:gd name="T12" fmla="*/ 62 w 94"/>
                <a:gd name="T13" fmla="*/ 17 h 86"/>
                <a:gd name="T14" fmla="*/ 54 w 94"/>
                <a:gd name="T15" fmla="*/ 21 h 86"/>
                <a:gd name="T16" fmla="*/ 54 w 94"/>
                <a:gd name="T17" fmla="*/ 23 h 86"/>
                <a:gd name="T18" fmla="*/ 56 w 94"/>
                <a:gd name="T19" fmla="*/ 23 h 86"/>
                <a:gd name="T20" fmla="*/ 60 w 94"/>
                <a:gd name="T21" fmla="*/ 23 h 86"/>
                <a:gd name="T22" fmla="*/ 62 w 94"/>
                <a:gd name="T23" fmla="*/ 21 h 86"/>
                <a:gd name="T24" fmla="*/ 63 w 94"/>
                <a:gd name="T25" fmla="*/ 23 h 86"/>
                <a:gd name="T26" fmla="*/ 62 w 94"/>
                <a:gd name="T27" fmla="*/ 25 h 86"/>
                <a:gd name="T28" fmla="*/ 62 w 94"/>
                <a:gd name="T29" fmla="*/ 27 h 86"/>
                <a:gd name="T30" fmla="*/ 60 w 94"/>
                <a:gd name="T31" fmla="*/ 31 h 86"/>
                <a:gd name="T32" fmla="*/ 62 w 94"/>
                <a:gd name="T33" fmla="*/ 32 h 86"/>
                <a:gd name="T34" fmla="*/ 69 w 94"/>
                <a:gd name="T35" fmla="*/ 34 h 86"/>
                <a:gd name="T36" fmla="*/ 83 w 94"/>
                <a:gd name="T37" fmla="*/ 38 h 86"/>
                <a:gd name="T38" fmla="*/ 92 w 94"/>
                <a:gd name="T39" fmla="*/ 38 h 86"/>
                <a:gd name="T40" fmla="*/ 92 w 94"/>
                <a:gd name="T41" fmla="*/ 40 h 86"/>
                <a:gd name="T42" fmla="*/ 88 w 94"/>
                <a:gd name="T43" fmla="*/ 42 h 86"/>
                <a:gd name="T44" fmla="*/ 85 w 94"/>
                <a:gd name="T45" fmla="*/ 46 h 86"/>
                <a:gd name="T46" fmla="*/ 83 w 94"/>
                <a:gd name="T47" fmla="*/ 48 h 86"/>
                <a:gd name="T48" fmla="*/ 83 w 94"/>
                <a:gd name="T49" fmla="*/ 50 h 86"/>
                <a:gd name="T50" fmla="*/ 86 w 94"/>
                <a:gd name="T51" fmla="*/ 52 h 86"/>
                <a:gd name="T52" fmla="*/ 90 w 94"/>
                <a:gd name="T53" fmla="*/ 55 h 86"/>
                <a:gd name="T54" fmla="*/ 94 w 94"/>
                <a:gd name="T55" fmla="*/ 57 h 86"/>
                <a:gd name="T56" fmla="*/ 88 w 94"/>
                <a:gd name="T57" fmla="*/ 63 h 86"/>
                <a:gd name="T58" fmla="*/ 77 w 94"/>
                <a:gd name="T59" fmla="*/ 67 h 86"/>
                <a:gd name="T60" fmla="*/ 69 w 94"/>
                <a:gd name="T61" fmla="*/ 73 h 86"/>
                <a:gd name="T62" fmla="*/ 60 w 94"/>
                <a:gd name="T63" fmla="*/ 80 h 86"/>
                <a:gd name="T64" fmla="*/ 48 w 94"/>
                <a:gd name="T65" fmla="*/ 75 h 86"/>
                <a:gd name="T66" fmla="*/ 50 w 94"/>
                <a:gd name="T67" fmla="*/ 75 h 86"/>
                <a:gd name="T68" fmla="*/ 52 w 94"/>
                <a:gd name="T69" fmla="*/ 73 h 86"/>
                <a:gd name="T70" fmla="*/ 54 w 94"/>
                <a:gd name="T71" fmla="*/ 73 h 86"/>
                <a:gd name="T72" fmla="*/ 56 w 94"/>
                <a:gd name="T73" fmla="*/ 71 h 86"/>
                <a:gd name="T74" fmla="*/ 40 w 94"/>
                <a:gd name="T75" fmla="*/ 71 h 86"/>
                <a:gd name="T76" fmla="*/ 27 w 94"/>
                <a:gd name="T77" fmla="*/ 71 h 86"/>
                <a:gd name="T78" fmla="*/ 15 w 94"/>
                <a:gd name="T79" fmla="*/ 71 h 86"/>
                <a:gd name="T80" fmla="*/ 6 w 94"/>
                <a:gd name="T81" fmla="*/ 71 h 86"/>
                <a:gd name="T82" fmla="*/ 4 w 94"/>
                <a:gd name="T83" fmla="*/ 71 h 86"/>
                <a:gd name="T84" fmla="*/ 2 w 94"/>
                <a:gd name="T85" fmla="*/ 69 h 86"/>
                <a:gd name="T86" fmla="*/ 2 w 94"/>
                <a:gd name="T87" fmla="*/ 69 h 86"/>
                <a:gd name="T88" fmla="*/ 0 w 94"/>
                <a:gd name="T89" fmla="*/ 67 h 86"/>
                <a:gd name="T90" fmla="*/ 4 w 94"/>
                <a:gd name="T91" fmla="*/ 61 h 86"/>
                <a:gd name="T92" fmla="*/ 12 w 94"/>
                <a:gd name="T93" fmla="*/ 54 h 86"/>
                <a:gd name="T94" fmla="*/ 19 w 94"/>
                <a:gd name="T95" fmla="*/ 48 h 86"/>
                <a:gd name="T96" fmla="*/ 27 w 94"/>
                <a:gd name="T97" fmla="*/ 44 h 86"/>
                <a:gd name="T98" fmla="*/ 31 w 94"/>
                <a:gd name="T99" fmla="*/ 34 h 86"/>
                <a:gd name="T100" fmla="*/ 37 w 94"/>
                <a:gd name="T101" fmla="*/ 25 h 86"/>
                <a:gd name="T102" fmla="*/ 40 w 94"/>
                <a:gd name="T103" fmla="*/ 15 h 86"/>
                <a:gd name="T104" fmla="*/ 50 w 94"/>
                <a:gd name="T105" fmla="*/ 11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4" h="86">
                  <a:moveTo>
                    <a:pt x="50" y="11"/>
                  </a:moveTo>
                  <a:lnTo>
                    <a:pt x="52" y="11"/>
                  </a:lnTo>
                  <a:lnTo>
                    <a:pt x="54" y="9"/>
                  </a:lnTo>
                  <a:lnTo>
                    <a:pt x="58" y="8"/>
                  </a:lnTo>
                  <a:lnTo>
                    <a:pt x="60" y="4"/>
                  </a:lnTo>
                  <a:lnTo>
                    <a:pt x="63" y="2"/>
                  </a:lnTo>
                  <a:lnTo>
                    <a:pt x="67" y="0"/>
                  </a:lnTo>
                  <a:lnTo>
                    <a:pt x="69" y="0"/>
                  </a:lnTo>
                  <a:lnTo>
                    <a:pt x="69" y="0"/>
                  </a:lnTo>
                  <a:lnTo>
                    <a:pt x="69" y="2"/>
                  </a:lnTo>
                  <a:lnTo>
                    <a:pt x="67" y="6"/>
                  </a:lnTo>
                  <a:lnTo>
                    <a:pt x="65" y="9"/>
                  </a:lnTo>
                  <a:lnTo>
                    <a:pt x="63" y="13"/>
                  </a:lnTo>
                  <a:lnTo>
                    <a:pt x="62" y="17"/>
                  </a:lnTo>
                  <a:lnTo>
                    <a:pt x="58" y="19"/>
                  </a:lnTo>
                  <a:lnTo>
                    <a:pt x="54" y="21"/>
                  </a:lnTo>
                  <a:lnTo>
                    <a:pt x="52" y="21"/>
                  </a:lnTo>
                  <a:lnTo>
                    <a:pt x="54" y="23"/>
                  </a:lnTo>
                  <a:lnTo>
                    <a:pt x="54" y="23"/>
                  </a:lnTo>
                  <a:lnTo>
                    <a:pt x="56" y="23"/>
                  </a:lnTo>
                  <a:lnTo>
                    <a:pt x="58" y="23"/>
                  </a:lnTo>
                  <a:lnTo>
                    <a:pt x="60" y="23"/>
                  </a:lnTo>
                  <a:lnTo>
                    <a:pt x="60" y="23"/>
                  </a:lnTo>
                  <a:lnTo>
                    <a:pt x="62" y="21"/>
                  </a:lnTo>
                  <a:lnTo>
                    <a:pt x="63" y="21"/>
                  </a:lnTo>
                  <a:lnTo>
                    <a:pt x="63" y="23"/>
                  </a:lnTo>
                  <a:lnTo>
                    <a:pt x="63" y="23"/>
                  </a:lnTo>
                  <a:lnTo>
                    <a:pt x="62" y="25"/>
                  </a:lnTo>
                  <a:lnTo>
                    <a:pt x="62" y="27"/>
                  </a:lnTo>
                  <a:lnTo>
                    <a:pt x="62" y="27"/>
                  </a:lnTo>
                  <a:lnTo>
                    <a:pt x="60" y="29"/>
                  </a:lnTo>
                  <a:lnTo>
                    <a:pt x="60" y="31"/>
                  </a:lnTo>
                  <a:lnTo>
                    <a:pt x="60" y="31"/>
                  </a:lnTo>
                  <a:lnTo>
                    <a:pt x="62" y="32"/>
                  </a:lnTo>
                  <a:lnTo>
                    <a:pt x="65" y="34"/>
                  </a:lnTo>
                  <a:lnTo>
                    <a:pt x="69" y="34"/>
                  </a:lnTo>
                  <a:lnTo>
                    <a:pt x="77" y="36"/>
                  </a:lnTo>
                  <a:lnTo>
                    <a:pt x="83" y="38"/>
                  </a:lnTo>
                  <a:lnTo>
                    <a:pt x="88" y="38"/>
                  </a:lnTo>
                  <a:lnTo>
                    <a:pt x="92" y="38"/>
                  </a:lnTo>
                  <a:lnTo>
                    <a:pt x="92" y="40"/>
                  </a:lnTo>
                  <a:lnTo>
                    <a:pt x="92" y="40"/>
                  </a:lnTo>
                  <a:lnTo>
                    <a:pt x="90" y="42"/>
                  </a:lnTo>
                  <a:lnTo>
                    <a:pt x="88" y="42"/>
                  </a:lnTo>
                  <a:lnTo>
                    <a:pt x="86" y="44"/>
                  </a:lnTo>
                  <a:lnTo>
                    <a:pt x="85" y="46"/>
                  </a:lnTo>
                  <a:lnTo>
                    <a:pt x="85" y="46"/>
                  </a:lnTo>
                  <a:lnTo>
                    <a:pt x="83" y="48"/>
                  </a:lnTo>
                  <a:lnTo>
                    <a:pt x="83" y="48"/>
                  </a:lnTo>
                  <a:lnTo>
                    <a:pt x="83" y="50"/>
                  </a:lnTo>
                  <a:lnTo>
                    <a:pt x="85" y="52"/>
                  </a:lnTo>
                  <a:lnTo>
                    <a:pt x="86" y="52"/>
                  </a:lnTo>
                  <a:lnTo>
                    <a:pt x="88" y="54"/>
                  </a:lnTo>
                  <a:lnTo>
                    <a:pt x="90" y="55"/>
                  </a:lnTo>
                  <a:lnTo>
                    <a:pt x="92" y="55"/>
                  </a:lnTo>
                  <a:lnTo>
                    <a:pt x="94" y="57"/>
                  </a:lnTo>
                  <a:lnTo>
                    <a:pt x="94" y="59"/>
                  </a:lnTo>
                  <a:lnTo>
                    <a:pt x="88" y="63"/>
                  </a:lnTo>
                  <a:lnTo>
                    <a:pt x="83" y="65"/>
                  </a:lnTo>
                  <a:lnTo>
                    <a:pt x="77" y="67"/>
                  </a:lnTo>
                  <a:lnTo>
                    <a:pt x="73" y="71"/>
                  </a:lnTo>
                  <a:lnTo>
                    <a:pt x="69" y="73"/>
                  </a:lnTo>
                  <a:lnTo>
                    <a:pt x="63" y="77"/>
                  </a:lnTo>
                  <a:lnTo>
                    <a:pt x="60" y="80"/>
                  </a:lnTo>
                  <a:lnTo>
                    <a:pt x="54" y="86"/>
                  </a:lnTo>
                  <a:lnTo>
                    <a:pt x="48" y="75"/>
                  </a:lnTo>
                  <a:lnTo>
                    <a:pt x="50" y="75"/>
                  </a:lnTo>
                  <a:lnTo>
                    <a:pt x="50" y="75"/>
                  </a:lnTo>
                  <a:lnTo>
                    <a:pt x="52" y="75"/>
                  </a:lnTo>
                  <a:lnTo>
                    <a:pt x="52" y="73"/>
                  </a:lnTo>
                  <a:lnTo>
                    <a:pt x="54" y="73"/>
                  </a:lnTo>
                  <a:lnTo>
                    <a:pt x="54" y="73"/>
                  </a:lnTo>
                  <a:lnTo>
                    <a:pt x="56" y="71"/>
                  </a:lnTo>
                  <a:lnTo>
                    <a:pt x="56" y="71"/>
                  </a:lnTo>
                  <a:lnTo>
                    <a:pt x="48" y="71"/>
                  </a:lnTo>
                  <a:lnTo>
                    <a:pt x="40" y="71"/>
                  </a:lnTo>
                  <a:lnTo>
                    <a:pt x="35" y="71"/>
                  </a:lnTo>
                  <a:lnTo>
                    <a:pt x="27" y="71"/>
                  </a:lnTo>
                  <a:lnTo>
                    <a:pt x="21" y="71"/>
                  </a:lnTo>
                  <a:lnTo>
                    <a:pt x="15" y="71"/>
                  </a:lnTo>
                  <a:lnTo>
                    <a:pt x="10" y="71"/>
                  </a:lnTo>
                  <a:lnTo>
                    <a:pt x="6" y="71"/>
                  </a:lnTo>
                  <a:lnTo>
                    <a:pt x="6" y="71"/>
                  </a:lnTo>
                  <a:lnTo>
                    <a:pt x="4" y="71"/>
                  </a:lnTo>
                  <a:lnTo>
                    <a:pt x="4" y="71"/>
                  </a:lnTo>
                  <a:lnTo>
                    <a:pt x="2" y="69"/>
                  </a:lnTo>
                  <a:lnTo>
                    <a:pt x="2" y="69"/>
                  </a:lnTo>
                  <a:lnTo>
                    <a:pt x="2" y="69"/>
                  </a:lnTo>
                  <a:lnTo>
                    <a:pt x="0" y="67"/>
                  </a:lnTo>
                  <a:lnTo>
                    <a:pt x="0" y="67"/>
                  </a:lnTo>
                  <a:lnTo>
                    <a:pt x="2" y="63"/>
                  </a:lnTo>
                  <a:lnTo>
                    <a:pt x="4" y="61"/>
                  </a:lnTo>
                  <a:lnTo>
                    <a:pt x="8" y="57"/>
                  </a:lnTo>
                  <a:lnTo>
                    <a:pt x="12" y="54"/>
                  </a:lnTo>
                  <a:lnTo>
                    <a:pt x="15" y="52"/>
                  </a:lnTo>
                  <a:lnTo>
                    <a:pt x="19" y="48"/>
                  </a:lnTo>
                  <a:lnTo>
                    <a:pt x="23" y="46"/>
                  </a:lnTo>
                  <a:lnTo>
                    <a:pt x="27" y="44"/>
                  </a:lnTo>
                  <a:lnTo>
                    <a:pt x="29" y="38"/>
                  </a:lnTo>
                  <a:lnTo>
                    <a:pt x="31" y="34"/>
                  </a:lnTo>
                  <a:lnTo>
                    <a:pt x="35" y="29"/>
                  </a:lnTo>
                  <a:lnTo>
                    <a:pt x="37" y="25"/>
                  </a:lnTo>
                  <a:lnTo>
                    <a:pt x="39" y="19"/>
                  </a:lnTo>
                  <a:lnTo>
                    <a:pt x="40" y="15"/>
                  </a:lnTo>
                  <a:lnTo>
                    <a:pt x="44" y="13"/>
                  </a:lnTo>
                  <a:lnTo>
                    <a:pt x="50" y="11"/>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10" name="Freeform 264"/>
            <p:cNvSpPr>
              <a:spLocks/>
            </p:cNvSpPr>
            <p:nvPr/>
          </p:nvSpPr>
          <p:spPr bwMode="auto">
            <a:xfrm>
              <a:off x="1340" y="1066"/>
              <a:ext cx="96" cy="31"/>
            </a:xfrm>
            <a:custGeom>
              <a:avLst/>
              <a:gdLst>
                <a:gd name="T0" fmla="*/ 29 w 96"/>
                <a:gd name="T1" fmla="*/ 29 h 29"/>
                <a:gd name="T2" fmla="*/ 37 w 96"/>
                <a:gd name="T3" fmla="*/ 25 h 29"/>
                <a:gd name="T4" fmla="*/ 46 w 96"/>
                <a:gd name="T5" fmla="*/ 24 h 29"/>
                <a:gd name="T6" fmla="*/ 56 w 96"/>
                <a:gd name="T7" fmla="*/ 22 h 29"/>
                <a:gd name="T8" fmla="*/ 66 w 96"/>
                <a:gd name="T9" fmla="*/ 20 h 29"/>
                <a:gd name="T10" fmla="*/ 73 w 96"/>
                <a:gd name="T11" fmla="*/ 18 h 29"/>
                <a:gd name="T12" fmla="*/ 83 w 96"/>
                <a:gd name="T13" fmla="*/ 14 h 29"/>
                <a:gd name="T14" fmla="*/ 90 w 96"/>
                <a:gd name="T15" fmla="*/ 12 h 29"/>
                <a:gd name="T16" fmla="*/ 96 w 96"/>
                <a:gd name="T17" fmla="*/ 6 h 29"/>
                <a:gd name="T18" fmla="*/ 94 w 96"/>
                <a:gd name="T19" fmla="*/ 6 h 29"/>
                <a:gd name="T20" fmla="*/ 92 w 96"/>
                <a:gd name="T21" fmla="*/ 6 h 29"/>
                <a:gd name="T22" fmla="*/ 89 w 96"/>
                <a:gd name="T23" fmla="*/ 4 h 29"/>
                <a:gd name="T24" fmla="*/ 87 w 96"/>
                <a:gd name="T25" fmla="*/ 4 h 29"/>
                <a:gd name="T26" fmla="*/ 85 w 96"/>
                <a:gd name="T27" fmla="*/ 2 h 29"/>
                <a:gd name="T28" fmla="*/ 83 w 96"/>
                <a:gd name="T29" fmla="*/ 2 h 29"/>
                <a:gd name="T30" fmla="*/ 79 w 96"/>
                <a:gd name="T31" fmla="*/ 0 h 29"/>
                <a:gd name="T32" fmla="*/ 77 w 96"/>
                <a:gd name="T33" fmla="*/ 0 h 29"/>
                <a:gd name="T34" fmla="*/ 69 w 96"/>
                <a:gd name="T35" fmla="*/ 2 h 29"/>
                <a:gd name="T36" fmla="*/ 60 w 96"/>
                <a:gd name="T37" fmla="*/ 4 h 29"/>
                <a:gd name="T38" fmla="*/ 48 w 96"/>
                <a:gd name="T39" fmla="*/ 8 h 29"/>
                <a:gd name="T40" fmla="*/ 35 w 96"/>
                <a:gd name="T41" fmla="*/ 12 h 29"/>
                <a:gd name="T42" fmla="*/ 23 w 96"/>
                <a:gd name="T43" fmla="*/ 16 h 29"/>
                <a:gd name="T44" fmla="*/ 14 w 96"/>
                <a:gd name="T45" fmla="*/ 20 h 29"/>
                <a:gd name="T46" fmla="*/ 4 w 96"/>
                <a:gd name="T47" fmla="*/ 25 h 29"/>
                <a:gd name="T48" fmla="*/ 0 w 96"/>
                <a:gd name="T49" fmla="*/ 29 h 29"/>
                <a:gd name="T50" fmla="*/ 29 w 96"/>
                <a:gd name="T51"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6" h="29">
                  <a:moveTo>
                    <a:pt x="29" y="29"/>
                  </a:moveTo>
                  <a:lnTo>
                    <a:pt x="37" y="25"/>
                  </a:lnTo>
                  <a:lnTo>
                    <a:pt x="46" y="24"/>
                  </a:lnTo>
                  <a:lnTo>
                    <a:pt x="56" y="22"/>
                  </a:lnTo>
                  <a:lnTo>
                    <a:pt x="66" y="20"/>
                  </a:lnTo>
                  <a:lnTo>
                    <a:pt x="73" y="18"/>
                  </a:lnTo>
                  <a:lnTo>
                    <a:pt x="83" y="14"/>
                  </a:lnTo>
                  <a:lnTo>
                    <a:pt x="90" y="12"/>
                  </a:lnTo>
                  <a:lnTo>
                    <a:pt x="96" y="6"/>
                  </a:lnTo>
                  <a:lnTo>
                    <a:pt x="94" y="6"/>
                  </a:lnTo>
                  <a:lnTo>
                    <a:pt x="92" y="6"/>
                  </a:lnTo>
                  <a:lnTo>
                    <a:pt x="89" y="4"/>
                  </a:lnTo>
                  <a:lnTo>
                    <a:pt x="87" y="4"/>
                  </a:lnTo>
                  <a:lnTo>
                    <a:pt x="85" y="2"/>
                  </a:lnTo>
                  <a:lnTo>
                    <a:pt x="83" y="2"/>
                  </a:lnTo>
                  <a:lnTo>
                    <a:pt x="79" y="0"/>
                  </a:lnTo>
                  <a:lnTo>
                    <a:pt x="77" y="0"/>
                  </a:lnTo>
                  <a:lnTo>
                    <a:pt x="69" y="2"/>
                  </a:lnTo>
                  <a:lnTo>
                    <a:pt x="60" y="4"/>
                  </a:lnTo>
                  <a:lnTo>
                    <a:pt x="48" y="8"/>
                  </a:lnTo>
                  <a:lnTo>
                    <a:pt x="35" y="12"/>
                  </a:lnTo>
                  <a:lnTo>
                    <a:pt x="23" y="16"/>
                  </a:lnTo>
                  <a:lnTo>
                    <a:pt x="14" y="20"/>
                  </a:lnTo>
                  <a:lnTo>
                    <a:pt x="4" y="25"/>
                  </a:lnTo>
                  <a:lnTo>
                    <a:pt x="0" y="29"/>
                  </a:lnTo>
                  <a:lnTo>
                    <a:pt x="29" y="29"/>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11" name="Freeform 265"/>
            <p:cNvSpPr>
              <a:spLocks/>
            </p:cNvSpPr>
            <p:nvPr/>
          </p:nvSpPr>
          <p:spPr bwMode="auto">
            <a:xfrm>
              <a:off x="1388" y="1079"/>
              <a:ext cx="133" cy="41"/>
            </a:xfrm>
            <a:custGeom>
              <a:avLst/>
              <a:gdLst>
                <a:gd name="T0" fmla="*/ 4 w 133"/>
                <a:gd name="T1" fmla="*/ 27 h 38"/>
                <a:gd name="T2" fmla="*/ 10 w 133"/>
                <a:gd name="T3" fmla="*/ 25 h 38"/>
                <a:gd name="T4" fmla="*/ 19 w 133"/>
                <a:gd name="T5" fmla="*/ 25 h 38"/>
                <a:gd name="T6" fmla="*/ 27 w 133"/>
                <a:gd name="T7" fmla="*/ 25 h 38"/>
                <a:gd name="T8" fmla="*/ 29 w 133"/>
                <a:gd name="T9" fmla="*/ 25 h 38"/>
                <a:gd name="T10" fmla="*/ 27 w 133"/>
                <a:gd name="T11" fmla="*/ 27 h 38"/>
                <a:gd name="T12" fmla="*/ 25 w 133"/>
                <a:gd name="T13" fmla="*/ 31 h 38"/>
                <a:gd name="T14" fmla="*/ 23 w 133"/>
                <a:gd name="T15" fmla="*/ 33 h 38"/>
                <a:gd name="T16" fmla="*/ 23 w 133"/>
                <a:gd name="T17" fmla="*/ 36 h 38"/>
                <a:gd name="T18" fmla="*/ 23 w 133"/>
                <a:gd name="T19" fmla="*/ 36 h 38"/>
                <a:gd name="T20" fmla="*/ 25 w 133"/>
                <a:gd name="T21" fmla="*/ 38 h 38"/>
                <a:gd name="T22" fmla="*/ 27 w 133"/>
                <a:gd name="T23" fmla="*/ 38 h 38"/>
                <a:gd name="T24" fmla="*/ 35 w 133"/>
                <a:gd name="T25" fmla="*/ 38 h 38"/>
                <a:gd name="T26" fmla="*/ 46 w 133"/>
                <a:gd name="T27" fmla="*/ 36 h 38"/>
                <a:gd name="T28" fmla="*/ 56 w 133"/>
                <a:gd name="T29" fmla="*/ 33 h 38"/>
                <a:gd name="T30" fmla="*/ 67 w 133"/>
                <a:gd name="T31" fmla="*/ 31 h 38"/>
                <a:gd name="T32" fmla="*/ 75 w 133"/>
                <a:gd name="T33" fmla="*/ 31 h 38"/>
                <a:gd name="T34" fmla="*/ 79 w 133"/>
                <a:gd name="T35" fmla="*/ 31 h 38"/>
                <a:gd name="T36" fmla="*/ 85 w 133"/>
                <a:gd name="T37" fmla="*/ 31 h 38"/>
                <a:gd name="T38" fmla="*/ 89 w 133"/>
                <a:gd name="T39" fmla="*/ 31 h 38"/>
                <a:gd name="T40" fmla="*/ 94 w 133"/>
                <a:gd name="T41" fmla="*/ 31 h 38"/>
                <a:gd name="T42" fmla="*/ 106 w 133"/>
                <a:gd name="T43" fmla="*/ 29 h 38"/>
                <a:gd name="T44" fmla="*/ 117 w 133"/>
                <a:gd name="T45" fmla="*/ 25 h 38"/>
                <a:gd name="T46" fmla="*/ 127 w 133"/>
                <a:gd name="T47" fmla="*/ 19 h 38"/>
                <a:gd name="T48" fmla="*/ 129 w 133"/>
                <a:gd name="T49" fmla="*/ 15 h 38"/>
                <a:gd name="T50" fmla="*/ 125 w 133"/>
                <a:gd name="T51" fmla="*/ 13 h 38"/>
                <a:gd name="T52" fmla="*/ 121 w 133"/>
                <a:gd name="T53" fmla="*/ 13 h 38"/>
                <a:gd name="T54" fmla="*/ 115 w 133"/>
                <a:gd name="T55" fmla="*/ 15 h 38"/>
                <a:gd name="T56" fmla="*/ 113 w 133"/>
                <a:gd name="T57" fmla="*/ 13 h 38"/>
                <a:gd name="T58" fmla="*/ 115 w 133"/>
                <a:gd name="T59" fmla="*/ 10 h 38"/>
                <a:gd name="T60" fmla="*/ 117 w 133"/>
                <a:gd name="T61" fmla="*/ 6 h 38"/>
                <a:gd name="T62" fmla="*/ 119 w 133"/>
                <a:gd name="T63" fmla="*/ 2 h 38"/>
                <a:gd name="T64" fmla="*/ 110 w 133"/>
                <a:gd name="T65" fmla="*/ 0 h 38"/>
                <a:gd name="T66" fmla="*/ 102 w 133"/>
                <a:gd name="T67" fmla="*/ 6 h 38"/>
                <a:gd name="T68" fmla="*/ 98 w 133"/>
                <a:gd name="T69" fmla="*/ 13 h 38"/>
                <a:gd name="T70" fmla="*/ 92 w 133"/>
                <a:gd name="T71" fmla="*/ 19 h 38"/>
                <a:gd name="T72" fmla="*/ 85 w 133"/>
                <a:gd name="T73" fmla="*/ 21 h 38"/>
                <a:gd name="T74" fmla="*/ 75 w 133"/>
                <a:gd name="T75" fmla="*/ 19 h 38"/>
                <a:gd name="T76" fmla="*/ 69 w 133"/>
                <a:gd name="T77" fmla="*/ 17 h 38"/>
                <a:gd name="T78" fmla="*/ 64 w 133"/>
                <a:gd name="T79" fmla="*/ 13 h 38"/>
                <a:gd name="T80" fmla="*/ 58 w 133"/>
                <a:gd name="T81" fmla="*/ 12 h 38"/>
                <a:gd name="T82" fmla="*/ 42 w 133"/>
                <a:gd name="T83" fmla="*/ 10 h 38"/>
                <a:gd name="T84" fmla="*/ 25 w 133"/>
                <a:gd name="T85" fmla="*/ 13 h 38"/>
                <a:gd name="T86" fmla="*/ 10 w 133"/>
                <a:gd name="T87" fmla="*/ 19 h 38"/>
                <a:gd name="T88" fmla="*/ 0 w 133"/>
                <a:gd name="T89" fmla="*/ 2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3" h="38">
                  <a:moveTo>
                    <a:pt x="0" y="27"/>
                  </a:moveTo>
                  <a:lnTo>
                    <a:pt x="4" y="27"/>
                  </a:lnTo>
                  <a:lnTo>
                    <a:pt x="6" y="27"/>
                  </a:lnTo>
                  <a:lnTo>
                    <a:pt x="10" y="25"/>
                  </a:lnTo>
                  <a:lnTo>
                    <a:pt x="16" y="25"/>
                  </a:lnTo>
                  <a:lnTo>
                    <a:pt x="19" y="25"/>
                  </a:lnTo>
                  <a:lnTo>
                    <a:pt x="23" y="25"/>
                  </a:lnTo>
                  <a:lnTo>
                    <a:pt x="27" y="25"/>
                  </a:lnTo>
                  <a:lnTo>
                    <a:pt x="31" y="25"/>
                  </a:lnTo>
                  <a:lnTo>
                    <a:pt x="29" y="25"/>
                  </a:lnTo>
                  <a:lnTo>
                    <a:pt x="29" y="25"/>
                  </a:lnTo>
                  <a:lnTo>
                    <a:pt x="27" y="27"/>
                  </a:lnTo>
                  <a:lnTo>
                    <a:pt x="25" y="29"/>
                  </a:lnTo>
                  <a:lnTo>
                    <a:pt x="25" y="31"/>
                  </a:lnTo>
                  <a:lnTo>
                    <a:pt x="23" y="33"/>
                  </a:lnTo>
                  <a:lnTo>
                    <a:pt x="23" y="33"/>
                  </a:lnTo>
                  <a:lnTo>
                    <a:pt x="23" y="35"/>
                  </a:lnTo>
                  <a:lnTo>
                    <a:pt x="23" y="36"/>
                  </a:lnTo>
                  <a:lnTo>
                    <a:pt x="23" y="36"/>
                  </a:lnTo>
                  <a:lnTo>
                    <a:pt x="23" y="36"/>
                  </a:lnTo>
                  <a:lnTo>
                    <a:pt x="25" y="38"/>
                  </a:lnTo>
                  <a:lnTo>
                    <a:pt x="25" y="38"/>
                  </a:lnTo>
                  <a:lnTo>
                    <a:pt x="27" y="38"/>
                  </a:lnTo>
                  <a:lnTo>
                    <a:pt x="27" y="38"/>
                  </a:lnTo>
                  <a:lnTo>
                    <a:pt x="29" y="38"/>
                  </a:lnTo>
                  <a:lnTo>
                    <a:pt x="35" y="38"/>
                  </a:lnTo>
                  <a:lnTo>
                    <a:pt x="41" y="36"/>
                  </a:lnTo>
                  <a:lnTo>
                    <a:pt x="46" y="36"/>
                  </a:lnTo>
                  <a:lnTo>
                    <a:pt x="50" y="35"/>
                  </a:lnTo>
                  <a:lnTo>
                    <a:pt x="56" y="33"/>
                  </a:lnTo>
                  <a:lnTo>
                    <a:pt x="62" y="31"/>
                  </a:lnTo>
                  <a:lnTo>
                    <a:pt x="67" y="31"/>
                  </a:lnTo>
                  <a:lnTo>
                    <a:pt x="73" y="31"/>
                  </a:lnTo>
                  <a:lnTo>
                    <a:pt x="75" y="31"/>
                  </a:lnTo>
                  <a:lnTo>
                    <a:pt x="75" y="31"/>
                  </a:lnTo>
                  <a:lnTo>
                    <a:pt x="79" y="31"/>
                  </a:lnTo>
                  <a:lnTo>
                    <a:pt x="81" y="31"/>
                  </a:lnTo>
                  <a:lnTo>
                    <a:pt x="85" y="31"/>
                  </a:lnTo>
                  <a:lnTo>
                    <a:pt x="87" y="31"/>
                  </a:lnTo>
                  <a:lnTo>
                    <a:pt x="89" y="31"/>
                  </a:lnTo>
                  <a:lnTo>
                    <a:pt x="89" y="31"/>
                  </a:lnTo>
                  <a:lnTo>
                    <a:pt x="94" y="31"/>
                  </a:lnTo>
                  <a:lnTo>
                    <a:pt x="100" y="29"/>
                  </a:lnTo>
                  <a:lnTo>
                    <a:pt x="106" y="29"/>
                  </a:lnTo>
                  <a:lnTo>
                    <a:pt x="112" y="27"/>
                  </a:lnTo>
                  <a:lnTo>
                    <a:pt x="117" y="25"/>
                  </a:lnTo>
                  <a:lnTo>
                    <a:pt x="123" y="23"/>
                  </a:lnTo>
                  <a:lnTo>
                    <a:pt x="127" y="19"/>
                  </a:lnTo>
                  <a:lnTo>
                    <a:pt x="133" y="17"/>
                  </a:lnTo>
                  <a:lnTo>
                    <a:pt x="129" y="15"/>
                  </a:lnTo>
                  <a:lnTo>
                    <a:pt x="127" y="15"/>
                  </a:lnTo>
                  <a:lnTo>
                    <a:pt x="125" y="13"/>
                  </a:lnTo>
                  <a:lnTo>
                    <a:pt x="123" y="13"/>
                  </a:lnTo>
                  <a:lnTo>
                    <a:pt x="121" y="13"/>
                  </a:lnTo>
                  <a:lnTo>
                    <a:pt x="117" y="15"/>
                  </a:lnTo>
                  <a:lnTo>
                    <a:pt x="115" y="15"/>
                  </a:lnTo>
                  <a:lnTo>
                    <a:pt x="113" y="15"/>
                  </a:lnTo>
                  <a:lnTo>
                    <a:pt x="113" y="13"/>
                  </a:lnTo>
                  <a:lnTo>
                    <a:pt x="115" y="12"/>
                  </a:lnTo>
                  <a:lnTo>
                    <a:pt x="115" y="10"/>
                  </a:lnTo>
                  <a:lnTo>
                    <a:pt x="117" y="8"/>
                  </a:lnTo>
                  <a:lnTo>
                    <a:pt x="117" y="6"/>
                  </a:lnTo>
                  <a:lnTo>
                    <a:pt x="117" y="4"/>
                  </a:lnTo>
                  <a:lnTo>
                    <a:pt x="119" y="2"/>
                  </a:lnTo>
                  <a:lnTo>
                    <a:pt x="119" y="0"/>
                  </a:lnTo>
                  <a:lnTo>
                    <a:pt x="110" y="0"/>
                  </a:lnTo>
                  <a:lnTo>
                    <a:pt x="106" y="4"/>
                  </a:lnTo>
                  <a:lnTo>
                    <a:pt x="102" y="6"/>
                  </a:lnTo>
                  <a:lnTo>
                    <a:pt x="100" y="10"/>
                  </a:lnTo>
                  <a:lnTo>
                    <a:pt x="98" y="13"/>
                  </a:lnTo>
                  <a:lnTo>
                    <a:pt x="96" y="15"/>
                  </a:lnTo>
                  <a:lnTo>
                    <a:pt x="92" y="19"/>
                  </a:lnTo>
                  <a:lnTo>
                    <a:pt x="89" y="19"/>
                  </a:lnTo>
                  <a:lnTo>
                    <a:pt x="85" y="21"/>
                  </a:lnTo>
                  <a:lnTo>
                    <a:pt x="81" y="21"/>
                  </a:lnTo>
                  <a:lnTo>
                    <a:pt x="75" y="19"/>
                  </a:lnTo>
                  <a:lnTo>
                    <a:pt x="71" y="17"/>
                  </a:lnTo>
                  <a:lnTo>
                    <a:pt x="69" y="17"/>
                  </a:lnTo>
                  <a:lnTo>
                    <a:pt x="65" y="15"/>
                  </a:lnTo>
                  <a:lnTo>
                    <a:pt x="64" y="13"/>
                  </a:lnTo>
                  <a:lnTo>
                    <a:pt x="60" y="12"/>
                  </a:lnTo>
                  <a:lnTo>
                    <a:pt x="58" y="12"/>
                  </a:lnTo>
                  <a:lnTo>
                    <a:pt x="50" y="10"/>
                  </a:lnTo>
                  <a:lnTo>
                    <a:pt x="42" y="10"/>
                  </a:lnTo>
                  <a:lnTo>
                    <a:pt x="35" y="12"/>
                  </a:lnTo>
                  <a:lnTo>
                    <a:pt x="25" y="13"/>
                  </a:lnTo>
                  <a:lnTo>
                    <a:pt x="16" y="17"/>
                  </a:lnTo>
                  <a:lnTo>
                    <a:pt x="10" y="19"/>
                  </a:lnTo>
                  <a:lnTo>
                    <a:pt x="4" y="23"/>
                  </a:lnTo>
                  <a:lnTo>
                    <a:pt x="0" y="27"/>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12" name="Freeform 266"/>
            <p:cNvSpPr>
              <a:spLocks/>
            </p:cNvSpPr>
            <p:nvPr/>
          </p:nvSpPr>
          <p:spPr bwMode="auto">
            <a:xfrm>
              <a:off x="1665" y="1085"/>
              <a:ext cx="132" cy="32"/>
            </a:xfrm>
            <a:custGeom>
              <a:avLst/>
              <a:gdLst>
                <a:gd name="T0" fmla="*/ 19 w 132"/>
                <a:gd name="T1" fmla="*/ 0 h 29"/>
                <a:gd name="T2" fmla="*/ 15 w 132"/>
                <a:gd name="T3" fmla="*/ 0 h 29"/>
                <a:gd name="T4" fmla="*/ 13 w 132"/>
                <a:gd name="T5" fmla="*/ 0 h 29"/>
                <a:gd name="T6" fmla="*/ 9 w 132"/>
                <a:gd name="T7" fmla="*/ 0 h 29"/>
                <a:gd name="T8" fmla="*/ 7 w 132"/>
                <a:gd name="T9" fmla="*/ 0 h 29"/>
                <a:gd name="T10" fmla="*/ 3 w 132"/>
                <a:gd name="T11" fmla="*/ 0 h 29"/>
                <a:gd name="T12" fmla="*/ 1 w 132"/>
                <a:gd name="T13" fmla="*/ 0 h 29"/>
                <a:gd name="T14" fmla="*/ 1 w 132"/>
                <a:gd name="T15" fmla="*/ 2 h 29"/>
                <a:gd name="T16" fmla="*/ 1 w 132"/>
                <a:gd name="T17" fmla="*/ 4 h 29"/>
                <a:gd name="T18" fmla="*/ 1 w 132"/>
                <a:gd name="T19" fmla="*/ 7 h 29"/>
                <a:gd name="T20" fmla="*/ 1 w 132"/>
                <a:gd name="T21" fmla="*/ 7 h 29"/>
                <a:gd name="T22" fmla="*/ 3 w 132"/>
                <a:gd name="T23" fmla="*/ 9 h 29"/>
                <a:gd name="T24" fmla="*/ 3 w 132"/>
                <a:gd name="T25" fmla="*/ 11 h 29"/>
                <a:gd name="T26" fmla="*/ 1 w 132"/>
                <a:gd name="T27" fmla="*/ 13 h 29"/>
                <a:gd name="T28" fmla="*/ 0 w 132"/>
                <a:gd name="T29" fmla="*/ 15 h 29"/>
                <a:gd name="T30" fmla="*/ 0 w 132"/>
                <a:gd name="T31" fmla="*/ 17 h 29"/>
                <a:gd name="T32" fmla="*/ 0 w 132"/>
                <a:gd name="T33" fmla="*/ 21 h 29"/>
                <a:gd name="T34" fmla="*/ 13 w 132"/>
                <a:gd name="T35" fmla="*/ 23 h 29"/>
                <a:gd name="T36" fmla="*/ 30 w 132"/>
                <a:gd name="T37" fmla="*/ 27 h 29"/>
                <a:gd name="T38" fmla="*/ 46 w 132"/>
                <a:gd name="T39" fmla="*/ 29 h 29"/>
                <a:gd name="T40" fmla="*/ 103 w 132"/>
                <a:gd name="T41" fmla="*/ 29 h 29"/>
                <a:gd name="T42" fmla="*/ 109 w 132"/>
                <a:gd name="T43" fmla="*/ 23 h 29"/>
                <a:gd name="T44" fmla="*/ 115 w 132"/>
                <a:gd name="T45" fmla="*/ 21 h 29"/>
                <a:gd name="T46" fmla="*/ 122 w 132"/>
                <a:gd name="T47" fmla="*/ 23 h 29"/>
                <a:gd name="T48" fmla="*/ 132 w 132"/>
                <a:gd name="T49" fmla="*/ 23 h 29"/>
                <a:gd name="T50" fmla="*/ 130 w 132"/>
                <a:gd name="T51" fmla="*/ 9 h 29"/>
                <a:gd name="T52" fmla="*/ 126 w 132"/>
                <a:gd name="T53" fmla="*/ 7 h 29"/>
                <a:gd name="T54" fmla="*/ 124 w 132"/>
                <a:gd name="T55" fmla="*/ 6 h 29"/>
                <a:gd name="T56" fmla="*/ 120 w 132"/>
                <a:gd name="T57" fmla="*/ 4 h 29"/>
                <a:gd name="T58" fmla="*/ 113 w 132"/>
                <a:gd name="T59" fmla="*/ 4 h 29"/>
                <a:gd name="T60" fmla="*/ 103 w 132"/>
                <a:gd name="T61" fmla="*/ 6 h 29"/>
                <a:gd name="T62" fmla="*/ 92 w 132"/>
                <a:gd name="T63" fmla="*/ 9 h 29"/>
                <a:gd name="T64" fmla="*/ 80 w 132"/>
                <a:gd name="T65" fmla="*/ 11 h 29"/>
                <a:gd name="T66" fmla="*/ 65 w 132"/>
                <a:gd name="T67" fmla="*/ 13 h 29"/>
                <a:gd name="T68" fmla="*/ 53 w 132"/>
                <a:gd name="T69" fmla="*/ 13 h 29"/>
                <a:gd name="T70" fmla="*/ 44 w 132"/>
                <a:gd name="T71" fmla="*/ 13 h 29"/>
                <a:gd name="T72" fmla="*/ 34 w 132"/>
                <a:gd name="T73" fmla="*/ 13 h 29"/>
                <a:gd name="T74" fmla="*/ 25 w 132"/>
                <a:gd name="T75" fmla="*/ 13 h 29"/>
                <a:gd name="T76" fmla="*/ 21 w 132"/>
                <a:gd name="T77" fmla="*/ 11 h 29"/>
                <a:gd name="T78" fmla="*/ 19 w 132"/>
                <a:gd name="T79" fmla="*/ 7 h 29"/>
                <a:gd name="T80" fmla="*/ 17 w 132"/>
                <a:gd name="T81" fmla="*/ 4 h 29"/>
                <a:gd name="T82" fmla="*/ 17 w 132"/>
                <a:gd name="T83" fmla="*/ 2 h 29"/>
                <a:gd name="T84" fmla="*/ 17 w 132"/>
                <a:gd name="T85" fmla="*/ 0 h 29"/>
                <a:gd name="T86" fmla="*/ 19 w 132"/>
                <a:gd name="T87" fmla="*/ 0 h 29"/>
                <a:gd name="T88" fmla="*/ 21 w 132"/>
                <a:gd name="T89"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2" h="29">
                  <a:moveTo>
                    <a:pt x="21" y="0"/>
                  </a:moveTo>
                  <a:lnTo>
                    <a:pt x="19" y="0"/>
                  </a:lnTo>
                  <a:lnTo>
                    <a:pt x="17" y="0"/>
                  </a:lnTo>
                  <a:lnTo>
                    <a:pt x="15" y="0"/>
                  </a:lnTo>
                  <a:lnTo>
                    <a:pt x="15" y="0"/>
                  </a:lnTo>
                  <a:lnTo>
                    <a:pt x="13" y="0"/>
                  </a:lnTo>
                  <a:lnTo>
                    <a:pt x="11" y="0"/>
                  </a:lnTo>
                  <a:lnTo>
                    <a:pt x="9" y="0"/>
                  </a:lnTo>
                  <a:lnTo>
                    <a:pt x="9" y="0"/>
                  </a:lnTo>
                  <a:lnTo>
                    <a:pt x="7" y="0"/>
                  </a:lnTo>
                  <a:lnTo>
                    <a:pt x="5" y="0"/>
                  </a:lnTo>
                  <a:lnTo>
                    <a:pt x="3" y="0"/>
                  </a:lnTo>
                  <a:lnTo>
                    <a:pt x="3" y="0"/>
                  </a:lnTo>
                  <a:lnTo>
                    <a:pt x="1" y="0"/>
                  </a:lnTo>
                  <a:lnTo>
                    <a:pt x="1" y="2"/>
                  </a:lnTo>
                  <a:lnTo>
                    <a:pt x="1" y="2"/>
                  </a:lnTo>
                  <a:lnTo>
                    <a:pt x="1" y="4"/>
                  </a:lnTo>
                  <a:lnTo>
                    <a:pt x="1" y="4"/>
                  </a:lnTo>
                  <a:lnTo>
                    <a:pt x="1" y="6"/>
                  </a:lnTo>
                  <a:lnTo>
                    <a:pt x="1" y="7"/>
                  </a:lnTo>
                  <a:lnTo>
                    <a:pt x="1" y="7"/>
                  </a:lnTo>
                  <a:lnTo>
                    <a:pt x="1" y="7"/>
                  </a:lnTo>
                  <a:lnTo>
                    <a:pt x="3" y="9"/>
                  </a:lnTo>
                  <a:lnTo>
                    <a:pt x="3" y="9"/>
                  </a:lnTo>
                  <a:lnTo>
                    <a:pt x="5" y="11"/>
                  </a:lnTo>
                  <a:lnTo>
                    <a:pt x="3" y="11"/>
                  </a:lnTo>
                  <a:lnTo>
                    <a:pt x="3" y="11"/>
                  </a:lnTo>
                  <a:lnTo>
                    <a:pt x="1" y="13"/>
                  </a:lnTo>
                  <a:lnTo>
                    <a:pt x="1" y="13"/>
                  </a:lnTo>
                  <a:lnTo>
                    <a:pt x="0" y="15"/>
                  </a:lnTo>
                  <a:lnTo>
                    <a:pt x="0" y="15"/>
                  </a:lnTo>
                  <a:lnTo>
                    <a:pt x="0" y="17"/>
                  </a:lnTo>
                  <a:lnTo>
                    <a:pt x="0" y="19"/>
                  </a:lnTo>
                  <a:lnTo>
                    <a:pt x="0" y="21"/>
                  </a:lnTo>
                  <a:lnTo>
                    <a:pt x="5" y="21"/>
                  </a:lnTo>
                  <a:lnTo>
                    <a:pt x="13" y="23"/>
                  </a:lnTo>
                  <a:lnTo>
                    <a:pt x="21" y="25"/>
                  </a:lnTo>
                  <a:lnTo>
                    <a:pt x="30" y="27"/>
                  </a:lnTo>
                  <a:lnTo>
                    <a:pt x="40" y="27"/>
                  </a:lnTo>
                  <a:lnTo>
                    <a:pt x="46" y="29"/>
                  </a:lnTo>
                  <a:lnTo>
                    <a:pt x="51" y="29"/>
                  </a:lnTo>
                  <a:lnTo>
                    <a:pt x="103" y="29"/>
                  </a:lnTo>
                  <a:lnTo>
                    <a:pt x="105" y="25"/>
                  </a:lnTo>
                  <a:lnTo>
                    <a:pt x="109" y="23"/>
                  </a:lnTo>
                  <a:lnTo>
                    <a:pt x="111" y="21"/>
                  </a:lnTo>
                  <a:lnTo>
                    <a:pt x="115" y="21"/>
                  </a:lnTo>
                  <a:lnTo>
                    <a:pt x="119" y="23"/>
                  </a:lnTo>
                  <a:lnTo>
                    <a:pt x="122" y="23"/>
                  </a:lnTo>
                  <a:lnTo>
                    <a:pt x="128" y="23"/>
                  </a:lnTo>
                  <a:lnTo>
                    <a:pt x="132" y="23"/>
                  </a:lnTo>
                  <a:lnTo>
                    <a:pt x="132" y="11"/>
                  </a:lnTo>
                  <a:lnTo>
                    <a:pt x="130" y="9"/>
                  </a:lnTo>
                  <a:lnTo>
                    <a:pt x="128" y="9"/>
                  </a:lnTo>
                  <a:lnTo>
                    <a:pt x="126" y="7"/>
                  </a:lnTo>
                  <a:lnTo>
                    <a:pt x="124" y="6"/>
                  </a:lnTo>
                  <a:lnTo>
                    <a:pt x="124" y="6"/>
                  </a:lnTo>
                  <a:lnTo>
                    <a:pt x="122" y="4"/>
                  </a:lnTo>
                  <a:lnTo>
                    <a:pt x="120" y="4"/>
                  </a:lnTo>
                  <a:lnTo>
                    <a:pt x="119" y="4"/>
                  </a:lnTo>
                  <a:lnTo>
                    <a:pt x="113" y="4"/>
                  </a:lnTo>
                  <a:lnTo>
                    <a:pt x="107" y="4"/>
                  </a:lnTo>
                  <a:lnTo>
                    <a:pt x="103" y="6"/>
                  </a:lnTo>
                  <a:lnTo>
                    <a:pt x="97" y="7"/>
                  </a:lnTo>
                  <a:lnTo>
                    <a:pt x="92" y="9"/>
                  </a:lnTo>
                  <a:lnTo>
                    <a:pt x="86" y="11"/>
                  </a:lnTo>
                  <a:lnTo>
                    <a:pt x="80" y="11"/>
                  </a:lnTo>
                  <a:lnTo>
                    <a:pt x="72" y="13"/>
                  </a:lnTo>
                  <a:lnTo>
                    <a:pt x="65" y="13"/>
                  </a:lnTo>
                  <a:lnTo>
                    <a:pt x="59" y="13"/>
                  </a:lnTo>
                  <a:lnTo>
                    <a:pt x="53" y="13"/>
                  </a:lnTo>
                  <a:lnTo>
                    <a:pt x="48" y="13"/>
                  </a:lnTo>
                  <a:lnTo>
                    <a:pt x="44" y="13"/>
                  </a:lnTo>
                  <a:lnTo>
                    <a:pt x="38" y="13"/>
                  </a:lnTo>
                  <a:lnTo>
                    <a:pt x="34" y="13"/>
                  </a:lnTo>
                  <a:lnTo>
                    <a:pt x="28" y="13"/>
                  </a:lnTo>
                  <a:lnTo>
                    <a:pt x="25" y="13"/>
                  </a:lnTo>
                  <a:lnTo>
                    <a:pt x="23" y="11"/>
                  </a:lnTo>
                  <a:lnTo>
                    <a:pt x="21" y="11"/>
                  </a:lnTo>
                  <a:lnTo>
                    <a:pt x="19" y="9"/>
                  </a:lnTo>
                  <a:lnTo>
                    <a:pt x="19" y="7"/>
                  </a:lnTo>
                  <a:lnTo>
                    <a:pt x="17" y="6"/>
                  </a:lnTo>
                  <a:lnTo>
                    <a:pt x="17" y="4"/>
                  </a:lnTo>
                  <a:lnTo>
                    <a:pt x="17" y="4"/>
                  </a:lnTo>
                  <a:lnTo>
                    <a:pt x="17" y="2"/>
                  </a:lnTo>
                  <a:lnTo>
                    <a:pt x="17" y="2"/>
                  </a:lnTo>
                  <a:lnTo>
                    <a:pt x="17" y="0"/>
                  </a:lnTo>
                  <a:lnTo>
                    <a:pt x="19" y="0"/>
                  </a:lnTo>
                  <a:lnTo>
                    <a:pt x="19" y="0"/>
                  </a:lnTo>
                  <a:lnTo>
                    <a:pt x="19" y="0"/>
                  </a:lnTo>
                  <a:lnTo>
                    <a:pt x="21" y="0"/>
                  </a:lnTo>
                  <a:lnTo>
                    <a:pt x="21"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13" name="Freeform 267"/>
            <p:cNvSpPr>
              <a:spLocks/>
            </p:cNvSpPr>
            <p:nvPr/>
          </p:nvSpPr>
          <p:spPr bwMode="auto">
            <a:xfrm>
              <a:off x="1699" y="1015"/>
              <a:ext cx="92" cy="45"/>
            </a:xfrm>
            <a:custGeom>
              <a:avLst/>
              <a:gdLst>
                <a:gd name="T0" fmla="*/ 40 w 92"/>
                <a:gd name="T1" fmla="*/ 31 h 41"/>
                <a:gd name="T2" fmla="*/ 58 w 92"/>
                <a:gd name="T3" fmla="*/ 29 h 41"/>
                <a:gd name="T4" fmla="*/ 75 w 92"/>
                <a:gd name="T5" fmla="*/ 25 h 41"/>
                <a:gd name="T6" fmla="*/ 88 w 92"/>
                <a:gd name="T7" fmla="*/ 20 h 41"/>
                <a:gd name="T8" fmla="*/ 90 w 92"/>
                <a:gd name="T9" fmla="*/ 16 h 41"/>
                <a:gd name="T10" fmla="*/ 83 w 92"/>
                <a:gd name="T11" fmla="*/ 12 h 41"/>
                <a:gd name="T12" fmla="*/ 75 w 92"/>
                <a:gd name="T13" fmla="*/ 10 h 41"/>
                <a:gd name="T14" fmla="*/ 65 w 92"/>
                <a:gd name="T15" fmla="*/ 10 h 41"/>
                <a:gd name="T16" fmla="*/ 60 w 92"/>
                <a:gd name="T17" fmla="*/ 10 h 41"/>
                <a:gd name="T18" fmla="*/ 58 w 92"/>
                <a:gd name="T19" fmla="*/ 8 h 41"/>
                <a:gd name="T20" fmla="*/ 56 w 92"/>
                <a:gd name="T21" fmla="*/ 6 h 41"/>
                <a:gd name="T22" fmla="*/ 54 w 92"/>
                <a:gd name="T23" fmla="*/ 2 h 41"/>
                <a:gd name="T24" fmla="*/ 52 w 92"/>
                <a:gd name="T25" fmla="*/ 2 h 41"/>
                <a:gd name="T26" fmla="*/ 50 w 92"/>
                <a:gd name="T27" fmla="*/ 2 h 41"/>
                <a:gd name="T28" fmla="*/ 48 w 92"/>
                <a:gd name="T29" fmla="*/ 0 h 41"/>
                <a:gd name="T30" fmla="*/ 44 w 92"/>
                <a:gd name="T31" fmla="*/ 0 h 41"/>
                <a:gd name="T32" fmla="*/ 38 w 92"/>
                <a:gd name="T33" fmla="*/ 0 h 41"/>
                <a:gd name="T34" fmla="*/ 25 w 92"/>
                <a:gd name="T35" fmla="*/ 2 h 41"/>
                <a:gd name="T36" fmla="*/ 10 w 92"/>
                <a:gd name="T37" fmla="*/ 6 h 41"/>
                <a:gd name="T38" fmla="*/ 2 w 92"/>
                <a:gd name="T39" fmla="*/ 14 h 41"/>
                <a:gd name="T40" fmla="*/ 10 w 92"/>
                <a:gd name="T41" fmla="*/ 22 h 41"/>
                <a:gd name="T42" fmla="*/ 19 w 92"/>
                <a:gd name="T43" fmla="*/ 23 h 41"/>
                <a:gd name="T44" fmla="*/ 15 w 92"/>
                <a:gd name="T45" fmla="*/ 25 h 41"/>
                <a:gd name="T46" fmla="*/ 14 w 92"/>
                <a:gd name="T47" fmla="*/ 27 h 41"/>
                <a:gd name="T48" fmla="*/ 12 w 92"/>
                <a:gd name="T49" fmla="*/ 29 h 41"/>
                <a:gd name="T50" fmla="*/ 12 w 92"/>
                <a:gd name="T51" fmla="*/ 33 h 41"/>
                <a:gd name="T52" fmla="*/ 12 w 92"/>
                <a:gd name="T53" fmla="*/ 33 h 41"/>
                <a:gd name="T54" fmla="*/ 14 w 92"/>
                <a:gd name="T55" fmla="*/ 35 h 41"/>
                <a:gd name="T56" fmla="*/ 14 w 92"/>
                <a:gd name="T57" fmla="*/ 37 h 41"/>
                <a:gd name="T58" fmla="*/ 14 w 92"/>
                <a:gd name="T59" fmla="*/ 39 h 41"/>
                <a:gd name="T60" fmla="*/ 14 w 92"/>
                <a:gd name="T61" fmla="*/ 39 h 41"/>
                <a:gd name="T62" fmla="*/ 15 w 92"/>
                <a:gd name="T63" fmla="*/ 41 h 41"/>
                <a:gd name="T64" fmla="*/ 17 w 92"/>
                <a:gd name="T65" fmla="*/ 41 h 41"/>
                <a:gd name="T66" fmla="*/ 21 w 92"/>
                <a:gd name="T67" fmla="*/ 41 h 41"/>
                <a:gd name="T68" fmla="*/ 25 w 92"/>
                <a:gd name="T69" fmla="*/ 41 h 41"/>
                <a:gd name="T70" fmla="*/ 29 w 92"/>
                <a:gd name="T71" fmla="*/ 39 h 41"/>
                <a:gd name="T72" fmla="*/ 33 w 92"/>
                <a:gd name="T73" fmla="*/ 37 h 41"/>
                <a:gd name="T74" fmla="*/ 37 w 92"/>
                <a:gd name="T75" fmla="*/ 3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2" h="41">
                  <a:moveTo>
                    <a:pt x="33" y="33"/>
                  </a:moveTo>
                  <a:lnTo>
                    <a:pt x="40" y="31"/>
                  </a:lnTo>
                  <a:lnTo>
                    <a:pt x="48" y="31"/>
                  </a:lnTo>
                  <a:lnTo>
                    <a:pt x="58" y="29"/>
                  </a:lnTo>
                  <a:lnTo>
                    <a:pt x="67" y="27"/>
                  </a:lnTo>
                  <a:lnTo>
                    <a:pt x="75" y="25"/>
                  </a:lnTo>
                  <a:lnTo>
                    <a:pt x="83" y="23"/>
                  </a:lnTo>
                  <a:lnTo>
                    <a:pt x="88" y="20"/>
                  </a:lnTo>
                  <a:lnTo>
                    <a:pt x="92" y="18"/>
                  </a:lnTo>
                  <a:lnTo>
                    <a:pt x="90" y="16"/>
                  </a:lnTo>
                  <a:lnTo>
                    <a:pt x="86" y="14"/>
                  </a:lnTo>
                  <a:lnTo>
                    <a:pt x="83" y="12"/>
                  </a:lnTo>
                  <a:lnTo>
                    <a:pt x="79" y="10"/>
                  </a:lnTo>
                  <a:lnTo>
                    <a:pt x="75" y="10"/>
                  </a:lnTo>
                  <a:lnTo>
                    <a:pt x="69" y="10"/>
                  </a:lnTo>
                  <a:lnTo>
                    <a:pt x="65" y="10"/>
                  </a:lnTo>
                  <a:lnTo>
                    <a:pt x="62" y="10"/>
                  </a:lnTo>
                  <a:lnTo>
                    <a:pt x="60" y="10"/>
                  </a:lnTo>
                  <a:lnTo>
                    <a:pt x="58" y="8"/>
                  </a:lnTo>
                  <a:lnTo>
                    <a:pt x="58" y="8"/>
                  </a:lnTo>
                  <a:lnTo>
                    <a:pt x="58" y="6"/>
                  </a:lnTo>
                  <a:lnTo>
                    <a:pt x="56" y="6"/>
                  </a:lnTo>
                  <a:lnTo>
                    <a:pt x="56" y="4"/>
                  </a:lnTo>
                  <a:lnTo>
                    <a:pt x="54" y="2"/>
                  </a:lnTo>
                  <a:lnTo>
                    <a:pt x="54" y="2"/>
                  </a:lnTo>
                  <a:lnTo>
                    <a:pt x="52" y="2"/>
                  </a:lnTo>
                  <a:lnTo>
                    <a:pt x="52" y="2"/>
                  </a:lnTo>
                  <a:lnTo>
                    <a:pt x="50" y="2"/>
                  </a:lnTo>
                  <a:lnTo>
                    <a:pt x="48" y="0"/>
                  </a:lnTo>
                  <a:lnTo>
                    <a:pt x="48" y="0"/>
                  </a:lnTo>
                  <a:lnTo>
                    <a:pt x="46" y="0"/>
                  </a:lnTo>
                  <a:lnTo>
                    <a:pt x="44" y="0"/>
                  </a:lnTo>
                  <a:lnTo>
                    <a:pt x="42" y="0"/>
                  </a:lnTo>
                  <a:lnTo>
                    <a:pt x="38" y="0"/>
                  </a:lnTo>
                  <a:lnTo>
                    <a:pt x="31" y="0"/>
                  </a:lnTo>
                  <a:lnTo>
                    <a:pt x="25" y="2"/>
                  </a:lnTo>
                  <a:lnTo>
                    <a:pt x="17" y="4"/>
                  </a:lnTo>
                  <a:lnTo>
                    <a:pt x="10" y="6"/>
                  </a:lnTo>
                  <a:lnTo>
                    <a:pt x="6" y="10"/>
                  </a:lnTo>
                  <a:lnTo>
                    <a:pt x="2" y="14"/>
                  </a:lnTo>
                  <a:lnTo>
                    <a:pt x="0" y="18"/>
                  </a:lnTo>
                  <a:lnTo>
                    <a:pt x="10" y="22"/>
                  </a:lnTo>
                  <a:lnTo>
                    <a:pt x="21" y="22"/>
                  </a:lnTo>
                  <a:lnTo>
                    <a:pt x="19" y="23"/>
                  </a:lnTo>
                  <a:lnTo>
                    <a:pt x="17" y="23"/>
                  </a:lnTo>
                  <a:lnTo>
                    <a:pt x="15" y="25"/>
                  </a:lnTo>
                  <a:lnTo>
                    <a:pt x="14" y="25"/>
                  </a:lnTo>
                  <a:lnTo>
                    <a:pt x="14" y="27"/>
                  </a:lnTo>
                  <a:lnTo>
                    <a:pt x="12" y="27"/>
                  </a:lnTo>
                  <a:lnTo>
                    <a:pt x="12" y="29"/>
                  </a:lnTo>
                  <a:lnTo>
                    <a:pt x="12" y="31"/>
                  </a:lnTo>
                  <a:lnTo>
                    <a:pt x="12" y="33"/>
                  </a:lnTo>
                  <a:lnTo>
                    <a:pt x="12" y="33"/>
                  </a:lnTo>
                  <a:lnTo>
                    <a:pt x="12" y="33"/>
                  </a:lnTo>
                  <a:lnTo>
                    <a:pt x="14" y="35"/>
                  </a:lnTo>
                  <a:lnTo>
                    <a:pt x="14" y="35"/>
                  </a:lnTo>
                  <a:lnTo>
                    <a:pt x="14" y="35"/>
                  </a:lnTo>
                  <a:lnTo>
                    <a:pt x="14" y="37"/>
                  </a:lnTo>
                  <a:lnTo>
                    <a:pt x="14" y="37"/>
                  </a:lnTo>
                  <a:lnTo>
                    <a:pt x="14" y="39"/>
                  </a:lnTo>
                  <a:lnTo>
                    <a:pt x="14" y="39"/>
                  </a:lnTo>
                  <a:lnTo>
                    <a:pt x="14" y="39"/>
                  </a:lnTo>
                  <a:lnTo>
                    <a:pt x="15" y="41"/>
                  </a:lnTo>
                  <a:lnTo>
                    <a:pt x="15" y="41"/>
                  </a:lnTo>
                  <a:lnTo>
                    <a:pt x="15" y="41"/>
                  </a:lnTo>
                  <a:lnTo>
                    <a:pt x="17" y="41"/>
                  </a:lnTo>
                  <a:lnTo>
                    <a:pt x="17" y="41"/>
                  </a:lnTo>
                  <a:lnTo>
                    <a:pt x="21" y="41"/>
                  </a:lnTo>
                  <a:lnTo>
                    <a:pt x="23" y="41"/>
                  </a:lnTo>
                  <a:lnTo>
                    <a:pt x="25" y="41"/>
                  </a:lnTo>
                  <a:lnTo>
                    <a:pt x="27" y="39"/>
                  </a:lnTo>
                  <a:lnTo>
                    <a:pt x="29" y="39"/>
                  </a:lnTo>
                  <a:lnTo>
                    <a:pt x="31" y="39"/>
                  </a:lnTo>
                  <a:lnTo>
                    <a:pt x="33" y="37"/>
                  </a:lnTo>
                  <a:lnTo>
                    <a:pt x="35" y="37"/>
                  </a:lnTo>
                  <a:lnTo>
                    <a:pt x="37" y="37"/>
                  </a:lnTo>
                  <a:lnTo>
                    <a:pt x="33" y="33"/>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14" name="Freeform 268"/>
            <p:cNvSpPr>
              <a:spLocks/>
            </p:cNvSpPr>
            <p:nvPr/>
          </p:nvSpPr>
          <p:spPr bwMode="auto">
            <a:xfrm>
              <a:off x="1762" y="1124"/>
              <a:ext cx="45" cy="20"/>
            </a:xfrm>
            <a:custGeom>
              <a:avLst/>
              <a:gdLst>
                <a:gd name="T0" fmla="*/ 14 w 45"/>
                <a:gd name="T1" fmla="*/ 16 h 18"/>
                <a:gd name="T2" fmla="*/ 12 w 45"/>
                <a:gd name="T3" fmla="*/ 16 h 18"/>
                <a:gd name="T4" fmla="*/ 8 w 45"/>
                <a:gd name="T5" fmla="*/ 14 h 18"/>
                <a:gd name="T6" fmla="*/ 6 w 45"/>
                <a:gd name="T7" fmla="*/ 14 h 18"/>
                <a:gd name="T8" fmla="*/ 4 w 45"/>
                <a:gd name="T9" fmla="*/ 12 h 18"/>
                <a:gd name="T10" fmla="*/ 2 w 45"/>
                <a:gd name="T11" fmla="*/ 10 h 18"/>
                <a:gd name="T12" fmla="*/ 0 w 45"/>
                <a:gd name="T13" fmla="*/ 6 h 18"/>
                <a:gd name="T14" fmla="*/ 0 w 45"/>
                <a:gd name="T15" fmla="*/ 4 h 18"/>
                <a:gd name="T16" fmla="*/ 0 w 45"/>
                <a:gd name="T17" fmla="*/ 2 h 18"/>
                <a:gd name="T18" fmla="*/ 2 w 45"/>
                <a:gd name="T19" fmla="*/ 2 h 18"/>
                <a:gd name="T20" fmla="*/ 6 w 45"/>
                <a:gd name="T21" fmla="*/ 2 h 18"/>
                <a:gd name="T22" fmla="*/ 8 w 45"/>
                <a:gd name="T23" fmla="*/ 2 h 18"/>
                <a:gd name="T24" fmla="*/ 10 w 45"/>
                <a:gd name="T25" fmla="*/ 2 h 18"/>
                <a:gd name="T26" fmla="*/ 12 w 45"/>
                <a:gd name="T27" fmla="*/ 2 h 18"/>
                <a:gd name="T28" fmla="*/ 14 w 45"/>
                <a:gd name="T29" fmla="*/ 2 h 18"/>
                <a:gd name="T30" fmla="*/ 16 w 45"/>
                <a:gd name="T31" fmla="*/ 2 h 18"/>
                <a:gd name="T32" fmla="*/ 18 w 45"/>
                <a:gd name="T33" fmla="*/ 2 h 18"/>
                <a:gd name="T34" fmla="*/ 20 w 45"/>
                <a:gd name="T35" fmla="*/ 2 h 18"/>
                <a:gd name="T36" fmla="*/ 23 w 45"/>
                <a:gd name="T37" fmla="*/ 0 h 18"/>
                <a:gd name="T38" fmla="*/ 29 w 45"/>
                <a:gd name="T39" fmla="*/ 0 h 18"/>
                <a:gd name="T40" fmla="*/ 33 w 45"/>
                <a:gd name="T41" fmla="*/ 0 h 18"/>
                <a:gd name="T42" fmla="*/ 37 w 45"/>
                <a:gd name="T43" fmla="*/ 0 h 18"/>
                <a:gd name="T44" fmla="*/ 41 w 45"/>
                <a:gd name="T45" fmla="*/ 2 h 18"/>
                <a:gd name="T46" fmla="*/ 45 w 45"/>
                <a:gd name="T47" fmla="*/ 4 h 18"/>
                <a:gd name="T48" fmla="*/ 45 w 45"/>
                <a:gd name="T49" fmla="*/ 8 h 18"/>
                <a:gd name="T50" fmla="*/ 45 w 45"/>
                <a:gd name="T51" fmla="*/ 12 h 18"/>
                <a:gd name="T52" fmla="*/ 41 w 45"/>
                <a:gd name="T53" fmla="*/ 16 h 18"/>
                <a:gd name="T54" fmla="*/ 37 w 45"/>
                <a:gd name="T55" fmla="*/ 16 h 18"/>
                <a:gd name="T56" fmla="*/ 33 w 45"/>
                <a:gd name="T57" fmla="*/ 18 h 18"/>
                <a:gd name="T58" fmla="*/ 27 w 45"/>
                <a:gd name="T59" fmla="*/ 18 h 18"/>
                <a:gd name="T60" fmla="*/ 22 w 45"/>
                <a:gd name="T61" fmla="*/ 18 h 18"/>
                <a:gd name="T62" fmla="*/ 18 w 45"/>
                <a:gd name="T63" fmla="*/ 16 h 18"/>
                <a:gd name="T64" fmla="*/ 14 w 45"/>
                <a:gd name="T65" fmla="*/ 1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5" h="18">
                  <a:moveTo>
                    <a:pt x="14" y="16"/>
                  </a:moveTo>
                  <a:lnTo>
                    <a:pt x="12" y="16"/>
                  </a:lnTo>
                  <a:lnTo>
                    <a:pt x="8" y="14"/>
                  </a:lnTo>
                  <a:lnTo>
                    <a:pt x="6" y="14"/>
                  </a:lnTo>
                  <a:lnTo>
                    <a:pt x="4" y="12"/>
                  </a:lnTo>
                  <a:lnTo>
                    <a:pt x="2" y="10"/>
                  </a:lnTo>
                  <a:lnTo>
                    <a:pt x="0" y="6"/>
                  </a:lnTo>
                  <a:lnTo>
                    <a:pt x="0" y="4"/>
                  </a:lnTo>
                  <a:lnTo>
                    <a:pt x="0" y="2"/>
                  </a:lnTo>
                  <a:lnTo>
                    <a:pt x="2" y="2"/>
                  </a:lnTo>
                  <a:lnTo>
                    <a:pt x="6" y="2"/>
                  </a:lnTo>
                  <a:lnTo>
                    <a:pt x="8" y="2"/>
                  </a:lnTo>
                  <a:lnTo>
                    <a:pt x="10" y="2"/>
                  </a:lnTo>
                  <a:lnTo>
                    <a:pt x="12" y="2"/>
                  </a:lnTo>
                  <a:lnTo>
                    <a:pt x="14" y="2"/>
                  </a:lnTo>
                  <a:lnTo>
                    <a:pt x="16" y="2"/>
                  </a:lnTo>
                  <a:lnTo>
                    <a:pt x="18" y="2"/>
                  </a:lnTo>
                  <a:lnTo>
                    <a:pt x="20" y="2"/>
                  </a:lnTo>
                  <a:lnTo>
                    <a:pt x="23" y="0"/>
                  </a:lnTo>
                  <a:lnTo>
                    <a:pt x="29" y="0"/>
                  </a:lnTo>
                  <a:lnTo>
                    <a:pt x="33" y="0"/>
                  </a:lnTo>
                  <a:lnTo>
                    <a:pt x="37" y="0"/>
                  </a:lnTo>
                  <a:lnTo>
                    <a:pt x="41" y="2"/>
                  </a:lnTo>
                  <a:lnTo>
                    <a:pt x="45" y="4"/>
                  </a:lnTo>
                  <a:lnTo>
                    <a:pt x="45" y="8"/>
                  </a:lnTo>
                  <a:lnTo>
                    <a:pt x="45" y="12"/>
                  </a:lnTo>
                  <a:lnTo>
                    <a:pt x="41" y="16"/>
                  </a:lnTo>
                  <a:lnTo>
                    <a:pt x="37" y="16"/>
                  </a:lnTo>
                  <a:lnTo>
                    <a:pt x="33" y="18"/>
                  </a:lnTo>
                  <a:lnTo>
                    <a:pt x="27" y="18"/>
                  </a:lnTo>
                  <a:lnTo>
                    <a:pt x="22" y="18"/>
                  </a:lnTo>
                  <a:lnTo>
                    <a:pt x="18" y="16"/>
                  </a:lnTo>
                  <a:lnTo>
                    <a:pt x="14" y="16"/>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15" name="Freeform 269"/>
            <p:cNvSpPr>
              <a:spLocks/>
            </p:cNvSpPr>
            <p:nvPr/>
          </p:nvSpPr>
          <p:spPr bwMode="auto">
            <a:xfrm>
              <a:off x="2933" y="1444"/>
              <a:ext cx="33" cy="19"/>
            </a:xfrm>
            <a:custGeom>
              <a:avLst/>
              <a:gdLst>
                <a:gd name="T0" fmla="*/ 11 w 33"/>
                <a:gd name="T1" fmla="*/ 0 h 17"/>
                <a:gd name="T2" fmla="*/ 33 w 33"/>
                <a:gd name="T3" fmla="*/ 4 h 17"/>
                <a:gd name="T4" fmla="*/ 29 w 33"/>
                <a:gd name="T5" fmla="*/ 17 h 17"/>
                <a:gd name="T6" fmla="*/ 6 w 33"/>
                <a:gd name="T7" fmla="*/ 17 h 17"/>
                <a:gd name="T8" fmla="*/ 0 w 33"/>
                <a:gd name="T9" fmla="*/ 13 h 17"/>
                <a:gd name="T10" fmla="*/ 0 w 33"/>
                <a:gd name="T11" fmla="*/ 13 h 17"/>
                <a:gd name="T12" fmla="*/ 2 w 33"/>
                <a:gd name="T13" fmla="*/ 10 h 17"/>
                <a:gd name="T14" fmla="*/ 4 w 33"/>
                <a:gd name="T15" fmla="*/ 8 h 17"/>
                <a:gd name="T16" fmla="*/ 6 w 33"/>
                <a:gd name="T17" fmla="*/ 6 h 17"/>
                <a:gd name="T18" fmla="*/ 8 w 33"/>
                <a:gd name="T19" fmla="*/ 4 h 17"/>
                <a:gd name="T20" fmla="*/ 10 w 33"/>
                <a:gd name="T21" fmla="*/ 2 h 17"/>
                <a:gd name="T22" fmla="*/ 11 w 33"/>
                <a:gd name="T23" fmla="*/ 2 h 17"/>
                <a:gd name="T24" fmla="*/ 11 w 33"/>
                <a:gd name="T25"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17">
                  <a:moveTo>
                    <a:pt x="11" y="0"/>
                  </a:moveTo>
                  <a:lnTo>
                    <a:pt x="33" y="4"/>
                  </a:lnTo>
                  <a:lnTo>
                    <a:pt x="29" y="17"/>
                  </a:lnTo>
                  <a:lnTo>
                    <a:pt x="6" y="17"/>
                  </a:lnTo>
                  <a:lnTo>
                    <a:pt x="0" y="13"/>
                  </a:lnTo>
                  <a:lnTo>
                    <a:pt x="0" y="13"/>
                  </a:lnTo>
                  <a:lnTo>
                    <a:pt x="2" y="10"/>
                  </a:lnTo>
                  <a:lnTo>
                    <a:pt x="4" y="8"/>
                  </a:lnTo>
                  <a:lnTo>
                    <a:pt x="6" y="6"/>
                  </a:lnTo>
                  <a:lnTo>
                    <a:pt x="8" y="4"/>
                  </a:lnTo>
                  <a:lnTo>
                    <a:pt x="10" y="2"/>
                  </a:lnTo>
                  <a:lnTo>
                    <a:pt x="11" y="2"/>
                  </a:lnTo>
                  <a:lnTo>
                    <a:pt x="11"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16" name="Freeform 270"/>
            <p:cNvSpPr>
              <a:spLocks/>
            </p:cNvSpPr>
            <p:nvPr/>
          </p:nvSpPr>
          <p:spPr bwMode="auto">
            <a:xfrm>
              <a:off x="2929" y="1185"/>
              <a:ext cx="140" cy="171"/>
            </a:xfrm>
            <a:custGeom>
              <a:avLst/>
              <a:gdLst>
                <a:gd name="T0" fmla="*/ 100 w 140"/>
                <a:gd name="T1" fmla="*/ 150 h 157"/>
                <a:gd name="T2" fmla="*/ 96 w 140"/>
                <a:gd name="T3" fmla="*/ 150 h 157"/>
                <a:gd name="T4" fmla="*/ 96 w 140"/>
                <a:gd name="T5" fmla="*/ 150 h 157"/>
                <a:gd name="T6" fmla="*/ 65 w 140"/>
                <a:gd name="T7" fmla="*/ 155 h 157"/>
                <a:gd name="T8" fmla="*/ 52 w 140"/>
                <a:gd name="T9" fmla="*/ 157 h 157"/>
                <a:gd name="T10" fmla="*/ 38 w 140"/>
                <a:gd name="T11" fmla="*/ 157 h 157"/>
                <a:gd name="T12" fmla="*/ 31 w 140"/>
                <a:gd name="T13" fmla="*/ 157 h 157"/>
                <a:gd name="T14" fmla="*/ 27 w 140"/>
                <a:gd name="T15" fmla="*/ 157 h 157"/>
                <a:gd name="T16" fmla="*/ 21 w 140"/>
                <a:gd name="T17" fmla="*/ 153 h 157"/>
                <a:gd name="T18" fmla="*/ 12 w 140"/>
                <a:gd name="T19" fmla="*/ 152 h 157"/>
                <a:gd name="T20" fmla="*/ 4 w 140"/>
                <a:gd name="T21" fmla="*/ 148 h 157"/>
                <a:gd name="T22" fmla="*/ 4 w 140"/>
                <a:gd name="T23" fmla="*/ 144 h 157"/>
                <a:gd name="T24" fmla="*/ 8 w 140"/>
                <a:gd name="T25" fmla="*/ 140 h 157"/>
                <a:gd name="T26" fmla="*/ 8 w 140"/>
                <a:gd name="T27" fmla="*/ 136 h 157"/>
                <a:gd name="T28" fmla="*/ 6 w 140"/>
                <a:gd name="T29" fmla="*/ 129 h 157"/>
                <a:gd name="T30" fmla="*/ 2 w 140"/>
                <a:gd name="T31" fmla="*/ 125 h 157"/>
                <a:gd name="T32" fmla="*/ 2 w 140"/>
                <a:gd name="T33" fmla="*/ 115 h 157"/>
                <a:gd name="T34" fmla="*/ 15 w 140"/>
                <a:gd name="T35" fmla="*/ 96 h 157"/>
                <a:gd name="T36" fmla="*/ 37 w 140"/>
                <a:gd name="T37" fmla="*/ 82 h 157"/>
                <a:gd name="T38" fmla="*/ 38 w 140"/>
                <a:gd name="T39" fmla="*/ 75 h 157"/>
                <a:gd name="T40" fmla="*/ 35 w 140"/>
                <a:gd name="T41" fmla="*/ 73 h 157"/>
                <a:gd name="T42" fmla="*/ 35 w 140"/>
                <a:gd name="T43" fmla="*/ 69 h 157"/>
                <a:gd name="T44" fmla="*/ 31 w 140"/>
                <a:gd name="T45" fmla="*/ 52 h 157"/>
                <a:gd name="T46" fmla="*/ 23 w 140"/>
                <a:gd name="T47" fmla="*/ 34 h 157"/>
                <a:gd name="T48" fmla="*/ 14 w 140"/>
                <a:gd name="T49" fmla="*/ 21 h 157"/>
                <a:gd name="T50" fmla="*/ 21 w 140"/>
                <a:gd name="T51" fmla="*/ 19 h 157"/>
                <a:gd name="T52" fmla="*/ 25 w 140"/>
                <a:gd name="T53" fmla="*/ 17 h 157"/>
                <a:gd name="T54" fmla="*/ 33 w 140"/>
                <a:gd name="T55" fmla="*/ 17 h 157"/>
                <a:gd name="T56" fmla="*/ 37 w 140"/>
                <a:gd name="T57" fmla="*/ 19 h 157"/>
                <a:gd name="T58" fmla="*/ 40 w 140"/>
                <a:gd name="T59" fmla="*/ 17 h 157"/>
                <a:gd name="T60" fmla="*/ 42 w 140"/>
                <a:gd name="T61" fmla="*/ 11 h 157"/>
                <a:gd name="T62" fmla="*/ 44 w 140"/>
                <a:gd name="T63" fmla="*/ 6 h 157"/>
                <a:gd name="T64" fmla="*/ 48 w 140"/>
                <a:gd name="T65" fmla="*/ 0 h 157"/>
                <a:gd name="T66" fmla="*/ 54 w 140"/>
                <a:gd name="T67" fmla="*/ 0 h 157"/>
                <a:gd name="T68" fmla="*/ 58 w 140"/>
                <a:gd name="T69" fmla="*/ 0 h 157"/>
                <a:gd name="T70" fmla="*/ 63 w 140"/>
                <a:gd name="T71" fmla="*/ 0 h 157"/>
                <a:gd name="T72" fmla="*/ 71 w 140"/>
                <a:gd name="T73" fmla="*/ 4 h 157"/>
                <a:gd name="T74" fmla="*/ 81 w 140"/>
                <a:gd name="T75" fmla="*/ 6 h 157"/>
                <a:gd name="T76" fmla="*/ 79 w 140"/>
                <a:gd name="T77" fmla="*/ 23 h 157"/>
                <a:gd name="T78" fmla="*/ 88 w 140"/>
                <a:gd name="T79" fmla="*/ 29 h 157"/>
                <a:gd name="T80" fmla="*/ 98 w 140"/>
                <a:gd name="T81" fmla="*/ 33 h 157"/>
                <a:gd name="T82" fmla="*/ 98 w 140"/>
                <a:gd name="T83" fmla="*/ 38 h 157"/>
                <a:gd name="T84" fmla="*/ 94 w 140"/>
                <a:gd name="T85" fmla="*/ 42 h 157"/>
                <a:gd name="T86" fmla="*/ 92 w 140"/>
                <a:gd name="T87" fmla="*/ 48 h 157"/>
                <a:gd name="T88" fmla="*/ 96 w 140"/>
                <a:gd name="T89" fmla="*/ 56 h 157"/>
                <a:gd name="T90" fmla="*/ 102 w 140"/>
                <a:gd name="T91" fmla="*/ 61 h 157"/>
                <a:gd name="T92" fmla="*/ 106 w 140"/>
                <a:gd name="T93" fmla="*/ 73 h 157"/>
                <a:gd name="T94" fmla="*/ 117 w 140"/>
                <a:gd name="T95" fmla="*/ 92 h 157"/>
                <a:gd name="T96" fmla="*/ 134 w 140"/>
                <a:gd name="T97" fmla="*/ 104 h 157"/>
                <a:gd name="T98" fmla="*/ 129 w 140"/>
                <a:gd name="T99" fmla="*/ 117 h 157"/>
                <a:gd name="T100" fmla="*/ 115 w 140"/>
                <a:gd name="T101" fmla="*/ 132 h 157"/>
                <a:gd name="T102" fmla="*/ 100 w 140"/>
                <a:gd name="T103" fmla="*/ 15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0" h="157">
                  <a:moveTo>
                    <a:pt x="100" y="150"/>
                  </a:moveTo>
                  <a:lnTo>
                    <a:pt x="100" y="150"/>
                  </a:lnTo>
                  <a:lnTo>
                    <a:pt x="100" y="150"/>
                  </a:lnTo>
                  <a:lnTo>
                    <a:pt x="98" y="150"/>
                  </a:lnTo>
                  <a:lnTo>
                    <a:pt x="98" y="150"/>
                  </a:lnTo>
                  <a:lnTo>
                    <a:pt x="96" y="150"/>
                  </a:lnTo>
                  <a:lnTo>
                    <a:pt x="96" y="150"/>
                  </a:lnTo>
                  <a:lnTo>
                    <a:pt x="96" y="150"/>
                  </a:lnTo>
                  <a:lnTo>
                    <a:pt x="96" y="150"/>
                  </a:lnTo>
                  <a:lnTo>
                    <a:pt x="73" y="150"/>
                  </a:lnTo>
                  <a:lnTo>
                    <a:pt x="69" y="153"/>
                  </a:lnTo>
                  <a:lnTo>
                    <a:pt x="65" y="155"/>
                  </a:lnTo>
                  <a:lnTo>
                    <a:pt x="61" y="157"/>
                  </a:lnTo>
                  <a:lnTo>
                    <a:pt x="58" y="157"/>
                  </a:lnTo>
                  <a:lnTo>
                    <a:pt x="52" y="157"/>
                  </a:lnTo>
                  <a:lnTo>
                    <a:pt x="46" y="157"/>
                  </a:lnTo>
                  <a:lnTo>
                    <a:pt x="42" y="157"/>
                  </a:lnTo>
                  <a:lnTo>
                    <a:pt x="38" y="157"/>
                  </a:lnTo>
                  <a:lnTo>
                    <a:pt x="35" y="157"/>
                  </a:lnTo>
                  <a:lnTo>
                    <a:pt x="33" y="157"/>
                  </a:lnTo>
                  <a:lnTo>
                    <a:pt x="31" y="157"/>
                  </a:lnTo>
                  <a:lnTo>
                    <a:pt x="29" y="157"/>
                  </a:lnTo>
                  <a:lnTo>
                    <a:pt x="27" y="157"/>
                  </a:lnTo>
                  <a:lnTo>
                    <a:pt x="27" y="157"/>
                  </a:lnTo>
                  <a:lnTo>
                    <a:pt x="25" y="155"/>
                  </a:lnTo>
                  <a:lnTo>
                    <a:pt x="23" y="153"/>
                  </a:lnTo>
                  <a:lnTo>
                    <a:pt x="21" y="153"/>
                  </a:lnTo>
                  <a:lnTo>
                    <a:pt x="17" y="153"/>
                  </a:lnTo>
                  <a:lnTo>
                    <a:pt x="14" y="153"/>
                  </a:lnTo>
                  <a:lnTo>
                    <a:pt x="12" y="152"/>
                  </a:lnTo>
                  <a:lnTo>
                    <a:pt x="8" y="150"/>
                  </a:lnTo>
                  <a:lnTo>
                    <a:pt x="6" y="150"/>
                  </a:lnTo>
                  <a:lnTo>
                    <a:pt x="4" y="148"/>
                  </a:lnTo>
                  <a:lnTo>
                    <a:pt x="4" y="146"/>
                  </a:lnTo>
                  <a:lnTo>
                    <a:pt x="4" y="144"/>
                  </a:lnTo>
                  <a:lnTo>
                    <a:pt x="4" y="144"/>
                  </a:lnTo>
                  <a:lnTo>
                    <a:pt x="6" y="142"/>
                  </a:lnTo>
                  <a:lnTo>
                    <a:pt x="6" y="140"/>
                  </a:lnTo>
                  <a:lnTo>
                    <a:pt x="8" y="140"/>
                  </a:lnTo>
                  <a:lnTo>
                    <a:pt x="8" y="138"/>
                  </a:lnTo>
                  <a:lnTo>
                    <a:pt x="8" y="138"/>
                  </a:lnTo>
                  <a:lnTo>
                    <a:pt x="8" y="136"/>
                  </a:lnTo>
                  <a:lnTo>
                    <a:pt x="8" y="132"/>
                  </a:lnTo>
                  <a:lnTo>
                    <a:pt x="8" y="130"/>
                  </a:lnTo>
                  <a:lnTo>
                    <a:pt x="6" y="129"/>
                  </a:lnTo>
                  <a:lnTo>
                    <a:pt x="4" y="127"/>
                  </a:lnTo>
                  <a:lnTo>
                    <a:pt x="2" y="127"/>
                  </a:lnTo>
                  <a:lnTo>
                    <a:pt x="2" y="125"/>
                  </a:lnTo>
                  <a:lnTo>
                    <a:pt x="0" y="123"/>
                  </a:lnTo>
                  <a:lnTo>
                    <a:pt x="0" y="121"/>
                  </a:lnTo>
                  <a:lnTo>
                    <a:pt x="2" y="115"/>
                  </a:lnTo>
                  <a:lnTo>
                    <a:pt x="4" y="107"/>
                  </a:lnTo>
                  <a:lnTo>
                    <a:pt x="10" y="102"/>
                  </a:lnTo>
                  <a:lnTo>
                    <a:pt x="15" y="96"/>
                  </a:lnTo>
                  <a:lnTo>
                    <a:pt x="23" y="90"/>
                  </a:lnTo>
                  <a:lnTo>
                    <a:pt x="29" y="86"/>
                  </a:lnTo>
                  <a:lnTo>
                    <a:pt x="37" y="82"/>
                  </a:lnTo>
                  <a:lnTo>
                    <a:pt x="42" y="82"/>
                  </a:lnTo>
                  <a:lnTo>
                    <a:pt x="42" y="75"/>
                  </a:lnTo>
                  <a:lnTo>
                    <a:pt x="38" y="75"/>
                  </a:lnTo>
                  <a:lnTo>
                    <a:pt x="37" y="75"/>
                  </a:lnTo>
                  <a:lnTo>
                    <a:pt x="35" y="75"/>
                  </a:lnTo>
                  <a:lnTo>
                    <a:pt x="35" y="73"/>
                  </a:lnTo>
                  <a:lnTo>
                    <a:pt x="35" y="73"/>
                  </a:lnTo>
                  <a:lnTo>
                    <a:pt x="35" y="71"/>
                  </a:lnTo>
                  <a:lnTo>
                    <a:pt x="35" y="69"/>
                  </a:lnTo>
                  <a:lnTo>
                    <a:pt x="33" y="67"/>
                  </a:lnTo>
                  <a:lnTo>
                    <a:pt x="33" y="59"/>
                  </a:lnTo>
                  <a:lnTo>
                    <a:pt x="31" y="52"/>
                  </a:lnTo>
                  <a:lnTo>
                    <a:pt x="29" y="46"/>
                  </a:lnTo>
                  <a:lnTo>
                    <a:pt x="27" y="40"/>
                  </a:lnTo>
                  <a:lnTo>
                    <a:pt x="23" y="34"/>
                  </a:lnTo>
                  <a:lnTo>
                    <a:pt x="21" y="31"/>
                  </a:lnTo>
                  <a:lnTo>
                    <a:pt x="17" y="25"/>
                  </a:lnTo>
                  <a:lnTo>
                    <a:pt x="14" y="21"/>
                  </a:lnTo>
                  <a:lnTo>
                    <a:pt x="17" y="19"/>
                  </a:lnTo>
                  <a:lnTo>
                    <a:pt x="19" y="19"/>
                  </a:lnTo>
                  <a:lnTo>
                    <a:pt x="21" y="19"/>
                  </a:lnTo>
                  <a:lnTo>
                    <a:pt x="23" y="17"/>
                  </a:lnTo>
                  <a:lnTo>
                    <a:pt x="25" y="17"/>
                  </a:lnTo>
                  <a:lnTo>
                    <a:pt x="25" y="17"/>
                  </a:lnTo>
                  <a:lnTo>
                    <a:pt x="27" y="17"/>
                  </a:lnTo>
                  <a:lnTo>
                    <a:pt x="29" y="17"/>
                  </a:lnTo>
                  <a:lnTo>
                    <a:pt x="33" y="17"/>
                  </a:lnTo>
                  <a:lnTo>
                    <a:pt x="35" y="17"/>
                  </a:lnTo>
                  <a:lnTo>
                    <a:pt x="35" y="17"/>
                  </a:lnTo>
                  <a:lnTo>
                    <a:pt x="37" y="19"/>
                  </a:lnTo>
                  <a:lnTo>
                    <a:pt x="37" y="19"/>
                  </a:lnTo>
                  <a:lnTo>
                    <a:pt x="38" y="19"/>
                  </a:lnTo>
                  <a:lnTo>
                    <a:pt x="40" y="17"/>
                  </a:lnTo>
                  <a:lnTo>
                    <a:pt x="42" y="17"/>
                  </a:lnTo>
                  <a:lnTo>
                    <a:pt x="42" y="13"/>
                  </a:lnTo>
                  <a:lnTo>
                    <a:pt x="42" y="11"/>
                  </a:lnTo>
                  <a:lnTo>
                    <a:pt x="42" y="9"/>
                  </a:lnTo>
                  <a:lnTo>
                    <a:pt x="44" y="8"/>
                  </a:lnTo>
                  <a:lnTo>
                    <a:pt x="44" y="6"/>
                  </a:lnTo>
                  <a:lnTo>
                    <a:pt x="46" y="4"/>
                  </a:lnTo>
                  <a:lnTo>
                    <a:pt x="46" y="2"/>
                  </a:lnTo>
                  <a:lnTo>
                    <a:pt x="48" y="0"/>
                  </a:lnTo>
                  <a:lnTo>
                    <a:pt x="50" y="0"/>
                  </a:lnTo>
                  <a:lnTo>
                    <a:pt x="52" y="0"/>
                  </a:lnTo>
                  <a:lnTo>
                    <a:pt x="54" y="0"/>
                  </a:lnTo>
                  <a:lnTo>
                    <a:pt x="56" y="0"/>
                  </a:lnTo>
                  <a:lnTo>
                    <a:pt x="56" y="0"/>
                  </a:lnTo>
                  <a:lnTo>
                    <a:pt x="58" y="0"/>
                  </a:lnTo>
                  <a:lnTo>
                    <a:pt x="60" y="0"/>
                  </a:lnTo>
                  <a:lnTo>
                    <a:pt x="61" y="0"/>
                  </a:lnTo>
                  <a:lnTo>
                    <a:pt x="63" y="0"/>
                  </a:lnTo>
                  <a:lnTo>
                    <a:pt x="67" y="0"/>
                  </a:lnTo>
                  <a:lnTo>
                    <a:pt x="69" y="2"/>
                  </a:lnTo>
                  <a:lnTo>
                    <a:pt x="71" y="4"/>
                  </a:lnTo>
                  <a:lnTo>
                    <a:pt x="75" y="4"/>
                  </a:lnTo>
                  <a:lnTo>
                    <a:pt x="77" y="6"/>
                  </a:lnTo>
                  <a:lnTo>
                    <a:pt x="81" y="6"/>
                  </a:lnTo>
                  <a:lnTo>
                    <a:pt x="83" y="8"/>
                  </a:lnTo>
                  <a:lnTo>
                    <a:pt x="77" y="19"/>
                  </a:lnTo>
                  <a:lnTo>
                    <a:pt x="79" y="23"/>
                  </a:lnTo>
                  <a:lnTo>
                    <a:pt x="83" y="25"/>
                  </a:lnTo>
                  <a:lnTo>
                    <a:pt x="85" y="27"/>
                  </a:lnTo>
                  <a:lnTo>
                    <a:pt x="88" y="29"/>
                  </a:lnTo>
                  <a:lnTo>
                    <a:pt x="92" y="31"/>
                  </a:lnTo>
                  <a:lnTo>
                    <a:pt x="94" y="31"/>
                  </a:lnTo>
                  <a:lnTo>
                    <a:pt x="98" y="33"/>
                  </a:lnTo>
                  <a:lnTo>
                    <a:pt x="100" y="33"/>
                  </a:lnTo>
                  <a:lnTo>
                    <a:pt x="100" y="34"/>
                  </a:lnTo>
                  <a:lnTo>
                    <a:pt x="98" y="38"/>
                  </a:lnTo>
                  <a:lnTo>
                    <a:pt x="98" y="40"/>
                  </a:lnTo>
                  <a:lnTo>
                    <a:pt x="96" y="40"/>
                  </a:lnTo>
                  <a:lnTo>
                    <a:pt x="94" y="42"/>
                  </a:lnTo>
                  <a:lnTo>
                    <a:pt x="94" y="44"/>
                  </a:lnTo>
                  <a:lnTo>
                    <a:pt x="92" y="46"/>
                  </a:lnTo>
                  <a:lnTo>
                    <a:pt x="92" y="48"/>
                  </a:lnTo>
                  <a:lnTo>
                    <a:pt x="92" y="50"/>
                  </a:lnTo>
                  <a:lnTo>
                    <a:pt x="94" y="54"/>
                  </a:lnTo>
                  <a:lnTo>
                    <a:pt x="96" y="56"/>
                  </a:lnTo>
                  <a:lnTo>
                    <a:pt x="98" y="57"/>
                  </a:lnTo>
                  <a:lnTo>
                    <a:pt x="100" y="61"/>
                  </a:lnTo>
                  <a:lnTo>
                    <a:pt x="102" y="61"/>
                  </a:lnTo>
                  <a:lnTo>
                    <a:pt x="104" y="63"/>
                  </a:lnTo>
                  <a:lnTo>
                    <a:pt x="104" y="63"/>
                  </a:lnTo>
                  <a:lnTo>
                    <a:pt x="106" y="73"/>
                  </a:lnTo>
                  <a:lnTo>
                    <a:pt x="108" y="81"/>
                  </a:lnTo>
                  <a:lnTo>
                    <a:pt x="111" y="86"/>
                  </a:lnTo>
                  <a:lnTo>
                    <a:pt x="117" y="92"/>
                  </a:lnTo>
                  <a:lnTo>
                    <a:pt x="123" y="96"/>
                  </a:lnTo>
                  <a:lnTo>
                    <a:pt x="129" y="100"/>
                  </a:lnTo>
                  <a:lnTo>
                    <a:pt x="134" y="104"/>
                  </a:lnTo>
                  <a:lnTo>
                    <a:pt x="140" y="107"/>
                  </a:lnTo>
                  <a:lnTo>
                    <a:pt x="134" y="111"/>
                  </a:lnTo>
                  <a:lnTo>
                    <a:pt x="129" y="117"/>
                  </a:lnTo>
                  <a:lnTo>
                    <a:pt x="125" y="123"/>
                  </a:lnTo>
                  <a:lnTo>
                    <a:pt x="119" y="129"/>
                  </a:lnTo>
                  <a:lnTo>
                    <a:pt x="115" y="132"/>
                  </a:lnTo>
                  <a:lnTo>
                    <a:pt x="109" y="138"/>
                  </a:lnTo>
                  <a:lnTo>
                    <a:pt x="106" y="144"/>
                  </a:lnTo>
                  <a:lnTo>
                    <a:pt x="100" y="15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17" name="Freeform 271"/>
            <p:cNvSpPr>
              <a:spLocks/>
            </p:cNvSpPr>
            <p:nvPr/>
          </p:nvSpPr>
          <p:spPr bwMode="auto">
            <a:xfrm>
              <a:off x="2814" y="1195"/>
              <a:ext cx="146" cy="251"/>
            </a:xfrm>
            <a:custGeom>
              <a:avLst/>
              <a:gdLst>
                <a:gd name="T0" fmla="*/ 119 w 146"/>
                <a:gd name="T1" fmla="*/ 60 h 231"/>
                <a:gd name="T2" fmla="*/ 115 w 146"/>
                <a:gd name="T3" fmla="*/ 64 h 231"/>
                <a:gd name="T4" fmla="*/ 113 w 146"/>
                <a:gd name="T5" fmla="*/ 70 h 231"/>
                <a:gd name="T6" fmla="*/ 113 w 146"/>
                <a:gd name="T7" fmla="*/ 73 h 231"/>
                <a:gd name="T8" fmla="*/ 107 w 146"/>
                <a:gd name="T9" fmla="*/ 83 h 231"/>
                <a:gd name="T10" fmla="*/ 90 w 146"/>
                <a:gd name="T11" fmla="*/ 95 h 231"/>
                <a:gd name="T12" fmla="*/ 77 w 146"/>
                <a:gd name="T13" fmla="*/ 102 h 231"/>
                <a:gd name="T14" fmla="*/ 65 w 146"/>
                <a:gd name="T15" fmla="*/ 112 h 231"/>
                <a:gd name="T16" fmla="*/ 69 w 146"/>
                <a:gd name="T17" fmla="*/ 118 h 231"/>
                <a:gd name="T18" fmla="*/ 69 w 146"/>
                <a:gd name="T19" fmla="*/ 120 h 231"/>
                <a:gd name="T20" fmla="*/ 67 w 146"/>
                <a:gd name="T21" fmla="*/ 125 h 231"/>
                <a:gd name="T22" fmla="*/ 65 w 146"/>
                <a:gd name="T23" fmla="*/ 133 h 231"/>
                <a:gd name="T24" fmla="*/ 73 w 146"/>
                <a:gd name="T25" fmla="*/ 143 h 231"/>
                <a:gd name="T26" fmla="*/ 90 w 146"/>
                <a:gd name="T27" fmla="*/ 148 h 231"/>
                <a:gd name="T28" fmla="*/ 94 w 146"/>
                <a:gd name="T29" fmla="*/ 156 h 231"/>
                <a:gd name="T30" fmla="*/ 92 w 146"/>
                <a:gd name="T31" fmla="*/ 160 h 231"/>
                <a:gd name="T32" fmla="*/ 88 w 146"/>
                <a:gd name="T33" fmla="*/ 162 h 231"/>
                <a:gd name="T34" fmla="*/ 77 w 146"/>
                <a:gd name="T35" fmla="*/ 168 h 231"/>
                <a:gd name="T36" fmla="*/ 73 w 146"/>
                <a:gd name="T37" fmla="*/ 181 h 231"/>
                <a:gd name="T38" fmla="*/ 67 w 146"/>
                <a:gd name="T39" fmla="*/ 204 h 231"/>
                <a:gd name="T40" fmla="*/ 58 w 146"/>
                <a:gd name="T41" fmla="*/ 217 h 231"/>
                <a:gd name="T42" fmla="*/ 42 w 146"/>
                <a:gd name="T43" fmla="*/ 223 h 231"/>
                <a:gd name="T44" fmla="*/ 40 w 146"/>
                <a:gd name="T45" fmla="*/ 229 h 231"/>
                <a:gd name="T46" fmla="*/ 31 w 146"/>
                <a:gd name="T47" fmla="*/ 231 h 231"/>
                <a:gd name="T48" fmla="*/ 23 w 146"/>
                <a:gd name="T49" fmla="*/ 225 h 231"/>
                <a:gd name="T50" fmla="*/ 10 w 146"/>
                <a:gd name="T51" fmla="*/ 194 h 231"/>
                <a:gd name="T52" fmla="*/ 6 w 146"/>
                <a:gd name="T53" fmla="*/ 181 h 231"/>
                <a:gd name="T54" fmla="*/ 2 w 146"/>
                <a:gd name="T55" fmla="*/ 175 h 231"/>
                <a:gd name="T56" fmla="*/ 2 w 146"/>
                <a:gd name="T57" fmla="*/ 171 h 231"/>
                <a:gd name="T58" fmla="*/ 6 w 146"/>
                <a:gd name="T59" fmla="*/ 171 h 231"/>
                <a:gd name="T60" fmla="*/ 10 w 146"/>
                <a:gd name="T61" fmla="*/ 164 h 231"/>
                <a:gd name="T62" fmla="*/ 15 w 146"/>
                <a:gd name="T63" fmla="*/ 154 h 231"/>
                <a:gd name="T64" fmla="*/ 17 w 146"/>
                <a:gd name="T65" fmla="*/ 144 h 231"/>
                <a:gd name="T66" fmla="*/ 19 w 146"/>
                <a:gd name="T67" fmla="*/ 135 h 231"/>
                <a:gd name="T68" fmla="*/ 13 w 146"/>
                <a:gd name="T69" fmla="*/ 121 h 231"/>
                <a:gd name="T70" fmla="*/ 10 w 146"/>
                <a:gd name="T71" fmla="*/ 108 h 231"/>
                <a:gd name="T72" fmla="*/ 17 w 146"/>
                <a:gd name="T73" fmla="*/ 83 h 231"/>
                <a:gd name="T74" fmla="*/ 25 w 146"/>
                <a:gd name="T75" fmla="*/ 83 h 231"/>
                <a:gd name="T76" fmla="*/ 31 w 146"/>
                <a:gd name="T77" fmla="*/ 73 h 231"/>
                <a:gd name="T78" fmla="*/ 44 w 146"/>
                <a:gd name="T79" fmla="*/ 50 h 231"/>
                <a:gd name="T80" fmla="*/ 54 w 146"/>
                <a:gd name="T81" fmla="*/ 33 h 231"/>
                <a:gd name="T82" fmla="*/ 63 w 146"/>
                <a:gd name="T83" fmla="*/ 18 h 231"/>
                <a:gd name="T84" fmla="*/ 75 w 146"/>
                <a:gd name="T85" fmla="*/ 10 h 231"/>
                <a:gd name="T86" fmla="*/ 96 w 146"/>
                <a:gd name="T87" fmla="*/ 6 h 231"/>
                <a:gd name="T88" fmla="*/ 111 w 146"/>
                <a:gd name="T89" fmla="*/ 2 h 231"/>
                <a:gd name="T90" fmla="*/ 119 w 146"/>
                <a:gd name="T91" fmla="*/ 8 h 231"/>
                <a:gd name="T92" fmla="*/ 132 w 146"/>
                <a:gd name="T93" fmla="*/ 16 h 231"/>
                <a:gd name="T94" fmla="*/ 142 w 146"/>
                <a:gd name="T95" fmla="*/ 37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46" h="231">
                  <a:moveTo>
                    <a:pt x="146" y="58"/>
                  </a:moveTo>
                  <a:lnTo>
                    <a:pt x="119" y="58"/>
                  </a:lnTo>
                  <a:lnTo>
                    <a:pt x="119" y="58"/>
                  </a:lnTo>
                  <a:lnTo>
                    <a:pt x="119" y="60"/>
                  </a:lnTo>
                  <a:lnTo>
                    <a:pt x="117" y="60"/>
                  </a:lnTo>
                  <a:lnTo>
                    <a:pt x="117" y="62"/>
                  </a:lnTo>
                  <a:lnTo>
                    <a:pt x="115" y="64"/>
                  </a:lnTo>
                  <a:lnTo>
                    <a:pt x="115" y="64"/>
                  </a:lnTo>
                  <a:lnTo>
                    <a:pt x="113" y="66"/>
                  </a:lnTo>
                  <a:lnTo>
                    <a:pt x="113" y="66"/>
                  </a:lnTo>
                  <a:lnTo>
                    <a:pt x="113" y="68"/>
                  </a:lnTo>
                  <a:lnTo>
                    <a:pt x="113" y="70"/>
                  </a:lnTo>
                  <a:lnTo>
                    <a:pt x="113" y="70"/>
                  </a:lnTo>
                  <a:lnTo>
                    <a:pt x="113" y="72"/>
                  </a:lnTo>
                  <a:lnTo>
                    <a:pt x="113" y="73"/>
                  </a:lnTo>
                  <a:lnTo>
                    <a:pt x="113" y="73"/>
                  </a:lnTo>
                  <a:lnTo>
                    <a:pt x="115" y="75"/>
                  </a:lnTo>
                  <a:lnTo>
                    <a:pt x="115" y="77"/>
                  </a:lnTo>
                  <a:lnTo>
                    <a:pt x="111" y="81"/>
                  </a:lnTo>
                  <a:lnTo>
                    <a:pt x="107" y="83"/>
                  </a:lnTo>
                  <a:lnTo>
                    <a:pt x="102" y="87"/>
                  </a:lnTo>
                  <a:lnTo>
                    <a:pt x="98" y="89"/>
                  </a:lnTo>
                  <a:lnTo>
                    <a:pt x="94" y="91"/>
                  </a:lnTo>
                  <a:lnTo>
                    <a:pt x="90" y="95"/>
                  </a:lnTo>
                  <a:lnTo>
                    <a:pt x="86" y="96"/>
                  </a:lnTo>
                  <a:lnTo>
                    <a:pt x="82" y="100"/>
                  </a:lnTo>
                  <a:lnTo>
                    <a:pt x="79" y="100"/>
                  </a:lnTo>
                  <a:lnTo>
                    <a:pt x="77" y="102"/>
                  </a:lnTo>
                  <a:lnTo>
                    <a:pt x="73" y="104"/>
                  </a:lnTo>
                  <a:lnTo>
                    <a:pt x="69" y="108"/>
                  </a:lnTo>
                  <a:lnTo>
                    <a:pt x="67" y="110"/>
                  </a:lnTo>
                  <a:lnTo>
                    <a:pt x="65" y="112"/>
                  </a:lnTo>
                  <a:lnTo>
                    <a:pt x="65" y="114"/>
                  </a:lnTo>
                  <a:lnTo>
                    <a:pt x="69" y="116"/>
                  </a:lnTo>
                  <a:lnTo>
                    <a:pt x="69" y="116"/>
                  </a:lnTo>
                  <a:lnTo>
                    <a:pt x="69" y="118"/>
                  </a:lnTo>
                  <a:lnTo>
                    <a:pt x="69" y="118"/>
                  </a:lnTo>
                  <a:lnTo>
                    <a:pt x="69" y="120"/>
                  </a:lnTo>
                  <a:lnTo>
                    <a:pt x="69" y="120"/>
                  </a:lnTo>
                  <a:lnTo>
                    <a:pt x="69" y="120"/>
                  </a:lnTo>
                  <a:lnTo>
                    <a:pt x="69" y="121"/>
                  </a:lnTo>
                  <a:lnTo>
                    <a:pt x="69" y="121"/>
                  </a:lnTo>
                  <a:lnTo>
                    <a:pt x="67" y="123"/>
                  </a:lnTo>
                  <a:lnTo>
                    <a:pt x="67" y="125"/>
                  </a:lnTo>
                  <a:lnTo>
                    <a:pt x="67" y="127"/>
                  </a:lnTo>
                  <a:lnTo>
                    <a:pt x="67" y="129"/>
                  </a:lnTo>
                  <a:lnTo>
                    <a:pt x="65" y="131"/>
                  </a:lnTo>
                  <a:lnTo>
                    <a:pt x="65" y="133"/>
                  </a:lnTo>
                  <a:lnTo>
                    <a:pt x="65" y="133"/>
                  </a:lnTo>
                  <a:lnTo>
                    <a:pt x="67" y="135"/>
                  </a:lnTo>
                  <a:lnTo>
                    <a:pt x="69" y="139"/>
                  </a:lnTo>
                  <a:lnTo>
                    <a:pt x="73" y="143"/>
                  </a:lnTo>
                  <a:lnTo>
                    <a:pt x="77" y="144"/>
                  </a:lnTo>
                  <a:lnTo>
                    <a:pt x="82" y="144"/>
                  </a:lnTo>
                  <a:lnTo>
                    <a:pt x="86" y="146"/>
                  </a:lnTo>
                  <a:lnTo>
                    <a:pt x="90" y="148"/>
                  </a:lnTo>
                  <a:lnTo>
                    <a:pt x="92" y="150"/>
                  </a:lnTo>
                  <a:lnTo>
                    <a:pt x="94" y="154"/>
                  </a:lnTo>
                  <a:lnTo>
                    <a:pt x="94" y="156"/>
                  </a:lnTo>
                  <a:lnTo>
                    <a:pt x="94" y="156"/>
                  </a:lnTo>
                  <a:lnTo>
                    <a:pt x="94" y="158"/>
                  </a:lnTo>
                  <a:lnTo>
                    <a:pt x="92" y="158"/>
                  </a:lnTo>
                  <a:lnTo>
                    <a:pt x="92" y="158"/>
                  </a:lnTo>
                  <a:lnTo>
                    <a:pt x="92" y="160"/>
                  </a:lnTo>
                  <a:lnTo>
                    <a:pt x="94" y="160"/>
                  </a:lnTo>
                  <a:lnTo>
                    <a:pt x="94" y="162"/>
                  </a:lnTo>
                  <a:lnTo>
                    <a:pt x="90" y="162"/>
                  </a:lnTo>
                  <a:lnTo>
                    <a:pt x="88" y="162"/>
                  </a:lnTo>
                  <a:lnTo>
                    <a:pt x="84" y="164"/>
                  </a:lnTo>
                  <a:lnTo>
                    <a:pt x="81" y="164"/>
                  </a:lnTo>
                  <a:lnTo>
                    <a:pt x="79" y="166"/>
                  </a:lnTo>
                  <a:lnTo>
                    <a:pt x="77" y="168"/>
                  </a:lnTo>
                  <a:lnTo>
                    <a:pt x="75" y="169"/>
                  </a:lnTo>
                  <a:lnTo>
                    <a:pt x="75" y="171"/>
                  </a:lnTo>
                  <a:lnTo>
                    <a:pt x="73" y="175"/>
                  </a:lnTo>
                  <a:lnTo>
                    <a:pt x="73" y="181"/>
                  </a:lnTo>
                  <a:lnTo>
                    <a:pt x="71" y="187"/>
                  </a:lnTo>
                  <a:lnTo>
                    <a:pt x="71" y="192"/>
                  </a:lnTo>
                  <a:lnTo>
                    <a:pt x="69" y="198"/>
                  </a:lnTo>
                  <a:lnTo>
                    <a:pt x="67" y="204"/>
                  </a:lnTo>
                  <a:lnTo>
                    <a:pt x="67" y="210"/>
                  </a:lnTo>
                  <a:lnTo>
                    <a:pt x="67" y="217"/>
                  </a:lnTo>
                  <a:lnTo>
                    <a:pt x="61" y="217"/>
                  </a:lnTo>
                  <a:lnTo>
                    <a:pt x="58" y="217"/>
                  </a:lnTo>
                  <a:lnTo>
                    <a:pt x="52" y="219"/>
                  </a:lnTo>
                  <a:lnTo>
                    <a:pt x="48" y="219"/>
                  </a:lnTo>
                  <a:lnTo>
                    <a:pt x="44" y="221"/>
                  </a:lnTo>
                  <a:lnTo>
                    <a:pt x="42" y="223"/>
                  </a:lnTo>
                  <a:lnTo>
                    <a:pt x="42" y="227"/>
                  </a:lnTo>
                  <a:lnTo>
                    <a:pt x="42" y="229"/>
                  </a:lnTo>
                  <a:lnTo>
                    <a:pt x="42" y="229"/>
                  </a:lnTo>
                  <a:lnTo>
                    <a:pt x="40" y="229"/>
                  </a:lnTo>
                  <a:lnTo>
                    <a:pt x="38" y="231"/>
                  </a:lnTo>
                  <a:lnTo>
                    <a:pt x="35" y="231"/>
                  </a:lnTo>
                  <a:lnTo>
                    <a:pt x="33" y="231"/>
                  </a:lnTo>
                  <a:lnTo>
                    <a:pt x="31" y="231"/>
                  </a:lnTo>
                  <a:lnTo>
                    <a:pt x="29" y="231"/>
                  </a:lnTo>
                  <a:lnTo>
                    <a:pt x="29" y="231"/>
                  </a:lnTo>
                  <a:lnTo>
                    <a:pt x="25" y="229"/>
                  </a:lnTo>
                  <a:lnTo>
                    <a:pt x="23" y="225"/>
                  </a:lnTo>
                  <a:lnTo>
                    <a:pt x="19" y="219"/>
                  </a:lnTo>
                  <a:lnTo>
                    <a:pt x="15" y="212"/>
                  </a:lnTo>
                  <a:lnTo>
                    <a:pt x="11" y="204"/>
                  </a:lnTo>
                  <a:lnTo>
                    <a:pt x="10" y="194"/>
                  </a:lnTo>
                  <a:lnTo>
                    <a:pt x="8" y="189"/>
                  </a:lnTo>
                  <a:lnTo>
                    <a:pt x="8" y="183"/>
                  </a:lnTo>
                  <a:lnTo>
                    <a:pt x="6" y="181"/>
                  </a:lnTo>
                  <a:lnTo>
                    <a:pt x="6" y="181"/>
                  </a:lnTo>
                  <a:lnTo>
                    <a:pt x="4" y="179"/>
                  </a:lnTo>
                  <a:lnTo>
                    <a:pt x="2" y="179"/>
                  </a:lnTo>
                  <a:lnTo>
                    <a:pt x="2" y="177"/>
                  </a:lnTo>
                  <a:lnTo>
                    <a:pt x="2" y="175"/>
                  </a:lnTo>
                  <a:lnTo>
                    <a:pt x="0" y="173"/>
                  </a:lnTo>
                  <a:lnTo>
                    <a:pt x="0" y="173"/>
                  </a:lnTo>
                  <a:lnTo>
                    <a:pt x="0" y="171"/>
                  </a:lnTo>
                  <a:lnTo>
                    <a:pt x="2" y="171"/>
                  </a:lnTo>
                  <a:lnTo>
                    <a:pt x="2" y="171"/>
                  </a:lnTo>
                  <a:lnTo>
                    <a:pt x="4" y="171"/>
                  </a:lnTo>
                  <a:lnTo>
                    <a:pt x="6" y="171"/>
                  </a:lnTo>
                  <a:lnTo>
                    <a:pt x="6" y="171"/>
                  </a:lnTo>
                  <a:lnTo>
                    <a:pt x="8" y="171"/>
                  </a:lnTo>
                  <a:lnTo>
                    <a:pt x="10" y="171"/>
                  </a:lnTo>
                  <a:lnTo>
                    <a:pt x="10" y="168"/>
                  </a:lnTo>
                  <a:lnTo>
                    <a:pt x="10" y="164"/>
                  </a:lnTo>
                  <a:lnTo>
                    <a:pt x="11" y="162"/>
                  </a:lnTo>
                  <a:lnTo>
                    <a:pt x="11" y="158"/>
                  </a:lnTo>
                  <a:lnTo>
                    <a:pt x="13" y="156"/>
                  </a:lnTo>
                  <a:lnTo>
                    <a:pt x="15" y="154"/>
                  </a:lnTo>
                  <a:lnTo>
                    <a:pt x="17" y="152"/>
                  </a:lnTo>
                  <a:lnTo>
                    <a:pt x="19" y="150"/>
                  </a:lnTo>
                  <a:lnTo>
                    <a:pt x="17" y="146"/>
                  </a:lnTo>
                  <a:lnTo>
                    <a:pt x="17" y="144"/>
                  </a:lnTo>
                  <a:lnTo>
                    <a:pt x="17" y="143"/>
                  </a:lnTo>
                  <a:lnTo>
                    <a:pt x="17" y="141"/>
                  </a:lnTo>
                  <a:lnTo>
                    <a:pt x="17" y="137"/>
                  </a:lnTo>
                  <a:lnTo>
                    <a:pt x="19" y="135"/>
                  </a:lnTo>
                  <a:lnTo>
                    <a:pt x="19" y="131"/>
                  </a:lnTo>
                  <a:lnTo>
                    <a:pt x="19" y="125"/>
                  </a:lnTo>
                  <a:lnTo>
                    <a:pt x="15" y="123"/>
                  </a:lnTo>
                  <a:lnTo>
                    <a:pt x="13" y="121"/>
                  </a:lnTo>
                  <a:lnTo>
                    <a:pt x="11" y="120"/>
                  </a:lnTo>
                  <a:lnTo>
                    <a:pt x="11" y="116"/>
                  </a:lnTo>
                  <a:lnTo>
                    <a:pt x="10" y="112"/>
                  </a:lnTo>
                  <a:lnTo>
                    <a:pt x="10" y="108"/>
                  </a:lnTo>
                  <a:lnTo>
                    <a:pt x="10" y="104"/>
                  </a:lnTo>
                  <a:lnTo>
                    <a:pt x="10" y="102"/>
                  </a:lnTo>
                  <a:lnTo>
                    <a:pt x="15" y="83"/>
                  </a:lnTo>
                  <a:lnTo>
                    <a:pt x="17" y="83"/>
                  </a:lnTo>
                  <a:lnTo>
                    <a:pt x="21" y="83"/>
                  </a:lnTo>
                  <a:lnTo>
                    <a:pt x="23" y="83"/>
                  </a:lnTo>
                  <a:lnTo>
                    <a:pt x="25" y="83"/>
                  </a:lnTo>
                  <a:lnTo>
                    <a:pt x="25" y="83"/>
                  </a:lnTo>
                  <a:lnTo>
                    <a:pt x="27" y="83"/>
                  </a:lnTo>
                  <a:lnTo>
                    <a:pt x="29" y="83"/>
                  </a:lnTo>
                  <a:lnTo>
                    <a:pt x="29" y="83"/>
                  </a:lnTo>
                  <a:lnTo>
                    <a:pt x="31" y="73"/>
                  </a:lnTo>
                  <a:lnTo>
                    <a:pt x="33" y="68"/>
                  </a:lnTo>
                  <a:lnTo>
                    <a:pt x="35" y="62"/>
                  </a:lnTo>
                  <a:lnTo>
                    <a:pt x="38" y="56"/>
                  </a:lnTo>
                  <a:lnTo>
                    <a:pt x="44" y="50"/>
                  </a:lnTo>
                  <a:lnTo>
                    <a:pt x="48" y="47"/>
                  </a:lnTo>
                  <a:lnTo>
                    <a:pt x="50" y="43"/>
                  </a:lnTo>
                  <a:lnTo>
                    <a:pt x="52" y="37"/>
                  </a:lnTo>
                  <a:lnTo>
                    <a:pt x="54" y="33"/>
                  </a:lnTo>
                  <a:lnTo>
                    <a:pt x="56" y="29"/>
                  </a:lnTo>
                  <a:lnTo>
                    <a:pt x="58" y="25"/>
                  </a:lnTo>
                  <a:lnTo>
                    <a:pt x="59" y="22"/>
                  </a:lnTo>
                  <a:lnTo>
                    <a:pt x="63" y="18"/>
                  </a:lnTo>
                  <a:lnTo>
                    <a:pt x="65" y="16"/>
                  </a:lnTo>
                  <a:lnTo>
                    <a:pt x="67" y="12"/>
                  </a:lnTo>
                  <a:lnTo>
                    <a:pt x="69" y="12"/>
                  </a:lnTo>
                  <a:lnTo>
                    <a:pt x="75" y="10"/>
                  </a:lnTo>
                  <a:lnTo>
                    <a:pt x="81" y="10"/>
                  </a:lnTo>
                  <a:lnTo>
                    <a:pt x="84" y="8"/>
                  </a:lnTo>
                  <a:lnTo>
                    <a:pt x="90" y="8"/>
                  </a:lnTo>
                  <a:lnTo>
                    <a:pt x="96" y="6"/>
                  </a:lnTo>
                  <a:lnTo>
                    <a:pt x="100" y="4"/>
                  </a:lnTo>
                  <a:lnTo>
                    <a:pt x="106" y="2"/>
                  </a:lnTo>
                  <a:lnTo>
                    <a:pt x="109" y="0"/>
                  </a:lnTo>
                  <a:lnTo>
                    <a:pt x="111" y="2"/>
                  </a:lnTo>
                  <a:lnTo>
                    <a:pt x="113" y="4"/>
                  </a:lnTo>
                  <a:lnTo>
                    <a:pt x="115" y="6"/>
                  </a:lnTo>
                  <a:lnTo>
                    <a:pt x="117" y="8"/>
                  </a:lnTo>
                  <a:lnTo>
                    <a:pt x="119" y="8"/>
                  </a:lnTo>
                  <a:lnTo>
                    <a:pt x="123" y="10"/>
                  </a:lnTo>
                  <a:lnTo>
                    <a:pt x="125" y="12"/>
                  </a:lnTo>
                  <a:lnTo>
                    <a:pt x="129" y="12"/>
                  </a:lnTo>
                  <a:lnTo>
                    <a:pt x="132" y="16"/>
                  </a:lnTo>
                  <a:lnTo>
                    <a:pt x="134" y="22"/>
                  </a:lnTo>
                  <a:lnTo>
                    <a:pt x="138" y="25"/>
                  </a:lnTo>
                  <a:lnTo>
                    <a:pt x="140" y="31"/>
                  </a:lnTo>
                  <a:lnTo>
                    <a:pt x="142" y="37"/>
                  </a:lnTo>
                  <a:lnTo>
                    <a:pt x="144" y="43"/>
                  </a:lnTo>
                  <a:lnTo>
                    <a:pt x="146" y="50"/>
                  </a:lnTo>
                  <a:lnTo>
                    <a:pt x="146" y="58"/>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18" name="Freeform 272"/>
            <p:cNvSpPr>
              <a:spLocks/>
            </p:cNvSpPr>
            <p:nvPr/>
          </p:nvSpPr>
          <p:spPr bwMode="auto">
            <a:xfrm>
              <a:off x="2728" y="1165"/>
              <a:ext cx="291" cy="231"/>
            </a:xfrm>
            <a:custGeom>
              <a:avLst/>
              <a:gdLst>
                <a:gd name="T0" fmla="*/ 73 w 291"/>
                <a:gd name="T1" fmla="*/ 186 h 213"/>
                <a:gd name="T2" fmla="*/ 69 w 291"/>
                <a:gd name="T3" fmla="*/ 194 h 213"/>
                <a:gd name="T4" fmla="*/ 28 w 291"/>
                <a:gd name="T5" fmla="*/ 211 h 213"/>
                <a:gd name="T6" fmla="*/ 11 w 291"/>
                <a:gd name="T7" fmla="*/ 197 h 213"/>
                <a:gd name="T8" fmla="*/ 9 w 291"/>
                <a:gd name="T9" fmla="*/ 190 h 213"/>
                <a:gd name="T10" fmla="*/ 9 w 291"/>
                <a:gd name="T11" fmla="*/ 184 h 213"/>
                <a:gd name="T12" fmla="*/ 9 w 291"/>
                <a:gd name="T13" fmla="*/ 180 h 213"/>
                <a:gd name="T14" fmla="*/ 5 w 291"/>
                <a:gd name="T15" fmla="*/ 169 h 213"/>
                <a:gd name="T16" fmla="*/ 19 w 291"/>
                <a:gd name="T17" fmla="*/ 161 h 213"/>
                <a:gd name="T18" fmla="*/ 2 w 291"/>
                <a:gd name="T19" fmla="*/ 155 h 213"/>
                <a:gd name="T20" fmla="*/ 0 w 291"/>
                <a:gd name="T21" fmla="*/ 142 h 213"/>
                <a:gd name="T22" fmla="*/ 9 w 291"/>
                <a:gd name="T23" fmla="*/ 142 h 213"/>
                <a:gd name="T24" fmla="*/ 23 w 291"/>
                <a:gd name="T25" fmla="*/ 140 h 213"/>
                <a:gd name="T26" fmla="*/ 23 w 291"/>
                <a:gd name="T27" fmla="*/ 136 h 213"/>
                <a:gd name="T28" fmla="*/ 28 w 291"/>
                <a:gd name="T29" fmla="*/ 134 h 213"/>
                <a:gd name="T30" fmla="*/ 28 w 291"/>
                <a:gd name="T31" fmla="*/ 128 h 213"/>
                <a:gd name="T32" fmla="*/ 36 w 291"/>
                <a:gd name="T33" fmla="*/ 124 h 213"/>
                <a:gd name="T34" fmla="*/ 61 w 291"/>
                <a:gd name="T35" fmla="*/ 115 h 213"/>
                <a:gd name="T36" fmla="*/ 71 w 291"/>
                <a:gd name="T37" fmla="*/ 105 h 213"/>
                <a:gd name="T38" fmla="*/ 80 w 291"/>
                <a:gd name="T39" fmla="*/ 101 h 213"/>
                <a:gd name="T40" fmla="*/ 82 w 291"/>
                <a:gd name="T41" fmla="*/ 98 h 213"/>
                <a:gd name="T42" fmla="*/ 84 w 291"/>
                <a:gd name="T43" fmla="*/ 94 h 213"/>
                <a:gd name="T44" fmla="*/ 94 w 291"/>
                <a:gd name="T45" fmla="*/ 78 h 213"/>
                <a:gd name="T46" fmla="*/ 101 w 291"/>
                <a:gd name="T47" fmla="*/ 76 h 213"/>
                <a:gd name="T48" fmla="*/ 101 w 291"/>
                <a:gd name="T49" fmla="*/ 63 h 213"/>
                <a:gd name="T50" fmla="*/ 115 w 291"/>
                <a:gd name="T51" fmla="*/ 55 h 213"/>
                <a:gd name="T52" fmla="*/ 111 w 291"/>
                <a:gd name="T53" fmla="*/ 48 h 213"/>
                <a:gd name="T54" fmla="*/ 105 w 291"/>
                <a:gd name="T55" fmla="*/ 48 h 213"/>
                <a:gd name="T56" fmla="*/ 107 w 291"/>
                <a:gd name="T57" fmla="*/ 38 h 213"/>
                <a:gd name="T58" fmla="*/ 119 w 291"/>
                <a:gd name="T59" fmla="*/ 28 h 213"/>
                <a:gd name="T60" fmla="*/ 122 w 291"/>
                <a:gd name="T61" fmla="*/ 36 h 213"/>
                <a:gd name="T62" fmla="*/ 136 w 291"/>
                <a:gd name="T63" fmla="*/ 36 h 213"/>
                <a:gd name="T64" fmla="*/ 134 w 291"/>
                <a:gd name="T65" fmla="*/ 28 h 213"/>
                <a:gd name="T66" fmla="*/ 159 w 291"/>
                <a:gd name="T67" fmla="*/ 19 h 213"/>
                <a:gd name="T68" fmla="*/ 168 w 291"/>
                <a:gd name="T69" fmla="*/ 17 h 213"/>
                <a:gd name="T70" fmla="*/ 176 w 291"/>
                <a:gd name="T71" fmla="*/ 21 h 213"/>
                <a:gd name="T72" fmla="*/ 190 w 291"/>
                <a:gd name="T73" fmla="*/ 7 h 213"/>
                <a:gd name="T74" fmla="*/ 201 w 291"/>
                <a:gd name="T75" fmla="*/ 9 h 213"/>
                <a:gd name="T76" fmla="*/ 211 w 291"/>
                <a:gd name="T77" fmla="*/ 9 h 213"/>
                <a:gd name="T78" fmla="*/ 215 w 291"/>
                <a:gd name="T79" fmla="*/ 4 h 213"/>
                <a:gd name="T80" fmla="*/ 230 w 291"/>
                <a:gd name="T81" fmla="*/ 2 h 213"/>
                <a:gd name="T82" fmla="*/ 228 w 291"/>
                <a:gd name="T83" fmla="*/ 9 h 213"/>
                <a:gd name="T84" fmla="*/ 243 w 291"/>
                <a:gd name="T85" fmla="*/ 2 h 213"/>
                <a:gd name="T86" fmla="*/ 245 w 291"/>
                <a:gd name="T87" fmla="*/ 4 h 213"/>
                <a:gd name="T88" fmla="*/ 257 w 291"/>
                <a:gd name="T89" fmla="*/ 2 h 213"/>
                <a:gd name="T90" fmla="*/ 280 w 291"/>
                <a:gd name="T91" fmla="*/ 11 h 213"/>
                <a:gd name="T92" fmla="*/ 286 w 291"/>
                <a:gd name="T93" fmla="*/ 23 h 213"/>
                <a:gd name="T94" fmla="*/ 264 w 291"/>
                <a:gd name="T95" fmla="*/ 19 h 213"/>
                <a:gd name="T96" fmla="*/ 249 w 291"/>
                <a:gd name="T97" fmla="*/ 19 h 213"/>
                <a:gd name="T98" fmla="*/ 241 w 291"/>
                <a:gd name="T99" fmla="*/ 36 h 213"/>
                <a:gd name="T100" fmla="*/ 226 w 291"/>
                <a:gd name="T101" fmla="*/ 36 h 213"/>
                <a:gd name="T102" fmla="*/ 205 w 291"/>
                <a:gd name="T103" fmla="*/ 36 h 213"/>
                <a:gd name="T104" fmla="*/ 176 w 291"/>
                <a:gd name="T105" fmla="*/ 36 h 213"/>
                <a:gd name="T106" fmla="*/ 144 w 291"/>
                <a:gd name="T107" fmla="*/ 53 h 213"/>
                <a:gd name="T108" fmla="*/ 119 w 291"/>
                <a:gd name="T109" fmla="*/ 96 h 213"/>
                <a:gd name="T110" fmla="*/ 103 w 291"/>
                <a:gd name="T111" fmla="*/ 111 h 213"/>
                <a:gd name="T112" fmla="*/ 101 w 291"/>
                <a:gd name="T113" fmla="*/ 151 h 213"/>
                <a:gd name="T114" fmla="*/ 105 w 291"/>
                <a:gd name="T115" fmla="*/ 178 h 213"/>
                <a:gd name="T116" fmla="*/ 94 w 291"/>
                <a:gd name="T117" fmla="*/ 199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91" h="213">
                  <a:moveTo>
                    <a:pt x="84" y="197"/>
                  </a:moveTo>
                  <a:lnTo>
                    <a:pt x="82" y="196"/>
                  </a:lnTo>
                  <a:lnTo>
                    <a:pt x="80" y="194"/>
                  </a:lnTo>
                  <a:lnTo>
                    <a:pt x="78" y="192"/>
                  </a:lnTo>
                  <a:lnTo>
                    <a:pt x="76" y="190"/>
                  </a:lnTo>
                  <a:lnTo>
                    <a:pt x="74" y="190"/>
                  </a:lnTo>
                  <a:lnTo>
                    <a:pt x="74" y="188"/>
                  </a:lnTo>
                  <a:lnTo>
                    <a:pt x="73" y="188"/>
                  </a:lnTo>
                  <a:lnTo>
                    <a:pt x="73" y="186"/>
                  </a:lnTo>
                  <a:lnTo>
                    <a:pt x="73" y="188"/>
                  </a:lnTo>
                  <a:lnTo>
                    <a:pt x="71" y="188"/>
                  </a:lnTo>
                  <a:lnTo>
                    <a:pt x="71" y="188"/>
                  </a:lnTo>
                  <a:lnTo>
                    <a:pt x="71" y="190"/>
                  </a:lnTo>
                  <a:lnTo>
                    <a:pt x="71" y="190"/>
                  </a:lnTo>
                  <a:lnTo>
                    <a:pt x="71" y="190"/>
                  </a:lnTo>
                  <a:lnTo>
                    <a:pt x="71" y="190"/>
                  </a:lnTo>
                  <a:lnTo>
                    <a:pt x="71" y="192"/>
                  </a:lnTo>
                  <a:lnTo>
                    <a:pt x="69" y="194"/>
                  </a:lnTo>
                  <a:lnTo>
                    <a:pt x="65" y="197"/>
                  </a:lnTo>
                  <a:lnTo>
                    <a:pt x="61" y="201"/>
                  </a:lnTo>
                  <a:lnTo>
                    <a:pt x="55" y="205"/>
                  </a:lnTo>
                  <a:lnTo>
                    <a:pt x="50" y="207"/>
                  </a:lnTo>
                  <a:lnTo>
                    <a:pt x="46" y="211"/>
                  </a:lnTo>
                  <a:lnTo>
                    <a:pt x="42" y="211"/>
                  </a:lnTo>
                  <a:lnTo>
                    <a:pt x="40" y="213"/>
                  </a:lnTo>
                  <a:lnTo>
                    <a:pt x="30" y="213"/>
                  </a:lnTo>
                  <a:lnTo>
                    <a:pt x="28" y="211"/>
                  </a:lnTo>
                  <a:lnTo>
                    <a:pt x="25" y="211"/>
                  </a:lnTo>
                  <a:lnTo>
                    <a:pt x="21" y="209"/>
                  </a:lnTo>
                  <a:lnTo>
                    <a:pt x="17" y="207"/>
                  </a:lnTo>
                  <a:lnTo>
                    <a:pt x="13" y="205"/>
                  </a:lnTo>
                  <a:lnTo>
                    <a:pt x="9" y="201"/>
                  </a:lnTo>
                  <a:lnTo>
                    <a:pt x="7" y="199"/>
                  </a:lnTo>
                  <a:lnTo>
                    <a:pt x="7" y="197"/>
                  </a:lnTo>
                  <a:lnTo>
                    <a:pt x="9" y="197"/>
                  </a:lnTo>
                  <a:lnTo>
                    <a:pt x="11" y="197"/>
                  </a:lnTo>
                  <a:lnTo>
                    <a:pt x="13" y="197"/>
                  </a:lnTo>
                  <a:lnTo>
                    <a:pt x="13" y="196"/>
                  </a:lnTo>
                  <a:lnTo>
                    <a:pt x="15" y="196"/>
                  </a:lnTo>
                  <a:lnTo>
                    <a:pt x="17" y="196"/>
                  </a:lnTo>
                  <a:lnTo>
                    <a:pt x="17" y="196"/>
                  </a:lnTo>
                  <a:lnTo>
                    <a:pt x="19" y="196"/>
                  </a:lnTo>
                  <a:lnTo>
                    <a:pt x="17" y="194"/>
                  </a:lnTo>
                  <a:lnTo>
                    <a:pt x="13" y="192"/>
                  </a:lnTo>
                  <a:lnTo>
                    <a:pt x="9" y="190"/>
                  </a:lnTo>
                  <a:lnTo>
                    <a:pt x="7" y="188"/>
                  </a:lnTo>
                  <a:lnTo>
                    <a:pt x="3" y="186"/>
                  </a:lnTo>
                  <a:lnTo>
                    <a:pt x="2" y="184"/>
                  </a:lnTo>
                  <a:lnTo>
                    <a:pt x="0" y="184"/>
                  </a:lnTo>
                  <a:lnTo>
                    <a:pt x="0" y="182"/>
                  </a:lnTo>
                  <a:lnTo>
                    <a:pt x="3" y="182"/>
                  </a:lnTo>
                  <a:lnTo>
                    <a:pt x="5" y="184"/>
                  </a:lnTo>
                  <a:lnTo>
                    <a:pt x="7" y="184"/>
                  </a:lnTo>
                  <a:lnTo>
                    <a:pt x="9" y="184"/>
                  </a:lnTo>
                  <a:lnTo>
                    <a:pt x="11" y="184"/>
                  </a:lnTo>
                  <a:lnTo>
                    <a:pt x="13" y="184"/>
                  </a:lnTo>
                  <a:lnTo>
                    <a:pt x="13" y="184"/>
                  </a:lnTo>
                  <a:lnTo>
                    <a:pt x="15" y="184"/>
                  </a:lnTo>
                  <a:lnTo>
                    <a:pt x="13" y="184"/>
                  </a:lnTo>
                  <a:lnTo>
                    <a:pt x="11" y="184"/>
                  </a:lnTo>
                  <a:lnTo>
                    <a:pt x="11" y="182"/>
                  </a:lnTo>
                  <a:lnTo>
                    <a:pt x="9" y="180"/>
                  </a:lnTo>
                  <a:lnTo>
                    <a:pt x="9" y="180"/>
                  </a:lnTo>
                  <a:lnTo>
                    <a:pt x="7" y="178"/>
                  </a:lnTo>
                  <a:lnTo>
                    <a:pt x="7" y="176"/>
                  </a:lnTo>
                  <a:lnTo>
                    <a:pt x="7" y="174"/>
                  </a:lnTo>
                  <a:lnTo>
                    <a:pt x="19" y="174"/>
                  </a:lnTo>
                  <a:lnTo>
                    <a:pt x="15" y="174"/>
                  </a:lnTo>
                  <a:lnTo>
                    <a:pt x="13" y="172"/>
                  </a:lnTo>
                  <a:lnTo>
                    <a:pt x="9" y="172"/>
                  </a:lnTo>
                  <a:lnTo>
                    <a:pt x="7" y="171"/>
                  </a:lnTo>
                  <a:lnTo>
                    <a:pt x="5" y="169"/>
                  </a:lnTo>
                  <a:lnTo>
                    <a:pt x="3" y="167"/>
                  </a:lnTo>
                  <a:lnTo>
                    <a:pt x="3" y="165"/>
                  </a:lnTo>
                  <a:lnTo>
                    <a:pt x="3" y="163"/>
                  </a:lnTo>
                  <a:lnTo>
                    <a:pt x="0" y="159"/>
                  </a:lnTo>
                  <a:lnTo>
                    <a:pt x="3" y="159"/>
                  </a:lnTo>
                  <a:lnTo>
                    <a:pt x="9" y="159"/>
                  </a:lnTo>
                  <a:lnTo>
                    <a:pt x="13" y="161"/>
                  </a:lnTo>
                  <a:lnTo>
                    <a:pt x="15" y="161"/>
                  </a:lnTo>
                  <a:lnTo>
                    <a:pt x="19" y="161"/>
                  </a:lnTo>
                  <a:lnTo>
                    <a:pt x="21" y="161"/>
                  </a:lnTo>
                  <a:lnTo>
                    <a:pt x="23" y="161"/>
                  </a:lnTo>
                  <a:lnTo>
                    <a:pt x="25" y="161"/>
                  </a:lnTo>
                  <a:lnTo>
                    <a:pt x="23" y="161"/>
                  </a:lnTo>
                  <a:lnTo>
                    <a:pt x="21" y="161"/>
                  </a:lnTo>
                  <a:lnTo>
                    <a:pt x="17" y="159"/>
                  </a:lnTo>
                  <a:lnTo>
                    <a:pt x="11" y="157"/>
                  </a:lnTo>
                  <a:lnTo>
                    <a:pt x="7" y="155"/>
                  </a:lnTo>
                  <a:lnTo>
                    <a:pt x="2" y="155"/>
                  </a:lnTo>
                  <a:lnTo>
                    <a:pt x="0" y="153"/>
                  </a:lnTo>
                  <a:lnTo>
                    <a:pt x="0" y="153"/>
                  </a:lnTo>
                  <a:lnTo>
                    <a:pt x="0" y="151"/>
                  </a:lnTo>
                  <a:lnTo>
                    <a:pt x="0" y="149"/>
                  </a:lnTo>
                  <a:lnTo>
                    <a:pt x="0" y="148"/>
                  </a:lnTo>
                  <a:lnTo>
                    <a:pt x="2" y="146"/>
                  </a:lnTo>
                  <a:lnTo>
                    <a:pt x="2" y="144"/>
                  </a:lnTo>
                  <a:lnTo>
                    <a:pt x="2" y="144"/>
                  </a:lnTo>
                  <a:lnTo>
                    <a:pt x="0" y="142"/>
                  </a:lnTo>
                  <a:lnTo>
                    <a:pt x="0" y="140"/>
                  </a:lnTo>
                  <a:lnTo>
                    <a:pt x="7" y="140"/>
                  </a:lnTo>
                  <a:lnTo>
                    <a:pt x="7" y="140"/>
                  </a:lnTo>
                  <a:lnTo>
                    <a:pt x="7" y="142"/>
                  </a:lnTo>
                  <a:lnTo>
                    <a:pt x="7" y="142"/>
                  </a:lnTo>
                  <a:lnTo>
                    <a:pt x="7" y="142"/>
                  </a:lnTo>
                  <a:lnTo>
                    <a:pt x="9" y="142"/>
                  </a:lnTo>
                  <a:lnTo>
                    <a:pt x="9" y="142"/>
                  </a:lnTo>
                  <a:lnTo>
                    <a:pt x="9" y="142"/>
                  </a:lnTo>
                  <a:lnTo>
                    <a:pt x="9" y="142"/>
                  </a:lnTo>
                  <a:lnTo>
                    <a:pt x="9" y="142"/>
                  </a:lnTo>
                  <a:lnTo>
                    <a:pt x="11" y="142"/>
                  </a:lnTo>
                  <a:lnTo>
                    <a:pt x="13" y="142"/>
                  </a:lnTo>
                  <a:lnTo>
                    <a:pt x="15" y="140"/>
                  </a:lnTo>
                  <a:lnTo>
                    <a:pt x="17" y="140"/>
                  </a:lnTo>
                  <a:lnTo>
                    <a:pt x="19" y="140"/>
                  </a:lnTo>
                  <a:lnTo>
                    <a:pt x="21" y="140"/>
                  </a:lnTo>
                  <a:lnTo>
                    <a:pt x="23" y="140"/>
                  </a:lnTo>
                  <a:lnTo>
                    <a:pt x="23" y="140"/>
                  </a:lnTo>
                  <a:lnTo>
                    <a:pt x="23" y="140"/>
                  </a:lnTo>
                  <a:lnTo>
                    <a:pt x="23" y="138"/>
                  </a:lnTo>
                  <a:lnTo>
                    <a:pt x="23" y="138"/>
                  </a:lnTo>
                  <a:lnTo>
                    <a:pt x="23" y="138"/>
                  </a:lnTo>
                  <a:lnTo>
                    <a:pt x="23" y="136"/>
                  </a:lnTo>
                  <a:lnTo>
                    <a:pt x="23" y="136"/>
                  </a:lnTo>
                  <a:lnTo>
                    <a:pt x="23" y="136"/>
                  </a:lnTo>
                  <a:lnTo>
                    <a:pt x="23" y="136"/>
                  </a:lnTo>
                  <a:lnTo>
                    <a:pt x="25" y="136"/>
                  </a:lnTo>
                  <a:lnTo>
                    <a:pt x="25" y="136"/>
                  </a:lnTo>
                  <a:lnTo>
                    <a:pt x="26" y="136"/>
                  </a:lnTo>
                  <a:lnTo>
                    <a:pt x="26" y="136"/>
                  </a:lnTo>
                  <a:lnTo>
                    <a:pt x="26" y="136"/>
                  </a:lnTo>
                  <a:lnTo>
                    <a:pt x="28" y="136"/>
                  </a:lnTo>
                  <a:lnTo>
                    <a:pt x="28" y="136"/>
                  </a:lnTo>
                  <a:lnTo>
                    <a:pt x="28" y="134"/>
                  </a:lnTo>
                  <a:lnTo>
                    <a:pt x="28" y="134"/>
                  </a:lnTo>
                  <a:lnTo>
                    <a:pt x="28" y="132"/>
                  </a:lnTo>
                  <a:lnTo>
                    <a:pt x="26" y="130"/>
                  </a:lnTo>
                  <a:lnTo>
                    <a:pt x="26" y="130"/>
                  </a:lnTo>
                  <a:lnTo>
                    <a:pt x="26" y="130"/>
                  </a:lnTo>
                  <a:lnTo>
                    <a:pt x="25" y="128"/>
                  </a:lnTo>
                  <a:lnTo>
                    <a:pt x="25" y="128"/>
                  </a:lnTo>
                  <a:lnTo>
                    <a:pt x="26" y="128"/>
                  </a:lnTo>
                  <a:lnTo>
                    <a:pt x="28" y="128"/>
                  </a:lnTo>
                  <a:lnTo>
                    <a:pt x="28" y="128"/>
                  </a:lnTo>
                  <a:lnTo>
                    <a:pt x="30" y="128"/>
                  </a:lnTo>
                  <a:lnTo>
                    <a:pt x="32" y="128"/>
                  </a:lnTo>
                  <a:lnTo>
                    <a:pt x="32" y="128"/>
                  </a:lnTo>
                  <a:lnTo>
                    <a:pt x="34" y="128"/>
                  </a:lnTo>
                  <a:lnTo>
                    <a:pt x="34" y="128"/>
                  </a:lnTo>
                  <a:lnTo>
                    <a:pt x="36" y="128"/>
                  </a:lnTo>
                  <a:lnTo>
                    <a:pt x="36" y="126"/>
                  </a:lnTo>
                  <a:lnTo>
                    <a:pt x="36" y="126"/>
                  </a:lnTo>
                  <a:lnTo>
                    <a:pt x="36" y="124"/>
                  </a:lnTo>
                  <a:lnTo>
                    <a:pt x="36" y="123"/>
                  </a:lnTo>
                  <a:lnTo>
                    <a:pt x="36" y="121"/>
                  </a:lnTo>
                  <a:lnTo>
                    <a:pt x="36" y="121"/>
                  </a:lnTo>
                  <a:lnTo>
                    <a:pt x="34" y="119"/>
                  </a:lnTo>
                  <a:lnTo>
                    <a:pt x="40" y="119"/>
                  </a:lnTo>
                  <a:lnTo>
                    <a:pt x="38" y="119"/>
                  </a:lnTo>
                  <a:lnTo>
                    <a:pt x="63" y="119"/>
                  </a:lnTo>
                  <a:lnTo>
                    <a:pt x="57" y="117"/>
                  </a:lnTo>
                  <a:lnTo>
                    <a:pt x="61" y="115"/>
                  </a:lnTo>
                  <a:lnTo>
                    <a:pt x="61" y="115"/>
                  </a:lnTo>
                  <a:lnTo>
                    <a:pt x="63" y="113"/>
                  </a:lnTo>
                  <a:lnTo>
                    <a:pt x="65" y="111"/>
                  </a:lnTo>
                  <a:lnTo>
                    <a:pt x="65" y="111"/>
                  </a:lnTo>
                  <a:lnTo>
                    <a:pt x="65" y="109"/>
                  </a:lnTo>
                  <a:lnTo>
                    <a:pt x="67" y="107"/>
                  </a:lnTo>
                  <a:lnTo>
                    <a:pt x="67" y="105"/>
                  </a:lnTo>
                  <a:lnTo>
                    <a:pt x="69" y="105"/>
                  </a:lnTo>
                  <a:lnTo>
                    <a:pt x="71" y="105"/>
                  </a:lnTo>
                  <a:lnTo>
                    <a:pt x="73" y="105"/>
                  </a:lnTo>
                  <a:lnTo>
                    <a:pt x="74" y="105"/>
                  </a:lnTo>
                  <a:lnTo>
                    <a:pt x="76" y="105"/>
                  </a:lnTo>
                  <a:lnTo>
                    <a:pt x="76" y="105"/>
                  </a:lnTo>
                  <a:lnTo>
                    <a:pt x="78" y="105"/>
                  </a:lnTo>
                  <a:lnTo>
                    <a:pt x="80" y="105"/>
                  </a:lnTo>
                  <a:lnTo>
                    <a:pt x="80" y="103"/>
                  </a:lnTo>
                  <a:lnTo>
                    <a:pt x="80" y="103"/>
                  </a:lnTo>
                  <a:lnTo>
                    <a:pt x="80" y="101"/>
                  </a:lnTo>
                  <a:lnTo>
                    <a:pt x="80" y="101"/>
                  </a:lnTo>
                  <a:lnTo>
                    <a:pt x="82" y="100"/>
                  </a:lnTo>
                  <a:lnTo>
                    <a:pt x="82" y="100"/>
                  </a:lnTo>
                  <a:lnTo>
                    <a:pt x="82" y="100"/>
                  </a:lnTo>
                  <a:lnTo>
                    <a:pt x="84" y="98"/>
                  </a:lnTo>
                  <a:lnTo>
                    <a:pt x="84" y="98"/>
                  </a:lnTo>
                  <a:lnTo>
                    <a:pt x="84" y="98"/>
                  </a:lnTo>
                  <a:lnTo>
                    <a:pt x="82" y="98"/>
                  </a:lnTo>
                  <a:lnTo>
                    <a:pt x="82" y="98"/>
                  </a:lnTo>
                  <a:lnTo>
                    <a:pt x="82" y="98"/>
                  </a:lnTo>
                  <a:lnTo>
                    <a:pt x="82" y="98"/>
                  </a:lnTo>
                  <a:lnTo>
                    <a:pt x="82" y="98"/>
                  </a:lnTo>
                  <a:lnTo>
                    <a:pt x="82" y="96"/>
                  </a:lnTo>
                  <a:lnTo>
                    <a:pt x="82" y="96"/>
                  </a:lnTo>
                  <a:lnTo>
                    <a:pt x="82" y="96"/>
                  </a:lnTo>
                  <a:lnTo>
                    <a:pt x="82" y="94"/>
                  </a:lnTo>
                  <a:lnTo>
                    <a:pt x="82" y="94"/>
                  </a:lnTo>
                  <a:lnTo>
                    <a:pt x="84" y="94"/>
                  </a:lnTo>
                  <a:lnTo>
                    <a:pt x="84" y="94"/>
                  </a:lnTo>
                  <a:lnTo>
                    <a:pt x="84" y="92"/>
                  </a:lnTo>
                  <a:lnTo>
                    <a:pt x="86" y="92"/>
                  </a:lnTo>
                  <a:lnTo>
                    <a:pt x="86" y="90"/>
                  </a:lnTo>
                  <a:lnTo>
                    <a:pt x="86" y="88"/>
                  </a:lnTo>
                  <a:lnTo>
                    <a:pt x="88" y="84"/>
                  </a:lnTo>
                  <a:lnTo>
                    <a:pt x="90" y="82"/>
                  </a:lnTo>
                  <a:lnTo>
                    <a:pt x="92" y="80"/>
                  </a:lnTo>
                  <a:lnTo>
                    <a:pt x="94" y="78"/>
                  </a:lnTo>
                  <a:lnTo>
                    <a:pt x="96" y="78"/>
                  </a:lnTo>
                  <a:lnTo>
                    <a:pt x="96" y="76"/>
                  </a:lnTo>
                  <a:lnTo>
                    <a:pt x="96" y="76"/>
                  </a:lnTo>
                  <a:lnTo>
                    <a:pt x="96" y="76"/>
                  </a:lnTo>
                  <a:lnTo>
                    <a:pt x="97" y="76"/>
                  </a:lnTo>
                  <a:lnTo>
                    <a:pt x="97" y="76"/>
                  </a:lnTo>
                  <a:lnTo>
                    <a:pt x="99" y="76"/>
                  </a:lnTo>
                  <a:lnTo>
                    <a:pt x="99" y="76"/>
                  </a:lnTo>
                  <a:lnTo>
                    <a:pt x="101" y="76"/>
                  </a:lnTo>
                  <a:lnTo>
                    <a:pt x="101" y="76"/>
                  </a:lnTo>
                  <a:lnTo>
                    <a:pt x="101" y="75"/>
                  </a:lnTo>
                  <a:lnTo>
                    <a:pt x="101" y="73"/>
                  </a:lnTo>
                  <a:lnTo>
                    <a:pt x="101" y="71"/>
                  </a:lnTo>
                  <a:lnTo>
                    <a:pt x="101" y="69"/>
                  </a:lnTo>
                  <a:lnTo>
                    <a:pt x="101" y="67"/>
                  </a:lnTo>
                  <a:lnTo>
                    <a:pt x="101" y="65"/>
                  </a:lnTo>
                  <a:lnTo>
                    <a:pt x="101" y="65"/>
                  </a:lnTo>
                  <a:lnTo>
                    <a:pt x="101" y="63"/>
                  </a:lnTo>
                  <a:lnTo>
                    <a:pt x="105" y="63"/>
                  </a:lnTo>
                  <a:lnTo>
                    <a:pt x="107" y="63"/>
                  </a:lnTo>
                  <a:lnTo>
                    <a:pt x="109" y="63"/>
                  </a:lnTo>
                  <a:lnTo>
                    <a:pt x="111" y="63"/>
                  </a:lnTo>
                  <a:lnTo>
                    <a:pt x="113" y="63"/>
                  </a:lnTo>
                  <a:lnTo>
                    <a:pt x="113" y="61"/>
                  </a:lnTo>
                  <a:lnTo>
                    <a:pt x="115" y="59"/>
                  </a:lnTo>
                  <a:lnTo>
                    <a:pt x="115" y="55"/>
                  </a:lnTo>
                  <a:lnTo>
                    <a:pt x="115" y="55"/>
                  </a:lnTo>
                  <a:lnTo>
                    <a:pt x="113" y="53"/>
                  </a:lnTo>
                  <a:lnTo>
                    <a:pt x="113" y="53"/>
                  </a:lnTo>
                  <a:lnTo>
                    <a:pt x="113" y="52"/>
                  </a:lnTo>
                  <a:lnTo>
                    <a:pt x="111" y="50"/>
                  </a:lnTo>
                  <a:lnTo>
                    <a:pt x="111" y="50"/>
                  </a:lnTo>
                  <a:lnTo>
                    <a:pt x="111" y="48"/>
                  </a:lnTo>
                  <a:lnTo>
                    <a:pt x="111" y="48"/>
                  </a:lnTo>
                  <a:lnTo>
                    <a:pt x="111" y="48"/>
                  </a:lnTo>
                  <a:lnTo>
                    <a:pt x="111" y="48"/>
                  </a:lnTo>
                  <a:lnTo>
                    <a:pt x="111" y="48"/>
                  </a:lnTo>
                  <a:lnTo>
                    <a:pt x="111" y="46"/>
                  </a:lnTo>
                  <a:lnTo>
                    <a:pt x="109" y="46"/>
                  </a:lnTo>
                  <a:lnTo>
                    <a:pt x="109" y="46"/>
                  </a:lnTo>
                  <a:lnTo>
                    <a:pt x="109" y="46"/>
                  </a:lnTo>
                  <a:lnTo>
                    <a:pt x="109" y="46"/>
                  </a:lnTo>
                  <a:lnTo>
                    <a:pt x="107" y="46"/>
                  </a:lnTo>
                  <a:lnTo>
                    <a:pt x="105" y="48"/>
                  </a:lnTo>
                  <a:lnTo>
                    <a:pt x="105" y="48"/>
                  </a:lnTo>
                  <a:lnTo>
                    <a:pt x="103" y="50"/>
                  </a:lnTo>
                  <a:lnTo>
                    <a:pt x="101" y="50"/>
                  </a:lnTo>
                  <a:lnTo>
                    <a:pt x="99" y="52"/>
                  </a:lnTo>
                  <a:lnTo>
                    <a:pt x="97" y="52"/>
                  </a:lnTo>
                  <a:lnTo>
                    <a:pt x="96" y="52"/>
                  </a:lnTo>
                  <a:lnTo>
                    <a:pt x="97" y="48"/>
                  </a:lnTo>
                  <a:lnTo>
                    <a:pt x="99" y="44"/>
                  </a:lnTo>
                  <a:lnTo>
                    <a:pt x="103" y="42"/>
                  </a:lnTo>
                  <a:lnTo>
                    <a:pt x="107" y="38"/>
                  </a:lnTo>
                  <a:lnTo>
                    <a:pt x="109" y="36"/>
                  </a:lnTo>
                  <a:lnTo>
                    <a:pt x="113" y="32"/>
                  </a:lnTo>
                  <a:lnTo>
                    <a:pt x="115" y="30"/>
                  </a:lnTo>
                  <a:lnTo>
                    <a:pt x="117" y="27"/>
                  </a:lnTo>
                  <a:lnTo>
                    <a:pt x="117" y="27"/>
                  </a:lnTo>
                  <a:lnTo>
                    <a:pt x="117" y="27"/>
                  </a:lnTo>
                  <a:lnTo>
                    <a:pt x="117" y="27"/>
                  </a:lnTo>
                  <a:lnTo>
                    <a:pt x="119" y="28"/>
                  </a:lnTo>
                  <a:lnTo>
                    <a:pt x="119" y="28"/>
                  </a:lnTo>
                  <a:lnTo>
                    <a:pt x="119" y="30"/>
                  </a:lnTo>
                  <a:lnTo>
                    <a:pt x="119" y="30"/>
                  </a:lnTo>
                  <a:lnTo>
                    <a:pt x="119" y="32"/>
                  </a:lnTo>
                  <a:lnTo>
                    <a:pt x="119" y="32"/>
                  </a:lnTo>
                  <a:lnTo>
                    <a:pt x="119" y="32"/>
                  </a:lnTo>
                  <a:lnTo>
                    <a:pt x="121" y="34"/>
                  </a:lnTo>
                  <a:lnTo>
                    <a:pt x="121" y="34"/>
                  </a:lnTo>
                  <a:lnTo>
                    <a:pt x="122" y="34"/>
                  </a:lnTo>
                  <a:lnTo>
                    <a:pt x="122" y="36"/>
                  </a:lnTo>
                  <a:lnTo>
                    <a:pt x="124" y="36"/>
                  </a:lnTo>
                  <a:lnTo>
                    <a:pt x="124" y="36"/>
                  </a:lnTo>
                  <a:lnTo>
                    <a:pt x="128" y="36"/>
                  </a:lnTo>
                  <a:lnTo>
                    <a:pt x="130" y="36"/>
                  </a:lnTo>
                  <a:lnTo>
                    <a:pt x="132" y="36"/>
                  </a:lnTo>
                  <a:lnTo>
                    <a:pt x="134" y="36"/>
                  </a:lnTo>
                  <a:lnTo>
                    <a:pt x="136" y="36"/>
                  </a:lnTo>
                  <a:lnTo>
                    <a:pt x="136" y="36"/>
                  </a:lnTo>
                  <a:lnTo>
                    <a:pt x="136" y="36"/>
                  </a:lnTo>
                  <a:lnTo>
                    <a:pt x="136" y="36"/>
                  </a:lnTo>
                  <a:lnTo>
                    <a:pt x="136" y="34"/>
                  </a:lnTo>
                  <a:lnTo>
                    <a:pt x="136" y="34"/>
                  </a:lnTo>
                  <a:lnTo>
                    <a:pt x="136" y="34"/>
                  </a:lnTo>
                  <a:lnTo>
                    <a:pt x="136" y="32"/>
                  </a:lnTo>
                  <a:lnTo>
                    <a:pt x="136" y="32"/>
                  </a:lnTo>
                  <a:lnTo>
                    <a:pt x="136" y="30"/>
                  </a:lnTo>
                  <a:lnTo>
                    <a:pt x="134" y="28"/>
                  </a:lnTo>
                  <a:lnTo>
                    <a:pt x="134" y="28"/>
                  </a:lnTo>
                  <a:lnTo>
                    <a:pt x="136" y="27"/>
                  </a:lnTo>
                  <a:lnTo>
                    <a:pt x="140" y="27"/>
                  </a:lnTo>
                  <a:lnTo>
                    <a:pt x="142" y="27"/>
                  </a:lnTo>
                  <a:lnTo>
                    <a:pt x="145" y="25"/>
                  </a:lnTo>
                  <a:lnTo>
                    <a:pt x="149" y="25"/>
                  </a:lnTo>
                  <a:lnTo>
                    <a:pt x="153" y="23"/>
                  </a:lnTo>
                  <a:lnTo>
                    <a:pt x="155" y="23"/>
                  </a:lnTo>
                  <a:lnTo>
                    <a:pt x="159" y="21"/>
                  </a:lnTo>
                  <a:lnTo>
                    <a:pt x="159" y="19"/>
                  </a:lnTo>
                  <a:lnTo>
                    <a:pt x="161" y="19"/>
                  </a:lnTo>
                  <a:lnTo>
                    <a:pt x="161" y="19"/>
                  </a:lnTo>
                  <a:lnTo>
                    <a:pt x="163" y="17"/>
                  </a:lnTo>
                  <a:lnTo>
                    <a:pt x="163" y="17"/>
                  </a:lnTo>
                  <a:lnTo>
                    <a:pt x="165" y="17"/>
                  </a:lnTo>
                  <a:lnTo>
                    <a:pt x="167" y="17"/>
                  </a:lnTo>
                  <a:lnTo>
                    <a:pt x="168" y="17"/>
                  </a:lnTo>
                  <a:lnTo>
                    <a:pt x="168" y="17"/>
                  </a:lnTo>
                  <a:lnTo>
                    <a:pt x="168" y="17"/>
                  </a:lnTo>
                  <a:lnTo>
                    <a:pt x="168" y="19"/>
                  </a:lnTo>
                  <a:lnTo>
                    <a:pt x="168" y="19"/>
                  </a:lnTo>
                  <a:lnTo>
                    <a:pt x="170" y="21"/>
                  </a:lnTo>
                  <a:lnTo>
                    <a:pt x="170" y="21"/>
                  </a:lnTo>
                  <a:lnTo>
                    <a:pt x="170" y="23"/>
                  </a:lnTo>
                  <a:lnTo>
                    <a:pt x="172" y="23"/>
                  </a:lnTo>
                  <a:lnTo>
                    <a:pt x="172" y="23"/>
                  </a:lnTo>
                  <a:lnTo>
                    <a:pt x="174" y="21"/>
                  </a:lnTo>
                  <a:lnTo>
                    <a:pt x="176" y="21"/>
                  </a:lnTo>
                  <a:lnTo>
                    <a:pt x="178" y="21"/>
                  </a:lnTo>
                  <a:lnTo>
                    <a:pt x="180" y="19"/>
                  </a:lnTo>
                  <a:lnTo>
                    <a:pt x="182" y="19"/>
                  </a:lnTo>
                  <a:lnTo>
                    <a:pt x="184" y="19"/>
                  </a:lnTo>
                  <a:lnTo>
                    <a:pt x="184" y="19"/>
                  </a:lnTo>
                  <a:lnTo>
                    <a:pt x="182" y="15"/>
                  </a:lnTo>
                  <a:lnTo>
                    <a:pt x="184" y="11"/>
                  </a:lnTo>
                  <a:lnTo>
                    <a:pt x="186" y="9"/>
                  </a:lnTo>
                  <a:lnTo>
                    <a:pt x="190" y="7"/>
                  </a:lnTo>
                  <a:lnTo>
                    <a:pt x="195" y="5"/>
                  </a:lnTo>
                  <a:lnTo>
                    <a:pt x="199" y="5"/>
                  </a:lnTo>
                  <a:lnTo>
                    <a:pt x="203" y="5"/>
                  </a:lnTo>
                  <a:lnTo>
                    <a:pt x="205" y="5"/>
                  </a:lnTo>
                  <a:lnTo>
                    <a:pt x="205" y="7"/>
                  </a:lnTo>
                  <a:lnTo>
                    <a:pt x="203" y="7"/>
                  </a:lnTo>
                  <a:lnTo>
                    <a:pt x="203" y="9"/>
                  </a:lnTo>
                  <a:lnTo>
                    <a:pt x="201" y="9"/>
                  </a:lnTo>
                  <a:lnTo>
                    <a:pt x="201" y="9"/>
                  </a:lnTo>
                  <a:lnTo>
                    <a:pt x="199" y="11"/>
                  </a:lnTo>
                  <a:lnTo>
                    <a:pt x="199" y="11"/>
                  </a:lnTo>
                  <a:lnTo>
                    <a:pt x="199" y="13"/>
                  </a:lnTo>
                  <a:lnTo>
                    <a:pt x="201" y="13"/>
                  </a:lnTo>
                  <a:lnTo>
                    <a:pt x="203" y="13"/>
                  </a:lnTo>
                  <a:lnTo>
                    <a:pt x="203" y="13"/>
                  </a:lnTo>
                  <a:lnTo>
                    <a:pt x="205" y="11"/>
                  </a:lnTo>
                  <a:lnTo>
                    <a:pt x="207" y="11"/>
                  </a:lnTo>
                  <a:lnTo>
                    <a:pt x="211" y="9"/>
                  </a:lnTo>
                  <a:lnTo>
                    <a:pt x="213" y="9"/>
                  </a:lnTo>
                  <a:lnTo>
                    <a:pt x="215" y="7"/>
                  </a:lnTo>
                  <a:lnTo>
                    <a:pt x="215" y="7"/>
                  </a:lnTo>
                  <a:lnTo>
                    <a:pt x="215" y="7"/>
                  </a:lnTo>
                  <a:lnTo>
                    <a:pt x="215" y="5"/>
                  </a:lnTo>
                  <a:lnTo>
                    <a:pt x="215" y="5"/>
                  </a:lnTo>
                  <a:lnTo>
                    <a:pt x="215" y="5"/>
                  </a:lnTo>
                  <a:lnTo>
                    <a:pt x="215" y="4"/>
                  </a:lnTo>
                  <a:lnTo>
                    <a:pt x="215" y="4"/>
                  </a:lnTo>
                  <a:lnTo>
                    <a:pt x="215" y="2"/>
                  </a:lnTo>
                  <a:lnTo>
                    <a:pt x="218" y="2"/>
                  </a:lnTo>
                  <a:lnTo>
                    <a:pt x="220" y="2"/>
                  </a:lnTo>
                  <a:lnTo>
                    <a:pt x="222" y="2"/>
                  </a:lnTo>
                  <a:lnTo>
                    <a:pt x="226" y="2"/>
                  </a:lnTo>
                  <a:lnTo>
                    <a:pt x="226" y="2"/>
                  </a:lnTo>
                  <a:lnTo>
                    <a:pt x="228" y="2"/>
                  </a:lnTo>
                  <a:lnTo>
                    <a:pt x="230" y="2"/>
                  </a:lnTo>
                  <a:lnTo>
                    <a:pt x="230" y="2"/>
                  </a:lnTo>
                  <a:lnTo>
                    <a:pt x="230" y="4"/>
                  </a:lnTo>
                  <a:lnTo>
                    <a:pt x="230" y="5"/>
                  </a:lnTo>
                  <a:lnTo>
                    <a:pt x="228" y="5"/>
                  </a:lnTo>
                  <a:lnTo>
                    <a:pt x="228" y="7"/>
                  </a:lnTo>
                  <a:lnTo>
                    <a:pt x="228" y="9"/>
                  </a:lnTo>
                  <a:lnTo>
                    <a:pt x="226" y="9"/>
                  </a:lnTo>
                  <a:lnTo>
                    <a:pt x="226" y="11"/>
                  </a:lnTo>
                  <a:lnTo>
                    <a:pt x="224" y="13"/>
                  </a:lnTo>
                  <a:lnTo>
                    <a:pt x="228" y="9"/>
                  </a:lnTo>
                  <a:lnTo>
                    <a:pt x="230" y="9"/>
                  </a:lnTo>
                  <a:lnTo>
                    <a:pt x="232" y="7"/>
                  </a:lnTo>
                  <a:lnTo>
                    <a:pt x="234" y="5"/>
                  </a:lnTo>
                  <a:lnTo>
                    <a:pt x="236" y="5"/>
                  </a:lnTo>
                  <a:lnTo>
                    <a:pt x="238" y="4"/>
                  </a:lnTo>
                  <a:lnTo>
                    <a:pt x="239" y="2"/>
                  </a:lnTo>
                  <a:lnTo>
                    <a:pt x="243" y="0"/>
                  </a:lnTo>
                  <a:lnTo>
                    <a:pt x="243" y="2"/>
                  </a:lnTo>
                  <a:lnTo>
                    <a:pt x="243" y="2"/>
                  </a:lnTo>
                  <a:lnTo>
                    <a:pt x="243" y="4"/>
                  </a:lnTo>
                  <a:lnTo>
                    <a:pt x="243" y="4"/>
                  </a:lnTo>
                  <a:lnTo>
                    <a:pt x="243" y="4"/>
                  </a:lnTo>
                  <a:lnTo>
                    <a:pt x="243" y="5"/>
                  </a:lnTo>
                  <a:lnTo>
                    <a:pt x="243" y="5"/>
                  </a:lnTo>
                  <a:lnTo>
                    <a:pt x="243" y="5"/>
                  </a:lnTo>
                  <a:lnTo>
                    <a:pt x="243" y="5"/>
                  </a:lnTo>
                  <a:lnTo>
                    <a:pt x="243" y="5"/>
                  </a:lnTo>
                  <a:lnTo>
                    <a:pt x="245" y="4"/>
                  </a:lnTo>
                  <a:lnTo>
                    <a:pt x="245" y="4"/>
                  </a:lnTo>
                  <a:lnTo>
                    <a:pt x="247" y="4"/>
                  </a:lnTo>
                  <a:lnTo>
                    <a:pt x="247" y="4"/>
                  </a:lnTo>
                  <a:lnTo>
                    <a:pt x="247" y="2"/>
                  </a:lnTo>
                  <a:lnTo>
                    <a:pt x="249" y="2"/>
                  </a:lnTo>
                  <a:lnTo>
                    <a:pt x="249" y="2"/>
                  </a:lnTo>
                  <a:lnTo>
                    <a:pt x="251" y="2"/>
                  </a:lnTo>
                  <a:lnTo>
                    <a:pt x="253" y="2"/>
                  </a:lnTo>
                  <a:lnTo>
                    <a:pt x="257" y="2"/>
                  </a:lnTo>
                  <a:lnTo>
                    <a:pt x="259" y="2"/>
                  </a:lnTo>
                  <a:lnTo>
                    <a:pt x="261" y="2"/>
                  </a:lnTo>
                  <a:lnTo>
                    <a:pt x="262" y="2"/>
                  </a:lnTo>
                  <a:lnTo>
                    <a:pt x="262" y="2"/>
                  </a:lnTo>
                  <a:lnTo>
                    <a:pt x="264" y="4"/>
                  </a:lnTo>
                  <a:lnTo>
                    <a:pt x="266" y="5"/>
                  </a:lnTo>
                  <a:lnTo>
                    <a:pt x="270" y="7"/>
                  </a:lnTo>
                  <a:lnTo>
                    <a:pt x="276" y="9"/>
                  </a:lnTo>
                  <a:lnTo>
                    <a:pt x="280" y="11"/>
                  </a:lnTo>
                  <a:lnTo>
                    <a:pt x="286" y="11"/>
                  </a:lnTo>
                  <a:lnTo>
                    <a:pt x="289" y="13"/>
                  </a:lnTo>
                  <a:lnTo>
                    <a:pt x="291" y="15"/>
                  </a:lnTo>
                  <a:lnTo>
                    <a:pt x="291" y="15"/>
                  </a:lnTo>
                  <a:lnTo>
                    <a:pt x="289" y="17"/>
                  </a:lnTo>
                  <a:lnTo>
                    <a:pt x="289" y="19"/>
                  </a:lnTo>
                  <a:lnTo>
                    <a:pt x="287" y="21"/>
                  </a:lnTo>
                  <a:lnTo>
                    <a:pt x="287" y="21"/>
                  </a:lnTo>
                  <a:lnTo>
                    <a:pt x="286" y="23"/>
                  </a:lnTo>
                  <a:lnTo>
                    <a:pt x="286" y="25"/>
                  </a:lnTo>
                  <a:lnTo>
                    <a:pt x="286" y="27"/>
                  </a:lnTo>
                  <a:lnTo>
                    <a:pt x="284" y="25"/>
                  </a:lnTo>
                  <a:lnTo>
                    <a:pt x="280" y="25"/>
                  </a:lnTo>
                  <a:lnTo>
                    <a:pt x="276" y="23"/>
                  </a:lnTo>
                  <a:lnTo>
                    <a:pt x="274" y="23"/>
                  </a:lnTo>
                  <a:lnTo>
                    <a:pt x="270" y="21"/>
                  </a:lnTo>
                  <a:lnTo>
                    <a:pt x="268" y="19"/>
                  </a:lnTo>
                  <a:lnTo>
                    <a:pt x="264" y="19"/>
                  </a:lnTo>
                  <a:lnTo>
                    <a:pt x="262" y="19"/>
                  </a:lnTo>
                  <a:lnTo>
                    <a:pt x="261" y="19"/>
                  </a:lnTo>
                  <a:lnTo>
                    <a:pt x="259" y="19"/>
                  </a:lnTo>
                  <a:lnTo>
                    <a:pt x="257" y="19"/>
                  </a:lnTo>
                  <a:lnTo>
                    <a:pt x="257" y="19"/>
                  </a:lnTo>
                  <a:lnTo>
                    <a:pt x="255" y="19"/>
                  </a:lnTo>
                  <a:lnTo>
                    <a:pt x="253" y="19"/>
                  </a:lnTo>
                  <a:lnTo>
                    <a:pt x="251" y="19"/>
                  </a:lnTo>
                  <a:lnTo>
                    <a:pt x="249" y="19"/>
                  </a:lnTo>
                  <a:lnTo>
                    <a:pt x="247" y="21"/>
                  </a:lnTo>
                  <a:lnTo>
                    <a:pt x="247" y="23"/>
                  </a:lnTo>
                  <a:lnTo>
                    <a:pt x="245" y="25"/>
                  </a:lnTo>
                  <a:lnTo>
                    <a:pt x="245" y="27"/>
                  </a:lnTo>
                  <a:lnTo>
                    <a:pt x="243" y="28"/>
                  </a:lnTo>
                  <a:lnTo>
                    <a:pt x="243" y="30"/>
                  </a:lnTo>
                  <a:lnTo>
                    <a:pt x="243" y="32"/>
                  </a:lnTo>
                  <a:lnTo>
                    <a:pt x="243" y="36"/>
                  </a:lnTo>
                  <a:lnTo>
                    <a:pt x="241" y="36"/>
                  </a:lnTo>
                  <a:lnTo>
                    <a:pt x="239" y="38"/>
                  </a:lnTo>
                  <a:lnTo>
                    <a:pt x="238" y="38"/>
                  </a:lnTo>
                  <a:lnTo>
                    <a:pt x="238" y="38"/>
                  </a:lnTo>
                  <a:lnTo>
                    <a:pt x="236" y="36"/>
                  </a:lnTo>
                  <a:lnTo>
                    <a:pt x="236" y="36"/>
                  </a:lnTo>
                  <a:lnTo>
                    <a:pt x="234" y="36"/>
                  </a:lnTo>
                  <a:lnTo>
                    <a:pt x="230" y="36"/>
                  </a:lnTo>
                  <a:lnTo>
                    <a:pt x="228" y="36"/>
                  </a:lnTo>
                  <a:lnTo>
                    <a:pt x="226" y="36"/>
                  </a:lnTo>
                  <a:lnTo>
                    <a:pt x="224" y="36"/>
                  </a:lnTo>
                  <a:lnTo>
                    <a:pt x="222" y="36"/>
                  </a:lnTo>
                  <a:lnTo>
                    <a:pt x="220" y="38"/>
                  </a:lnTo>
                  <a:lnTo>
                    <a:pt x="218" y="38"/>
                  </a:lnTo>
                  <a:lnTo>
                    <a:pt x="216" y="38"/>
                  </a:lnTo>
                  <a:lnTo>
                    <a:pt x="215" y="40"/>
                  </a:lnTo>
                  <a:lnTo>
                    <a:pt x="211" y="40"/>
                  </a:lnTo>
                  <a:lnTo>
                    <a:pt x="209" y="38"/>
                  </a:lnTo>
                  <a:lnTo>
                    <a:pt x="205" y="36"/>
                  </a:lnTo>
                  <a:lnTo>
                    <a:pt x="203" y="36"/>
                  </a:lnTo>
                  <a:lnTo>
                    <a:pt x="201" y="34"/>
                  </a:lnTo>
                  <a:lnTo>
                    <a:pt x="199" y="32"/>
                  </a:lnTo>
                  <a:lnTo>
                    <a:pt x="197" y="30"/>
                  </a:lnTo>
                  <a:lnTo>
                    <a:pt x="195" y="28"/>
                  </a:lnTo>
                  <a:lnTo>
                    <a:pt x="192" y="30"/>
                  </a:lnTo>
                  <a:lnTo>
                    <a:pt x="186" y="32"/>
                  </a:lnTo>
                  <a:lnTo>
                    <a:pt x="182" y="34"/>
                  </a:lnTo>
                  <a:lnTo>
                    <a:pt x="176" y="36"/>
                  </a:lnTo>
                  <a:lnTo>
                    <a:pt x="170" y="36"/>
                  </a:lnTo>
                  <a:lnTo>
                    <a:pt x="167" y="38"/>
                  </a:lnTo>
                  <a:lnTo>
                    <a:pt x="161" y="38"/>
                  </a:lnTo>
                  <a:lnTo>
                    <a:pt x="155" y="40"/>
                  </a:lnTo>
                  <a:lnTo>
                    <a:pt x="153" y="40"/>
                  </a:lnTo>
                  <a:lnTo>
                    <a:pt x="151" y="44"/>
                  </a:lnTo>
                  <a:lnTo>
                    <a:pt x="149" y="46"/>
                  </a:lnTo>
                  <a:lnTo>
                    <a:pt x="145" y="50"/>
                  </a:lnTo>
                  <a:lnTo>
                    <a:pt x="144" y="53"/>
                  </a:lnTo>
                  <a:lnTo>
                    <a:pt x="142" y="57"/>
                  </a:lnTo>
                  <a:lnTo>
                    <a:pt x="140" y="61"/>
                  </a:lnTo>
                  <a:lnTo>
                    <a:pt x="138" y="65"/>
                  </a:lnTo>
                  <a:lnTo>
                    <a:pt x="136" y="71"/>
                  </a:lnTo>
                  <a:lnTo>
                    <a:pt x="134" y="75"/>
                  </a:lnTo>
                  <a:lnTo>
                    <a:pt x="130" y="78"/>
                  </a:lnTo>
                  <a:lnTo>
                    <a:pt x="124" y="84"/>
                  </a:lnTo>
                  <a:lnTo>
                    <a:pt x="121" y="90"/>
                  </a:lnTo>
                  <a:lnTo>
                    <a:pt x="119" y="96"/>
                  </a:lnTo>
                  <a:lnTo>
                    <a:pt x="117" y="101"/>
                  </a:lnTo>
                  <a:lnTo>
                    <a:pt x="115" y="111"/>
                  </a:lnTo>
                  <a:lnTo>
                    <a:pt x="115" y="111"/>
                  </a:lnTo>
                  <a:lnTo>
                    <a:pt x="113" y="111"/>
                  </a:lnTo>
                  <a:lnTo>
                    <a:pt x="111" y="111"/>
                  </a:lnTo>
                  <a:lnTo>
                    <a:pt x="111" y="111"/>
                  </a:lnTo>
                  <a:lnTo>
                    <a:pt x="109" y="111"/>
                  </a:lnTo>
                  <a:lnTo>
                    <a:pt x="107" y="111"/>
                  </a:lnTo>
                  <a:lnTo>
                    <a:pt x="103" y="111"/>
                  </a:lnTo>
                  <a:lnTo>
                    <a:pt x="101" y="111"/>
                  </a:lnTo>
                  <a:lnTo>
                    <a:pt x="96" y="130"/>
                  </a:lnTo>
                  <a:lnTo>
                    <a:pt x="96" y="132"/>
                  </a:lnTo>
                  <a:lnTo>
                    <a:pt x="96" y="136"/>
                  </a:lnTo>
                  <a:lnTo>
                    <a:pt x="96" y="140"/>
                  </a:lnTo>
                  <a:lnTo>
                    <a:pt x="97" y="144"/>
                  </a:lnTo>
                  <a:lnTo>
                    <a:pt x="97" y="148"/>
                  </a:lnTo>
                  <a:lnTo>
                    <a:pt x="99" y="149"/>
                  </a:lnTo>
                  <a:lnTo>
                    <a:pt x="101" y="151"/>
                  </a:lnTo>
                  <a:lnTo>
                    <a:pt x="105" y="153"/>
                  </a:lnTo>
                  <a:lnTo>
                    <a:pt x="105" y="159"/>
                  </a:lnTo>
                  <a:lnTo>
                    <a:pt x="105" y="163"/>
                  </a:lnTo>
                  <a:lnTo>
                    <a:pt x="103" y="165"/>
                  </a:lnTo>
                  <a:lnTo>
                    <a:pt x="103" y="169"/>
                  </a:lnTo>
                  <a:lnTo>
                    <a:pt x="103" y="171"/>
                  </a:lnTo>
                  <a:lnTo>
                    <a:pt x="103" y="172"/>
                  </a:lnTo>
                  <a:lnTo>
                    <a:pt x="103" y="174"/>
                  </a:lnTo>
                  <a:lnTo>
                    <a:pt x="105" y="178"/>
                  </a:lnTo>
                  <a:lnTo>
                    <a:pt x="103" y="180"/>
                  </a:lnTo>
                  <a:lnTo>
                    <a:pt x="101" y="182"/>
                  </a:lnTo>
                  <a:lnTo>
                    <a:pt x="99" y="184"/>
                  </a:lnTo>
                  <a:lnTo>
                    <a:pt x="97" y="186"/>
                  </a:lnTo>
                  <a:lnTo>
                    <a:pt x="97" y="190"/>
                  </a:lnTo>
                  <a:lnTo>
                    <a:pt x="96" y="192"/>
                  </a:lnTo>
                  <a:lnTo>
                    <a:pt x="96" y="196"/>
                  </a:lnTo>
                  <a:lnTo>
                    <a:pt x="96" y="199"/>
                  </a:lnTo>
                  <a:lnTo>
                    <a:pt x="94" y="199"/>
                  </a:lnTo>
                  <a:lnTo>
                    <a:pt x="92" y="197"/>
                  </a:lnTo>
                  <a:lnTo>
                    <a:pt x="90" y="197"/>
                  </a:lnTo>
                  <a:lnTo>
                    <a:pt x="88" y="197"/>
                  </a:lnTo>
                  <a:lnTo>
                    <a:pt x="88" y="197"/>
                  </a:lnTo>
                  <a:lnTo>
                    <a:pt x="86" y="197"/>
                  </a:lnTo>
                  <a:lnTo>
                    <a:pt x="84" y="197"/>
                  </a:lnTo>
                  <a:lnTo>
                    <a:pt x="84" y="197"/>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19" name="Freeform 273"/>
            <p:cNvSpPr>
              <a:spLocks/>
            </p:cNvSpPr>
            <p:nvPr/>
          </p:nvSpPr>
          <p:spPr bwMode="auto">
            <a:xfrm>
              <a:off x="3060" y="1705"/>
              <a:ext cx="28" cy="25"/>
            </a:xfrm>
            <a:custGeom>
              <a:avLst/>
              <a:gdLst>
                <a:gd name="T0" fmla="*/ 0 w 28"/>
                <a:gd name="T1" fmla="*/ 4 h 23"/>
                <a:gd name="T2" fmla="*/ 0 w 28"/>
                <a:gd name="T3" fmla="*/ 6 h 23"/>
                <a:gd name="T4" fmla="*/ 0 w 28"/>
                <a:gd name="T5" fmla="*/ 10 h 23"/>
                <a:gd name="T6" fmla="*/ 0 w 28"/>
                <a:gd name="T7" fmla="*/ 13 h 23"/>
                <a:gd name="T8" fmla="*/ 1 w 28"/>
                <a:gd name="T9" fmla="*/ 15 h 23"/>
                <a:gd name="T10" fmla="*/ 1 w 28"/>
                <a:gd name="T11" fmla="*/ 19 h 23"/>
                <a:gd name="T12" fmla="*/ 1 w 28"/>
                <a:gd name="T13" fmla="*/ 21 h 23"/>
                <a:gd name="T14" fmla="*/ 1 w 28"/>
                <a:gd name="T15" fmla="*/ 23 h 23"/>
                <a:gd name="T16" fmla="*/ 1 w 28"/>
                <a:gd name="T17" fmla="*/ 23 h 23"/>
                <a:gd name="T18" fmla="*/ 1 w 28"/>
                <a:gd name="T19" fmla="*/ 23 h 23"/>
                <a:gd name="T20" fmla="*/ 5 w 28"/>
                <a:gd name="T21" fmla="*/ 23 h 23"/>
                <a:gd name="T22" fmla="*/ 9 w 28"/>
                <a:gd name="T23" fmla="*/ 21 h 23"/>
                <a:gd name="T24" fmla="*/ 13 w 28"/>
                <a:gd name="T25" fmla="*/ 19 h 23"/>
                <a:gd name="T26" fmla="*/ 19 w 28"/>
                <a:gd name="T27" fmla="*/ 17 h 23"/>
                <a:gd name="T28" fmla="*/ 23 w 28"/>
                <a:gd name="T29" fmla="*/ 15 h 23"/>
                <a:gd name="T30" fmla="*/ 26 w 28"/>
                <a:gd name="T31" fmla="*/ 15 h 23"/>
                <a:gd name="T32" fmla="*/ 28 w 28"/>
                <a:gd name="T33" fmla="*/ 13 h 23"/>
                <a:gd name="T34" fmla="*/ 26 w 28"/>
                <a:gd name="T35" fmla="*/ 11 h 23"/>
                <a:gd name="T36" fmla="*/ 26 w 28"/>
                <a:gd name="T37" fmla="*/ 10 h 23"/>
                <a:gd name="T38" fmla="*/ 25 w 28"/>
                <a:gd name="T39" fmla="*/ 10 h 23"/>
                <a:gd name="T40" fmla="*/ 21 w 28"/>
                <a:gd name="T41" fmla="*/ 8 h 23"/>
                <a:gd name="T42" fmla="*/ 19 w 28"/>
                <a:gd name="T43" fmla="*/ 8 h 23"/>
                <a:gd name="T44" fmla="*/ 19 w 28"/>
                <a:gd name="T45" fmla="*/ 6 h 23"/>
                <a:gd name="T46" fmla="*/ 17 w 28"/>
                <a:gd name="T47" fmla="*/ 4 h 23"/>
                <a:gd name="T48" fmla="*/ 17 w 28"/>
                <a:gd name="T49" fmla="*/ 0 h 23"/>
                <a:gd name="T50" fmla="*/ 17 w 28"/>
                <a:gd name="T51" fmla="*/ 0 h 23"/>
                <a:gd name="T52" fmla="*/ 15 w 28"/>
                <a:gd name="T53" fmla="*/ 0 h 23"/>
                <a:gd name="T54" fmla="*/ 13 w 28"/>
                <a:gd name="T55" fmla="*/ 0 h 23"/>
                <a:gd name="T56" fmla="*/ 9 w 28"/>
                <a:gd name="T57" fmla="*/ 2 h 23"/>
                <a:gd name="T58" fmla="*/ 7 w 28"/>
                <a:gd name="T59" fmla="*/ 2 h 23"/>
                <a:gd name="T60" fmla="*/ 3 w 28"/>
                <a:gd name="T61" fmla="*/ 2 h 23"/>
                <a:gd name="T62" fmla="*/ 1 w 28"/>
                <a:gd name="T63" fmla="*/ 4 h 23"/>
                <a:gd name="T64" fmla="*/ 0 w 28"/>
                <a:gd name="T65"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8" h="23">
                  <a:moveTo>
                    <a:pt x="0" y="4"/>
                  </a:moveTo>
                  <a:lnTo>
                    <a:pt x="0" y="6"/>
                  </a:lnTo>
                  <a:lnTo>
                    <a:pt x="0" y="10"/>
                  </a:lnTo>
                  <a:lnTo>
                    <a:pt x="0" y="13"/>
                  </a:lnTo>
                  <a:lnTo>
                    <a:pt x="1" y="15"/>
                  </a:lnTo>
                  <a:lnTo>
                    <a:pt x="1" y="19"/>
                  </a:lnTo>
                  <a:lnTo>
                    <a:pt x="1" y="21"/>
                  </a:lnTo>
                  <a:lnTo>
                    <a:pt x="1" y="23"/>
                  </a:lnTo>
                  <a:lnTo>
                    <a:pt x="1" y="23"/>
                  </a:lnTo>
                  <a:lnTo>
                    <a:pt x="1" y="23"/>
                  </a:lnTo>
                  <a:lnTo>
                    <a:pt x="5" y="23"/>
                  </a:lnTo>
                  <a:lnTo>
                    <a:pt x="9" y="21"/>
                  </a:lnTo>
                  <a:lnTo>
                    <a:pt x="13" y="19"/>
                  </a:lnTo>
                  <a:lnTo>
                    <a:pt x="19" y="17"/>
                  </a:lnTo>
                  <a:lnTo>
                    <a:pt x="23" y="15"/>
                  </a:lnTo>
                  <a:lnTo>
                    <a:pt x="26" y="15"/>
                  </a:lnTo>
                  <a:lnTo>
                    <a:pt x="28" y="13"/>
                  </a:lnTo>
                  <a:lnTo>
                    <a:pt x="26" y="11"/>
                  </a:lnTo>
                  <a:lnTo>
                    <a:pt x="26" y="10"/>
                  </a:lnTo>
                  <a:lnTo>
                    <a:pt x="25" y="10"/>
                  </a:lnTo>
                  <a:lnTo>
                    <a:pt x="21" y="8"/>
                  </a:lnTo>
                  <a:lnTo>
                    <a:pt x="19" y="8"/>
                  </a:lnTo>
                  <a:lnTo>
                    <a:pt x="19" y="6"/>
                  </a:lnTo>
                  <a:lnTo>
                    <a:pt x="17" y="4"/>
                  </a:lnTo>
                  <a:lnTo>
                    <a:pt x="17" y="0"/>
                  </a:lnTo>
                  <a:lnTo>
                    <a:pt x="17" y="0"/>
                  </a:lnTo>
                  <a:lnTo>
                    <a:pt x="15" y="0"/>
                  </a:lnTo>
                  <a:lnTo>
                    <a:pt x="13" y="0"/>
                  </a:lnTo>
                  <a:lnTo>
                    <a:pt x="9" y="2"/>
                  </a:lnTo>
                  <a:lnTo>
                    <a:pt x="7" y="2"/>
                  </a:lnTo>
                  <a:lnTo>
                    <a:pt x="3" y="2"/>
                  </a:lnTo>
                  <a:lnTo>
                    <a:pt x="1" y="4"/>
                  </a:lnTo>
                  <a:lnTo>
                    <a:pt x="0" y="4"/>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20" name="Freeform 274"/>
            <p:cNvSpPr>
              <a:spLocks/>
            </p:cNvSpPr>
            <p:nvPr/>
          </p:nvSpPr>
          <p:spPr bwMode="auto">
            <a:xfrm>
              <a:off x="2762" y="1594"/>
              <a:ext cx="60" cy="32"/>
            </a:xfrm>
            <a:custGeom>
              <a:avLst/>
              <a:gdLst>
                <a:gd name="T0" fmla="*/ 60 w 60"/>
                <a:gd name="T1" fmla="*/ 16 h 29"/>
                <a:gd name="T2" fmla="*/ 58 w 60"/>
                <a:gd name="T3" fmla="*/ 16 h 29"/>
                <a:gd name="T4" fmla="*/ 56 w 60"/>
                <a:gd name="T5" fmla="*/ 17 h 29"/>
                <a:gd name="T6" fmla="*/ 54 w 60"/>
                <a:gd name="T7" fmla="*/ 19 h 29"/>
                <a:gd name="T8" fmla="*/ 50 w 60"/>
                <a:gd name="T9" fmla="*/ 21 h 29"/>
                <a:gd name="T10" fmla="*/ 48 w 60"/>
                <a:gd name="T11" fmla="*/ 23 h 29"/>
                <a:gd name="T12" fmla="*/ 44 w 60"/>
                <a:gd name="T13" fmla="*/ 25 h 29"/>
                <a:gd name="T14" fmla="*/ 42 w 60"/>
                <a:gd name="T15" fmla="*/ 27 h 29"/>
                <a:gd name="T16" fmla="*/ 42 w 60"/>
                <a:gd name="T17" fmla="*/ 29 h 29"/>
                <a:gd name="T18" fmla="*/ 40 w 60"/>
                <a:gd name="T19" fmla="*/ 29 h 29"/>
                <a:gd name="T20" fmla="*/ 39 w 60"/>
                <a:gd name="T21" fmla="*/ 29 h 29"/>
                <a:gd name="T22" fmla="*/ 37 w 60"/>
                <a:gd name="T23" fmla="*/ 29 h 29"/>
                <a:gd name="T24" fmla="*/ 35 w 60"/>
                <a:gd name="T25" fmla="*/ 29 h 29"/>
                <a:gd name="T26" fmla="*/ 33 w 60"/>
                <a:gd name="T27" fmla="*/ 27 h 29"/>
                <a:gd name="T28" fmla="*/ 31 w 60"/>
                <a:gd name="T29" fmla="*/ 25 h 29"/>
                <a:gd name="T30" fmla="*/ 31 w 60"/>
                <a:gd name="T31" fmla="*/ 23 h 29"/>
                <a:gd name="T32" fmla="*/ 31 w 60"/>
                <a:gd name="T33" fmla="*/ 21 h 29"/>
                <a:gd name="T34" fmla="*/ 29 w 60"/>
                <a:gd name="T35" fmla="*/ 23 h 29"/>
                <a:gd name="T36" fmla="*/ 27 w 60"/>
                <a:gd name="T37" fmla="*/ 23 h 29"/>
                <a:gd name="T38" fmla="*/ 25 w 60"/>
                <a:gd name="T39" fmla="*/ 25 h 29"/>
                <a:gd name="T40" fmla="*/ 25 w 60"/>
                <a:gd name="T41" fmla="*/ 25 h 29"/>
                <a:gd name="T42" fmla="*/ 23 w 60"/>
                <a:gd name="T43" fmla="*/ 27 h 29"/>
                <a:gd name="T44" fmla="*/ 21 w 60"/>
                <a:gd name="T45" fmla="*/ 27 h 29"/>
                <a:gd name="T46" fmla="*/ 19 w 60"/>
                <a:gd name="T47" fmla="*/ 29 h 29"/>
                <a:gd name="T48" fmla="*/ 17 w 60"/>
                <a:gd name="T49" fmla="*/ 29 h 29"/>
                <a:gd name="T50" fmla="*/ 12 w 60"/>
                <a:gd name="T51" fmla="*/ 29 h 29"/>
                <a:gd name="T52" fmla="*/ 12 w 60"/>
                <a:gd name="T53" fmla="*/ 29 h 29"/>
                <a:gd name="T54" fmla="*/ 10 w 60"/>
                <a:gd name="T55" fmla="*/ 29 h 29"/>
                <a:gd name="T56" fmla="*/ 8 w 60"/>
                <a:gd name="T57" fmla="*/ 27 h 29"/>
                <a:gd name="T58" fmla="*/ 6 w 60"/>
                <a:gd name="T59" fmla="*/ 27 h 29"/>
                <a:gd name="T60" fmla="*/ 4 w 60"/>
                <a:gd name="T61" fmla="*/ 25 h 29"/>
                <a:gd name="T62" fmla="*/ 2 w 60"/>
                <a:gd name="T63" fmla="*/ 25 h 29"/>
                <a:gd name="T64" fmla="*/ 0 w 60"/>
                <a:gd name="T65" fmla="*/ 23 h 29"/>
                <a:gd name="T66" fmla="*/ 0 w 60"/>
                <a:gd name="T67" fmla="*/ 21 h 29"/>
                <a:gd name="T68" fmla="*/ 2 w 60"/>
                <a:gd name="T69" fmla="*/ 21 h 29"/>
                <a:gd name="T70" fmla="*/ 4 w 60"/>
                <a:gd name="T71" fmla="*/ 19 h 29"/>
                <a:gd name="T72" fmla="*/ 6 w 60"/>
                <a:gd name="T73" fmla="*/ 17 h 29"/>
                <a:gd name="T74" fmla="*/ 8 w 60"/>
                <a:gd name="T75" fmla="*/ 16 h 29"/>
                <a:gd name="T76" fmla="*/ 8 w 60"/>
                <a:gd name="T77" fmla="*/ 14 h 29"/>
                <a:gd name="T78" fmla="*/ 10 w 60"/>
                <a:gd name="T79" fmla="*/ 12 h 29"/>
                <a:gd name="T80" fmla="*/ 10 w 60"/>
                <a:gd name="T81" fmla="*/ 8 h 29"/>
                <a:gd name="T82" fmla="*/ 10 w 60"/>
                <a:gd name="T83" fmla="*/ 6 h 29"/>
                <a:gd name="T84" fmla="*/ 16 w 60"/>
                <a:gd name="T85" fmla="*/ 6 h 29"/>
                <a:gd name="T86" fmla="*/ 19 w 60"/>
                <a:gd name="T87" fmla="*/ 4 h 29"/>
                <a:gd name="T88" fmla="*/ 25 w 60"/>
                <a:gd name="T89" fmla="*/ 4 h 29"/>
                <a:gd name="T90" fmla="*/ 31 w 60"/>
                <a:gd name="T91" fmla="*/ 2 h 29"/>
                <a:gd name="T92" fmla="*/ 39 w 60"/>
                <a:gd name="T93" fmla="*/ 2 h 29"/>
                <a:gd name="T94" fmla="*/ 44 w 60"/>
                <a:gd name="T95" fmla="*/ 2 h 29"/>
                <a:gd name="T96" fmla="*/ 50 w 60"/>
                <a:gd name="T97" fmla="*/ 0 h 29"/>
                <a:gd name="T98" fmla="*/ 58 w 60"/>
                <a:gd name="T99" fmla="*/ 0 h 29"/>
                <a:gd name="T100" fmla="*/ 50 w 60"/>
                <a:gd name="T101" fmla="*/ 10 h 29"/>
                <a:gd name="T102" fmla="*/ 50 w 60"/>
                <a:gd name="T103" fmla="*/ 12 h 29"/>
                <a:gd name="T104" fmla="*/ 50 w 60"/>
                <a:gd name="T105" fmla="*/ 12 h 29"/>
                <a:gd name="T106" fmla="*/ 48 w 60"/>
                <a:gd name="T107" fmla="*/ 14 h 29"/>
                <a:gd name="T108" fmla="*/ 48 w 60"/>
                <a:gd name="T109" fmla="*/ 14 h 29"/>
                <a:gd name="T110" fmla="*/ 48 w 60"/>
                <a:gd name="T111" fmla="*/ 16 h 29"/>
                <a:gd name="T112" fmla="*/ 50 w 60"/>
                <a:gd name="T113" fmla="*/ 16 h 29"/>
                <a:gd name="T114" fmla="*/ 54 w 60"/>
                <a:gd name="T115" fmla="*/ 16 h 29"/>
                <a:gd name="T116" fmla="*/ 60 w 60"/>
                <a:gd name="T117" fmla="*/ 1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0" h="29">
                  <a:moveTo>
                    <a:pt x="60" y="16"/>
                  </a:moveTo>
                  <a:lnTo>
                    <a:pt x="58" y="16"/>
                  </a:lnTo>
                  <a:lnTo>
                    <a:pt x="56" y="17"/>
                  </a:lnTo>
                  <a:lnTo>
                    <a:pt x="54" y="19"/>
                  </a:lnTo>
                  <a:lnTo>
                    <a:pt x="50" y="21"/>
                  </a:lnTo>
                  <a:lnTo>
                    <a:pt x="48" y="23"/>
                  </a:lnTo>
                  <a:lnTo>
                    <a:pt x="44" y="25"/>
                  </a:lnTo>
                  <a:lnTo>
                    <a:pt x="42" y="27"/>
                  </a:lnTo>
                  <a:lnTo>
                    <a:pt x="42" y="29"/>
                  </a:lnTo>
                  <a:lnTo>
                    <a:pt x="40" y="29"/>
                  </a:lnTo>
                  <a:lnTo>
                    <a:pt x="39" y="29"/>
                  </a:lnTo>
                  <a:lnTo>
                    <a:pt x="37" y="29"/>
                  </a:lnTo>
                  <a:lnTo>
                    <a:pt x="35" y="29"/>
                  </a:lnTo>
                  <a:lnTo>
                    <a:pt x="33" y="27"/>
                  </a:lnTo>
                  <a:lnTo>
                    <a:pt x="31" y="25"/>
                  </a:lnTo>
                  <a:lnTo>
                    <a:pt x="31" y="23"/>
                  </a:lnTo>
                  <a:lnTo>
                    <a:pt x="31" y="21"/>
                  </a:lnTo>
                  <a:lnTo>
                    <a:pt x="29" y="23"/>
                  </a:lnTo>
                  <a:lnTo>
                    <a:pt x="27" y="23"/>
                  </a:lnTo>
                  <a:lnTo>
                    <a:pt x="25" y="25"/>
                  </a:lnTo>
                  <a:lnTo>
                    <a:pt x="25" y="25"/>
                  </a:lnTo>
                  <a:lnTo>
                    <a:pt x="23" y="27"/>
                  </a:lnTo>
                  <a:lnTo>
                    <a:pt x="21" y="27"/>
                  </a:lnTo>
                  <a:lnTo>
                    <a:pt x="19" y="29"/>
                  </a:lnTo>
                  <a:lnTo>
                    <a:pt x="17" y="29"/>
                  </a:lnTo>
                  <a:lnTo>
                    <a:pt x="12" y="29"/>
                  </a:lnTo>
                  <a:lnTo>
                    <a:pt x="12" y="29"/>
                  </a:lnTo>
                  <a:lnTo>
                    <a:pt x="10" y="29"/>
                  </a:lnTo>
                  <a:lnTo>
                    <a:pt x="8" y="27"/>
                  </a:lnTo>
                  <a:lnTo>
                    <a:pt x="6" y="27"/>
                  </a:lnTo>
                  <a:lnTo>
                    <a:pt x="4" y="25"/>
                  </a:lnTo>
                  <a:lnTo>
                    <a:pt x="2" y="25"/>
                  </a:lnTo>
                  <a:lnTo>
                    <a:pt x="0" y="23"/>
                  </a:lnTo>
                  <a:lnTo>
                    <a:pt x="0" y="21"/>
                  </a:lnTo>
                  <a:lnTo>
                    <a:pt x="2" y="21"/>
                  </a:lnTo>
                  <a:lnTo>
                    <a:pt x="4" y="19"/>
                  </a:lnTo>
                  <a:lnTo>
                    <a:pt x="6" y="17"/>
                  </a:lnTo>
                  <a:lnTo>
                    <a:pt x="8" y="16"/>
                  </a:lnTo>
                  <a:lnTo>
                    <a:pt x="8" y="14"/>
                  </a:lnTo>
                  <a:lnTo>
                    <a:pt x="10" y="12"/>
                  </a:lnTo>
                  <a:lnTo>
                    <a:pt x="10" y="8"/>
                  </a:lnTo>
                  <a:lnTo>
                    <a:pt x="10" y="6"/>
                  </a:lnTo>
                  <a:lnTo>
                    <a:pt x="16" y="6"/>
                  </a:lnTo>
                  <a:lnTo>
                    <a:pt x="19" y="4"/>
                  </a:lnTo>
                  <a:lnTo>
                    <a:pt x="25" y="4"/>
                  </a:lnTo>
                  <a:lnTo>
                    <a:pt x="31" y="2"/>
                  </a:lnTo>
                  <a:lnTo>
                    <a:pt x="39" y="2"/>
                  </a:lnTo>
                  <a:lnTo>
                    <a:pt x="44" y="2"/>
                  </a:lnTo>
                  <a:lnTo>
                    <a:pt x="50" y="0"/>
                  </a:lnTo>
                  <a:lnTo>
                    <a:pt x="58" y="0"/>
                  </a:lnTo>
                  <a:lnTo>
                    <a:pt x="50" y="10"/>
                  </a:lnTo>
                  <a:lnTo>
                    <a:pt x="50" y="12"/>
                  </a:lnTo>
                  <a:lnTo>
                    <a:pt x="50" y="12"/>
                  </a:lnTo>
                  <a:lnTo>
                    <a:pt x="48" y="14"/>
                  </a:lnTo>
                  <a:lnTo>
                    <a:pt x="48" y="14"/>
                  </a:lnTo>
                  <a:lnTo>
                    <a:pt x="48" y="16"/>
                  </a:lnTo>
                  <a:lnTo>
                    <a:pt x="50" y="16"/>
                  </a:lnTo>
                  <a:lnTo>
                    <a:pt x="54" y="16"/>
                  </a:lnTo>
                  <a:lnTo>
                    <a:pt x="60" y="16"/>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21" name="Freeform 275"/>
            <p:cNvSpPr>
              <a:spLocks/>
            </p:cNvSpPr>
            <p:nvPr/>
          </p:nvSpPr>
          <p:spPr bwMode="auto">
            <a:xfrm>
              <a:off x="2751" y="1544"/>
              <a:ext cx="13" cy="19"/>
            </a:xfrm>
            <a:custGeom>
              <a:avLst/>
              <a:gdLst>
                <a:gd name="T0" fmla="*/ 0 w 13"/>
                <a:gd name="T1" fmla="*/ 8 h 17"/>
                <a:gd name="T2" fmla="*/ 0 w 13"/>
                <a:gd name="T3" fmla="*/ 8 h 17"/>
                <a:gd name="T4" fmla="*/ 0 w 13"/>
                <a:gd name="T5" fmla="*/ 6 h 17"/>
                <a:gd name="T6" fmla="*/ 0 w 13"/>
                <a:gd name="T7" fmla="*/ 6 h 17"/>
                <a:gd name="T8" fmla="*/ 0 w 13"/>
                <a:gd name="T9" fmla="*/ 6 h 17"/>
                <a:gd name="T10" fmla="*/ 0 w 13"/>
                <a:gd name="T11" fmla="*/ 4 h 17"/>
                <a:gd name="T12" fmla="*/ 2 w 13"/>
                <a:gd name="T13" fmla="*/ 4 h 17"/>
                <a:gd name="T14" fmla="*/ 2 w 13"/>
                <a:gd name="T15" fmla="*/ 4 h 17"/>
                <a:gd name="T16" fmla="*/ 3 w 13"/>
                <a:gd name="T17" fmla="*/ 4 h 17"/>
                <a:gd name="T18" fmla="*/ 13 w 13"/>
                <a:gd name="T19" fmla="*/ 0 h 17"/>
                <a:gd name="T20" fmla="*/ 11 w 13"/>
                <a:gd name="T21" fmla="*/ 17 h 17"/>
                <a:gd name="T22" fmla="*/ 11 w 13"/>
                <a:gd name="T23" fmla="*/ 15 h 17"/>
                <a:gd name="T24" fmla="*/ 9 w 13"/>
                <a:gd name="T25" fmla="*/ 15 h 17"/>
                <a:gd name="T26" fmla="*/ 7 w 13"/>
                <a:gd name="T27" fmla="*/ 14 h 17"/>
                <a:gd name="T28" fmla="*/ 5 w 13"/>
                <a:gd name="T29" fmla="*/ 12 h 17"/>
                <a:gd name="T30" fmla="*/ 3 w 13"/>
                <a:gd name="T31" fmla="*/ 12 h 17"/>
                <a:gd name="T32" fmla="*/ 2 w 13"/>
                <a:gd name="T33" fmla="*/ 10 h 17"/>
                <a:gd name="T34" fmla="*/ 0 w 13"/>
                <a:gd name="T35" fmla="*/ 10 h 17"/>
                <a:gd name="T36" fmla="*/ 0 w 13"/>
                <a:gd name="T37" fmla="*/ 8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 h="17">
                  <a:moveTo>
                    <a:pt x="0" y="8"/>
                  </a:moveTo>
                  <a:lnTo>
                    <a:pt x="0" y="8"/>
                  </a:lnTo>
                  <a:lnTo>
                    <a:pt x="0" y="6"/>
                  </a:lnTo>
                  <a:lnTo>
                    <a:pt x="0" y="6"/>
                  </a:lnTo>
                  <a:lnTo>
                    <a:pt x="0" y="6"/>
                  </a:lnTo>
                  <a:lnTo>
                    <a:pt x="0" y="4"/>
                  </a:lnTo>
                  <a:lnTo>
                    <a:pt x="2" y="4"/>
                  </a:lnTo>
                  <a:lnTo>
                    <a:pt x="2" y="4"/>
                  </a:lnTo>
                  <a:lnTo>
                    <a:pt x="3" y="4"/>
                  </a:lnTo>
                  <a:lnTo>
                    <a:pt x="13" y="0"/>
                  </a:lnTo>
                  <a:lnTo>
                    <a:pt x="11" y="17"/>
                  </a:lnTo>
                  <a:lnTo>
                    <a:pt x="11" y="15"/>
                  </a:lnTo>
                  <a:lnTo>
                    <a:pt x="9" y="15"/>
                  </a:lnTo>
                  <a:lnTo>
                    <a:pt x="7" y="14"/>
                  </a:lnTo>
                  <a:lnTo>
                    <a:pt x="5" y="12"/>
                  </a:lnTo>
                  <a:lnTo>
                    <a:pt x="3" y="12"/>
                  </a:lnTo>
                  <a:lnTo>
                    <a:pt x="2" y="10"/>
                  </a:lnTo>
                  <a:lnTo>
                    <a:pt x="0" y="10"/>
                  </a:lnTo>
                  <a:lnTo>
                    <a:pt x="0" y="8"/>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22" name="Freeform 276"/>
            <p:cNvSpPr>
              <a:spLocks/>
            </p:cNvSpPr>
            <p:nvPr/>
          </p:nvSpPr>
          <p:spPr bwMode="auto">
            <a:xfrm>
              <a:off x="3052" y="1703"/>
              <a:ext cx="299" cy="125"/>
            </a:xfrm>
            <a:custGeom>
              <a:avLst/>
              <a:gdLst>
                <a:gd name="T0" fmla="*/ 284 w 299"/>
                <a:gd name="T1" fmla="*/ 38 h 115"/>
                <a:gd name="T2" fmla="*/ 278 w 299"/>
                <a:gd name="T3" fmla="*/ 36 h 115"/>
                <a:gd name="T4" fmla="*/ 270 w 299"/>
                <a:gd name="T5" fmla="*/ 19 h 115"/>
                <a:gd name="T6" fmla="*/ 257 w 299"/>
                <a:gd name="T7" fmla="*/ 8 h 115"/>
                <a:gd name="T8" fmla="*/ 228 w 299"/>
                <a:gd name="T9" fmla="*/ 6 h 115"/>
                <a:gd name="T10" fmla="*/ 211 w 299"/>
                <a:gd name="T11" fmla="*/ 13 h 115"/>
                <a:gd name="T12" fmla="*/ 194 w 299"/>
                <a:gd name="T13" fmla="*/ 17 h 115"/>
                <a:gd name="T14" fmla="*/ 184 w 299"/>
                <a:gd name="T15" fmla="*/ 21 h 115"/>
                <a:gd name="T16" fmla="*/ 176 w 299"/>
                <a:gd name="T17" fmla="*/ 19 h 115"/>
                <a:gd name="T18" fmla="*/ 169 w 299"/>
                <a:gd name="T19" fmla="*/ 13 h 115"/>
                <a:gd name="T20" fmla="*/ 153 w 299"/>
                <a:gd name="T21" fmla="*/ 12 h 115"/>
                <a:gd name="T22" fmla="*/ 146 w 299"/>
                <a:gd name="T23" fmla="*/ 8 h 115"/>
                <a:gd name="T24" fmla="*/ 146 w 299"/>
                <a:gd name="T25" fmla="*/ 4 h 115"/>
                <a:gd name="T26" fmla="*/ 142 w 299"/>
                <a:gd name="T27" fmla="*/ 6 h 115"/>
                <a:gd name="T28" fmla="*/ 136 w 299"/>
                <a:gd name="T29" fmla="*/ 8 h 115"/>
                <a:gd name="T30" fmla="*/ 128 w 299"/>
                <a:gd name="T31" fmla="*/ 2 h 115"/>
                <a:gd name="T32" fmla="*/ 100 w 299"/>
                <a:gd name="T33" fmla="*/ 4 h 115"/>
                <a:gd name="T34" fmla="*/ 40 w 299"/>
                <a:gd name="T35" fmla="*/ 13 h 115"/>
                <a:gd name="T36" fmla="*/ 38 w 299"/>
                <a:gd name="T37" fmla="*/ 17 h 115"/>
                <a:gd name="T38" fmla="*/ 38 w 299"/>
                <a:gd name="T39" fmla="*/ 19 h 115"/>
                <a:gd name="T40" fmla="*/ 46 w 299"/>
                <a:gd name="T41" fmla="*/ 21 h 115"/>
                <a:gd name="T42" fmla="*/ 42 w 299"/>
                <a:gd name="T43" fmla="*/ 27 h 115"/>
                <a:gd name="T44" fmla="*/ 31 w 299"/>
                <a:gd name="T45" fmla="*/ 27 h 115"/>
                <a:gd name="T46" fmla="*/ 19 w 299"/>
                <a:gd name="T47" fmla="*/ 27 h 115"/>
                <a:gd name="T48" fmla="*/ 6 w 299"/>
                <a:gd name="T49" fmla="*/ 29 h 115"/>
                <a:gd name="T50" fmla="*/ 0 w 299"/>
                <a:gd name="T51" fmla="*/ 40 h 115"/>
                <a:gd name="T52" fmla="*/ 6 w 299"/>
                <a:gd name="T53" fmla="*/ 52 h 115"/>
                <a:gd name="T54" fmla="*/ 6 w 299"/>
                <a:gd name="T55" fmla="*/ 63 h 115"/>
                <a:gd name="T56" fmla="*/ 15 w 299"/>
                <a:gd name="T57" fmla="*/ 73 h 115"/>
                <a:gd name="T58" fmla="*/ 15 w 299"/>
                <a:gd name="T59" fmla="*/ 77 h 115"/>
                <a:gd name="T60" fmla="*/ 13 w 299"/>
                <a:gd name="T61" fmla="*/ 83 h 115"/>
                <a:gd name="T62" fmla="*/ 19 w 299"/>
                <a:gd name="T63" fmla="*/ 83 h 115"/>
                <a:gd name="T64" fmla="*/ 31 w 299"/>
                <a:gd name="T65" fmla="*/ 92 h 115"/>
                <a:gd name="T66" fmla="*/ 52 w 299"/>
                <a:gd name="T67" fmla="*/ 104 h 115"/>
                <a:gd name="T68" fmla="*/ 61 w 299"/>
                <a:gd name="T69" fmla="*/ 109 h 115"/>
                <a:gd name="T70" fmla="*/ 71 w 299"/>
                <a:gd name="T71" fmla="*/ 111 h 115"/>
                <a:gd name="T72" fmla="*/ 77 w 299"/>
                <a:gd name="T73" fmla="*/ 108 h 115"/>
                <a:gd name="T74" fmla="*/ 79 w 299"/>
                <a:gd name="T75" fmla="*/ 98 h 115"/>
                <a:gd name="T76" fmla="*/ 90 w 299"/>
                <a:gd name="T77" fmla="*/ 96 h 115"/>
                <a:gd name="T78" fmla="*/ 102 w 299"/>
                <a:gd name="T79" fmla="*/ 109 h 115"/>
                <a:gd name="T80" fmla="*/ 123 w 299"/>
                <a:gd name="T81" fmla="*/ 108 h 115"/>
                <a:gd name="T82" fmla="*/ 140 w 299"/>
                <a:gd name="T83" fmla="*/ 100 h 115"/>
                <a:gd name="T84" fmla="*/ 146 w 299"/>
                <a:gd name="T85" fmla="*/ 98 h 115"/>
                <a:gd name="T86" fmla="*/ 157 w 299"/>
                <a:gd name="T87" fmla="*/ 98 h 115"/>
                <a:gd name="T88" fmla="*/ 157 w 299"/>
                <a:gd name="T89" fmla="*/ 111 h 115"/>
                <a:gd name="T90" fmla="*/ 169 w 299"/>
                <a:gd name="T91" fmla="*/ 111 h 115"/>
                <a:gd name="T92" fmla="*/ 178 w 299"/>
                <a:gd name="T93" fmla="*/ 100 h 115"/>
                <a:gd name="T94" fmla="*/ 198 w 299"/>
                <a:gd name="T95" fmla="*/ 102 h 115"/>
                <a:gd name="T96" fmla="*/ 226 w 299"/>
                <a:gd name="T97" fmla="*/ 98 h 115"/>
                <a:gd name="T98" fmla="*/ 257 w 299"/>
                <a:gd name="T99" fmla="*/ 84 h 115"/>
                <a:gd name="T100" fmla="*/ 270 w 299"/>
                <a:gd name="T101" fmla="*/ 84 h 115"/>
                <a:gd name="T102" fmla="*/ 278 w 299"/>
                <a:gd name="T103" fmla="*/ 86 h 115"/>
                <a:gd name="T104" fmla="*/ 293 w 299"/>
                <a:gd name="T105" fmla="*/ 92 h 115"/>
                <a:gd name="T106" fmla="*/ 293 w 299"/>
                <a:gd name="T107" fmla="*/ 77 h 115"/>
                <a:gd name="T108" fmla="*/ 286 w 299"/>
                <a:gd name="T109" fmla="*/ 52 h 115"/>
                <a:gd name="T110" fmla="*/ 284 w 299"/>
                <a:gd name="T111" fmla="*/ 44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9" h="115">
                  <a:moveTo>
                    <a:pt x="284" y="42"/>
                  </a:moveTo>
                  <a:lnTo>
                    <a:pt x="284" y="42"/>
                  </a:lnTo>
                  <a:lnTo>
                    <a:pt x="284" y="42"/>
                  </a:lnTo>
                  <a:lnTo>
                    <a:pt x="284" y="40"/>
                  </a:lnTo>
                  <a:lnTo>
                    <a:pt x="284" y="38"/>
                  </a:lnTo>
                  <a:lnTo>
                    <a:pt x="284" y="38"/>
                  </a:lnTo>
                  <a:lnTo>
                    <a:pt x="284" y="36"/>
                  </a:lnTo>
                  <a:lnTo>
                    <a:pt x="284" y="36"/>
                  </a:lnTo>
                  <a:lnTo>
                    <a:pt x="284" y="35"/>
                  </a:lnTo>
                  <a:lnTo>
                    <a:pt x="278" y="36"/>
                  </a:lnTo>
                  <a:lnTo>
                    <a:pt x="274" y="35"/>
                  </a:lnTo>
                  <a:lnTo>
                    <a:pt x="272" y="31"/>
                  </a:lnTo>
                  <a:lnTo>
                    <a:pt x="272" y="27"/>
                  </a:lnTo>
                  <a:lnTo>
                    <a:pt x="270" y="23"/>
                  </a:lnTo>
                  <a:lnTo>
                    <a:pt x="270" y="19"/>
                  </a:lnTo>
                  <a:lnTo>
                    <a:pt x="270" y="15"/>
                  </a:lnTo>
                  <a:lnTo>
                    <a:pt x="269" y="13"/>
                  </a:lnTo>
                  <a:lnTo>
                    <a:pt x="265" y="12"/>
                  </a:lnTo>
                  <a:lnTo>
                    <a:pt x="261" y="10"/>
                  </a:lnTo>
                  <a:lnTo>
                    <a:pt x="257" y="8"/>
                  </a:lnTo>
                  <a:lnTo>
                    <a:pt x="251" y="8"/>
                  </a:lnTo>
                  <a:lnTo>
                    <a:pt x="246" y="8"/>
                  </a:lnTo>
                  <a:lnTo>
                    <a:pt x="240" y="8"/>
                  </a:lnTo>
                  <a:lnTo>
                    <a:pt x="234" y="6"/>
                  </a:lnTo>
                  <a:lnTo>
                    <a:pt x="228" y="6"/>
                  </a:lnTo>
                  <a:lnTo>
                    <a:pt x="226" y="8"/>
                  </a:lnTo>
                  <a:lnTo>
                    <a:pt x="222" y="8"/>
                  </a:lnTo>
                  <a:lnTo>
                    <a:pt x="219" y="10"/>
                  </a:lnTo>
                  <a:lnTo>
                    <a:pt x="215" y="12"/>
                  </a:lnTo>
                  <a:lnTo>
                    <a:pt x="211" y="13"/>
                  </a:lnTo>
                  <a:lnTo>
                    <a:pt x="205" y="15"/>
                  </a:lnTo>
                  <a:lnTo>
                    <a:pt x="201" y="17"/>
                  </a:lnTo>
                  <a:lnTo>
                    <a:pt x="198" y="17"/>
                  </a:lnTo>
                  <a:lnTo>
                    <a:pt x="196" y="17"/>
                  </a:lnTo>
                  <a:lnTo>
                    <a:pt x="194" y="17"/>
                  </a:lnTo>
                  <a:lnTo>
                    <a:pt x="192" y="19"/>
                  </a:lnTo>
                  <a:lnTo>
                    <a:pt x="190" y="19"/>
                  </a:lnTo>
                  <a:lnTo>
                    <a:pt x="188" y="21"/>
                  </a:lnTo>
                  <a:lnTo>
                    <a:pt x="186" y="21"/>
                  </a:lnTo>
                  <a:lnTo>
                    <a:pt x="184" y="21"/>
                  </a:lnTo>
                  <a:lnTo>
                    <a:pt x="182" y="21"/>
                  </a:lnTo>
                  <a:lnTo>
                    <a:pt x="180" y="21"/>
                  </a:lnTo>
                  <a:lnTo>
                    <a:pt x="178" y="21"/>
                  </a:lnTo>
                  <a:lnTo>
                    <a:pt x="176" y="19"/>
                  </a:lnTo>
                  <a:lnTo>
                    <a:pt x="176" y="19"/>
                  </a:lnTo>
                  <a:lnTo>
                    <a:pt x="175" y="17"/>
                  </a:lnTo>
                  <a:lnTo>
                    <a:pt x="173" y="17"/>
                  </a:lnTo>
                  <a:lnTo>
                    <a:pt x="173" y="15"/>
                  </a:lnTo>
                  <a:lnTo>
                    <a:pt x="173" y="13"/>
                  </a:lnTo>
                  <a:lnTo>
                    <a:pt x="169" y="13"/>
                  </a:lnTo>
                  <a:lnTo>
                    <a:pt x="165" y="13"/>
                  </a:lnTo>
                  <a:lnTo>
                    <a:pt x="161" y="13"/>
                  </a:lnTo>
                  <a:lnTo>
                    <a:pt x="159" y="12"/>
                  </a:lnTo>
                  <a:lnTo>
                    <a:pt x="155" y="12"/>
                  </a:lnTo>
                  <a:lnTo>
                    <a:pt x="153" y="12"/>
                  </a:lnTo>
                  <a:lnTo>
                    <a:pt x="150" y="10"/>
                  </a:lnTo>
                  <a:lnTo>
                    <a:pt x="146" y="10"/>
                  </a:lnTo>
                  <a:lnTo>
                    <a:pt x="146" y="10"/>
                  </a:lnTo>
                  <a:lnTo>
                    <a:pt x="146" y="10"/>
                  </a:lnTo>
                  <a:lnTo>
                    <a:pt x="146" y="8"/>
                  </a:lnTo>
                  <a:lnTo>
                    <a:pt x="146" y="8"/>
                  </a:lnTo>
                  <a:lnTo>
                    <a:pt x="146" y="6"/>
                  </a:lnTo>
                  <a:lnTo>
                    <a:pt x="146" y="6"/>
                  </a:lnTo>
                  <a:lnTo>
                    <a:pt x="146" y="4"/>
                  </a:lnTo>
                  <a:lnTo>
                    <a:pt x="146" y="4"/>
                  </a:lnTo>
                  <a:lnTo>
                    <a:pt x="146" y="4"/>
                  </a:lnTo>
                  <a:lnTo>
                    <a:pt x="144" y="4"/>
                  </a:lnTo>
                  <a:lnTo>
                    <a:pt x="144" y="6"/>
                  </a:lnTo>
                  <a:lnTo>
                    <a:pt x="142" y="6"/>
                  </a:lnTo>
                  <a:lnTo>
                    <a:pt x="142" y="6"/>
                  </a:lnTo>
                  <a:lnTo>
                    <a:pt x="140" y="8"/>
                  </a:lnTo>
                  <a:lnTo>
                    <a:pt x="140" y="8"/>
                  </a:lnTo>
                  <a:lnTo>
                    <a:pt x="138" y="8"/>
                  </a:lnTo>
                  <a:lnTo>
                    <a:pt x="136" y="8"/>
                  </a:lnTo>
                  <a:lnTo>
                    <a:pt x="136" y="8"/>
                  </a:lnTo>
                  <a:lnTo>
                    <a:pt x="134" y="6"/>
                  </a:lnTo>
                  <a:lnTo>
                    <a:pt x="132" y="6"/>
                  </a:lnTo>
                  <a:lnTo>
                    <a:pt x="132" y="4"/>
                  </a:lnTo>
                  <a:lnTo>
                    <a:pt x="130" y="2"/>
                  </a:lnTo>
                  <a:lnTo>
                    <a:pt x="128" y="2"/>
                  </a:lnTo>
                  <a:lnTo>
                    <a:pt x="128" y="0"/>
                  </a:lnTo>
                  <a:lnTo>
                    <a:pt x="123" y="2"/>
                  </a:lnTo>
                  <a:lnTo>
                    <a:pt x="117" y="4"/>
                  </a:lnTo>
                  <a:lnTo>
                    <a:pt x="107" y="4"/>
                  </a:lnTo>
                  <a:lnTo>
                    <a:pt x="100" y="4"/>
                  </a:lnTo>
                  <a:lnTo>
                    <a:pt x="92" y="6"/>
                  </a:lnTo>
                  <a:lnTo>
                    <a:pt x="82" y="8"/>
                  </a:lnTo>
                  <a:lnTo>
                    <a:pt x="75" y="10"/>
                  </a:lnTo>
                  <a:lnTo>
                    <a:pt x="69" y="13"/>
                  </a:lnTo>
                  <a:lnTo>
                    <a:pt x="40" y="13"/>
                  </a:lnTo>
                  <a:lnTo>
                    <a:pt x="40" y="15"/>
                  </a:lnTo>
                  <a:lnTo>
                    <a:pt x="40" y="15"/>
                  </a:lnTo>
                  <a:lnTo>
                    <a:pt x="38" y="15"/>
                  </a:lnTo>
                  <a:lnTo>
                    <a:pt x="38" y="17"/>
                  </a:lnTo>
                  <a:lnTo>
                    <a:pt x="38" y="17"/>
                  </a:lnTo>
                  <a:lnTo>
                    <a:pt x="36" y="17"/>
                  </a:lnTo>
                  <a:lnTo>
                    <a:pt x="36" y="17"/>
                  </a:lnTo>
                  <a:lnTo>
                    <a:pt x="36" y="17"/>
                  </a:lnTo>
                  <a:lnTo>
                    <a:pt x="38" y="19"/>
                  </a:lnTo>
                  <a:lnTo>
                    <a:pt x="38" y="19"/>
                  </a:lnTo>
                  <a:lnTo>
                    <a:pt x="40" y="19"/>
                  </a:lnTo>
                  <a:lnTo>
                    <a:pt x="42" y="19"/>
                  </a:lnTo>
                  <a:lnTo>
                    <a:pt x="44" y="19"/>
                  </a:lnTo>
                  <a:lnTo>
                    <a:pt x="46" y="21"/>
                  </a:lnTo>
                  <a:lnTo>
                    <a:pt x="46" y="21"/>
                  </a:lnTo>
                  <a:lnTo>
                    <a:pt x="48" y="21"/>
                  </a:lnTo>
                  <a:lnTo>
                    <a:pt x="48" y="25"/>
                  </a:lnTo>
                  <a:lnTo>
                    <a:pt x="46" y="25"/>
                  </a:lnTo>
                  <a:lnTo>
                    <a:pt x="44" y="27"/>
                  </a:lnTo>
                  <a:lnTo>
                    <a:pt x="42" y="27"/>
                  </a:lnTo>
                  <a:lnTo>
                    <a:pt x="38" y="27"/>
                  </a:lnTo>
                  <a:lnTo>
                    <a:pt x="36" y="27"/>
                  </a:lnTo>
                  <a:lnTo>
                    <a:pt x="33" y="27"/>
                  </a:lnTo>
                  <a:lnTo>
                    <a:pt x="31" y="27"/>
                  </a:lnTo>
                  <a:lnTo>
                    <a:pt x="31" y="27"/>
                  </a:lnTo>
                  <a:lnTo>
                    <a:pt x="29" y="27"/>
                  </a:lnTo>
                  <a:lnTo>
                    <a:pt x="27" y="27"/>
                  </a:lnTo>
                  <a:lnTo>
                    <a:pt x="25" y="27"/>
                  </a:lnTo>
                  <a:lnTo>
                    <a:pt x="23" y="27"/>
                  </a:lnTo>
                  <a:lnTo>
                    <a:pt x="19" y="27"/>
                  </a:lnTo>
                  <a:lnTo>
                    <a:pt x="17" y="27"/>
                  </a:lnTo>
                  <a:lnTo>
                    <a:pt x="15" y="27"/>
                  </a:lnTo>
                  <a:lnTo>
                    <a:pt x="11" y="27"/>
                  </a:lnTo>
                  <a:lnTo>
                    <a:pt x="8" y="29"/>
                  </a:lnTo>
                  <a:lnTo>
                    <a:pt x="6" y="29"/>
                  </a:lnTo>
                  <a:lnTo>
                    <a:pt x="4" y="31"/>
                  </a:lnTo>
                  <a:lnTo>
                    <a:pt x="2" y="31"/>
                  </a:lnTo>
                  <a:lnTo>
                    <a:pt x="0" y="35"/>
                  </a:lnTo>
                  <a:lnTo>
                    <a:pt x="0" y="36"/>
                  </a:lnTo>
                  <a:lnTo>
                    <a:pt x="0" y="40"/>
                  </a:lnTo>
                  <a:lnTo>
                    <a:pt x="0" y="44"/>
                  </a:lnTo>
                  <a:lnTo>
                    <a:pt x="0" y="46"/>
                  </a:lnTo>
                  <a:lnTo>
                    <a:pt x="2" y="48"/>
                  </a:lnTo>
                  <a:lnTo>
                    <a:pt x="4" y="50"/>
                  </a:lnTo>
                  <a:lnTo>
                    <a:pt x="6" y="52"/>
                  </a:lnTo>
                  <a:lnTo>
                    <a:pt x="6" y="54"/>
                  </a:lnTo>
                  <a:lnTo>
                    <a:pt x="6" y="56"/>
                  </a:lnTo>
                  <a:lnTo>
                    <a:pt x="6" y="60"/>
                  </a:lnTo>
                  <a:lnTo>
                    <a:pt x="4" y="61"/>
                  </a:lnTo>
                  <a:lnTo>
                    <a:pt x="6" y="63"/>
                  </a:lnTo>
                  <a:lnTo>
                    <a:pt x="6" y="65"/>
                  </a:lnTo>
                  <a:lnTo>
                    <a:pt x="8" y="67"/>
                  </a:lnTo>
                  <a:lnTo>
                    <a:pt x="9" y="69"/>
                  </a:lnTo>
                  <a:lnTo>
                    <a:pt x="11" y="71"/>
                  </a:lnTo>
                  <a:lnTo>
                    <a:pt x="15" y="73"/>
                  </a:lnTo>
                  <a:lnTo>
                    <a:pt x="17" y="73"/>
                  </a:lnTo>
                  <a:lnTo>
                    <a:pt x="15" y="75"/>
                  </a:lnTo>
                  <a:lnTo>
                    <a:pt x="15" y="75"/>
                  </a:lnTo>
                  <a:lnTo>
                    <a:pt x="15" y="77"/>
                  </a:lnTo>
                  <a:lnTo>
                    <a:pt x="15" y="77"/>
                  </a:lnTo>
                  <a:lnTo>
                    <a:pt x="13" y="79"/>
                  </a:lnTo>
                  <a:lnTo>
                    <a:pt x="13" y="81"/>
                  </a:lnTo>
                  <a:lnTo>
                    <a:pt x="13" y="81"/>
                  </a:lnTo>
                  <a:lnTo>
                    <a:pt x="13" y="83"/>
                  </a:lnTo>
                  <a:lnTo>
                    <a:pt x="13" y="83"/>
                  </a:lnTo>
                  <a:lnTo>
                    <a:pt x="15" y="83"/>
                  </a:lnTo>
                  <a:lnTo>
                    <a:pt x="15" y="83"/>
                  </a:lnTo>
                  <a:lnTo>
                    <a:pt x="17" y="83"/>
                  </a:lnTo>
                  <a:lnTo>
                    <a:pt x="17" y="83"/>
                  </a:lnTo>
                  <a:lnTo>
                    <a:pt x="19" y="83"/>
                  </a:lnTo>
                  <a:lnTo>
                    <a:pt x="19" y="83"/>
                  </a:lnTo>
                  <a:lnTo>
                    <a:pt x="21" y="83"/>
                  </a:lnTo>
                  <a:lnTo>
                    <a:pt x="21" y="84"/>
                  </a:lnTo>
                  <a:lnTo>
                    <a:pt x="25" y="88"/>
                  </a:lnTo>
                  <a:lnTo>
                    <a:pt x="31" y="92"/>
                  </a:lnTo>
                  <a:lnTo>
                    <a:pt x="36" y="96"/>
                  </a:lnTo>
                  <a:lnTo>
                    <a:pt x="40" y="98"/>
                  </a:lnTo>
                  <a:lnTo>
                    <a:pt x="46" y="102"/>
                  </a:lnTo>
                  <a:lnTo>
                    <a:pt x="50" y="104"/>
                  </a:lnTo>
                  <a:lnTo>
                    <a:pt x="52" y="104"/>
                  </a:lnTo>
                  <a:lnTo>
                    <a:pt x="54" y="106"/>
                  </a:lnTo>
                  <a:lnTo>
                    <a:pt x="56" y="106"/>
                  </a:lnTo>
                  <a:lnTo>
                    <a:pt x="57" y="108"/>
                  </a:lnTo>
                  <a:lnTo>
                    <a:pt x="59" y="109"/>
                  </a:lnTo>
                  <a:lnTo>
                    <a:pt x="61" y="109"/>
                  </a:lnTo>
                  <a:lnTo>
                    <a:pt x="65" y="111"/>
                  </a:lnTo>
                  <a:lnTo>
                    <a:pt x="67" y="111"/>
                  </a:lnTo>
                  <a:lnTo>
                    <a:pt x="69" y="111"/>
                  </a:lnTo>
                  <a:lnTo>
                    <a:pt x="71" y="111"/>
                  </a:lnTo>
                  <a:lnTo>
                    <a:pt x="71" y="111"/>
                  </a:lnTo>
                  <a:lnTo>
                    <a:pt x="73" y="111"/>
                  </a:lnTo>
                  <a:lnTo>
                    <a:pt x="73" y="109"/>
                  </a:lnTo>
                  <a:lnTo>
                    <a:pt x="73" y="109"/>
                  </a:lnTo>
                  <a:lnTo>
                    <a:pt x="75" y="108"/>
                  </a:lnTo>
                  <a:lnTo>
                    <a:pt x="77" y="108"/>
                  </a:lnTo>
                  <a:lnTo>
                    <a:pt x="77" y="106"/>
                  </a:lnTo>
                  <a:lnTo>
                    <a:pt x="77" y="104"/>
                  </a:lnTo>
                  <a:lnTo>
                    <a:pt x="77" y="102"/>
                  </a:lnTo>
                  <a:lnTo>
                    <a:pt x="77" y="100"/>
                  </a:lnTo>
                  <a:lnTo>
                    <a:pt x="79" y="98"/>
                  </a:lnTo>
                  <a:lnTo>
                    <a:pt x="79" y="98"/>
                  </a:lnTo>
                  <a:lnTo>
                    <a:pt x="80" y="96"/>
                  </a:lnTo>
                  <a:lnTo>
                    <a:pt x="82" y="96"/>
                  </a:lnTo>
                  <a:lnTo>
                    <a:pt x="86" y="96"/>
                  </a:lnTo>
                  <a:lnTo>
                    <a:pt x="90" y="96"/>
                  </a:lnTo>
                  <a:lnTo>
                    <a:pt x="94" y="98"/>
                  </a:lnTo>
                  <a:lnTo>
                    <a:pt x="96" y="102"/>
                  </a:lnTo>
                  <a:lnTo>
                    <a:pt x="98" y="104"/>
                  </a:lnTo>
                  <a:lnTo>
                    <a:pt x="100" y="108"/>
                  </a:lnTo>
                  <a:lnTo>
                    <a:pt x="102" y="109"/>
                  </a:lnTo>
                  <a:lnTo>
                    <a:pt x="105" y="111"/>
                  </a:lnTo>
                  <a:lnTo>
                    <a:pt x="111" y="111"/>
                  </a:lnTo>
                  <a:lnTo>
                    <a:pt x="115" y="111"/>
                  </a:lnTo>
                  <a:lnTo>
                    <a:pt x="121" y="109"/>
                  </a:lnTo>
                  <a:lnTo>
                    <a:pt x="123" y="108"/>
                  </a:lnTo>
                  <a:lnTo>
                    <a:pt x="127" y="106"/>
                  </a:lnTo>
                  <a:lnTo>
                    <a:pt x="130" y="104"/>
                  </a:lnTo>
                  <a:lnTo>
                    <a:pt x="134" y="102"/>
                  </a:lnTo>
                  <a:lnTo>
                    <a:pt x="136" y="100"/>
                  </a:lnTo>
                  <a:lnTo>
                    <a:pt x="140" y="100"/>
                  </a:lnTo>
                  <a:lnTo>
                    <a:pt x="142" y="100"/>
                  </a:lnTo>
                  <a:lnTo>
                    <a:pt x="142" y="100"/>
                  </a:lnTo>
                  <a:lnTo>
                    <a:pt x="144" y="100"/>
                  </a:lnTo>
                  <a:lnTo>
                    <a:pt x="146" y="98"/>
                  </a:lnTo>
                  <a:lnTo>
                    <a:pt x="146" y="98"/>
                  </a:lnTo>
                  <a:lnTo>
                    <a:pt x="148" y="98"/>
                  </a:lnTo>
                  <a:lnTo>
                    <a:pt x="148" y="96"/>
                  </a:lnTo>
                  <a:lnTo>
                    <a:pt x="148" y="96"/>
                  </a:lnTo>
                  <a:lnTo>
                    <a:pt x="157" y="96"/>
                  </a:lnTo>
                  <a:lnTo>
                    <a:pt x="157" y="98"/>
                  </a:lnTo>
                  <a:lnTo>
                    <a:pt x="157" y="100"/>
                  </a:lnTo>
                  <a:lnTo>
                    <a:pt x="157" y="102"/>
                  </a:lnTo>
                  <a:lnTo>
                    <a:pt x="157" y="106"/>
                  </a:lnTo>
                  <a:lnTo>
                    <a:pt x="157" y="108"/>
                  </a:lnTo>
                  <a:lnTo>
                    <a:pt x="157" y="111"/>
                  </a:lnTo>
                  <a:lnTo>
                    <a:pt x="157" y="113"/>
                  </a:lnTo>
                  <a:lnTo>
                    <a:pt x="157" y="115"/>
                  </a:lnTo>
                  <a:lnTo>
                    <a:pt x="163" y="115"/>
                  </a:lnTo>
                  <a:lnTo>
                    <a:pt x="167" y="113"/>
                  </a:lnTo>
                  <a:lnTo>
                    <a:pt x="169" y="111"/>
                  </a:lnTo>
                  <a:lnTo>
                    <a:pt x="171" y="109"/>
                  </a:lnTo>
                  <a:lnTo>
                    <a:pt x="173" y="108"/>
                  </a:lnTo>
                  <a:lnTo>
                    <a:pt x="175" y="106"/>
                  </a:lnTo>
                  <a:lnTo>
                    <a:pt x="176" y="104"/>
                  </a:lnTo>
                  <a:lnTo>
                    <a:pt x="178" y="100"/>
                  </a:lnTo>
                  <a:lnTo>
                    <a:pt x="180" y="102"/>
                  </a:lnTo>
                  <a:lnTo>
                    <a:pt x="184" y="102"/>
                  </a:lnTo>
                  <a:lnTo>
                    <a:pt x="188" y="102"/>
                  </a:lnTo>
                  <a:lnTo>
                    <a:pt x="194" y="102"/>
                  </a:lnTo>
                  <a:lnTo>
                    <a:pt x="198" y="102"/>
                  </a:lnTo>
                  <a:lnTo>
                    <a:pt x="203" y="102"/>
                  </a:lnTo>
                  <a:lnTo>
                    <a:pt x="207" y="100"/>
                  </a:lnTo>
                  <a:lnTo>
                    <a:pt x="211" y="100"/>
                  </a:lnTo>
                  <a:lnTo>
                    <a:pt x="219" y="100"/>
                  </a:lnTo>
                  <a:lnTo>
                    <a:pt x="226" y="98"/>
                  </a:lnTo>
                  <a:lnTo>
                    <a:pt x="232" y="96"/>
                  </a:lnTo>
                  <a:lnTo>
                    <a:pt x="238" y="94"/>
                  </a:lnTo>
                  <a:lnTo>
                    <a:pt x="244" y="90"/>
                  </a:lnTo>
                  <a:lnTo>
                    <a:pt x="249" y="88"/>
                  </a:lnTo>
                  <a:lnTo>
                    <a:pt x="257" y="84"/>
                  </a:lnTo>
                  <a:lnTo>
                    <a:pt x="265" y="83"/>
                  </a:lnTo>
                  <a:lnTo>
                    <a:pt x="265" y="83"/>
                  </a:lnTo>
                  <a:lnTo>
                    <a:pt x="267" y="83"/>
                  </a:lnTo>
                  <a:lnTo>
                    <a:pt x="269" y="84"/>
                  </a:lnTo>
                  <a:lnTo>
                    <a:pt x="270" y="84"/>
                  </a:lnTo>
                  <a:lnTo>
                    <a:pt x="270" y="84"/>
                  </a:lnTo>
                  <a:lnTo>
                    <a:pt x="272" y="86"/>
                  </a:lnTo>
                  <a:lnTo>
                    <a:pt x="274" y="86"/>
                  </a:lnTo>
                  <a:lnTo>
                    <a:pt x="276" y="86"/>
                  </a:lnTo>
                  <a:lnTo>
                    <a:pt x="278" y="86"/>
                  </a:lnTo>
                  <a:lnTo>
                    <a:pt x="282" y="86"/>
                  </a:lnTo>
                  <a:lnTo>
                    <a:pt x="284" y="88"/>
                  </a:lnTo>
                  <a:lnTo>
                    <a:pt x="288" y="88"/>
                  </a:lnTo>
                  <a:lnTo>
                    <a:pt x="290" y="90"/>
                  </a:lnTo>
                  <a:lnTo>
                    <a:pt x="293" y="92"/>
                  </a:lnTo>
                  <a:lnTo>
                    <a:pt x="295" y="92"/>
                  </a:lnTo>
                  <a:lnTo>
                    <a:pt x="299" y="92"/>
                  </a:lnTo>
                  <a:lnTo>
                    <a:pt x="297" y="86"/>
                  </a:lnTo>
                  <a:lnTo>
                    <a:pt x="295" y="81"/>
                  </a:lnTo>
                  <a:lnTo>
                    <a:pt x="293" y="77"/>
                  </a:lnTo>
                  <a:lnTo>
                    <a:pt x="292" y="73"/>
                  </a:lnTo>
                  <a:lnTo>
                    <a:pt x="290" y="69"/>
                  </a:lnTo>
                  <a:lnTo>
                    <a:pt x="288" y="63"/>
                  </a:lnTo>
                  <a:lnTo>
                    <a:pt x="286" y="58"/>
                  </a:lnTo>
                  <a:lnTo>
                    <a:pt x="286" y="52"/>
                  </a:lnTo>
                  <a:lnTo>
                    <a:pt x="286" y="50"/>
                  </a:lnTo>
                  <a:lnTo>
                    <a:pt x="286" y="48"/>
                  </a:lnTo>
                  <a:lnTo>
                    <a:pt x="284" y="46"/>
                  </a:lnTo>
                  <a:lnTo>
                    <a:pt x="284" y="46"/>
                  </a:lnTo>
                  <a:lnTo>
                    <a:pt x="284" y="44"/>
                  </a:lnTo>
                  <a:lnTo>
                    <a:pt x="284" y="44"/>
                  </a:lnTo>
                  <a:lnTo>
                    <a:pt x="284" y="44"/>
                  </a:lnTo>
                  <a:lnTo>
                    <a:pt x="284" y="42"/>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23" name="Freeform 277"/>
            <p:cNvSpPr>
              <a:spLocks/>
            </p:cNvSpPr>
            <p:nvPr/>
          </p:nvSpPr>
          <p:spPr bwMode="auto">
            <a:xfrm>
              <a:off x="3205" y="1797"/>
              <a:ext cx="116" cy="97"/>
            </a:xfrm>
            <a:custGeom>
              <a:avLst/>
              <a:gdLst>
                <a:gd name="T0" fmla="*/ 8 w 116"/>
                <a:gd name="T1" fmla="*/ 50 h 89"/>
                <a:gd name="T2" fmla="*/ 8 w 116"/>
                <a:gd name="T3" fmla="*/ 48 h 89"/>
                <a:gd name="T4" fmla="*/ 8 w 116"/>
                <a:gd name="T5" fmla="*/ 48 h 89"/>
                <a:gd name="T6" fmla="*/ 8 w 116"/>
                <a:gd name="T7" fmla="*/ 46 h 89"/>
                <a:gd name="T8" fmla="*/ 8 w 116"/>
                <a:gd name="T9" fmla="*/ 45 h 89"/>
                <a:gd name="T10" fmla="*/ 4 w 116"/>
                <a:gd name="T11" fmla="*/ 43 h 89"/>
                <a:gd name="T12" fmla="*/ 4 w 116"/>
                <a:gd name="T13" fmla="*/ 41 h 89"/>
                <a:gd name="T14" fmla="*/ 2 w 116"/>
                <a:gd name="T15" fmla="*/ 37 h 89"/>
                <a:gd name="T16" fmla="*/ 2 w 116"/>
                <a:gd name="T17" fmla="*/ 35 h 89"/>
                <a:gd name="T18" fmla="*/ 2 w 116"/>
                <a:gd name="T19" fmla="*/ 33 h 89"/>
                <a:gd name="T20" fmla="*/ 2 w 116"/>
                <a:gd name="T21" fmla="*/ 31 h 89"/>
                <a:gd name="T22" fmla="*/ 2 w 116"/>
                <a:gd name="T23" fmla="*/ 31 h 89"/>
                <a:gd name="T24" fmla="*/ 8 w 116"/>
                <a:gd name="T25" fmla="*/ 29 h 89"/>
                <a:gd name="T26" fmla="*/ 16 w 116"/>
                <a:gd name="T27" fmla="*/ 25 h 89"/>
                <a:gd name="T28" fmla="*/ 20 w 116"/>
                <a:gd name="T29" fmla="*/ 22 h 89"/>
                <a:gd name="T30" fmla="*/ 23 w 116"/>
                <a:gd name="T31" fmla="*/ 18 h 89"/>
                <a:gd name="T32" fmla="*/ 27 w 116"/>
                <a:gd name="T33" fmla="*/ 16 h 89"/>
                <a:gd name="T34" fmla="*/ 35 w 116"/>
                <a:gd name="T35" fmla="*/ 16 h 89"/>
                <a:gd name="T36" fmla="*/ 45 w 116"/>
                <a:gd name="T37" fmla="*/ 16 h 89"/>
                <a:gd name="T38" fmla="*/ 54 w 116"/>
                <a:gd name="T39" fmla="*/ 14 h 89"/>
                <a:gd name="T40" fmla="*/ 66 w 116"/>
                <a:gd name="T41" fmla="*/ 14 h 89"/>
                <a:gd name="T42" fmla="*/ 81 w 116"/>
                <a:gd name="T43" fmla="*/ 10 h 89"/>
                <a:gd name="T44" fmla="*/ 94 w 116"/>
                <a:gd name="T45" fmla="*/ 6 h 89"/>
                <a:gd name="T46" fmla="*/ 108 w 116"/>
                <a:gd name="T47" fmla="*/ 2 h 89"/>
                <a:gd name="T48" fmla="*/ 114 w 116"/>
                <a:gd name="T49" fmla="*/ 0 h 89"/>
                <a:gd name="T50" fmla="*/ 108 w 116"/>
                <a:gd name="T51" fmla="*/ 6 h 89"/>
                <a:gd name="T52" fmla="*/ 102 w 116"/>
                <a:gd name="T53" fmla="*/ 12 h 89"/>
                <a:gd name="T54" fmla="*/ 96 w 116"/>
                <a:gd name="T55" fmla="*/ 18 h 89"/>
                <a:gd name="T56" fmla="*/ 94 w 116"/>
                <a:gd name="T57" fmla="*/ 23 h 89"/>
                <a:gd name="T58" fmla="*/ 96 w 116"/>
                <a:gd name="T59" fmla="*/ 33 h 89"/>
                <a:gd name="T60" fmla="*/ 96 w 116"/>
                <a:gd name="T61" fmla="*/ 45 h 89"/>
                <a:gd name="T62" fmla="*/ 96 w 116"/>
                <a:gd name="T63" fmla="*/ 54 h 89"/>
                <a:gd name="T64" fmla="*/ 93 w 116"/>
                <a:gd name="T65" fmla="*/ 60 h 89"/>
                <a:gd name="T66" fmla="*/ 87 w 116"/>
                <a:gd name="T67" fmla="*/ 64 h 89"/>
                <a:gd name="T68" fmla="*/ 79 w 116"/>
                <a:gd name="T69" fmla="*/ 68 h 89"/>
                <a:gd name="T70" fmla="*/ 71 w 116"/>
                <a:gd name="T71" fmla="*/ 71 h 89"/>
                <a:gd name="T72" fmla="*/ 31 w 116"/>
                <a:gd name="T73" fmla="*/ 89 h 89"/>
                <a:gd name="T74" fmla="*/ 16 w 116"/>
                <a:gd name="T75" fmla="*/ 79 h 89"/>
                <a:gd name="T76" fmla="*/ 18 w 116"/>
                <a:gd name="T77" fmla="*/ 75 h 89"/>
                <a:gd name="T78" fmla="*/ 22 w 116"/>
                <a:gd name="T79" fmla="*/ 68 h 89"/>
                <a:gd name="T80" fmla="*/ 25 w 116"/>
                <a:gd name="T81" fmla="*/ 64 h 89"/>
                <a:gd name="T82" fmla="*/ 27 w 116"/>
                <a:gd name="T83" fmla="*/ 52 h 89"/>
                <a:gd name="T84" fmla="*/ 22 w 116"/>
                <a:gd name="T85" fmla="*/ 52 h 89"/>
                <a:gd name="T86" fmla="*/ 18 w 116"/>
                <a:gd name="T87" fmla="*/ 52 h 89"/>
                <a:gd name="T88" fmla="*/ 14 w 116"/>
                <a:gd name="T89" fmla="*/ 50 h 89"/>
                <a:gd name="T90" fmla="*/ 8 w 116"/>
                <a:gd name="T91" fmla="*/ 5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6" h="89">
                  <a:moveTo>
                    <a:pt x="8" y="52"/>
                  </a:moveTo>
                  <a:lnTo>
                    <a:pt x="8" y="50"/>
                  </a:lnTo>
                  <a:lnTo>
                    <a:pt x="8" y="50"/>
                  </a:lnTo>
                  <a:lnTo>
                    <a:pt x="8" y="48"/>
                  </a:lnTo>
                  <a:lnTo>
                    <a:pt x="8" y="48"/>
                  </a:lnTo>
                  <a:lnTo>
                    <a:pt x="8" y="48"/>
                  </a:lnTo>
                  <a:lnTo>
                    <a:pt x="8" y="46"/>
                  </a:lnTo>
                  <a:lnTo>
                    <a:pt x="8" y="46"/>
                  </a:lnTo>
                  <a:lnTo>
                    <a:pt x="8" y="45"/>
                  </a:lnTo>
                  <a:lnTo>
                    <a:pt x="8" y="45"/>
                  </a:lnTo>
                  <a:lnTo>
                    <a:pt x="6" y="45"/>
                  </a:lnTo>
                  <a:lnTo>
                    <a:pt x="4" y="43"/>
                  </a:lnTo>
                  <a:lnTo>
                    <a:pt x="4" y="43"/>
                  </a:lnTo>
                  <a:lnTo>
                    <a:pt x="4" y="41"/>
                  </a:lnTo>
                  <a:lnTo>
                    <a:pt x="2" y="39"/>
                  </a:lnTo>
                  <a:lnTo>
                    <a:pt x="2" y="37"/>
                  </a:lnTo>
                  <a:lnTo>
                    <a:pt x="0" y="35"/>
                  </a:lnTo>
                  <a:lnTo>
                    <a:pt x="2" y="35"/>
                  </a:lnTo>
                  <a:lnTo>
                    <a:pt x="2" y="35"/>
                  </a:lnTo>
                  <a:lnTo>
                    <a:pt x="2" y="33"/>
                  </a:lnTo>
                  <a:lnTo>
                    <a:pt x="2" y="33"/>
                  </a:lnTo>
                  <a:lnTo>
                    <a:pt x="2" y="31"/>
                  </a:lnTo>
                  <a:lnTo>
                    <a:pt x="2" y="31"/>
                  </a:lnTo>
                  <a:lnTo>
                    <a:pt x="2" y="31"/>
                  </a:lnTo>
                  <a:lnTo>
                    <a:pt x="2" y="29"/>
                  </a:lnTo>
                  <a:lnTo>
                    <a:pt x="8" y="29"/>
                  </a:lnTo>
                  <a:lnTo>
                    <a:pt x="12" y="27"/>
                  </a:lnTo>
                  <a:lnTo>
                    <a:pt x="16" y="25"/>
                  </a:lnTo>
                  <a:lnTo>
                    <a:pt x="18" y="23"/>
                  </a:lnTo>
                  <a:lnTo>
                    <a:pt x="20" y="22"/>
                  </a:lnTo>
                  <a:lnTo>
                    <a:pt x="22" y="20"/>
                  </a:lnTo>
                  <a:lnTo>
                    <a:pt x="23" y="18"/>
                  </a:lnTo>
                  <a:lnTo>
                    <a:pt x="25" y="14"/>
                  </a:lnTo>
                  <a:lnTo>
                    <a:pt x="27" y="16"/>
                  </a:lnTo>
                  <a:lnTo>
                    <a:pt x="31" y="16"/>
                  </a:lnTo>
                  <a:lnTo>
                    <a:pt x="35" y="16"/>
                  </a:lnTo>
                  <a:lnTo>
                    <a:pt x="41" y="16"/>
                  </a:lnTo>
                  <a:lnTo>
                    <a:pt x="45" y="16"/>
                  </a:lnTo>
                  <a:lnTo>
                    <a:pt x="50" y="16"/>
                  </a:lnTo>
                  <a:lnTo>
                    <a:pt x="54" y="14"/>
                  </a:lnTo>
                  <a:lnTo>
                    <a:pt x="58" y="14"/>
                  </a:lnTo>
                  <a:lnTo>
                    <a:pt x="66" y="14"/>
                  </a:lnTo>
                  <a:lnTo>
                    <a:pt x="73" y="12"/>
                  </a:lnTo>
                  <a:lnTo>
                    <a:pt x="81" y="10"/>
                  </a:lnTo>
                  <a:lnTo>
                    <a:pt x="87" y="8"/>
                  </a:lnTo>
                  <a:lnTo>
                    <a:pt x="94" y="6"/>
                  </a:lnTo>
                  <a:lnTo>
                    <a:pt x="100" y="4"/>
                  </a:lnTo>
                  <a:lnTo>
                    <a:pt x="108" y="2"/>
                  </a:lnTo>
                  <a:lnTo>
                    <a:pt x="116" y="0"/>
                  </a:lnTo>
                  <a:lnTo>
                    <a:pt x="114" y="0"/>
                  </a:lnTo>
                  <a:lnTo>
                    <a:pt x="112" y="2"/>
                  </a:lnTo>
                  <a:lnTo>
                    <a:pt x="108" y="6"/>
                  </a:lnTo>
                  <a:lnTo>
                    <a:pt x="106" y="8"/>
                  </a:lnTo>
                  <a:lnTo>
                    <a:pt x="102" y="12"/>
                  </a:lnTo>
                  <a:lnTo>
                    <a:pt x="98" y="16"/>
                  </a:lnTo>
                  <a:lnTo>
                    <a:pt x="96" y="18"/>
                  </a:lnTo>
                  <a:lnTo>
                    <a:pt x="94" y="20"/>
                  </a:lnTo>
                  <a:lnTo>
                    <a:pt x="94" y="23"/>
                  </a:lnTo>
                  <a:lnTo>
                    <a:pt x="96" y="29"/>
                  </a:lnTo>
                  <a:lnTo>
                    <a:pt x="96" y="33"/>
                  </a:lnTo>
                  <a:lnTo>
                    <a:pt x="96" y="39"/>
                  </a:lnTo>
                  <a:lnTo>
                    <a:pt x="96" y="45"/>
                  </a:lnTo>
                  <a:lnTo>
                    <a:pt x="96" y="50"/>
                  </a:lnTo>
                  <a:lnTo>
                    <a:pt x="96" y="54"/>
                  </a:lnTo>
                  <a:lnTo>
                    <a:pt x="94" y="58"/>
                  </a:lnTo>
                  <a:lnTo>
                    <a:pt x="93" y="60"/>
                  </a:lnTo>
                  <a:lnTo>
                    <a:pt x="91" y="62"/>
                  </a:lnTo>
                  <a:lnTo>
                    <a:pt x="87" y="64"/>
                  </a:lnTo>
                  <a:lnTo>
                    <a:pt x="83" y="66"/>
                  </a:lnTo>
                  <a:lnTo>
                    <a:pt x="79" y="68"/>
                  </a:lnTo>
                  <a:lnTo>
                    <a:pt x="75" y="70"/>
                  </a:lnTo>
                  <a:lnTo>
                    <a:pt x="71" y="71"/>
                  </a:lnTo>
                  <a:lnTo>
                    <a:pt x="68" y="73"/>
                  </a:lnTo>
                  <a:lnTo>
                    <a:pt x="31" y="89"/>
                  </a:lnTo>
                  <a:lnTo>
                    <a:pt x="14" y="81"/>
                  </a:lnTo>
                  <a:lnTo>
                    <a:pt x="16" y="79"/>
                  </a:lnTo>
                  <a:lnTo>
                    <a:pt x="16" y="77"/>
                  </a:lnTo>
                  <a:lnTo>
                    <a:pt x="18" y="75"/>
                  </a:lnTo>
                  <a:lnTo>
                    <a:pt x="20" y="71"/>
                  </a:lnTo>
                  <a:lnTo>
                    <a:pt x="22" y="68"/>
                  </a:lnTo>
                  <a:lnTo>
                    <a:pt x="23" y="66"/>
                  </a:lnTo>
                  <a:lnTo>
                    <a:pt x="25" y="64"/>
                  </a:lnTo>
                  <a:lnTo>
                    <a:pt x="27" y="62"/>
                  </a:lnTo>
                  <a:lnTo>
                    <a:pt x="27" y="52"/>
                  </a:lnTo>
                  <a:lnTo>
                    <a:pt x="23" y="52"/>
                  </a:lnTo>
                  <a:lnTo>
                    <a:pt x="22" y="52"/>
                  </a:lnTo>
                  <a:lnTo>
                    <a:pt x="20" y="52"/>
                  </a:lnTo>
                  <a:lnTo>
                    <a:pt x="18" y="52"/>
                  </a:lnTo>
                  <a:lnTo>
                    <a:pt x="16" y="50"/>
                  </a:lnTo>
                  <a:lnTo>
                    <a:pt x="14" y="50"/>
                  </a:lnTo>
                  <a:lnTo>
                    <a:pt x="12" y="50"/>
                  </a:lnTo>
                  <a:lnTo>
                    <a:pt x="8" y="52"/>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24" name="Freeform 278"/>
            <p:cNvSpPr>
              <a:spLocks/>
            </p:cNvSpPr>
            <p:nvPr/>
          </p:nvSpPr>
          <p:spPr bwMode="auto">
            <a:xfrm>
              <a:off x="2565" y="1451"/>
              <a:ext cx="19" cy="16"/>
            </a:xfrm>
            <a:custGeom>
              <a:avLst/>
              <a:gdLst>
                <a:gd name="T0" fmla="*/ 15 w 19"/>
                <a:gd name="T1" fmla="*/ 15 h 15"/>
                <a:gd name="T2" fmla="*/ 13 w 19"/>
                <a:gd name="T3" fmla="*/ 15 h 15"/>
                <a:gd name="T4" fmla="*/ 11 w 19"/>
                <a:gd name="T5" fmla="*/ 15 h 15"/>
                <a:gd name="T6" fmla="*/ 9 w 19"/>
                <a:gd name="T7" fmla="*/ 15 h 15"/>
                <a:gd name="T8" fmla="*/ 5 w 19"/>
                <a:gd name="T9" fmla="*/ 15 h 15"/>
                <a:gd name="T10" fmla="*/ 3 w 19"/>
                <a:gd name="T11" fmla="*/ 15 h 15"/>
                <a:gd name="T12" fmla="*/ 1 w 19"/>
                <a:gd name="T13" fmla="*/ 15 h 15"/>
                <a:gd name="T14" fmla="*/ 0 w 19"/>
                <a:gd name="T15" fmla="*/ 13 h 15"/>
                <a:gd name="T16" fmla="*/ 0 w 19"/>
                <a:gd name="T17" fmla="*/ 9 h 15"/>
                <a:gd name="T18" fmla="*/ 1 w 19"/>
                <a:gd name="T19" fmla="*/ 9 h 15"/>
                <a:gd name="T20" fmla="*/ 1 w 19"/>
                <a:gd name="T21" fmla="*/ 9 h 15"/>
                <a:gd name="T22" fmla="*/ 3 w 19"/>
                <a:gd name="T23" fmla="*/ 7 h 15"/>
                <a:gd name="T24" fmla="*/ 5 w 19"/>
                <a:gd name="T25" fmla="*/ 7 h 15"/>
                <a:gd name="T26" fmla="*/ 5 w 19"/>
                <a:gd name="T27" fmla="*/ 5 h 15"/>
                <a:gd name="T28" fmla="*/ 7 w 19"/>
                <a:gd name="T29" fmla="*/ 4 h 15"/>
                <a:gd name="T30" fmla="*/ 9 w 19"/>
                <a:gd name="T31" fmla="*/ 2 h 15"/>
                <a:gd name="T32" fmla="*/ 9 w 19"/>
                <a:gd name="T33" fmla="*/ 0 h 15"/>
                <a:gd name="T34" fmla="*/ 11 w 19"/>
                <a:gd name="T35" fmla="*/ 0 h 15"/>
                <a:gd name="T36" fmla="*/ 13 w 19"/>
                <a:gd name="T37" fmla="*/ 0 h 15"/>
                <a:gd name="T38" fmla="*/ 15 w 19"/>
                <a:gd name="T39" fmla="*/ 2 h 15"/>
                <a:gd name="T40" fmla="*/ 15 w 19"/>
                <a:gd name="T41" fmla="*/ 2 h 15"/>
                <a:gd name="T42" fmla="*/ 15 w 19"/>
                <a:gd name="T43" fmla="*/ 2 h 15"/>
                <a:gd name="T44" fmla="*/ 17 w 19"/>
                <a:gd name="T45" fmla="*/ 2 h 15"/>
                <a:gd name="T46" fmla="*/ 17 w 19"/>
                <a:gd name="T47" fmla="*/ 2 h 15"/>
                <a:gd name="T48" fmla="*/ 19 w 19"/>
                <a:gd name="T49" fmla="*/ 0 h 15"/>
                <a:gd name="T50" fmla="*/ 19 w 19"/>
                <a:gd name="T51" fmla="*/ 2 h 15"/>
                <a:gd name="T52" fmla="*/ 19 w 19"/>
                <a:gd name="T53" fmla="*/ 4 h 15"/>
                <a:gd name="T54" fmla="*/ 17 w 19"/>
                <a:gd name="T55" fmla="*/ 5 h 15"/>
                <a:gd name="T56" fmla="*/ 17 w 19"/>
                <a:gd name="T57" fmla="*/ 7 h 15"/>
                <a:gd name="T58" fmla="*/ 17 w 19"/>
                <a:gd name="T59" fmla="*/ 9 h 15"/>
                <a:gd name="T60" fmla="*/ 15 w 19"/>
                <a:gd name="T61" fmla="*/ 11 h 15"/>
                <a:gd name="T62" fmla="*/ 15 w 19"/>
                <a:gd name="T63" fmla="*/ 13 h 15"/>
                <a:gd name="T64" fmla="*/ 15 w 19"/>
                <a:gd name="T6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 h="15">
                  <a:moveTo>
                    <a:pt x="15" y="15"/>
                  </a:moveTo>
                  <a:lnTo>
                    <a:pt x="13" y="15"/>
                  </a:lnTo>
                  <a:lnTo>
                    <a:pt x="11" y="15"/>
                  </a:lnTo>
                  <a:lnTo>
                    <a:pt x="9" y="15"/>
                  </a:lnTo>
                  <a:lnTo>
                    <a:pt x="5" y="15"/>
                  </a:lnTo>
                  <a:lnTo>
                    <a:pt x="3" y="15"/>
                  </a:lnTo>
                  <a:lnTo>
                    <a:pt x="1" y="15"/>
                  </a:lnTo>
                  <a:lnTo>
                    <a:pt x="0" y="13"/>
                  </a:lnTo>
                  <a:lnTo>
                    <a:pt x="0" y="9"/>
                  </a:lnTo>
                  <a:lnTo>
                    <a:pt x="1" y="9"/>
                  </a:lnTo>
                  <a:lnTo>
                    <a:pt x="1" y="9"/>
                  </a:lnTo>
                  <a:lnTo>
                    <a:pt x="3" y="7"/>
                  </a:lnTo>
                  <a:lnTo>
                    <a:pt x="5" y="7"/>
                  </a:lnTo>
                  <a:lnTo>
                    <a:pt x="5" y="5"/>
                  </a:lnTo>
                  <a:lnTo>
                    <a:pt x="7" y="4"/>
                  </a:lnTo>
                  <a:lnTo>
                    <a:pt x="9" y="2"/>
                  </a:lnTo>
                  <a:lnTo>
                    <a:pt x="9" y="0"/>
                  </a:lnTo>
                  <a:lnTo>
                    <a:pt x="11" y="0"/>
                  </a:lnTo>
                  <a:lnTo>
                    <a:pt x="13" y="0"/>
                  </a:lnTo>
                  <a:lnTo>
                    <a:pt x="15" y="2"/>
                  </a:lnTo>
                  <a:lnTo>
                    <a:pt x="15" y="2"/>
                  </a:lnTo>
                  <a:lnTo>
                    <a:pt x="15" y="2"/>
                  </a:lnTo>
                  <a:lnTo>
                    <a:pt x="17" y="2"/>
                  </a:lnTo>
                  <a:lnTo>
                    <a:pt x="17" y="2"/>
                  </a:lnTo>
                  <a:lnTo>
                    <a:pt x="19" y="0"/>
                  </a:lnTo>
                  <a:lnTo>
                    <a:pt x="19" y="2"/>
                  </a:lnTo>
                  <a:lnTo>
                    <a:pt x="19" y="4"/>
                  </a:lnTo>
                  <a:lnTo>
                    <a:pt x="17" y="5"/>
                  </a:lnTo>
                  <a:lnTo>
                    <a:pt x="17" y="7"/>
                  </a:lnTo>
                  <a:lnTo>
                    <a:pt x="17" y="9"/>
                  </a:lnTo>
                  <a:lnTo>
                    <a:pt x="15" y="11"/>
                  </a:lnTo>
                  <a:lnTo>
                    <a:pt x="15" y="13"/>
                  </a:lnTo>
                  <a:lnTo>
                    <a:pt x="15" y="15"/>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25" name="Freeform 279"/>
            <p:cNvSpPr>
              <a:spLocks/>
            </p:cNvSpPr>
            <p:nvPr/>
          </p:nvSpPr>
          <p:spPr bwMode="auto">
            <a:xfrm>
              <a:off x="2399" y="2006"/>
              <a:ext cx="198" cy="247"/>
            </a:xfrm>
            <a:custGeom>
              <a:avLst/>
              <a:gdLst>
                <a:gd name="T0" fmla="*/ 81 w 198"/>
                <a:gd name="T1" fmla="*/ 223 h 227"/>
                <a:gd name="T2" fmla="*/ 83 w 198"/>
                <a:gd name="T3" fmla="*/ 217 h 227"/>
                <a:gd name="T4" fmla="*/ 87 w 198"/>
                <a:gd name="T5" fmla="*/ 210 h 227"/>
                <a:gd name="T6" fmla="*/ 87 w 198"/>
                <a:gd name="T7" fmla="*/ 213 h 227"/>
                <a:gd name="T8" fmla="*/ 89 w 198"/>
                <a:gd name="T9" fmla="*/ 221 h 227"/>
                <a:gd name="T10" fmla="*/ 95 w 198"/>
                <a:gd name="T11" fmla="*/ 223 h 227"/>
                <a:gd name="T12" fmla="*/ 96 w 198"/>
                <a:gd name="T13" fmla="*/ 219 h 227"/>
                <a:gd name="T14" fmla="*/ 100 w 198"/>
                <a:gd name="T15" fmla="*/ 215 h 227"/>
                <a:gd name="T16" fmla="*/ 185 w 198"/>
                <a:gd name="T17" fmla="*/ 208 h 227"/>
                <a:gd name="T18" fmla="*/ 177 w 198"/>
                <a:gd name="T19" fmla="*/ 127 h 227"/>
                <a:gd name="T20" fmla="*/ 169 w 198"/>
                <a:gd name="T21" fmla="*/ 46 h 227"/>
                <a:gd name="T22" fmla="*/ 173 w 198"/>
                <a:gd name="T23" fmla="*/ 41 h 227"/>
                <a:gd name="T24" fmla="*/ 189 w 198"/>
                <a:gd name="T25" fmla="*/ 41 h 227"/>
                <a:gd name="T26" fmla="*/ 198 w 198"/>
                <a:gd name="T27" fmla="*/ 41 h 227"/>
                <a:gd name="T28" fmla="*/ 139 w 198"/>
                <a:gd name="T29" fmla="*/ 4 h 227"/>
                <a:gd name="T30" fmla="*/ 139 w 198"/>
                <a:gd name="T31" fmla="*/ 14 h 227"/>
                <a:gd name="T32" fmla="*/ 139 w 198"/>
                <a:gd name="T33" fmla="*/ 21 h 227"/>
                <a:gd name="T34" fmla="*/ 83 w 198"/>
                <a:gd name="T35" fmla="*/ 68 h 227"/>
                <a:gd name="T36" fmla="*/ 77 w 198"/>
                <a:gd name="T37" fmla="*/ 69 h 227"/>
                <a:gd name="T38" fmla="*/ 64 w 198"/>
                <a:gd name="T39" fmla="*/ 73 h 227"/>
                <a:gd name="T40" fmla="*/ 60 w 198"/>
                <a:gd name="T41" fmla="*/ 77 h 227"/>
                <a:gd name="T42" fmla="*/ 64 w 198"/>
                <a:gd name="T43" fmla="*/ 81 h 227"/>
                <a:gd name="T44" fmla="*/ 64 w 198"/>
                <a:gd name="T45" fmla="*/ 87 h 227"/>
                <a:gd name="T46" fmla="*/ 66 w 198"/>
                <a:gd name="T47" fmla="*/ 91 h 227"/>
                <a:gd name="T48" fmla="*/ 66 w 198"/>
                <a:gd name="T49" fmla="*/ 100 h 227"/>
                <a:gd name="T50" fmla="*/ 68 w 198"/>
                <a:gd name="T51" fmla="*/ 106 h 227"/>
                <a:gd name="T52" fmla="*/ 8 w 198"/>
                <a:gd name="T53" fmla="*/ 108 h 227"/>
                <a:gd name="T54" fmla="*/ 6 w 198"/>
                <a:gd name="T55" fmla="*/ 110 h 227"/>
                <a:gd name="T56" fmla="*/ 2 w 198"/>
                <a:gd name="T57" fmla="*/ 112 h 227"/>
                <a:gd name="T58" fmla="*/ 4 w 198"/>
                <a:gd name="T59" fmla="*/ 131 h 227"/>
                <a:gd name="T60" fmla="*/ 6 w 198"/>
                <a:gd name="T61" fmla="*/ 148 h 227"/>
                <a:gd name="T62" fmla="*/ 6 w 198"/>
                <a:gd name="T63" fmla="*/ 167 h 227"/>
                <a:gd name="T64" fmla="*/ 4 w 198"/>
                <a:gd name="T65" fmla="*/ 183 h 227"/>
                <a:gd name="T66" fmla="*/ 2 w 198"/>
                <a:gd name="T67" fmla="*/ 198 h 227"/>
                <a:gd name="T68" fmla="*/ 2 w 198"/>
                <a:gd name="T69" fmla="*/ 200 h 227"/>
                <a:gd name="T70" fmla="*/ 2 w 198"/>
                <a:gd name="T71" fmla="*/ 204 h 227"/>
                <a:gd name="T72" fmla="*/ 2 w 198"/>
                <a:gd name="T73" fmla="*/ 198 h 227"/>
                <a:gd name="T74" fmla="*/ 14 w 198"/>
                <a:gd name="T75" fmla="*/ 196 h 227"/>
                <a:gd name="T76" fmla="*/ 31 w 198"/>
                <a:gd name="T77" fmla="*/ 190 h 227"/>
                <a:gd name="T78" fmla="*/ 39 w 198"/>
                <a:gd name="T79" fmla="*/ 190 h 227"/>
                <a:gd name="T80" fmla="*/ 45 w 198"/>
                <a:gd name="T81" fmla="*/ 194 h 227"/>
                <a:gd name="T82" fmla="*/ 52 w 198"/>
                <a:gd name="T83" fmla="*/ 196 h 227"/>
                <a:gd name="T84" fmla="*/ 58 w 198"/>
                <a:gd name="T85" fmla="*/ 208 h 227"/>
                <a:gd name="T86" fmla="*/ 68 w 198"/>
                <a:gd name="T87" fmla="*/ 219 h 227"/>
                <a:gd name="T88" fmla="*/ 77 w 198"/>
                <a:gd name="T89" fmla="*/ 227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8" h="227">
                  <a:moveTo>
                    <a:pt x="77" y="227"/>
                  </a:moveTo>
                  <a:lnTo>
                    <a:pt x="79" y="225"/>
                  </a:lnTo>
                  <a:lnTo>
                    <a:pt x="81" y="223"/>
                  </a:lnTo>
                  <a:lnTo>
                    <a:pt x="81" y="221"/>
                  </a:lnTo>
                  <a:lnTo>
                    <a:pt x="83" y="219"/>
                  </a:lnTo>
                  <a:lnTo>
                    <a:pt x="83" y="217"/>
                  </a:lnTo>
                  <a:lnTo>
                    <a:pt x="83" y="215"/>
                  </a:lnTo>
                  <a:lnTo>
                    <a:pt x="85" y="213"/>
                  </a:lnTo>
                  <a:lnTo>
                    <a:pt x="87" y="210"/>
                  </a:lnTo>
                  <a:lnTo>
                    <a:pt x="87" y="212"/>
                  </a:lnTo>
                  <a:lnTo>
                    <a:pt x="87" y="212"/>
                  </a:lnTo>
                  <a:lnTo>
                    <a:pt x="87" y="213"/>
                  </a:lnTo>
                  <a:lnTo>
                    <a:pt x="87" y="217"/>
                  </a:lnTo>
                  <a:lnTo>
                    <a:pt x="89" y="219"/>
                  </a:lnTo>
                  <a:lnTo>
                    <a:pt x="89" y="221"/>
                  </a:lnTo>
                  <a:lnTo>
                    <a:pt x="91" y="221"/>
                  </a:lnTo>
                  <a:lnTo>
                    <a:pt x="93" y="223"/>
                  </a:lnTo>
                  <a:lnTo>
                    <a:pt x="95" y="223"/>
                  </a:lnTo>
                  <a:lnTo>
                    <a:pt x="95" y="221"/>
                  </a:lnTo>
                  <a:lnTo>
                    <a:pt x="96" y="221"/>
                  </a:lnTo>
                  <a:lnTo>
                    <a:pt x="96" y="219"/>
                  </a:lnTo>
                  <a:lnTo>
                    <a:pt x="98" y="219"/>
                  </a:lnTo>
                  <a:lnTo>
                    <a:pt x="98" y="217"/>
                  </a:lnTo>
                  <a:lnTo>
                    <a:pt x="100" y="215"/>
                  </a:lnTo>
                  <a:lnTo>
                    <a:pt x="100" y="215"/>
                  </a:lnTo>
                  <a:lnTo>
                    <a:pt x="185" y="215"/>
                  </a:lnTo>
                  <a:lnTo>
                    <a:pt x="185" y="208"/>
                  </a:lnTo>
                  <a:lnTo>
                    <a:pt x="183" y="187"/>
                  </a:lnTo>
                  <a:lnTo>
                    <a:pt x="181" y="160"/>
                  </a:lnTo>
                  <a:lnTo>
                    <a:pt x="177" y="127"/>
                  </a:lnTo>
                  <a:lnTo>
                    <a:pt x="175" y="94"/>
                  </a:lnTo>
                  <a:lnTo>
                    <a:pt x="171" y="68"/>
                  </a:lnTo>
                  <a:lnTo>
                    <a:pt x="169" y="46"/>
                  </a:lnTo>
                  <a:lnTo>
                    <a:pt x="169" y="41"/>
                  </a:lnTo>
                  <a:lnTo>
                    <a:pt x="171" y="41"/>
                  </a:lnTo>
                  <a:lnTo>
                    <a:pt x="173" y="41"/>
                  </a:lnTo>
                  <a:lnTo>
                    <a:pt x="179" y="41"/>
                  </a:lnTo>
                  <a:lnTo>
                    <a:pt x="185" y="41"/>
                  </a:lnTo>
                  <a:lnTo>
                    <a:pt x="189" y="41"/>
                  </a:lnTo>
                  <a:lnTo>
                    <a:pt x="194" y="41"/>
                  </a:lnTo>
                  <a:lnTo>
                    <a:pt x="198" y="41"/>
                  </a:lnTo>
                  <a:lnTo>
                    <a:pt x="198" y="41"/>
                  </a:lnTo>
                  <a:lnTo>
                    <a:pt x="139" y="0"/>
                  </a:lnTo>
                  <a:lnTo>
                    <a:pt x="139" y="2"/>
                  </a:lnTo>
                  <a:lnTo>
                    <a:pt x="139" y="4"/>
                  </a:lnTo>
                  <a:lnTo>
                    <a:pt x="139" y="6"/>
                  </a:lnTo>
                  <a:lnTo>
                    <a:pt x="139" y="10"/>
                  </a:lnTo>
                  <a:lnTo>
                    <a:pt x="139" y="14"/>
                  </a:lnTo>
                  <a:lnTo>
                    <a:pt x="139" y="16"/>
                  </a:lnTo>
                  <a:lnTo>
                    <a:pt x="139" y="20"/>
                  </a:lnTo>
                  <a:lnTo>
                    <a:pt x="139" y="21"/>
                  </a:lnTo>
                  <a:lnTo>
                    <a:pt x="85" y="21"/>
                  </a:lnTo>
                  <a:lnTo>
                    <a:pt x="79" y="21"/>
                  </a:lnTo>
                  <a:lnTo>
                    <a:pt x="83" y="68"/>
                  </a:lnTo>
                  <a:lnTo>
                    <a:pt x="83" y="68"/>
                  </a:lnTo>
                  <a:lnTo>
                    <a:pt x="79" y="69"/>
                  </a:lnTo>
                  <a:lnTo>
                    <a:pt x="77" y="69"/>
                  </a:lnTo>
                  <a:lnTo>
                    <a:pt x="73" y="71"/>
                  </a:lnTo>
                  <a:lnTo>
                    <a:pt x="68" y="71"/>
                  </a:lnTo>
                  <a:lnTo>
                    <a:pt x="64" y="73"/>
                  </a:lnTo>
                  <a:lnTo>
                    <a:pt x="62" y="75"/>
                  </a:lnTo>
                  <a:lnTo>
                    <a:pt x="60" y="75"/>
                  </a:lnTo>
                  <a:lnTo>
                    <a:pt x="60" y="77"/>
                  </a:lnTo>
                  <a:lnTo>
                    <a:pt x="62" y="79"/>
                  </a:lnTo>
                  <a:lnTo>
                    <a:pt x="62" y="79"/>
                  </a:lnTo>
                  <a:lnTo>
                    <a:pt x="64" y="81"/>
                  </a:lnTo>
                  <a:lnTo>
                    <a:pt x="64" y="83"/>
                  </a:lnTo>
                  <a:lnTo>
                    <a:pt x="64" y="85"/>
                  </a:lnTo>
                  <a:lnTo>
                    <a:pt x="64" y="87"/>
                  </a:lnTo>
                  <a:lnTo>
                    <a:pt x="66" y="89"/>
                  </a:lnTo>
                  <a:lnTo>
                    <a:pt x="66" y="89"/>
                  </a:lnTo>
                  <a:lnTo>
                    <a:pt x="66" y="91"/>
                  </a:lnTo>
                  <a:lnTo>
                    <a:pt x="66" y="94"/>
                  </a:lnTo>
                  <a:lnTo>
                    <a:pt x="66" y="96"/>
                  </a:lnTo>
                  <a:lnTo>
                    <a:pt x="66" y="100"/>
                  </a:lnTo>
                  <a:lnTo>
                    <a:pt x="68" y="102"/>
                  </a:lnTo>
                  <a:lnTo>
                    <a:pt x="68" y="106"/>
                  </a:lnTo>
                  <a:lnTo>
                    <a:pt x="68" y="106"/>
                  </a:lnTo>
                  <a:lnTo>
                    <a:pt x="10" y="106"/>
                  </a:lnTo>
                  <a:lnTo>
                    <a:pt x="8" y="108"/>
                  </a:lnTo>
                  <a:lnTo>
                    <a:pt x="8" y="108"/>
                  </a:lnTo>
                  <a:lnTo>
                    <a:pt x="6" y="108"/>
                  </a:lnTo>
                  <a:lnTo>
                    <a:pt x="6" y="108"/>
                  </a:lnTo>
                  <a:lnTo>
                    <a:pt x="6" y="110"/>
                  </a:lnTo>
                  <a:lnTo>
                    <a:pt x="4" y="110"/>
                  </a:lnTo>
                  <a:lnTo>
                    <a:pt x="4" y="112"/>
                  </a:lnTo>
                  <a:lnTo>
                    <a:pt x="2" y="112"/>
                  </a:lnTo>
                  <a:lnTo>
                    <a:pt x="2" y="119"/>
                  </a:lnTo>
                  <a:lnTo>
                    <a:pt x="2" y="125"/>
                  </a:lnTo>
                  <a:lnTo>
                    <a:pt x="4" y="131"/>
                  </a:lnTo>
                  <a:lnTo>
                    <a:pt x="4" y="137"/>
                  </a:lnTo>
                  <a:lnTo>
                    <a:pt x="4" y="142"/>
                  </a:lnTo>
                  <a:lnTo>
                    <a:pt x="6" y="148"/>
                  </a:lnTo>
                  <a:lnTo>
                    <a:pt x="6" y="154"/>
                  </a:lnTo>
                  <a:lnTo>
                    <a:pt x="6" y="162"/>
                  </a:lnTo>
                  <a:lnTo>
                    <a:pt x="6" y="167"/>
                  </a:lnTo>
                  <a:lnTo>
                    <a:pt x="6" y="173"/>
                  </a:lnTo>
                  <a:lnTo>
                    <a:pt x="6" y="179"/>
                  </a:lnTo>
                  <a:lnTo>
                    <a:pt x="4" y="183"/>
                  </a:lnTo>
                  <a:lnTo>
                    <a:pt x="4" y="189"/>
                  </a:lnTo>
                  <a:lnTo>
                    <a:pt x="2" y="194"/>
                  </a:lnTo>
                  <a:lnTo>
                    <a:pt x="2" y="198"/>
                  </a:lnTo>
                  <a:lnTo>
                    <a:pt x="0" y="202"/>
                  </a:lnTo>
                  <a:lnTo>
                    <a:pt x="2" y="200"/>
                  </a:lnTo>
                  <a:lnTo>
                    <a:pt x="2" y="200"/>
                  </a:lnTo>
                  <a:lnTo>
                    <a:pt x="2" y="202"/>
                  </a:lnTo>
                  <a:lnTo>
                    <a:pt x="2" y="202"/>
                  </a:lnTo>
                  <a:lnTo>
                    <a:pt x="2" y="204"/>
                  </a:lnTo>
                  <a:lnTo>
                    <a:pt x="2" y="204"/>
                  </a:lnTo>
                  <a:lnTo>
                    <a:pt x="2" y="202"/>
                  </a:lnTo>
                  <a:lnTo>
                    <a:pt x="2" y="198"/>
                  </a:lnTo>
                  <a:lnTo>
                    <a:pt x="4" y="198"/>
                  </a:lnTo>
                  <a:lnTo>
                    <a:pt x="10" y="198"/>
                  </a:lnTo>
                  <a:lnTo>
                    <a:pt x="14" y="196"/>
                  </a:lnTo>
                  <a:lnTo>
                    <a:pt x="20" y="194"/>
                  </a:lnTo>
                  <a:lnTo>
                    <a:pt x="25" y="192"/>
                  </a:lnTo>
                  <a:lnTo>
                    <a:pt x="31" y="190"/>
                  </a:lnTo>
                  <a:lnTo>
                    <a:pt x="35" y="189"/>
                  </a:lnTo>
                  <a:lnTo>
                    <a:pt x="35" y="189"/>
                  </a:lnTo>
                  <a:lnTo>
                    <a:pt x="39" y="190"/>
                  </a:lnTo>
                  <a:lnTo>
                    <a:pt x="41" y="192"/>
                  </a:lnTo>
                  <a:lnTo>
                    <a:pt x="43" y="194"/>
                  </a:lnTo>
                  <a:lnTo>
                    <a:pt x="45" y="194"/>
                  </a:lnTo>
                  <a:lnTo>
                    <a:pt x="47" y="196"/>
                  </a:lnTo>
                  <a:lnTo>
                    <a:pt x="50" y="196"/>
                  </a:lnTo>
                  <a:lnTo>
                    <a:pt x="52" y="196"/>
                  </a:lnTo>
                  <a:lnTo>
                    <a:pt x="56" y="196"/>
                  </a:lnTo>
                  <a:lnTo>
                    <a:pt x="56" y="202"/>
                  </a:lnTo>
                  <a:lnTo>
                    <a:pt x="58" y="208"/>
                  </a:lnTo>
                  <a:lnTo>
                    <a:pt x="60" y="212"/>
                  </a:lnTo>
                  <a:lnTo>
                    <a:pt x="64" y="215"/>
                  </a:lnTo>
                  <a:lnTo>
                    <a:pt x="68" y="219"/>
                  </a:lnTo>
                  <a:lnTo>
                    <a:pt x="71" y="221"/>
                  </a:lnTo>
                  <a:lnTo>
                    <a:pt x="75" y="223"/>
                  </a:lnTo>
                  <a:lnTo>
                    <a:pt x="77" y="227"/>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26" name="Freeform 280"/>
            <p:cNvSpPr>
              <a:spLocks/>
            </p:cNvSpPr>
            <p:nvPr/>
          </p:nvSpPr>
          <p:spPr bwMode="auto">
            <a:xfrm>
              <a:off x="2474" y="2046"/>
              <a:ext cx="267" cy="296"/>
            </a:xfrm>
            <a:custGeom>
              <a:avLst/>
              <a:gdLst>
                <a:gd name="T0" fmla="*/ 20 w 267"/>
                <a:gd name="T1" fmla="*/ 238 h 272"/>
                <a:gd name="T2" fmla="*/ 27 w 267"/>
                <a:gd name="T3" fmla="*/ 238 h 272"/>
                <a:gd name="T4" fmla="*/ 29 w 267"/>
                <a:gd name="T5" fmla="*/ 238 h 272"/>
                <a:gd name="T6" fmla="*/ 37 w 267"/>
                <a:gd name="T7" fmla="*/ 238 h 272"/>
                <a:gd name="T8" fmla="*/ 41 w 267"/>
                <a:gd name="T9" fmla="*/ 236 h 272"/>
                <a:gd name="T10" fmla="*/ 50 w 267"/>
                <a:gd name="T11" fmla="*/ 234 h 272"/>
                <a:gd name="T12" fmla="*/ 54 w 267"/>
                <a:gd name="T13" fmla="*/ 246 h 272"/>
                <a:gd name="T14" fmla="*/ 62 w 267"/>
                <a:gd name="T15" fmla="*/ 253 h 272"/>
                <a:gd name="T16" fmla="*/ 69 w 267"/>
                <a:gd name="T17" fmla="*/ 259 h 272"/>
                <a:gd name="T18" fmla="*/ 69 w 267"/>
                <a:gd name="T19" fmla="*/ 263 h 272"/>
                <a:gd name="T20" fmla="*/ 69 w 267"/>
                <a:gd name="T21" fmla="*/ 269 h 272"/>
                <a:gd name="T22" fmla="*/ 91 w 267"/>
                <a:gd name="T23" fmla="*/ 269 h 272"/>
                <a:gd name="T24" fmla="*/ 92 w 267"/>
                <a:gd name="T25" fmla="*/ 265 h 272"/>
                <a:gd name="T26" fmla="*/ 96 w 267"/>
                <a:gd name="T27" fmla="*/ 263 h 272"/>
                <a:gd name="T28" fmla="*/ 96 w 267"/>
                <a:gd name="T29" fmla="*/ 263 h 272"/>
                <a:gd name="T30" fmla="*/ 96 w 267"/>
                <a:gd name="T31" fmla="*/ 267 h 272"/>
                <a:gd name="T32" fmla="*/ 96 w 267"/>
                <a:gd name="T33" fmla="*/ 272 h 272"/>
                <a:gd name="T34" fmla="*/ 102 w 267"/>
                <a:gd name="T35" fmla="*/ 272 h 272"/>
                <a:gd name="T36" fmla="*/ 106 w 267"/>
                <a:gd name="T37" fmla="*/ 272 h 272"/>
                <a:gd name="T38" fmla="*/ 110 w 267"/>
                <a:gd name="T39" fmla="*/ 267 h 272"/>
                <a:gd name="T40" fmla="*/ 114 w 267"/>
                <a:gd name="T41" fmla="*/ 255 h 272"/>
                <a:gd name="T42" fmla="*/ 115 w 267"/>
                <a:gd name="T43" fmla="*/ 242 h 272"/>
                <a:gd name="T44" fmla="*/ 121 w 267"/>
                <a:gd name="T45" fmla="*/ 232 h 272"/>
                <a:gd name="T46" fmla="*/ 131 w 267"/>
                <a:gd name="T47" fmla="*/ 226 h 272"/>
                <a:gd name="T48" fmla="*/ 138 w 267"/>
                <a:gd name="T49" fmla="*/ 223 h 272"/>
                <a:gd name="T50" fmla="*/ 144 w 267"/>
                <a:gd name="T51" fmla="*/ 213 h 272"/>
                <a:gd name="T52" fmla="*/ 150 w 267"/>
                <a:gd name="T53" fmla="*/ 201 h 272"/>
                <a:gd name="T54" fmla="*/ 162 w 267"/>
                <a:gd name="T55" fmla="*/ 200 h 272"/>
                <a:gd name="T56" fmla="*/ 175 w 267"/>
                <a:gd name="T57" fmla="*/ 192 h 272"/>
                <a:gd name="T58" fmla="*/ 192 w 267"/>
                <a:gd name="T59" fmla="*/ 184 h 272"/>
                <a:gd name="T60" fmla="*/ 221 w 267"/>
                <a:gd name="T61" fmla="*/ 180 h 272"/>
                <a:gd name="T62" fmla="*/ 233 w 267"/>
                <a:gd name="T63" fmla="*/ 178 h 272"/>
                <a:gd name="T64" fmla="*/ 246 w 267"/>
                <a:gd name="T65" fmla="*/ 176 h 272"/>
                <a:gd name="T66" fmla="*/ 261 w 267"/>
                <a:gd name="T67" fmla="*/ 167 h 272"/>
                <a:gd name="T68" fmla="*/ 267 w 267"/>
                <a:gd name="T69" fmla="*/ 144 h 272"/>
                <a:gd name="T70" fmla="*/ 265 w 267"/>
                <a:gd name="T71" fmla="*/ 121 h 272"/>
                <a:gd name="T72" fmla="*/ 256 w 267"/>
                <a:gd name="T73" fmla="*/ 105 h 272"/>
                <a:gd name="T74" fmla="*/ 234 w 267"/>
                <a:gd name="T75" fmla="*/ 92 h 272"/>
                <a:gd name="T76" fmla="*/ 219 w 267"/>
                <a:gd name="T77" fmla="*/ 80 h 272"/>
                <a:gd name="T78" fmla="*/ 114 w 267"/>
                <a:gd name="T79" fmla="*/ 0 h 272"/>
                <a:gd name="T80" fmla="*/ 114 w 267"/>
                <a:gd name="T81" fmla="*/ 0 h 272"/>
                <a:gd name="T82" fmla="*/ 114 w 267"/>
                <a:gd name="T83" fmla="*/ 2 h 272"/>
                <a:gd name="T84" fmla="*/ 94 w 267"/>
                <a:gd name="T85" fmla="*/ 4 h 272"/>
                <a:gd name="T86" fmla="*/ 100 w 267"/>
                <a:gd name="T87" fmla="*/ 57 h 272"/>
                <a:gd name="T88" fmla="*/ 108 w 267"/>
                <a:gd name="T89" fmla="*/ 150 h 272"/>
                <a:gd name="T90" fmla="*/ 25 w 267"/>
                <a:gd name="T91" fmla="*/ 178 h 272"/>
                <a:gd name="T92" fmla="*/ 23 w 267"/>
                <a:gd name="T93" fmla="*/ 182 h 272"/>
                <a:gd name="T94" fmla="*/ 20 w 267"/>
                <a:gd name="T95" fmla="*/ 184 h 272"/>
                <a:gd name="T96" fmla="*/ 16 w 267"/>
                <a:gd name="T97" fmla="*/ 184 h 272"/>
                <a:gd name="T98" fmla="*/ 12 w 267"/>
                <a:gd name="T99" fmla="*/ 180 h 272"/>
                <a:gd name="T100" fmla="*/ 12 w 267"/>
                <a:gd name="T101" fmla="*/ 175 h 272"/>
                <a:gd name="T102" fmla="*/ 8 w 267"/>
                <a:gd name="T103" fmla="*/ 178 h 272"/>
                <a:gd name="T104" fmla="*/ 6 w 267"/>
                <a:gd name="T105" fmla="*/ 184 h 272"/>
                <a:gd name="T106" fmla="*/ 0 w 267"/>
                <a:gd name="T107" fmla="*/ 190 h 272"/>
                <a:gd name="T108" fmla="*/ 18 w 267"/>
                <a:gd name="T109" fmla="*/ 224 h 272"/>
                <a:gd name="T110" fmla="*/ 16 w 267"/>
                <a:gd name="T111" fmla="*/ 228 h 272"/>
                <a:gd name="T112" fmla="*/ 18 w 267"/>
                <a:gd name="T113" fmla="*/ 232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67" h="272">
                  <a:moveTo>
                    <a:pt x="14" y="238"/>
                  </a:moveTo>
                  <a:lnTo>
                    <a:pt x="18" y="238"/>
                  </a:lnTo>
                  <a:lnTo>
                    <a:pt x="20" y="238"/>
                  </a:lnTo>
                  <a:lnTo>
                    <a:pt x="23" y="238"/>
                  </a:lnTo>
                  <a:lnTo>
                    <a:pt x="25" y="238"/>
                  </a:lnTo>
                  <a:lnTo>
                    <a:pt x="27" y="238"/>
                  </a:lnTo>
                  <a:lnTo>
                    <a:pt x="27" y="238"/>
                  </a:lnTo>
                  <a:lnTo>
                    <a:pt x="29" y="238"/>
                  </a:lnTo>
                  <a:lnTo>
                    <a:pt x="29" y="238"/>
                  </a:lnTo>
                  <a:lnTo>
                    <a:pt x="31" y="238"/>
                  </a:lnTo>
                  <a:lnTo>
                    <a:pt x="33" y="238"/>
                  </a:lnTo>
                  <a:lnTo>
                    <a:pt x="37" y="238"/>
                  </a:lnTo>
                  <a:lnTo>
                    <a:pt x="39" y="238"/>
                  </a:lnTo>
                  <a:lnTo>
                    <a:pt x="39" y="238"/>
                  </a:lnTo>
                  <a:lnTo>
                    <a:pt x="41" y="236"/>
                  </a:lnTo>
                  <a:lnTo>
                    <a:pt x="43" y="236"/>
                  </a:lnTo>
                  <a:lnTo>
                    <a:pt x="43" y="234"/>
                  </a:lnTo>
                  <a:lnTo>
                    <a:pt x="50" y="234"/>
                  </a:lnTo>
                  <a:lnTo>
                    <a:pt x="52" y="238"/>
                  </a:lnTo>
                  <a:lnTo>
                    <a:pt x="54" y="242"/>
                  </a:lnTo>
                  <a:lnTo>
                    <a:pt x="54" y="246"/>
                  </a:lnTo>
                  <a:lnTo>
                    <a:pt x="58" y="249"/>
                  </a:lnTo>
                  <a:lnTo>
                    <a:pt x="60" y="251"/>
                  </a:lnTo>
                  <a:lnTo>
                    <a:pt x="62" y="253"/>
                  </a:lnTo>
                  <a:lnTo>
                    <a:pt x="66" y="255"/>
                  </a:lnTo>
                  <a:lnTo>
                    <a:pt x="69" y="255"/>
                  </a:lnTo>
                  <a:lnTo>
                    <a:pt x="69" y="259"/>
                  </a:lnTo>
                  <a:lnTo>
                    <a:pt x="69" y="261"/>
                  </a:lnTo>
                  <a:lnTo>
                    <a:pt x="69" y="261"/>
                  </a:lnTo>
                  <a:lnTo>
                    <a:pt x="69" y="263"/>
                  </a:lnTo>
                  <a:lnTo>
                    <a:pt x="69" y="265"/>
                  </a:lnTo>
                  <a:lnTo>
                    <a:pt x="69" y="267"/>
                  </a:lnTo>
                  <a:lnTo>
                    <a:pt x="69" y="269"/>
                  </a:lnTo>
                  <a:lnTo>
                    <a:pt x="69" y="271"/>
                  </a:lnTo>
                  <a:lnTo>
                    <a:pt x="91" y="271"/>
                  </a:lnTo>
                  <a:lnTo>
                    <a:pt x="91" y="269"/>
                  </a:lnTo>
                  <a:lnTo>
                    <a:pt x="91" y="267"/>
                  </a:lnTo>
                  <a:lnTo>
                    <a:pt x="92" y="265"/>
                  </a:lnTo>
                  <a:lnTo>
                    <a:pt x="92" y="265"/>
                  </a:lnTo>
                  <a:lnTo>
                    <a:pt x="94" y="263"/>
                  </a:lnTo>
                  <a:lnTo>
                    <a:pt x="94" y="263"/>
                  </a:lnTo>
                  <a:lnTo>
                    <a:pt x="96" y="263"/>
                  </a:lnTo>
                  <a:lnTo>
                    <a:pt x="96" y="261"/>
                  </a:lnTo>
                  <a:lnTo>
                    <a:pt x="96" y="263"/>
                  </a:lnTo>
                  <a:lnTo>
                    <a:pt x="96" y="263"/>
                  </a:lnTo>
                  <a:lnTo>
                    <a:pt x="96" y="265"/>
                  </a:lnTo>
                  <a:lnTo>
                    <a:pt x="96" y="267"/>
                  </a:lnTo>
                  <a:lnTo>
                    <a:pt x="96" y="267"/>
                  </a:lnTo>
                  <a:lnTo>
                    <a:pt x="96" y="269"/>
                  </a:lnTo>
                  <a:lnTo>
                    <a:pt x="96" y="271"/>
                  </a:lnTo>
                  <a:lnTo>
                    <a:pt x="96" y="272"/>
                  </a:lnTo>
                  <a:lnTo>
                    <a:pt x="98" y="272"/>
                  </a:lnTo>
                  <a:lnTo>
                    <a:pt x="100" y="272"/>
                  </a:lnTo>
                  <a:lnTo>
                    <a:pt x="102" y="272"/>
                  </a:lnTo>
                  <a:lnTo>
                    <a:pt x="104" y="272"/>
                  </a:lnTo>
                  <a:lnTo>
                    <a:pt x="106" y="272"/>
                  </a:lnTo>
                  <a:lnTo>
                    <a:pt x="106" y="272"/>
                  </a:lnTo>
                  <a:lnTo>
                    <a:pt x="108" y="272"/>
                  </a:lnTo>
                  <a:lnTo>
                    <a:pt x="108" y="272"/>
                  </a:lnTo>
                  <a:lnTo>
                    <a:pt x="110" y="267"/>
                  </a:lnTo>
                  <a:lnTo>
                    <a:pt x="112" y="263"/>
                  </a:lnTo>
                  <a:lnTo>
                    <a:pt x="112" y="259"/>
                  </a:lnTo>
                  <a:lnTo>
                    <a:pt x="114" y="255"/>
                  </a:lnTo>
                  <a:lnTo>
                    <a:pt x="114" y="249"/>
                  </a:lnTo>
                  <a:lnTo>
                    <a:pt x="115" y="246"/>
                  </a:lnTo>
                  <a:lnTo>
                    <a:pt x="115" y="242"/>
                  </a:lnTo>
                  <a:lnTo>
                    <a:pt x="115" y="238"/>
                  </a:lnTo>
                  <a:lnTo>
                    <a:pt x="117" y="234"/>
                  </a:lnTo>
                  <a:lnTo>
                    <a:pt x="121" y="232"/>
                  </a:lnTo>
                  <a:lnTo>
                    <a:pt x="123" y="230"/>
                  </a:lnTo>
                  <a:lnTo>
                    <a:pt x="127" y="228"/>
                  </a:lnTo>
                  <a:lnTo>
                    <a:pt x="131" y="226"/>
                  </a:lnTo>
                  <a:lnTo>
                    <a:pt x="135" y="224"/>
                  </a:lnTo>
                  <a:lnTo>
                    <a:pt x="137" y="224"/>
                  </a:lnTo>
                  <a:lnTo>
                    <a:pt x="138" y="223"/>
                  </a:lnTo>
                  <a:lnTo>
                    <a:pt x="142" y="221"/>
                  </a:lnTo>
                  <a:lnTo>
                    <a:pt x="142" y="217"/>
                  </a:lnTo>
                  <a:lnTo>
                    <a:pt x="144" y="213"/>
                  </a:lnTo>
                  <a:lnTo>
                    <a:pt x="146" y="209"/>
                  </a:lnTo>
                  <a:lnTo>
                    <a:pt x="148" y="205"/>
                  </a:lnTo>
                  <a:lnTo>
                    <a:pt x="150" y="201"/>
                  </a:lnTo>
                  <a:lnTo>
                    <a:pt x="152" y="200"/>
                  </a:lnTo>
                  <a:lnTo>
                    <a:pt x="156" y="200"/>
                  </a:lnTo>
                  <a:lnTo>
                    <a:pt x="162" y="200"/>
                  </a:lnTo>
                  <a:lnTo>
                    <a:pt x="165" y="198"/>
                  </a:lnTo>
                  <a:lnTo>
                    <a:pt x="171" y="194"/>
                  </a:lnTo>
                  <a:lnTo>
                    <a:pt x="175" y="192"/>
                  </a:lnTo>
                  <a:lnTo>
                    <a:pt x="181" y="188"/>
                  </a:lnTo>
                  <a:lnTo>
                    <a:pt x="186" y="186"/>
                  </a:lnTo>
                  <a:lnTo>
                    <a:pt x="192" y="184"/>
                  </a:lnTo>
                  <a:lnTo>
                    <a:pt x="202" y="184"/>
                  </a:lnTo>
                  <a:lnTo>
                    <a:pt x="217" y="184"/>
                  </a:lnTo>
                  <a:lnTo>
                    <a:pt x="221" y="180"/>
                  </a:lnTo>
                  <a:lnTo>
                    <a:pt x="225" y="180"/>
                  </a:lnTo>
                  <a:lnTo>
                    <a:pt x="229" y="178"/>
                  </a:lnTo>
                  <a:lnTo>
                    <a:pt x="233" y="178"/>
                  </a:lnTo>
                  <a:lnTo>
                    <a:pt x="238" y="178"/>
                  </a:lnTo>
                  <a:lnTo>
                    <a:pt x="242" y="176"/>
                  </a:lnTo>
                  <a:lnTo>
                    <a:pt x="246" y="176"/>
                  </a:lnTo>
                  <a:lnTo>
                    <a:pt x="252" y="176"/>
                  </a:lnTo>
                  <a:lnTo>
                    <a:pt x="256" y="173"/>
                  </a:lnTo>
                  <a:lnTo>
                    <a:pt x="261" y="167"/>
                  </a:lnTo>
                  <a:lnTo>
                    <a:pt x="263" y="161"/>
                  </a:lnTo>
                  <a:lnTo>
                    <a:pt x="265" y="152"/>
                  </a:lnTo>
                  <a:lnTo>
                    <a:pt x="267" y="144"/>
                  </a:lnTo>
                  <a:lnTo>
                    <a:pt x="267" y="136"/>
                  </a:lnTo>
                  <a:lnTo>
                    <a:pt x="267" y="127"/>
                  </a:lnTo>
                  <a:lnTo>
                    <a:pt x="265" y="121"/>
                  </a:lnTo>
                  <a:lnTo>
                    <a:pt x="265" y="111"/>
                  </a:lnTo>
                  <a:lnTo>
                    <a:pt x="261" y="109"/>
                  </a:lnTo>
                  <a:lnTo>
                    <a:pt x="256" y="105"/>
                  </a:lnTo>
                  <a:lnTo>
                    <a:pt x="250" y="102"/>
                  </a:lnTo>
                  <a:lnTo>
                    <a:pt x="242" y="96"/>
                  </a:lnTo>
                  <a:lnTo>
                    <a:pt x="234" y="92"/>
                  </a:lnTo>
                  <a:lnTo>
                    <a:pt x="229" y="88"/>
                  </a:lnTo>
                  <a:lnTo>
                    <a:pt x="223" y="84"/>
                  </a:lnTo>
                  <a:lnTo>
                    <a:pt x="219" y="80"/>
                  </a:lnTo>
                  <a:lnTo>
                    <a:pt x="213" y="71"/>
                  </a:lnTo>
                  <a:lnTo>
                    <a:pt x="206" y="63"/>
                  </a:lnTo>
                  <a:lnTo>
                    <a:pt x="114" y="0"/>
                  </a:lnTo>
                  <a:lnTo>
                    <a:pt x="114" y="0"/>
                  </a:lnTo>
                  <a:lnTo>
                    <a:pt x="114" y="0"/>
                  </a:lnTo>
                  <a:lnTo>
                    <a:pt x="114" y="0"/>
                  </a:lnTo>
                  <a:lnTo>
                    <a:pt x="114" y="2"/>
                  </a:lnTo>
                  <a:lnTo>
                    <a:pt x="114" y="2"/>
                  </a:lnTo>
                  <a:lnTo>
                    <a:pt x="114" y="2"/>
                  </a:lnTo>
                  <a:lnTo>
                    <a:pt x="114" y="2"/>
                  </a:lnTo>
                  <a:lnTo>
                    <a:pt x="114" y="4"/>
                  </a:lnTo>
                  <a:lnTo>
                    <a:pt x="94" y="4"/>
                  </a:lnTo>
                  <a:lnTo>
                    <a:pt x="94" y="9"/>
                  </a:lnTo>
                  <a:lnTo>
                    <a:pt x="96" y="31"/>
                  </a:lnTo>
                  <a:lnTo>
                    <a:pt x="100" y="57"/>
                  </a:lnTo>
                  <a:lnTo>
                    <a:pt x="102" y="90"/>
                  </a:lnTo>
                  <a:lnTo>
                    <a:pt x="106" y="123"/>
                  </a:lnTo>
                  <a:lnTo>
                    <a:pt x="108" y="150"/>
                  </a:lnTo>
                  <a:lnTo>
                    <a:pt x="110" y="171"/>
                  </a:lnTo>
                  <a:lnTo>
                    <a:pt x="110" y="178"/>
                  </a:lnTo>
                  <a:lnTo>
                    <a:pt x="25" y="178"/>
                  </a:lnTo>
                  <a:lnTo>
                    <a:pt x="25" y="178"/>
                  </a:lnTo>
                  <a:lnTo>
                    <a:pt x="23" y="180"/>
                  </a:lnTo>
                  <a:lnTo>
                    <a:pt x="23" y="182"/>
                  </a:lnTo>
                  <a:lnTo>
                    <a:pt x="21" y="182"/>
                  </a:lnTo>
                  <a:lnTo>
                    <a:pt x="21" y="184"/>
                  </a:lnTo>
                  <a:lnTo>
                    <a:pt x="20" y="184"/>
                  </a:lnTo>
                  <a:lnTo>
                    <a:pt x="20" y="186"/>
                  </a:lnTo>
                  <a:lnTo>
                    <a:pt x="18" y="186"/>
                  </a:lnTo>
                  <a:lnTo>
                    <a:pt x="16" y="184"/>
                  </a:lnTo>
                  <a:lnTo>
                    <a:pt x="14" y="184"/>
                  </a:lnTo>
                  <a:lnTo>
                    <a:pt x="14" y="182"/>
                  </a:lnTo>
                  <a:lnTo>
                    <a:pt x="12" y="180"/>
                  </a:lnTo>
                  <a:lnTo>
                    <a:pt x="12" y="176"/>
                  </a:lnTo>
                  <a:lnTo>
                    <a:pt x="12" y="175"/>
                  </a:lnTo>
                  <a:lnTo>
                    <a:pt x="12" y="175"/>
                  </a:lnTo>
                  <a:lnTo>
                    <a:pt x="12" y="173"/>
                  </a:lnTo>
                  <a:lnTo>
                    <a:pt x="10" y="176"/>
                  </a:lnTo>
                  <a:lnTo>
                    <a:pt x="8" y="178"/>
                  </a:lnTo>
                  <a:lnTo>
                    <a:pt x="8" y="180"/>
                  </a:lnTo>
                  <a:lnTo>
                    <a:pt x="6" y="182"/>
                  </a:lnTo>
                  <a:lnTo>
                    <a:pt x="6" y="184"/>
                  </a:lnTo>
                  <a:lnTo>
                    <a:pt x="4" y="186"/>
                  </a:lnTo>
                  <a:lnTo>
                    <a:pt x="2" y="188"/>
                  </a:lnTo>
                  <a:lnTo>
                    <a:pt x="0" y="190"/>
                  </a:lnTo>
                  <a:lnTo>
                    <a:pt x="0" y="215"/>
                  </a:lnTo>
                  <a:lnTo>
                    <a:pt x="18" y="223"/>
                  </a:lnTo>
                  <a:lnTo>
                    <a:pt x="18" y="224"/>
                  </a:lnTo>
                  <a:lnTo>
                    <a:pt x="16" y="224"/>
                  </a:lnTo>
                  <a:lnTo>
                    <a:pt x="16" y="226"/>
                  </a:lnTo>
                  <a:lnTo>
                    <a:pt x="16" y="228"/>
                  </a:lnTo>
                  <a:lnTo>
                    <a:pt x="16" y="228"/>
                  </a:lnTo>
                  <a:lnTo>
                    <a:pt x="16" y="230"/>
                  </a:lnTo>
                  <a:lnTo>
                    <a:pt x="18" y="232"/>
                  </a:lnTo>
                  <a:lnTo>
                    <a:pt x="18" y="232"/>
                  </a:lnTo>
                  <a:lnTo>
                    <a:pt x="14" y="238"/>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27" name="Freeform 281"/>
            <p:cNvSpPr>
              <a:spLocks/>
            </p:cNvSpPr>
            <p:nvPr/>
          </p:nvSpPr>
          <p:spPr bwMode="auto">
            <a:xfrm>
              <a:off x="2536" y="1797"/>
              <a:ext cx="322" cy="368"/>
            </a:xfrm>
            <a:custGeom>
              <a:avLst/>
              <a:gdLst>
                <a:gd name="T0" fmla="*/ 205 w 322"/>
                <a:gd name="T1" fmla="*/ 333 h 338"/>
                <a:gd name="T2" fmla="*/ 213 w 322"/>
                <a:gd name="T3" fmla="*/ 333 h 338"/>
                <a:gd name="T4" fmla="*/ 220 w 322"/>
                <a:gd name="T5" fmla="*/ 338 h 338"/>
                <a:gd name="T6" fmla="*/ 318 w 322"/>
                <a:gd name="T7" fmla="*/ 242 h 338"/>
                <a:gd name="T8" fmla="*/ 301 w 322"/>
                <a:gd name="T9" fmla="*/ 235 h 338"/>
                <a:gd name="T10" fmla="*/ 291 w 322"/>
                <a:gd name="T11" fmla="*/ 219 h 338"/>
                <a:gd name="T12" fmla="*/ 291 w 322"/>
                <a:gd name="T13" fmla="*/ 210 h 338"/>
                <a:gd name="T14" fmla="*/ 293 w 322"/>
                <a:gd name="T15" fmla="*/ 200 h 338"/>
                <a:gd name="T16" fmla="*/ 293 w 322"/>
                <a:gd name="T17" fmla="*/ 187 h 338"/>
                <a:gd name="T18" fmla="*/ 291 w 322"/>
                <a:gd name="T19" fmla="*/ 162 h 338"/>
                <a:gd name="T20" fmla="*/ 286 w 322"/>
                <a:gd name="T21" fmla="*/ 142 h 338"/>
                <a:gd name="T22" fmla="*/ 278 w 322"/>
                <a:gd name="T23" fmla="*/ 119 h 338"/>
                <a:gd name="T24" fmla="*/ 268 w 322"/>
                <a:gd name="T25" fmla="*/ 91 h 338"/>
                <a:gd name="T26" fmla="*/ 255 w 322"/>
                <a:gd name="T27" fmla="*/ 71 h 338"/>
                <a:gd name="T28" fmla="*/ 257 w 322"/>
                <a:gd name="T29" fmla="*/ 64 h 338"/>
                <a:gd name="T30" fmla="*/ 259 w 322"/>
                <a:gd name="T31" fmla="*/ 56 h 338"/>
                <a:gd name="T32" fmla="*/ 261 w 322"/>
                <a:gd name="T33" fmla="*/ 39 h 338"/>
                <a:gd name="T34" fmla="*/ 263 w 322"/>
                <a:gd name="T35" fmla="*/ 14 h 338"/>
                <a:gd name="T36" fmla="*/ 270 w 322"/>
                <a:gd name="T37" fmla="*/ 2 h 338"/>
                <a:gd name="T38" fmla="*/ 261 w 322"/>
                <a:gd name="T39" fmla="*/ 4 h 338"/>
                <a:gd name="T40" fmla="*/ 243 w 322"/>
                <a:gd name="T41" fmla="*/ 8 h 338"/>
                <a:gd name="T42" fmla="*/ 226 w 322"/>
                <a:gd name="T43" fmla="*/ 10 h 338"/>
                <a:gd name="T44" fmla="*/ 215 w 322"/>
                <a:gd name="T45" fmla="*/ 10 h 338"/>
                <a:gd name="T46" fmla="*/ 199 w 322"/>
                <a:gd name="T47" fmla="*/ 10 h 338"/>
                <a:gd name="T48" fmla="*/ 184 w 322"/>
                <a:gd name="T49" fmla="*/ 10 h 338"/>
                <a:gd name="T50" fmla="*/ 159 w 322"/>
                <a:gd name="T51" fmla="*/ 16 h 338"/>
                <a:gd name="T52" fmla="*/ 136 w 322"/>
                <a:gd name="T53" fmla="*/ 23 h 338"/>
                <a:gd name="T54" fmla="*/ 124 w 322"/>
                <a:gd name="T55" fmla="*/ 29 h 338"/>
                <a:gd name="T56" fmla="*/ 109 w 322"/>
                <a:gd name="T57" fmla="*/ 37 h 338"/>
                <a:gd name="T58" fmla="*/ 100 w 322"/>
                <a:gd name="T59" fmla="*/ 45 h 338"/>
                <a:gd name="T60" fmla="*/ 103 w 322"/>
                <a:gd name="T61" fmla="*/ 46 h 338"/>
                <a:gd name="T62" fmla="*/ 109 w 322"/>
                <a:gd name="T63" fmla="*/ 46 h 338"/>
                <a:gd name="T64" fmla="*/ 111 w 322"/>
                <a:gd name="T65" fmla="*/ 81 h 338"/>
                <a:gd name="T66" fmla="*/ 115 w 322"/>
                <a:gd name="T67" fmla="*/ 85 h 338"/>
                <a:gd name="T68" fmla="*/ 119 w 322"/>
                <a:gd name="T69" fmla="*/ 87 h 338"/>
                <a:gd name="T70" fmla="*/ 121 w 322"/>
                <a:gd name="T71" fmla="*/ 94 h 338"/>
                <a:gd name="T72" fmla="*/ 115 w 322"/>
                <a:gd name="T73" fmla="*/ 98 h 338"/>
                <a:gd name="T74" fmla="*/ 105 w 322"/>
                <a:gd name="T75" fmla="*/ 98 h 338"/>
                <a:gd name="T76" fmla="*/ 96 w 322"/>
                <a:gd name="T77" fmla="*/ 100 h 338"/>
                <a:gd name="T78" fmla="*/ 84 w 322"/>
                <a:gd name="T79" fmla="*/ 110 h 338"/>
                <a:gd name="T80" fmla="*/ 76 w 322"/>
                <a:gd name="T81" fmla="*/ 121 h 338"/>
                <a:gd name="T82" fmla="*/ 63 w 322"/>
                <a:gd name="T83" fmla="*/ 131 h 338"/>
                <a:gd name="T84" fmla="*/ 46 w 322"/>
                <a:gd name="T85" fmla="*/ 142 h 338"/>
                <a:gd name="T86" fmla="*/ 23 w 322"/>
                <a:gd name="T87" fmla="*/ 146 h 338"/>
                <a:gd name="T88" fmla="*/ 13 w 322"/>
                <a:gd name="T89" fmla="*/ 152 h 338"/>
                <a:gd name="T90" fmla="*/ 5 w 322"/>
                <a:gd name="T91" fmla="*/ 160 h 338"/>
                <a:gd name="T92" fmla="*/ 0 w 322"/>
                <a:gd name="T93" fmla="*/ 189 h 338"/>
                <a:gd name="T94" fmla="*/ 151 w 322"/>
                <a:gd name="T95" fmla="*/ 300 h 338"/>
                <a:gd name="T96" fmla="*/ 165 w 322"/>
                <a:gd name="T97" fmla="*/ 315 h 338"/>
                <a:gd name="T98" fmla="*/ 186 w 322"/>
                <a:gd name="T99" fmla="*/ 329 h 338"/>
                <a:gd name="T100" fmla="*/ 201 w 322"/>
                <a:gd name="T101" fmla="*/ 338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22" h="338">
                  <a:moveTo>
                    <a:pt x="201" y="338"/>
                  </a:moveTo>
                  <a:lnTo>
                    <a:pt x="203" y="334"/>
                  </a:lnTo>
                  <a:lnTo>
                    <a:pt x="205" y="333"/>
                  </a:lnTo>
                  <a:lnTo>
                    <a:pt x="207" y="333"/>
                  </a:lnTo>
                  <a:lnTo>
                    <a:pt x="211" y="333"/>
                  </a:lnTo>
                  <a:lnTo>
                    <a:pt x="213" y="333"/>
                  </a:lnTo>
                  <a:lnTo>
                    <a:pt x="217" y="334"/>
                  </a:lnTo>
                  <a:lnTo>
                    <a:pt x="218" y="336"/>
                  </a:lnTo>
                  <a:lnTo>
                    <a:pt x="220" y="338"/>
                  </a:lnTo>
                  <a:lnTo>
                    <a:pt x="322" y="256"/>
                  </a:lnTo>
                  <a:lnTo>
                    <a:pt x="322" y="248"/>
                  </a:lnTo>
                  <a:lnTo>
                    <a:pt x="318" y="242"/>
                  </a:lnTo>
                  <a:lnTo>
                    <a:pt x="313" y="238"/>
                  </a:lnTo>
                  <a:lnTo>
                    <a:pt x="307" y="237"/>
                  </a:lnTo>
                  <a:lnTo>
                    <a:pt x="301" y="235"/>
                  </a:lnTo>
                  <a:lnTo>
                    <a:pt x="295" y="233"/>
                  </a:lnTo>
                  <a:lnTo>
                    <a:pt x="293" y="227"/>
                  </a:lnTo>
                  <a:lnTo>
                    <a:pt x="291" y="219"/>
                  </a:lnTo>
                  <a:lnTo>
                    <a:pt x="291" y="217"/>
                  </a:lnTo>
                  <a:lnTo>
                    <a:pt x="291" y="213"/>
                  </a:lnTo>
                  <a:lnTo>
                    <a:pt x="291" y="210"/>
                  </a:lnTo>
                  <a:lnTo>
                    <a:pt x="291" y="206"/>
                  </a:lnTo>
                  <a:lnTo>
                    <a:pt x="293" y="204"/>
                  </a:lnTo>
                  <a:lnTo>
                    <a:pt x="293" y="200"/>
                  </a:lnTo>
                  <a:lnTo>
                    <a:pt x="293" y="196"/>
                  </a:lnTo>
                  <a:lnTo>
                    <a:pt x="293" y="194"/>
                  </a:lnTo>
                  <a:lnTo>
                    <a:pt x="293" y="187"/>
                  </a:lnTo>
                  <a:lnTo>
                    <a:pt x="293" y="179"/>
                  </a:lnTo>
                  <a:lnTo>
                    <a:pt x="291" y="169"/>
                  </a:lnTo>
                  <a:lnTo>
                    <a:pt x="291" y="162"/>
                  </a:lnTo>
                  <a:lnTo>
                    <a:pt x="289" y="154"/>
                  </a:lnTo>
                  <a:lnTo>
                    <a:pt x="288" y="146"/>
                  </a:lnTo>
                  <a:lnTo>
                    <a:pt x="286" y="142"/>
                  </a:lnTo>
                  <a:lnTo>
                    <a:pt x="282" y="141"/>
                  </a:lnTo>
                  <a:lnTo>
                    <a:pt x="280" y="129"/>
                  </a:lnTo>
                  <a:lnTo>
                    <a:pt x="278" y="119"/>
                  </a:lnTo>
                  <a:lnTo>
                    <a:pt x="276" y="108"/>
                  </a:lnTo>
                  <a:lnTo>
                    <a:pt x="272" y="98"/>
                  </a:lnTo>
                  <a:lnTo>
                    <a:pt x="268" y="91"/>
                  </a:lnTo>
                  <a:lnTo>
                    <a:pt x="265" y="81"/>
                  </a:lnTo>
                  <a:lnTo>
                    <a:pt x="259" y="75"/>
                  </a:lnTo>
                  <a:lnTo>
                    <a:pt x="255" y="71"/>
                  </a:lnTo>
                  <a:lnTo>
                    <a:pt x="255" y="70"/>
                  </a:lnTo>
                  <a:lnTo>
                    <a:pt x="257" y="68"/>
                  </a:lnTo>
                  <a:lnTo>
                    <a:pt x="257" y="64"/>
                  </a:lnTo>
                  <a:lnTo>
                    <a:pt x="259" y="62"/>
                  </a:lnTo>
                  <a:lnTo>
                    <a:pt x="259" y="60"/>
                  </a:lnTo>
                  <a:lnTo>
                    <a:pt x="259" y="56"/>
                  </a:lnTo>
                  <a:lnTo>
                    <a:pt x="261" y="54"/>
                  </a:lnTo>
                  <a:lnTo>
                    <a:pt x="263" y="52"/>
                  </a:lnTo>
                  <a:lnTo>
                    <a:pt x="261" y="39"/>
                  </a:lnTo>
                  <a:lnTo>
                    <a:pt x="259" y="27"/>
                  </a:lnTo>
                  <a:lnTo>
                    <a:pt x="261" y="20"/>
                  </a:lnTo>
                  <a:lnTo>
                    <a:pt x="263" y="14"/>
                  </a:lnTo>
                  <a:lnTo>
                    <a:pt x="265" y="10"/>
                  </a:lnTo>
                  <a:lnTo>
                    <a:pt x="266" y="6"/>
                  </a:lnTo>
                  <a:lnTo>
                    <a:pt x="270" y="2"/>
                  </a:lnTo>
                  <a:lnTo>
                    <a:pt x="272" y="0"/>
                  </a:lnTo>
                  <a:lnTo>
                    <a:pt x="266" y="2"/>
                  </a:lnTo>
                  <a:lnTo>
                    <a:pt x="261" y="4"/>
                  </a:lnTo>
                  <a:lnTo>
                    <a:pt x="255" y="6"/>
                  </a:lnTo>
                  <a:lnTo>
                    <a:pt x="249" y="8"/>
                  </a:lnTo>
                  <a:lnTo>
                    <a:pt x="243" y="8"/>
                  </a:lnTo>
                  <a:lnTo>
                    <a:pt x="238" y="10"/>
                  </a:lnTo>
                  <a:lnTo>
                    <a:pt x="232" y="10"/>
                  </a:lnTo>
                  <a:lnTo>
                    <a:pt x="226" y="10"/>
                  </a:lnTo>
                  <a:lnTo>
                    <a:pt x="222" y="10"/>
                  </a:lnTo>
                  <a:lnTo>
                    <a:pt x="218" y="10"/>
                  </a:lnTo>
                  <a:lnTo>
                    <a:pt x="215" y="10"/>
                  </a:lnTo>
                  <a:lnTo>
                    <a:pt x="209" y="10"/>
                  </a:lnTo>
                  <a:lnTo>
                    <a:pt x="205" y="10"/>
                  </a:lnTo>
                  <a:lnTo>
                    <a:pt x="199" y="10"/>
                  </a:lnTo>
                  <a:lnTo>
                    <a:pt x="195" y="10"/>
                  </a:lnTo>
                  <a:lnTo>
                    <a:pt x="192" y="10"/>
                  </a:lnTo>
                  <a:lnTo>
                    <a:pt x="184" y="10"/>
                  </a:lnTo>
                  <a:lnTo>
                    <a:pt x="176" y="12"/>
                  </a:lnTo>
                  <a:lnTo>
                    <a:pt x="169" y="14"/>
                  </a:lnTo>
                  <a:lnTo>
                    <a:pt x="159" y="16"/>
                  </a:lnTo>
                  <a:lnTo>
                    <a:pt x="151" y="18"/>
                  </a:lnTo>
                  <a:lnTo>
                    <a:pt x="142" y="22"/>
                  </a:lnTo>
                  <a:lnTo>
                    <a:pt x="136" y="23"/>
                  </a:lnTo>
                  <a:lnTo>
                    <a:pt x="130" y="25"/>
                  </a:lnTo>
                  <a:lnTo>
                    <a:pt x="128" y="27"/>
                  </a:lnTo>
                  <a:lnTo>
                    <a:pt x="124" y="29"/>
                  </a:lnTo>
                  <a:lnTo>
                    <a:pt x="119" y="31"/>
                  </a:lnTo>
                  <a:lnTo>
                    <a:pt x="115" y="33"/>
                  </a:lnTo>
                  <a:lnTo>
                    <a:pt x="109" y="37"/>
                  </a:lnTo>
                  <a:lnTo>
                    <a:pt x="105" y="39"/>
                  </a:lnTo>
                  <a:lnTo>
                    <a:pt x="101" y="43"/>
                  </a:lnTo>
                  <a:lnTo>
                    <a:pt x="100" y="45"/>
                  </a:lnTo>
                  <a:lnTo>
                    <a:pt x="100" y="45"/>
                  </a:lnTo>
                  <a:lnTo>
                    <a:pt x="101" y="46"/>
                  </a:lnTo>
                  <a:lnTo>
                    <a:pt x="103" y="46"/>
                  </a:lnTo>
                  <a:lnTo>
                    <a:pt x="105" y="46"/>
                  </a:lnTo>
                  <a:lnTo>
                    <a:pt x="107" y="46"/>
                  </a:lnTo>
                  <a:lnTo>
                    <a:pt x="109" y="46"/>
                  </a:lnTo>
                  <a:lnTo>
                    <a:pt x="111" y="46"/>
                  </a:lnTo>
                  <a:lnTo>
                    <a:pt x="113" y="46"/>
                  </a:lnTo>
                  <a:lnTo>
                    <a:pt x="111" y="81"/>
                  </a:lnTo>
                  <a:lnTo>
                    <a:pt x="111" y="83"/>
                  </a:lnTo>
                  <a:lnTo>
                    <a:pt x="113" y="83"/>
                  </a:lnTo>
                  <a:lnTo>
                    <a:pt x="115" y="85"/>
                  </a:lnTo>
                  <a:lnTo>
                    <a:pt x="117" y="85"/>
                  </a:lnTo>
                  <a:lnTo>
                    <a:pt x="119" y="87"/>
                  </a:lnTo>
                  <a:lnTo>
                    <a:pt x="119" y="87"/>
                  </a:lnTo>
                  <a:lnTo>
                    <a:pt x="121" y="89"/>
                  </a:lnTo>
                  <a:lnTo>
                    <a:pt x="121" y="91"/>
                  </a:lnTo>
                  <a:lnTo>
                    <a:pt x="121" y="94"/>
                  </a:lnTo>
                  <a:lnTo>
                    <a:pt x="119" y="96"/>
                  </a:lnTo>
                  <a:lnTo>
                    <a:pt x="117" y="96"/>
                  </a:lnTo>
                  <a:lnTo>
                    <a:pt x="115" y="98"/>
                  </a:lnTo>
                  <a:lnTo>
                    <a:pt x="111" y="98"/>
                  </a:lnTo>
                  <a:lnTo>
                    <a:pt x="109" y="98"/>
                  </a:lnTo>
                  <a:lnTo>
                    <a:pt x="105" y="98"/>
                  </a:lnTo>
                  <a:lnTo>
                    <a:pt x="103" y="98"/>
                  </a:lnTo>
                  <a:lnTo>
                    <a:pt x="100" y="100"/>
                  </a:lnTo>
                  <a:lnTo>
                    <a:pt x="96" y="100"/>
                  </a:lnTo>
                  <a:lnTo>
                    <a:pt x="92" y="102"/>
                  </a:lnTo>
                  <a:lnTo>
                    <a:pt x="88" y="106"/>
                  </a:lnTo>
                  <a:lnTo>
                    <a:pt x="84" y="110"/>
                  </a:lnTo>
                  <a:lnTo>
                    <a:pt x="80" y="114"/>
                  </a:lnTo>
                  <a:lnTo>
                    <a:pt x="78" y="118"/>
                  </a:lnTo>
                  <a:lnTo>
                    <a:pt x="76" y="121"/>
                  </a:lnTo>
                  <a:lnTo>
                    <a:pt x="73" y="123"/>
                  </a:lnTo>
                  <a:lnTo>
                    <a:pt x="69" y="127"/>
                  </a:lnTo>
                  <a:lnTo>
                    <a:pt x="63" y="131"/>
                  </a:lnTo>
                  <a:lnTo>
                    <a:pt x="59" y="135"/>
                  </a:lnTo>
                  <a:lnTo>
                    <a:pt x="53" y="139"/>
                  </a:lnTo>
                  <a:lnTo>
                    <a:pt x="46" y="142"/>
                  </a:lnTo>
                  <a:lnTo>
                    <a:pt x="38" y="144"/>
                  </a:lnTo>
                  <a:lnTo>
                    <a:pt x="29" y="146"/>
                  </a:lnTo>
                  <a:lnTo>
                    <a:pt x="23" y="146"/>
                  </a:lnTo>
                  <a:lnTo>
                    <a:pt x="19" y="146"/>
                  </a:lnTo>
                  <a:lnTo>
                    <a:pt x="17" y="148"/>
                  </a:lnTo>
                  <a:lnTo>
                    <a:pt x="13" y="152"/>
                  </a:lnTo>
                  <a:lnTo>
                    <a:pt x="11" y="154"/>
                  </a:lnTo>
                  <a:lnTo>
                    <a:pt x="9" y="156"/>
                  </a:lnTo>
                  <a:lnTo>
                    <a:pt x="5" y="160"/>
                  </a:lnTo>
                  <a:lnTo>
                    <a:pt x="2" y="162"/>
                  </a:lnTo>
                  <a:lnTo>
                    <a:pt x="2" y="181"/>
                  </a:lnTo>
                  <a:lnTo>
                    <a:pt x="0" y="189"/>
                  </a:lnTo>
                  <a:lnTo>
                    <a:pt x="52" y="221"/>
                  </a:lnTo>
                  <a:lnTo>
                    <a:pt x="144" y="292"/>
                  </a:lnTo>
                  <a:lnTo>
                    <a:pt x="151" y="300"/>
                  </a:lnTo>
                  <a:lnTo>
                    <a:pt x="157" y="309"/>
                  </a:lnTo>
                  <a:lnTo>
                    <a:pt x="161" y="313"/>
                  </a:lnTo>
                  <a:lnTo>
                    <a:pt x="165" y="315"/>
                  </a:lnTo>
                  <a:lnTo>
                    <a:pt x="172" y="321"/>
                  </a:lnTo>
                  <a:lnTo>
                    <a:pt x="178" y="325"/>
                  </a:lnTo>
                  <a:lnTo>
                    <a:pt x="186" y="329"/>
                  </a:lnTo>
                  <a:lnTo>
                    <a:pt x="192" y="333"/>
                  </a:lnTo>
                  <a:lnTo>
                    <a:pt x="197" y="336"/>
                  </a:lnTo>
                  <a:lnTo>
                    <a:pt x="201" y="338"/>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28" name="Freeform 282"/>
            <p:cNvSpPr>
              <a:spLocks/>
            </p:cNvSpPr>
            <p:nvPr/>
          </p:nvSpPr>
          <p:spPr bwMode="auto">
            <a:xfrm>
              <a:off x="2822" y="1883"/>
              <a:ext cx="247" cy="276"/>
            </a:xfrm>
            <a:custGeom>
              <a:avLst/>
              <a:gdLst>
                <a:gd name="T0" fmla="*/ 7 w 247"/>
                <a:gd name="T1" fmla="*/ 48 h 254"/>
                <a:gd name="T2" fmla="*/ 13 w 247"/>
                <a:gd name="T3" fmla="*/ 31 h 254"/>
                <a:gd name="T4" fmla="*/ 19 w 247"/>
                <a:gd name="T5" fmla="*/ 21 h 254"/>
                <a:gd name="T6" fmla="*/ 27 w 247"/>
                <a:gd name="T7" fmla="*/ 12 h 254"/>
                <a:gd name="T8" fmla="*/ 48 w 247"/>
                <a:gd name="T9" fmla="*/ 4 h 254"/>
                <a:gd name="T10" fmla="*/ 69 w 247"/>
                <a:gd name="T11" fmla="*/ 8 h 254"/>
                <a:gd name="T12" fmla="*/ 78 w 247"/>
                <a:gd name="T13" fmla="*/ 17 h 254"/>
                <a:gd name="T14" fmla="*/ 84 w 247"/>
                <a:gd name="T15" fmla="*/ 31 h 254"/>
                <a:gd name="T16" fmla="*/ 92 w 247"/>
                <a:gd name="T17" fmla="*/ 35 h 254"/>
                <a:gd name="T18" fmla="*/ 103 w 247"/>
                <a:gd name="T19" fmla="*/ 35 h 254"/>
                <a:gd name="T20" fmla="*/ 119 w 247"/>
                <a:gd name="T21" fmla="*/ 42 h 254"/>
                <a:gd name="T22" fmla="*/ 138 w 247"/>
                <a:gd name="T23" fmla="*/ 52 h 254"/>
                <a:gd name="T24" fmla="*/ 145 w 247"/>
                <a:gd name="T25" fmla="*/ 52 h 254"/>
                <a:gd name="T26" fmla="*/ 147 w 247"/>
                <a:gd name="T27" fmla="*/ 52 h 254"/>
                <a:gd name="T28" fmla="*/ 149 w 247"/>
                <a:gd name="T29" fmla="*/ 46 h 254"/>
                <a:gd name="T30" fmla="*/ 153 w 247"/>
                <a:gd name="T31" fmla="*/ 39 h 254"/>
                <a:gd name="T32" fmla="*/ 151 w 247"/>
                <a:gd name="T33" fmla="*/ 33 h 254"/>
                <a:gd name="T34" fmla="*/ 149 w 247"/>
                <a:gd name="T35" fmla="*/ 25 h 254"/>
                <a:gd name="T36" fmla="*/ 149 w 247"/>
                <a:gd name="T37" fmla="*/ 21 h 254"/>
                <a:gd name="T38" fmla="*/ 149 w 247"/>
                <a:gd name="T39" fmla="*/ 15 h 254"/>
                <a:gd name="T40" fmla="*/ 161 w 247"/>
                <a:gd name="T41" fmla="*/ 10 h 254"/>
                <a:gd name="T42" fmla="*/ 174 w 247"/>
                <a:gd name="T43" fmla="*/ 0 h 254"/>
                <a:gd name="T44" fmla="*/ 192 w 247"/>
                <a:gd name="T45" fmla="*/ 4 h 254"/>
                <a:gd name="T46" fmla="*/ 197 w 247"/>
                <a:gd name="T47" fmla="*/ 14 h 254"/>
                <a:gd name="T48" fmla="*/ 209 w 247"/>
                <a:gd name="T49" fmla="*/ 21 h 254"/>
                <a:gd name="T50" fmla="*/ 228 w 247"/>
                <a:gd name="T51" fmla="*/ 23 h 254"/>
                <a:gd name="T52" fmla="*/ 234 w 247"/>
                <a:gd name="T53" fmla="*/ 27 h 254"/>
                <a:gd name="T54" fmla="*/ 234 w 247"/>
                <a:gd name="T55" fmla="*/ 31 h 254"/>
                <a:gd name="T56" fmla="*/ 234 w 247"/>
                <a:gd name="T57" fmla="*/ 37 h 254"/>
                <a:gd name="T58" fmla="*/ 238 w 247"/>
                <a:gd name="T59" fmla="*/ 44 h 254"/>
                <a:gd name="T60" fmla="*/ 236 w 247"/>
                <a:gd name="T61" fmla="*/ 50 h 254"/>
                <a:gd name="T62" fmla="*/ 232 w 247"/>
                <a:gd name="T63" fmla="*/ 54 h 254"/>
                <a:gd name="T64" fmla="*/ 232 w 247"/>
                <a:gd name="T65" fmla="*/ 63 h 254"/>
                <a:gd name="T66" fmla="*/ 241 w 247"/>
                <a:gd name="T67" fmla="*/ 75 h 254"/>
                <a:gd name="T68" fmla="*/ 247 w 247"/>
                <a:gd name="T69" fmla="*/ 207 h 254"/>
                <a:gd name="T70" fmla="*/ 247 w 247"/>
                <a:gd name="T71" fmla="*/ 213 h 254"/>
                <a:gd name="T72" fmla="*/ 247 w 247"/>
                <a:gd name="T73" fmla="*/ 227 h 254"/>
                <a:gd name="T74" fmla="*/ 241 w 247"/>
                <a:gd name="T75" fmla="*/ 238 h 254"/>
                <a:gd name="T76" fmla="*/ 234 w 247"/>
                <a:gd name="T77" fmla="*/ 242 h 254"/>
                <a:gd name="T78" fmla="*/ 234 w 247"/>
                <a:gd name="T79" fmla="*/ 250 h 254"/>
                <a:gd name="T80" fmla="*/ 105 w 247"/>
                <a:gd name="T81" fmla="*/ 181 h 254"/>
                <a:gd name="T82" fmla="*/ 101 w 247"/>
                <a:gd name="T83" fmla="*/ 182 h 254"/>
                <a:gd name="T84" fmla="*/ 98 w 247"/>
                <a:gd name="T85" fmla="*/ 182 h 254"/>
                <a:gd name="T86" fmla="*/ 92 w 247"/>
                <a:gd name="T87" fmla="*/ 186 h 254"/>
                <a:gd name="T88" fmla="*/ 90 w 247"/>
                <a:gd name="T89" fmla="*/ 188 h 254"/>
                <a:gd name="T90" fmla="*/ 82 w 247"/>
                <a:gd name="T91" fmla="*/ 192 h 254"/>
                <a:gd name="T92" fmla="*/ 74 w 247"/>
                <a:gd name="T93" fmla="*/ 192 h 254"/>
                <a:gd name="T94" fmla="*/ 65 w 247"/>
                <a:gd name="T95" fmla="*/ 186 h 254"/>
                <a:gd name="T96" fmla="*/ 57 w 247"/>
                <a:gd name="T97" fmla="*/ 179 h 254"/>
                <a:gd name="T98" fmla="*/ 46 w 247"/>
                <a:gd name="T99" fmla="*/ 177 h 254"/>
                <a:gd name="T100" fmla="*/ 38 w 247"/>
                <a:gd name="T101" fmla="*/ 171 h 254"/>
                <a:gd name="T102" fmla="*/ 15 w 247"/>
                <a:gd name="T103" fmla="*/ 156 h 254"/>
                <a:gd name="T104" fmla="*/ 5 w 247"/>
                <a:gd name="T105" fmla="*/ 138 h 254"/>
                <a:gd name="T106" fmla="*/ 7 w 247"/>
                <a:gd name="T107" fmla="*/ 125 h 254"/>
                <a:gd name="T108" fmla="*/ 7 w 247"/>
                <a:gd name="T109" fmla="*/ 110 h 254"/>
                <a:gd name="T110" fmla="*/ 5 w 247"/>
                <a:gd name="T111" fmla="*/ 81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47" h="254">
                  <a:moveTo>
                    <a:pt x="0" y="62"/>
                  </a:moveTo>
                  <a:lnTo>
                    <a:pt x="2" y="56"/>
                  </a:lnTo>
                  <a:lnTo>
                    <a:pt x="5" y="52"/>
                  </a:lnTo>
                  <a:lnTo>
                    <a:pt x="7" y="48"/>
                  </a:lnTo>
                  <a:lnTo>
                    <a:pt x="9" y="46"/>
                  </a:lnTo>
                  <a:lnTo>
                    <a:pt x="11" y="42"/>
                  </a:lnTo>
                  <a:lnTo>
                    <a:pt x="13" y="37"/>
                  </a:lnTo>
                  <a:lnTo>
                    <a:pt x="13" y="31"/>
                  </a:lnTo>
                  <a:lnTo>
                    <a:pt x="13" y="23"/>
                  </a:lnTo>
                  <a:lnTo>
                    <a:pt x="13" y="21"/>
                  </a:lnTo>
                  <a:lnTo>
                    <a:pt x="15" y="21"/>
                  </a:lnTo>
                  <a:lnTo>
                    <a:pt x="19" y="21"/>
                  </a:lnTo>
                  <a:lnTo>
                    <a:pt x="21" y="19"/>
                  </a:lnTo>
                  <a:lnTo>
                    <a:pt x="25" y="19"/>
                  </a:lnTo>
                  <a:lnTo>
                    <a:pt x="27" y="15"/>
                  </a:lnTo>
                  <a:lnTo>
                    <a:pt x="27" y="12"/>
                  </a:lnTo>
                  <a:lnTo>
                    <a:pt x="27" y="4"/>
                  </a:lnTo>
                  <a:lnTo>
                    <a:pt x="34" y="4"/>
                  </a:lnTo>
                  <a:lnTo>
                    <a:pt x="40" y="4"/>
                  </a:lnTo>
                  <a:lnTo>
                    <a:pt x="48" y="4"/>
                  </a:lnTo>
                  <a:lnTo>
                    <a:pt x="53" y="4"/>
                  </a:lnTo>
                  <a:lnTo>
                    <a:pt x="59" y="6"/>
                  </a:lnTo>
                  <a:lnTo>
                    <a:pt x="63" y="6"/>
                  </a:lnTo>
                  <a:lnTo>
                    <a:pt x="69" y="8"/>
                  </a:lnTo>
                  <a:lnTo>
                    <a:pt x="73" y="10"/>
                  </a:lnTo>
                  <a:lnTo>
                    <a:pt x="74" y="12"/>
                  </a:lnTo>
                  <a:lnTo>
                    <a:pt x="78" y="15"/>
                  </a:lnTo>
                  <a:lnTo>
                    <a:pt x="78" y="17"/>
                  </a:lnTo>
                  <a:lnTo>
                    <a:pt x="80" y="21"/>
                  </a:lnTo>
                  <a:lnTo>
                    <a:pt x="82" y="25"/>
                  </a:lnTo>
                  <a:lnTo>
                    <a:pt x="82" y="27"/>
                  </a:lnTo>
                  <a:lnTo>
                    <a:pt x="84" y="31"/>
                  </a:lnTo>
                  <a:lnTo>
                    <a:pt x="86" y="33"/>
                  </a:lnTo>
                  <a:lnTo>
                    <a:pt x="88" y="35"/>
                  </a:lnTo>
                  <a:lnTo>
                    <a:pt x="90" y="35"/>
                  </a:lnTo>
                  <a:lnTo>
                    <a:pt x="92" y="35"/>
                  </a:lnTo>
                  <a:lnTo>
                    <a:pt x="96" y="35"/>
                  </a:lnTo>
                  <a:lnTo>
                    <a:pt x="98" y="35"/>
                  </a:lnTo>
                  <a:lnTo>
                    <a:pt x="99" y="35"/>
                  </a:lnTo>
                  <a:lnTo>
                    <a:pt x="103" y="35"/>
                  </a:lnTo>
                  <a:lnTo>
                    <a:pt x="105" y="35"/>
                  </a:lnTo>
                  <a:lnTo>
                    <a:pt x="109" y="37"/>
                  </a:lnTo>
                  <a:lnTo>
                    <a:pt x="115" y="40"/>
                  </a:lnTo>
                  <a:lnTo>
                    <a:pt x="119" y="42"/>
                  </a:lnTo>
                  <a:lnTo>
                    <a:pt x="122" y="46"/>
                  </a:lnTo>
                  <a:lnTo>
                    <a:pt x="126" y="48"/>
                  </a:lnTo>
                  <a:lnTo>
                    <a:pt x="132" y="50"/>
                  </a:lnTo>
                  <a:lnTo>
                    <a:pt x="138" y="52"/>
                  </a:lnTo>
                  <a:lnTo>
                    <a:pt x="144" y="52"/>
                  </a:lnTo>
                  <a:lnTo>
                    <a:pt x="144" y="52"/>
                  </a:lnTo>
                  <a:lnTo>
                    <a:pt x="144" y="52"/>
                  </a:lnTo>
                  <a:lnTo>
                    <a:pt x="145" y="52"/>
                  </a:lnTo>
                  <a:lnTo>
                    <a:pt x="145" y="52"/>
                  </a:lnTo>
                  <a:lnTo>
                    <a:pt x="145" y="52"/>
                  </a:lnTo>
                  <a:lnTo>
                    <a:pt x="147" y="52"/>
                  </a:lnTo>
                  <a:lnTo>
                    <a:pt x="147" y="52"/>
                  </a:lnTo>
                  <a:lnTo>
                    <a:pt x="149" y="52"/>
                  </a:lnTo>
                  <a:lnTo>
                    <a:pt x="149" y="50"/>
                  </a:lnTo>
                  <a:lnTo>
                    <a:pt x="149" y="48"/>
                  </a:lnTo>
                  <a:lnTo>
                    <a:pt x="149" y="46"/>
                  </a:lnTo>
                  <a:lnTo>
                    <a:pt x="151" y="44"/>
                  </a:lnTo>
                  <a:lnTo>
                    <a:pt x="151" y="42"/>
                  </a:lnTo>
                  <a:lnTo>
                    <a:pt x="151" y="40"/>
                  </a:lnTo>
                  <a:lnTo>
                    <a:pt x="153" y="39"/>
                  </a:lnTo>
                  <a:lnTo>
                    <a:pt x="153" y="37"/>
                  </a:lnTo>
                  <a:lnTo>
                    <a:pt x="153" y="35"/>
                  </a:lnTo>
                  <a:lnTo>
                    <a:pt x="151" y="35"/>
                  </a:lnTo>
                  <a:lnTo>
                    <a:pt x="151" y="33"/>
                  </a:lnTo>
                  <a:lnTo>
                    <a:pt x="151" y="31"/>
                  </a:lnTo>
                  <a:lnTo>
                    <a:pt x="149" y="29"/>
                  </a:lnTo>
                  <a:lnTo>
                    <a:pt x="149" y="27"/>
                  </a:lnTo>
                  <a:lnTo>
                    <a:pt x="149" y="25"/>
                  </a:lnTo>
                  <a:lnTo>
                    <a:pt x="149" y="23"/>
                  </a:lnTo>
                  <a:lnTo>
                    <a:pt x="149" y="23"/>
                  </a:lnTo>
                  <a:lnTo>
                    <a:pt x="149" y="21"/>
                  </a:lnTo>
                  <a:lnTo>
                    <a:pt x="149" y="21"/>
                  </a:lnTo>
                  <a:lnTo>
                    <a:pt x="149" y="19"/>
                  </a:lnTo>
                  <a:lnTo>
                    <a:pt x="149" y="17"/>
                  </a:lnTo>
                  <a:lnTo>
                    <a:pt x="149" y="17"/>
                  </a:lnTo>
                  <a:lnTo>
                    <a:pt x="149" y="15"/>
                  </a:lnTo>
                  <a:lnTo>
                    <a:pt x="149" y="15"/>
                  </a:lnTo>
                  <a:lnTo>
                    <a:pt x="153" y="15"/>
                  </a:lnTo>
                  <a:lnTo>
                    <a:pt x="157" y="14"/>
                  </a:lnTo>
                  <a:lnTo>
                    <a:pt x="161" y="10"/>
                  </a:lnTo>
                  <a:lnTo>
                    <a:pt x="163" y="8"/>
                  </a:lnTo>
                  <a:lnTo>
                    <a:pt x="167" y="4"/>
                  </a:lnTo>
                  <a:lnTo>
                    <a:pt x="170" y="2"/>
                  </a:lnTo>
                  <a:lnTo>
                    <a:pt x="174" y="0"/>
                  </a:lnTo>
                  <a:lnTo>
                    <a:pt x="178" y="0"/>
                  </a:lnTo>
                  <a:lnTo>
                    <a:pt x="184" y="0"/>
                  </a:lnTo>
                  <a:lnTo>
                    <a:pt x="188" y="2"/>
                  </a:lnTo>
                  <a:lnTo>
                    <a:pt x="192" y="4"/>
                  </a:lnTo>
                  <a:lnTo>
                    <a:pt x="193" y="6"/>
                  </a:lnTo>
                  <a:lnTo>
                    <a:pt x="195" y="8"/>
                  </a:lnTo>
                  <a:lnTo>
                    <a:pt x="195" y="12"/>
                  </a:lnTo>
                  <a:lnTo>
                    <a:pt x="197" y="14"/>
                  </a:lnTo>
                  <a:lnTo>
                    <a:pt x="199" y="17"/>
                  </a:lnTo>
                  <a:lnTo>
                    <a:pt x="203" y="19"/>
                  </a:lnTo>
                  <a:lnTo>
                    <a:pt x="205" y="21"/>
                  </a:lnTo>
                  <a:lnTo>
                    <a:pt x="209" y="21"/>
                  </a:lnTo>
                  <a:lnTo>
                    <a:pt x="215" y="23"/>
                  </a:lnTo>
                  <a:lnTo>
                    <a:pt x="218" y="23"/>
                  </a:lnTo>
                  <a:lnTo>
                    <a:pt x="224" y="23"/>
                  </a:lnTo>
                  <a:lnTo>
                    <a:pt x="228" y="23"/>
                  </a:lnTo>
                  <a:lnTo>
                    <a:pt x="234" y="23"/>
                  </a:lnTo>
                  <a:lnTo>
                    <a:pt x="234" y="25"/>
                  </a:lnTo>
                  <a:lnTo>
                    <a:pt x="234" y="25"/>
                  </a:lnTo>
                  <a:lnTo>
                    <a:pt x="234" y="27"/>
                  </a:lnTo>
                  <a:lnTo>
                    <a:pt x="234" y="29"/>
                  </a:lnTo>
                  <a:lnTo>
                    <a:pt x="234" y="29"/>
                  </a:lnTo>
                  <a:lnTo>
                    <a:pt x="234" y="31"/>
                  </a:lnTo>
                  <a:lnTo>
                    <a:pt x="234" y="31"/>
                  </a:lnTo>
                  <a:lnTo>
                    <a:pt x="234" y="33"/>
                  </a:lnTo>
                  <a:lnTo>
                    <a:pt x="234" y="35"/>
                  </a:lnTo>
                  <a:lnTo>
                    <a:pt x="234" y="37"/>
                  </a:lnTo>
                  <a:lnTo>
                    <a:pt x="234" y="37"/>
                  </a:lnTo>
                  <a:lnTo>
                    <a:pt x="236" y="39"/>
                  </a:lnTo>
                  <a:lnTo>
                    <a:pt x="236" y="40"/>
                  </a:lnTo>
                  <a:lnTo>
                    <a:pt x="236" y="42"/>
                  </a:lnTo>
                  <a:lnTo>
                    <a:pt x="238" y="44"/>
                  </a:lnTo>
                  <a:lnTo>
                    <a:pt x="238" y="46"/>
                  </a:lnTo>
                  <a:lnTo>
                    <a:pt x="236" y="48"/>
                  </a:lnTo>
                  <a:lnTo>
                    <a:pt x="236" y="48"/>
                  </a:lnTo>
                  <a:lnTo>
                    <a:pt x="236" y="50"/>
                  </a:lnTo>
                  <a:lnTo>
                    <a:pt x="234" y="50"/>
                  </a:lnTo>
                  <a:lnTo>
                    <a:pt x="234" y="52"/>
                  </a:lnTo>
                  <a:lnTo>
                    <a:pt x="232" y="52"/>
                  </a:lnTo>
                  <a:lnTo>
                    <a:pt x="232" y="54"/>
                  </a:lnTo>
                  <a:lnTo>
                    <a:pt x="232" y="54"/>
                  </a:lnTo>
                  <a:lnTo>
                    <a:pt x="232" y="58"/>
                  </a:lnTo>
                  <a:lnTo>
                    <a:pt x="232" y="62"/>
                  </a:lnTo>
                  <a:lnTo>
                    <a:pt x="232" y="63"/>
                  </a:lnTo>
                  <a:lnTo>
                    <a:pt x="234" y="67"/>
                  </a:lnTo>
                  <a:lnTo>
                    <a:pt x="236" y="69"/>
                  </a:lnTo>
                  <a:lnTo>
                    <a:pt x="238" y="73"/>
                  </a:lnTo>
                  <a:lnTo>
                    <a:pt x="241" y="75"/>
                  </a:lnTo>
                  <a:lnTo>
                    <a:pt x="245" y="77"/>
                  </a:lnTo>
                  <a:lnTo>
                    <a:pt x="247" y="204"/>
                  </a:lnTo>
                  <a:lnTo>
                    <a:pt x="247" y="206"/>
                  </a:lnTo>
                  <a:lnTo>
                    <a:pt x="247" y="207"/>
                  </a:lnTo>
                  <a:lnTo>
                    <a:pt x="247" y="207"/>
                  </a:lnTo>
                  <a:lnTo>
                    <a:pt x="247" y="209"/>
                  </a:lnTo>
                  <a:lnTo>
                    <a:pt x="247" y="211"/>
                  </a:lnTo>
                  <a:lnTo>
                    <a:pt x="247" y="213"/>
                  </a:lnTo>
                  <a:lnTo>
                    <a:pt x="247" y="215"/>
                  </a:lnTo>
                  <a:lnTo>
                    <a:pt x="247" y="217"/>
                  </a:lnTo>
                  <a:lnTo>
                    <a:pt x="247" y="223"/>
                  </a:lnTo>
                  <a:lnTo>
                    <a:pt x="247" y="227"/>
                  </a:lnTo>
                  <a:lnTo>
                    <a:pt x="247" y="230"/>
                  </a:lnTo>
                  <a:lnTo>
                    <a:pt x="245" y="234"/>
                  </a:lnTo>
                  <a:lnTo>
                    <a:pt x="243" y="236"/>
                  </a:lnTo>
                  <a:lnTo>
                    <a:pt x="241" y="238"/>
                  </a:lnTo>
                  <a:lnTo>
                    <a:pt x="238" y="240"/>
                  </a:lnTo>
                  <a:lnTo>
                    <a:pt x="234" y="240"/>
                  </a:lnTo>
                  <a:lnTo>
                    <a:pt x="234" y="240"/>
                  </a:lnTo>
                  <a:lnTo>
                    <a:pt x="234" y="242"/>
                  </a:lnTo>
                  <a:lnTo>
                    <a:pt x="234" y="244"/>
                  </a:lnTo>
                  <a:lnTo>
                    <a:pt x="234" y="246"/>
                  </a:lnTo>
                  <a:lnTo>
                    <a:pt x="234" y="248"/>
                  </a:lnTo>
                  <a:lnTo>
                    <a:pt x="234" y="250"/>
                  </a:lnTo>
                  <a:lnTo>
                    <a:pt x="234" y="252"/>
                  </a:lnTo>
                  <a:lnTo>
                    <a:pt x="234" y="254"/>
                  </a:lnTo>
                  <a:lnTo>
                    <a:pt x="107" y="181"/>
                  </a:lnTo>
                  <a:lnTo>
                    <a:pt x="105" y="181"/>
                  </a:lnTo>
                  <a:lnTo>
                    <a:pt x="103" y="181"/>
                  </a:lnTo>
                  <a:lnTo>
                    <a:pt x="103" y="181"/>
                  </a:lnTo>
                  <a:lnTo>
                    <a:pt x="101" y="181"/>
                  </a:lnTo>
                  <a:lnTo>
                    <a:pt x="101" y="182"/>
                  </a:lnTo>
                  <a:lnTo>
                    <a:pt x="99" y="182"/>
                  </a:lnTo>
                  <a:lnTo>
                    <a:pt x="99" y="182"/>
                  </a:lnTo>
                  <a:lnTo>
                    <a:pt x="98" y="182"/>
                  </a:lnTo>
                  <a:lnTo>
                    <a:pt x="98" y="182"/>
                  </a:lnTo>
                  <a:lnTo>
                    <a:pt x="96" y="182"/>
                  </a:lnTo>
                  <a:lnTo>
                    <a:pt x="96" y="184"/>
                  </a:lnTo>
                  <a:lnTo>
                    <a:pt x="94" y="184"/>
                  </a:lnTo>
                  <a:lnTo>
                    <a:pt x="92" y="186"/>
                  </a:lnTo>
                  <a:lnTo>
                    <a:pt x="92" y="186"/>
                  </a:lnTo>
                  <a:lnTo>
                    <a:pt x="92" y="188"/>
                  </a:lnTo>
                  <a:lnTo>
                    <a:pt x="92" y="188"/>
                  </a:lnTo>
                  <a:lnTo>
                    <a:pt x="90" y="188"/>
                  </a:lnTo>
                  <a:lnTo>
                    <a:pt x="88" y="190"/>
                  </a:lnTo>
                  <a:lnTo>
                    <a:pt x="86" y="190"/>
                  </a:lnTo>
                  <a:lnTo>
                    <a:pt x="84" y="190"/>
                  </a:lnTo>
                  <a:lnTo>
                    <a:pt x="82" y="192"/>
                  </a:lnTo>
                  <a:lnTo>
                    <a:pt x="80" y="192"/>
                  </a:lnTo>
                  <a:lnTo>
                    <a:pt x="80" y="192"/>
                  </a:lnTo>
                  <a:lnTo>
                    <a:pt x="78" y="192"/>
                  </a:lnTo>
                  <a:lnTo>
                    <a:pt x="74" y="192"/>
                  </a:lnTo>
                  <a:lnTo>
                    <a:pt x="73" y="190"/>
                  </a:lnTo>
                  <a:lnTo>
                    <a:pt x="69" y="190"/>
                  </a:lnTo>
                  <a:lnTo>
                    <a:pt x="67" y="188"/>
                  </a:lnTo>
                  <a:lnTo>
                    <a:pt x="65" y="186"/>
                  </a:lnTo>
                  <a:lnTo>
                    <a:pt x="63" y="184"/>
                  </a:lnTo>
                  <a:lnTo>
                    <a:pt x="61" y="182"/>
                  </a:lnTo>
                  <a:lnTo>
                    <a:pt x="61" y="181"/>
                  </a:lnTo>
                  <a:lnTo>
                    <a:pt x="57" y="179"/>
                  </a:lnTo>
                  <a:lnTo>
                    <a:pt x="53" y="179"/>
                  </a:lnTo>
                  <a:lnTo>
                    <a:pt x="51" y="177"/>
                  </a:lnTo>
                  <a:lnTo>
                    <a:pt x="50" y="177"/>
                  </a:lnTo>
                  <a:lnTo>
                    <a:pt x="46" y="177"/>
                  </a:lnTo>
                  <a:lnTo>
                    <a:pt x="44" y="177"/>
                  </a:lnTo>
                  <a:lnTo>
                    <a:pt x="42" y="177"/>
                  </a:lnTo>
                  <a:lnTo>
                    <a:pt x="38" y="179"/>
                  </a:lnTo>
                  <a:lnTo>
                    <a:pt x="38" y="171"/>
                  </a:lnTo>
                  <a:lnTo>
                    <a:pt x="34" y="165"/>
                  </a:lnTo>
                  <a:lnTo>
                    <a:pt x="28" y="161"/>
                  </a:lnTo>
                  <a:lnTo>
                    <a:pt x="23" y="159"/>
                  </a:lnTo>
                  <a:lnTo>
                    <a:pt x="15" y="156"/>
                  </a:lnTo>
                  <a:lnTo>
                    <a:pt x="11" y="154"/>
                  </a:lnTo>
                  <a:lnTo>
                    <a:pt x="7" y="148"/>
                  </a:lnTo>
                  <a:lnTo>
                    <a:pt x="5" y="140"/>
                  </a:lnTo>
                  <a:lnTo>
                    <a:pt x="5" y="138"/>
                  </a:lnTo>
                  <a:lnTo>
                    <a:pt x="5" y="134"/>
                  </a:lnTo>
                  <a:lnTo>
                    <a:pt x="5" y="131"/>
                  </a:lnTo>
                  <a:lnTo>
                    <a:pt x="5" y="127"/>
                  </a:lnTo>
                  <a:lnTo>
                    <a:pt x="7" y="125"/>
                  </a:lnTo>
                  <a:lnTo>
                    <a:pt x="7" y="121"/>
                  </a:lnTo>
                  <a:lnTo>
                    <a:pt x="7" y="117"/>
                  </a:lnTo>
                  <a:lnTo>
                    <a:pt x="7" y="115"/>
                  </a:lnTo>
                  <a:lnTo>
                    <a:pt x="7" y="110"/>
                  </a:lnTo>
                  <a:lnTo>
                    <a:pt x="7" y="102"/>
                  </a:lnTo>
                  <a:lnTo>
                    <a:pt x="7" y="94"/>
                  </a:lnTo>
                  <a:lnTo>
                    <a:pt x="5" y="86"/>
                  </a:lnTo>
                  <a:lnTo>
                    <a:pt x="5" y="81"/>
                  </a:lnTo>
                  <a:lnTo>
                    <a:pt x="3" y="73"/>
                  </a:lnTo>
                  <a:lnTo>
                    <a:pt x="2" y="67"/>
                  </a:lnTo>
                  <a:lnTo>
                    <a:pt x="0" y="62"/>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29" name="Freeform 283"/>
            <p:cNvSpPr>
              <a:spLocks/>
            </p:cNvSpPr>
            <p:nvPr/>
          </p:nvSpPr>
          <p:spPr bwMode="auto">
            <a:xfrm>
              <a:off x="2791" y="1797"/>
              <a:ext cx="58" cy="149"/>
            </a:xfrm>
            <a:custGeom>
              <a:avLst/>
              <a:gdLst>
                <a:gd name="T0" fmla="*/ 31 w 58"/>
                <a:gd name="T1" fmla="*/ 133 h 137"/>
                <a:gd name="T2" fmla="*/ 36 w 58"/>
                <a:gd name="T3" fmla="*/ 127 h 137"/>
                <a:gd name="T4" fmla="*/ 42 w 58"/>
                <a:gd name="T5" fmla="*/ 121 h 137"/>
                <a:gd name="T6" fmla="*/ 44 w 58"/>
                <a:gd name="T7" fmla="*/ 110 h 137"/>
                <a:gd name="T8" fmla="*/ 44 w 58"/>
                <a:gd name="T9" fmla="*/ 100 h 137"/>
                <a:gd name="T10" fmla="*/ 50 w 58"/>
                <a:gd name="T11" fmla="*/ 100 h 137"/>
                <a:gd name="T12" fmla="*/ 56 w 58"/>
                <a:gd name="T13" fmla="*/ 98 h 137"/>
                <a:gd name="T14" fmla="*/ 58 w 58"/>
                <a:gd name="T15" fmla="*/ 89 h 137"/>
                <a:gd name="T16" fmla="*/ 56 w 58"/>
                <a:gd name="T17" fmla="*/ 81 h 137"/>
                <a:gd name="T18" fmla="*/ 52 w 58"/>
                <a:gd name="T19" fmla="*/ 77 h 137"/>
                <a:gd name="T20" fmla="*/ 46 w 58"/>
                <a:gd name="T21" fmla="*/ 71 h 137"/>
                <a:gd name="T22" fmla="*/ 40 w 58"/>
                <a:gd name="T23" fmla="*/ 68 h 137"/>
                <a:gd name="T24" fmla="*/ 36 w 58"/>
                <a:gd name="T25" fmla="*/ 68 h 137"/>
                <a:gd name="T26" fmla="*/ 33 w 58"/>
                <a:gd name="T27" fmla="*/ 66 h 137"/>
                <a:gd name="T28" fmla="*/ 31 w 58"/>
                <a:gd name="T29" fmla="*/ 64 h 137"/>
                <a:gd name="T30" fmla="*/ 29 w 58"/>
                <a:gd name="T31" fmla="*/ 62 h 137"/>
                <a:gd name="T32" fmla="*/ 29 w 58"/>
                <a:gd name="T33" fmla="*/ 60 h 137"/>
                <a:gd name="T34" fmla="*/ 33 w 58"/>
                <a:gd name="T35" fmla="*/ 54 h 137"/>
                <a:gd name="T36" fmla="*/ 36 w 58"/>
                <a:gd name="T37" fmla="*/ 46 h 137"/>
                <a:gd name="T38" fmla="*/ 40 w 58"/>
                <a:gd name="T39" fmla="*/ 41 h 137"/>
                <a:gd name="T40" fmla="*/ 40 w 58"/>
                <a:gd name="T41" fmla="*/ 39 h 137"/>
                <a:gd name="T42" fmla="*/ 36 w 58"/>
                <a:gd name="T43" fmla="*/ 35 h 137"/>
                <a:gd name="T44" fmla="*/ 34 w 58"/>
                <a:gd name="T45" fmla="*/ 31 h 137"/>
                <a:gd name="T46" fmla="*/ 33 w 58"/>
                <a:gd name="T47" fmla="*/ 27 h 137"/>
                <a:gd name="T48" fmla="*/ 33 w 58"/>
                <a:gd name="T49" fmla="*/ 25 h 137"/>
                <a:gd name="T50" fmla="*/ 33 w 58"/>
                <a:gd name="T51" fmla="*/ 23 h 137"/>
                <a:gd name="T52" fmla="*/ 34 w 58"/>
                <a:gd name="T53" fmla="*/ 22 h 137"/>
                <a:gd name="T54" fmla="*/ 36 w 58"/>
                <a:gd name="T55" fmla="*/ 20 h 137"/>
                <a:gd name="T56" fmla="*/ 36 w 58"/>
                <a:gd name="T57" fmla="*/ 10 h 137"/>
                <a:gd name="T58" fmla="*/ 31 w 58"/>
                <a:gd name="T59" fmla="*/ 8 h 137"/>
                <a:gd name="T60" fmla="*/ 25 w 58"/>
                <a:gd name="T61" fmla="*/ 6 h 137"/>
                <a:gd name="T62" fmla="*/ 19 w 58"/>
                <a:gd name="T63" fmla="*/ 2 h 137"/>
                <a:gd name="T64" fmla="*/ 17 w 58"/>
                <a:gd name="T65" fmla="*/ 0 h 137"/>
                <a:gd name="T66" fmla="*/ 15 w 58"/>
                <a:gd name="T67" fmla="*/ 4 h 137"/>
                <a:gd name="T68" fmla="*/ 10 w 58"/>
                <a:gd name="T69" fmla="*/ 14 h 137"/>
                <a:gd name="T70" fmla="*/ 8 w 58"/>
                <a:gd name="T71" fmla="*/ 29 h 137"/>
                <a:gd name="T72" fmla="*/ 8 w 58"/>
                <a:gd name="T73" fmla="*/ 52 h 137"/>
                <a:gd name="T74" fmla="*/ 4 w 58"/>
                <a:gd name="T75" fmla="*/ 56 h 137"/>
                <a:gd name="T76" fmla="*/ 4 w 58"/>
                <a:gd name="T77" fmla="*/ 62 h 137"/>
                <a:gd name="T78" fmla="*/ 2 w 58"/>
                <a:gd name="T79" fmla="*/ 68 h 137"/>
                <a:gd name="T80" fmla="*/ 0 w 58"/>
                <a:gd name="T81" fmla="*/ 71 h 137"/>
                <a:gd name="T82" fmla="*/ 11 w 58"/>
                <a:gd name="T83" fmla="*/ 85 h 137"/>
                <a:gd name="T84" fmla="*/ 19 w 58"/>
                <a:gd name="T85" fmla="*/ 98 h 137"/>
                <a:gd name="T86" fmla="*/ 25 w 58"/>
                <a:gd name="T87" fmla="*/ 116 h 137"/>
                <a:gd name="T88" fmla="*/ 29 w 58"/>
                <a:gd name="T89" fmla="*/ 137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8" h="137">
                  <a:moveTo>
                    <a:pt x="29" y="137"/>
                  </a:moveTo>
                  <a:lnTo>
                    <a:pt x="31" y="133"/>
                  </a:lnTo>
                  <a:lnTo>
                    <a:pt x="34" y="131"/>
                  </a:lnTo>
                  <a:lnTo>
                    <a:pt x="36" y="127"/>
                  </a:lnTo>
                  <a:lnTo>
                    <a:pt x="38" y="125"/>
                  </a:lnTo>
                  <a:lnTo>
                    <a:pt x="42" y="121"/>
                  </a:lnTo>
                  <a:lnTo>
                    <a:pt x="44" y="116"/>
                  </a:lnTo>
                  <a:lnTo>
                    <a:pt x="44" y="110"/>
                  </a:lnTo>
                  <a:lnTo>
                    <a:pt x="44" y="102"/>
                  </a:lnTo>
                  <a:lnTo>
                    <a:pt x="44" y="100"/>
                  </a:lnTo>
                  <a:lnTo>
                    <a:pt x="46" y="100"/>
                  </a:lnTo>
                  <a:lnTo>
                    <a:pt x="50" y="100"/>
                  </a:lnTo>
                  <a:lnTo>
                    <a:pt x="52" y="98"/>
                  </a:lnTo>
                  <a:lnTo>
                    <a:pt x="56" y="98"/>
                  </a:lnTo>
                  <a:lnTo>
                    <a:pt x="58" y="94"/>
                  </a:lnTo>
                  <a:lnTo>
                    <a:pt x="58" y="89"/>
                  </a:lnTo>
                  <a:lnTo>
                    <a:pt x="58" y="81"/>
                  </a:lnTo>
                  <a:lnTo>
                    <a:pt x="56" y="81"/>
                  </a:lnTo>
                  <a:lnTo>
                    <a:pt x="54" y="79"/>
                  </a:lnTo>
                  <a:lnTo>
                    <a:pt x="52" y="77"/>
                  </a:lnTo>
                  <a:lnTo>
                    <a:pt x="48" y="75"/>
                  </a:lnTo>
                  <a:lnTo>
                    <a:pt x="46" y="71"/>
                  </a:lnTo>
                  <a:lnTo>
                    <a:pt x="42" y="70"/>
                  </a:lnTo>
                  <a:lnTo>
                    <a:pt x="40" y="68"/>
                  </a:lnTo>
                  <a:lnTo>
                    <a:pt x="38" y="68"/>
                  </a:lnTo>
                  <a:lnTo>
                    <a:pt x="36" y="68"/>
                  </a:lnTo>
                  <a:lnTo>
                    <a:pt x="34" y="66"/>
                  </a:lnTo>
                  <a:lnTo>
                    <a:pt x="33" y="66"/>
                  </a:lnTo>
                  <a:lnTo>
                    <a:pt x="33" y="66"/>
                  </a:lnTo>
                  <a:lnTo>
                    <a:pt x="31" y="64"/>
                  </a:lnTo>
                  <a:lnTo>
                    <a:pt x="29" y="64"/>
                  </a:lnTo>
                  <a:lnTo>
                    <a:pt x="29" y="62"/>
                  </a:lnTo>
                  <a:lnTo>
                    <a:pt x="29" y="62"/>
                  </a:lnTo>
                  <a:lnTo>
                    <a:pt x="29" y="60"/>
                  </a:lnTo>
                  <a:lnTo>
                    <a:pt x="31" y="58"/>
                  </a:lnTo>
                  <a:lnTo>
                    <a:pt x="33" y="54"/>
                  </a:lnTo>
                  <a:lnTo>
                    <a:pt x="34" y="50"/>
                  </a:lnTo>
                  <a:lnTo>
                    <a:pt x="36" y="46"/>
                  </a:lnTo>
                  <a:lnTo>
                    <a:pt x="38" y="43"/>
                  </a:lnTo>
                  <a:lnTo>
                    <a:pt x="40" y="41"/>
                  </a:lnTo>
                  <a:lnTo>
                    <a:pt x="42" y="39"/>
                  </a:lnTo>
                  <a:lnTo>
                    <a:pt x="40" y="39"/>
                  </a:lnTo>
                  <a:lnTo>
                    <a:pt x="38" y="37"/>
                  </a:lnTo>
                  <a:lnTo>
                    <a:pt x="36" y="35"/>
                  </a:lnTo>
                  <a:lnTo>
                    <a:pt x="36" y="33"/>
                  </a:lnTo>
                  <a:lnTo>
                    <a:pt x="34" y="31"/>
                  </a:lnTo>
                  <a:lnTo>
                    <a:pt x="33" y="29"/>
                  </a:lnTo>
                  <a:lnTo>
                    <a:pt x="33" y="27"/>
                  </a:lnTo>
                  <a:lnTo>
                    <a:pt x="33" y="25"/>
                  </a:lnTo>
                  <a:lnTo>
                    <a:pt x="33" y="25"/>
                  </a:lnTo>
                  <a:lnTo>
                    <a:pt x="33" y="23"/>
                  </a:lnTo>
                  <a:lnTo>
                    <a:pt x="33" y="23"/>
                  </a:lnTo>
                  <a:lnTo>
                    <a:pt x="34" y="22"/>
                  </a:lnTo>
                  <a:lnTo>
                    <a:pt x="34" y="22"/>
                  </a:lnTo>
                  <a:lnTo>
                    <a:pt x="34" y="20"/>
                  </a:lnTo>
                  <a:lnTo>
                    <a:pt x="36" y="20"/>
                  </a:lnTo>
                  <a:lnTo>
                    <a:pt x="36" y="20"/>
                  </a:lnTo>
                  <a:lnTo>
                    <a:pt x="36" y="10"/>
                  </a:lnTo>
                  <a:lnTo>
                    <a:pt x="34" y="10"/>
                  </a:lnTo>
                  <a:lnTo>
                    <a:pt x="31" y="8"/>
                  </a:lnTo>
                  <a:lnTo>
                    <a:pt x="29" y="8"/>
                  </a:lnTo>
                  <a:lnTo>
                    <a:pt x="25" y="6"/>
                  </a:lnTo>
                  <a:lnTo>
                    <a:pt x="21" y="4"/>
                  </a:lnTo>
                  <a:lnTo>
                    <a:pt x="19" y="2"/>
                  </a:lnTo>
                  <a:lnTo>
                    <a:pt x="17" y="0"/>
                  </a:lnTo>
                  <a:lnTo>
                    <a:pt x="17" y="0"/>
                  </a:lnTo>
                  <a:lnTo>
                    <a:pt x="15" y="0"/>
                  </a:lnTo>
                  <a:lnTo>
                    <a:pt x="15" y="4"/>
                  </a:lnTo>
                  <a:lnTo>
                    <a:pt x="13" y="8"/>
                  </a:lnTo>
                  <a:lnTo>
                    <a:pt x="10" y="14"/>
                  </a:lnTo>
                  <a:lnTo>
                    <a:pt x="8" y="20"/>
                  </a:lnTo>
                  <a:lnTo>
                    <a:pt x="8" y="29"/>
                  </a:lnTo>
                  <a:lnTo>
                    <a:pt x="6" y="39"/>
                  </a:lnTo>
                  <a:lnTo>
                    <a:pt x="8" y="52"/>
                  </a:lnTo>
                  <a:lnTo>
                    <a:pt x="6" y="54"/>
                  </a:lnTo>
                  <a:lnTo>
                    <a:pt x="4" y="56"/>
                  </a:lnTo>
                  <a:lnTo>
                    <a:pt x="4" y="60"/>
                  </a:lnTo>
                  <a:lnTo>
                    <a:pt x="4" y="62"/>
                  </a:lnTo>
                  <a:lnTo>
                    <a:pt x="2" y="64"/>
                  </a:lnTo>
                  <a:lnTo>
                    <a:pt x="2" y="68"/>
                  </a:lnTo>
                  <a:lnTo>
                    <a:pt x="0" y="70"/>
                  </a:lnTo>
                  <a:lnTo>
                    <a:pt x="0" y="71"/>
                  </a:lnTo>
                  <a:lnTo>
                    <a:pt x="6" y="77"/>
                  </a:lnTo>
                  <a:lnTo>
                    <a:pt x="11" y="85"/>
                  </a:lnTo>
                  <a:lnTo>
                    <a:pt x="15" y="93"/>
                  </a:lnTo>
                  <a:lnTo>
                    <a:pt x="19" y="98"/>
                  </a:lnTo>
                  <a:lnTo>
                    <a:pt x="23" y="108"/>
                  </a:lnTo>
                  <a:lnTo>
                    <a:pt x="25" y="116"/>
                  </a:lnTo>
                  <a:lnTo>
                    <a:pt x="27" y="125"/>
                  </a:lnTo>
                  <a:lnTo>
                    <a:pt x="29" y="137"/>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30" name="Freeform 284"/>
            <p:cNvSpPr>
              <a:spLocks/>
            </p:cNvSpPr>
            <p:nvPr/>
          </p:nvSpPr>
          <p:spPr bwMode="auto">
            <a:xfrm>
              <a:off x="2390" y="1994"/>
              <a:ext cx="148" cy="134"/>
            </a:xfrm>
            <a:custGeom>
              <a:avLst/>
              <a:gdLst>
                <a:gd name="T0" fmla="*/ 94 w 148"/>
                <a:gd name="T1" fmla="*/ 32 h 123"/>
                <a:gd name="T2" fmla="*/ 92 w 148"/>
                <a:gd name="T3" fmla="*/ 79 h 123"/>
                <a:gd name="T4" fmla="*/ 88 w 148"/>
                <a:gd name="T5" fmla="*/ 80 h 123"/>
                <a:gd name="T6" fmla="*/ 82 w 148"/>
                <a:gd name="T7" fmla="*/ 82 h 123"/>
                <a:gd name="T8" fmla="*/ 73 w 148"/>
                <a:gd name="T9" fmla="*/ 84 h 123"/>
                <a:gd name="T10" fmla="*/ 69 w 148"/>
                <a:gd name="T11" fmla="*/ 86 h 123"/>
                <a:gd name="T12" fmla="*/ 71 w 148"/>
                <a:gd name="T13" fmla="*/ 90 h 123"/>
                <a:gd name="T14" fmla="*/ 73 w 148"/>
                <a:gd name="T15" fmla="*/ 92 h 123"/>
                <a:gd name="T16" fmla="*/ 73 w 148"/>
                <a:gd name="T17" fmla="*/ 96 h 123"/>
                <a:gd name="T18" fmla="*/ 75 w 148"/>
                <a:gd name="T19" fmla="*/ 100 h 123"/>
                <a:gd name="T20" fmla="*/ 75 w 148"/>
                <a:gd name="T21" fmla="*/ 102 h 123"/>
                <a:gd name="T22" fmla="*/ 75 w 148"/>
                <a:gd name="T23" fmla="*/ 107 h 123"/>
                <a:gd name="T24" fmla="*/ 77 w 148"/>
                <a:gd name="T25" fmla="*/ 113 h 123"/>
                <a:gd name="T26" fmla="*/ 77 w 148"/>
                <a:gd name="T27" fmla="*/ 117 h 123"/>
                <a:gd name="T28" fmla="*/ 17 w 148"/>
                <a:gd name="T29" fmla="*/ 119 h 123"/>
                <a:gd name="T30" fmla="*/ 15 w 148"/>
                <a:gd name="T31" fmla="*/ 119 h 123"/>
                <a:gd name="T32" fmla="*/ 15 w 148"/>
                <a:gd name="T33" fmla="*/ 121 h 123"/>
                <a:gd name="T34" fmla="*/ 13 w 148"/>
                <a:gd name="T35" fmla="*/ 123 h 123"/>
                <a:gd name="T36" fmla="*/ 9 w 148"/>
                <a:gd name="T37" fmla="*/ 123 h 123"/>
                <a:gd name="T38" fmla="*/ 6 w 148"/>
                <a:gd name="T39" fmla="*/ 123 h 123"/>
                <a:gd name="T40" fmla="*/ 2 w 148"/>
                <a:gd name="T41" fmla="*/ 123 h 123"/>
                <a:gd name="T42" fmla="*/ 0 w 148"/>
                <a:gd name="T43" fmla="*/ 121 h 123"/>
                <a:gd name="T44" fmla="*/ 0 w 148"/>
                <a:gd name="T45" fmla="*/ 117 h 123"/>
                <a:gd name="T46" fmla="*/ 2 w 148"/>
                <a:gd name="T47" fmla="*/ 113 h 123"/>
                <a:gd name="T48" fmla="*/ 4 w 148"/>
                <a:gd name="T49" fmla="*/ 111 h 123"/>
                <a:gd name="T50" fmla="*/ 6 w 148"/>
                <a:gd name="T51" fmla="*/ 107 h 123"/>
                <a:gd name="T52" fmla="*/ 9 w 148"/>
                <a:gd name="T53" fmla="*/ 104 h 123"/>
                <a:gd name="T54" fmla="*/ 13 w 148"/>
                <a:gd name="T55" fmla="*/ 98 h 123"/>
                <a:gd name="T56" fmla="*/ 15 w 148"/>
                <a:gd name="T57" fmla="*/ 92 h 123"/>
                <a:gd name="T58" fmla="*/ 15 w 148"/>
                <a:gd name="T59" fmla="*/ 86 h 123"/>
                <a:gd name="T60" fmla="*/ 19 w 148"/>
                <a:gd name="T61" fmla="*/ 79 h 123"/>
                <a:gd name="T62" fmla="*/ 23 w 148"/>
                <a:gd name="T63" fmla="*/ 75 h 123"/>
                <a:gd name="T64" fmla="*/ 27 w 148"/>
                <a:gd name="T65" fmla="*/ 73 h 123"/>
                <a:gd name="T66" fmla="*/ 31 w 148"/>
                <a:gd name="T67" fmla="*/ 69 h 123"/>
                <a:gd name="T68" fmla="*/ 38 w 148"/>
                <a:gd name="T69" fmla="*/ 63 h 123"/>
                <a:gd name="T70" fmla="*/ 44 w 148"/>
                <a:gd name="T71" fmla="*/ 48 h 123"/>
                <a:gd name="T72" fmla="*/ 48 w 148"/>
                <a:gd name="T73" fmla="*/ 32 h 123"/>
                <a:gd name="T74" fmla="*/ 56 w 148"/>
                <a:gd name="T75" fmla="*/ 21 h 123"/>
                <a:gd name="T76" fmla="*/ 63 w 148"/>
                <a:gd name="T77" fmla="*/ 13 h 123"/>
                <a:gd name="T78" fmla="*/ 63 w 148"/>
                <a:gd name="T79" fmla="*/ 9 h 123"/>
                <a:gd name="T80" fmla="*/ 65 w 148"/>
                <a:gd name="T81" fmla="*/ 6 h 123"/>
                <a:gd name="T82" fmla="*/ 69 w 148"/>
                <a:gd name="T83" fmla="*/ 2 h 123"/>
                <a:gd name="T84" fmla="*/ 148 w 148"/>
                <a:gd name="T85" fmla="*/ 0 h 123"/>
                <a:gd name="T86" fmla="*/ 148 w 148"/>
                <a:gd name="T87" fmla="*/ 4 h 123"/>
                <a:gd name="T88" fmla="*/ 148 w 148"/>
                <a:gd name="T89" fmla="*/ 13 h 123"/>
                <a:gd name="T90" fmla="*/ 148 w 148"/>
                <a:gd name="T91" fmla="*/ 25 h 123"/>
                <a:gd name="T92" fmla="*/ 148 w 148"/>
                <a:gd name="T93" fmla="*/ 3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48" h="123">
                  <a:moveTo>
                    <a:pt x="148" y="32"/>
                  </a:moveTo>
                  <a:lnTo>
                    <a:pt x="94" y="32"/>
                  </a:lnTo>
                  <a:lnTo>
                    <a:pt x="88" y="32"/>
                  </a:lnTo>
                  <a:lnTo>
                    <a:pt x="92" y="79"/>
                  </a:lnTo>
                  <a:lnTo>
                    <a:pt x="92" y="79"/>
                  </a:lnTo>
                  <a:lnTo>
                    <a:pt x="88" y="80"/>
                  </a:lnTo>
                  <a:lnTo>
                    <a:pt x="86" y="80"/>
                  </a:lnTo>
                  <a:lnTo>
                    <a:pt x="82" y="82"/>
                  </a:lnTo>
                  <a:lnTo>
                    <a:pt x="77" y="82"/>
                  </a:lnTo>
                  <a:lnTo>
                    <a:pt x="73" y="84"/>
                  </a:lnTo>
                  <a:lnTo>
                    <a:pt x="71" y="86"/>
                  </a:lnTo>
                  <a:lnTo>
                    <a:pt x="69" y="86"/>
                  </a:lnTo>
                  <a:lnTo>
                    <a:pt x="69" y="88"/>
                  </a:lnTo>
                  <a:lnTo>
                    <a:pt x="71" y="90"/>
                  </a:lnTo>
                  <a:lnTo>
                    <a:pt x="71" y="90"/>
                  </a:lnTo>
                  <a:lnTo>
                    <a:pt x="73" y="92"/>
                  </a:lnTo>
                  <a:lnTo>
                    <a:pt x="73" y="94"/>
                  </a:lnTo>
                  <a:lnTo>
                    <a:pt x="73" y="96"/>
                  </a:lnTo>
                  <a:lnTo>
                    <a:pt x="73" y="98"/>
                  </a:lnTo>
                  <a:lnTo>
                    <a:pt x="75" y="100"/>
                  </a:lnTo>
                  <a:lnTo>
                    <a:pt x="75" y="100"/>
                  </a:lnTo>
                  <a:lnTo>
                    <a:pt x="75" y="102"/>
                  </a:lnTo>
                  <a:lnTo>
                    <a:pt x="75" y="105"/>
                  </a:lnTo>
                  <a:lnTo>
                    <a:pt x="75" y="107"/>
                  </a:lnTo>
                  <a:lnTo>
                    <a:pt x="75" y="111"/>
                  </a:lnTo>
                  <a:lnTo>
                    <a:pt x="77" y="113"/>
                  </a:lnTo>
                  <a:lnTo>
                    <a:pt x="77" y="117"/>
                  </a:lnTo>
                  <a:lnTo>
                    <a:pt x="77" y="117"/>
                  </a:lnTo>
                  <a:lnTo>
                    <a:pt x="19" y="117"/>
                  </a:lnTo>
                  <a:lnTo>
                    <a:pt x="17" y="119"/>
                  </a:lnTo>
                  <a:lnTo>
                    <a:pt x="17" y="119"/>
                  </a:lnTo>
                  <a:lnTo>
                    <a:pt x="15" y="119"/>
                  </a:lnTo>
                  <a:lnTo>
                    <a:pt x="15" y="119"/>
                  </a:lnTo>
                  <a:lnTo>
                    <a:pt x="15" y="121"/>
                  </a:lnTo>
                  <a:lnTo>
                    <a:pt x="13" y="121"/>
                  </a:lnTo>
                  <a:lnTo>
                    <a:pt x="13" y="123"/>
                  </a:lnTo>
                  <a:lnTo>
                    <a:pt x="11" y="123"/>
                  </a:lnTo>
                  <a:lnTo>
                    <a:pt x="9" y="123"/>
                  </a:lnTo>
                  <a:lnTo>
                    <a:pt x="8" y="123"/>
                  </a:lnTo>
                  <a:lnTo>
                    <a:pt x="6" y="123"/>
                  </a:lnTo>
                  <a:lnTo>
                    <a:pt x="4" y="123"/>
                  </a:lnTo>
                  <a:lnTo>
                    <a:pt x="2" y="123"/>
                  </a:lnTo>
                  <a:lnTo>
                    <a:pt x="0" y="123"/>
                  </a:lnTo>
                  <a:lnTo>
                    <a:pt x="0" y="121"/>
                  </a:lnTo>
                  <a:lnTo>
                    <a:pt x="0" y="119"/>
                  </a:lnTo>
                  <a:lnTo>
                    <a:pt x="0" y="117"/>
                  </a:lnTo>
                  <a:lnTo>
                    <a:pt x="0" y="115"/>
                  </a:lnTo>
                  <a:lnTo>
                    <a:pt x="2" y="113"/>
                  </a:lnTo>
                  <a:lnTo>
                    <a:pt x="2" y="111"/>
                  </a:lnTo>
                  <a:lnTo>
                    <a:pt x="4" y="111"/>
                  </a:lnTo>
                  <a:lnTo>
                    <a:pt x="4" y="109"/>
                  </a:lnTo>
                  <a:lnTo>
                    <a:pt x="6" y="107"/>
                  </a:lnTo>
                  <a:lnTo>
                    <a:pt x="6" y="105"/>
                  </a:lnTo>
                  <a:lnTo>
                    <a:pt x="9" y="104"/>
                  </a:lnTo>
                  <a:lnTo>
                    <a:pt x="11" y="102"/>
                  </a:lnTo>
                  <a:lnTo>
                    <a:pt x="13" y="98"/>
                  </a:lnTo>
                  <a:lnTo>
                    <a:pt x="13" y="96"/>
                  </a:lnTo>
                  <a:lnTo>
                    <a:pt x="15" y="92"/>
                  </a:lnTo>
                  <a:lnTo>
                    <a:pt x="15" y="90"/>
                  </a:lnTo>
                  <a:lnTo>
                    <a:pt x="15" y="86"/>
                  </a:lnTo>
                  <a:lnTo>
                    <a:pt x="17" y="82"/>
                  </a:lnTo>
                  <a:lnTo>
                    <a:pt x="19" y="79"/>
                  </a:lnTo>
                  <a:lnTo>
                    <a:pt x="21" y="77"/>
                  </a:lnTo>
                  <a:lnTo>
                    <a:pt x="23" y="75"/>
                  </a:lnTo>
                  <a:lnTo>
                    <a:pt x="25" y="73"/>
                  </a:lnTo>
                  <a:lnTo>
                    <a:pt x="27" y="73"/>
                  </a:lnTo>
                  <a:lnTo>
                    <a:pt x="29" y="71"/>
                  </a:lnTo>
                  <a:lnTo>
                    <a:pt x="31" y="69"/>
                  </a:lnTo>
                  <a:lnTo>
                    <a:pt x="33" y="69"/>
                  </a:lnTo>
                  <a:lnTo>
                    <a:pt x="38" y="63"/>
                  </a:lnTo>
                  <a:lnTo>
                    <a:pt x="42" y="56"/>
                  </a:lnTo>
                  <a:lnTo>
                    <a:pt x="44" y="48"/>
                  </a:lnTo>
                  <a:lnTo>
                    <a:pt x="46" y="40"/>
                  </a:lnTo>
                  <a:lnTo>
                    <a:pt x="48" y="32"/>
                  </a:lnTo>
                  <a:lnTo>
                    <a:pt x="52" y="25"/>
                  </a:lnTo>
                  <a:lnTo>
                    <a:pt x="56" y="21"/>
                  </a:lnTo>
                  <a:lnTo>
                    <a:pt x="63" y="17"/>
                  </a:lnTo>
                  <a:lnTo>
                    <a:pt x="63" y="13"/>
                  </a:lnTo>
                  <a:lnTo>
                    <a:pt x="63" y="11"/>
                  </a:lnTo>
                  <a:lnTo>
                    <a:pt x="63" y="9"/>
                  </a:lnTo>
                  <a:lnTo>
                    <a:pt x="65" y="8"/>
                  </a:lnTo>
                  <a:lnTo>
                    <a:pt x="65" y="6"/>
                  </a:lnTo>
                  <a:lnTo>
                    <a:pt x="67" y="4"/>
                  </a:lnTo>
                  <a:lnTo>
                    <a:pt x="69" y="2"/>
                  </a:lnTo>
                  <a:lnTo>
                    <a:pt x="71" y="2"/>
                  </a:lnTo>
                  <a:lnTo>
                    <a:pt x="148" y="0"/>
                  </a:lnTo>
                  <a:lnTo>
                    <a:pt x="148" y="2"/>
                  </a:lnTo>
                  <a:lnTo>
                    <a:pt x="148" y="4"/>
                  </a:lnTo>
                  <a:lnTo>
                    <a:pt x="148" y="8"/>
                  </a:lnTo>
                  <a:lnTo>
                    <a:pt x="148" y="13"/>
                  </a:lnTo>
                  <a:lnTo>
                    <a:pt x="148" y="19"/>
                  </a:lnTo>
                  <a:lnTo>
                    <a:pt x="148" y="25"/>
                  </a:lnTo>
                  <a:lnTo>
                    <a:pt x="148" y="29"/>
                  </a:lnTo>
                  <a:lnTo>
                    <a:pt x="148" y="32"/>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31" name="Freeform 285"/>
            <p:cNvSpPr>
              <a:spLocks/>
            </p:cNvSpPr>
            <p:nvPr/>
          </p:nvSpPr>
          <p:spPr bwMode="auto">
            <a:xfrm>
              <a:off x="2367" y="1242"/>
              <a:ext cx="125" cy="60"/>
            </a:xfrm>
            <a:custGeom>
              <a:avLst/>
              <a:gdLst>
                <a:gd name="T0" fmla="*/ 8 w 125"/>
                <a:gd name="T1" fmla="*/ 15 h 55"/>
                <a:gd name="T2" fmla="*/ 8 w 125"/>
                <a:gd name="T3" fmla="*/ 17 h 55"/>
                <a:gd name="T4" fmla="*/ 9 w 125"/>
                <a:gd name="T5" fmla="*/ 17 h 55"/>
                <a:gd name="T6" fmla="*/ 11 w 125"/>
                <a:gd name="T7" fmla="*/ 15 h 55"/>
                <a:gd name="T8" fmla="*/ 11 w 125"/>
                <a:gd name="T9" fmla="*/ 13 h 55"/>
                <a:gd name="T10" fmla="*/ 13 w 125"/>
                <a:gd name="T11" fmla="*/ 11 h 55"/>
                <a:gd name="T12" fmla="*/ 19 w 125"/>
                <a:gd name="T13" fmla="*/ 11 h 55"/>
                <a:gd name="T14" fmla="*/ 21 w 125"/>
                <a:gd name="T15" fmla="*/ 11 h 55"/>
                <a:gd name="T16" fmla="*/ 21 w 125"/>
                <a:gd name="T17" fmla="*/ 5 h 55"/>
                <a:gd name="T18" fmla="*/ 19 w 125"/>
                <a:gd name="T19" fmla="*/ 4 h 55"/>
                <a:gd name="T20" fmla="*/ 17 w 125"/>
                <a:gd name="T21" fmla="*/ 2 h 55"/>
                <a:gd name="T22" fmla="*/ 25 w 125"/>
                <a:gd name="T23" fmla="*/ 5 h 55"/>
                <a:gd name="T24" fmla="*/ 31 w 125"/>
                <a:gd name="T25" fmla="*/ 15 h 55"/>
                <a:gd name="T26" fmla="*/ 38 w 125"/>
                <a:gd name="T27" fmla="*/ 21 h 55"/>
                <a:gd name="T28" fmla="*/ 48 w 125"/>
                <a:gd name="T29" fmla="*/ 17 h 55"/>
                <a:gd name="T30" fmla="*/ 56 w 125"/>
                <a:gd name="T31" fmla="*/ 9 h 55"/>
                <a:gd name="T32" fmla="*/ 59 w 125"/>
                <a:gd name="T33" fmla="*/ 5 h 55"/>
                <a:gd name="T34" fmla="*/ 61 w 125"/>
                <a:gd name="T35" fmla="*/ 7 h 55"/>
                <a:gd name="T36" fmla="*/ 61 w 125"/>
                <a:gd name="T37" fmla="*/ 9 h 55"/>
                <a:gd name="T38" fmla="*/ 98 w 125"/>
                <a:gd name="T39" fmla="*/ 2 h 55"/>
                <a:gd name="T40" fmla="*/ 102 w 125"/>
                <a:gd name="T41" fmla="*/ 5 h 55"/>
                <a:gd name="T42" fmla="*/ 103 w 125"/>
                <a:gd name="T43" fmla="*/ 7 h 55"/>
                <a:gd name="T44" fmla="*/ 107 w 125"/>
                <a:gd name="T45" fmla="*/ 7 h 55"/>
                <a:gd name="T46" fmla="*/ 111 w 125"/>
                <a:gd name="T47" fmla="*/ 7 h 55"/>
                <a:gd name="T48" fmla="*/ 115 w 125"/>
                <a:gd name="T49" fmla="*/ 5 h 55"/>
                <a:gd name="T50" fmla="*/ 115 w 125"/>
                <a:gd name="T51" fmla="*/ 7 h 55"/>
                <a:gd name="T52" fmla="*/ 115 w 125"/>
                <a:gd name="T53" fmla="*/ 9 h 55"/>
                <a:gd name="T54" fmla="*/ 115 w 125"/>
                <a:gd name="T55" fmla="*/ 11 h 55"/>
                <a:gd name="T56" fmla="*/ 119 w 125"/>
                <a:gd name="T57" fmla="*/ 15 h 55"/>
                <a:gd name="T58" fmla="*/ 123 w 125"/>
                <a:gd name="T59" fmla="*/ 19 h 55"/>
                <a:gd name="T60" fmla="*/ 125 w 125"/>
                <a:gd name="T61" fmla="*/ 27 h 55"/>
                <a:gd name="T62" fmla="*/ 121 w 125"/>
                <a:gd name="T63" fmla="*/ 30 h 55"/>
                <a:gd name="T64" fmla="*/ 117 w 125"/>
                <a:gd name="T65" fmla="*/ 32 h 55"/>
                <a:gd name="T66" fmla="*/ 113 w 125"/>
                <a:gd name="T67" fmla="*/ 36 h 55"/>
                <a:gd name="T68" fmla="*/ 107 w 125"/>
                <a:gd name="T69" fmla="*/ 36 h 55"/>
                <a:gd name="T70" fmla="*/ 103 w 125"/>
                <a:gd name="T71" fmla="*/ 38 h 55"/>
                <a:gd name="T72" fmla="*/ 84 w 125"/>
                <a:gd name="T73" fmla="*/ 44 h 55"/>
                <a:gd name="T74" fmla="*/ 65 w 125"/>
                <a:gd name="T75" fmla="*/ 53 h 55"/>
                <a:gd name="T76" fmla="*/ 52 w 125"/>
                <a:gd name="T77" fmla="*/ 55 h 55"/>
                <a:gd name="T78" fmla="*/ 50 w 125"/>
                <a:gd name="T79" fmla="*/ 53 h 55"/>
                <a:gd name="T80" fmla="*/ 48 w 125"/>
                <a:gd name="T81" fmla="*/ 50 h 55"/>
                <a:gd name="T82" fmla="*/ 48 w 125"/>
                <a:gd name="T83" fmla="*/ 48 h 55"/>
                <a:gd name="T84" fmla="*/ 44 w 125"/>
                <a:gd name="T85" fmla="*/ 48 h 55"/>
                <a:gd name="T86" fmla="*/ 38 w 125"/>
                <a:gd name="T87" fmla="*/ 50 h 55"/>
                <a:gd name="T88" fmla="*/ 27 w 125"/>
                <a:gd name="T89" fmla="*/ 46 h 55"/>
                <a:gd name="T90" fmla="*/ 21 w 125"/>
                <a:gd name="T91" fmla="*/ 40 h 55"/>
                <a:gd name="T92" fmla="*/ 19 w 125"/>
                <a:gd name="T93" fmla="*/ 32 h 55"/>
                <a:gd name="T94" fmla="*/ 9 w 125"/>
                <a:gd name="T95" fmla="*/ 30 h 55"/>
                <a:gd name="T96" fmla="*/ 2 w 125"/>
                <a:gd name="T97" fmla="*/ 32 h 55"/>
                <a:gd name="T98" fmla="*/ 4 w 125"/>
                <a:gd name="T99" fmla="*/ 27 h 55"/>
                <a:gd name="T100" fmla="*/ 13 w 125"/>
                <a:gd name="T101" fmla="*/ 27 h 55"/>
                <a:gd name="T102" fmla="*/ 21 w 125"/>
                <a:gd name="T103" fmla="*/ 25 h 55"/>
                <a:gd name="T104" fmla="*/ 17 w 125"/>
                <a:gd name="T105" fmla="*/ 23 h 55"/>
                <a:gd name="T106" fmla="*/ 9 w 125"/>
                <a:gd name="T107" fmla="*/ 21 h 55"/>
                <a:gd name="T108" fmla="*/ 0 w 125"/>
                <a:gd name="T109" fmla="*/ 19 h 55"/>
                <a:gd name="T110" fmla="*/ 4 w 125"/>
                <a:gd name="T111" fmla="*/ 19 h 55"/>
                <a:gd name="T112" fmla="*/ 6 w 125"/>
                <a:gd name="T113" fmla="*/ 1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5" h="55">
                  <a:moveTo>
                    <a:pt x="8" y="13"/>
                  </a:moveTo>
                  <a:lnTo>
                    <a:pt x="8" y="13"/>
                  </a:lnTo>
                  <a:lnTo>
                    <a:pt x="8" y="15"/>
                  </a:lnTo>
                  <a:lnTo>
                    <a:pt x="8" y="15"/>
                  </a:lnTo>
                  <a:lnTo>
                    <a:pt x="8" y="15"/>
                  </a:lnTo>
                  <a:lnTo>
                    <a:pt x="8" y="17"/>
                  </a:lnTo>
                  <a:lnTo>
                    <a:pt x="9" y="17"/>
                  </a:lnTo>
                  <a:lnTo>
                    <a:pt x="9" y="17"/>
                  </a:lnTo>
                  <a:lnTo>
                    <a:pt x="9" y="17"/>
                  </a:lnTo>
                  <a:lnTo>
                    <a:pt x="9" y="17"/>
                  </a:lnTo>
                  <a:lnTo>
                    <a:pt x="9" y="17"/>
                  </a:lnTo>
                  <a:lnTo>
                    <a:pt x="11" y="15"/>
                  </a:lnTo>
                  <a:lnTo>
                    <a:pt x="11" y="15"/>
                  </a:lnTo>
                  <a:lnTo>
                    <a:pt x="11" y="13"/>
                  </a:lnTo>
                  <a:lnTo>
                    <a:pt x="11" y="13"/>
                  </a:lnTo>
                  <a:lnTo>
                    <a:pt x="11" y="13"/>
                  </a:lnTo>
                  <a:lnTo>
                    <a:pt x="11" y="11"/>
                  </a:lnTo>
                  <a:lnTo>
                    <a:pt x="13" y="11"/>
                  </a:lnTo>
                  <a:lnTo>
                    <a:pt x="15" y="11"/>
                  </a:lnTo>
                  <a:lnTo>
                    <a:pt x="17" y="11"/>
                  </a:lnTo>
                  <a:lnTo>
                    <a:pt x="19" y="11"/>
                  </a:lnTo>
                  <a:lnTo>
                    <a:pt x="19" y="11"/>
                  </a:lnTo>
                  <a:lnTo>
                    <a:pt x="21" y="11"/>
                  </a:lnTo>
                  <a:lnTo>
                    <a:pt x="21" y="11"/>
                  </a:lnTo>
                  <a:lnTo>
                    <a:pt x="23" y="11"/>
                  </a:lnTo>
                  <a:lnTo>
                    <a:pt x="23" y="5"/>
                  </a:lnTo>
                  <a:lnTo>
                    <a:pt x="21" y="5"/>
                  </a:lnTo>
                  <a:lnTo>
                    <a:pt x="21" y="5"/>
                  </a:lnTo>
                  <a:lnTo>
                    <a:pt x="19" y="5"/>
                  </a:lnTo>
                  <a:lnTo>
                    <a:pt x="19" y="4"/>
                  </a:lnTo>
                  <a:lnTo>
                    <a:pt x="19" y="4"/>
                  </a:lnTo>
                  <a:lnTo>
                    <a:pt x="17" y="2"/>
                  </a:lnTo>
                  <a:lnTo>
                    <a:pt x="17" y="2"/>
                  </a:lnTo>
                  <a:lnTo>
                    <a:pt x="17" y="0"/>
                  </a:lnTo>
                  <a:lnTo>
                    <a:pt x="21" y="2"/>
                  </a:lnTo>
                  <a:lnTo>
                    <a:pt x="25" y="5"/>
                  </a:lnTo>
                  <a:lnTo>
                    <a:pt x="27" y="9"/>
                  </a:lnTo>
                  <a:lnTo>
                    <a:pt x="29" y="13"/>
                  </a:lnTo>
                  <a:lnTo>
                    <a:pt x="31" y="15"/>
                  </a:lnTo>
                  <a:lnTo>
                    <a:pt x="32" y="19"/>
                  </a:lnTo>
                  <a:lnTo>
                    <a:pt x="34" y="21"/>
                  </a:lnTo>
                  <a:lnTo>
                    <a:pt x="38" y="21"/>
                  </a:lnTo>
                  <a:lnTo>
                    <a:pt x="42" y="21"/>
                  </a:lnTo>
                  <a:lnTo>
                    <a:pt x="46" y="19"/>
                  </a:lnTo>
                  <a:lnTo>
                    <a:pt x="48" y="17"/>
                  </a:lnTo>
                  <a:lnTo>
                    <a:pt x="50" y="15"/>
                  </a:lnTo>
                  <a:lnTo>
                    <a:pt x="54" y="11"/>
                  </a:lnTo>
                  <a:lnTo>
                    <a:pt x="56" y="9"/>
                  </a:lnTo>
                  <a:lnTo>
                    <a:pt x="57" y="7"/>
                  </a:lnTo>
                  <a:lnTo>
                    <a:pt x="59" y="5"/>
                  </a:lnTo>
                  <a:lnTo>
                    <a:pt x="59" y="5"/>
                  </a:lnTo>
                  <a:lnTo>
                    <a:pt x="59" y="7"/>
                  </a:lnTo>
                  <a:lnTo>
                    <a:pt x="61" y="7"/>
                  </a:lnTo>
                  <a:lnTo>
                    <a:pt x="61" y="7"/>
                  </a:lnTo>
                  <a:lnTo>
                    <a:pt x="61" y="9"/>
                  </a:lnTo>
                  <a:lnTo>
                    <a:pt x="61" y="9"/>
                  </a:lnTo>
                  <a:lnTo>
                    <a:pt x="61" y="9"/>
                  </a:lnTo>
                  <a:lnTo>
                    <a:pt x="61" y="9"/>
                  </a:lnTo>
                  <a:lnTo>
                    <a:pt x="82" y="9"/>
                  </a:lnTo>
                  <a:lnTo>
                    <a:pt x="98" y="2"/>
                  </a:lnTo>
                  <a:lnTo>
                    <a:pt x="98" y="4"/>
                  </a:lnTo>
                  <a:lnTo>
                    <a:pt x="100" y="4"/>
                  </a:lnTo>
                  <a:lnTo>
                    <a:pt x="102" y="5"/>
                  </a:lnTo>
                  <a:lnTo>
                    <a:pt x="102" y="5"/>
                  </a:lnTo>
                  <a:lnTo>
                    <a:pt x="103" y="7"/>
                  </a:lnTo>
                  <a:lnTo>
                    <a:pt x="103" y="7"/>
                  </a:lnTo>
                  <a:lnTo>
                    <a:pt x="105" y="7"/>
                  </a:lnTo>
                  <a:lnTo>
                    <a:pt x="107" y="7"/>
                  </a:lnTo>
                  <a:lnTo>
                    <a:pt x="107" y="7"/>
                  </a:lnTo>
                  <a:lnTo>
                    <a:pt x="109" y="7"/>
                  </a:lnTo>
                  <a:lnTo>
                    <a:pt x="109" y="7"/>
                  </a:lnTo>
                  <a:lnTo>
                    <a:pt x="111" y="7"/>
                  </a:lnTo>
                  <a:lnTo>
                    <a:pt x="111" y="7"/>
                  </a:lnTo>
                  <a:lnTo>
                    <a:pt x="113" y="5"/>
                  </a:lnTo>
                  <a:lnTo>
                    <a:pt x="115" y="5"/>
                  </a:lnTo>
                  <a:lnTo>
                    <a:pt x="115" y="5"/>
                  </a:lnTo>
                  <a:lnTo>
                    <a:pt x="115" y="7"/>
                  </a:lnTo>
                  <a:lnTo>
                    <a:pt x="115" y="7"/>
                  </a:lnTo>
                  <a:lnTo>
                    <a:pt x="115" y="7"/>
                  </a:lnTo>
                  <a:lnTo>
                    <a:pt x="115" y="9"/>
                  </a:lnTo>
                  <a:lnTo>
                    <a:pt x="115" y="9"/>
                  </a:lnTo>
                  <a:lnTo>
                    <a:pt x="115" y="11"/>
                  </a:lnTo>
                  <a:lnTo>
                    <a:pt x="115" y="11"/>
                  </a:lnTo>
                  <a:lnTo>
                    <a:pt x="115" y="11"/>
                  </a:lnTo>
                  <a:lnTo>
                    <a:pt x="115" y="13"/>
                  </a:lnTo>
                  <a:lnTo>
                    <a:pt x="117" y="15"/>
                  </a:lnTo>
                  <a:lnTo>
                    <a:pt x="119" y="15"/>
                  </a:lnTo>
                  <a:lnTo>
                    <a:pt x="121" y="17"/>
                  </a:lnTo>
                  <a:lnTo>
                    <a:pt x="121" y="19"/>
                  </a:lnTo>
                  <a:lnTo>
                    <a:pt x="123" y="19"/>
                  </a:lnTo>
                  <a:lnTo>
                    <a:pt x="125" y="21"/>
                  </a:lnTo>
                  <a:lnTo>
                    <a:pt x="125" y="23"/>
                  </a:lnTo>
                  <a:lnTo>
                    <a:pt x="125" y="27"/>
                  </a:lnTo>
                  <a:lnTo>
                    <a:pt x="125" y="27"/>
                  </a:lnTo>
                  <a:lnTo>
                    <a:pt x="123" y="29"/>
                  </a:lnTo>
                  <a:lnTo>
                    <a:pt x="121" y="30"/>
                  </a:lnTo>
                  <a:lnTo>
                    <a:pt x="121" y="30"/>
                  </a:lnTo>
                  <a:lnTo>
                    <a:pt x="119" y="32"/>
                  </a:lnTo>
                  <a:lnTo>
                    <a:pt x="117" y="32"/>
                  </a:lnTo>
                  <a:lnTo>
                    <a:pt x="117" y="34"/>
                  </a:lnTo>
                  <a:lnTo>
                    <a:pt x="115" y="34"/>
                  </a:lnTo>
                  <a:lnTo>
                    <a:pt x="113" y="36"/>
                  </a:lnTo>
                  <a:lnTo>
                    <a:pt x="111" y="36"/>
                  </a:lnTo>
                  <a:lnTo>
                    <a:pt x="109" y="36"/>
                  </a:lnTo>
                  <a:lnTo>
                    <a:pt x="107" y="36"/>
                  </a:lnTo>
                  <a:lnTo>
                    <a:pt x="107" y="36"/>
                  </a:lnTo>
                  <a:lnTo>
                    <a:pt x="105" y="36"/>
                  </a:lnTo>
                  <a:lnTo>
                    <a:pt x="103" y="38"/>
                  </a:lnTo>
                  <a:lnTo>
                    <a:pt x="96" y="40"/>
                  </a:lnTo>
                  <a:lnTo>
                    <a:pt x="90" y="42"/>
                  </a:lnTo>
                  <a:lnTo>
                    <a:pt x="84" y="44"/>
                  </a:lnTo>
                  <a:lnTo>
                    <a:pt x="79" y="48"/>
                  </a:lnTo>
                  <a:lnTo>
                    <a:pt x="73" y="50"/>
                  </a:lnTo>
                  <a:lnTo>
                    <a:pt x="65" y="53"/>
                  </a:lnTo>
                  <a:lnTo>
                    <a:pt x="59" y="53"/>
                  </a:lnTo>
                  <a:lnTo>
                    <a:pt x="52" y="55"/>
                  </a:lnTo>
                  <a:lnTo>
                    <a:pt x="52" y="55"/>
                  </a:lnTo>
                  <a:lnTo>
                    <a:pt x="50" y="53"/>
                  </a:lnTo>
                  <a:lnTo>
                    <a:pt x="50" y="53"/>
                  </a:lnTo>
                  <a:lnTo>
                    <a:pt x="50" y="53"/>
                  </a:lnTo>
                  <a:lnTo>
                    <a:pt x="50" y="52"/>
                  </a:lnTo>
                  <a:lnTo>
                    <a:pt x="48" y="52"/>
                  </a:lnTo>
                  <a:lnTo>
                    <a:pt x="48" y="50"/>
                  </a:lnTo>
                  <a:lnTo>
                    <a:pt x="48" y="50"/>
                  </a:lnTo>
                  <a:lnTo>
                    <a:pt x="48" y="48"/>
                  </a:lnTo>
                  <a:lnTo>
                    <a:pt x="48" y="48"/>
                  </a:lnTo>
                  <a:lnTo>
                    <a:pt x="46" y="48"/>
                  </a:lnTo>
                  <a:lnTo>
                    <a:pt x="44" y="48"/>
                  </a:lnTo>
                  <a:lnTo>
                    <a:pt x="44" y="48"/>
                  </a:lnTo>
                  <a:lnTo>
                    <a:pt x="42" y="50"/>
                  </a:lnTo>
                  <a:lnTo>
                    <a:pt x="40" y="50"/>
                  </a:lnTo>
                  <a:lnTo>
                    <a:pt x="38" y="50"/>
                  </a:lnTo>
                  <a:lnTo>
                    <a:pt x="34" y="48"/>
                  </a:lnTo>
                  <a:lnTo>
                    <a:pt x="31" y="46"/>
                  </a:lnTo>
                  <a:lnTo>
                    <a:pt x="27" y="46"/>
                  </a:lnTo>
                  <a:lnTo>
                    <a:pt x="25" y="44"/>
                  </a:lnTo>
                  <a:lnTo>
                    <a:pt x="23" y="42"/>
                  </a:lnTo>
                  <a:lnTo>
                    <a:pt x="21" y="40"/>
                  </a:lnTo>
                  <a:lnTo>
                    <a:pt x="21" y="36"/>
                  </a:lnTo>
                  <a:lnTo>
                    <a:pt x="23" y="34"/>
                  </a:lnTo>
                  <a:lnTo>
                    <a:pt x="19" y="32"/>
                  </a:lnTo>
                  <a:lnTo>
                    <a:pt x="17" y="32"/>
                  </a:lnTo>
                  <a:lnTo>
                    <a:pt x="13" y="32"/>
                  </a:lnTo>
                  <a:lnTo>
                    <a:pt x="9" y="30"/>
                  </a:lnTo>
                  <a:lnTo>
                    <a:pt x="8" y="30"/>
                  </a:lnTo>
                  <a:lnTo>
                    <a:pt x="4" y="30"/>
                  </a:lnTo>
                  <a:lnTo>
                    <a:pt x="2" y="32"/>
                  </a:lnTo>
                  <a:lnTo>
                    <a:pt x="0" y="34"/>
                  </a:lnTo>
                  <a:lnTo>
                    <a:pt x="0" y="25"/>
                  </a:lnTo>
                  <a:lnTo>
                    <a:pt x="4" y="27"/>
                  </a:lnTo>
                  <a:lnTo>
                    <a:pt x="8" y="27"/>
                  </a:lnTo>
                  <a:lnTo>
                    <a:pt x="11" y="27"/>
                  </a:lnTo>
                  <a:lnTo>
                    <a:pt x="13" y="27"/>
                  </a:lnTo>
                  <a:lnTo>
                    <a:pt x="17" y="27"/>
                  </a:lnTo>
                  <a:lnTo>
                    <a:pt x="19" y="25"/>
                  </a:lnTo>
                  <a:lnTo>
                    <a:pt x="21" y="25"/>
                  </a:lnTo>
                  <a:lnTo>
                    <a:pt x="23" y="23"/>
                  </a:lnTo>
                  <a:lnTo>
                    <a:pt x="19" y="23"/>
                  </a:lnTo>
                  <a:lnTo>
                    <a:pt x="17" y="23"/>
                  </a:lnTo>
                  <a:lnTo>
                    <a:pt x="15" y="21"/>
                  </a:lnTo>
                  <a:lnTo>
                    <a:pt x="11" y="21"/>
                  </a:lnTo>
                  <a:lnTo>
                    <a:pt x="9" y="21"/>
                  </a:lnTo>
                  <a:lnTo>
                    <a:pt x="6" y="21"/>
                  </a:lnTo>
                  <a:lnTo>
                    <a:pt x="2" y="19"/>
                  </a:lnTo>
                  <a:lnTo>
                    <a:pt x="0" y="19"/>
                  </a:lnTo>
                  <a:lnTo>
                    <a:pt x="0" y="19"/>
                  </a:lnTo>
                  <a:lnTo>
                    <a:pt x="2" y="19"/>
                  </a:lnTo>
                  <a:lnTo>
                    <a:pt x="4" y="19"/>
                  </a:lnTo>
                  <a:lnTo>
                    <a:pt x="4" y="17"/>
                  </a:lnTo>
                  <a:lnTo>
                    <a:pt x="6" y="17"/>
                  </a:lnTo>
                  <a:lnTo>
                    <a:pt x="6" y="15"/>
                  </a:lnTo>
                  <a:lnTo>
                    <a:pt x="6" y="15"/>
                  </a:lnTo>
                  <a:lnTo>
                    <a:pt x="8" y="13"/>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32" name="Freeform 286"/>
            <p:cNvSpPr>
              <a:spLocks/>
            </p:cNvSpPr>
            <p:nvPr/>
          </p:nvSpPr>
          <p:spPr bwMode="auto">
            <a:xfrm>
              <a:off x="2902" y="1394"/>
              <a:ext cx="16" cy="17"/>
            </a:xfrm>
            <a:custGeom>
              <a:avLst/>
              <a:gdLst>
                <a:gd name="T0" fmla="*/ 0 w 16"/>
                <a:gd name="T1" fmla="*/ 11 h 15"/>
                <a:gd name="T2" fmla="*/ 0 w 16"/>
                <a:gd name="T3" fmla="*/ 9 h 15"/>
                <a:gd name="T4" fmla="*/ 0 w 16"/>
                <a:gd name="T5" fmla="*/ 9 h 15"/>
                <a:gd name="T6" fmla="*/ 2 w 16"/>
                <a:gd name="T7" fmla="*/ 8 h 15"/>
                <a:gd name="T8" fmla="*/ 4 w 16"/>
                <a:gd name="T9" fmla="*/ 6 h 15"/>
                <a:gd name="T10" fmla="*/ 4 w 16"/>
                <a:gd name="T11" fmla="*/ 4 h 15"/>
                <a:gd name="T12" fmla="*/ 6 w 16"/>
                <a:gd name="T13" fmla="*/ 2 h 15"/>
                <a:gd name="T14" fmla="*/ 8 w 16"/>
                <a:gd name="T15" fmla="*/ 0 h 15"/>
                <a:gd name="T16" fmla="*/ 10 w 16"/>
                <a:gd name="T17" fmla="*/ 0 h 15"/>
                <a:gd name="T18" fmla="*/ 10 w 16"/>
                <a:gd name="T19" fmla="*/ 0 h 15"/>
                <a:gd name="T20" fmla="*/ 10 w 16"/>
                <a:gd name="T21" fmla="*/ 2 h 15"/>
                <a:gd name="T22" fmla="*/ 12 w 16"/>
                <a:gd name="T23" fmla="*/ 2 h 15"/>
                <a:gd name="T24" fmla="*/ 12 w 16"/>
                <a:gd name="T25" fmla="*/ 2 h 15"/>
                <a:gd name="T26" fmla="*/ 14 w 16"/>
                <a:gd name="T27" fmla="*/ 4 h 15"/>
                <a:gd name="T28" fmla="*/ 14 w 16"/>
                <a:gd name="T29" fmla="*/ 4 h 15"/>
                <a:gd name="T30" fmla="*/ 16 w 16"/>
                <a:gd name="T31" fmla="*/ 4 h 15"/>
                <a:gd name="T32" fmla="*/ 16 w 16"/>
                <a:gd name="T33" fmla="*/ 6 h 15"/>
                <a:gd name="T34" fmla="*/ 16 w 16"/>
                <a:gd name="T35" fmla="*/ 8 h 15"/>
                <a:gd name="T36" fmla="*/ 14 w 16"/>
                <a:gd name="T37" fmla="*/ 9 h 15"/>
                <a:gd name="T38" fmla="*/ 14 w 16"/>
                <a:gd name="T39" fmla="*/ 11 h 15"/>
                <a:gd name="T40" fmla="*/ 12 w 16"/>
                <a:gd name="T41" fmla="*/ 13 h 15"/>
                <a:gd name="T42" fmla="*/ 10 w 16"/>
                <a:gd name="T43" fmla="*/ 15 h 15"/>
                <a:gd name="T44" fmla="*/ 6 w 16"/>
                <a:gd name="T45" fmla="*/ 15 h 15"/>
                <a:gd name="T46" fmla="*/ 4 w 16"/>
                <a:gd name="T47" fmla="*/ 15 h 15"/>
                <a:gd name="T48" fmla="*/ 0 w 16"/>
                <a:gd name="T49" fmla="*/ 1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 h="15">
                  <a:moveTo>
                    <a:pt x="0" y="11"/>
                  </a:moveTo>
                  <a:lnTo>
                    <a:pt x="0" y="9"/>
                  </a:lnTo>
                  <a:lnTo>
                    <a:pt x="0" y="9"/>
                  </a:lnTo>
                  <a:lnTo>
                    <a:pt x="2" y="8"/>
                  </a:lnTo>
                  <a:lnTo>
                    <a:pt x="4" y="6"/>
                  </a:lnTo>
                  <a:lnTo>
                    <a:pt x="4" y="4"/>
                  </a:lnTo>
                  <a:lnTo>
                    <a:pt x="6" y="2"/>
                  </a:lnTo>
                  <a:lnTo>
                    <a:pt x="8" y="0"/>
                  </a:lnTo>
                  <a:lnTo>
                    <a:pt x="10" y="0"/>
                  </a:lnTo>
                  <a:lnTo>
                    <a:pt x="10" y="0"/>
                  </a:lnTo>
                  <a:lnTo>
                    <a:pt x="10" y="2"/>
                  </a:lnTo>
                  <a:lnTo>
                    <a:pt x="12" y="2"/>
                  </a:lnTo>
                  <a:lnTo>
                    <a:pt x="12" y="2"/>
                  </a:lnTo>
                  <a:lnTo>
                    <a:pt x="14" y="4"/>
                  </a:lnTo>
                  <a:lnTo>
                    <a:pt x="14" y="4"/>
                  </a:lnTo>
                  <a:lnTo>
                    <a:pt x="16" y="4"/>
                  </a:lnTo>
                  <a:lnTo>
                    <a:pt x="16" y="6"/>
                  </a:lnTo>
                  <a:lnTo>
                    <a:pt x="16" y="8"/>
                  </a:lnTo>
                  <a:lnTo>
                    <a:pt x="14" y="9"/>
                  </a:lnTo>
                  <a:lnTo>
                    <a:pt x="14" y="11"/>
                  </a:lnTo>
                  <a:lnTo>
                    <a:pt x="12" y="13"/>
                  </a:lnTo>
                  <a:lnTo>
                    <a:pt x="10" y="15"/>
                  </a:lnTo>
                  <a:lnTo>
                    <a:pt x="6" y="15"/>
                  </a:lnTo>
                  <a:lnTo>
                    <a:pt x="4" y="15"/>
                  </a:lnTo>
                  <a:lnTo>
                    <a:pt x="0" y="11"/>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33" name="Freeform 287"/>
            <p:cNvSpPr>
              <a:spLocks/>
            </p:cNvSpPr>
            <p:nvPr/>
          </p:nvSpPr>
          <p:spPr bwMode="auto">
            <a:xfrm>
              <a:off x="3227" y="1187"/>
              <a:ext cx="26" cy="19"/>
            </a:xfrm>
            <a:custGeom>
              <a:avLst/>
              <a:gdLst>
                <a:gd name="T0" fmla="*/ 13 w 26"/>
                <a:gd name="T1" fmla="*/ 2 h 17"/>
                <a:gd name="T2" fmla="*/ 15 w 26"/>
                <a:gd name="T3" fmla="*/ 0 h 17"/>
                <a:gd name="T4" fmla="*/ 17 w 26"/>
                <a:gd name="T5" fmla="*/ 0 h 17"/>
                <a:gd name="T6" fmla="*/ 19 w 26"/>
                <a:gd name="T7" fmla="*/ 2 h 17"/>
                <a:gd name="T8" fmla="*/ 21 w 26"/>
                <a:gd name="T9" fmla="*/ 4 h 17"/>
                <a:gd name="T10" fmla="*/ 21 w 26"/>
                <a:gd name="T11" fmla="*/ 6 h 17"/>
                <a:gd name="T12" fmla="*/ 23 w 26"/>
                <a:gd name="T13" fmla="*/ 7 h 17"/>
                <a:gd name="T14" fmla="*/ 24 w 26"/>
                <a:gd name="T15" fmla="*/ 9 h 17"/>
                <a:gd name="T16" fmla="*/ 26 w 26"/>
                <a:gd name="T17" fmla="*/ 11 h 17"/>
                <a:gd name="T18" fmla="*/ 24 w 26"/>
                <a:gd name="T19" fmla="*/ 13 h 17"/>
                <a:gd name="T20" fmla="*/ 23 w 26"/>
                <a:gd name="T21" fmla="*/ 15 h 17"/>
                <a:gd name="T22" fmla="*/ 21 w 26"/>
                <a:gd name="T23" fmla="*/ 15 h 17"/>
                <a:gd name="T24" fmla="*/ 17 w 26"/>
                <a:gd name="T25" fmla="*/ 17 h 17"/>
                <a:gd name="T26" fmla="*/ 13 w 26"/>
                <a:gd name="T27" fmla="*/ 17 h 17"/>
                <a:gd name="T28" fmla="*/ 7 w 26"/>
                <a:gd name="T29" fmla="*/ 15 h 17"/>
                <a:gd name="T30" fmla="*/ 3 w 26"/>
                <a:gd name="T31" fmla="*/ 15 h 17"/>
                <a:gd name="T32" fmla="*/ 0 w 26"/>
                <a:gd name="T33" fmla="*/ 13 h 17"/>
                <a:gd name="T34" fmla="*/ 0 w 26"/>
                <a:gd name="T35" fmla="*/ 11 h 17"/>
                <a:gd name="T36" fmla="*/ 0 w 26"/>
                <a:gd name="T37" fmla="*/ 11 h 17"/>
                <a:gd name="T38" fmla="*/ 1 w 26"/>
                <a:gd name="T39" fmla="*/ 9 h 17"/>
                <a:gd name="T40" fmla="*/ 5 w 26"/>
                <a:gd name="T41" fmla="*/ 7 h 17"/>
                <a:gd name="T42" fmla="*/ 7 w 26"/>
                <a:gd name="T43" fmla="*/ 6 h 17"/>
                <a:gd name="T44" fmla="*/ 9 w 26"/>
                <a:gd name="T45" fmla="*/ 4 h 17"/>
                <a:gd name="T46" fmla="*/ 11 w 26"/>
                <a:gd name="T47" fmla="*/ 2 h 17"/>
                <a:gd name="T48" fmla="*/ 13 w 26"/>
                <a:gd name="T49"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6" h="17">
                  <a:moveTo>
                    <a:pt x="13" y="2"/>
                  </a:moveTo>
                  <a:lnTo>
                    <a:pt x="15" y="0"/>
                  </a:lnTo>
                  <a:lnTo>
                    <a:pt x="17" y="0"/>
                  </a:lnTo>
                  <a:lnTo>
                    <a:pt x="19" y="2"/>
                  </a:lnTo>
                  <a:lnTo>
                    <a:pt x="21" y="4"/>
                  </a:lnTo>
                  <a:lnTo>
                    <a:pt x="21" y="6"/>
                  </a:lnTo>
                  <a:lnTo>
                    <a:pt x="23" y="7"/>
                  </a:lnTo>
                  <a:lnTo>
                    <a:pt x="24" y="9"/>
                  </a:lnTo>
                  <a:lnTo>
                    <a:pt x="26" y="11"/>
                  </a:lnTo>
                  <a:lnTo>
                    <a:pt x="24" y="13"/>
                  </a:lnTo>
                  <a:lnTo>
                    <a:pt x="23" y="15"/>
                  </a:lnTo>
                  <a:lnTo>
                    <a:pt x="21" y="15"/>
                  </a:lnTo>
                  <a:lnTo>
                    <a:pt x="17" y="17"/>
                  </a:lnTo>
                  <a:lnTo>
                    <a:pt x="13" y="17"/>
                  </a:lnTo>
                  <a:lnTo>
                    <a:pt x="7" y="15"/>
                  </a:lnTo>
                  <a:lnTo>
                    <a:pt x="3" y="15"/>
                  </a:lnTo>
                  <a:lnTo>
                    <a:pt x="0" y="13"/>
                  </a:lnTo>
                  <a:lnTo>
                    <a:pt x="0" y="11"/>
                  </a:lnTo>
                  <a:lnTo>
                    <a:pt x="0" y="11"/>
                  </a:lnTo>
                  <a:lnTo>
                    <a:pt x="1" y="9"/>
                  </a:lnTo>
                  <a:lnTo>
                    <a:pt x="5" y="7"/>
                  </a:lnTo>
                  <a:lnTo>
                    <a:pt x="7" y="6"/>
                  </a:lnTo>
                  <a:lnTo>
                    <a:pt x="9" y="4"/>
                  </a:lnTo>
                  <a:lnTo>
                    <a:pt x="11" y="2"/>
                  </a:lnTo>
                  <a:lnTo>
                    <a:pt x="13" y="2"/>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34" name="Freeform 288"/>
            <p:cNvSpPr>
              <a:spLocks/>
            </p:cNvSpPr>
            <p:nvPr/>
          </p:nvSpPr>
          <p:spPr bwMode="auto">
            <a:xfrm>
              <a:off x="3250" y="1068"/>
              <a:ext cx="149" cy="102"/>
            </a:xfrm>
            <a:custGeom>
              <a:avLst/>
              <a:gdLst>
                <a:gd name="T0" fmla="*/ 90 w 149"/>
                <a:gd name="T1" fmla="*/ 8 h 94"/>
                <a:gd name="T2" fmla="*/ 105 w 149"/>
                <a:gd name="T3" fmla="*/ 6 h 94"/>
                <a:gd name="T4" fmla="*/ 119 w 149"/>
                <a:gd name="T5" fmla="*/ 4 h 94"/>
                <a:gd name="T6" fmla="*/ 143 w 149"/>
                <a:gd name="T7" fmla="*/ 2 h 94"/>
                <a:gd name="T8" fmla="*/ 145 w 149"/>
                <a:gd name="T9" fmla="*/ 4 h 94"/>
                <a:gd name="T10" fmla="*/ 147 w 149"/>
                <a:gd name="T11" fmla="*/ 4 h 94"/>
                <a:gd name="T12" fmla="*/ 138 w 149"/>
                <a:gd name="T13" fmla="*/ 12 h 94"/>
                <a:gd name="T14" fmla="*/ 117 w 149"/>
                <a:gd name="T15" fmla="*/ 20 h 94"/>
                <a:gd name="T16" fmla="*/ 97 w 149"/>
                <a:gd name="T17" fmla="*/ 25 h 94"/>
                <a:gd name="T18" fmla="*/ 78 w 149"/>
                <a:gd name="T19" fmla="*/ 31 h 94"/>
                <a:gd name="T20" fmla="*/ 63 w 149"/>
                <a:gd name="T21" fmla="*/ 39 h 94"/>
                <a:gd name="T22" fmla="*/ 51 w 149"/>
                <a:gd name="T23" fmla="*/ 39 h 94"/>
                <a:gd name="T24" fmla="*/ 51 w 149"/>
                <a:gd name="T25" fmla="*/ 41 h 94"/>
                <a:gd name="T26" fmla="*/ 49 w 149"/>
                <a:gd name="T27" fmla="*/ 43 h 94"/>
                <a:gd name="T28" fmla="*/ 49 w 149"/>
                <a:gd name="T29" fmla="*/ 45 h 94"/>
                <a:gd name="T30" fmla="*/ 49 w 149"/>
                <a:gd name="T31" fmla="*/ 46 h 94"/>
                <a:gd name="T32" fmla="*/ 51 w 149"/>
                <a:gd name="T33" fmla="*/ 46 h 94"/>
                <a:gd name="T34" fmla="*/ 49 w 149"/>
                <a:gd name="T35" fmla="*/ 50 h 94"/>
                <a:gd name="T36" fmla="*/ 48 w 149"/>
                <a:gd name="T37" fmla="*/ 52 h 94"/>
                <a:gd name="T38" fmla="*/ 48 w 149"/>
                <a:gd name="T39" fmla="*/ 56 h 94"/>
                <a:gd name="T40" fmla="*/ 42 w 149"/>
                <a:gd name="T41" fmla="*/ 60 h 94"/>
                <a:gd name="T42" fmla="*/ 38 w 149"/>
                <a:gd name="T43" fmla="*/ 64 h 94"/>
                <a:gd name="T44" fmla="*/ 44 w 149"/>
                <a:gd name="T45" fmla="*/ 73 h 94"/>
                <a:gd name="T46" fmla="*/ 59 w 149"/>
                <a:gd name="T47" fmla="*/ 85 h 94"/>
                <a:gd name="T48" fmla="*/ 76 w 149"/>
                <a:gd name="T49" fmla="*/ 93 h 94"/>
                <a:gd name="T50" fmla="*/ 63 w 149"/>
                <a:gd name="T51" fmla="*/ 94 h 94"/>
                <a:gd name="T52" fmla="*/ 51 w 149"/>
                <a:gd name="T53" fmla="*/ 94 h 94"/>
                <a:gd name="T54" fmla="*/ 44 w 149"/>
                <a:gd name="T55" fmla="*/ 94 h 94"/>
                <a:gd name="T56" fmla="*/ 36 w 149"/>
                <a:gd name="T57" fmla="*/ 93 h 94"/>
                <a:gd name="T58" fmla="*/ 32 w 149"/>
                <a:gd name="T59" fmla="*/ 89 h 94"/>
                <a:gd name="T60" fmla="*/ 32 w 149"/>
                <a:gd name="T61" fmla="*/ 85 h 94"/>
                <a:gd name="T62" fmla="*/ 28 w 149"/>
                <a:gd name="T63" fmla="*/ 83 h 94"/>
                <a:gd name="T64" fmla="*/ 23 w 149"/>
                <a:gd name="T65" fmla="*/ 83 h 94"/>
                <a:gd name="T66" fmla="*/ 23 w 149"/>
                <a:gd name="T67" fmla="*/ 85 h 94"/>
                <a:gd name="T68" fmla="*/ 23 w 149"/>
                <a:gd name="T69" fmla="*/ 89 h 94"/>
                <a:gd name="T70" fmla="*/ 19 w 149"/>
                <a:gd name="T71" fmla="*/ 89 h 94"/>
                <a:gd name="T72" fmla="*/ 9 w 149"/>
                <a:gd name="T73" fmla="*/ 85 h 94"/>
                <a:gd name="T74" fmla="*/ 1 w 149"/>
                <a:gd name="T75" fmla="*/ 77 h 94"/>
                <a:gd name="T76" fmla="*/ 3 w 149"/>
                <a:gd name="T77" fmla="*/ 73 h 94"/>
                <a:gd name="T78" fmla="*/ 7 w 149"/>
                <a:gd name="T79" fmla="*/ 71 h 94"/>
                <a:gd name="T80" fmla="*/ 9 w 149"/>
                <a:gd name="T81" fmla="*/ 68 h 94"/>
                <a:gd name="T82" fmla="*/ 7 w 149"/>
                <a:gd name="T83" fmla="*/ 64 h 94"/>
                <a:gd name="T84" fmla="*/ 11 w 149"/>
                <a:gd name="T85" fmla="*/ 58 h 94"/>
                <a:gd name="T86" fmla="*/ 15 w 149"/>
                <a:gd name="T87" fmla="*/ 54 h 94"/>
                <a:gd name="T88" fmla="*/ 28 w 149"/>
                <a:gd name="T89" fmla="*/ 54 h 94"/>
                <a:gd name="T90" fmla="*/ 42 w 149"/>
                <a:gd name="T91" fmla="*/ 54 h 94"/>
                <a:gd name="T92" fmla="*/ 36 w 149"/>
                <a:gd name="T93" fmla="*/ 54 h 94"/>
                <a:gd name="T94" fmla="*/ 24 w 149"/>
                <a:gd name="T95" fmla="*/ 50 h 94"/>
                <a:gd name="T96" fmla="*/ 15 w 149"/>
                <a:gd name="T97" fmla="*/ 45 h 94"/>
                <a:gd name="T98" fmla="*/ 23 w 149"/>
                <a:gd name="T99" fmla="*/ 41 h 94"/>
                <a:gd name="T100" fmla="*/ 28 w 149"/>
                <a:gd name="T101" fmla="*/ 37 h 94"/>
                <a:gd name="T102" fmla="*/ 32 w 149"/>
                <a:gd name="T103" fmla="*/ 35 h 94"/>
                <a:gd name="T104" fmla="*/ 28 w 149"/>
                <a:gd name="T105" fmla="*/ 31 h 94"/>
                <a:gd name="T106" fmla="*/ 26 w 149"/>
                <a:gd name="T107" fmla="*/ 25 h 94"/>
                <a:gd name="T108" fmla="*/ 38 w 149"/>
                <a:gd name="T109" fmla="*/ 23 h 94"/>
                <a:gd name="T110" fmla="*/ 57 w 149"/>
                <a:gd name="T111" fmla="*/ 16 h 94"/>
                <a:gd name="T112" fmla="*/ 76 w 149"/>
                <a:gd name="T113" fmla="*/ 8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9" h="94">
                  <a:moveTo>
                    <a:pt x="76" y="8"/>
                  </a:moveTo>
                  <a:lnTo>
                    <a:pt x="86" y="8"/>
                  </a:lnTo>
                  <a:lnTo>
                    <a:pt x="90" y="8"/>
                  </a:lnTo>
                  <a:lnTo>
                    <a:pt x="95" y="6"/>
                  </a:lnTo>
                  <a:lnTo>
                    <a:pt x="101" y="6"/>
                  </a:lnTo>
                  <a:lnTo>
                    <a:pt x="105" y="6"/>
                  </a:lnTo>
                  <a:lnTo>
                    <a:pt x="109" y="6"/>
                  </a:lnTo>
                  <a:lnTo>
                    <a:pt x="115" y="6"/>
                  </a:lnTo>
                  <a:lnTo>
                    <a:pt x="119" y="4"/>
                  </a:lnTo>
                  <a:lnTo>
                    <a:pt x="120" y="0"/>
                  </a:lnTo>
                  <a:lnTo>
                    <a:pt x="142" y="0"/>
                  </a:lnTo>
                  <a:lnTo>
                    <a:pt x="143" y="2"/>
                  </a:lnTo>
                  <a:lnTo>
                    <a:pt x="143" y="2"/>
                  </a:lnTo>
                  <a:lnTo>
                    <a:pt x="143" y="2"/>
                  </a:lnTo>
                  <a:lnTo>
                    <a:pt x="145" y="4"/>
                  </a:lnTo>
                  <a:lnTo>
                    <a:pt x="145" y="4"/>
                  </a:lnTo>
                  <a:lnTo>
                    <a:pt x="147" y="4"/>
                  </a:lnTo>
                  <a:lnTo>
                    <a:pt x="147" y="4"/>
                  </a:lnTo>
                  <a:lnTo>
                    <a:pt x="149" y="4"/>
                  </a:lnTo>
                  <a:lnTo>
                    <a:pt x="143" y="8"/>
                  </a:lnTo>
                  <a:lnTo>
                    <a:pt x="138" y="12"/>
                  </a:lnTo>
                  <a:lnTo>
                    <a:pt x="132" y="14"/>
                  </a:lnTo>
                  <a:lnTo>
                    <a:pt x="124" y="18"/>
                  </a:lnTo>
                  <a:lnTo>
                    <a:pt x="117" y="20"/>
                  </a:lnTo>
                  <a:lnTo>
                    <a:pt x="109" y="23"/>
                  </a:lnTo>
                  <a:lnTo>
                    <a:pt x="103" y="23"/>
                  </a:lnTo>
                  <a:lnTo>
                    <a:pt x="97" y="25"/>
                  </a:lnTo>
                  <a:lnTo>
                    <a:pt x="90" y="25"/>
                  </a:lnTo>
                  <a:lnTo>
                    <a:pt x="84" y="27"/>
                  </a:lnTo>
                  <a:lnTo>
                    <a:pt x="78" y="31"/>
                  </a:lnTo>
                  <a:lnTo>
                    <a:pt x="72" y="35"/>
                  </a:lnTo>
                  <a:lnTo>
                    <a:pt x="69" y="37"/>
                  </a:lnTo>
                  <a:lnTo>
                    <a:pt x="63" y="39"/>
                  </a:lnTo>
                  <a:lnTo>
                    <a:pt x="59" y="41"/>
                  </a:lnTo>
                  <a:lnTo>
                    <a:pt x="51" y="39"/>
                  </a:lnTo>
                  <a:lnTo>
                    <a:pt x="51" y="39"/>
                  </a:lnTo>
                  <a:lnTo>
                    <a:pt x="51" y="41"/>
                  </a:lnTo>
                  <a:lnTo>
                    <a:pt x="51" y="41"/>
                  </a:lnTo>
                  <a:lnTo>
                    <a:pt x="51" y="41"/>
                  </a:lnTo>
                  <a:lnTo>
                    <a:pt x="49" y="43"/>
                  </a:lnTo>
                  <a:lnTo>
                    <a:pt x="49" y="43"/>
                  </a:lnTo>
                  <a:lnTo>
                    <a:pt x="49" y="43"/>
                  </a:lnTo>
                  <a:lnTo>
                    <a:pt x="48" y="45"/>
                  </a:lnTo>
                  <a:lnTo>
                    <a:pt x="48" y="45"/>
                  </a:lnTo>
                  <a:lnTo>
                    <a:pt x="49" y="45"/>
                  </a:lnTo>
                  <a:lnTo>
                    <a:pt x="49" y="45"/>
                  </a:lnTo>
                  <a:lnTo>
                    <a:pt x="49" y="45"/>
                  </a:lnTo>
                  <a:lnTo>
                    <a:pt x="49" y="46"/>
                  </a:lnTo>
                  <a:lnTo>
                    <a:pt x="51" y="46"/>
                  </a:lnTo>
                  <a:lnTo>
                    <a:pt x="51" y="46"/>
                  </a:lnTo>
                  <a:lnTo>
                    <a:pt x="51" y="46"/>
                  </a:lnTo>
                  <a:lnTo>
                    <a:pt x="51" y="48"/>
                  </a:lnTo>
                  <a:lnTo>
                    <a:pt x="51" y="48"/>
                  </a:lnTo>
                  <a:lnTo>
                    <a:pt x="49" y="50"/>
                  </a:lnTo>
                  <a:lnTo>
                    <a:pt x="49" y="50"/>
                  </a:lnTo>
                  <a:lnTo>
                    <a:pt x="48" y="52"/>
                  </a:lnTo>
                  <a:lnTo>
                    <a:pt x="48" y="52"/>
                  </a:lnTo>
                  <a:lnTo>
                    <a:pt x="48" y="54"/>
                  </a:lnTo>
                  <a:lnTo>
                    <a:pt x="48" y="54"/>
                  </a:lnTo>
                  <a:lnTo>
                    <a:pt x="48" y="56"/>
                  </a:lnTo>
                  <a:lnTo>
                    <a:pt x="46" y="58"/>
                  </a:lnTo>
                  <a:lnTo>
                    <a:pt x="44" y="60"/>
                  </a:lnTo>
                  <a:lnTo>
                    <a:pt x="42" y="60"/>
                  </a:lnTo>
                  <a:lnTo>
                    <a:pt x="40" y="62"/>
                  </a:lnTo>
                  <a:lnTo>
                    <a:pt x="40" y="62"/>
                  </a:lnTo>
                  <a:lnTo>
                    <a:pt x="38" y="64"/>
                  </a:lnTo>
                  <a:lnTo>
                    <a:pt x="38" y="66"/>
                  </a:lnTo>
                  <a:lnTo>
                    <a:pt x="40" y="70"/>
                  </a:lnTo>
                  <a:lnTo>
                    <a:pt x="44" y="73"/>
                  </a:lnTo>
                  <a:lnTo>
                    <a:pt x="48" y="77"/>
                  </a:lnTo>
                  <a:lnTo>
                    <a:pt x="53" y="81"/>
                  </a:lnTo>
                  <a:lnTo>
                    <a:pt x="59" y="85"/>
                  </a:lnTo>
                  <a:lnTo>
                    <a:pt x="65" y="89"/>
                  </a:lnTo>
                  <a:lnTo>
                    <a:pt x="71" y="91"/>
                  </a:lnTo>
                  <a:lnTo>
                    <a:pt x="76" y="93"/>
                  </a:lnTo>
                  <a:lnTo>
                    <a:pt x="71" y="94"/>
                  </a:lnTo>
                  <a:lnTo>
                    <a:pt x="67" y="94"/>
                  </a:lnTo>
                  <a:lnTo>
                    <a:pt x="63" y="94"/>
                  </a:lnTo>
                  <a:lnTo>
                    <a:pt x="59" y="94"/>
                  </a:lnTo>
                  <a:lnTo>
                    <a:pt x="55" y="94"/>
                  </a:lnTo>
                  <a:lnTo>
                    <a:pt x="51" y="94"/>
                  </a:lnTo>
                  <a:lnTo>
                    <a:pt x="49" y="94"/>
                  </a:lnTo>
                  <a:lnTo>
                    <a:pt x="46" y="94"/>
                  </a:lnTo>
                  <a:lnTo>
                    <a:pt x="44" y="94"/>
                  </a:lnTo>
                  <a:lnTo>
                    <a:pt x="40" y="94"/>
                  </a:lnTo>
                  <a:lnTo>
                    <a:pt x="38" y="94"/>
                  </a:lnTo>
                  <a:lnTo>
                    <a:pt x="36" y="93"/>
                  </a:lnTo>
                  <a:lnTo>
                    <a:pt x="34" y="93"/>
                  </a:lnTo>
                  <a:lnTo>
                    <a:pt x="34" y="91"/>
                  </a:lnTo>
                  <a:lnTo>
                    <a:pt x="32" y="89"/>
                  </a:lnTo>
                  <a:lnTo>
                    <a:pt x="32" y="85"/>
                  </a:lnTo>
                  <a:lnTo>
                    <a:pt x="32" y="85"/>
                  </a:lnTo>
                  <a:lnTo>
                    <a:pt x="32" y="85"/>
                  </a:lnTo>
                  <a:lnTo>
                    <a:pt x="30" y="85"/>
                  </a:lnTo>
                  <a:lnTo>
                    <a:pt x="28" y="83"/>
                  </a:lnTo>
                  <a:lnTo>
                    <a:pt x="28" y="83"/>
                  </a:lnTo>
                  <a:lnTo>
                    <a:pt x="26" y="83"/>
                  </a:lnTo>
                  <a:lnTo>
                    <a:pt x="24" y="83"/>
                  </a:lnTo>
                  <a:lnTo>
                    <a:pt x="23" y="83"/>
                  </a:lnTo>
                  <a:lnTo>
                    <a:pt x="23" y="85"/>
                  </a:lnTo>
                  <a:lnTo>
                    <a:pt x="23" y="85"/>
                  </a:lnTo>
                  <a:lnTo>
                    <a:pt x="23" y="85"/>
                  </a:lnTo>
                  <a:lnTo>
                    <a:pt x="23" y="87"/>
                  </a:lnTo>
                  <a:lnTo>
                    <a:pt x="23" y="87"/>
                  </a:lnTo>
                  <a:lnTo>
                    <a:pt x="23" y="89"/>
                  </a:lnTo>
                  <a:lnTo>
                    <a:pt x="23" y="89"/>
                  </a:lnTo>
                  <a:lnTo>
                    <a:pt x="23" y="89"/>
                  </a:lnTo>
                  <a:lnTo>
                    <a:pt x="19" y="89"/>
                  </a:lnTo>
                  <a:lnTo>
                    <a:pt x="15" y="87"/>
                  </a:lnTo>
                  <a:lnTo>
                    <a:pt x="13" y="85"/>
                  </a:lnTo>
                  <a:lnTo>
                    <a:pt x="9" y="85"/>
                  </a:lnTo>
                  <a:lnTo>
                    <a:pt x="7" y="83"/>
                  </a:lnTo>
                  <a:lnTo>
                    <a:pt x="5" y="79"/>
                  </a:lnTo>
                  <a:lnTo>
                    <a:pt x="1" y="77"/>
                  </a:lnTo>
                  <a:lnTo>
                    <a:pt x="0" y="75"/>
                  </a:lnTo>
                  <a:lnTo>
                    <a:pt x="1" y="75"/>
                  </a:lnTo>
                  <a:lnTo>
                    <a:pt x="3" y="73"/>
                  </a:lnTo>
                  <a:lnTo>
                    <a:pt x="3" y="73"/>
                  </a:lnTo>
                  <a:lnTo>
                    <a:pt x="5" y="73"/>
                  </a:lnTo>
                  <a:lnTo>
                    <a:pt x="7" y="71"/>
                  </a:lnTo>
                  <a:lnTo>
                    <a:pt x="7" y="70"/>
                  </a:lnTo>
                  <a:lnTo>
                    <a:pt x="9" y="70"/>
                  </a:lnTo>
                  <a:lnTo>
                    <a:pt x="9" y="68"/>
                  </a:lnTo>
                  <a:lnTo>
                    <a:pt x="7" y="66"/>
                  </a:lnTo>
                  <a:lnTo>
                    <a:pt x="7" y="64"/>
                  </a:lnTo>
                  <a:lnTo>
                    <a:pt x="7" y="64"/>
                  </a:lnTo>
                  <a:lnTo>
                    <a:pt x="9" y="62"/>
                  </a:lnTo>
                  <a:lnTo>
                    <a:pt x="9" y="60"/>
                  </a:lnTo>
                  <a:lnTo>
                    <a:pt x="11" y="58"/>
                  </a:lnTo>
                  <a:lnTo>
                    <a:pt x="11" y="56"/>
                  </a:lnTo>
                  <a:lnTo>
                    <a:pt x="9" y="54"/>
                  </a:lnTo>
                  <a:lnTo>
                    <a:pt x="15" y="54"/>
                  </a:lnTo>
                  <a:lnTo>
                    <a:pt x="21" y="54"/>
                  </a:lnTo>
                  <a:lnTo>
                    <a:pt x="24" y="54"/>
                  </a:lnTo>
                  <a:lnTo>
                    <a:pt x="28" y="54"/>
                  </a:lnTo>
                  <a:lnTo>
                    <a:pt x="32" y="54"/>
                  </a:lnTo>
                  <a:lnTo>
                    <a:pt x="38" y="54"/>
                  </a:lnTo>
                  <a:lnTo>
                    <a:pt x="42" y="54"/>
                  </a:lnTo>
                  <a:lnTo>
                    <a:pt x="46" y="54"/>
                  </a:lnTo>
                  <a:lnTo>
                    <a:pt x="42" y="54"/>
                  </a:lnTo>
                  <a:lnTo>
                    <a:pt x="36" y="54"/>
                  </a:lnTo>
                  <a:lnTo>
                    <a:pt x="32" y="52"/>
                  </a:lnTo>
                  <a:lnTo>
                    <a:pt x="28" y="52"/>
                  </a:lnTo>
                  <a:lnTo>
                    <a:pt x="24" y="50"/>
                  </a:lnTo>
                  <a:lnTo>
                    <a:pt x="23" y="48"/>
                  </a:lnTo>
                  <a:lnTo>
                    <a:pt x="19" y="46"/>
                  </a:lnTo>
                  <a:lnTo>
                    <a:pt x="15" y="45"/>
                  </a:lnTo>
                  <a:lnTo>
                    <a:pt x="19" y="43"/>
                  </a:lnTo>
                  <a:lnTo>
                    <a:pt x="21" y="43"/>
                  </a:lnTo>
                  <a:lnTo>
                    <a:pt x="23" y="41"/>
                  </a:lnTo>
                  <a:lnTo>
                    <a:pt x="24" y="41"/>
                  </a:lnTo>
                  <a:lnTo>
                    <a:pt x="26" y="39"/>
                  </a:lnTo>
                  <a:lnTo>
                    <a:pt x="28" y="37"/>
                  </a:lnTo>
                  <a:lnTo>
                    <a:pt x="30" y="37"/>
                  </a:lnTo>
                  <a:lnTo>
                    <a:pt x="32" y="35"/>
                  </a:lnTo>
                  <a:lnTo>
                    <a:pt x="32" y="35"/>
                  </a:lnTo>
                  <a:lnTo>
                    <a:pt x="30" y="33"/>
                  </a:lnTo>
                  <a:lnTo>
                    <a:pt x="30" y="31"/>
                  </a:lnTo>
                  <a:lnTo>
                    <a:pt x="28" y="31"/>
                  </a:lnTo>
                  <a:lnTo>
                    <a:pt x="28" y="29"/>
                  </a:lnTo>
                  <a:lnTo>
                    <a:pt x="26" y="27"/>
                  </a:lnTo>
                  <a:lnTo>
                    <a:pt x="26" y="25"/>
                  </a:lnTo>
                  <a:lnTo>
                    <a:pt x="26" y="25"/>
                  </a:lnTo>
                  <a:lnTo>
                    <a:pt x="32" y="23"/>
                  </a:lnTo>
                  <a:lnTo>
                    <a:pt x="38" y="23"/>
                  </a:lnTo>
                  <a:lnTo>
                    <a:pt x="44" y="22"/>
                  </a:lnTo>
                  <a:lnTo>
                    <a:pt x="51" y="18"/>
                  </a:lnTo>
                  <a:lnTo>
                    <a:pt x="57" y="16"/>
                  </a:lnTo>
                  <a:lnTo>
                    <a:pt x="65" y="14"/>
                  </a:lnTo>
                  <a:lnTo>
                    <a:pt x="71" y="10"/>
                  </a:lnTo>
                  <a:lnTo>
                    <a:pt x="76" y="8"/>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35" name="Freeform 289"/>
            <p:cNvSpPr>
              <a:spLocks/>
            </p:cNvSpPr>
            <p:nvPr/>
          </p:nvSpPr>
          <p:spPr bwMode="auto">
            <a:xfrm>
              <a:off x="3111" y="1265"/>
              <a:ext cx="21" cy="12"/>
            </a:xfrm>
            <a:custGeom>
              <a:avLst/>
              <a:gdLst>
                <a:gd name="T0" fmla="*/ 12 w 21"/>
                <a:gd name="T1" fmla="*/ 0 h 11"/>
                <a:gd name="T2" fmla="*/ 16 w 21"/>
                <a:gd name="T3" fmla="*/ 2 h 11"/>
                <a:gd name="T4" fmla="*/ 18 w 21"/>
                <a:gd name="T5" fmla="*/ 2 h 11"/>
                <a:gd name="T6" fmla="*/ 20 w 21"/>
                <a:gd name="T7" fmla="*/ 2 h 11"/>
                <a:gd name="T8" fmla="*/ 20 w 21"/>
                <a:gd name="T9" fmla="*/ 4 h 11"/>
                <a:gd name="T10" fmla="*/ 21 w 21"/>
                <a:gd name="T11" fmla="*/ 4 h 11"/>
                <a:gd name="T12" fmla="*/ 21 w 21"/>
                <a:gd name="T13" fmla="*/ 6 h 11"/>
                <a:gd name="T14" fmla="*/ 21 w 21"/>
                <a:gd name="T15" fmla="*/ 8 h 11"/>
                <a:gd name="T16" fmla="*/ 21 w 21"/>
                <a:gd name="T17" fmla="*/ 9 h 11"/>
                <a:gd name="T18" fmla="*/ 21 w 21"/>
                <a:gd name="T19" fmla="*/ 9 h 11"/>
                <a:gd name="T20" fmla="*/ 21 w 21"/>
                <a:gd name="T21" fmla="*/ 9 h 11"/>
                <a:gd name="T22" fmla="*/ 20 w 21"/>
                <a:gd name="T23" fmla="*/ 9 h 11"/>
                <a:gd name="T24" fmla="*/ 20 w 21"/>
                <a:gd name="T25" fmla="*/ 9 h 11"/>
                <a:gd name="T26" fmla="*/ 18 w 21"/>
                <a:gd name="T27" fmla="*/ 9 h 11"/>
                <a:gd name="T28" fmla="*/ 16 w 21"/>
                <a:gd name="T29" fmla="*/ 11 h 11"/>
                <a:gd name="T30" fmla="*/ 14 w 21"/>
                <a:gd name="T31" fmla="*/ 11 h 11"/>
                <a:gd name="T32" fmla="*/ 12 w 21"/>
                <a:gd name="T33" fmla="*/ 11 h 11"/>
                <a:gd name="T34" fmla="*/ 10 w 21"/>
                <a:gd name="T35" fmla="*/ 9 h 11"/>
                <a:gd name="T36" fmla="*/ 8 w 21"/>
                <a:gd name="T37" fmla="*/ 9 h 11"/>
                <a:gd name="T38" fmla="*/ 6 w 21"/>
                <a:gd name="T39" fmla="*/ 9 h 11"/>
                <a:gd name="T40" fmla="*/ 4 w 21"/>
                <a:gd name="T41" fmla="*/ 9 h 11"/>
                <a:gd name="T42" fmla="*/ 2 w 21"/>
                <a:gd name="T43" fmla="*/ 8 h 11"/>
                <a:gd name="T44" fmla="*/ 2 w 21"/>
                <a:gd name="T45" fmla="*/ 8 h 11"/>
                <a:gd name="T46" fmla="*/ 0 w 21"/>
                <a:gd name="T47" fmla="*/ 6 h 11"/>
                <a:gd name="T48" fmla="*/ 0 w 21"/>
                <a:gd name="T49" fmla="*/ 4 h 11"/>
                <a:gd name="T50" fmla="*/ 0 w 21"/>
                <a:gd name="T51" fmla="*/ 4 h 11"/>
                <a:gd name="T52" fmla="*/ 2 w 21"/>
                <a:gd name="T53" fmla="*/ 4 h 11"/>
                <a:gd name="T54" fmla="*/ 4 w 21"/>
                <a:gd name="T55" fmla="*/ 2 h 11"/>
                <a:gd name="T56" fmla="*/ 6 w 21"/>
                <a:gd name="T57" fmla="*/ 2 h 11"/>
                <a:gd name="T58" fmla="*/ 8 w 21"/>
                <a:gd name="T59" fmla="*/ 2 h 11"/>
                <a:gd name="T60" fmla="*/ 10 w 21"/>
                <a:gd name="T61" fmla="*/ 2 h 11"/>
                <a:gd name="T62" fmla="*/ 12 w 21"/>
                <a:gd name="T63" fmla="*/ 0 h 11"/>
                <a:gd name="T64" fmla="*/ 12 w 21"/>
                <a:gd name="T65"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1" h="11">
                  <a:moveTo>
                    <a:pt x="12" y="0"/>
                  </a:moveTo>
                  <a:lnTo>
                    <a:pt x="16" y="2"/>
                  </a:lnTo>
                  <a:lnTo>
                    <a:pt x="18" y="2"/>
                  </a:lnTo>
                  <a:lnTo>
                    <a:pt x="20" y="2"/>
                  </a:lnTo>
                  <a:lnTo>
                    <a:pt x="20" y="4"/>
                  </a:lnTo>
                  <a:lnTo>
                    <a:pt x="21" y="4"/>
                  </a:lnTo>
                  <a:lnTo>
                    <a:pt x="21" y="6"/>
                  </a:lnTo>
                  <a:lnTo>
                    <a:pt x="21" y="8"/>
                  </a:lnTo>
                  <a:lnTo>
                    <a:pt x="21" y="9"/>
                  </a:lnTo>
                  <a:lnTo>
                    <a:pt x="21" y="9"/>
                  </a:lnTo>
                  <a:lnTo>
                    <a:pt x="21" y="9"/>
                  </a:lnTo>
                  <a:lnTo>
                    <a:pt x="20" y="9"/>
                  </a:lnTo>
                  <a:lnTo>
                    <a:pt x="20" y="9"/>
                  </a:lnTo>
                  <a:lnTo>
                    <a:pt x="18" y="9"/>
                  </a:lnTo>
                  <a:lnTo>
                    <a:pt x="16" y="11"/>
                  </a:lnTo>
                  <a:lnTo>
                    <a:pt x="14" y="11"/>
                  </a:lnTo>
                  <a:lnTo>
                    <a:pt x="12" y="11"/>
                  </a:lnTo>
                  <a:lnTo>
                    <a:pt x="10" y="9"/>
                  </a:lnTo>
                  <a:lnTo>
                    <a:pt x="8" y="9"/>
                  </a:lnTo>
                  <a:lnTo>
                    <a:pt x="6" y="9"/>
                  </a:lnTo>
                  <a:lnTo>
                    <a:pt x="4" y="9"/>
                  </a:lnTo>
                  <a:lnTo>
                    <a:pt x="2" y="8"/>
                  </a:lnTo>
                  <a:lnTo>
                    <a:pt x="2" y="8"/>
                  </a:lnTo>
                  <a:lnTo>
                    <a:pt x="0" y="6"/>
                  </a:lnTo>
                  <a:lnTo>
                    <a:pt x="0" y="4"/>
                  </a:lnTo>
                  <a:lnTo>
                    <a:pt x="0" y="4"/>
                  </a:lnTo>
                  <a:lnTo>
                    <a:pt x="2" y="4"/>
                  </a:lnTo>
                  <a:lnTo>
                    <a:pt x="4" y="2"/>
                  </a:lnTo>
                  <a:lnTo>
                    <a:pt x="6" y="2"/>
                  </a:lnTo>
                  <a:lnTo>
                    <a:pt x="8" y="2"/>
                  </a:lnTo>
                  <a:lnTo>
                    <a:pt x="10" y="2"/>
                  </a:lnTo>
                  <a:lnTo>
                    <a:pt x="12" y="0"/>
                  </a:lnTo>
                  <a:lnTo>
                    <a:pt x="12"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36" name="Freeform 290"/>
            <p:cNvSpPr>
              <a:spLocks/>
            </p:cNvSpPr>
            <p:nvPr/>
          </p:nvSpPr>
          <p:spPr bwMode="auto">
            <a:xfrm>
              <a:off x="2574" y="1378"/>
              <a:ext cx="113" cy="171"/>
            </a:xfrm>
            <a:custGeom>
              <a:avLst/>
              <a:gdLst>
                <a:gd name="T0" fmla="*/ 8 w 113"/>
                <a:gd name="T1" fmla="*/ 1 h 157"/>
                <a:gd name="T2" fmla="*/ 27 w 113"/>
                <a:gd name="T3" fmla="*/ 5 h 157"/>
                <a:gd name="T4" fmla="*/ 23 w 113"/>
                <a:gd name="T5" fmla="*/ 15 h 157"/>
                <a:gd name="T6" fmla="*/ 38 w 113"/>
                <a:gd name="T7" fmla="*/ 23 h 157"/>
                <a:gd name="T8" fmla="*/ 62 w 113"/>
                <a:gd name="T9" fmla="*/ 26 h 157"/>
                <a:gd name="T10" fmla="*/ 62 w 113"/>
                <a:gd name="T11" fmla="*/ 30 h 157"/>
                <a:gd name="T12" fmla="*/ 56 w 113"/>
                <a:gd name="T13" fmla="*/ 36 h 157"/>
                <a:gd name="T14" fmla="*/ 42 w 113"/>
                <a:gd name="T15" fmla="*/ 40 h 157"/>
                <a:gd name="T16" fmla="*/ 46 w 113"/>
                <a:gd name="T17" fmla="*/ 44 h 157"/>
                <a:gd name="T18" fmla="*/ 56 w 113"/>
                <a:gd name="T19" fmla="*/ 44 h 157"/>
                <a:gd name="T20" fmla="*/ 63 w 113"/>
                <a:gd name="T21" fmla="*/ 53 h 157"/>
                <a:gd name="T22" fmla="*/ 73 w 113"/>
                <a:gd name="T23" fmla="*/ 63 h 157"/>
                <a:gd name="T24" fmla="*/ 75 w 113"/>
                <a:gd name="T25" fmla="*/ 71 h 157"/>
                <a:gd name="T26" fmla="*/ 75 w 113"/>
                <a:gd name="T27" fmla="*/ 74 h 157"/>
                <a:gd name="T28" fmla="*/ 81 w 113"/>
                <a:gd name="T29" fmla="*/ 82 h 157"/>
                <a:gd name="T30" fmla="*/ 85 w 113"/>
                <a:gd name="T31" fmla="*/ 88 h 157"/>
                <a:gd name="T32" fmla="*/ 88 w 113"/>
                <a:gd name="T33" fmla="*/ 96 h 157"/>
                <a:gd name="T34" fmla="*/ 96 w 113"/>
                <a:gd name="T35" fmla="*/ 99 h 157"/>
                <a:gd name="T36" fmla="*/ 96 w 113"/>
                <a:gd name="T37" fmla="*/ 101 h 157"/>
                <a:gd name="T38" fmla="*/ 96 w 113"/>
                <a:gd name="T39" fmla="*/ 103 h 157"/>
                <a:gd name="T40" fmla="*/ 104 w 113"/>
                <a:gd name="T41" fmla="*/ 103 h 157"/>
                <a:gd name="T42" fmla="*/ 111 w 113"/>
                <a:gd name="T43" fmla="*/ 105 h 157"/>
                <a:gd name="T44" fmla="*/ 111 w 113"/>
                <a:gd name="T45" fmla="*/ 113 h 157"/>
                <a:gd name="T46" fmla="*/ 111 w 113"/>
                <a:gd name="T47" fmla="*/ 119 h 157"/>
                <a:gd name="T48" fmla="*/ 108 w 113"/>
                <a:gd name="T49" fmla="*/ 122 h 157"/>
                <a:gd name="T50" fmla="*/ 102 w 113"/>
                <a:gd name="T51" fmla="*/ 126 h 157"/>
                <a:gd name="T52" fmla="*/ 104 w 113"/>
                <a:gd name="T53" fmla="*/ 130 h 157"/>
                <a:gd name="T54" fmla="*/ 108 w 113"/>
                <a:gd name="T55" fmla="*/ 132 h 157"/>
                <a:gd name="T56" fmla="*/ 104 w 113"/>
                <a:gd name="T57" fmla="*/ 136 h 157"/>
                <a:gd name="T58" fmla="*/ 102 w 113"/>
                <a:gd name="T59" fmla="*/ 144 h 157"/>
                <a:gd name="T60" fmla="*/ 40 w 113"/>
                <a:gd name="T61" fmla="*/ 147 h 157"/>
                <a:gd name="T62" fmla="*/ 40 w 113"/>
                <a:gd name="T63" fmla="*/ 151 h 157"/>
                <a:gd name="T64" fmla="*/ 33 w 113"/>
                <a:gd name="T65" fmla="*/ 151 h 157"/>
                <a:gd name="T66" fmla="*/ 19 w 113"/>
                <a:gd name="T67" fmla="*/ 155 h 157"/>
                <a:gd name="T68" fmla="*/ 19 w 113"/>
                <a:gd name="T69" fmla="*/ 145 h 157"/>
                <a:gd name="T70" fmla="*/ 44 w 113"/>
                <a:gd name="T71" fmla="*/ 136 h 157"/>
                <a:gd name="T72" fmla="*/ 50 w 113"/>
                <a:gd name="T73" fmla="*/ 130 h 157"/>
                <a:gd name="T74" fmla="*/ 46 w 113"/>
                <a:gd name="T75" fmla="*/ 134 h 157"/>
                <a:gd name="T76" fmla="*/ 38 w 113"/>
                <a:gd name="T77" fmla="*/ 134 h 157"/>
                <a:gd name="T78" fmla="*/ 23 w 113"/>
                <a:gd name="T79" fmla="*/ 130 h 157"/>
                <a:gd name="T80" fmla="*/ 21 w 113"/>
                <a:gd name="T81" fmla="*/ 122 h 157"/>
                <a:gd name="T82" fmla="*/ 27 w 113"/>
                <a:gd name="T83" fmla="*/ 119 h 157"/>
                <a:gd name="T84" fmla="*/ 23 w 113"/>
                <a:gd name="T85" fmla="*/ 107 h 157"/>
                <a:gd name="T86" fmla="*/ 37 w 113"/>
                <a:gd name="T87" fmla="*/ 97 h 157"/>
                <a:gd name="T88" fmla="*/ 50 w 113"/>
                <a:gd name="T89" fmla="*/ 90 h 157"/>
                <a:gd name="T90" fmla="*/ 42 w 113"/>
                <a:gd name="T91" fmla="*/ 82 h 157"/>
                <a:gd name="T92" fmla="*/ 38 w 113"/>
                <a:gd name="T93" fmla="*/ 74 h 157"/>
                <a:gd name="T94" fmla="*/ 27 w 113"/>
                <a:gd name="T95" fmla="*/ 72 h 157"/>
                <a:gd name="T96" fmla="*/ 21 w 113"/>
                <a:gd name="T97" fmla="*/ 65 h 157"/>
                <a:gd name="T98" fmla="*/ 25 w 113"/>
                <a:gd name="T99" fmla="*/ 57 h 157"/>
                <a:gd name="T100" fmla="*/ 29 w 113"/>
                <a:gd name="T101" fmla="*/ 49 h 157"/>
                <a:gd name="T102" fmla="*/ 21 w 113"/>
                <a:gd name="T103" fmla="*/ 57 h 157"/>
                <a:gd name="T104" fmla="*/ 15 w 113"/>
                <a:gd name="T105" fmla="*/ 65 h 157"/>
                <a:gd name="T106" fmla="*/ 6 w 113"/>
                <a:gd name="T107" fmla="*/ 49 h 157"/>
                <a:gd name="T108" fmla="*/ 6 w 113"/>
                <a:gd name="T109" fmla="*/ 44 h 157"/>
                <a:gd name="T110" fmla="*/ 4 w 113"/>
                <a:gd name="T111" fmla="*/ 34 h 157"/>
                <a:gd name="T112" fmla="*/ 6 w 113"/>
                <a:gd name="T113" fmla="*/ 21 h 157"/>
                <a:gd name="T114" fmla="*/ 4 w 113"/>
                <a:gd name="T115" fmla="*/ 13 h 157"/>
                <a:gd name="T116" fmla="*/ 2 w 113"/>
                <a:gd name="T117" fmla="*/ 11 h 157"/>
                <a:gd name="T118" fmla="*/ 4 w 113"/>
                <a:gd name="T119" fmla="*/ 9 h 157"/>
                <a:gd name="T120" fmla="*/ 6 w 113"/>
                <a:gd name="T121" fmla="*/ 7 h 157"/>
                <a:gd name="T122" fmla="*/ 2 w 113"/>
                <a:gd name="T123" fmla="*/ 3 h 157"/>
                <a:gd name="T124" fmla="*/ 0 w 113"/>
                <a:gd name="T125" fmla="*/ 1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3" h="157">
                  <a:moveTo>
                    <a:pt x="0" y="1"/>
                  </a:moveTo>
                  <a:lnTo>
                    <a:pt x="2" y="0"/>
                  </a:lnTo>
                  <a:lnTo>
                    <a:pt x="4" y="0"/>
                  </a:lnTo>
                  <a:lnTo>
                    <a:pt x="8" y="1"/>
                  </a:lnTo>
                  <a:lnTo>
                    <a:pt x="12" y="1"/>
                  </a:lnTo>
                  <a:lnTo>
                    <a:pt x="15" y="3"/>
                  </a:lnTo>
                  <a:lnTo>
                    <a:pt x="21" y="3"/>
                  </a:lnTo>
                  <a:lnTo>
                    <a:pt x="27" y="5"/>
                  </a:lnTo>
                  <a:lnTo>
                    <a:pt x="33" y="5"/>
                  </a:lnTo>
                  <a:lnTo>
                    <a:pt x="33" y="9"/>
                  </a:lnTo>
                  <a:lnTo>
                    <a:pt x="27" y="13"/>
                  </a:lnTo>
                  <a:lnTo>
                    <a:pt x="23" y="15"/>
                  </a:lnTo>
                  <a:lnTo>
                    <a:pt x="19" y="17"/>
                  </a:lnTo>
                  <a:lnTo>
                    <a:pt x="19" y="19"/>
                  </a:lnTo>
                  <a:lnTo>
                    <a:pt x="25" y="21"/>
                  </a:lnTo>
                  <a:lnTo>
                    <a:pt x="38" y="23"/>
                  </a:lnTo>
                  <a:lnTo>
                    <a:pt x="62" y="24"/>
                  </a:lnTo>
                  <a:lnTo>
                    <a:pt x="62" y="24"/>
                  </a:lnTo>
                  <a:lnTo>
                    <a:pt x="62" y="26"/>
                  </a:lnTo>
                  <a:lnTo>
                    <a:pt x="62" y="26"/>
                  </a:lnTo>
                  <a:lnTo>
                    <a:pt x="62" y="28"/>
                  </a:lnTo>
                  <a:lnTo>
                    <a:pt x="62" y="28"/>
                  </a:lnTo>
                  <a:lnTo>
                    <a:pt x="62" y="30"/>
                  </a:lnTo>
                  <a:lnTo>
                    <a:pt x="62" y="30"/>
                  </a:lnTo>
                  <a:lnTo>
                    <a:pt x="62" y="32"/>
                  </a:lnTo>
                  <a:lnTo>
                    <a:pt x="60" y="32"/>
                  </a:lnTo>
                  <a:lnTo>
                    <a:pt x="58" y="34"/>
                  </a:lnTo>
                  <a:lnTo>
                    <a:pt x="56" y="36"/>
                  </a:lnTo>
                  <a:lnTo>
                    <a:pt x="52" y="36"/>
                  </a:lnTo>
                  <a:lnTo>
                    <a:pt x="48" y="38"/>
                  </a:lnTo>
                  <a:lnTo>
                    <a:pt x="44" y="40"/>
                  </a:lnTo>
                  <a:lnTo>
                    <a:pt x="42" y="40"/>
                  </a:lnTo>
                  <a:lnTo>
                    <a:pt x="38" y="40"/>
                  </a:lnTo>
                  <a:lnTo>
                    <a:pt x="40" y="42"/>
                  </a:lnTo>
                  <a:lnTo>
                    <a:pt x="42" y="42"/>
                  </a:lnTo>
                  <a:lnTo>
                    <a:pt x="46" y="44"/>
                  </a:lnTo>
                  <a:lnTo>
                    <a:pt x="48" y="44"/>
                  </a:lnTo>
                  <a:lnTo>
                    <a:pt x="52" y="44"/>
                  </a:lnTo>
                  <a:lnTo>
                    <a:pt x="54" y="44"/>
                  </a:lnTo>
                  <a:lnTo>
                    <a:pt x="56" y="44"/>
                  </a:lnTo>
                  <a:lnTo>
                    <a:pt x="58" y="44"/>
                  </a:lnTo>
                  <a:lnTo>
                    <a:pt x="58" y="48"/>
                  </a:lnTo>
                  <a:lnTo>
                    <a:pt x="60" y="49"/>
                  </a:lnTo>
                  <a:lnTo>
                    <a:pt x="63" y="53"/>
                  </a:lnTo>
                  <a:lnTo>
                    <a:pt x="65" y="55"/>
                  </a:lnTo>
                  <a:lnTo>
                    <a:pt x="69" y="59"/>
                  </a:lnTo>
                  <a:lnTo>
                    <a:pt x="71" y="61"/>
                  </a:lnTo>
                  <a:lnTo>
                    <a:pt x="73" y="63"/>
                  </a:lnTo>
                  <a:lnTo>
                    <a:pt x="75" y="65"/>
                  </a:lnTo>
                  <a:lnTo>
                    <a:pt x="75" y="67"/>
                  </a:lnTo>
                  <a:lnTo>
                    <a:pt x="75" y="69"/>
                  </a:lnTo>
                  <a:lnTo>
                    <a:pt x="75" y="71"/>
                  </a:lnTo>
                  <a:lnTo>
                    <a:pt x="75" y="71"/>
                  </a:lnTo>
                  <a:lnTo>
                    <a:pt x="75" y="72"/>
                  </a:lnTo>
                  <a:lnTo>
                    <a:pt x="75" y="72"/>
                  </a:lnTo>
                  <a:lnTo>
                    <a:pt x="75" y="74"/>
                  </a:lnTo>
                  <a:lnTo>
                    <a:pt x="77" y="74"/>
                  </a:lnTo>
                  <a:lnTo>
                    <a:pt x="79" y="78"/>
                  </a:lnTo>
                  <a:lnTo>
                    <a:pt x="79" y="80"/>
                  </a:lnTo>
                  <a:lnTo>
                    <a:pt x="81" y="82"/>
                  </a:lnTo>
                  <a:lnTo>
                    <a:pt x="81" y="84"/>
                  </a:lnTo>
                  <a:lnTo>
                    <a:pt x="83" y="86"/>
                  </a:lnTo>
                  <a:lnTo>
                    <a:pt x="83" y="86"/>
                  </a:lnTo>
                  <a:lnTo>
                    <a:pt x="85" y="88"/>
                  </a:lnTo>
                  <a:lnTo>
                    <a:pt x="86" y="90"/>
                  </a:lnTo>
                  <a:lnTo>
                    <a:pt x="86" y="92"/>
                  </a:lnTo>
                  <a:lnTo>
                    <a:pt x="88" y="94"/>
                  </a:lnTo>
                  <a:lnTo>
                    <a:pt x="88" y="96"/>
                  </a:lnTo>
                  <a:lnTo>
                    <a:pt x="90" y="96"/>
                  </a:lnTo>
                  <a:lnTo>
                    <a:pt x="92" y="97"/>
                  </a:lnTo>
                  <a:lnTo>
                    <a:pt x="94" y="97"/>
                  </a:lnTo>
                  <a:lnTo>
                    <a:pt x="96" y="99"/>
                  </a:lnTo>
                  <a:lnTo>
                    <a:pt x="96" y="99"/>
                  </a:lnTo>
                  <a:lnTo>
                    <a:pt x="96" y="99"/>
                  </a:lnTo>
                  <a:lnTo>
                    <a:pt x="96" y="99"/>
                  </a:lnTo>
                  <a:lnTo>
                    <a:pt x="96" y="101"/>
                  </a:lnTo>
                  <a:lnTo>
                    <a:pt x="96" y="101"/>
                  </a:lnTo>
                  <a:lnTo>
                    <a:pt x="96" y="103"/>
                  </a:lnTo>
                  <a:lnTo>
                    <a:pt x="96" y="103"/>
                  </a:lnTo>
                  <a:lnTo>
                    <a:pt x="96" y="103"/>
                  </a:lnTo>
                  <a:lnTo>
                    <a:pt x="96" y="105"/>
                  </a:lnTo>
                  <a:lnTo>
                    <a:pt x="100" y="103"/>
                  </a:lnTo>
                  <a:lnTo>
                    <a:pt x="102" y="103"/>
                  </a:lnTo>
                  <a:lnTo>
                    <a:pt x="104" y="103"/>
                  </a:lnTo>
                  <a:lnTo>
                    <a:pt x="106" y="105"/>
                  </a:lnTo>
                  <a:lnTo>
                    <a:pt x="108" y="105"/>
                  </a:lnTo>
                  <a:lnTo>
                    <a:pt x="109" y="105"/>
                  </a:lnTo>
                  <a:lnTo>
                    <a:pt x="111" y="105"/>
                  </a:lnTo>
                  <a:lnTo>
                    <a:pt x="113" y="107"/>
                  </a:lnTo>
                  <a:lnTo>
                    <a:pt x="113" y="109"/>
                  </a:lnTo>
                  <a:lnTo>
                    <a:pt x="111" y="111"/>
                  </a:lnTo>
                  <a:lnTo>
                    <a:pt x="111" y="113"/>
                  </a:lnTo>
                  <a:lnTo>
                    <a:pt x="111" y="113"/>
                  </a:lnTo>
                  <a:lnTo>
                    <a:pt x="109" y="115"/>
                  </a:lnTo>
                  <a:lnTo>
                    <a:pt x="109" y="117"/>
                  </a:lnTo>
                  <a:lnTo>
                    <a:pt x="111" y="119"/>
                  </a:lnTo>
                  <a:lnTo>
                    <a:pt x="111" y="120"/>
                  </a:lnTo>
                  <a:lnTo>
                    <a:pt x="109" y="120"/>
                  </a:lnTo>
                  <a:lnTo>
                    <a:pt x="109" y="122"/>
                  </a:lnTo>
                  <a:lnTo>
                    <a:pt x="108" y="122"/>
                  </a:lnTo>
                  <a:lnTo>
                    <a:pt x="106" y="122"/>
                  </a:lnTo>
                  <a:lnTo>
                    <a:pt x="104" y="124"/>
                  </a:lnTo>
                  <a:lnTo>
                    <a:pt x="104" y="124"/>
                  </a:lnTo>
                  <a:lnTo>
                    <a:pt x="102" y="126"/>
                  </a:lnTo>
                  <a:lnTo>
                    <a:pt x="102" y="126"/>
                  </a:lnTo>
                  <a:lnTo>
                    <a:pt x="102" y="128"/>
                  </a:lnTo>
                  <a:lnTo>
                    <a:pt x="104" y="128"/>
                  </a:lnTo>
                  <a:lnTo>
                    <a:pt x="104" y="130"/>
                  </a:lnTo>
                  <a:lnTo>
                    <a:pt x="104" y="130"/>
                  </a:lnTo>
                  <a:lnTo>
                    <a:pt x="106" y="130"/>
                  </a:lnTo>
                  <a:lnTo>
                    <a:pt x="106" y="130"/>
                  </a:lnTo>
                  <a:lnTo>
                    <a:pt x="108" y="132"/>
                  </a:lnTo>
                  <a:lnTo>
                    <a:pt x="108" y="132"/>
                  </a:lnTo>
                  <a:lnTo>
                    <a:pt x="106" y="134"/>
                  </a:lnTo>
                  <a:lnTo>
                    <a:pt x="106" y="136"/>
                  </a:lnTo>
                  <a:lnTo>
                    <a:pt x="104" y="136"/>
                  </a:lnTo>
                  <a:lnTo>
                    <a:pt x="104" y="138"/>
                  </a:lnTo>
                  <a:lnTo>
                    <a:pt x="104" y="140"/>
                  </a:lnTo>
                  <a:lnTo>
                    <a:pt x="102" y="142"/>
                  </a:lnTo>
                  <a:lnTo>
                    <a:pt x="102" y="144"/>
                  </a:lnTo>
                  <a:lnTo>
                    <a:pt x="100" y="145"/>
                  </a:lnTo>
                  <a:lnTo>
                    <a:pt x="40" y="145"/>
                  </a:lnTo>
                  <a:lnTo>
                    <a:pt x="40" y="147"/>
                  </a:lnTo>
                  <a:lnTo>
                    <a:pt x="40" y="147"/>
                  </a:lnTo>
                  <a:lnTo>
                    <a:pt x="40" y="147"/>
                  </a:lnTo>
                  <a:lnTo>
                    <a:pt x="40" y="149"/>
                  </a:lnTo>
                  <a:lnTo>
                    <a:pt x="40" y="149"/>
                  </a:lnTo>
                  <a:lnTo>
                    <a:pt x="40" y="151"/>
                  </a:lnTo>
                  <a:lnTo>
                    <a:pt x="40" y="151"/>
                  </a:lnTo>
                  <a:lnTo>
                    <a:pt x="40" y="151"/>
                  </a:lnTo>
                  <a:lnTo>
                    <a:pt x="37" y="151"/>
                  </a:lnTo>
                  <a:lnTo>
                    <a:pt x="33" y="151"/>
                  </a:lnTo>
                  <a:lnTo>
                    <a:pt x="29" y="151"/>
                  </a:lnTo>
                  <a:lnTo>
                    <a:pt x="25" y="153"/>
                  </a:lnTo>
                  <a:lnTo>
                    <a:pt x="21" y="153"/>
                  </a:lnTo>
                  <a:lnTo>
                    <a:pt x="19" y="155"/>
                  </a:lnTo>
                  <a:lnTo>
                    <a:pt x="15" y="155"/>
                  </a:lnTo>
                  <a:lnTo>
                    <a:pt x="14" y="157"/>
                  </a:lnTo>
                  <a:lnTo>
                    <a:pt x="15" y="151"/>
                  </a:lnTo>
                  <a:lnTo>
                    <a:pt x="19" y="145"/>
                  </a:lnTo>
                  <a:lnTo>
                    <a:pt x="25" y="142"/>
                  </a:lnTo>
                  <a:lnTo>
                    <a:pt x="33" y="140"/>
                  </a:lnTo>
                  <a:lnTo>
                    <a:pt x="38" y="138"/>
                  </a:lnTo>
                  <a:lnTo>
                    <a:pt x="44" y="136"/>
                  </a:lnTo>
                  <a:lnTo>
                    <a:pt x="48" y="134"/>
                  </a:lnTo>
                  <a:lnTo>
                    <a:pt x="52" y="128"/>
                  </a:lnTo>
                  <a:lnTo>
                    <a:pt x="52" y="130"/>
                  </a:lnTo>
                  <a:lnTo>
                    <a:pt x="50" y="130"/>
                  </a:lnTo>
                  <a:lnTo>
                    <a:pt x="50" y="132"/>
                  </a:lnTo>
                  <a:lnTo>
                    <a:pt x="48" y="132"/>
                  </a:lnTo>
                  <a:lnTo>
                    <a:pt x="48" y="134"/>
                  </a:lnTo>
                  <a:lnTo>
                    <a:pt x="46" y="134"/>
                  </a:lnTo>
                  <a:lnTo>
                    <a:pt x="44" y="134"/>
                  </a:lnTo>
                  <a:lnTo>
                    <a:pt x="44" y="134"/>
                  </a:lnTo>
                  <a:lnTo>
                    <a:pt x="42" y="134"/>
                  </a:lnTo>
                  <a:lnTo>
                    <a:pt x="38" y="134"/>
                  </a:lnTo>
                  <a:lnTo>
                    <a:pt x="35" y="132"/>
                  </a:lnTo>
                  <a:lnTo>
                    <a:pt x="31" y="132"/>
                  </a:lnTo>
                  <a:lnTo>
                    <a:pt x="27" y="130"/>
                  </a:lnTo>
                  <a:lnTo>
                    <a:pt x="23" y="130"/>
                  </a:lnTo>
                  <a:lnTo>
                    <a:pt x="21" y="128"/>
                  </a:lnTo>
                  <a:lnTo>
                    <a:pt x="19" y="126"/>
                  </a:lnTo>
                  <a:lnTo>
                    <a:pt x="19" y="124"/>
                  </a:lnTo>
                  <a:lnTo>
                    <a:pt x="21" y="122"/>
                  </a:lnTo>
                  <a:lnTo>
                    <a:pt x="23" y="120"/>
                  </a:lnTo>
                  <a:lnTo>
                    <a:pt x="23" y="119"/>
                  </a:lnTo>
                  <a:lnTo>
                    <a:pt x="25" y="119"/>
                  </a:lnTo>
                  <a:lnTo>
                    <a:pt x="27" y="119"/>
                  </a:lnTo>
                  <a:lnTo>
                    <a:pt x="29" y="119"/>
                  </a:lnTo>
                  <a:lnTo>
                    <a:pt x="29" y="119"/>
                  </a:lnTo>
                  <a:lnTo>
                    <a:pt x="29" y="107"/>
                  </a:lnTo>
                  <a:lnTo>
                    <a:pt x="23" y="107"/>
                  </a:lnTo>
                  <a:lnTo>
                    <a:pt x="27" y="103"/>
                  </a:lnTo>
                  <a:lnTo>
                    <a:pt x="31" y="99"/>
                  </a:lnTo>
                  <a:lnTo>
                    <a:pt x="33" y="97"/>
                  </a:lnTo>
                  <a:lnTo>
                    <a:pt x="37" y="97"/>
                  </a:lnTo>
                  <a:lnTo>
                    <a:pt x="40" y="96"/>
                  </a:lnTo>
                  <a:lnTo>
                    <a:pt x="44" y="96"/>
                  </a:lnTo>
                  <a:lnTo>
                    <a:pt x="46" y="92"/>
                  </a:lnTo>
                  <a:lnTo>
                    <a:pt x="50" y="90"/>
                  </a:lnTo>
                  <a:lnTo>
                    <a:pt x="46" y="88"/>
                  </a:lnTo>
                  <a:lnTo>
                    <a:pt x="44" y="86"/>
                  </a:lnTo>
                  <a:lnTo>
                    <a:pt x="44" y="84"/>
                  </a:lnTo>
                  <a:lnTo>
                    <a:pt x="42" y="82"/>
                  </a:lnTo>
                  <a:lnTo>
                    <a:pt x="40" y="82"/>
                  </a:lnTo>
                  <a:lnTo>
                    <a:pt x="40" y="80"/>
                  </a:lnTo>
                  <a:lnTo>
                    <a:pt x="40" y="78"/>
                  </a:lnTo>
                  <a:lnTo>
                    <a:pt x="38" y="74"/>
                  </a:lnTo>
                  <a:lnTo>
                    <a:pt x="37" y="74"/>
                  </a:lnTo>
                  <a:lnTo>
                    <a:pt x="33" y="74"/>
                  </a:lnTo>
                  <a:lnTo>
                    <a:pt x="29" y="74"/>
                  </a:lnTo>
                  <a:lnTo>
                    <a:pt x="27" y="72"/>
                  </a:lnTo>
                  <a:lnTo>
                    <a:pt x="25" y="71"/>
                  </a:lnTo>
                  <a:lnTo>
                    <a:pt x="23" y="69"/>
                  </a:lnTo>
                  <a:lnTo>
                    <a:pt x="21" y="67"/>
                  </a:lnTo>
                  <a:lnTo>
                    <a:pt x="21" y="65"/>
                  </a:lnTo>
                  <a:lnTo>
                    <a:pt x="21" y="63"/>
                  </a:lnTo>
                  <a:lnTo>
                    <a:pt x="23" y="61"/>
                  </a:lnTo>
                  <a:lnTo>
                    <a:pt x="25" y="59"/>
                  </a:lnTo>
                  <a:lnTo>
                    <a:pt x="25" y="57"/>
                  </a:lnTo>
                  <a:lnTo>
                    <a:pt x="27" y="55"/>
                  </a:lnTo>
                  <a:lnTo>
                    <a:pt x="29" y="53"/>
                  </a:lnTo>
                  <a:lnTo>
                    <a:pt x="29" y="51"/>
                  </a:lnTo>
                  <a:lnTo>
                    <a:pt x="29" y="49"/>
                  </a:lnTo>
                  <a:lnTo>
                    <a:pt x="27" y="51"/>
                  </a:lnTo>
                  <a:lnTo>
                    <a:pt x="25" y="53"/>
                  </a:lnTo>
                  <a:lnTo>
                    <a:pt x="23" y="55"/>
                  </a:lnTo>
                  <a:lnTo>
                    <a:pt x="21" y="57"/>
                  </a:lnTo>
                  <a:lnTo>
                    <a:pt x="19" y="59"/>
                  </a:lnTo>
                  <a:lnTo>
                    <a:pt x="19" y="61"/>
                  </a:lnTo>
                  <a:lnTo>
                    <a:pt x="17" y="63"/>
                  </a:lnTo>
                  <a:lnTo>
                    <a:pt x="15" y="65"/>
                  </a:lnTo>
                  <a:lnTo>
                    <a:pt x="12" y="59"/>
                  </a:lnTo>
                  <a:lnTo>
                    <a:pt x="10" y="55"/>
                  </a:lnTo>
                  <a:lnTo>
                    <a:pt x="8" y="53"/>
                  </a:lnTo>
                  <a:lnTo>
                    <a:pt x="6" y="49"/>
                  </a:lnTo>
                  <a:lnTo>
                    <a:pt x="6" y="49"/>
                  </a:lnTo>
                  <a:lnTo>
                    <a:pt x="6" y="48"/>
                  </a:lnTo>
                  <a:lnTo>
                    <a:pt x="6" y="46"/>
                  </a:lnTo>
                  <a:lnTo>
                    <a:pt x="6" y="44"/>
                  </a:lnTo>
                  <a:lnTo>
                    <a:pt x="4" y="42"/>
                  </a:lnTo>
                  <a:lnTo>
                    <a:pt x="4" y="40"/>
                  </a:lnTo>
                  <a:lnTo>
                    <a:pt x="4" y="38"/>
                  </a:lnTo>
                  <a:lnTo>
                    <a:pt x="4" y="34"/>
                  </a:lnTo>
                  <a:lnTo>
                    <a:pt x="6" y="30"/>
                  </a:lnTo>
                  <a:lnTo>
                    <a:pt x="6" y="26"/>
                  </a:lnTo>
                  <a:lnTo>
                    <a:pt x="6" y="23"/>
                  </a:lnTo>
                  <a:lnTo>
                    <a:pt x="6" y="21"/>
                  </a:lnTo>
                  <a:lnTo>
                    <a:pt x="6" y="17"/>
                  </a:lnTo>
                  <a:lnTo>
                    <a:pt x="6" y="15"/>
                  </a:lnTo>
                  <a:lnTo>
                    <a:pt x="6" y="15"/>
                  </a:lnTo>
                  <a:lnTo>
                    <a:pt x="4" y="13"/>
                  </a:lnTo>
                  <a:lnTo>
                    <a:pt x="4" y="13"/>
                  </a:lnTo>
                  <a:lnTo>
                    <a:pt x="2" y="11"/>
                  </a:lnTo>
                  <a:lnTo>
                    <a:pt x="2" y="11"/>
                  </a:lnTo>
                  <a:lnTo>
                    <a:pt x="2" y="11"/>
                  </a:lnTo>
                  <a:lnTo>
                    <a:pt x="2" y="11"/>
                  </a:lnTo>
                  <a:lnTo>
                    <a:pt x="4" y="9"/>
                  </a:lnTo>
                  <a:lnTo>
                    <a:pt x="4" y="9"/>
                  </a:lnTo>
                  <a:lnTo>
                    <a:pt x="4" y="9"/>
                  </a:lnTo>
                  <a:lnTo>
                    <a:pt x="4" y="7"/>
                  </a:lnTo>
                  <a:lnTo>
                    <a:pt x="4" y="7"/>
                  </a:lnTo>
                  <a:lnTo>
                    <a:pt x="6" y="7"/>
                  </a:lnTo>
                  <a:lnTo>
                    <a:pt x="6" y="7"/>
                  </a:lnTo>
                  <a:lnTo>
                    <a:pt x="6" y="5"/>
                  </a:lnTo>
                  <a:lnTo>
                    <a:pt x="4" y="3"/>
                  </a:lnTo>
                  <a:lnTo>
                    <a:pt x="4" y="3"/>
                  </a:lnTo>
                  <a:lnTo>
                    <a:pt x="2" y="3"/>
                  </a:lnTo>
                  <a:lnTo>
                    <a:pt x="2" y="3"/>
                  </a:lnTo>
                  <a:lnTo>
                    <a:pt x="0" y="1"/>
                  </a:lnTo>
                  <a:lnTo>
                    <a:pt x="0" y="1"/>
                  </a:lnTo>
                  <a:lnTo>
                    <a:pt x="0" y="1"/>
                  </a:lnTo>
                  <a:lnTo>
                    <a:pt x="0" y="1"/>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37" name="Freeform 291"/>
            <p:cNvSpPr>
              <a:spLocks/>
            </p:cNvSpPr>
            <p:nvPr/>
          </p:nvSpPr>
          <p:spPr bwMode="auto">
            <a:xfrm>
              <a:off x="3159" y="1828"/>
              <a:ext cx="31" cy="25"/>
            </a:xfrm>
            <a:custGeom>
              <a:avLst/>
              <a:gdLst>
                <a:gd name="T0" fmla="*/ 0 w 31"/>
                <a:gd name="T1" fmla="*/ 14 h 23"/>
                <a:gd name="T2" fmla="*/ 4 w 31"/>
                <a:gd name="T3" fmla="*/ 23 h 23"/>
                <a:gd name="T4" fmla="*/ 8 w 31"/>
                <a:gd name="T5" fmla="*/ 21 h 23"/>
                <a:gd name="T6" fmla="*/ 12 w 31"/>
                <a:gd name="T7" fmla="*/ 19 h 23"/>
                <a:gd name="T8" fmla="*/ 16 w 31"/>
                <a:gd name="T9" fmla="*/ 17 h 23"/>
                <a:gd name="T10" fmla="*/ 20 w 31"/>
                <a:gd name="T11" fmla="*/ 16 h 23"/>
                <a:gd name="T12" fmla="*/ 21 w 31"/>
                <a:gd name="T13" fmla="*/ 14 h 23"/>
                <a:gd name="T14" fmla="*/ 23 w 31"/>
                <a:gd name="T15" fmla="*/ 12 h 23"/>
                <a:gd name="T16" fmla="*/ 25 w 31"/>
                <a:gd name="T17" fmla="*/ 8 h 23"/>
                <a:gd name="T18" fmla="*/ 25 w 31"/>
                <a:gd name="T19" fmla="*/ 4 h 23"/>
                <a:gd name="T20" fmla="*/ 25 w 31"/>
                <a:gd name="T21" fmla="*/ 4 h 23"/>
                <a:gd name="T22" fmla="*/ 27 w 31"/>
                <a:gd name="T23" fmla="*/ 4 h 23"/>
                <a:gd name="T24" fmla="*/ 27 w 31"/>
                <a:gd name="T25" fmla="*/ 4 h 23"/>
                <a:gd name="T26" fmla="*/ 29 w 31"/>
                <a:gd name="T27" fmla="*/ 4 h 23"/>
                <a:gd name="T28" fmla="*/ 29 w 31"/>
                <a:gd name="T29" fmla="*/ 2 h 23"/>
                <a:gd name="T30" fmla="*/ 31 w 31"/>
                <a:gd name="T31" fmla="*/ 2 h 23"/>
                <a:gd name="T32" fmla="*/ 31 w 31"/>
                <a:gd name="T33" fmla="*/ 2 h 23"/>
                <a:gd name="T34" fmla="*/ 31 w 31"/>
                <a:gd name="T35" fmla="*/ 0 h 23"/>
                <a:gd name="T36" fmla="*/ 27 w 31"/>
                <a:gd name="T37" fmla="*/ 2 h 23"/>
                <a:gd name="T38" fmla="*/ 21 w 31"/>
                <a:gd name="T39" fmla="*/ 4 h 23"/>
                <a:gd name="T40" fmla="*/ 18 w 31"/>
                <a:gd name="T41" fmla="*/ 4 h 23"/>
                <a:gd name="T42" fmla="*/ 14 w 31"/>
                <a:gd name="T43" fmla="*/ 6 h 23"/>
                <a:gd name="T44" fmla="*/ 10 w 31"/>
                <a:gd name="T45" fmla="*/ 10 h 23"/>
                <a:gd name="T46" fmla="*/ 6 w 31"/>
                <a:gd name="T47" fmla="*/ 12 h 23"/>
                <a:gd name="T48" fmla="*/ 2 w 31"/>
                <a:gd name="T49" fmla="*/ 14 h 23"/>
                <a:gd name="T50" fmla="*/ 0 w 31"/>
                <a:gd name="T5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1" h="23">
                  <a:moveTo>
                    <a:pt x="0" y="14"/>
                  </a:moveTo>
                  <a:lnTo>
                    <a:pt x="4" y="23"/>
                  </a:lnTo>
                  <a:lnTo>
                    <a:pt x="8" y="21"/>
                  </a:lnTo>
                  <a:lnTo>
                    <a:pt x="12" y="19"/>
                  </a:lnTo>
                  <a:lnTo>
                    <a:pt x="16" y="17"/>
                  </a:lnTo>
                  <a:lnTo>
                    <a:pt x="20" y="16"/>
                  </a:lnTo>
                  <a:lnTo>
                    <a:pt x="21" y="14"/>
                  </a:lnTo>
                  <a:lnTo>
                    <a:pt x="23" y="12"/>
                  </a:lnTo>
                  <a:lnTo>
                    <a:pt x="25" y="8"/>
                  </a:lnTo>
                  <a:lnTo>
                    <a:pt x="25" y="4"/>
                  </a:lnTo>
                  <a:lnTo>
                    <a:pt x="25" y="4"/>
                  </a:lnTo>
                  <a:lnTo>
                    <a:pt x="27" y="4"/>
                  </a:lnTo>
                  <a:lnTo>
                    <a:pt x="27" y="4"/>
                  </a:lnTo>
                  <a:lnTo>
                    <a:pt x="29" y="4"/>
                  </a:lnTo>
                  <a:lnTo>
                    <a:pt x="29" y="2"/>
                  </a:lnTo>
                  <a:lnTo>
                    <a:pt x="31" y="2"/>
                  </a:lnTo>
                  <a:lnTo>
                    <a:pt x="31" y="2"/>
                  </a:lnTo>
                  <a:lnTo>
                    <a:pt x="31" y="0"/>
                  </a:lnTo>
                  <a:lnTo>
                    <a:pt x="27" y="2"/>
                  </a:lnTo>
                  <a:lnTo>
                    <a:pt x="21" y="4"/>
                  </a:lnTo>
                  <a:lnTo>
                    <a:pt x="18" y="4"/>
                  </a:lnTo>
                  <a:lnTo>
                    <a:pt x="14" y="6"/>
                  </a:lnTo>
                  <a:lnTo>
                    <a:pt x="10" y="10"/>
                  </a:lnTo>
                  <a:lnTo>
                    <a:pt x="6" y="12"/>
                  </a:lnTo>
                  <a:lnTo>
                    <a:pt x="2" y="14"/>
                  </a:lnTo>
                  <a:lnTo>
                    <a:pt x="0" y="14"/>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38" name="Freeform 292"/>
            <p:cNvSpPr>
              <a:spLocks noEditPoints="1"/>
            </p:cNvSpPr>
            <p:nvPr/>
          </p:nvSpPr>
          <p:spPr bwMode="auto">
            <a:xfrm>
              <a:off x="2928" y="2976"/>
              <a:ext cx="253" cy="253"/>
            </a:xfrm>
            <a:custGeom>
              <a:avLst/>
              <a:gdLst>
                <a:gd name="T0" fmla="*/ 248 w 253"/>
                <a:gd name="T1" fmla="*/ 90 h 232"/>
                <a:gd name="T2" fmla="*/ 242 w 253"/>
                <a:gd name="T3" fmla="*/ 111 h 232"/>
                <a:gd name="T4" fmla="*/ 242 w 253"/>
                <a:gd name="T5" fmla="*/ 117 h 232"/>
                <a:gd name="T6" fmla="*/ 232 w 253"/>
                <a:gd name="T7" fmla="*/ 126 h 232"/>
                <a:gd name="T8" fmla="*/ 209 w 253"/>
                <a:gd name="T9" fmla="*/ 159 h 232"/>
                <a:gd name="T10" fmla="*/ 180 w 253"/>
                <a:gd name="T11" fmla="*/ 186 h 232"/>
                <a:gd name="T12" fmla="*/ 156 w 253"/>
                <a:gd name="T13" fmla="*/ 213 h 232"/>
                <a:gd name="T14" fmla="*/ 136 w 253"/>
                <a:gd name="T15" fmla="*/ 217 h 232"/>
                <a:gd name="T16" fmla="*/ 119 w 253"/>
                <a:gd name="T17" fmla="*/ 222 h 232"/>
                <a:gd name="T18" fmla="*/ 102 w 253"/>
                <a:gd name="T19" fmla="*/ 222 h 232"/>
                <a:gd name="T20" fmla="*/ 94 w 253"/>
                <a:gd name="T21" fmla="*/ 222 h 232"/>
                <a:gd name="T22" fmla="*/ 86 w 253"/>
                <a:gd name="T23" fmla="*/ 224 h 232"/>
                <a:gd name="T24" fmla="*/ 81 w 253"/>
                <a:gd name="T25" fmla="*/ 222 h 232"/>
                <a:gd name="T26" fmla="*/ 60 w 253"/>
                <a:gd name="T27" fmla="*/ 228 h 232"/>
                <a:gd name="T28" fmla="*/ 35 w 253"/>
                <a:gd name="T29" fmla="*/ 232 h 232"/>
                <a:gd name="T30" fmla="*/ 19 w 253"/>
                <a:gd name="T31" fmla="*/ 219 h 232"/>
                <a:gd name="T32" fmla="*/ 17 w 253"/>
                <a:gd name="T33" fmla="*/ 196 h 232"/>
                <a:gd name="T34" fmla="*/ 19 w 253"/>
                <a:gd name="T35" fmla="*/ 188 h 232"/>
                <a:gd name="T36" fmla="*/ 15 w 253"/>
                <a:gd name="T37" fmla="*/ 171 h 232"/>
                <a:gd name="T38" fmla="*/ 4 w 253"/>
                <a:gd name="T39" fmla="*/ 155 h 232"/>
                <a:gd name="T40" fmla="*/ 2 w 253"/>
                <a:gd name="T41" fmla="*/ 138 h 232"/>
                <a:gd name="T42" fmla="*/ 0 w 253"/>
                <a:gd name="T43" fmla="*/ 123 h 232"/>
                <a:gd name="T44" fmla="*/ 0 w 253"/>
                <a:gd name="T45" fmla="*/ 113 h 232"/>
                <a:gd name="T46" fmla="*/ 17 w 253"/>
                <a:gd name="T47" fmla="*/ 123 h 232"/>
                <a:gd name="T48" fmla="*/ 37 w 253"/>
                <a:gd name="T49" fmla="*/ 125 h 232"/>
                <a:gd name="T50" fmla="*/ 50 w 253"/>
                <a:gd name="T51" fmla="*/ 113 h 232"/>
                <a:gd name="T52" fmla="*/ 54 w 253"/>
                <a:gd name="T53" fmla="*/ 67 h 232"/>
                <a:gd name="T54" fmla="*/ 56 w 253"/>
                <a:gd name="T55" fmla="*/ 52 h 232"/>
                <a:gd name="T56" fmla="*/ 63 w 253"/>
                <a:gd name="T57" fmla="*/ 54 h 232"/>
                <a:gd name="T58" fmla="*/ 67 w 253"/>
                <a:gd name="T59" fmla="*/ 59 h 232"/>
                <a:gd name="T60" fmla="*/ 67 w 253"/>
                <a:gd name="T61" fmla="*/ 73 h 232"/>
                <a:gd name="T62" fmla="*/ 69 w 253"/>
                <a:gd name="T63" fmla="*/ 86 h 232"/>
                <a:gd name="T64" fmla="*/ 81 w 253"/>
                <a:gd name="T65" fmla="*/ 90 h 232"/>
                <a:gd name="T66" fmla="*/ 98 w 253"/>
                <a:gd name="T67" fmla="*/ 69 h 232"/>
                <a:gd name="T68" fmla="*/ 117 w 253"/>
                <a:gd name="T69" fmla="*/ 61 h 232"/>
                <a:gd name="T70" fmla="*/ 131 w 253"/>
                <a:gd name="T71" fmla="*/ 67 h 232"/>
                <a:gd name="T72" fmla="*/ 148 w 253"/>
                <a:gd name="T73" fmla="*/ 61 h 232"/>
                <a:gd name="T74" fmla="*/ 159 w 253"/>
                <a:gd name="T75" fmla="*/ 38 h 232"/>
                <a:gd name="T76" fmla="*/ 198 w 253"/>
                <a:gd name="T77" fmla="*/ 9 h 232"/>
                <a:gd name="T78" fmla="*/ 221 w 253"/>
                <a:gd name="T79" fmla="*/ 2 h 232"/>
                <a:gd name="T80" fmla="*/ 234 w 253"/>
                <a:gd name="T81" fmla="*/ 0 h 232"/>
                <a:gd name="T82" fmla="*/ 240 w 253"/>
                <a:gd name="T83" fmla="*/ 15 h 232"/>
                <a:gd name="T84" fmla="*/ 248 w 253"/>
                <a:gd name="T85" fmla="*/ 36 h 232"/>
                <a:gd name="T86" fmla="*/ 238 w 253"/>
                <a:gd name="T87" fmla="*/ 63 h 232"/>
                <a:gd name="T88" fmla="*/ 230 w 253"/>
                <a:gd name="T89" fmla="*/ 69 h 232"/>
                <a:gd name="T90" fmla="*/ 230 w 253"/>
                <a:gd name="T91" fmla="*/ 86 h 232"/>
                <a:gd name="T92" fmla="*/ 167 w 253"/>
                <a:gd name="T93" fmla="*/ 138 h 232"/>
                <a:gd name="T94" fmla="*/ 180 w 253"/>
                <a:gd name="T95" fmla="*/ 125 h 232"/>
                <a:gd name="T96" fmla="*/ 196 w 253"/>
                <a:gd name="T97" fmla="*/ 125 h 232"/>
                <a:gd name="T98" fmla="*/ 200 w 253"/>
                <a:gd name="T99" fmla="*/ 134 h 232"/>
                <a:gd name="T100" fmla="*/ 186 w 253"/>
                <a:gd name="T101" fmla="*/ 148 h 232"/>
                <a:gd name="T102" fmla="*/ 173 w 253"/>
                <a:gd name="T103" fmla="*/ 151 h 232"/>
                <a:gd name="T104" fmla="*/ 163 w 253"/>
                <a:gd name="T105" fmla="*/ 140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53" h="232">
                  <a:moveTo>
                    <a:pt x="244" y="90"/>
                  </a:moveTo>
                  <a:lnTo>
                    <a:pt x="244" y="90"/>
                  </a:lnTo>
                  <a:lnTo>
                    <a:pt x="246" y="90"/>
                  </a:lnTo>
                  <a:lnTo>
                    <a:pt x="248" y="90"/>
                  </a:lnTo>
                  <a:lnTo>
                    <a:pt x="248" y="90"/>
                  </a:lnTo>
                  <a:lnTo>
                    <a:pt x="250" y="90"/>
                  </a:lnTo>
                  <a:lnTo>
                    <a:pt x="251" y="88"/>
                  </a:lnTo>
                  <a:lnTo>
                    <a:pt x="253" y="88"/>
                  </a:lnTo>
                  <a:lnTo>
                    <a:pt x="253" y="88"/>
                  </a:lnTo>
                  <a:lnTo>
                    <a:pt x="242" y="111"/>
                  </a:lnTo>
                  <a:lnTo>
                    <a:pt x="242" y="111"/>
                  </a:lnTo>
                  <a:lnTo>
                    <a:pt x="242" y="113"/>
                  </a:lnTo>
                  <a:lnTo>
                    <a:pt x="242" y="113"/>
                  </a:lnTo>
                  <a:lnTo>
                    <a:pt x="242" y="115"/>
                  </a:lnTo>
                  <a:lnTo>
                    <a:pt x="242" y="117"/>
                  </a:lnTo>
                  <a:lnTo>
                    <a:pt x="242" y="117"/>
                  </a:lnTo>
                  <a:lnTo>
                    <a:pt x="242" y="119"/>
                  </a:lnTo>
                  <a:lnTo>
                    <a:pt x="242" y="121"/>
                  </a:lnTo>
                  <a:lnTo>
                    <a:pt x="238" y="123"/>
                  </a:lnTo>
                  <a:lnTo>
                    <a:pt x="232" y="126"/>
                  </a:lnTo>
                  <a:lnTo>
                    <a:pt x="227" y="132"/>
                  </a:lnTo>
                  <a:lnTo>
                    <a:pt x="223" y="140"/>
                  </a:lnTo>
                  <a:lnTo>
                    <a:pt x="217" y="148"/>
                  </a:lnTo>
                  <a:lnTo>
                    <a:pt x="213" y="153"/>
                  </a:lnTo>
                  <a:lnTo>
                    <a:pt x="209" y="159"/>
                  </a:lnTo>
                  <a:lnTo>
                    <a:pt x="209" y="163"/>
                  </a:lnTo>
                  <a:lnTo>
                    <a:pt x="202" y="171"/>
                  </a:lnTo>
                  <a:lnTo>
                    <a:pt x="194" y="176"/>
                  </a:lnTo>
                  <a:lnTo>
                    <a:pt x="188" y="182"/>
                  </a:lnTo>
                  <a:lnTo>
                    <a:pt x="180" y="186"/>
                  </a:lnTo>
                  <a:lnTo>
                    <a:pt x="175" y="190"/>
                  </a:lnTo>
                  <a:lnTo>
                    <a:pt x="167" y="196"/>
                  </a:lnTo>
                  <a:lnTo>
                    <a:pt x="161" y="203"/>
                  </a:lnTo>
                  <a:lnTo>
                    <a:pt x="157" y="211"/>
                  </a:lnTo>
                  <a:lnTo>
                    <a:pt x="156" y="213"/>
                  </a:lnTo>
                  <a:lnTo>
                    <a:pt x="152" y="213"/>
                  </a:lnTo>
                  <a:lnTo>
                    <a:pt x="148" y="215"/>
                  </a:lnTo>
                  <a:lnTo>
                    <a:pt x="144" y="215"/>
                  </a:lnTo>
                  <a:lnTo>
                    <a:pt x="140" y="215"/>
                  </a:lnTo>
                  <a:lnTo>
                    <a:pt x="136" y="217"/>
                  </a:lnTo>
                  <a:lnTo>
                    <a:pt x="134" y="219"/>
                  </a:lnTo>
                  <a:lnTo>
                    <a:pt x="134" y="222"/>
                  </a:lnTo>
                  <a:lnTo>
                    <a:pt x="129" y="222"/>
                  </a:lnTo>
                  <a:lnTo>
                    <a:pt x="123" y="222"/>
                  </a:lnTo>
                  <a:lnTo>
                    <a:pt x="119" y="222"/>
                  </a:lnTo>
                  <a:lnTo>
                    <a:pt x="115" y="222"/>
                  </a:lnTo>
                  <a:lnTo>
                    <a:pt x="111" y="222"/>
                  </a:lnTo>
                  <a:lnTo>
                    <a:pt x="109" y="222"/>
                  </a:lnTo>
                  <a:lnTo>
                    <a:pt x="106" y="222"/>
                  </a:lnTo>
                  <a:lnTo>
                    <a:pt x="102" y="222"/>
                  </a:lnTo>
                  <a:lnTo>
                    <a:pt x="102" y="222"/>
                  </a:lnTo>
                  <a:lnTo>
                    <a:pt x="100" y="222"/>
                  </a:lnTo>
                  <a:lnTo>
                    <a:pt x="98" y="222"/>
                  </a:lnTo>
                  <a:lnTo>
                    <a:pt x="96" y="222"/>
                  </a:lnTo>
                  <a:lnTo>
                    <a:pt x="94" y="222"/>
                  </a:lnTo>
                  <a:lnTo>
                    <a:pt x="94" y="224"/>
                  </a:lnTo>
                  <a:lnTo>
                    <a:pt x="92" y="224"/>
                  </a:lnTo>
                  <a:lnTo>
                    <a:pt x="90" y="226"/>
                  </a:lnTo>
                  <a:lnTo>
                    <a:pt x="88" y="224"/>
                  </a:lnTo>
                  <a:lnTo>
                    <a:pt x="86" y="224"/>
                  </a:lnTo>
                  <a:lnTo>
                    <a:pt x="85" y="222"/>
                  </a:lnTo>
                  <a:lnTo>
                    <a:pt x="85" y="222"/>
                  </a:lnTo>
                  <a:lnTo>
                    <a:pt x="83" y="222"/>
                  </a:lnTo>
                  <a:lnTo>
                    <a:pt x="81" y="222"/>
                  </a:lnTo>
                  <a:lnTo>
                    <a:pt x="81" y="222"/>
                  </a:lnTo>
                  <a:lnTo>
                    <a:pt x="79" y="222"/>
                  </a:lnTo>
                  <a:lnTo>
                    <a:pt x="77" y="224"/>
                  </a:lnTo>
                  <a:lnTo>
                    <a:pt x="73" y="224"/>
                  </a:lnTo>
                  <a:lnTo>
                    <a:pt x="65" y="226"/>
                  </a:lnTo>
                  <a:lnTo>
                    <a:pt x="60" y="228"/>
                  </a:lnTo>
                  <a:lnTo>
                    <a:pt x="52" y="230"/>
                  </a:lnTo>
                  <a:lnTo>
                    <a:pt x="46" y="230"/>
                  </a:lnTo>
                  <a:lnTo>
                    <a:pt x="40" y="232"/>
                  </a:lnTo>
                  <a:lnTo>
                    <a:pt x="38" y="232"/>
                  </a:lnTo>
                  <a:lnTo>
                    <a:pt x="35" y="232"/>
                  </a:lnTo>
                  <a:lnTo>
                    <a:pt x="31" y="230"/>
                  </a:lnTo>
                  <a:lnTo>
                    <a:pt x="27" y="228"/>
                  </a:lnTo>
                  <a:lnTo>
                    <a:pt x="23" y="226"/>
                  </a:lnTo>
                  <a:lnTo>
                    <a:pt x="21" y="222"/>
                  </a:lnTo>
                  <a:lnTo>
                    <a:pt x="19" y="219"/>
                  </a:lnTo>
                  <a:lnTo>
                    <a:pt x="19" y="217"/>
                  </a:lnTo>
                  <a:lnTo>
                    <a:pt x="19" y="213"/>
                  </a:lnTo>
                  <a:lnTo>
                    <a:pt x="15" y="199"/>
                  </a:lnTo>
                  <a:lnTo>
                    <a:pt x="17" y="197"/>
                  </a:lnTo>
                  <a:lnTo>
                    <a:pt x="17" y="196"/>
                  </a:lnTo>
                  <a:lnTo>
                    <a:pt x="17" y="194"/>
                  </a:lnTo>
                  <a:lnTo>
                    <a:pt x="19" y="192"/>
                  </a:lnTo>
                  <a:lnTo>
                    <a:pt x="19" y="192"/>
                  </a:lnTo>
                  <a:lnTo>
                    <a:pt x="19" y="190"/>
                  </a:lnTo>
                  <a:lnTo>
                    <a:pt x="19" y="188"/>
                  </a:lnTo>
                  <a:lnTo>
                    <a:pt x="19" y="186"/>
                  </a:lnTo>
                  <a:lnTo>
                    <a:pt x="19" y="182"/>
                  </a:lnTo>
                  <a:lnTo>
                    <a:pt x="19" y="178"/>
                  </a:lnTo>
                  <a:lnTo>
                    <a:pt x="17" y="174"/>
                  </a:lnTo>
                  <a:lnTo>
                    <a:pt x="15" y="171"/>
                  </a:lnTo>
                  <a:lnTo>
                    <a:pt x="14" y="169"/>
                  </a:lnTo>
                  <a:lnTo>
                    <a:pt x="12" y="165"/>
                  </a:lnTo>
                  <a:lnTo>
                    <a:pt x="8" y="163"/>
                  </a:lnTo>
                  <a:lnTo>
                    <a:pt x="6" y="159"/>
                  </a:lnTo>
                  <a:lnTo>
                    <a:pt x="4" y="155"/>
                  </a:lnTo>
                  <a:lnTo>
                    <a:pt x="4" y="151"/>
                  </a:lnTo>
                  <a:lnTo>
                    <a:pt x="2" y="148"/>
                  </a:lnTo>
                  <a:lnTo>
                    <a:pt x="2" y="144"/>
                  </a:lnTo>
                  <a:lnTo>
                    <a:pt x="2" y="142"/>
                  </a:lnTo>
                  <a:lnTo>
                    <a:pt x="2" y="138"/>
                  </a:lnTo>
                  <a:lnTo>
                    <a:pt x="2" y="134"/>
                  </a:lnTo>
                  <a:lnTo>
                    <a:pt x="0" y="130"/>
                  </a:lnTo>
                  <a:lnTo>
                    <a:pt x="0" y="128"/>
                  </a:lnTo>
                  <a:lnTo>
                    <a:pt x="0" y="126"/>
                  </a:lnTo>
                  <a:lnTo>
                    <a:pt x="0" y="123"/>
                  </a:lnTo>
                  <a:lnTo>
                    <a:pt x="0" y="121"/>
                  </a:lnTo>
                  <a:lnTo>
                    <a:pt x="0" y="117"/>
                  </a:lnTo>
                  <a:lnTo>
                    <a:pt x="0" y="115"/>
                  </a:lnTo>
                  <a:lnTo>
                    <a:pt x="0" y="113"/>
                  </a:lnTo>
                  <a:lnTo>
                    <a:pt x="0" y="113"/>
                  </a:lnTo>
                  <a:lnTo>
                    <a:pt x="8" y="113"/>
                  </a:lnTo>
                  <a:lnTo>
                    <a:pt x="10" y="115"/>
                  </a:lnTo>
                  <a:lnTo>
                    <a:pt x="12" y="119"/>
                  </a:lnTo>
                  <a:lnTo>
                    <a:pt x="15" y="121"/>
                  </a:lnTo>
                  <a:lnTo>
                    <a:pt x="17" y="123"/>
                  </a:lnTo>
                  <a:lnTo>
                    <a:pt x="21" y="125"/>
                  </a:lnTo>
                  <a:lnTo>
                    <a:pt x="25" y="125"/>
                  </a:lnTo>
                  <a:lnTo>
                    <a:pt x="29" y="126"/>
                  </a:lnTo>
                  <a:lnTo>
                    <a:pt x="31" y="126"/>
                  </a:lnTo>
                  <a:lnTo>
                    <a:pt x="37" y="125"/>
                  </a:lnTo>
                  <a:lnTo>
                    <a:pt x="40" y="125"/>
                  </a:lnTo>
                  <a:lnTo>
                    <a:pt x="42" y="123"/>
                  </a:lnTo>
                  <a:lnTo>
                    <a:pt x="46" y="119"/>
                  </a:lnTo>
                  <a:lnTo>
                    <a:pt x="48" y="117"/>
                  </a:lnTo>
                  <a:lnTo>
                    <a:pt x="50" y="113"/>
                  </a:lnTo>
                  <a:lnTo>
                    <a:pt x="52" y="109"/>
                  </a:lnTo>
                  <a:lnTo>
                    <a:pt x="54" y="105"/>
                  </a:lnTo>
                  <a:lnTo>
                    <a:pt x="54" y="73"/>
                  </a:lnTo>
                  <a:lnTo>
                    <a:pt x="54" y="69"/>
                  </a:lnTo>
                  <a:lnTo>
                    <a:pt x="54" y="67"/>
                  </a:lnTo>
                  <a:lnTo>
                    <a:pt x="54" y="63"/>
                  </a:lnTo>
                  <a:lnTo>
                    <a:pt x="54" y="59"/>
                  </a:lnTo>
                  <a:lnTo>
                    <a:pt x="54" y="57"/>
                  </a:lnTo>
                  <a:lnTo>
                    <a:pt x="56" y="54"/>
                  </a:lnTo>
                  <a:lnTo>
                    <a:pt x="56" y="52"/>
                  </a:lnTo>
                  <a:lnTo>
                    <a:pt x="58" y="52"/>
                  </a:lnTo>
                  <a:lnTo>
                    <a:pt x="60" y="52"/>
                  </a:lnTo>
                  <a:lnTo>
                    <a:pt x="60" y="54"/>
                  </a:lnTo>
                  <a:lnTo>
                    <a:pt x="61" y="54"/>
                  </a:lnTo>
                  <a:lnTo>
                    <a:pt x="63" y="54"/>
                  </a:lnTo>
                  <a:lnTo>
                    <a:pt x="63" y="55"/>
                  </a:lnTo>
                  <a:lnTo>
                    <a:pt x="65" y="55"/>
                  </a:lnTo>
                  <a:lnTo>
                    <a:pt x="65" y="55"/>
                  </a:lnTo>
                  <a:lnTo>
                    <a:pt x="67" y="55"/>
                  </a:lnTo>
                  <a:lnTo>
                    <a:pt x="67" y="59"/>
                  </a:lnTo>
                  <a:lnTo>
                    <a:pt x="67" y="61"/>
                  </a:lnTo>
                  <a:lnTo>
                    <a:pt x="67" y="65"/>
                  </a:lnTo>
                  <a:lnTo>
                    <a:pt x="67" y="67"/>
                  </a:lnTo>
                  <a:lnTo>
                    <a:pt x="67" y="71"/>
                  </a:lnTo>
                  <a:lnTo>
                    <a:pt x="67" y="73"/>
                  </a:lnTo>
                  <a:lnTo>
                    <a:pt x="67" y="77"/>
                  </a:lnTo>
                  <a:lnTo>
                    <a:pt x="67" y="78"/>
                  </a:lnTo>
                  <a:lnTo>
                    <a:pt x="67" y="82"/>
                  </a:lnTo>
                  <a:lnTo>
                    <a:pt x="67" y="84"/>
                  </a:lnTo>
                  <a:lnTo>
                    <a:pt x="69" y="86"/>
                  </a:lnTo>
                  <a:lnTo>
                    <a:pt x="71" y="88"/>
                  </a:lnTo>
                  <a:lnTo>
                    <a:pt x="73" y="90"/>
                  </a:lnTo>
                  <a:lnTo>
                    <a:pt x="75" y="90"/>
                  </a:lnTo>
                  <a:lnTo>
                    <a:pt x="79" y="90"/>
                  </a:lnTo>
                  <a:lnTo>
                    <a:pt x="81" y="90"/>
                  </a:lnTo>
                  <a:lnTo>
                    <a:pt x="86" y="90"/>
                  </a:lnTo>
                  <a:lnTo>
                    <a:pt x="90" y="86"/>
                  </a:lnTo>
                  <a:lnTo>
                    <a:pt x="92" y="80"/>
                  </a:lnTo>
                  <a:lnTo>
                    <a:pt x="96" y="75"/>
                  </a:lnTo>
                  <a:lnTo>
                    <a:pt x="98" y="69"/>
                  </a:lnTo>
                  <a:lnTo>
                    <a:pt x="102" y="63"/>
                  </a:lnTo>
                  <a:lnTo>
                    <a:pt x="106" y="61"/>
                  </a:lnTo>
                  <a:lnTo>
                    <a:pt x="109" y="59"/>
                  </a:lnTo>
                  <a:lnTo>
                    <a:pt x="113" y="59"/>
                  </a:lnTo>
                  <a:lnTo>
                    <a:pt x="117" y="61"/>
                  </a:lnTo>
                  <a:lnTo>
                    <a:pt x="121" y="61"/>
                  </a:lnTo>
                  <a:lnTo>
                    <a:pt x="123" y="63"/>
                  </a:lnTo>
                  <a:lnTo>
                    <a:pt x="125" y="65"/>
                  </a:lnTo>
                  <a:lnTo>
                    <a:pt x="127" y="65"/>
                  </a:lnTo>
                  <a:lnTo>
                    <a:pt x="131" y="67"/>
                  </a:lnTo>
                  <a:lnTo>
                    <a:pt x="134" y="67"/>
                  </a:lnTo>
                  <a:lnTo>
                    <a:pt x="140" y="67"/>
                  </a:lnTo>
                  <a:lnTo>
                    <a:pt x="144" y="65"/>
                  </a:lnTo>
                  <a:lnTo>
                    <a:pt x="146" y="63"/>
                  </a:lnTo>
                  <a:lnTo>
                    <a:pt x="148" y="61"/>
                  </a:lnTo>
                  <a:lnTo>
                    <a:pt x="150" y="57"/>
                  </a:lnTo>
                  <a:lnTo>
                    <a:pt x="152" y="54"/>
                  </a:lnTo>
                  <a:lnTo>
                    <a:pt x="154" y="48"/>
                  </a:lnTo>
                  <a:lnTo>
                    <a:pt x="156" y="44"/>
                  </a:lnTo>
                  <a:lnTo>
                    <a:pt x="159" y="38"/>
                  </a:lnTo>
                  <a:lnTo>
                    <a:pt x="165" y="32"/>
                  </a:lnTo>
                  <a:lnTo>
                    <a:pt x="173" y="27"/>
                  </a:lnTo>
                  <a:lnTo>
                    <a:pt x="180" y="19"/>
                  </a:lnTo>
                  <a:lnTo>
                    <a:pt x="190" y="13"/>
                  </a:lnTo>
                  <a:lnTo>
                    <a:pt x="198" y="9"/>
                  </a:lnTo>
                  <a:lnTo>
                    <a:pt x="205" y="4"/>
                  </a:lnTo>
                  <a:lnTo>
                    <a:pt x="211" y="0"/>
                  </a:lnTo>
                  <a:lnTo>
                    <a:pt x="213" y="0"/>
                  </a:lnTo>
                  <a:lnTo>
                    <a:pt x="217" y="0"/>
                  </a:lnTo>
                  <a:lnTo>
                    <a:pt x="221" y="2"/>
                  </a:lnTo>
                  <a:lnTo>
                    <a:pt x="223" y="2"/>
                  </a:lnTo>
                  <a:lnTo>
                    <a:pt x="225" y="2"/>
                  </a:lnTo>
                  <a:lnTo>
                    <a:pt x="228" y="2"/>
                  </a:lnTo>
                  <a:lnTo>
                    <a:pt x="230" y="2"/>
                  </a:lnTo>
                  <a:lnTo>
                    <a:pt x="234" y="0"/>
                  </a:lnTo>
                  <a:lnTo>
                    <a:pt x="234" y="2"/>
                  </a:lnTo>
                  <a:lnTo>
                    <a:pt x="238" y="2"/>
                  </a:lnTo>
                  <a:lnTo>
                    <a:pt x="238" y="7"/>
                  </a:lnTo>
                  <a:lnTo>
                    <a:pt x="240" y="13"/>
                  </a:lnTo>
                  <a:lnTo>
                    <a:pt x="240" y="15"/>
                  </a:lnTo>
                  <a:lnTo>
                    <a:pt x="242" y="19"/>
                  </a:lnTo>
                  <a:lnTo>
                    <a:pt x="244" y="23"/>
                  </a:lnTo>
                  <a:lnTo>
                    <a:pt x="246" y="25"/>
                  </a:lnTo>
                  <a:lnTo>
                    <a:pt x="248" y="30"/>
                  </a:lnTo>
                  <a:lnTo>
                    <a:pt x="248" y="36"/>
                  </a:lnTo>
                  <a:lnTo>
                    <a:pt x="248" y="63"/>
                  </a:lnTo>
                  <a:lnTo>
                    <a:pt x="246" y="63"/>
                  </a:lnTo>
                  <a:lnTo>
                    <a:pt x="244" y="63"/>
                  </a:lnTo>
                  <a:lnTo>
                    <a:pt x="240" y="63"/>
                  </a:lnTo>
                  <a:lnTo>
                    <a:pt x="238" y="63"/>
                  </a:lnTo>
                  <a:lnTo>
                    <a:pt x="236" y="63"/>
                  </a:lnTo>
                  <a:lnTo>
                    <a:pt x="234" y="63"/>
                  </a:lnTo>
                  <a:lnTo>
                    <a:pt x="232" y="63"/>
                  </a:lnTo>
                  <a:lnTo>
                    <a:pt x="232" y="63"/>
                  </a:lnTo>
                  <a:lnTo>
                    <a:pt x="230" y="69"/>
                  </a:lnTo>
                  <a:lnTo>
                    <a:pt x="230" y="73"/>
                  </a:lnTo>
                  <a:lnTo>
                    <a:pt x="230" y="77"/>
                  </a:lnTo>
                  <a:lnTo>
                    <a:pt x="230" y="80"/>
                  </a:lnTo>
                  <a:lnTo>
                    <a:pt x="230" y="82"/>
                  </a:lnTo>
                  <a:lnTo>
                    <a:pt x="230" y="86"/>
                  </a:lnTo>
                  <a:lnTo>
                    <a:pt x="230" y="88"/>
                  </a:lnTo>
                  <a:lnTo>
                    <a:pt x="232" y="90"/>
                  </a:lnTo>
                  <a:lnTo>
                    <a:pt x="244" y="90"/>
                  </a:lnTo>
                  <a:close/>
                  <a:moveTo>
                    <a:pt x="163" y="140"/>
                  </a:moveTo>
                  <a:lnTo>
                    <a:pt x="167" y="138"/>
                  </a:lnTo>
                  <a:lnTo>
                    <a:pt x="171" y="136"/>
                  </a:lnTo>
                  <a:lnTo>
                    <a:pt x="173" y="134"/>
                  </a:lnTo>
                  <a:lnTo>
                    <a:pt x="177" y="130"/>
                  </a:lnTo>
                  <a:lnTo>
                    <a:pt x="179" y="128"/>
                  </a:lnTo>
                  <a:lnTo>
                    <a:pt x="180" y="125"/>
                  </a:lnTo>
                  <a:lnTo>
                    <a:pt x="184" y="123"/>
                  </a:lnTo>
                  <a:lnTo>
                    <a:pt x="188" y="123"/>
                  </a:lnTo>
                  <a:lnTo>
                    <a:pt x="190" y="123"/>
                  </a:lnTo>
                  <a:lnTo>
                    <a:pt x="194" y="123"/>
                  </a:lnTo>
                  <a:lnTo>
                    <a:pt x="196" y="125"/>
                  </a:lnTo>
                  <a:lnTo>
                    <a:pt x="198" y="126"/>
                  </a:lnTo>
                  <a:lnTo>
                    <a:pt x="198" y="126"/>
                  </a:lnTo>
                  <a:lnTo>
                    <a:pt x="200" y="130"/>
                  </a:lnTo>
                  <a:lnTo>
                    <a:pt x="200" y="132"/>
                  </a:lnTo>
                  <a:lnTo>
                    <a:pt x="200" y="134"/>
                  </a:lnTo>
                  <a:lnTo>
                    <a:pt x="200" y="136"/>
                  </a:lnTo>
                  <a:lnTo>
                    <a:pt x="198" y="138"/>
                  </a:lnTo>
                  <a:lnTo>
                    <a:pt x="194" y="142"/>
                  </a:lnTo>
                  <a:lnTo>
                    <a:pt x="190" y="146"/>
                  </a:lnTo>
                  <a:lnTo>
                    <a:pt x="186" y="148"/>
                  </a:lnTo>
                  <a:lnTo>
                    <a:pt x="182" y="151"/>
                  </a:lnTo>
                  <a:lnTo>
                    <a:pt x="180" y="153"/>
                  </a:lnTo>
                  <a:lnTo>
                    <a:pt x="177" y="153"/>
                  </a:lnTo>
                  <a:lnTo>
                    <a:pt x="175" y="153"/>
                  </a:lnTo>
                  <a:lnTo>
                    <a:pt x="173" y="151"/>
                  </a:lnTo>
                  <a:lnTo>
                    <a:pt x="171" y="149"/>
                  </a:lnTo>
                  <a:lnTo>
                    <a:pt x="167" y="146"/>
                  </a:lnTo>
                  <a:lnTo>
                    <a:pt x="165" y="144"/>
                  </a:lnTo>
                  <a:lnTo>
                    <a:pt x="163" y="142"/>
                  </a:lnTo>
                  <a:lnTo>
                    <a:pt x="163" y="140"/>
                  </a:lnTo>
                  <a:lnTo>
                    <a:pt x="163" y="14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39" name="Freeform 293"/>
            <p:cNvSpPr>
              <a:spLocks/>
            </p:cNvSpPr>
            <p:nvPr/>
          </p:nvSpPr>
          <p:spPr bwMode="auto">
            <a:xfrm>
              <a:off x="2902" y="2328"/>
              <a:ext cx="209" cy="159"/>
            </a:xfrm>
            <a:custGeom>
              <a:avLst/>
              <a:gdLst>
                <a:gd name="T0" fmla="*/ 25 w 209"/>
                <a:gd name="T1" fmla="*/ 140 h 146"/>
                <a:gd name="T2" fmla="*/ 16 w 209"/>
                <a:gd name="T3" fmla="*/ 136 h 146"/>
                <a:gd name="T4" fmla="*/ 6 w 209"/>
                <a:gd name="T5" fmla="*/ 132 h 146"/>
                <a:gd name="T6" fmla="*/ 2 w 209"/>
                <a:gd name="T7" fmla="*/ 123 h 146"/>
                <a:gd name="T8" fmla="*/ 0 w 209"/>
                <a:gd name="T9" fmla="*/ 113 h 146"/>
                <a:gd name="T10" fmla="*/ 0 w 209"/>
                <a:gd name="T11" fmla="*/ 100 h 146"/>
                <a:gd name="T12" fmla="*/ 10 w 209"/>
                <a:gd name="T13" fmla="*/ 83 h 146"/>
                <a:gd name="T14" fmla="*/ 18 w 209"/>
                <a:gd name="T15" fmla="*/ 67 h 146"/>
                <a:gd name="T16" fmla="*/ 39 w 209"/>
                <a:gd name="T17" fmla="*/ 60 h 146"/>
                <a:gd name="T18" fmla="*/ 58 w 209"/>
                <a:gd name="T19" fmla="*/ 56 h 146"/>
                <a:gd name="T20" fmla="*/ 71 w 209"/>
                <a:gd name="T21" fmla="*/ 48 h 146"/>
                <a:gd name="T22" fmla="*/ 73 w 209"/>
                <a:gd name="T23" fmla="*/ 40 h 146"/>
                <a:gd name="T24" fmla="*/ 73 w 209"/>
                <a:gd name="T25" fmla="*/ 38 h 146"/>
                <a:gd name="T26" fmla="*/ 73 w 209"/>
                <a:gd name="T27" fmla="*/ 36 h 146"/>
                <a:gd name="T28" fmla="*/ 92 w 209"/>
                <a:gd name="T29" fmla="*/ 36 h 146"/>
                <a:gd name="T30" fmla="*/ 108 w 209"/>
                <a:gd name="T31" fmla="*/ 21 h 146"/>
                <a:gd name="T32" fmla="*/ 125 w 209"/>
                <a:gd name="T33" fmla="*/ 2 h 146"/>
                <a:gd name="T34" fmla="*/ 138 w 209"/>
                <a:gd name="T35" fmla="*/ 6 h 146"/>
                <a:gd name="T36" fmla="*/ 144 w 209"/>
                <a:gd name="T37" fmla="*/ 12 h 146"/>
                <a:gd name="T38" fmla="*/ 150 w 209"/>
                <a:gd name="T39" fmla="*/ 17 h 146"/>
                <a:gd name="T40" fmla="*/ 154 w 209"/>
                <a:gd name="T41" fmla="*/ 33 h 146"/>
                <a:gd name="T42" fmla="*/ 159 w 209"/>
                <a:gd name="T43" fmla="*/ 48 h 146"/>
                <a:gd name="T44" fmla="*/ 175 w 209"/>
                <a:gd name="T45" fmla="*/ 54 h 146"/>
                <a:gd name="T46" fmla="*/ 184 w 209"/>
                <a:gd name="T47" fmla="*/ 75 h 146"/>
                <a:gd name="T48" fmla="*/ 202 w 209"/>
                <a:gd name="T49" fmla="*/ 92 h 146"/>
                <a:gd name="T50" fmla="*/ 207 w 209"/>
                <a:gd name="T51" fmla="*/ 109 h 146"/>
                <a:gd name="T52" fmla="*/ 204 w 209"/>
                <a:gd name="T53" fmla="*/ 108 h 146"/>
                <a:gd name="T54" fmla="*/ 202 w 209"/>
                <a:gd name="T55" fmla="*/ 109 h 146"/>
                <a:gd name="T56" fmla="*/ 198 w 209"/>
                <a:gd name="T57" fmla="*/ 109 h 146"/>
                <a:gd name="T58" fmla="*/ 192 w 209"/>
                <a:gd name="T59" fmla="*/ 108 h 146"/>
                <a:gd name="T60" fmla="*/ 190 w 209"/>
                <a:gd name="T61" fmla="*/ 104 h 146"/>
                <a:gd name="T62" fmla="*/ 188 w 209"/>
                <a:gd name="T63" fmla="*/ 102 h 146"/>
                <a:gd name="T64" fmla="*/ 184 w 209"/>
                <a:gd name="T65" fmla="*/ 102 h 146"/>
                <a:gd name="T66" fmla="*/ 183 w 209"/>
                <a:gd name="T67" fmla="*/ 102 h 146"/>
                <a:gd name="T68" fmla="*/ 181 w 209"/>
                <a:gd name="T69" fmla="*/ 104 h 146"/>
                <a:gd name="T70" fmla="*/ 179 w 209"/>
                <a:gd name="T71" fmla="*/ 108 h 146"/>
                <a:gd name="T72" fmla="*/ 173 w 209"/>
                <a:gd name="T73" fmla="*/ 109 h 146"/>
                <a:gd name="T74" fmla="*/ 159 w 209"/>
                <a:gd name="T75" fmla="*/ 109 h 146"/>
                <a:gd name="T76" fmla="*/ 146 w 209"/>
                <a:gd name="T77" fmla="*/ 113 h 146"/>
                <a:gd name="T78" fmla="*/ 140 w 209"/>
                <a:gd name="T79" fmla="*/ 119 h 146"/>
                <a:gd name="T80" fmla="*/ 138 w 209"/>
                <a:gd name="T81" fmla="*/ 121 h 146"/>
                <a:gd name="T82" fmla="*/ 135 w 209"/>
                <a:gd name="T83" fmla="*/ 123 h 146"/>
                <a:gd name="T84" fmla="*/ 129 w 209"/>
                <a:gd name="T85" fmla="*/ 123 h 146"/>
                <a:gd name="T86" fmla="*/ 123 w 209"/>
                <a:gd name="T87" fmla="*/ 125 h 146"/>
                <a:gd name="T88" fmla="*/ 113 w 209"/>
                <a:gd name="T89" fmla="*/ 123 h 146"/>
                <a:gd name="T90" fmla="*/ 104 w 209"/>
                <a:gd name="T91" fmla="*/ 117 h 146"/>
                <a:gd name="T92" fmla="*/ 92 w 209"/>
                <a:gd name="T93" fmla="*/ 109 h 146"/>
                <a:gd name="T94" fmla="*/ 81 w 209"/>
                <a:gd name="T95" fmla="*/ 111 h 146"/>
                <a:gd name="T96" fmla="*/ 69 w 209"/>
                <a:gd name="T97" fmla="*/ 123 h 146"/>
                <a:gd name="T98" fmla="*/ 64 w 209"/>
                <a:gd name="T99" fmla="*/ 136 h 146"/>
                <a:gd name="T100" fmla="*/ 44 w 209"/>
                <a:gd name="T101" fmla="*/ 136 h 146"/>
                <a:gd name="T102" fmla="*/ 37 w 209"/>
                <a:gd name="T103" fmla="*/ 14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09" h="146">
                  <a:moveTo>
                    <a:pt x="31" y="146"/>
                  </a:moveTo>
                  <a:lnTo>
                    <a:pt x="29" y="142"/>
                  </a:lnTo>
                  <a:lnTo>
                    <a:pt x="25" y="140"/>
                  </a:lnTo>
                  <a:lnTo>
                    <a:pt x="23" y="138"/>
                  </a:lnTo>
                  <a:lnTo>
                    <a:pt x="19" y="138"/>
                  </a:lnTo>
                  <a:lnTo>
                    <a:pt x="16" y="136"/>
                  </a:lnTo>
                  <a:lnTo>
                    <a:pt x="12" y="136"/>
                  </a:lnTo>
                  <a:lnTo>
                    <a:pt x="8" y="134"/>
                  </a:lnTo>
                  <a:lnTo>
                    <a:pt x="6" y="132"/>
                  </a:lnTo>
                  <a:lnTo>
                    <a:pt x="4" y="131"/>
                  </a:lnTo>
                  <a:lnTo>
                    <a:pt x="2" y="127"/>
                  </a:lnTo>
                  <a:lnTo>
                    <a:pt x="2" y="123"/>
                  </a:lnTo>
                  <a:lnTo>
                    <a:pt x="0" y="119"/>
                  </a:lnTo>
                  <a:lnTo>
                    <a:pt x="0" y="117"/>
                  </a:lnTo>
                  <a:lnTo>
                    <a:pt x="0" y="113"/>
                  </a:lnTo>
                  <a:lnTo>
                    <a:pt x="0" y="111"/>
                  </a:lnTo>
                  <a:lnTo>
                    <a:pt x="0" y="109"/>
                  </a:lnTo>
                  <a:lnTo>
                    <a:pt x="0" y="100"/>
                  </a:lnTo>
                  <a:lnTo>
                    <a:pt x="2" y="94"/>
                  </a:lnTo>
                  <a:lnTo>
                    <a:pt x="6" y="88"/>
                  </a:lnTo>
                  <a:lnTo>
                    <a:pt x="10" y="83"/>
                  </a:lnTo>
                  <a:lnTo>
                    <a:pt x="12" y="79"/>
                  </a:lnTo>
                  <a:lnTo>
                    <a:pt x="16" y="73"/>
                  </a:lnTo>
                  <a:lnTo>
                    <a:pt x="18" y="67"/>
                  </a:lnTo>
                  <a:lnTo>
                    <a:pt x="19" y="61"/>
                  </a:lnTo>
                  <a:lnTo>
                    <a:pt x="33" y="61"/>
                  </a:lnTo>
                  <a:lnTo>
                    <a:pt x="39" y="60"/>
                  </a:lnTo>
                  <a:lnTo>
                    <a:pt x="46" y="58"/>
                  </a:lnTo>
                  <a:lnTo>
                    <a:pt x="52" y="58"/>
                  </a:lnTo>
                  <a:lnTo>
                    <a:pt x="58" y="56"/>
                  </a:lnTo>
                  <a:lnTo>
                    <a:pt x="64" y="54"/>
                  </a:lnTo>
                  <a:lnTo>
                    <a:pt x="69" y="52"/>
                  </a:lnTo>
                  <a:lnTo>
                    <a:pt x="71" y="48"/>
                  </a:lnTo>
                  <a:lnTo>
                    <a:pt x="73" y="42"/>
                  </a:lnTo>
                  <a:lnTo>
                    <a:pt x="73" y="42"/>
                  </a:lnTo>
                  <a:lnTo>
                    <a:pt x="73" y="40"/>
                  </a:lnTo>
                  <a:lnTo>
                    <a:pt x="73" y="40"/>
                  </a:lnTo>
                  <a:lnTo>
                    <a:pt x="73" y="38"/>
                  </a:lnTo>
                  <a:lnTo>
                    <a:pt x="73" y="38"/>
                  </a:lnTo>
                  <a:lnTo>
                    <a:pt x="73" y="38"/>
                  </a:lnTo>
                  <a:lnTo>
                    <a:pt x="73" y="36"/>
                  </a:lnTo>
                  <a:lnTo>
                    <a:pt x="73" y="36"/>
                  </a:lnTo>
                  <a:lnTo>
                    <a:pt x="81" y="36"/>
                  </a:lnTo>
                  <a:lnTo>
                    <a:pt x="87" y="36"/>
                  </a:lnTo>
                  <a:lnTo>
                    <a:pt x="92" y="36"/>
                  </a:lnTo>
                  <a:lnTo>
                    <a:pt x="96" y="35"/>
                  </a:lnTo>
                  <a:lnTo>
                    <a:pt x="104" y="29"/>
                  </a:lnTo>
                  <a:lnTo>
                    <a:pt x="108" y="21"/>
                  </a:lnTo>
                  <a:lnTo>
                    <a:pt x="113" y="13"/>
                  </a:lnTo>
                  <a:lnTo>
                    <a:pt x="119" y="8"/>
                  </a:lnTo>
                  <a:lnTo>
                    <a:pt x="125" y="2"/>
                  </a:lnTo>
                  <a:lnTo>
                    <a:pt x="135" y="0"/>
                  </a:lnTo>
                  <a:lnTo>
                    <a:pt x="136" y="2"/>
                  </a:lnTo>
                  <a:lnTo>
                    <a:pt x="138" y="6"/>
                  </a:lnTo>
                  <a:lnTo>
                    <a:pt x="140" y="8"/>
                  </a:lnTo>
                  <a:lnTo>
                    <a:pt x="142" y="10"/>
                  </a:lnTo>
                  <a:lnTo>
                    <a:pt x="144" y="12"/>
                  </a:lnTo>
                  <a:lnTo>
                    <a:pt x="146" y="13"/>
                  </a:lnTo>
                  <a:lnTo>
                    <a:pt x="148" y="15"/>
                  </a:lnTo>
                  <a:lnTo>
                    <a:pt x="150" y="17"/>
                  </a:lnTo>
                  <a:lnTo>
                    <a:pt x="152" y="21"/>
                  </a:lnTo>
                  <a:lnTo>
                    <a:pt x="154" y="27"/>
                  </a:lnTo>
                  <a:lnTo>
                    <a:pt x="154" y="33"/>
                  </a:lnTo>
                  <a:lnTo>
                    <a:pt x="156" y="38"/>
                  </a:lnTo>
                  <a:lnTo>
                    <a:pt x="158" y="44"/>
                  </a:lnTo>
                  <a:lnTo>
                    <a:pt x="159" y="48"/>
                  </a:lnTo>
                  <a:lnTo>
                    <a:pt x="163" y="52"/>
                  </a:lnTo>
                  <a:lnTo>
                    <a:pt x="167" y="54"/>
                  </a:lnTo>
                  <a:lnTo>
                    <a:pt x="175" y="54"/>
                  </a:lnTo>
                  <a:lnTo>
                    <a:pt x="175" y="61"/>
                  </a:lnTo>
                  <a:lnTo>
                    <a:pt x="179" y="69"/>
                  </a:lnTo>
                  <a:lnTo>
                    <a:pt x="184" y="75"/>
                  </a:lnTo>
                  <a:lnTo>
                    <a:pt x="190" y="83"/>
                  </a:lnTo>
                  <a:lnTo>
                    <a:pt x="196" y="88"/>
                  </a:lnTo>
                  <a:lnTo>
                    <a:pt x="202" y="92"/>
                  </a:lnTo>
                  <a:lnTo>
                    <a:pt x="207" y="98"/>
                  </a:lnTo>
                  <a:lnTo>
                    <a:pt x="209" y="102"/>
                  </a:lnTo>
                  <a:lnTo>
                    <a:pt x="207" y="109"/>
                  </a:lnTo>
                  <a:lnTo>
                    <a:pt x="206" y="108"/>
                  </a:lnTo>
                  <a:lnTo>
                    <a:pt x="206" y="108"/>
                  </a:lnTo>
                  <a:lnTo>
                    <a:pt x="204" y="108"/>
                  </a:lnTo>
                  <a:lnTo>
                    <a:pt x="204" y="108"/>
                  </a:lnTo>
                  <a:lnTo>
                    <a:pt x="202" y="108"/>
                  </a:lnTo>
                  <a:lnTo>
                    <a:pt x="202" y="109"/>
                  </a:lnTo>
                  <a:lnTo>
                    <a:pt x="200" y="109"/>
                  </a:lnTo>
                  <a:lnTo>
                    <a:pt x="200" y="109"/>
                  </a:lnTo>
                  <a:lnTo>
                    <a:pt x="198" y="109"/>
                  </a:lnTo>
                  <a:lnTo>
                    <a:pt x="196" y="108"/>
                  </a:lnTo>
                  <a:lnTo>
                    <a:pt x="194" y="108"/>
                  </a:lnTo>
                  <a:lnTo>
                    <a:pt x="192" y="108"/>
                  </a:lnTo>
                  <a:lnTo>
                    <a:pt x="192" y="106"/>
                  </a:lnTo>
                  <a:lnTo>
                    <a:pt x="190" y="106"/>
                  </a:lnTo>
                  <a:lnTo>
                    <a:pt x="190" y="104"/>
                  </a:lnTo>
                  <a:lnTo>
                    <a:pt x="190" y="102"/>
                  </a:lnTo>
                  <a:lnTo>
                    <a:pt x="190" y="102"/>
                  </a:lnTo>
                  <a:lnTo>
                    <a:pt x="188" y="102"/>
                  </a:lnTo>
                  <a:lnTo>
                    <a:pt x="188" y="102"/>
                  </a:lnTo>
                  <a:lnTo>
                    <a:pt x="186" y="102"/>
                  </a:lnTo>
                  <a:lnTo>
                    <a:pt x="184" y="102"/>
                  </a:lnTo>
                  <a:lnTo>
                    <a:pt x="184" y="102"/>
                  </a:lnTo>
                  <a:lnTo>
                    <a:pt x="183" y="102"/>
                  </a:lnTo>
                  <a:lnTo>
                    <a:pt x="183" y="102"/>
                  </a:lnTo>
                  <a:lnTo>
                    <a:pt x="183" y="102"/>
                  </a:lnTo>
                  <a:lnTo>
                    <a:pt x="181" y="104"/>
                  </a:lnTo>
                  <a:lnTo>
                    <a:pt x="181" y="104"/>
                  </a:lnTo>
                  <a:lnTo>
                    <a:pt x="181" y="106"/>
                  </a:lnTo>
                  <a:lnTo>
                    <a:pt x="181" y="108"/>
                  </a:lnTo>
                  <a:lnTo>
                    <a:pt x="179" y="108"/>
                  </a:lnTo>
                  <a:lnTo>
                    <a:pt x="179" y="109"/>
                  </a:lnTo>
                  <a:lnTo>
                    <a:pt x="179" y="109"/>
                  </a:lnTo>
                  <a:lnTo>
                    <a:pt x="173" y="109"/>
                  </a:lnTo>
                  <a:lnTo>
                    <a:pt x="169" y="109"/>
                  </a:lnTo>
                  <a:lnTo>
                    <a:pt x="163" y="109"/>
                  </a:lnTo>
                  <a:lnTo>
                    <a:pt x="159" y="109"/>
                  </a:lnTo>
                  <a:lnTo>
                    <a:pt x="154" y="109"/>
                  </a:lnTo>
                  <a:lnTo>
                    <a:pt x="150" y="111"/>
                  </a:lnTo>
                  <a:lnTo>
                    <a:pt x="146" y="113"/>
                  </a:lnTo>
                  <a:lnTo>
                    <a:pt x="140" y="117"/>
                  </a:lnTo>
                  <a:lnTo>
                    <a:pt x="140" y="117"/>
                  </a:lnTo>
                  <a:lnTo>
                    <a:pt x="140" y="119"/>
                  </a:lnTo>
                  <a:lnTo>
                    <a:pt x="138" y="119"/>
                  </a:lnTo>
                  <a:lnTo>
                    <a:pt x="138" y="121"/>
                  </a:lnTo>
                  <a:lnTo>
                    <a:pt x="138" y="121"/>
                  </a:lnTo>
                  <a:lnTo>
                    <a:pt x="136" y="121"/>
                  </a:lnTo>
                  <a:lnTo>
                    <a:pt x="136" y="123"/>
                  </a:lnTo>
                  <a:lnTo>
                    <a:pt x="135" y="123"/>
                  </a:lnTo>
                  <a:lnTo>
                    <a:pt x="133" y="123"/>
                  </a:lnTo>
                  <a:lnTo>
                    <a:pt x="131" y="123"/>
                  </a:lnTo>
                  <a:lnTo>
                    <a:pt x="129" y="123"/>
                  </a:lnTo>
                  <a:lnTo>
                    <a:pt x="127" y="123"/>
                  </a:lnTo>
                  <a:lnTo>
                    <a:pt x="125" y="125"/>
                  </a:lnTo>
                  <a:lnTo>
                    <a:pt x="123" y="125"/>
                  </a:lnTo>
                  <a:lnTo>
                    <a:pt x="121" y="125"/>
                  </a:lnTo>
                  <a:lnTo>
                    <a:pt x="117" y="125"/>
                  </a:lnTo>
                  <a:lnTo>
                    <a:pt x="113" y="123"/>
                  </a:lnTo>
                  <a:lnTo>
                    <a:pt x="110" y="123"/>
                  </a:lnTo>
                  <a:lnTo>
                    <a:pt x="106" y="119"/>
                  </a:lnTo>
                  <a:lnTo>
                    <a:pt x="104" y="117"/>
                  </a:lnTo>
                  <a:lnTo>
                    <a:pt x="100" y="113"/>
                  </a:lnTo>
                  <a:lnTo>
                    <a:pt x="96" y="111"/>
                  </a:lnTo>
                  <a:lnTo>
                    <a:pt x="92" y="109"/>
                  </a:lnTo>
                  <a:lnTo>
                    <a:pt x="88" y="109"/>
                  </a:lnTo>
                  <a:lnTo>
                    <a:pt x="85" y="109"/>
                  </a:lnTo>
                  <a:lnTo>
                    <a:pt x="81" y="111"/>
                  </a:lnTo>
                  <a:lnTo>
                    <a:pt x="77" y="115"/>
                  </a:lnTo>
                  <a:lnTo>
                    <a:pt x="73" y="119"/>
                  </a:lnTo>
                  <a:lnTo>
                    <a:pt x="69" y="123"/>
                  </a:lnTo>
                  <a:lnTo>
                    <a:pt x="67" y="127"/>
                  </a:lnTo>
                  <a:lnTo>
                    <a:pt x="65" y="132"/>
                  </a:lnTo>
                  <a:lnTo>
                    <a:pt x="64" y="136"/>
                  </a:lnTo>
                  <a:lnTo>
                    <a:pt x="54" y="136"/>
                  </a:lnTo>
                  <a:lnTo>
                    <a:pt x="48" y="136"/>
                  </a:lnTo>
                  <a:lnTo>
                    <a:pt x="44" y="136"/>
                  </a:lnTo>
                  <a:lnTo>
                    <a:pt x="41" y="136"/>
                  </a:lnTo>
                  <a:lnTo>
                    <a:pt x="39" y="138"/>
                  </a:lnTo>
                  <a:lnTo>
                    <a:pt x="37" y="140"/>
                  </a:lnTo>
                  <a:lnTo>
                    <a:pt x="35" y="142"/>
                  </a:lnTo>
                  <a:lnTo>
                    <a:pt x="31" y="146"/>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40" name="Freeform 294"/>
            <p:cNvSpPr>
              <a:spLocks/>
            </p:cNvSpPr>
            <p:nvPr/>
          </p:nvSpPr>
          <p:spPr bwMode="auto">
            <a:xfrm>
              <a:off x="2820" y="2501"/>
              <a:ext cx="36" cy="23"/>
            </a:xfrm>
            <a:custGeom>
              <a:avLst/>
              <a:gdLst>
                <a:gd name="T0" fmla="*/ 34 w 36"/>
                <a:gd name="T1" fmla="*/ 0 h 21"/>
                <a:gd name="T2" fmla="*/ 34 w 36"/>
                <a:gd name="T3" fmla="*/ 8 h 21"/>
                <a:gd name="T4" fmla="*/ 36 w 36"/>
                <a:gd name="T5" fmla="*/ 14 h 21"/>
                <a:gd name="T6" fmla="*/ 36 w 36"/>
                <a:gd name="T7" fmla="*/ 16 h 21"/>
                <a:gd name="T8" fmla="*/ 36 w 36"/>
                <a:gd name="T9" fmla="*/ 20 h 21"/>
                <a:gd name="T10" fmla="*/ 32 w 36"/>
                <a:gd name="T11" fmla="*/ 20 h 21"/>
                <a:gd name="T12" fmla="*/ 27 w 36"/>
                <a:gd name="T13" fmla="*/ 21 h 21"/>
                <a:gd name="T14" fmla="*/ 17 w 36"/>
                <a:gd name="T15" fmla="*/ 21 h 21"/>
                <a:gd name="T16" fmla="*/ 4 w 36"/>
                <a:gd name="T17" fmla="*/ 21 h 21"/>
                <a:gd name="T18" fmla="*/ 4 w 36"/>
                <a:gd name="T19" fmla="*/ 21 h 21"/>
                <a:gd name="T20" fmla="*/ 4 w 36"/>
                <a:gd name="T21" fmla="*/ 21 h 21"/>
                <a:gd name="T22" fmla="*/ 2 w 36"/>
                <a:gd name="T23" fmla="*/ 21 h 21"/>
                <a:gd name="T24" fmla="*/ 2 w 36"/>
                <a:gd name="T25" fmla="*/ 20 h 21"/>
                <a:gd name="T26" fmla="*/ 0 w 36"/>
                <a:gd name="T27" fmla="*/ 18 h 21"/>
                <a:gd name="T28" fmla="*/ 0 w 36"/>
                <a:gd name="T29" fmla="*/ 16 h 21"/>
                <a:gd name="T30" fmla="*/ 0 w 36"/>
                <a:gd name="T31" fmla="*/ 14 h 21"/>
                <a:gd name="T32" fmla="*/ 0 w 36"/>
                <a:gd name="T33" fmla="*/ 12 h 21"/>
                <a:gd name="T34" fmla="*/ 0 w 36"/>
                <a:gd name="T35" fmla="*/ 10 h 21"/>
                <a:gd name="T36" fmla="*/ 0 w 36"/>
                <a:gd name="T37" fmla="*/ 8 h 21"/>
                <a:gd name="T38" fmla="*/ 0 w 36"/>
                <a:gd name="T39" fmla="*/ 8 h 21"/>
                <a:gd name="T40" fmla="*/ 2 w 36"/>
                <a:gd name="T41" fmla="*/ 6 h 21"/>
                <a:gd name="T42" fmla="*/ 2 w 36"/>
                <a:gd name="T43" fmla="*/ 4 h 21"/>
                <a:gd name="T44" fmla="*/ 4 w 36"/>
                <a:gd name="T45" fmla="*/ 4 h 21"/>
                <a:gd name="T46" fmla="*/ 4 w 36"/>
                <a:gd name="T47" fmla="*/ 2 h 21"/>
                <a:gd name="T48" fmla="*/ 5 w 36"/>
                <a:gd name="T49" fmla="*/ 0 h 21"/>
                <a:gd name="T50" fmla="*/ 34 w 36"/>
                <a:gd name="T5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6" h="21">
                  <a:moveTo>
                    <a:pt x="34" y="0"/>
                  </a:moveTo>
                  <a:lnTo>
                    <a:pt x="34" y="8"/>
                  </a:lnTo>
                  <a:lnTo>
                    <a:pt x="36" y="14"/>
                  </a:lnTo>
                  <a:lnTo>
                    <a:pt x="36" y="16"/>
                  </a:lnTo>
                  <a:lnTo>
                    <a:pt x="36" y="20"/>
                  </a:lnTo>
                  <a:lnTo>
                    <a:pt x="32" y="20"/>
                  </a:lnTo>
                  <a:lnTo>
                    <a:pt x="27" y="21"/>
                  </a:lnTo>
                  <a:lnTo>
                    <a:pt x="17" y="21"/>
                  </a:lnTo>
                  <a:lnTo>
                    <a:pt x="4" y="21"/>
                  </a:lnTo>
                  <a:lnTo>
                    <a:pt x="4" y="21"/>
                  </a:lnTo>
                  <a:lnTo>
                    <a:pt x="4" y="21"/>
                  </a:lnTo>
                  <a:lnTo>
                    <a:pt x="2" y="21"/>
                  </a:lnTo>
                  <a:lnTo>
                    <a:pt x="2" y="20"/>
                  </a:lnTo>
                  <a:lnTo>
                    <a:pt x="0" y="18"/>
                  </a:lnTo>
                  <a:lnTo>
                    <a:pt x="0" y="16"/>
                  </a:lnTo>
                  <a:lnTo>
                    <a:pt x="0" y="14"/>
                  </a:lnTo>
                  <a:lnTo>
                    <a:pt x="0" y="12"/>
                  </a:lnTo>
                  <a:lnTo>
                    <a:pt x="0" y="10"/>
                  </a:lnTo>
                  <a:lnTo>
                    <a:pt x="0" y="8"/>
                  </a:lnTo>
                  <a:lnTo>
                    <a:pt x="0" y="8"/>
                  </a:lnTo>
                  <a:lnTo>
                    <a:pt x="2" y="6"/>
                  </a:lnTo>
                  <a:lnTo>
                    <a:pt x="2" y="4"/>
                  </a:lnTo>
                  <a:lnTo>
                    <a:pt x="4" y="4"/>
                  </a:lnTo>
                  <a:lnTo>
                    <a:pt x="4" y="2"/>
                  </a:lnTo>
                  <a:lnTo>
                    <a:pt x="5" y="0"/>
                  </a:lnTo>
                  <a:lnTo>
                    <a:pt x="34"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41" name="Freeform 295"/>
            <p:cNvSpPr>
              <a:spLocks/>
            </p:cNvSpPr>
            <p:nvPr/>
          </p:nvSpPr>
          <p:spPr bwMode="auto">
            <a:xfrm>
              <a:off x="2810" y="2499"/>
              <a:ext cx="98" cy="128"/>
            </a:xfrm>
            <a:custGeom>
              <a:avLst/>
              <a:gdLst>
                <a:gd name="T0" fmla="*/ 73 w 98"/>
                <a:gd name="T1" fmla="*/ 4 h 118"/>
                <a:gd name="T2" fmla="*/ 71 w 98"/>
                <a:gd name="T3" fmla="*/ 8 h 118"/>
                <a:gd name="T4" fmla="*/ 71 w 98"/>
                <a:gd name="T5" fmla="*/ 14 h 118"/>
                <a:gd name="T6" fmla="*/ 75 w 98"/>
                <a:gd name="T7" fmla="*/ 20 h 118"/>
                <a:gd name="T8" fmla="*/ 81 w 98"/>
                <a:gd name="T9" fmla="*/ 20 h 118"/>
                <a:gd name="T10" fmla="*/ 85 w 98"/>
                <a:gd name="T11" fmla="*/ 18 h 118"/>
                <a:gd name="T12" fmla="*/ 90 w 98"/>
                <a:gd name="T13" fmla="*/ 18 h 118"/>
                <a:gd name="T14" fmla="*/ 94 w 98"/>
                <a:gd name="T15" fmla="*/ 22 h 118"/>
                <a:gd name="T16" fmla="*/ 96 w 98"/>
                <a:gd name="T17" fmla="*/ 25 h 118"/>
                <a:gd name="T18" fmla="*/ 96 w 98"/>
                <a:gd name="T19" fmla="*/ 31 h 118"/>
                <a:gd name="T20" fmla="*/ 92 w 98"/>
                <a:gd name="T21" fmla="*/ 37 h 118"/>
                <a:gd name="T22" fmla="*/ 88 w 98"/>
                <a:gd name="T23" fmla="*/ 41 h 118"/>
                <a:gd name="T24" fmla="*/ 88 w 98"/>
                <a:gd name="T25" fmla="*/ 43 h 118"/>
                <a:gd name="T26" fmla="*/ 92 w 98"/>
                <a:gd name="T27" fmla="*/ 47 h 118"/>
                <a:gd name="T28" fmla="*/ 96 w 98"/>
                <a:gd name="T29" fmla="*/ 52 h 118"/>
                <a:gd name="T30" fmla="*/ 98 w 98"/>
                <a:gd name="T31" fmla="*/ 60 h 118"/>
                <a:gd name="T32" fmla="*/ 98 w 98"/>
                <a:gd name="T33" fmla="*/ 64 h 118"/>
                <a:gd name="T34" fmla="*/ 96 w 98"/>
                <a:gd name="T35" fmla="*/ 71 h 118"/>
                <a:gd name="T36" fmla="*/ 94 w 98"/>
                <a:gd name="T37" fmla="*/ 79 h 118"/>
                <a:gd name="T38" fmla="*/ 86 w 98"/>
                <a:gd name="T39" fmla="*/ 85 h 118"/>
                <a:gd name="T40" fmla="*/ 79 w 98"/>
                <a:gd name="T41" fmla="*/ 85 h 118"/>
                <a:gd name="T42" fmla="*/ 73 w 98"/>
                <a:gd name="T43" fmla="*/ 83 h 118"/>
                <a:gd name="T44" fmla="*/ 69 w 98"/>
                <a:gd name="T45" fmla="*/ 77 h 118"/>
                <a:gd name="T46" fmla="*/ 63 w 98"/>
                <a:gd name="T47" fmla="*/ 79 h 118"/>
                <a:gd name="T48" fmla="*/ 58 w 98"/>
                <a:gd name="T49" fmla="*/ 83 h 118"/>
                <a:gd name="T50" fmla="*/ 54 w 98"/>
                <a:gd name="T51" fmla="*/ 85 h 118"/>
                <a:gd name="T52" fmla="*/ 52 w 98"/>
                <a:gd name="T53" fmla="*/ 89 h 118"/>
                <a:gd name="T54" fmla="*/ 52 w 98"/>
                <a:gd name="T55" fmla="*/ 98 h 118"/>
                <a:gd name="T56" fmla="*/ 56 w 98"/>
                <a:gd name="T57" fmla="*/ 106 h 118"/>
                <a:gd name="T58" fmla="*/ 54 w 98"/>
                <a:gd name="T59" fmla="*/ 106 h 118"/>
                <a:gd name="T60" fmla="*/ 48 w 98"/>
                <a:gd name="T61" fmla="*/ 106 h 118"/>
                <a:gd name="T62" fmla="*/ 42 w 98"/>
                <a:gd name="T63" fmla="*/ 112 h 118"/>
                <a:gd name="T64" fmla="*/ 39 w 98"/>
                <a:gd name="T65" fmla="*/ 116 h 118"/>
                <a:gd name="T66" fmla="*/ 37 w 98"/>
                <a:gd name="T67" fmla="*/ 114 h 118"/>
                <a:gd name="T68" fmla="*/ 35 w 98"/>
                <a:gd name="T69" fmla="*/ 112 h 118"/>
                <a:gd name="T70" fmla="*/ 33 w 98"/>
                <a:gd name="T71" fmla="*/ 110 h 118"/>
                <a:gd name="T72" fmla="*/ 29 w 98"/>
                <a:gd name="T73" fmla="*/ 102 h 118"/>
                <a:gd name="T74" fmla="*/ 19 w 98"/>
                <a:gd name="T75" fmla="*/ 91 h 118"/>
                <a:gd name="T76" fmla="*/ 8 w 98"/>
                <a:gd name="T77" fmla="*/ 79 h 118"/>
                <a:gd name="T78" fmla="*/ 0 w 98"/>
                <a:gd name="T79" fmla="*/ 66 h 118"/>
                <a:gd name="T80" fmla="*/ 0 w 98"/>
                <a:gd name="T81" fmla="*/ 52 h 118"/>
                <a:gd name="T82" fmla="*/ 6 w 98"/>
                <a:gd name="T83" fmla="*/ 45 h 118"/>
                <a:gd name="T84" fmla="*/ 12 w 98"/>
                <a:gd name="T85" fmla="*/ 39 h 118"/>
                <a:gd name="T86" fmla="*/ 14 w 98"/>
                <a:gd name="T87" fmla="*/ 31 h 118"/>
                <a:gd name="T88" fmla="*/ 29 w 98"/>
                <a:gd name="T89" fmla="*/ 25 h 118"/>
                <a:gd name="T90" fmla="*/ 44 w 98"/>
                <a:gd name="T91" fmla="*/ 23 h 118"/>
                <a:gd name="T92" fmla="*/ 48 w 98"/>
                <a:gd name="T93" fmla="*/ 18 h 118"/>
                <a:gd name="T94" fmla="*/ 46 w 98"/>
                <a:gd name="T95" fmla="*/ 6 h 118"/>
                <a:gd name="T96" fmla="*/ 75 w 98"/>
                <a:gd name="T97" fmla="*/ 2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8" h="118">
                  <a:moveTo>
                    <a:pt x="75" y="2"/>
                  </a:moveTo>
                  <a:lnTo>
                    <a:pt x="73" y="4"/>
                  </a:lnTo>
                  <a:lnTo>
                    <a:pt x="73" y="6"/>
                  </a:lnTo>
                  <a:lnTo>
                    <a:pt x="71" y="8"/>
                  </a:lnTo>
                  <a:lnTo>
                    <a:pt x="71" y="10"/>
                  </a:lnTo>
                  <a:lnTo>
                    <a:pt x="71" y="14"/>
                  </a:lnTo>
                  <a:lnTo>
                    <a:pt x="73" y="18"/>
                  </a:lnTo>
                  <a:lnTo>
                    <a:pt x="75" y="20"/>
                  </a:lnTo>
                  <a:lnTo>
                    <a:pt x="81" y="20"/>
                  </a:lnTo>
                  <a:lnTo>
                    <a:pt x="81" y="20"/>
                  </a:lnTo>
                  <a:lnTo>
                    <a:pt x="83" y="20"/>
                  </a:lnTo>
                  <a:lnTo>
                    <a:pt x="85" y="18"/>
                  </a:lnTo>
                  <a:lnTo>
                    <a:pt x="88" y="18"/>
                  </a:lnTo>
                  <a:lnTo>
                    <a:pt x="90" y="18"/>
                  </a:lnTo>
                  <a:lnTo>
                    <a:pt x="92" y="20"/>
                  </a:lnTo>
                  <a:lnTo>
                    <a:pt x="94" y="22"/>
                  </a:lnTo>
                  <a:lnTo>
                    <a:pt x="94" y="23"/>
                  </a:lnTo>
                  <a:lnTo>
                    <a:pt x="96" y="25"/>
                  </a:lnTo>
                  <a:lnTo>
                    <a:pt x="96" y="29"/>
                  </a:lnTo>
                  <a:lnTo>
                    <a:pt x="96" y="31"/>
                  </a:lnTo>
                  <a:lnTo>
                    <a:pt x="94" y="35"/>
                  </a:lnTo>
                  <a:lnTo>
                    <a:pt x="92" y="37"/>
                  </a:lnTo>
                  <a:lnTo>
                    <a:pt x="90" y="41"/>
                  </a:lnTo>
                  <a:lnTo>
                    <a:pt x="88" y="41"/>
                  </a:lnTo>
                  <a:lnTo>
                    <a:pt x="88" y="43"/>
                  </a:lnTo>
                  <a:lnTo>
                    <a:pt x="88" y="43"/>
                  </a:lnTo>
                  <a:lnTo>
                    <a:pt x="90" y="45"/>
                  </a:lnTo>
                  <a:lnTo>
                    <a:pt x="92" y="47"/>
                  </a:lnTo>
                  <a:lnTo>
                    <a:pt x="94" y="48"/>
                  </a:lnTo>
                  <a:lnTo>
                    <a:pt x="96" y="52"/>
                  </a:lnTo>
                  <a:lnTo>
                    <a:pt x="98" y="56"/>
                  </a:lnTo>
                  <a:lnTo>
                    <a:pt x="98" y="60"/>
                  </a:lnTo>
                  <a:lnTo>
                    <a:pt x="98" y="64"/>
                  </a:lnTo>
                  <a:lnTo>
                    <a:pt x="98" y="64"/>
                  </a:lnTo>
                  <a:lnTo>
                    <a:pt x="98" y="68"/>
                  </a:lnTo>
                  <a:lnTo>
                    <a:pt x="96" y="71"/>
                  </a:lnTo>
                  <a:lnTo>
                    <a:pt x="96" y="75"/>
                  </a:lnTo>
                  <a:lnTo>
                    <a:pt x="94" y="79"/>
                  </a:lnTo>
                  <a:lnTo>
                    <a:pt x="90" y="83"/>
                  </a:lnTo>
                  <a:lnTo>
                    <a:pt x="86" y="85"/>
                  </a:lnTo>
                  <a:lnTo>
                    <a:pt x="83" y="83"/>
                  </a:lnTo>
                  <a:lnTo>
                    <a:pt x="79" y="85"/>
                  </a:lnTo>
                  <a:lnTo>
                    <a:pt x="75" y="85"/>
                  </a:lnTo>
                  <a:lnTo>
                    <a:pt x="73" y="83"/>
                  </a:lnTo>
                  <a:lnTo>
                    <a:pt x="71" y="81"/>
                  </a:lnTo>
                  <a:lnTo>
                    <a:pt x="69" y="77"/>
                  </a:lnTo>
                  <a:lnTo>
                    <a:pt x="65" y="77"/>
                  </a:lnTo>
                  <a:lnTo>
                    <a:pt x="63" y="79"/>
                  </a:lnTo>
                  <a:lnTo>
                    <a:pt x="58" y="83"/>
                  </a:lnTo>
                  <a:lnTo>
                    <a:pt x="58" y="83"/>
                  </a:lnTo>
                  <a:lnTo>
                    <a:pt x="56" y="83"/>
                  </a:lnTo>
                  <a:lnTo>
                    <a:pt x="54" y="85"/>
                  </a:lnTo>
                  <a:lnTo>
                    <a:pt x="52" y="87"/>
                  </a:lnTo>
                  <a:lnTo>
                    <a:pt x="52" y="89"/>
                  </a:lnTo>
                  <a:lnTo>
                    <a:pt x="52" y="93"/>
                  </a:lnTo>
                  <a:lnTo>
                    <a:pt x="52" y="98"/>
                  </a:lnTo>
                  <a:lnTo>
                    <a:pt x="56" y="106"/>
                  </a:lnTo>
                  <a:lnTo>
                    <a:pt x="56" y="106"/>
                  </a:lnTo>
                  <a:lnTo>
                    <a:pt x="56" y="106"/>
                  </a:lnTo>
                  <a:lnTo>
                    <a:pt x="54" y="106"/>
                  </a:lnTo>
                  <a:lnTo>
                    <a:pt x="52" y="106"/>
                  </a:lnTo>
                  <a:lnTo>
                    <a:pt x="48" y="106"/>
                  </a:lnTo>
                  <a:lnTo>
                    <a:pt x="46" y="108"/>
                  </a:lnTo>
                  <a:lnTo>
                    <a:pt x="42" y="112"/>
                  </a:lnTo>
                  <a:lnTo>
                    <a:pt x="39" y="118"/>
                  </a:lnTo>
                  <a:lnTo>
                    <a:pt x="39" y="116"/>
                  </a:lnTo>
                  <a:lnTo>
                    <a:pt x="37" y="116"/>
                  </a:lnTo>
                  <a:lnTo>
                    <a:pt x="37" y="114"/>
                  </a:lnTo>
                  <a:lnTo>
                    <a:pt x="35" y="112"/>
                  </a:lnTo>
                  <a:lnTo>
                    <a:pt x="35" y="112"/>
                  </a:lnTo>
                  <a:lnTo>
                    <a:pt x="33" y="110"/>
                  </a:lnTo>
                  <a:lnTo>
                    <a:pt x="33" y="110"/>
                  </a:lnTo>
                  <a:lnTo>
                    <a:pt x="31" y="108"/>
                  </a:lnTo>
                  <a:lnTo>
                    <a:pt x="29" y="102"/>
                  </a:lnTo>
                  <a:lnTo>
                    <a:pt x="23" y="95"/>
                  </a:lnTo>
                  <a:lnTo>
                    <a:pt x="19" y="91"/>
                  </a:lnTo>
                  <a:lnTo>
                    <a:pt x="14" y="85"/>
                  </a:lnTo>
                  <a:lnTo>
                    <a:pt x="8" y="79"/>
                  </a:lnTo>
                  <a:lnTo>
                    <a:pt x="4" y="73"/>
                  </a:lnTo>
                  <a:lnTo>
                    <a:pt x="0" y="66"/>
                  </a:lnTo>
                  <a:lnTo>
                    <a:pt x="0" y="58"/>
                  </a:lnTo>
                  <a:lnTo>
                    <a:pt x="0" y="52"/>
                  </a:lnTo>
                  <a:lnTo>
                    <a:pt x="2" y="48"/>
                  </a:lnTo>
                  <a:lnTo>
                    <a:pt x="6" y="45"/>
                  </a:lnTo>
                  <a:lnTo>
                    <a:pt x="8" y="43"/>
                  </a:lnTo>
                  <a:lnTo>
                    <a:pt x="12" y="39"/>
                  </a:lnTo>
                  <a:lnTo>
                    <a:pt x="14" y="35"/>
                  </a:lnTo>
                  <a:lnTo>
                    <a:pt x="14" y="31"/>
                  </a:lnTo>
                  <a:lnTo>
                    <a:pt x="14" y="23"/>
                  </a:lnTo>
                  <a:lnTo>
                    <a:pt x="29" y="25"/>
                  </a:lnTo>
                  <a:lnTo>
                    <a:pt x="39" y="25"/>
                  </a:lnTo>
                  <a:lnTo>
                    <a:pt x="44" y="23"/>
                  </a:lnTo>
                  <a:lnTo>
                    <a:pt x="48" y="22"/>
                  </a:lnTo>
                  <a:lnTo>
                    <a:pt x="48" y="18"/>
                  </a:lnTo>
                  <a:lnTo>
                    <a:pt x="46" y="12"/>
                  </a:lnTo>
                  <a:lnTo>
                    <a:pt x="46" y="6"/>
                  </a:lnTo>
                  <a:lnTo>
                    <a:pt x="44" y="0"/>
                  </a:lnTo>
                  <a:lnTo>
                    <a:pt x="75" y="2"/>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42" name="Freeform 296"/>
            <p:cNvSpPr>
              <a:spLocks/>
            </p:cNvSpPr>
            <p:nvPr/>
          </p:nvSpPr>
          <p:spPr bwMode="auto">
            <a:xfrm>
              <a:off x="3223" y="2455"/>
              <a:ext cx="128" cy="172"/>
            </a:xfrm>
            <a:custGeom>
              <a:avLst/>
              <a:gdLst>
                <a:gd name="T0" fmla="*/ 117 w 128"/>
                <a:gd name="T1" fmla="*/ 33 h 158"/>
                <a:gd name="T2" fmla="*/ 117 w 128"/>
                <a:gd name="T3" fmla="*/ 29 h 158"/>
                <a:gd name="T4" fmla="*/ 121 w 128"/>
                <a:gd name="T5" fmla="*/ 23 h 158"/>
                <a:gd name="T6" fmla="*/ 126 w 128"/>
                <a:gd name="T7" fmla="*/ 17 h 158"/>
                <a:gd name="T8" fmla="*/ 128 w 128"/>
                <a:gd name="T9" fmla="*/ 12 h 158"/>
                <a:gd name="T10" fmla="*/ 122 w 128"/>
                <a:gd name="T11" fmla="*/ 10 h 158"/>
                <a:gd name="T12" fmla="*/ 119 w 128"/>
                <a:gd name="T13" fmla="*/ 8 h 158"/>
                <a:gd name="T14" fmla="*/ 117 w 128"/>
                <a:gd name="T15" fmla="*/ 6 h 158"/>
                <a:gd name="T16" fmla="*/ 111 w 128"/>
                <a:gd name="T17" fmla="*/ 6 h 158"/>
                <a:gd name="T18" fmla="*/ 103 w 128"/>
                <a:gd name="T19" fmla="*/ 8 h 158"/>
                <a:gd name="T20" fmla="*/ 101 w 128"/>
                <a:gd name="T21" fmla="*/ 12 h 158"/>
                <a:gd name="T22" fmla="*/ 96 w 128"/>
                <a:gd name="T23" fmla="*/ 15 h 158"/>
                <a:gd name="T24" fmla="*/ 90 w 128"/>
                <a:gd name="T25" fmla="*/ 17 h 158"/>
                <a:gd name="T26" fmla="*/ 76 w 128"/>
                <a:gd name="T27" fmla="*/ 15 h 158"/>
                <a:gd name="T28" fmla="*/ 67 w 128"/>
                <a:gd name="T29" fmla="*/ 12 h 158"/>
                <a:gd name="T30" fmla="*/ 59 w 128"/>
                <a:gd name="T31" fmla="*/ 6 h 158"/>
                <a:gd name="T32" fmla="*/ 50 w 128"/>
                <a:gd name="T33" fmla="*/ 2 h 158"/>
                <a:gd name="T34" fmla="*/ 44 w 128"/>
                <a:gd name="T35" fmla="*/ 2 h 158"/>
                <a:gd name="T36" fmla="*/ 40 w 128"/>
                <a:gd name="T37" fmla="*/ 2 h 158"/>
                <a:gd name="T38" fmla="*/ 34 w 128"/>
                <a:gd name="T39" fmla="*/ 2 h 158"/>
                <a:gd name="T40" fmla="*/ 30 w 128"/>
                <a:gd name="T41" fmla="*/ 0 h 158"/>
                <a:gd name="T42" fmla="*/ 23 w 128"/>
                <a:gd name="T43" fmla="*/ 0 h 158"/>
                <a:gd name="T44" fmla="*/ 15 w 128"/>
                <a:gd name="T45" fmla="*/ 0 h 158"/>
                <a:gd name="T46" fmla="*/ 7 w 128"/>
                <a:gd name="T47" fmla="*/ 0 h 158"/>
                <a:gd name="T48" fmla="*/ 2 w 128"/>
                <a:gd name="T49" fmla="*/ 0 h 158"/>
                <a:gd name="T50" fmla="*/ 2 w 128"/>
                <a:gd name="T51" fmla="*/ 2 h 158"/>
                <a:gd name="T52" fmla="*/ 2 w 128"/>
                <a:gd name="T53" fmla="*/ 6 h 158"/>
                <a:gd name="T54" fmla="*/ 2 w 128"/>
                <a:gd name="T55" fmla="*/ 10 h 158"/>
                <a:gd name="T56" fmla="*/ 2 w 128"/>
                <a:gd name="T57" fmla="*/ 12 h 158"/>
                <a:gd name="T58" fmla="*/ 4 w 128"/>
                <a:gd name="T59" fmla="*/ 19 h 158"/>
                <a:gd name="T60" fmla="*/ 7 w 128"/>
                <a:gd name="T61" fmla="*/ 27 h 158"/>
                <a:gd name="T62" fmla="*/ 9 w 128"/>
                <a:gd name="T63" fmla="*/ 39 h 158"/>
                <a:gd name="T64" fmla="*/ 11 w 128"/>
                <a:gd name="T65" fmla="*/ 50 h 158"/>
                <a:gd name="T66" fmla="*/ 9 w 128"/>
                <a:gd name="T67" fmla="*/ 65 h 158"/>
                <a:gd name="T68" fmla="*/ 5 w 128"/>
                <a:gd name="T69" fmla="*/ 75 h 158"/>
                <a:gd name="T70" fmla="*/ 2 w 128"/>
                <a:gd name="T71" fmla="*/ 85 h 158"/>
                <a:gd name="T72" fmla="*/ 2 w 128"/>
                <a:gd name="T73" fmla="*/ 98 h 158"/>
                <a:gd name="T74" fmla="*/ 17 w 128"/>
                <a:gd name="T75" fmla="*/ 106 h 158"/>
                <a:gd name="T76" fmla="*/ 32 w 128"/>
                <a:gd name="T77" fmla="*/ 113 h 158"/>
                <a:gd name="T78" fmla="*/ 46 w 128"/>
                <a:gd name="T79" fmla="*/ 123 h 158"/>
                <a:gd name="T80" fmla="*/ 55 w 128"/>
                <a:gd name="T81" fmla="*/ 133 h 158"/>
                <a:gd name="T82" fmla="*/ 57 w 128"/>
                <a:gd name="T83" fmla="*/ 142 h 158"/>
                <a:gd name="T84" fmla="*/ 65 w 128"/>
                <a:gd name="T85" fmla="*/ 150 h 158"/>
                <a:gd name="T86" fmla="*/ 73 w 128"/>
                <a:gd name="T87" fmla="*/ 154 h 158"/>
                <a:gd name="T88" fmla="*/ 82 w 128"/>
                <a:gd name="T89" fmla="*/ 158 h 158"/>
                <a:gd name="T90" fmla="*/ 90 w 128"/>
                <a:gd name="T91" fmla="*/ 144 h 158"/>
                <a:gd name="T92" fmla="*/ 99 w 128"/>
                <a:gd name="T93" fmla="*/ 133 h 158"/>
                <a:gd name="T94" fmla="*/ 107 w 128"/>
                <a:gd name="T95" fmla="*/ 121 h 158"/>
                <a:gd name="T96" fmla="*/ 117 w 128"/>
                <a:gd name="T97" fmla="*/ 11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8" h="158">
                  <a:moveTo>
                    <a:pt x="117" y="110"/>
                  </a:moveTo>
                  <a:lnTo>
                    <a:pt x="117" y="33"/>
                  </a:lnTo>
                  <a:lnTo>
                    <a:pt x="115" y="31"/>
                  </a:lnTo>
                  <a:lnTo>
                    <a:pt x="117" y="29"/>
                  </a:lnTo>
                  <a:lnTo>
                    <a:pt x="117" y="27"/>
                  </a:lnTo>
                  <a:lnTo>
                    <a:pt x="121" y="23"/>
                  </a:lnTo>
                  <a:lnTo>
                    <a:pt x="122" y="21"/>
                  </a:lnTo>
                  <a:lnTo>
                    <a:pt x="126" y="17"/>
                  </a:lnTo>
                  <a:lnTo>
                    <a:pt x="128" y="15"/>
                  </a:lnTo>
                  <a:lnTo>
                    <a:pt x="128" y="12"/>
                  </a:lnTo>
                  <a:lnTo>
                    <a:pt x="124" y="12"/>
                  </a:lnTo>
                  <a:lnTo>
                    <a:pt x="122" y="10"/>
                  </a:lnTo>
                  <a:lnTo>
                    <a:pt x="121" y="10"/>
                  </a:lnTo>
                  <a:lnTo>
                    <a:pt x="119" y="8"/>
                  </a:lnTo>
                  <a:lnTo>
                    <a:pt x="119" y="8"/>
                  </a:lnTo>
                  <a:lnTo>
                    <a:pt x="117" y="6"/>
                  </a:lnTo>
                  <a:lnTo>
                    <a:pt x="113" y="6"/>
                  </a:lnTo>
                  <a:lnTo>
                    <a:pt x="111" y="6"/>
                  </a:lnTo>
                  <a:lnTo>
                    <a:pt x="107" y="6"/>
                  </a:lnTo>
                  <a:lnTo>
                    <a:pt x="103" y="8"/>
                  </a:lnTo>
                  <a:lnTo>
                    <a:pt x="101" y="10"/>
                  </a:lnTo>
                  <a:lnTo>
                    <a:pt x="101" y="12"/>
                  </a:lnTo>
                  <a:lnTo>
                    <a:pt x="99" y="14"/>
                  </a:lnTo>
                  <a:lnTo>
                    <a:pt x="96" y="15"/>
                  </a:lnTo>
                  <a:lnTo>
                    <a:pt x="94" y="17"/>
                  </a:lnTo>
                  <a:lnTo>
                    <a:pt x="90" y="17"/>
                  </a:lnTo>
                  <a:lnTo>
                    <a:pt x="82" y="17"/>
                  </a:lnTo>
                  <a:lnTo>
                    <a:pt x="76" y="15"/>
                  </a:lnTo>
                  <a:lnTo>
                    <a:pt x="71" y="14"/>
                  </a:lnTo>
                  <a:lnTo>
                    <a:pt x="67" y="12"/>
                  </a:lnTo>
                  <a:lnTo>
                    <a:pt x="63" y="8"/>
                  </a:lnTo>
                  <a:lnTo>
                    <a:pt x="59" y="6"/>
                  </a:lnTo>
                  <a:lnTo>
                    <a:pt x="55" y="4"/>
                  </a:lnTo>
                  <a:lnTo>
                    <a:pt x="50" y="2"/>
                  </a:lnTo>
                  <a:lnTo>
                    <a:pt x="48" y="2"/>
                  </a:lnTo>
                  <a:lnTo>
                    <a:pt x="44" y="2"/>
                  </a:lnTo>
                  <a:lnTo>
                    <a:pt x="42" y="2"/>
                  </a:lnTo>
                  <a:lnTo>
                    <a:pt x="40" y="2"/>
                  </a:lnTo>
                  <a:lnTo>
                    <a:pt x="36" y="2"/>
                  </a:lnTo>
                  <a:lnTo>
                    <a:pt x="34" y="2"/>
                  </a:lnTo>
                  <a:lnTo>
                    <a:pt x="32" y="0"/>
                  </a:lnTo>
                  <a:lnTo>
                    <a:pt x="30" y="0"/>
                  </a:lnTo>
                  <a:lnTo>
                    <a:pt x="27" y="0"/>
                  </a:lnTo>
                  <a:lnTo>
                    <a:pt x="23" y="0"/>
                  </a:lnTo>
                  <a:lnTo>
                    <a:pt x="19" y="0"/>
                  </a:lnTo>
                  <a:lnTo>
                    <a:pt x="15" y="0"/>
                  </a:lnTo>
                  <a:lnTo>
                    <a:pt x="11" y="0"/>
                  </a:lnTo>
                  <a:lnTo>
                    <a:pt x="7" y="0"/>
                  </a:lnTo>
                  <a:lnTo>
                    <a:pt x="4" y="0"/>
                  </a:lnTo>
                  <a:lnTo>
                    <a:pt x="2" y="0"/>
                  </a:lnTo>
                  <a:lnTo>
                    <a:pt x="2" y="0"/>
                  </a:lnTo>
                  <a:lnTo>
                    <a:pt x="2" y="2"/>
                  </a:lnTo>
                  <a:lnTo>
                    <a:pt x="2" y="4"/>
                  </a:lnTo>
                  <a:lnTo>
                    <a:pt x="2" y="6"/>
                  </a:lnTo>
                  <a:lnTo>
                    <a:pt x="2" y="8"/>
                  </a:lnTo>
                  <a:lnTo>
                    <a:pt x="2" y="10"/>
                  </a:lnTo>
                  <a:lnTo>
                    <a:pt x="2" y="10"/>
                  </a:lnTo>
                  <a:lnTo>
                    <a:pt x="2" y="12"/>
                  </a:lnTo>
                  <a:lnTo>
                    <a:pt x="4" y="15"/>
                  </a:lnTo>
                  <a:lnTo>
                    <a:pt x="4" y="19"/>
                  </a:lnTo>
                  <a:lnTo>
                    <a:pt x="5" y="23"/>
                  </a:lnTo>
                  <a:lnTo>
                    <a:pt x="7" y="27"/>
                  </a:lnTo>
                  <a:lnTo>
                    <a:pt x="7" y="33"/>
                  </a:lnTo>
                  <a:lnTo>
                    <a:pt x="9" y="39"/>
                  </a:lnTo>
                  <a:lnTo>
                    <a:pt x="9" y="44"/>
                  </a:lnTo>
                  <a:lnTo>
                    <a:pt x="11" y="50"/>
                  </a:lnTo>
                  <a:lnTo>
                    <a:pt x="11" y="60"/>
                  </a:lnTo>
                  <a:lnTo>
                    <a:pt x="9" y="65"/>
                  </a:lnTo>
                  <a:lnTo>
                    <a:pt x="7" y="71"/>
                  </a:lnTo>
                  <a:lnTo>
                    <a:pt x="5" y="75"/>
                  </a:lnTo>
                  <a:lnTo>
                    <a:pt x="4" y="79"/>
                  </a:lnTo>
                  <a:lnTo>
                    <a:pt x="2" y="85"/>
                  </a:lnTo>
                  <a:lnTo>
                    <a:pt x="0" y="90"/>
                  </a:lnTo>
                  <a:lnTo>
                    <a:pt x="2" y="98"/>
                  </a:lnTo>
                  <a:lnTo>
                    <a:pt x="7" y="102"/>
                  </a:lnTo>
                  <a:lnTo>
                    <a:pt x="17" y="106"/>
                  </a:lnTo>
                  <a:lnTo>
                    <a:pt x="25" y="110"/>
                  </a:lnTo>
                  <a:lnTo>
                    <a:pt x="32" y="113"/>
                  </a:lnTo>
                  <a:lnTo>
                    <a:pt x="40" y="119"/>
                  </a:lnTo>
                  <a:lnTo>
                    <a:pt x="46" y="123"/>
                  </a:lnTo>
                  <a:lnTo>
                    <a:pt x="51" y="129"/>
                  </a:lnTo>
                  <a:lnTo>
                    <a:pt x="55" y="133"/>
                  </a:lnTo>
                  <a:lnTo>
                    <a:pt x="55" y="138"/>
                  </a:lnTo>
                  <a:lnTo>
                    <a:pt x="57" y="142"/>
                  </a:lnTo>
                  <a:lnTo>
                    <a:pt x="61" y="146"/>
                  </a:lnTo>
                  <a:lnTo>
                    <a:pt x="65" y="150"/>
                  </a:lnTo>
                  <a:lnTo>
                    <a:pt x="69" y="152"/>
                  </a:lnTo>
                  <a:lnTo>
                    <a:pt x="73" y="154"/>
                  </a:lnTo>
                  <a:lnTo>
                    <a:pt x="78" y="156"/>
                  </a:lnTo>
                  <a:lnTo>
                    <a:pt x="82" y="158"/>
                  </a:lnTo>
                  <a:lnTo>
                    <a:pt x="86" y="150"/>
                  </a:lnTo>
                  <a:lnTo>
                    <a:pt x="90" y="144"/>
                  </a:lnTo>
                  <a:lnTo>
                    <a:pt x="96" y="138"/>
                  </a:lnTo>
                  <a:lnTo>
                    <a:pt x="99" y="133"/>
                  </a:lnTo>
                  <a:lnTo>
                    <a:pt x="103" y="127"/>
                  </a:lnTo>
                  <a:lnTo>
                    <a:pt x="107" y="121"/>
                  </a:lnTo>
                  <a:lnTo>
                    <a:pt x="113" y="115"/>
                  </a:lnTo>
                  <a:lnTo>
                    <a:pt x="117" y="11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43" name="Freeform 297"/>
            <p:cNvSpPr>
              <a:spLocks/>
            </p:cNvSpPr>
            <p:nvPr/>
          </p:nvSpPr>
          <p:spPr bwMode="auto">
            <a:xfrm>
              <a:off x="3152" y="2468"/>
              <a:ext cx="82" cy="100"/>
            </a:xfrm>
            <a:custGeom>
              <a:avLst/>
              <a:gdLst>
                <a:gd name="T0" fmla="*/ 75 w 82"/>
                <a:gd name="T1" fmla="*/ 3 h 92"/>
                <a:gd name="T2" fmla="*/ 76 w 82"/>
                <a:gd name="T3" fmla="*/ 11 h 92"/>
                <a:gd name="T4" fmla="*/ 78 w 82"/>
                <a:gd name="T5" fmla="*/ 21 h 92"/>
                <a:gd name="T6" fmla="*/ 80 w 82"/>
                <a:gd name="T7" fmla="*/ 32 h 92"/>
                <a:gd name="T8" fmla="*/ 82 w 82"/>
                <a:gd name="T9" fmla="*/ 48 h 92"/>
                <a:gd name="T10" fmla="*/ 78 w 82"/>
                <a:gd name="T11" fmla="*/ 57 h 92"/>
                <a:gd name="T12" fmla="*/ 73 w 82"/>
                <a:gd name="T13" fmla="*/ 67 h 92"/>
                <a:gd name="T14" fmla="*/ 71 w 82"/>
                <a:gd name="T15" fmla="*/ 78 h 92"/>
                <a:gd name="T16" fmla="*/ 17 w 82"/>
                <a:gd name="T17" fmla="*/ 86 h 92"/>
                <a:gd name="T18" fmla="*/ 15 w 82"/>
                <a:gd name="T19" fmla="*/ 88 h 92"/>
                <a:gd name="T20" fmla="*/ 13 w 82"/>
                <a:gd name="T21" fmla="*/ 90 h 92"/>
                <a:gd name="T22" fmla="*/ 11 w 82"/>
                <a:gd name="T23" fmla="*/ 92 h 92"/>
                <a:gd name="T24" fmla="*/ 9 w 82"/>
                <a:gd name="T25" fmla="*/ 92 h 92"/>
                <a:gd name="T26" fmla="*/ 7 w 82"/>
                <a:gd name="T27" fmla="*/ 92 h 92"/>
                <a:gd name="T28" fmla="*/ 5 w 82"/>
                <a:gd name="T29" fmla="*/ 90 h 92"/>
                <a:gd name="T30" fmla="*/ 4 w 82"/>
                <a:gd name="T31" fmla="*/ 90 h 92"/>
                <a:gd name="T32" fmla="*/ 2 w 82"/>
                <a:gd name="T33" fmla="*/ 90 h 92"/>
                <a:gd name="T34" fmla="*/ 2 w 82"/>
                <a:gd name="T35" fmla="*/ 84 h 92"/>
                <a:gd name="T36" fmla="*/ 2 w 82"/>
                <a:gd name="T37" fmla="*/ 78 h 92"/>
                <a:gd name="T38" fmla="*/ 0 w 82"/>
                <a:gd name="T39" fmla="*/ 73 h 92"/>
                <a:gd name="T40" fmla="*/ 0 w 82"/>
                <a:gd name="T41" fmla="*/ 69 h 92"/>
                <a:gd name="T42" fmla="*/ 4 w 82"/>
                <a:gd name="T43" fmla="*/ 55 h 92"/>
                <a:gd name="T44" fmla="*/ 11 w 82"/>
                <a:gd name="T45" fmla="*/ 48 h 92"/>
                <a:gd name="T46" fmla="*/ 21 w 82"/>
                <a:gd name="T47" fmla="*/ 40 h 92"/>
                <a:gd name="T48" fmla="*/ 28 w 82"/>
                <a:gd name="T49" fmla="*/ 30 h 92"/>
                <a:gd name="T50" fmla="*/ 25 w 82"/>
                <a:gd name="T51" fmla="*/ 28 h 92"/>
                <a:gd name="T52" fmla="*/ 23 w 82"/>
                <a:gd name="T53" fmla="*/ 23 h 92"/>
                <a:gd name="T54" fmla="*/ 21 w 82"/>
                <a:gd name="T55" fmla="*/ 15 h 92"/>
                <a:gd name="T56" fmla="*/ 21 w 82"/>
                <a:gd name="T57" fmla="*/ 7 h 92"/>
                <a:gd name="T58" fmla="*/ 25 w 82"/>
                <a:gd name="T59" fmla="*/ 5 h 92"/>
                <a:gd name="T60" fmla="*/ 28 w 82"/>
                <a:gd name="T61" fmla="*/ 5 h 92"/>
                <a:gd name="T62" fmla="*/ 32 w 82"/>
                <a:gd name="T63" fmla="*/ 7 h 92"/>
                <a:gd name="T64" fmla="*/ 38 w 82"/>
                <a:gd name="T65" fmla="*/ 7 h 92"/>
                <a:gd name="T66" fmla="*/ 48 w 82"/>
                <a:gd name="T67" fmla="*/ 5 h 92"/>
                <a:gd name="T68" fmla="*/ 59 w 82"/>
                <a:gd name="T69" fmla="*/ 3 h 92"/>
                <a:gd name="T70" fmla="*/ 69 w 82"/>
                <a:gd name="T71" fmla="*/ 2 h 92"/>
                <a:gd name="T72" fmla="*/ 75 w 82"/>
                <a:gd name="T73"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2" h="92">
                  <a:moveTo>
                    <a:pt x="75" y="0"/>
                  </a:moveTo>
                  <a:lnTo>
                    <a:pt x="75" y="3"/>
                  </a:lnTo>
                  <a:lnTo>
                    <a:pt x="76" y="7"/>
                  </a:lnTo>
                  <a:lnTo>
                    <a:pt x="76" y="11"/>
                  </a:lnTo>
                  <a:lnTo>
                    <a:pt x="78" y="15"/>
                  </a:lnTo>
                  <a:lnTo>
                    <a:pt x="78" y="21"/>
                  </a:lnTo>
                  <a:lnTo>
                    <a:pt x="80" y="27"/>
                  </a:lnTo>
                  <a:lnTo>
                    <a:pt x="80" y="32"/>
                  </a:lnTo>
                  <a:lnTo>
                    <a:pt x="82" y="38"/>
                  </a:lnTo>
                  <a:lnTo>
                    <a:pt x="82" y="48"/>
                  </a:lnTo>
                  <a:lnTo>
                    <a:pt x="80" y="53"/>
                  </a:lnTo>
                  <a:lnTo>
                    <a:pt x="78" y="57"/>
                  </a:lnTo>
                  <a:lnTo>
                    <a:pt x="75" y="63"/>
                  </a:lnTo>
                  <a:lnTo>
                    <a:pt x="73" y="67"/>
                  </a:lnTo>
                  <a:lnTo>
                    <a:pt x="71" y="71"/>
                  </a:lnTo>
                  <a:lnTo>
                    <a:pt x="71" y="78"/>
                  </a:lnTo>
                  <a:lnTo>
                    <a:pt x="73" y="86"/>
                  </a:lnTo>
                  <a:lnTo>
                    <a:pt x="17" y="86"/>
                  </a:lnTo>
                  <a:lnTo>
                    <a:pt x="17" y="86"/>
                  </a:lnTo>
                  <a:lnTo>
                    <a:pt x="15" y="88"/>
                  </a:lnTo>
                  <a:lnTo>
                    <a:pt x="15" y="88"/>
                  </a:lnTo>
                  <a:lnTo>
                    <a:pt x="13" y="90"/>
                  </a:lnTo>
                  <a:lnTo>
                    <a:pt x="13" y="90"/>
                  </a:lnTo>
                  <a:lnTo>
                    <a:pt x="11" y="92"/>
                  </a:lnTo>
                  <a:lnTo>
                    <a:pt x="9" y="92"/>
                  </a:lnTo>
                  <a:lnTo>
                    <a:pt x="9" y="92"/>
                  </a:lnTo>
                  <a:lnTo>
                    <a:pt x="7" y="92"/>
                  </a:lnTo>
                  <a:lnTo>
                    <a:pt x="7" y="92"/>
                  </a:lnTo>
                  <a:lnTo>
                    <a:pt x="5" y="92"/>
                  </a:lnTo>
                  <a:lnTo>
                    <a:pt x="5" y="90"/>
                  </a:lnTo>
                  <a:lnTo>
                    <a:pt x="4" y="90"/>
                  </a:lnTo>
                  <a:lnTo>
                    <a:pt x="4" y="90"/>
                  </a:lnTo>
                  <a:lnTo>
                    <a:pt x="2" y="90"/>
                  </a:lnTo>
                  <a:lnTo>
                    <a:pt x="2" y="90"/>
                  </a:lnTo>
                  <a:lnTo>
                    <a:pt x="2" y="86"/>
                  </a:lnTo>
                  <a:lnTo>
                    <a:pt x="2" y="84"/>
                  </a:lnTo>
                  <a:lnTo>
                    <a:pt x="2" y="80"/>
                  </a:lnTo>
                  <a:lnTo>
                    <a:pt x="2" y="78"/>
                  </a:lnTo>
                  <a:lnTo>
                    <a:pt x="2" y="75"/>
                  </a:lnTo>
                  <a:lnTo>
                    <a:pt x="0" y="73"/>
                  </a:lnTo>
                  <a:lnTo>
                    <a:pt x="0" y="71"/>
                  </a:lnTo>
                  <a:lnTo>
                    <a:pt x="0" y="69"/>
                  </a:lnTo>
                  <a:lnTo>
                    <a:pt x="0" y="61"/>
                  </a:lnTo>
                  <a:lnTo>
                    <a:pt x="4" y="55"/>
                  </a:lnTo>
                  <a:lnTo>
                    <a:pt x="7" y="51"/>
                  </a:lnTo>
                  <a:lnTo>
                    <a:pt x="11" y="48"/>
                  </a:lnTo>
                  <a:lnTo>
                    <a:pt x="17" y="44"/>
                  </a:lnTo>
                  <a:lnTo>
                    <a:pt x="21" y="40"/>
                  </a:lnTo>
                  <a:lnTo>
                    <a:pt x="25" y="36"/>
                  </a:lnTo>
                  <a:lnTo>
                    <a:pt x="28" y="30"/>
                  </a:lnTo>
                  <a:lnTo>
                    <a:pt x="27" y="30"/>
                  </a:lnTo>
                  <a:lnTo>
                    <a:pt x="25" y="28"/>
                  </a:lnTo>
                  <a:lnTo>
                    <a:pt x="23" y="25"/>
                  </a:lnTo>
                  <a:lnTo>
                    <a:pt x="23" y="23"/>
                  </a:lnTo>
                  <a:lnTo>
                    <a:pt x="21" y="19"/>
                  </a:lnTo>
                  <a:lnTo>
                    <a:pt x="21" y="15"/>
                  </a:lnTo>
                  <a:lnTo>
                    <a:pt x="21" y="11"/>
                  </a:lnTo>
                  <a:lnTo>
                    <a:pt x="21" y="7"/>
                  </a:lnTo>
                  <a:lnTo>
                    <a:pt x="23" y="5"/>
                  </a:lnTo>
                  <a:lnTo>
                    <a:pt x="25" y="5"/>
                  </a:lnTo>
                  <a:lnTo>
                    <a:pt x="27" y="5"/>
                  </a:lnTo>
                  <a:lnTo>
                    <a:pt x="28" y="5"/>
                  </a:lnTo>
                  <a:lnTo>
                    <a:pt x="30" y="5"/>
                  </a:lnTo>
                  <a:lnTo>
                    <a:pt x="32" y="7"/>
                  </a:lnTo>
                  <a:lnTo>
                    <a:pt x="36" y="7"/>
                  </a:lnTo>
                  <a:lnTo>
                    <a:pt x="38" y="7"/>
                  </a:lnTo>
                  <a:lnTo>
                    <a:pt x="42" y="7"/>
                  </a:lnTo>
                  <a:lnTo>
                    <a:pt x="48" y="5"/>
                  </a:lnTo>
                  <a:lnTo>
                    <a:pt x="53" y="5"/>
                  </a:lnTo>
                  <a:lnTo>
                    <a:pt x="59" y="3"/>
                  </a:lnTo>
                  <a:lnTo>
                    <a:pt x="65" y="2"/>
                  </a:lnTo>
                  <a:lnTo>
                    <a:pt x="69" y="2"/>
                  </a:lnTo>
                  <a:lnTo>
                    <a:pt x="73" y="0"/>
                  </a:lnTo>
                  <a:lnTo>
                    <a:pt x="75"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44" name="Freeform 298"/>
            <p:cNvSpPr>
              <a:spLocks/>
            </p:cNvSpPr>
            <p:nvPr/>
          </p:nvSpPr>
          <p:spPr bwMode="auto">
            <a:xfrm>
              <a:off x="3148" y="2562"/>
              <a:ext cx="176" cy="213"/>
            </a:xfrm>
            <a:custGeom>
              <a:avLst/>
              <a:gdLst>
                <a:gd name="T0" fmla="*/ 84 w 176"/>
                <a:gd name="T1" fmla="*/ 4 h 196"/>
                <a:gd name="T2" fmla="*/ 105 w 176"/>
                <a:gd name="T3" fmla="*/ 17 h 196"/>
                <a:gd name="T4" fmla="*/ 125 w 176"/>
                <a:gd name="T5" fmla="*/ 31 h 196"/>
                <a:gd name="T6" fmla="*/ 132 w 176"/>
                <a:gd name="T7" fmla="*/ 44 h 196"/>
                <a:gd name="T8" fmla="*/ 142 w 176"/>
                <a:gd name="T9" fmla="*/ 54 h 196"/>
                <a:gd name="T10" fmla="*/ 153 w 176"/>
                <a:gd name="T11" fmla="*/ 60 h 196"/>
                <a:gd name="T12" fmla="*/ 157 w 176"/>
                <a:gd name="T13" fmla="*/ 61 h 196"/>
                <a:gd name="T14" fmla="*/ 159 w 176"/>
                <a:gd name="T15" fmla="*/ 63 h 196"/>
                <a:gd name="T16" fmla="*/ 159 w 176"/>
                <a:gd name="T17" fmla="*/ 67 h 196"/>
                <a:gd name="T18" fmla="*/ 153 w 176"/>
                <a:gd name="T19" fmla="*/ 75 h 196"/>
                <a:gd name="T20" fmla="*/ 150 w 176"/>
                <a:gd name="T21" fmla="*/ 83 h 196"/>
                <a:gd name="T22" fmla="*/ 150 w 176"/>
                <a:gd name="T23" fmla="*/ 86 h 196"/>
                <a:gd name="T24" fmla="*/ 153 w 176"/>
                <a:gd name="T25" fmla="*/ 90 h 196"/>
                <a:gd name="T26" fmla="*/ 155 w 176"/>
                <a:gd name="T27" fmla="*/ 96 h 196"/>
                <a:gd name="T28" fmla="*/ 155 w 176"/>
                <a:gd name="T29" fmla="*/ 132 h 196"/>
                <a:gd name="T30" fmla="*/ 157 w 176"/>
                <a:gd name="T31" fmla="*/ 136 h 196"/>
                <a:gd name="T32" fmla="*/ 157 w 176"/>
                <a:gd name="T33" fmla="*/ 140 h 196"/>
                <a:gd name="T34" fmla="*/ 157 w 176"/>
                <a:gd name="T35" fmla="*/ 146 h 196"/>
                <a:gd name="T36" fmla="*/ 157 w 176"/>
                <a:gd name="T37" fmla="*/ 150 h 196"/>
                <a:gd name="T38" fmla="*/ 159 w 176"/>
                <a:gd name="T39" fmla="*/ 156 h 196"/>
                <a:gd name="T40" fmla="*/ 161 w 176"/>
                <a:gd name="T41" fmla="*/ 161 h 196"/>
                <a:gd name="T42" fmla="*/ 171 w 176"/>
                <a:gd name="T43" fmla="*/ 171 h 196"/>
                <a:gd name="T44" fmla="*/ 169 w 176"/>
                <a:gd name="T45" fmla="*/ 179 h 196"/>
                <a:gd name="T46" fmla="*/ 146 w 176"/>
                <a:gd name="T47" fmla="*/ 190 h 196"/>
                <a:gd name="T48" fmla="*/ 128 w 176"/>
                <a:gd name="T49" fmla="*/ 196 h 196"/>
                <a:gd name="T50" fmla="*/ 123 w 176"/>
                <a:gd name="T51" fmla="*/ 194 h 196"/>
                <a:gd name="T52" fmla="*/ 115 w 176"/>
                <a:gd name="T53" fmla="*/ 192 h 196"/>
                <a:gd name="T54" fmla="*/ 107 w 176"/>
                <a:gd name="T55" fmla="*/ 192 h 196"/>
                <a:gd name="T56" fmla="*/ 98 w 176"/>
                <a:gd name="T57" fmla="*/ 194 h 196"/>
                <a:gd name="T58" fmla="*/ 88 w 176"/>
                <a:gd name="T59" fmla="*/ 194 h 196"/>
                <a:gd name="T60" fmla="*/ 84 w 176"/>
                <a:gd name="T61" fmla="*/ 186 h 196"/>
                <a:gd name="T62" fmla="*/ 82 w 176"/>
                <a:gd name="T63" fmla="*/ 169 h 196"/>
                <a:gd name="T64" fmla="*/ 80 w 176"/>
                <a:gd name="T65" fmla="*/ 161 h 196"/>
                <a:gd name="T66" fmla="*/ 73 w 176"/>
                <a:gd name="T67" fmla="*/ 157 h 196"/>
                <a:gd name="T68" fmla="*/ 65 w 176"/>
                <a:gd name="T69" fmla="*/ 157 h 196"/>
                <a:gd name="T70" fmla="*/ 55 w 176"/>
                <a:gd name="T71" fmla="*/ 156 h 196"/>
                <a:gd name="T72" fmla="*/ 38 w 176"/>
                <a:gd name="T73" fmla="*/ 148 h 196"/>
                <a:gd name="T74" fmla="*/ 21 w 176"/>
                <a:gd name="T75" fmla="*/ 138 h 196"/>
                <a:gd name="T76" fmla="*/ 19 w 176"/>
                <a:gd name="T77" fmla="*/ 134 h 196"/>
                <a:gd name="T78" fmla="*/ 19 w 176"/>
                <a:gd name="T79" fmla="*/ 131 h 196"/>
                <a:gd name="T80" fmla="*/ 19 w 176"/>
                <a:gd name="T81" fmla="*/ 127 h 196"/>
                <a:gd name="T82" fmla="*/ 17 w 176"/>
                <a:gd name="T83" fmla="*/ 119 h 196"/>
                <a:gd name="T84" fmla="*/ 13 w 176"/>
                <a:gd name="T85" fmla="*/ 111 h 196"/>
                <a:gd name="T86" fmla="*/ 8 w 176"/>
                <a:gd name="T87" fmla="*/ 108 h 196"/>
                <a:gd name="T88" fmla="*/ 2 w 176"/>
                <a:gd name="T89" fmla="*/ 94 h 196"/>
                <a:gd name="T90" fmla="*/ 2 w 176"/>
                <a:gd name="T91" fmla="*/ 81 h 196"/>
                <a:gd name="T92" fmla="*/ 0 w 176"/>
                <a:gd name="T93" fmla="*/ 75 h 196"/>
                <a:gd name="T94" fmla="*/ 0 w 176"/>
                <a:gd name="T95" fmla="*/ 71 h 196"/>
                <a:gd name="T96" fmla="*/ 0 w 176"/>
                <a:gd name="T97" fmla="*/ 67 h 196"/>
                <a:gd name="T98" fmla="*/ 8 w 176"/>
                <a:gd name="T99" fmla="*/ 61 h 196"/>
                <a:gd name="T100" fmla="*/ 15 w 176"/>
                <a:gd name="T101" fmla="*/ 56 h 196"/>
                <a:gd name="T102" fmla="*/ 21 w 176"/>
                <a:gd name="T103" fmla="*/ 29 h 196"/>
                <a:gd name="T104" fmla="*/ 23 w 176"/>
                <a:gd name="T105" fmla="*/ 19 h 196"/>
                <a:gd name="T106" fmla="*/ 23 w 176"/>
                <a:gd name="T107" fmla="*/ 6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6" h="196">
                  <a:moveTo>
                    <a:pt x="23" y="0"/>
                  </a:moveTo>
                  <a:lnTo>
                    <a:pt x="77" y="0"/>
                  </a:lnTo>
                  <a:lnTo>
                    <a:pt x="84" y="4"/>
                  </a:lnTo>
                  <a:lnTo>
                    <a:pt x="92" y="8"/>
                  </a:lnTo>
                  <a:lnTo>
                    <a:pt x="100" y="12"/>
                  </a:lnTo>
                  <a:lnTo>
                    <a:pt x="105" y="17"/>
                  </a:lnTo>
                  <a:lnTo>
                    <a:pt x="111" y="21"/>
                  </a:lnTo>
                  <a:lnTo>
                    <a:pt x="119" y="27"/>
                  </a:lnTo>
                  <a:lnTo>
                    <a:pt x="125" y="31"/>
                  </a:lnTo>
                  <a:lnTo>
                    <a:pt x="130" y="35"/>
                  </a:lnTo>
                  <a:lnTo>
                    <a:pt x="130" y="40"/>
                  </a:lnTo>
                  <a:lnTo>
                    <a:pt x="132" y="44"/>
                  </a:lnTo>
                  <a:lnTo>
                    <a:pt x="134" y="48"/>
                  </a:lnTo>
                  <a:lnTo>
                    <a:pt x="138" y="52"/>
                  </a:lnTo>
                  <a:lnTo>
                    <a:pt x="142" y="54"/>
                  </a:lnTo>
                  <a:lnTo>
                    <a:pt x="146" y="56"/>
                  </a:lnTo>
                  <a:lnTo>
                    <a:pt x="150" y="58"/>
                  </a:lnTo>
                  <a:lnTo>
                    <a:pt x="153" y="60"/>
                  </a:lnTo>
                  <a:lnTo>
                    <a:pt x="155" y="60"/>
                  </a:lnTo>
                  <a:lnTo>
                    <a:pt x="155" y="60"/>
                  </a:lnTo>
                  <a:lnTo>
                    <a:pt x="157" y="61"/>
                  </a:lnTo>
                  <a:lnTo>
                    <a:pt x="157" y="61"/>
                  </a:lnTo>
                  <a:lnTo>
                    <a:pt x="157" y="61"/>
                  </a:lnTo>
                  <a:lnTo>
                    <a:pt x="159" y="63"/>
                  </a:lnTo>
                  <a:lnTo>
                    <a:pt x="159" y="63"/>
                  </a:lnTo>
                  <a:lnTo>
                    <a:pt x="159" y="65"/>
                  </a:lnTo>
                  <a:lnTo>
                    <a:pt x="159" y="67"/>
                  </a:lnTo>
                  <a:lnTo>
                    <a:pt x="157" y="71"/>
                  </a:lnTo>
                  <a:lnTo>
                    <a:pt x="155" y="73"/>
                  </a:lnTo>
                  <a:lnTo>
                    <a:pt x="153" y="75"/>
                  </a:lnTo>
                  <a:lnTo>
                    <a:pt x="151" y="79"/>
                  </a:lnTo>
                  <a:lnTo>
                    <a:pt x="150" y="81"/>
                  </a:lnTo>
                  <a:lnTo>
                    <a:pt x="150" y="83"/>
                  </a:lnTo>
                  <a:lnTo>
                    <a:pt x="148" y="85"/>
                  </a:lnTo>
                  <a:lnTo>
                    <a:pt x="148" y="86"/>
                  </a:lnTo>
                  <a:lnTo>
                    <a:pt x="150" y="86"/>
                  </a:lnTo>
                  <a:lnTo>
                    <a:pt x="150" y="88"/>
                  </a:lnTo>
                  <a:lnTo>
                    <a:pt x="151" y="90"/>
                  </a:lnTo>
                  <a:lnTo>
                    <a:pt x="153" y="90"/>
                  </a:lnTo>
                  <a:lnTo>
                    <a:pt x="153" y="92"/>
                  </a:lnTo>
                  <a:lnTo>
                    <a:pt x="155" y="94"/>
                  </a:lnTo>
                  <a:lnTo>
                    <a:pt x="155" y="96"/>
                  </a:lnTo>
                  <a:lnTo>
                    <a:pt x="155" y="129"/>
                  </a:lnTo>
                  <a:lnTo>
                    <a:pt x="155" y="131"/>
                  </a:lnTo>
                  <a:lnTo>
                    <a:pt x="155" y="132"/>
                  </a:lnTo>
                  <a:lnTo>
                    <a:pt x="155" y="134"/>
                  </a:lnTo>
                  <a:lnTo>
                    <a:pt x="157" y="134"/>
                  </a:lnTo>
                  <a:lnTo>
                    <a:pt x="157" y="136"/>
                  </a:lnTo>
                  <a:lnTo>
                    <a:pt x="157" y="138"/>
                  </a:lnTo>
                  <a:lnTo>
                    <a:pt x="157" y="140"/>
                  </a:lnTo>
                  <a:lnTo>
                    <a:pt x="157" y="140"/>
                  </a:lnTo>
                  <a:lnTo>
                    <a:pt x="157" y="144"/>
                  </a:lnTo>
                  <a:lnTo>
                    <a:pt x="157" y="146"/>
                  </a:lnTo>
                  <a:lnTo>
                    <a:pt x="157" y="146"/>
                  </a:lnTo>
                  <a:lnTo>
                    <a:pt x="157" y="148"/>
                  </a:lnTo>
                  <a:lnTo>
                    <a:pt x="157" y="148"/>
                  </a:lnTo>
                  <a:lnTo>
                    <a:pt x="157" y="150"/>
                  </a:lnTo>
                  <a:lnTo>
                    <a:pt x="157" y="152"/>
                  </a:lnTo>
                  <a:lnTo>
                    <a:pt x="157" y="154"/>
                  </a:lnTo>
                  <a:lnTo>
                    <a:pt x="159" y="156"/>
                  </a:lnTo>
                  <a:lnTo>
                    <a:pt x="159" y="157"/>
                  </a:lnTo>
                  <a:lnTo>
                    <a:pt x="159" y="159"/>
                  </a:lnTo>
                  <a:lnTo>
                    <a:pt x="161" y="161"/>
                  </a:lnTo>
                  <a:lnTo>
                    <a:pt x="165" y="165"/>
                  </a:lnTo>
                  <a:lnTo>
                    <a:pt x="167" y="167"/>
                  </a:lnTo>
                  <a:lnTo>
                    <a:pt x="171" y="171"/>
                  </a:lnTo>
                  <a:lnTo>
                    <a:pt x="176" y="175"/>
                  </a:lnTo>
                  <a:lnTo>
                    <a:pt x="173" y="177"/>
                  </a:lnTo>
                  <a:lnTo>
                    <a:pt x="169" y="179"/>
                  </a:lnTo>
                  <a:lnTo>
                    <a:pt x="161" y="182"/>
                  </a:lnTo>
                  <a:lnTo>
                    <a:pt x="153" y="186"/>
                  </a:lnTo>
                  <a:lnTo>
                    <a:pt x="146" y="190"/>
                  </a:lnTo>
                  <a:lnTo>
                    <a:pt x="138" y="194"/>
                  </a:lnTo>
                  <a:lnTo>
                    <a:pt x="132" y="196"/>
                  </a:lnTo>
                  <a:lnTo>
                    <a:pt x="128" y="196"/>
                  </a:lnTo>
                  <a:lnTo>
                    <a:pt x="126" y="196"/>
                  </a:lnTo>
                  <a:lnTo>
                    <a:pt x="125" y="196"/>
                  </a:lnTo>
                  <a:lnTo>
                    <a:pt x="123" y="194"/>
                  </a:lnTo>
                  <a:lnTo>
                    <a:pt x="121" y="194"/>
                  </a:lnTo>
                  <a:lnTo>
                    <a:pt x="117" y="194"/>
                  </a:lnTo>
                  <a:lnTo>
                    <a:pt x="115" y="192"/>
                  </a:lnTo>
                  <a:lnTo>
                    <a:pt x="113" y="192"/>
                  </a:lnTo>
                  <a:lnTo>
                    <a:pt x="111" y="192"/>
                  </a:lnTo>
                  <a:lnTo>
                    <a:pt x="107" y="192"/>
                  </a:lnTo>
                  <a:lnTo>
                    <a:pt x="103" y="192"/>
                  </a:lnTo>
                  <a:lnTo>
                    <a:pt x="102" y="194"/>
                  </a:lnTo>
                  <a:lnTo>
                    <a:pt x="98" y="194"/>
                  </a:lnTo>
                  <a:lnTo>
                    <a:pt x="96" y="194"/>
                  </a:lnTo>
                  <a:lnTo>
                    <a:pt x="92" y="194"/>
                  </a:lnTo>
                  <a:lnTo>
                    <a:pt x="88" y="194"/>
                  </a:lnTo>
                  <a:lnTo>
                    <a:pt x="86" y="192"/>
                  </a:lnTo>
                  <a:lnTo>
                    <a:pt x="84" y="190"/>
                  </a:lnTo>
                  <a:lnTo>
                    <a:pt x="84" y="186"/>
                  </a:lnTo>
                  <a:lnTo>
                    <a:pt x="84" y="180"/>
                  </a:lnTo>
                  <a:lnTo>
                    <a:pt x="82" y="175"/>
                  </a:lnTo>
                  <a:lnTo>
                    <a:pt x="82" y="169"/>
                  </a:lnTo>
                  <a:lnTo>
                    <a:pt x="82" y="165"/>
                  </a:lnTo>
                  <a:lnTo>
                    <a:pt x="80" y="161"/>
                  </a:lnTo>
                  <a:lnTo>
                    <a:pt x="80" y="161"/>
                  </a:lnTo>
                  <a:lnTo>
                    <a:pt x="77" y="159"/>
                  </a:lnTo>
                  <a:lnTo>
                    <a:pt x="75" y="159"/>
                  </a:lnTo>
                  <a:lnTo>
                    <a:pt x="73" y="157"/>
                  </a:lnTo>
                  <a:lnTo>
                    <a:pt x="71" y="157"/>
                  </a:lnTo>
                  <a:lnTo>
                    <a:pt x="69" y="157"/>
                  </a:lnTo>
                  <a:lnTo>
                    <a:pt x="65" y="157"/>
                  </a:lnTo>
                  <a:lnTo>
                    <a:pt x="61" y="157"/>
                  </a:lnTo>
                  <a:lnTo>
                    <a:pt x="57" y="157"/>
                  </a:lnTo>
                  <a:lnTo>
                    <a:pt x="55" y="156"/>
                  </a:lnTo>
                  <a:lnTo>
                    <a:pt x="52" y="154"/>
                  </a:lnTo>
                  <a:lnTo>
                    <a:pt x="46" y="152"/>
                  </a:lnTo>
                  <a:lnTo>
                    <a:pt x="38" y="148"/>
                  </a:lnTo>
                  <a:lnTo>
                    <a:pt x="32" y="146"/>
                  </a:lnTo>
                  <a:lnTo>
                    <a:pt x="25" y="142"/>
                  </a:lnTo>
                  <a:lnTo>
                    <a:pt x="21" y="138"/>
                  </a:lnTo>
                  <a:lnTo>
                    <a:pt x="19" y="136"/>
                  </a:lnTo>
                  <a:lnTo>
                    <a:pt x="19" y="136"/>
                  </a:lnTo>
                  <a:lnTo>
                    <a:pt x="19" y="134"/>
                  </a:lnTo>
                  <a:lnTo>
                    <a:pt x="19" y="134"/>
                  </a:lnTo>
                  <a:lnTo>
                    <a:pt x="19" y="132"/>
                  </a:lnTo>
                  <a:lnTo>
                    <a:pt x="19" y="131"/>
                  </a:lnTo>
                  <a:lnTo>
                    <a:pt x="19" y="129"/>
                  </a:lnTo>
                  <a:lnTo>
                    <a:pt x="19" y="129"/>
                  </a:lnTo>
                  <a:lnTo>
                    <a:pt x="19" y="127"/>
                  </a:lnTo>
                  <a:lnTo>
                    <a:pt x="19" y="125"/>
                  </a:lnTo>
                  <a:lnTo>
                    <a:pt x="17" y="121"/>
                  </a:lnTo>
                  <a:lnTo>
                    <a:pt x="17" y="119"/>
                  </a:lnTo>
                  <a:lnTo>
                    <a:pt x="15" y="115"/>
                  </a:lnTo>
                  <a:lnTo>
                    <a:pt x="15" y="113"/>
                  </a:lnTo>
                  <a:lnTo>
                    <a:pt x="13" y="111"/>
                  </a:lnTo>
                  <a:lnTo>
                    <a:pt x="13" y="109"/>
                  </a:lnTo>
                  <a:lnTo>
                    <a:pt x="13" y="108"/>
                  </a:lnTo>
                  <a:lnTo>
                    <a:pt x="8" y="108"/>
                  </a:lnTo>
                  <a:lnTo>
                    <a:pt x="6" y="104"/>
                  </a:lnTo>
                  <a:lnTo>
                    <a:pt x="4" y="100"/>
                  </a:lnTo>
                  <a:lnTo>
                    <a:pt x="2" y="94"/>
                  </a:lnTo>
                  <a:lnTo>
                    <a:pt x="2" y="90"/>
                  </a:lnTo>
                  <a:lnTo>
                    <a:pt x="2" y="85"/>
                  </a:lnTo>
                  <a:lnTo>
                    <a:pt x="2" y="81"/>
                  </a:lnTo>
                  <a:lnTo>
                    <a:pt x="2" y="77"/>
                  </a:lnTo>
                  <a:lnTo>
                    <a:pt x="2" y="75"/>
                  </a:lnTo>
                  <a:lnTo>
                    <a:pt x="0" y="75"/>
                  </a:lnTo>
                  <a:lnTo>
                    <a:pt x="0" y="73"/>
                  </a:lnTo>
                  <a:lnTo>
                    <a:pt x="0" y="73"/>
                  </a:lnTo>
                  <a:lnTo>
                    <a:pt x="0" y="71"/>
                  </a:lnTo>
                  <a:lnTo>
                    <a:pt x="0" y="69"/>
                  </a:lnTo>
                  <a:lnTo>
                    <a:pt x="0" y="67"/>
                  </a:lnTo>
                  <a:lnTo>
                    <a:pt x="0" y="67"/>
                  </a:lnTo>
                  <a:lnTo>
                    <a:pt x="2" y="65"/>
                  </a:lnTo>
                  <a:lnTo>
                    <a:pt x="6" y="63"/>
                  </a:lnTo>
                  <a:lnTo>
                    <a:pt x="8" y="61"/>
                  </a:lnTo>
                  <a:lnTo>
                    <a:pt x="11" y="60"/>
                  </a:lnTo>
                  <a:lnTo>
                    <a:pt x="13" y="58"/>
                  </a:lnTo>
                  <a:lnTo>
                    <a:pt x="15" y="56"/>
                  </a:lnTo>
                  <a:lnTo>
                    <a:pt x="19" y="54"/>
                  </a:lnTo>
                  <a:lnTo>
                    <a:pt x="21" y="52"/>
                  </a:lnTo>
                  <a:lnTo>
                    <a:pt x="21" y="29"/>
                  </a:lnTo>
                  <a:lnTo>
                    <a:pt x="23" y="27"/>
                  </a:lnTo>
                  <a:lnTo>
                    <a:pt x="23" y="23"/>
                  </a:lnTo>
                  <a:lnTo>
                    <a:pt x="23" y="19"/>
                  </a:lnTo>
                  <a:lnTo>
                    <a:pt x="25" y="15"/>
                  </a:lnTo>
                  <a:lnTo>
                    <a:pt x="25" y="10"/>
                  </a:lnTo>
                  <a:lnTo>
                    <a:pt x="23" y="6"/>
                  </a:lnTo>
                  <a:lnTo>
                    <a:pt x="23" y="4"/>
                  </a:lnTo>
                  <a:lnTo>
                    <a:pt x="23"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45" name="Freeform 299"/>
            <p:cNvSpPr>
              <a:spLocks noEditPoints="1"/>
            </p:cNvSpPr>
            <p:nvPr/>
          </p:nvSpPr>
          <p:spPr bwMode="auto">
            <a:xfrm>
              <a:off x="2854" y="2648"/>
              <a:ext cx="207" cy="252"/>
            </a:xfrm>
            <a:custGeom>
              <a:avLst/>
              <a:gdLst>
                <a:gd name="T0" fmla="*/ 18 w 207"/>
                <a:gd name="T1" fmla="*/ 222 h 232"/>
                <a:gd name="T2" fmla="*/ 25 w 207"/>
                <a:gd name="T3" fmla="*/ 219 h 232"/>
                <a:gd name="T4" fmla="*/ 42 w 207"/>
                <a:gd name="T5" fmla="*/ 219 h 232"/>
                <a:gd name="T6" fmla="*/ 69 w 207"/>
                <a:gd name="T7" fmla="*/ 228 h 232"/>
                <a:gd name="T8" fmla="*/ 113 w 207"/>
                <a:gd name="T9" fmla="*/ 232 h 232"/>
                <a:gd name="T10" fmla="*/ 175 w 207"/>
                <a:gd name="T11" fmla="*/ 230 h 232"/>
                <a:gd name="T12" fmla="*/ 184 w 207"/>
                <a:gd name="T13" fmla="*/ 228 h 232"/>
                <a:gd name="T14" fmla="*/ 183 w 207"/>
                <a:gd name="T15" fmla="*/ 221 h 232"/>
                <a:gd name="T16" fmla="*/ 173 w 207"/>
                <a:gd name="T17" fmla="*/ 209 h 232"/>
                <a:gd name="T18" fmla="*/ 177 w 207"/>
                <a:gd name="T19" fmla="*/ 146 h 232"/>
                <a:gd name="T20" fmla="*/ 194 w 207"/>
                <a:gd name="T21" fmla="*/ 146 h 232"/>
                <a:gd name="T22" fmla="*/ 204 w 207"/>
                <a:gd name="T23" fmla="*/ 136 h 232"/>
                <a:gd name="T24" fmla="*/ 207 w 207"/>
                <a:gd name="T25" fmla="*/ 113 h 232"/>
                <a:gd name="T26" fmla="*/ 202 w 207"/>
                <a:gd name="T27" fmla="*/ 105 h 232"/>
                <a:gd name="T28" fmla="*/ 198 w 207"/>
                <a:gd name="T29" fmla="*/ 105 h 232"/>
                <a:gd name="T30" fmla="*/ 192 w 207"/>
                <a:gd name="T31" fmla="*/ 103 h 232"/>
                <a:gd name="T32" fmla="*/ 186 w 207"/>
                <a:gd name="T33" fmla="*/ 105 h 232"/>
                <a:gd name="T34" fmla="*/ 177 w 207"/>
                <a:gd name="T35" fmla="*/ 103 h 232"/>
                <a:gd name="T36" fmla="*/ 171 w 207"/>
                <a:gd name="T37" fmla="*/ 96 h 232"/>
                <a:gd name="T38" fmla="*/ 171 w 207"/>
                <a:gd name="T39" fmla="*/ 84 h 232"/>
                <a:gd name="T40" fmla="*/ 167 w 207"/>
                <a:gd name="T41" fmla="*/ 77 h 232"/>
                <a:gd name="T42" fmla="*/ 167 w 207"/>
                <a:gd name="T43" fmla="*/ 69 h 232"/>
                <a:gd name="T44" fmla="*/ 171 w 207"/>
                <a:gd name="T45" fmla="*/ 61 h 232"/>
                <a:gd name="T46" fmla="*/ 171 w 207"/>
                <a:gd name="T47" fmla="*/ 55 h 232"/>
                <a:gd name="T48" fmla="*/ 169 w 207"/>
                <a:gd name="T49" fmla="*/ 44 h 232"/>
                <a:gd name="T50" fmla="*/ 165 w 207"/>
                <a:gd name="T51" fmla="*/ 38 h 232"/>
                <a:gd name="T52" fmla="*/ 138 w 207"/>
                <a:gd name="T53" fmla="*/ 34 h 232"/>
                <a:gd name="T54" fmla="*/ 133 w 207"/>
                <a:gd name="T55" fmla="*/ 38 h 232"/>
                <a:gd name="T56" fmla="*/ 123 w 207"/>
                <a:gd name="T57" fmla="*/ 52 h 232"/>
                <a:gd name="T58" fmla="*/ 102 w 207"/>
                <a:gd name="T59" fmla="*/ 50 h 232"/>
                <a:gd name="T60" fmla="*/ 89 w 207"/>
                <a:gd name="T61" fmla="*/ 25 h 232"/>
                <a:gd name="T62" fmla="*/ 6 w 207"/>
                <a:gd name="T63" fmla="*/ 17 h 232"/>
                <a:gd name="T64" fmla="*/ 10 w 207"/>
                <a:gd name="T65" fmla="*/ 21 h 232"/>
                <a:gd name="T66" fmla="*/ 16 w 207"/>
                <a:gd name="T67" fmla="*/ 29 h 232"/>
                <a:gd name="T68" fmla="*/ 27 w 207"/>
                <a:gd name="T69" fmla="*/ 46 h 232"/>
                <a:gd name="T70" fmla="*/ 31 w 207"/>
                <a:gd name="T71" fmla="*/ 65 h 232"/>
                <a:gd name="T72" fmla="*/ 27 w 207"/>
                <a:gd name="T73" fmla="*/ 71 h 232"/>
                <a:gd name="T74" fmla="*/ 27 w 207"/>
                <a:gd name="T75" fmla="*/ 80 h 232"/>
                <a:gd name="T76" fmla="*/ 33 w 207"/>
                <a:gd name="T77" fmla="*/ 98 h 232"/>
                <a:gd name="T78" fmla="*/ 35 w 207"/>
                <a:gd name="T79" fmla="*/ 117 h 232"/>
                <a:gd name="T80" fmla="*/ 23 w 207"/>
                <a:gd name="T81" fmla="*/ 146 h 232"/>
                <a:gd name="T82" fmla="*/ 10 w 207"/>
                <a:gd name="T83" fmla="*/ 192 h 232"/>
                <a:gd name="T84" fmla="*/ 4 w 207"/>
                <a:gd name="T85" fmla="*/ 203 h 232"/>
                <a:gd name="T86" fmla="*/ 0 w 207"/>
                <a:gd name="T87" fmla="*/ 222 h 232"/>
                <a:gd name="T88" fmla="*/ 14 w 207"/>
                <a:gd name="T89" fmla="*/ 7 h 232"/>
                <a:gd name="T90" fmla="*/ 19 w 207"/>
                <a:gd name="T91" fmla="*/ 7 h 232"/>
                <a:gd name="T92" fmla="*/ 18 w 207"/>
                <a:gd name="T93" fmla="*/ 0 h 232"/>
                <a:gd name="T94" fmla="*/ 12 w 207"/>
                <a:gd name="T95" fmla="*/ 0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07" h="232">
                  <a:moveTo>
                    <a:pt x="0" y="222"/>
                  </a:moveTo>
                  <a:lnTo>
                    <a:pt x="12" y="224"/>
                  </a:lnTo>
                  <a:lnTo>
                    <a:pt x="16" y="224"/>
                  </a:lnTo>
                  <a:lnTo>
                    <a:pt x="18" y="222"/>
                  </a:lnTo>
                  <a:lnTo>
                    <a:pt x="19" y="221"/>
                  </a:lnTo>
                  <a:lnTo>
                    <a:pt x="21" y="219"/>
                  </a:lnTo>
                  <a:lnTo>
                    <a:pt x="23" y="219"/>
                  </a:lnTo>
                  <a:lnTo>
                    <a:pt x="25" y="219"/>
                  </a:lnTo>
                  <a:lnTo>
                    <a:pt x="27" y="217"/>
                  </a:lnTo>
                  <a:lnTo>
                    <a:pt x="31" y="217"/>
                  </a:lnTo>
                  <a:lnTo>
                    <a:pt x="35" y="219"/>
                  </a:lnTo>
                  <a:lnTo>
                    <a:pt x="42" y="219"/>
                  </a:lnTo>
                  <a:lnTo>
                    <a:pt x="48" y="222"/>
                  </a:lnTo>
                  <a:lnTo>
                    <a:pt x="56" y="224"/>
                  </a:lnTo>
                  <a:lnTo>
                    <a:pt x="62" y="226"/>
                  </a:lnTo>
                  <a:lnTo>
                    <a:pt x="69" y="228"/>
                  </a:lnTo>
                  <a:lnTo>
                    <a:pt x="75" y="228"/>
                  </a:lnTo>
                  <a:lnTo>
                    <a:pt x="81" y="226"/>
                  </a:lnTo>
                  <a:lnTo>
                    <a:pt x="113" y="226"/>
                  </a:lnTo>
                  <a:lnTo>
                    <a:pt x="113" y="232"/>
                  </a:lnTo>
                  <a:lnTo>
                    <a:pt x="167" y="232"/>
                  </a:lnTo>
                  <a:lnTo>
                    <a:pt x="171" y="232"/>
                  </a:lnTo>
                  <a:lnTo>
                    <a:pt x="173" y="232"/>
                  </a:lnTo>
                  <a:lnTo>
                    <a:pt x="175" y="230"/>
                  </a:lnTo>
                  <a:lnTo>
                    <a:pt x="177" y="230"/>
                  </a:lnTo>
                  <a:lnTo>
                    <a:pt x="179" y="228"/>
                  </a:lnTo>
                  <a:lnTo>
                    <a:pt x="183" y="228"/>
                  </a:lnTo>
                  <a:lnTo>
                    <a:pt x="184" y="228"/>
                  </a:lnTo>
                  <a:lnTo>
                    <a:pt x="186" y="226"/>
                  </a:lnTo>
                  <a:lnTo>
                    <a:pt x="186" y="224"/>
                  </a:lnTo>
                  <a:lnTo>
                    <a:pt x="184" y="222"/>
                  </a:lnTo>
                  <a:lnTo>
                    <a:pt x="183" y="221"/>
                  </a:lnTo>
                  <a:lnTo>
                    <a:pt x="181" y="219"/>
                  </a:lnTo>
                  <a:lnTo>
                    <a:pt x="179" y="215"/>
                  </a:lnTo>
                  <a:lnTo>
                    <a:pt x="177" y="213"/>
                  </a:lnTo>
                  <a:lnTo>
                    <a:pt x="173" y="209"/>
                  </a:lnTo>
                  <a:lnTo>
                    <a:pt x="171" y="207"/>
                  </a:lnTo>
                  <a:lnTo>
                    <a:pt x="171" y="144"/>
                  </a:lnTo>
                  <a:lnTo>
                    <a:pt x="173" y="144"/>
                  </a:lnTo>
                  <a:lnTo>
                    <a:pt x="177" y="146"/>
                  </a:lnTo>
                  <a:lnTo>
                    <a:pt x="181" y="146"/>
                  </a:lnTo>
                  <a:lnTo>
                    <a:pt x="186" y="146"/>
                  </a:lnTo>
                  <a:lnTo>
                    <a:pt x="190" y="146"/>
                  </a:lnTo>
                  <a:lnTo>
                    <a:pt x="194" y="146"/>
                  </a:lnTo>
                  <a:lnTo>
                    <a:pt x="198" y="146"/>
                  </a:lnTo>
                  <a:lnTo>
                    <a:pt x="202" y="144"/>
                  </a:lnTo>
                  <a:lnTo>
                    <a:pt x="204" y="142"/>
                  </a:lnTo>
                  <a:lnTo>
                    <a:pt x="204" y="136"/>
                  </a:lnTo>
                  <a:lnTo>
                    <a:pt x="206" y="130"/>
                  </a:lnTo>
                  <a:lnTo>
                    <a:pt x="206" y="125"/>
                  </a:lnTo>
                  <a:lnTo>
                    <a:pt x="206" y="119"/>
                  </a:lnTo>
                  <a:lnTo>
                    <a:pt x="207" y="113"/>
                  </a:lnTo>
                  <a:lnTo>
                    <a:pt x="207" y="111"/>
                  </a:lnTo>
                  <a:lnTo>
                    <a:pt x="207" y="109"/>
                  </a:lnTo>
                  <a:lnTo>
                    <a:pt x="204" y="107"/>
                  </a:lnTo>
                  <a:lnTo>
                    <a:pt x="202" y="105"/>
                  </a:lnTo>
                  <a:lnTo>
                    <a:pt x="202" y="105"/>
                  </a:lnTo>
                  <a:lnTo>
                    <a:pt x="200" y="105"/>
                  </a:lnTo>
                  <a:lnTo>
                    <a:pt x="200" y="105"/>
                  </a:lnTo>
                  <a:lnTo>
                    <a:pt x="198" y="105"/>
                  </a:lnTo>
                  <a:lnTo>
                    <a:pt x="196" y="105"/>
                  </a:lnTo>
                  <a:lnTo>
                    <a:pt x="194" y="103"/>
                  </a:lnTo>
                  <a:lnTo>
                    <a:pt x="192" y="103"/>
                  </a:lnTo>
                  <a:lnTo>
                    <a:pt x="192" y="103"/>
                  </a:lnTo>
                  <a:lnTo>
                    <a:pt x="190" y="103"/>
                  </a:lnTo>
                  <a:lnTo>
                    <a:pt x="188" y="103"/>
                  </a:lnTo>
                  <a:lnTo>
                    <a:pt x="188" y="105"/>
                  </a:lnTo>
                  <a:lnTo>
                    <a:pt x="186" y="105"/>
                  </a:lnTo>
                  <a:lnTo>
                    <a:pt x="184" y="105"/>
                  </a:lnTo>
                  <a:lnTo>
                    <a:pt x="181" y="105"/>
                  </a:lnTo>
                  <a:lnTo>
                    <a:pt x="179" y="105"/>
                  </a:lnTo>
                  <a:lnTo>
                    <a:pt x="177" y="103"/>
                  </a:lnTo>
                  <a:lnTo>
                    <a:pt x="175" y="103"/>
                  </a:lnTo>
                  <a:lnTo>
                    <a:pt x="173" y="101"/>
                  </a:lnTo>
                  <a:lnTo>
                    <a:pt x="173" y="100"/>
                  </a:lnTo>
                  <a:lnTo>
                    <a:pt x="171" y="96"/>
                  </a:lnTo>
                  <a:lnTo>
                    <a:pt x="171" y="94"/>
                  </a:lnTo>
                  <a:lnTo>
                    <a:pt x="171" y="90"/>
                  </a:lnTo>
                  <a:lnTo>
                    <a:pt x="171" y="88"/>
                  </a:lnTo>
                  <a:lnTo>
                    <a:pt x="171" y="84"/>
                  </a:lnTo>
                  <a:lnTo>
                    <a:pt x="171" y="82"/>
                  </a:lnTo>
                  <a:lnTo>
                    <a:pt x="169" y="80"/>
                  </a:lnTo>
                  <a:lnTo>
                    <a:pt x="169" y="78"/>
                  </a:lnTo>
                  <a:lnTo>
                    <a:pt x="167" y="77"/>
                  </a:lnTo>
                  <a:lnTo>
                    <a:pt x="167" y="75"/>
                  </a:lnTo>
                  <a:lnTo>
                    <a:pt x="167" y="73"/>
                  </a:lnTo>
                  <a:lnTo>
                    <a:pt x="167" y="71"/>
                  </a:lnTo>
                  <a:lnTo>
                    <a:pt x="167" y="69"/>
                  </a:lnTo>
                  <a:lnTo>
                    <a:pt x="169" y="67"/>
                  </a:lnTo>
                  <a:lnTo>
                    <a:pt x="169" y="65"/>
                  </a:lnTo>
                  <a:lnTo>
                    <a:pt x="171" y="63"/>
                  </a:lnTo>
                  <a:lnTo>
                    <a:pt x="171" y="61"/>
                  </a:lnTo>
                  <a:lnTo>
                    <a:pt x="171" y="59"/>
                  </a:lnTo>
                  <a:lnTo>
                    <a:pt x="171" y="57"/>
                  </a:lnTo>
                  <a:lnTo>
                    <a:pt x="171" y="57"/>
                  </a:lnTo>
                  <a:lnTo>
                    <a:pt x="171" y="55"/>
                  </a:lnTo>
                  <a:lnTo>
                    <a:pt x="171" y="52"/>
                  </a:lnTo>
                  <a:lnTo>
                    <a:pt x="169" y="50"/>
                  </a:lnTo>
                  <a:lnTo>
                    <a:pt x="169" y="48"/>
                  </a:lnTo>
                  <a:lnTo>
                    <a:pt x="169" y="44"/>
                  </a:lnTo>
                  <a:lnTo>
                    <a:pt x="171" y="42"/>
                  </a:lnTo>
                  <a:lnTo>
                    <a:pt x="171" y="38"/>
                  </a:lnTo>
                  <a:lnTo>
                    <a:pt x="169" y="38"/>
                  </a:lnTo>
                  <a:lnTo>
                    <a:pt x="165" y="38"/>
                  </a:lnTo>
                  <a:lnTo>
                    <a:pt x="160" y="36"/>
                  </a:lnTo>
                  <a:lnTo>
                    <a:pt x="152" y="34"/>
                  </a:lnTo>
                  <a:lnTo>
                    <a:pt x="144" y="34"/>
                  </a:lnTo>
                  <a:lnTo>
                    <a:pt x="138" y="34"/>
                  </a:lnTo>
                  <a:lnTo>
                    <a:pt x="135" y="34"/>
                  </a:lnTo>
                  <a:lnTo>
                    <a:pt x="133" y="34"/>
                  </a:lnTo>
                  <a:lnTo>
                    <a:pt x="133" y="36"/>
                  </a:lnTo>
                  <a:lnTo>
                    <a:pt x="133" y="38"/>
                  </a:lnTo>
                  <a:lnTo>
                    <a:pt x="131" y="42"/>
                  </a:lnTo>
                  <a:lnTo>
                    <a:pt x="131" y="46"/>
                  </a:lnTo>
                  <a:lnTo>
                    <a:pt x="127" y="48"/>
                  </a:lnTo>
                  <a:lnTo>
                    <a:pt x="123" y="52"/>
                  </a:lnTo>
                  <a:lnTo>
                    <a:pt x="117" y="53"/>
                  </a:lnTo>
                  <a:lnTo>
                    <a:pt x="108" y="53"/>
                  </a:lnTo>
                  <a:lnTo>
                    <a:pt x="106" y="53"/>
                  </a:lnTo>
                  <a:lnTo>
                    <a:pt x="102" y="50"/>
                  </a:lnTo>
                  <a:lnTo>
                    <a:pt x="98" y="44"/>
                  </a:lnTo>
                  <a:lnTo>
                    <a:pt x="94" y="38"/>
                  </a:lnTo>
                  <a:lnTo>
                    <a:pt x="90" y="32"/>
                  </a:lnTo>
                  <a:lnTo>
                    <a:pt x="89" y="25"/>
                  </a:lnTo>
                  <a:lnTo>
                    <a:pt x="89" y="19"/>
                  </a:lnTo>
                  <a:lnTo>
                    <a:pt x="87" y="13"/>
                  </a:lnTo>
                  <a:lnTo>
                    <a:pt x="6" y="15"/>
                  </a:lnTo>
                  <a:lnTo>
                    <a:pt x="6" y="17"/>
                  </a:lnTo>
                  <a:lnTo>
                    <a:pt x="8" y="17"/>
                  </a:lnTo>
                  <a:lnTo>
                    <a:pt x="8" y="19"/>
                  </a:lnTo>
                  <a:lnTo>
                    <a:pt x="10" y="21"/>
                  </a:lnTo>
                  <a:lnTo>
                    <a:pt x="10" y="21"/>
                  </a:lnTo>
                  <a:lnTo>
                    <a:pt x="12" y="23"/>
                  </a:lnTo>
                  <a:lnTo>
                    <a:pt x="14" y="23"/>
                  </a:lnTo>
                  <a:lnTo>
                    <a:pt x="14" y="23"/>
                  </a:lnTo>
                  <a:lnTo>
                    <a:pt x="16" y="29"/>
                  </a:lnTo>
                  <a:lnTo>
                    <a:pt x="19" y="32"/>
                  </a:lnTo>
                  <a:lnTo>
                    <a:pt x="21" y="36"/>
                  </a:lnTo>
                  <a:lnTo>
                    <a:pt x="23" y="40"/>
                  </a:lnTo>
                  <a:lnTo>
                    <a:pt x="27" y="46"/>
                  </a:lnTo>
                  <a:lnTo>
                    <a:pt x="29" y="50"/>
                  </a:lnTo>
                  <a:lnTo>
                    <a:pt x="29" y="55"/>
                  </a:lnTo>
                  <a:lnTo>
                    <a:pt x="31" y="61"/>
                  </a:lnTo>
                  <a:lnTo>
                    <a:pt x="31" y="65"/>
                  </a:lnTo>
                  <a:lnTo>
                    <a:pt x="29" y="67"/>
                  </a:lnTo>
                  <a:lnTo>
                    <a:pt x="29" y="69"/>
                  </a:lnTo>
                  <a:lnTo>
                    <a:pt x="29" y="69"/>
                  </a:lnTo>
                  <a:lnTo>
                    <a:pt x="27" y="71"/>
                  </a:lnTo>
                  <a:lnTo>
                    <a:pt x="27" y="73"/>
                  </a:lnTo>
                  <a:lnTo>
                    <a:pt x="27" y="75"/>
                  </a:lnTo>
                  <a:lnTo>
                    <a:pt x="27" y="77"/>
                  </a:lnTo>
                  <a:lnTo>
                    <a:pt x="27" y="80"/>
                  </a:lnTo>
                  <a:lnTo>
                    <a:pt x="27" y="84"/>
                  </a:lnTo>
                  <a:lnTo>
                    <a:pt x="29" y="90"/>
                  </a:lnTo>
                  <a:lnTo>
                    <a:pt x="31" y="94"/>
                  </a:lnTo>
                  <a:lnTo>
                    <a:pt x="33" y="98"/>
                  </a:lnTo>
                  <a:lnTo>
                    <a:pt x="35" y="101"/>
                  </a:lnTo>
                  <a:lnTo>
                    <a:pt x="35" y="105"/>
                  </a:lnTo>
                  <a:lnTo>
                    <a:pt x="37" y="109"/>
                  </a:lnTo>
                  <a:lnTo>
                    <a:pt x="35" y="117"/>
                  </a:lnTo>
                  <a:lnTo>
                    <a:pt x="33" y="125"/>
                  </a:lnTo>
                  <a:lnTo>
                    <a:pt x="31" y="132"/>
                  </a:lnTo>
                  <a:lnTo>
                    <a:pt x="27" y="140"/>
                  </a:lnTo>
                  <a:lnTo>
                    <a:pt x="23" y="146"/>
                  </a:lnTo>
                  <a:lnTo>
                    <a:pt x="19" y="151"/>
                  </a:lnTo>
                  <a:lnTo>
                    <a:pt x="16" y="157"/>
                  </a:lnTo>
                  <a:lnTo>
                    <a:pt x="10" y="161"/>
                  </a:lnTo>
                  <a:lnTo>
                    <a:pt x="10" y="192"/>
                  </a:lnTo>
                  <a:lnTo>
                    <a:pt x="8" y="194"/>
                  </a:lnTo>
                  <a:lnTo>
                    <a:pt x="6" y="196"/>
                  </a:lnTo>
                  <a:lnTo>
                    <a:pt x="4" y="199"/>
                  </a:lnTo>
                  <a:lnTo>
                    <a:pt x="4" y="203"/>
                  </a:lnTo>
                  <a:lnTo>
                    <a:pt x="2" y="209"/>
                  </a:lnTo>
                  <a:lnTo>
                    <a:pt x="2" y="213"/>
                  </a:lnTo>
                  <a:lnTo>
                    <a:pt x="0" y="219"/>
                  </a:lnTo>
                  <a:lnTo>
                    <a:pt x="0" y="222"/>
                  </a:lnTo>
                  <a:close/>
                  <a:moveTo>
                    <a:pt x="8" y="9"/>
                  </a:moveTo>
                  <a:lnTo>
                    <a:pt x="10" y="9"/>
                  </a:lnTo>
                  <a:lnTo>
                    <a:pt x="12" y="7"/>
                  </a:lnTo>
                  <a:lnTo>
                    <a:pt x="14" y="7"/>
                  </a:lnTo>
                  <a:lnTo>
                    <a:pt x="16" y="7"/>
                  </a:lnTo>
                  <a:lnTo>
                    <a:pt x="16" y="7"/>
                  </a:lnTo>
                  <a:lnTo>
                    <a:pt x="18" y="7"/>
                  </a:lnTo>
                  <a:lnTo>
                    <a:pt x="19" y="7"/>
                  </a:lnTo>
                  <a:lnTo>
                    <a:pt x="19" y="7"/>
                  </a:lnTo>
                  <a:lnTo>
                    <a:pt x="19" y="0"/>
                  </a:lnTo>
                  <a:lnTo>
                    <a:pt x="18" y="0"/>
                  </a:lnTo>
                  <a:lnTo>
                    <a:pt x="18" y="0"/>
                  </a:lnTo>
                  <a:lnTo>
                    <a:pt x="16" y="0"/>
                  </a:lnTo>
                  <a:lnTo>
                    <a:pt x="14" y="0"/>
                  </a:lnTo>
                  <a:lnTo>
                    <a:pt x="14" y="0"/>
                  </a:lnTo>
                  <a:lnTo>
                    <a:pt x="12" y="0"/>
                  </a:lnTo>
                  <a:lnTo>
                    <a:pt x="12" y="0"/>
                  </a:lnTo>
                  <a:lnTo>
                    <a:pt x="10" y="0"/>
                  </a:lnTo>
                  <a:lnTo>
                    <a:pt x="8" y="9"/>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46" name="Freeform 300"/>
            <p:cNvSpPr>
              <a:spLocks/>
            </p:cNvSpPr>
            <p:nvPr/>
          </p:nvSpPr>
          <p:spPr bwMode="auto">
            <a:xfrm>
              <a:off x="3025" y="2710"/>
              <a:ext cx="188" cy="190"/>
            </a:xfrm>
            <a:custGeom>
              <a:avLst/>
              <a:gdLst>
                <a:gd name="T0" fmla="*/ 148 w 188"/>
                <a:gd name="T1" fmla="*/ 6 h 175"/>
                <a:gd name="T2" fmla="*/ 169 w 188"/>
                <a:gd name="T3" fmla="*/ 16 h 175"/>
                <a:gd name="T4" fmla="*/ 180 w 188"/>
                <a:gd name="T5" fmla="*/ 21 h 175"/>
                <a:gd name="T6" fmla="*/ 184 w 188"/>
                <a:gd name="T7" fmla="*/ 25 h 175"/>
                <a:gd name="T8" fmla="*/ 186 w 188"/>
                <a:gd name="T9" fmla="*/ 29 h 175"/>
                <a:gd name="T10" fmla="*/ 188 w 188"/>
                <a:gd name="T11" fmla="*/ 33 h 175"/>
                <a:gd name="T12" fmla="*/ 188 w 188"/>
                <a:gd name="T13" fmla="*/ 37 h 175"/>
                <a:gd name="T14" fmla="*/ 188 w 188"/>
                <a:gd name="T15" fmla="*/ 41 h 175"/>
                <a:gd name="T16" fmla="*/ 188 w 188"/>
                <a:gd name="T17" fmla="*/ 46 h 175"/>
                <a:gd name="T18" fmla="*/ 182 w 188"/>
                <a:gd name="T19" fmla="*/ 54 h 175"/>
                <a:gd name="T20" fmla="*/ 178 w 188"/>
                <a:gd name="T21" fmla="*/ 60 h 175"/>
                <a:gd name="T22" fmla="*/ 131 w 188"/>
                <a:gd name="T23" fmla="*/ 117 h 175"/>
                <a:gd name="T24" fmla="*/ 131 w 188"/>
                <a:gd name="T25" fmla="*/ 123 h 175"/>
                <a:gd name="T26" fmla="*/ 131 w 188"/>
                <a:gd name="T27" fmla="*/ 129 h 175"/>
                <a:gd name="T28" fmla="*/ 129 w 188"/>
                <a:gd name="T29" fmla="*/ 133 h 175"/>
                <a:gd name="T30" fmla="*/ 127 w 188"/>
                <a:gd name="T31" fmla="*/ 133 h 175"/>
                <a:gd name="T32" fmla="*/ 125 w 188"/>
                <a:gd name="T33" fmla="*/ 133 h 175"/>
                <a:gd name="T34" fmla="*/ 119 w 188"/>
                <a:gd name="T35" fmla="*/ 137 h 175"/>
                <a:gd name="T36" fmla="*/ 117 w 188"/>
                <a:gd name="T37" fmla="*/ 137 h 175"/>
                <a:gd name="T38" fmla="*/ 117 w 188"/>
                <a:gd name="T39" fmla="*/ 140 h 175"/>
                <a:gd name="T40" fmla="*/ 115 w 188"/>
                <a:gd name="T41" fmla="*/ 144 h 175"/>
                <a:gd name="T42" fmla="*/ 115 w 188"/>
                <a:gd name="T43" fmla="*/ 146 h 175"/>
                <a:gd name="T44" fmla="*/ 109 w 188"/>
                <a:gd name="T45" fmla="*/ 148 h 175"/>
                <a:gd name="T46" fmla="*/ 98 w 188"/>
                <a:gd name="T47" fmla="*/ 154 h 175"/>
                <a:gd name="T48" fmla="*/ 86 w 188"/>
                <a:gd name="T49" fmla="*/ 160 h 175"/>
                <a:gd name="T50" fmla="*/ 81 w 188"/>
                <a:gd name="T51" fmla="*/ 167 h 175"/>
                <a:gd name="T52" fmla="*/ 75 w 188"/>
                <a:gd name="T53" fmla="*/ 175 h 175"/>
                <a:gd name="T54" fmla="*/ 69 w 188"/>
                <a:gd name="T55" fmla="*/ 175 h 175"/>
                <a:gd name="T56" fmla="*/ 63 w 188"/>
                <a:gd name="T57" fmla="*/ 175 h 175"/>
                <a:gd name="T58" fmla="*/ 56 w 188"/>
                <a:gd name="T59" fmla="*/ 175 h 175"/>
                <a:gd name="T60" fmla="*/ 52 w 188"/>
                <a:gd name="T61" fmla="*/ 173 h 175"/>
                <a:gd name="T62" fmla="*/ 48 w 188"/>
                <a:gd name="T63" fmla="*/ 167 h 175"/>
                <a:gd name="T64" fmla="*/ 42 w 188"/>
                <a:gd name="T65" fmla="*/ 165 h 175"/>
                <a:gd name="T66" fmla="*/ 36 w 188"/>
                <a:gd name="T67" fmla="*/ 167 h 175"/>
                <a:gd name="T68" fmla="*/ 31 w 188"/>
                <a:gd name="T69" fmla="*/ 169 h 175"/>
                <a:gd name="T70" fmla="*/ 15 w 188"/>
                <a:gd name="T71" fmla="*/ 169 h 175"/>
                <a:gd name="T72" fmla="*/ 12 w 188"/>
                <a:gd name="T73" fmla="*/ 164 h 175"/>
                <a:gd name="T74" fmla="*/ 6 w 188"/>
                <a:gd name="T75" fmla="*/ 156 h 175"/>
                <a:gd name="T76" fmla="*/ 0 w 188"/>
                <a:gd name="T77" fmla="*/ 87 h 175"/>
                <a:gd name="T78" fmla="*/ 10 w 188"/>
                <a:gd name="T79" fmla="*/ 89 h 175"/>
                <a:gd name="T80" fmla="*/ 23 w 188"/>
                <a:gd name="T81" fmla="*/ 89 h 175"/>
                <a:gd name="T82" fmla="*/ 33 w 188"/>
                <a:gd name="T83" fmla="*/ 85 h 175"/>
                <a:gd name="T84" fmla="*/ 36 w 188"/>
                <a:gd name="T85" fmla="*/ 68 h 175"/>
                <a:gd name="T86" fmla="*/ 35 w 188"/>
                <a:gd name="T87" fmla="*/ 54 h 175"/>
                <a:gd name="T88" fmla="*/ 38 w 188"/>
                <a:gd name="T89" fmla="*/ 54 h 175"/>
                <a:gd name="T90" fmla="*/ 46 w 188"/>
                <a:gd name="T91" fmla="*/ 54 h 175"/>
                <a:gd name="T92" fmla="*/ 52 w 188"/>
                <a:gd name="T93" fmla="*/ 54 h 175"/>
                <a:gd name="T94" fmla="*/ 54 w 188"/>
                <a:gd name="T95" fmla="*/ 64 h 175"/>
                <a:gd name="T96" fmla="*/ 61 w 188"/>
                <a:gd name="T97" fmla="*/ 68 h 175"/>
                <a:gd name="T98" fmla="*/ 73 w 188"/>
                <a:gd name="T99" fmla="*/ 68 h 175"/>
                <a:gd name="T100" fmla="*/ 81 w 188"/>
                <a:gd name="T101" fmla="*/ 66 h 175"/>
                <a:gd name="T102" fmla="*/ 86 w 188"/>
                <a:gd name="T103" fmla="*/ 62 h 175"/>
                <a:gd name="T104" fmla="*/ 90 w 188"/>
                <a:gd name="T105" fmla="*/ 62 h 175"/>
                <a:gd name="T106" fmla="*/ 92 w 188"/>
                <a:gd name="T107" fmla="*/ 60 h 175"/>
                <a:gd name="T108" fmla="*/ 94 w 188"/>
                <a:gd name="T109" fmla="*/ 60 h 175"/>
                <a:gd name="T110" fmla="*/ 107 w 188"/>
                <a:gd name="T111" fmla="*/ 44 h 175"/>
                <a:gd name="T112" fmla="*/ 113 w 188"/>
                <a:gd name="T113" fmla="*/ 16 h 175"/>
                <a:gd name="T114" fmla="*/ 121 w 188"/>
                <a:gd name="T115" fmla="*/ 2 h 175"/>
                <a:gd name="T116" fmla="*/ 129 w 188"/>
                <a:gd name="T117" fmla="*/ 2 h 175"/>
                <a:gd name="T118" fmla="*/ 138 w 188"/>
                <a:gd name="T119" fmla="*/ 0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8" h="175">
                  <a:moveTo>
                    <a:pt x="142" y="0"/>
                  </a:moveTo>
                  <a:lnTo>
                    <a:pt x="144" y="2"/>
                  </a:lnTo>
                  <a:lnTo>
                    <a:pt x="148" y="6"/>
                  </a:lnTo>
                  <a:lnTo>
                    <a:pt x="155" y="10"/>
                  </a:lnTo>
                  <a:lnTo>
                    <a:pt x="161" y="12"/>
                  </a:lnTo>
                  <a:lnTo>
                    <a:pt x="169" y="16"/>
                  </a:lnTo>
                  <a:lnTo>
                    <a:pt x="175" y="18"/>
                  </a:lnTo>
                  <a:lnTo>
                    <a:pt x="178" y="20"/>
                  </a:lnTo>
                  <a:lnTo>
                    <a:pt x="180" y="21"/>
                  </a:lnTo>
                  <a:lnTo>
                    <a:pt x="182" y="21"/>
                  </a:lnTo>
                  <a:lnTo>
                    <a:pt x="182" y="23"/>
                  </a:lnTo>
                  <a:lnTo>
                    <a:pt x="184" y="25"/>
                  </a:lnTo>
                  <a:lnTo>
                    <a:pt x="184" y="27"/>
                  </a:lnTo>
                  <a:lnTo>
                    <a:pt x="184" y="27"/>
                  </a:lnTo>
                  <a:lnTo>
                    <a:pt x="186" y="29"/>
                  </a:lnTo>
                  <a:lnTo>
                    <a:pt x="188" y="31"/>
                  </a:lnTo>
                  <a:lnTo>
                    <a:pt x="188" y="31"/>
                  </a:lnTo>
                  <a:lnTo>
                    <a:pt x="188" y="33"/>
                  </a:lnTo>
                  <a:lnTo>
                    <a:pt x="188" y="35"/>
                  </a:lnTo>
                  <a:lnTo>
                    <a:pt x="188" y="35"/>
                  </a:lnTo>
                  <a:lnTo>
                    <a:pt x="188" y="37"/>
                  </a:lnTo>
                  <a:lnTo>
                    <a:pt x="188" y="39"/>
                  </a:lnTo>
                  <a:lnTo>
                    <a:pt x="188" y="39"/>
                  </a:lnTo>
                  <a:lnTo>
                    <a:pt x="188" y="41"/>
                  </a:lnTo>
                  <a:lnTo>
                    <a:pt x="188" y="43"/>
                  </a:lnTo>
                  <a:lnTo>
                    <a:pt x="188" y="44"/>
                  </a:lnTo>
                  <a:lnTo>
                    <a:pt x="188" y="46"/>
                  </a:lnTo>
                  <a:lnTo>
                    <a:pt x="186" y="48"/>
                  </a:lnTo>
                  <a:lnTo>
                    <a:pt x="184" y="50"/>
                  </a:lnTo>
                  <a:lnTo>
                    <a:pt x="182" y="54"/>
                  </a:lnTo>
                  <a:lnTo>
                    <a:pt x="182" y="56"/>
                  </a:lnTo>
                  <a:lnTo>
                    <a:pt x="180" y="58"/>
                  </a:lnTo>
                  <a:lnTo>
                    <a:pt x="178" y="60"/>
                  </a:lnTo>
                  <a:lnTo>
                    <a:pt x="178" y="108"/>
                  </a:lnTo>
                  <a:lnTo>
                    <a:pt x="132" y="117"/>
                  </a:lnTo>
                  <a:lnTo>
                    <a:pt x="131" y="117"/>
                  </a:lnTo>
                  <a:lnTo>
                    <a:pt x="131" y="119"/>
                  </a:lnTo>
                  <a:lnTo>
                    <a:pt x="131" y="121"/>
                  </a:lnTo>
                  <a:lnTo>
                    <a:pt x="131" y="123"/>
                  </a:lnTo>
                  <a:lnTo>
                    <a:pt x="131" y="125"/>
                  </a:lnTo>
                  <a:lnTo>
                    <a:pt x="131" y="127"/>
                  </a:lnTo>
                  <a:lnTo>
                    <a:pt x="131" y="129"/>
                  </a:lnTo>
                  <a:lnTo>
                    <a:pt x="132" y="133"/>
                  </a:lnTo>
                  <a:lnTo>
                    <a:pt x="131" y="133"/>
                  </a:lnTo>
                  <a:lnTo>
                    <a:pt x="129" y="133"/>
                  </a:lnTo>
                  <a:lnTo>
                    <a:pt x="129" y="133"/>
                  </a:lnTo>
                  <a:lnTo>
                    <a:pt x="127" y="133"/>
                  </a:lnTo>
                  <a:lnTo>
                    <a:pt x="127" y="133"/>
                  </a:lnTo>
                  <a:lnTo>
                    <a:pt x="125" y="133"/>
                  </a:lnTo>
                  <a:lnTo>
                    <a:pt x="125" y="133"/>
                  </a:lnTo>
                  <a:lnTo>
                    <a:pt x="125" y="133"/>
                  </a:lnTo>
                  <a:lnTo>
                    <a:pt x="123" y="135"/>
                  </a:lnTo>
                  <a:lnTo>
                    <a:pt x="121" y="137"/>
                  </a:lnTo>
                  <a:lnTo>
                    <a:pt x="119" y="137"/>
                  </a:lnTo>
                  <a:lnTo>
                    <a:pt x="117" y="137"/>
                  </a:lnTo>
                  <a:lnTo>
                    <a:pt x="117" y="137"/>
                  </a:lnTo>
                  <a:lnTo>
                    <a:pt x="117" y="137"/>
                  </a:lnTo>
                  <a:lnTo>
                    <a:pt x="117" y="139"/>
                  </a:lnTo>
                  <a:lnTo>
                    <a:pt x="117" y="140"/>
                  </a:lnTo>
                  <a:lnTo>
                    <a:pt x="117" y="140"/>
                  </a:lnTo>
                  <a:lnTo>
                    <a:pt x="115" y="142"/>
                  </a:lnTo>
                  <a:lnTo>
                    <a:pt x="115" y="142"/>
                  </a:lnTo>
                  <a:lnTo>
                    <a:pt x="115" y="144"/>
                  </a:lnTo>
                  <a:lnTo>
                    <a:pt x="115" y="144"/>
                  </a:lnTo>
                  <a:lnTo>
                    <a:pt x="115" y="146"/>
                  </a:lnTo>
                  <a:lnTo>
                    <a:pt x="115" y="146"/>
                  </a:lnTo>
                  <a:lnTo>
                    <a:pt x="117" y="146"/>
                  </a:lnTo>
                  <a:lnTo>
                    <a:pt x="113" y="148"/>
                  </a:lnTo>
                  <a:lnTo>
                    <a:pt x="109" y="148"/>
                  </a:lnTo>
                  <a:lnTo>
                    <a:pt x="106" y="150"/>
                  </a:lnTo>
                  <a:lnTo>
                    <a:pt x="102" y="152"/>
                  </a:lnTo>
                  <a:lnTo>
                    <a:pt x="98" y="154"/>
                  </a:lnTo>
                  <a:lnTo>
                    <a:pt x="94" y="156"/>
                  </a:lnTo>
                  <a:lnTo>
                    <a:pt x="90" y="158"/>
                  </a:lnTo>
                  <a:lnTo>
                    <a:pt x="86" y="160"/>
                  </a:lnTo>
                  <a:lnTo>
                    <a:pt x="84" y="162"/>
                  </a:lnTo>
                  <a:lnTo>
                    <a:pt x="83" y="165"/>
                  </a:lnTo>
                  <a:lnTo>
                    <a:pt x="81" y="167"/>
                  </a:lnTo>
                  <a:lnTo>
                    <a:pt x="79" y="169"/>
                  </a:lnTo>
                  <a:lnTo>
                    <a:pt x="77" y="173"/>
                  </a:lnTo>
                  <a:lnTo>
                    <a:pt x="75" y="175"/>
                  </a:lnTo>
                  <a:lnTo>
                    <a:pt x="71" y="175"/>
                  </a:lnTo>
                  <a:lnTo>
                    <a:pt x="69" y="175"/>
                  </a:lnTo>
                  <a:lnTo>
                    <a:pt x="69" y="175"/>
                  </a:lnTo>
                  <a:lnTo>
                    <a:pt x="67" y="175"/>
                  </a:lnTo>
                  <a:lnTo>
                    <a:pt x="65" y="175"/>
                  </a:lnTo>
                  <a:lnTo>
                    <a:pt x="63" y="175"/>
                  </a:lnTo>
                  <a:lnTo>
                    <a:pt x="61" y="175"/>
                  </a:lnTo>
                  <a:lnTo>
                    <a:pt x="60" y="175"/>
                  </a:lnTo>
                  <a:lnTo>
                    <a:pt x="56" y="175"/>
                  </a:lnTo>
                  <a:lnTo>
                    <a:pt x="54" y="175"/>
                  </a:lnTo>
                  <a:lnTo>
                    <a:pt x="54" y="175"/>
                  </a:lnTo>
                  <a:lnTo>
                    <a:pt x="52" y="173"/>
                  </a:lnTo>
                  <a:lnTo>
                    <a:pt x="52" y="171"/>
                  </a:lnTo>
                  <a:lnTo>
                    <a:pt x="50" y="169"/>
                  </a:lnTo>
                  <a:lnTo>
                    <a:pt x="48" y="167"/>
                  </a:lnTo>
                  <a:lnTo>
                    <a:pt x="46" y="167"/>
                  </a:lnTo>
                  <a:lnTo>
                    <a:pt x="44" y="165"/>
                  </a:lnTo>
                  <a:lnTo>
                    <a:pt x="42" y="165"/>
                  </a:lnTo>
                  <a:lnTo>
                    <a:pt x="40" y="165"/>
                  </a:lnTo>
                  <a:lnTo>
                    <a:pt x="38" y="165"/>
                  </a:lnTo>
                  <a:lnTo>
                    <a:pt x="36" y="167"/>
                  </a:lnTo>
                  <a:lnTo>
                    <a:pt x="35" y="167"/>
                  </a:lnTo>
                  <a:lnTo>
                    <a:pt x="33" y="167"/>
                  </a:lnTo>
                  <a:lnTo>
                    <a:pt x="31" y="169"/>
                  </a:lnTo>
                  <a:lnTo>
                    <a:pt x="29" y="169"/>
                  </a:lnTo>
                  <a:lnTo>
                    <a:pt x="27" y="169"/>
                  </a:lnTo>
                  <a:lnTo>
                    <a:pt x="15" y="169"/>
                  </a:lnTo>
                  <a:lnTo>
                    <a:pt x="15" y="167"/>
                  </a:lnTo>
                  <a:lnTo>
                    <a:pt x="13" y="165"/>
                  </a:lnTo>
                  <a:lnTo>
                    <a:pt x="12" y="164"/>
                  </a:lnTo>
                  <a:lnTo>
                    <a:pt x="10" y="162"/>
                  </a:lnTo>
                  <a:lnTo>
                    <a:pt x="8" y="158"/>
                  </a:lnTo>
                  <a:lnTo>
                    <a:pt x="6" y="156"/>
                  </a:lnTo>
                  <a:lnTo>
                    <a:pt x="2" y="152"/>
                  </a:lnTo>
                  <a:lnTo>
                    <a:pt x="0" y="150"/>
                  </a:lnTo>
                  <a:lnTo>
                    <a:pt x="0" y="87"/>
                  </a:lnTo>
                  <a:lnTo>
                    <a:pt x="2" y="87"/>
                  </a:lnTo>
                  <a:lnTo>
                    <a:pt x="6" y="89"/>
                  </a:lnTo>
                  <a:lnTo>
                    <a:pt x="10" y="89"/>
                  </a:lnTo>
                  <a:lnTo>
                    <a:pt x="15" y="89"/>
                  </a:lnTo>
                  <a:lnTo>
                    <a:pt x="19" y="89"/>
                  </a:lnTo>
                  <a:lnTo>
                    <a:pt x="23" y="89"/>
                  </a:lnTo>
                  <a:lnTo>
                    <a:pt x="27" y="89"/>
                  </a:lnTo>
                  <a:lnTo>
                    <a:pt x="31" y="87"/>
                  </a:lnTo>
                  <a:lnTo>
                    <a:pt x="33" y="85"/>
                  </a:lnTo>
                  <a:lnTo>
                    <a:pt x="35" y="79"/>
                  </a:lnTo>
                  <a:lnTo>
                    <a:pt x="36" y="73"/>
                  </a:lnTo>
                  <a:lnTo>
                    <a:pt x="36" y="68"/>
                  </a:lnTo>
                  <a:lnTo>
                    <a:pt x="36" y="62"/>
                  </a:lnTo>
                  <a:lnTo>
                    <a:pt x="35" y="58"/>
                  </a:lnTo>
                  <a:lnTo>
                    <a:pt x="35" y="54"/>
                  </a:lnTo>
                  <a:lnTo>
                    <a:pt x="36" y="50"/>
                  </a:lnTo>
                  <a:lnTo>
                    <a:pt x="36" y="52"/>
                  </a:lnTo>
                  <a:lnTo>
                    <a:pt x="38" y="54"/>
                  </a:lnTo>
                  <a:lnTo>
                    <a:pt x="42" y="54"/>
                  </a:lnTo>
                  <a:lnTo>
                    <a:pt x="44" y="54"/>
                  </a:lnTo>
                  <a:lnTo>
                    <a:pt x="46" y="54"/>
                  </a:lnTo>
                  <a:lnTo>
                    <a:pt x="48" y="54"/>
                  </a:lnTo>
                  <a:lnTo>
                    <a:pt x="50" y="54"/>
                  </a:lnTo>
                  <a:lnTo>
                    <a:pt x="52" y="54"/>
                  </a:lnTo>
                  <a:lnTo>
                    <a:pt x="52" y="58"/>
                  </a:lnTo>
                  <a:lnTo>
                    <a:pt x="54" y="62"/>
                  </a:lnTo>
                  <a:lnTo>
                    <a:pt x="54" y="64"/>
                  </a:lnTo>
                  <a:lnTo>
                    <a:pt x="56" y="66"/>
                  </a:lnTo>
                  <a:lnTo>
                    <a:pt x="60" y="68"/>
                  </a:lnTo>
                  <a:lnTo>
                    <a:pt x="61" y="68"/>
                  </a:lnTo>
                  <a:lnTo>
                    <a:pt x="65" y="68"/>
                  </a:lnTo>
                  <a:lnTo>
                    <a:pt x="69" y="68"/>
                  </a:lnTo>
                  <a:lnTo>
                    <a:pt x="73" y="68"/>
                  </a:lnTo>
                  <a:lnTo>
                    <a:pt x="75" y="68"/>
                  </a:lnTo>
                  <a:lnTo>
                    <a:pt x="77" y="66"/>
                  </a:lnTo>
                  <a:lnTo>
                    <a:pt x="81" y="66"/>
                  </a:lnTo>
                  <a:lnTo>
                    <a:pt x="83" y="64"/>
                  </a:lnTo>
                  <a:lnTo>
                    <a:pt x="84" y="62"/>
                  </a:lnTo>
                  <a:lnTo>
                    <a:pt x="86" y="62"/>
                  </a:lnTo>
                  <a:lnTo>
                    <a:pt x="88" y="60"/>
                  </a:lnTo>
                  <a:lnTo>
                    <a:pt x="88" y="60"/>
                  </a:lnTo>
                  <a:lnTo>
                    <a:pt x="90" y="62"/>
                  </a:lnTo>
                  <a:lnTo>
                    <a:pt x="90" y="62"/>
                  </a:lnTo>
                  <a:lnTo>
                    <a:pt x="90" y="60"/>
                  </a:lnTo>
                  <a:lnTo>
                    <a:pt x="92" y="60"/>
                  </a:lnTo>
                  <a:lnTo>
                    <a:pt x="92" y="60"/>
                  </a:lnTo>
                  <a:lnTo>
                    <a:pt x="94" y="60"/>
                  </a:lnTo>
                  <a:lnTo>
                    <a:pt x="94" y="60"/>
                  </a:lnTo>
                  <a:lnTo>
                    <a:pt x="100" y="58"/>
                  </a:lnTo>
                  <a:lnTo>
                    <a:pt x="104" y="52"/>
                  </a:lnTo>
                  <a:lnTo>
                    <a:pt x="107" y="44"/>
                  </a:lnTo>
                  <a:lnTo>
                    <a:pt x="109" y="35"/>
                  </a:lnTo>
                  <a:lnTo>
                    <a:pt x="111" y="25"/>
                  </a:lnTo>
                  <a:lnTo>
                    <a:pt x="113" y="16"/>
                  </a:lnTo>
                  <a:lnTo>
                    <a:pt x="115" y="6"/>
                  </a:lnTo>
                  <a:lnTo>
                    <a:pt x="119" y="0"/>
                  </a:lnTo>
                  <a:lnTo>
                    <a:pt x="121" y="2"/>
                  </a:lnTo>
                  <a:lnTo>
                    <a:pt x="125" y="4"/>
                  </a:lnTo>
                  <a:lnTo>
                    <a:pt x="127" y="2"/>
                  </a:lnTo>
                  <a:lnTo>
                    <a:pt x="129" y="2"/>
                  </a:lnTo>
                  <a:lnTo>
                    <a:pt x="132" y="2"/>
                  </a:lnTo>
                  <a:lnTo>
                    <a:pt x="134" y="0"/>
                  </a:lnTo>
                  <a:lnTo>
                    <a:pt x="138" y="0"/>
                  </a:lnTo>
                  <a:lnTo>
                    <a:pt x="142"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47" name="Freeform 301"/>
            <p:cNvSpPr>
              <a:spLocks/>
            </p:cNvSpPr>
            <p:nvPr/>
          </p:nvSpPr>
          <p:spPr bwMode="auto">
            <a:xfrm>
              <a:off x="3203" y="2733"/>
              <a:ext cx="48" cy="151"/>
            </a:xfrm>
            <a:custGeom>
              <a:avLst/>
              <a:gdLst>
                <a:gd name="T0" fmla="*/ 4 w 48"/>
                <a:gd name="T1" fmla="*/ 87 h 139"/>
                <a:gd name="T2" fmla="*/ 12 w 48"/>
                <a:gd name="T3" fmla="*/ 91 h 139"/>
                <a:gd name="T4" fmla="*/ 20 w 48"/>
                <a:gd name="T5" fmla="*/ 95 h 139"/>
                <a:gd name="T6" fmla="*/ 24 w 48"/>
                <a:gd name="T7" fmla="*/ 98 h 139"/>
                <a:gd name="T8" fmla="*/ 24 w 48"/>
                <a:gd name="T9" fmla="*/ 104 h 139"/>
                <a:gd name="T10" fmla="*/ 24 w 48"/>
                <a:gd name="T11" fmla="*/ 110 h 139"/>
                <a:gd name="T12" fmla="*/ 20 w 48"/>
                <a:gd name="T13" fmla="*/ 114 h 139"/>
                <a:gd name="T14" fmla="*/ 20 w 48"/>
                <a:gd name="T15" fmla="*/ 118 h 139"/>
                <a:gd name="T16" fmla="*/ 20 w 48"/>
                <a:gd name="T17" fmla="*/ 123 h 139"/>
                <a:gd name="T18" fmla="*/ 24 w 48"/>
                <a:gd name="T19" fmla="*/ 129 h 139"/>
                <a:gd name="T20" fmla="*/ 27 w 48"/>
                <a:gd name="T21" fmla="*/ 133 h 139"/>
                <a:gd name="T22" fmla="*/ 33 w 48"/>
                <a:gd name="T23" fmla="*/ 137 h 139"/>
                <a:gd name="T24" fmla="*/ 35 w 48"/>
                <a:gd name="T25" fmla="*/ 137 h 139"/>
                <a:gd name="T26" fmla="*/ 35 w 48"/>
                <a:gd name="T27" fmla="*/ 133 h 139"/>
                <a:gd name="T28" fmla="*/ 35 w 48"/>
                <a:gd name="T29" fmla="*/ 129 h 139"/>
                <a:gd name="T30" fmla="*/ 35 w 48"/>
                <a:gd name="T31" fmla="*/ 127 h 139"/>
                <a:gd name="T32" fmla="*/ 37 w 48"/>
                <a:gd name="T33" fmla="*/ 125 h 139"/>
                <a:gd name="T34" fmla="*/ 43 w 48"/>
                <a:gd name="T35" fmla="*/ 123 h 139"/>
                <a:gd name="T36" fmla="*/ 47 w 48"/>
                <a:gd name="T37" fmla="*/ 119 h 139"/>
                <a:gd name="T38" fmla="*/ 48 w 48"/>
                <a:gd name="T39" fmla="*/ 114 h 139"/>
                <a:gd name="T40" fmla="*/ 48 w 48"/>
                <a:gd name="T41" fmla="*/ 106 h 139"/>
                <a:gd name="T42" fmla="*/ 47 w 48"/>
                <a:gd name="T43" fmla="*/ 98 h 139"/>
                <a:gd name="T44" fmla="*/ 43 w 48"/>
                <a:gd name="T45" fmla="*/ 93 h 139"/>
                <a:gd name="T46" fmla="*/ 41 w 48"/>
                <a:gd name="T47" fmla="*/ 87 h 139"/>
                <a:gd name="T48" fmla="*/ 39 w 48"/>
                <a:gd name="T49" fmla="*/ 81 h 139"/>
                <a:gd name="T50" fmla="*/ 33 w 48"/>
                <a:gd name="T51" fmla="*/ 75 h 139"/>
                <a:gd name="T52" fmla="*/ 27 w 48"/>
                <a:gd name="T53" fmla="*/ 68 h 139"/>
                <a:gd name="T54" fmla="*/ 24 w 48"/>
                <a:gd name="T55" fmla="*/ 60 h 139"/>
                <a:gd name="T56" fmla="*/ 24 w 48"/>
                <a:gd name="T57" fmla="*/ 56 h 139"/>
                <a:gd name="T58" fmla="*/ 24 w 48"/>
                <a:gd name="T59" fmla="*/ 50 h 139"/>
                <a:gd name="T60" fmla="*/ 25 w 48"/>
                <a:gd name="T61" fmla="*/ 45 h 139"/>
                <a:gd name="T62" fmla="*/ 29 w 48"/>
                <a:gd name="T63" fmla="*/ 39 h 139"/>
                <a:gd name="T64" fmla="*/ 29 w 48"/>
                <a:gd name="T65" fmla="*/ 33 h 139"/>
                <a:gd name="T66" fmla="*/ 27 w 48"/>
                <a:gd name="T67" fmla="*/ 23 h 139"/>
                <a:gd name="T68" fmla="*/ 27 w 48"/>
                <a:gd name="T69" fmla="*/ 12 h 139"/>
                <a:gd name="T70" fmla="*/ 25 w 48"/>
                <a:gd name="T71" fmla="*/ 4 h 139"/>
                <a:gd name="T72" fmla="*/ 22 w 48"/>
                <a:gd name="T73" fmla="*/ 2 h 139"/>
                <a:gd name="T74" fmla="*/ 18 w 48"/>
                <a:gd name="T75" fmla="*/ 0 h 139"/>
                <a:gd name="T76" fmla="*/ 14 w 48"/>
                <a:gd name="T77" fmla="*/ 0 h 139"/>
                <a:gd name="T78" fmla="*/ 6 w 48"/>
                <a:gd name="T79" fmla="*/ 0 h 139"/>
                <a:gd name="T80" fmla="*/ 4 w 48"/>
                <a:gd name="T81" fmla="*/ 0 h 139"/>
                <a:gd name="T82" fmla="*/ 6 w 48"/>
                <a:gd name="T83" fmla="*/ 4 h 139"/>
                <a:gd name="T84" fmla="*/ 6 w 48"/>
                <a:gd name="T85" fmla="*/ 6 h 139"/>
                <a:gd name="T86" fmla="*/ 10 w 48"/>
                <a:gd name="T87" fmla="*/ 10 h 139"/>
                <a:gd name="T88" fmla="*/ 10 w 48"/>
                <a:gd name="T89" fmla="*/ 12 h 139"/>
                <a:gd name="T90" fmla="*/ 10 w 48"/>
                <a:gd name="T91" fmla="*/ 14 h 139"/>
                <a:gd name="T92" fmla="*/ 10 w 48"/>
                <a:gd name="T93" fmla="*/ 18 h 139"/>
                <a:gd name="T94" fmla="*/ 10 w 48"/>
                <a:gd name="T95" fmla="*/ 20 h 139"/>
                <a:gd name="T96" fmla="*/ 10 w 48"/>
                <a:gd name="T97" fmla="*/ 23 h 139"/>
                <a:gd name="T98" fmla="*/ 8 w 48"/>
                <a:gd name="T99" fmla="*/ 27 h 139"/>
                <a:gd name="T100" fmla="*/ 4 w 48"/>
                <a:gd name="T101" fmla="*/ 33 h 139"/>
                <a:gd name="T102" fmla="*/ 2 w 48"/>
                <a:gd name="T103" fmla="*/ 37 h 139"/>
                <a:gd name="T104" fmla="*/ 2 w 48"/>
                <a:gd name="T105" fmla="*/ 8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8" h="139">
                  <a:moveTo>
                    <a:pt x="2" y="85"/>
                  </a:moveTo>
                  <a:lnTo>
                    <a:pt x="4" y="87"/>
                  </a:lnTo>
                  <a:lnTo>
                    <a:pt x="8" y="89"/>
                  </a:lnTo>
                  <a:lnTo>
                    <a:pt x="12" y="91"/>
                  </a:lnTo>
                  <a:lnTo>
                    <a:pt x="16" y="93"/>
                  </a:lnTo>
                  <a:lnTo>
                    <a:pt x="20" y="95"/>
                  </a:lnTo>
                  <a:lnTo>
                    <a:pt x="22" y="95"/>
                  </a:lnTo>
                  <a:lnTo>
                    <a:pt x="24" y="98"/>
                  </a:lnTo>
                  <a:lnTo>
                    <a:pt x="25" y="102"/>
                  </a:lnTo>
                  <a:lnTo>
                    <a:pt x="24" y="104"/>
                  </a:lnTo>
                  <a:lnTo>
                    <a:pt x="24" y="108"/>
                  </a:lnTo>
                  <a:lnTo>
                    <a:pt x="24" y="110"/>
                  </a:lnTo>
                  <a:lnTo>
                    <a:pt x="22" y="112"/>
                  </a:lnTo>
                  <a:lnTo>
                    <a:pt x="20" y="114"/>
                  </a:lnTo>
                  <a:lnTo>
                    <a:pt x="20" y="116"/>
                  </a:lnTo>
                  <a:lnTo>
                    <a:pt x="20" y="118"/>
                  </a:lnTo>
                  <a:lnTo>
                    <a:pt x="18" y="119"/>
                  </a:lnTo>
                  <a:lnTo>
                    <a:pt x="20" y="123"/>
                  </a:lnTo>
                  <a:lnTo>
                    <a:pt x="20" y="125"/>
                  </a:lnTo>
                  <a:lnTo>
                    <a:pt x="24" y="129"/>
                  </a:lnTo>
                  <a:lnTo>
                    <a:pt x="25" y="131"/>
                  </a:lnTo>
                  <a:lnTo>
                    <a:pt x="27" y="133"/>
                  </a:lnTo>
                  <a:lnTo>
                    <a:pt x="31" y="135"/>
                  </a:lnTo>
                  <a:lnTo>
                    <a:pt x="33" y="137"/>
                  </a:lnTo>
                  <a:lnTo>
                    <a:pt x="35" y="139"/>
                  </a:lnTo>
                  <a:lnTo>
                    <a:pt x="35" y="137"/>
                  </a:lnTo>
                  <a:lnTo>
                    <a:pt x="35" y="135"/>
                  </a:lnTo>
                  <a:lnTo>
                    <a:pt x="35" y="133"/>
                  </a:lnTo>
                  <a:lnTo>
                    <a:pt x="35" y="131"/>
                  </a:lnTo>
                  <a:lnTo>
                    <a:pt x="35" y="129"/>
                  </a:lnTo>
                  <a:lnTo>
                    <a:pt x="35" y="127"/>
                  </a:lnTo>
                  <a:lnTo>
                    <a:pt x="35" y="127"/>
                  </a:lnTo>
                  <a:lnTo>
                    <a:pt x="35" y="125"/>
                  </a:lnTo>
                  <a:lnTo>
                    <a:pt x="37" y="125"/>
                  </a:lnTo>
                  <a:lnTo>
                    <a:pt x="41" y="123"/>
                  </a:lnTo>
                  <a:lnTo>
                    <a:pt x="43" y="123"/>
                  </a:lnTo>
                  <a:lnTo>
                    <a:pt x="45" y="121"/>
                  </a:lnTo>
                  <a:lnTo>
                    <a:pt x="47" y="119"/>
                  </a:lnTo>
                  <a:lnTo>
                    <a:pt x="47" y="116"/>
                  </a:lnTo>
                  <a:lnTo>
                    <a:pt x="48" y="114"/>
                  </a:lnTo>
                  <a:lnTo>
                    <a:pt x="48" y="110"/>
                  </a:lnTo>
                  <a:lnTo>
                    <a:pt x="48" y="106"/>
                  </a:lnTo>
                  <a:lnTo>
                    <a:pt x="47" y="102"/>
                  </a:lnTo>
                  <a:lnTo>
                    <a:pt x="47" y="98"/>
                  </a:lnTo>
                  <a:lnTo>
                    <a:pt x="45" y="96"/>
                  </a:lnTo>
                  <a:lnTo>
                    <a:pt x="43" y="93"/>
                  </a:lnTo>
                  <a:lnTo>
                    <a:pt x="41" y="91"/>
                  </a:lnTo>
                  <a:lnTo>
                    <a:pt x="41" y="87"/>
                  </a:lnTo>
                  <a:lnTo>
                    <a:pt x="41" y="83"/>
                  </a:lnTo>
                  <a:lnTo>
                    <a:pt x="39" y="81"/>
                  </a:lnTo>
                  <a:lnTo>
                    <a:pt x="37" y="79"/>
                  </a:lnTo>
                  <a:lnTo>
                    <a:pt x="33" y="75"/>
                  </a:lnTo>
                  <a:lnTo>
                    <a:pt x="31" y="71"/>
                  </a:lnTo>
                  <a:lnTo>
                    <a:pt x="27" y="68"/>
                  </a:lnTo>
                  <a:lnTo>
                    <a:pt x="25" y="64"/>
                  </a:lnTo>
                  <a:lnTo>
                    <a:pt x="24" y="60"/>
                  </a:lnTo>
                  <a:lnTo>
                    <a:pt x="24" y="58"/>
                  </a:lnTo>
                  <a:lnTo>
                    <a:pt x="24" y="56"/>
                  </a:lnTo>
                  <a:lnTo>
                    <a:pt x="24" y="54"/>
                  </a:lnTo>
                  <a:lnTo>
                    <a:pt x="24" y="50"/>
                  </a:lnTo>
                  <a:lnTo>
                    <a:pt x="25" y="48"/>
                  </a:lnTo>
                  <a:lnTo>
                    <a:pt x="25" y="45"/>
                  </a:lnTo>
                  <a:lnTo>
                    <a:pt x="27" y="41"/>
                  </a:lnTo>
                  <a:lnTo>
                    <a:pt x="29" y="39"/>
                  </a:lnTo>
                  <a:lnTo>
                    <a:pt x="31" y="37"/>
                  </a:lnTo>
                  <a:lnTo>
                    <a:pt x="29" y="33"/>
                  </a:lnTo>
                  <a:lnTo>
                    <a:pt x="29" y="29"/>
                  </a:lnTo>
                  <a:lnTo>
                    <a:pt x="27" y="23"/>
                  </a:lnTo>
                  <a:lnTo>
                    <a:pt x="27" y="18"/>
                  </a:lnTo>
                  <a:lnTo>
                    <a:pt x="27" y="12"/>
                  </a:lnTo>
                  <a:lnTo>
                    <a:pt x="27" y="8"/>
                  </a:lnTo>
                  <a:lnTo>
                    <a:pt x="25" y="4"/>
                  </a:lnTo>
                  <a:lnTo>
                    <a:pt x="25" y="4"/>
                  </a:lnTo>
                  <a:lnTo>
                    <a:pt x="22" y="2"/>
                  </a:lnTo>
                  <a:lnTo>
                    <a:pt x="20" y="2"/>
                  </a:lnTo>
                  <a:lnTo>
                    <a:pt x="18" y="0"/>
                  </a:lnTo>
                  <a:lnTo>
                    <a:pt x="16" y="0"/>
                  </a:lnTo>
                  <a:lnTo>
                    <a:pt x="14" y="0"/>
                  </a:lnTo>
                  <a:lnTo>
                    <a:pt x="10" y="0"/>
                  </a:lnTo>
                  <a:lnTo>
                    <a:pt x="6" y="0"/>
                  </a:lnTo>
                  <a:lnTo>
                    <a:pt x="2" y="0"/>
                  </a:lnTo>
                  <a:lnTo>
                    <a:pt x="4" y="0"/>
                  </a:lnTo>
                  <a:lnTo>
                    <a:pt x="4" y="2"/>
                  </a:lnTo>
                  <a:lnTo>
                    <a:pt x="6" y="4"/>
                  </a:lnTo>
                  <a:lnTo>
                    <a:pt x="6" y="6"/>
                  </a:lnTo>
                  <a:lnTo>
                    <a:pt x="6" y="6"/>
                  </a:lnTo>
                  <a:lnTo>
                    <a:pt x="8" y="8"/>
                  </a:lnTo>
                  <a:lnTo>
                    <a:pt x="10" y="10"/>
                  </a:lnTo>
                  <a:lnTo>
                    <a:pt x="10" y="10"/>
                  </a:lnTo>
                  <a:lnTo>
                    <a:pt x="10" y="12"/>
                  </a:lnTo>
                  <a:lnTo>
                    <a:pt x="10" y="14"/>
                  </a:lnTo>
                  <a:lnTo>
                    <a:pt x="10" y="14"/>
                  </a:lnTo>
                  <a:lnTo>
                    <a:pt x="10" y="16"/>
                  </a:lnTo>
                  <a:lnTo>
                    <a:pt x="10" y="18"/>
                  </a:lnTo>
                  <a:lnTo>
                    <a:pt x="10" y="18"/>
                  </a:lnTo>
                  <a:lnTo>
                    <a:pt x="10" y="20"/>
                  </a:lnTo>
                  <a:lnTo>
                    <a:pt x="10" y="22"/>
                  </a:lnTo>
                  <a:lnTo>
                    <a:pt x="10" y="23"/>
                  </a:lnTo>
                  <a:lnTo>
                    <a:pt x="10" y="25"/>
                  </a:lnTo>
                  <a:lnTo>
                    <a:pt x="8" y="27"/>
                  </a:lnTo>
                  <a:lnTo>
                    <a:pt x="6" y="29"/>
                  </a:lnTo>
                  <a:lnTo>
                    <a:pt x="4" y="33"/>
                  </a:lnTo>
                  <a:lnTo>
                    <a:pt x="4" y="35"/>
                  </a:lnTo>
                  <a:lnTo>
                    <a:pt x="2" y="37"/>
                  </a:lnTo>
                  <a:lnTo>
                    <a:pt x="0" y="39"/>
                  </a:lnTo>
                  <a:lnTo>
                    <a:pt x="2" y="85"/>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48" name="Freeform 302"/>
            <p:cNvSpPr>
              <a:spLocks/>
            </p:cNvSpPr>
            <p:nvPr/>
          </p:nvSpPr>
          <p:spPr bwMode="auto">
            <a:xfrm>
              <a:off x="3156" y="2755"/>
              <a:ext cx="168" cy="327"/>
            </a:xfrm>
            <a:custGeom>
              <a:avLst/>
              <a:gdLst>
                <a:gd name="T0" fmla="*/ 0 w 168"/>
                <a:gd name="T1" fmla="*/ 86 h 301"/>
                <a:gd name="T2" fmla="*/ 0 w 168"/>
                <a:gd name="T3" fmla="*/ 78 h 301"/>
                <a:gd name="T4" fmla="*/ 53 w 168"/>
                <a:gd name="T5" fmla="*/ 71 h 301"/>
                <a:gd name="T6" fmla="*/ 69 w 168"/>
                <a:gd name="T7" fmla="*/ 76 h 301"/>
                <a:gd name="T8" fmla="*/ 71 w 168"/>
                <a:gd name="T9" fmla="*/ 88 h 301"/>
                <a:gd name="T10" fmla="*/ 67 w 168"/>
                <a:gd name="T11" fmla="*/ 96 h 301"/>
                <a:gd name="T12" fmla="*/ 67 w 168"/>
                <a:gd name="T13" fmla="*/ 105 h 301"/>
                <a:gd name="T14" fmla="*/ 78 w 168"/>
                <a:gd name="T15" fmla="*/ 115 h 301"/>
                <a:gd name="T16" fmla="*/ 82 w 168"/>
                <a:gd name="T17" fmla="*/ 115 h 301"/>
                <a:gd name="T18" fmla="*/ 82 w 168"/>
                <a:gd name="T19" fmla="*/ 107 h 301"/>
                <a:gd name="T20" fmla="*/ 88 w 168"/>
                <a:gd name="T21" fmla="*/ 103 h 301"/>
                <a:gd name="T22" fmla="*/ 94 w 168"/>
                <a:gd name="T23" fmla="*/ 96 h 301"/>
                <a:gd name="T24" fmla="*/ 94 w 168"/>
                <a:gd name="T25" fmla="*/ 82 h 301"/>
                <a:gd name="T26" fmla="*/ 88 w 168"/>
                <a:gd name="T27" fmla="*/ 71 h 301"/>
                <a:gd name="T28" fmla="*/ 84 w 168"/>
                <a:gd name="T29" fmla="*/ 59 h 301"/>
                <a:gd name="T30" fmla="*/ 72 w 168"/>
                <a:gd name="T31" fmla="*/ 44 h 301"/>
                <a:gd name="T32" fmla="*/ 71 w 168"/>
                <a:gd name="T33" fmla="*/ 34 h 301"/>
                <a:gd name="T34" fmla="*/ 74 w 168"/>
                <a:gd name="T35" fmla="*/ 21 h 301"/>
                <a:gd name="T36" fmla="*/ 84 w 168"/>
                <a:gd name="T37" fmla="*/ 17 h 301"/>
                <a:gd name="T38" fmla="*/ 95 w 168"/>
                <a:gd name="T39" fmla="*/ 15 h 301"/>
                <a:gd name="T40" fmla="*/ 107 w 168"/>
                <a:gd name="T41" fmla="*/ 15 h 301"/>
                <a:gd name="T42" fmla="*/ 117 w 168"/>
                <a:gd name="T43" fmla="*/ 19 h 301"/>
                <a:gd name="T44" fmla="*/ 130 w 168"/>
                <a:gd name="T45" fmla="*/ 17 h 301"/>
                <a:gd name="T46" fmla="*/ 161 w 168"/>
                <a:gd name="T47" fmla="*/ 3 h 301"/>
                <a:gd name="T48" fmla="*/ 168 w 168"/>
                <a:gd name="T49" fmla="*/ 3 h 301"/>
                <a:gd name="T50" fmla="*/ 166 w 168"/>
                <a:gd name="T51" fmla="*/ 9 h 301"/>
                <a:gd name="T52" fmla="*/ 168 w 168"/>
                <a:gd name="T53" fmla="*/ 30 h 301"/>
                <a:gd name="T54" fmla="*/ 168 w 168"/>
                <a:gd name="T55" fmla="*/ 55 h 301"/>
                <a:gd name="T56" fmla="*/ 163 w 168"/>
                <a:gd name="T57" fmla="*/ 92 h 301"/>
                <a:gd name="T58" fmla="*/ 126 w 168"/>
                <a:gd name="T59" fmla="*/ 124 h 301"/>
                <a:gd name="T60" fmla="*/ 95 w 168"/>
                <a:gd name="T61" fmla="*/ 144 h 301"/>
                <a:gd name="T62" fmla="*/ 69 w 168"/>
                <a:gd name="T63" fmla="*/ 165 h 301"/>
                <a:gd name="T64" fmla="*/ 65 w 168"/>
                <a:gd name="T65" fmla="*/ 186 h 301"/>
                <a:gd name="T66" fmla="*/ 71 w 168"/>
                <a:gd name="T67" fmla="*/ 195 h 301"/>
                <a:gd name="T68" fmla="*/ 72 w 168"/>
                <a:gd name="T69" fmla="*/ 201 h 301"/>
                <a:gd name="T70" fmla="*/ 71 w 168"/>
                <a:gd name="T71" fmla="*/ 205 h 301"/>
                <a:gd name="T72" fmla="*/ 71 w 168"/>
                <a:gd name="T73" fmla="*/ 213 h 301"/>
                <a:gd name="T74" fmla="*/ 74 w 168"/>
                <a:gd name="T75" fmla="*/ 222 h 301"/>
                <a:gd name="T76" fmla="*/ 76 w 168"/>
                <a:gd name="T77" fmla="*/ 232 h 301"/>
                <a:gd name="T78" fmla="*/ 76 w 168"/>
                <a:gd name="T79" fmla="*/ 240 h 301"/>
                <a:gd name="T80" fmla="*/ 72 w 168"/>
                <a:gd name="T81" fmla="*/ 247 h 301"/>
                <a:gd name="T82" fmla="*/ 55 w 168"/>
                <a:gd name="T83" fmla="*/ 265 h 301"/>
                <a:gd name="T84" fmla="*/ 40 w 168"/>
                <a:gd name="T85" fmla="*/ 270 h 301"/>
                <a:gd name="T86" fmla="*/ 26 w 168"/>
                <a:gd name="T87" fmla="*/ 272 h 301"/>
                <a:gd name="T88" fmla="*/ 24 w 168"/>
                <a:gd name="T89" fmla="*/ 282 h 301"/>
                <a:gd name="T90" fmla="*/ 26 w 168"/>
                <a:gd name="T91" fmla="*/ 286 h 301"/>
                <a:gd name="T92" fmla="*/ 26 w 168"/>
                <a:gd name="T93" fmla="*/ 301 h 301"/>
                <a:gd name="T94" fmla="*/ 21 w 168"/>
                <a:gd name="T95" fmla="*/ 301 h 301"/>
                <a:gd name="T96" fmla="*/ 21 w 168"/>
                <a:gd name="T97" fmla="*/ 249 h 301"/>
                <a:gd name="T98" fmla="*/ 15 w 168"/>
                <a:gd name="T99" fmla="*/ 232 h 301"/>
                <a:gd name="T100" fmla="*/ 11 w 168"/>
                <a:gd name="T101" fmla="*/ 215 h 301"/>
                <a:gd name="T102" fmla="*/ 19 w 168"/>
                <a:gd name="T103" fmla="*/ 209 h 301"/>
                <a:gd name="T104" fmla="*/ 28 w 168"/>
                <a:gd name="T105" fmla="*/ 201 h 301"/>
                <a:gd name="T106" fmla="*/ 28 w 168"/>
                <a:gd name="T107" fmla="*/ 194 h 301"/>
                <a:gd name="T108" fmla="*/ 30 w 168"/>
                <a:gd name="T109" fmla="*/ 184 h 301"/>
                <a:gd name="T110" fmla="*/ 40 w 168"/>
                <a:gd name="T111" fmla="*/ 174 h 301"/>
                <a:gd name="T112" fmla="*/ 47 w 168"/>
                <a:gd name="T113" fmla="*/ 159 h 301"/>
                <a:gd name="T114" fmla="*/ 46 w 168"/>
                <a:gd name="T115" fmla="*/ 134 h 301"/>
                <a:gd name="T116" fmla="*/ 44 w 168"/>
                <a:gd name="T117" fmla="*/ 109 h 301"/>
                <a:gd name="T118" fmla="*/ 21 w 168"/>
                <a:gd name="T119" fmla="*/ 103 h 301"/>
                <a:gd name="T120" fmla="*/ 3 w 168"/>
                <a:gd name="T121" fmla="*/ 94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8" h="301">
                  <a:moveTo>
                    <a:pt x="3" y="94"/>
                  </a:moveTo>
                  <a:lnTo>
                    <a:pt x="1" y="90"/>
                  </a:lnTo>
                  <a:lnTo>
                    <a:pt x="1" y="88"/>
                  </a:lnTo>
                  <a:lnTo>
                    <a:pt x="0" y="86"/>
                  </a:lnTo>
                  <a:lnTo>
                    <a:pt x="0" y="84"/>
                  </a:lnTo>
                  <a:lnTo>
                    <a:pt x="0" y="80"/>
                  </a:lnTo>
                  <a:lnTo>
                    <a:pt x="0" y="78"/>
                  </a:lnTo>
                  <a:lnTo>
                    <a:pt x="0" y="78"/>
                  </a:lnTo>
                  <a:lnTo>
                    <a:pt x="1" y="76"/>
                  </a:lnTo>
                  <a:lnTo>
                    <a:pt x="47" y="67"/>
                  </a:lnTo>
                  <a:lnTo>
                    <a:pt x="49" y="69"/>
                  </a:lnTo>
                  <a:lnTo>
                    <a:pt x="53" y="71"/>
                  </a:lnTo>
                  <a:lnTo>
                    <a:pt x="57" y="71"/>
                  </a:lnTo>
                  <a:lnTo>
                    <a:pt x="61" y="73"/>
                  </a:lnTo>
                  <a:lnTo>
                    <a:pt x="65" y="75"/>
                  </a:lnTo>
                  <a:lnTo>
                    <a:pt x="69" y="76"/>
                  </a:lnTo>
                  <a:lnTo>
                    <a:pt x="71" y="78"/>
                  </a:lnTo>
                  <a:lnTo>
                    <a:pt x="72" y="82"/>
                  </a:lnTo>
                  <a:lnTo>
                    <a:pt x="71" y="84"/>
                  </a:lnTo>
                  <a:lnTo>
                    <a:pt x="71" y="88"/>
                  </a:lnTo>
                  <a:lnTo>
                    <a:pt x="71" y="90"/>
                  </a:lnTo>
                  <a:lnTo>
                    <a:pt x="69" y="92"/>
                  </a:lnTo>
                  <a:lnTo>
                    <a:pt x="67" y="94"/>
                  </a:lnTo>
                  <a:lnTo>
                    <a:pt x="67" y="96"/>
                  </a:lnTo>
                  <a:lnTo>
                    <a:pt x="67" y="98"/>
                  </a:lnTo>
                  <a:lnTo>
                    <a:pt x="65" y="99"/>
                  </a:lnTo>
                  <a:lnTo>
                    <a:pt x="67" y="103"/>
                  </a:lnTo>
                  <a:lnTo>
                    <a:pt x="67" y="105"/>
                  </a:lnTo>
                  <a:lnTo>
                    <a:pt x="71" y="109"/>
                  </a:lnTo>
                  <a:lnTo>
                    <a:pt x="72" y="111"/>
                  </a:lnTo>
                  <a:lnTo>
                    <a:pt x="74" y="113"/>
                  </a:lnTo>
                  <a:lnTo>
                    <a:pt x="78" y="115"/>
                  </a:lnTo>
                  <a:lnTo>
                    <a:pt x="80" y="117"/>
                  </a:lnTo>
                  <a:lnTo>
                    <a:pt x="82" y="119"/>
                  </a:lnTo>
                  <a:lnTo>
                    <a:pt x="82" y="117"/>
                  </a:lnTo>
                  <a:lnTo>
                    <a:pt x="82" y="115"/>
                  </a:lnTo>
                  <a:lnTo>
                    <a:pt x="82" y="113"/>
                  </a:lnTo>
                  <a:lnTo>
                    <a:pt x="82" y="111"/>
                  </a:lnTo>
                  <a:lnTo>
                    <a:pt x="82" y="109"/>
                  </a:lnTo>
                  <a:lnTo>
                    <a:pt x="82" y="107"/>
                  </a:lnTo>
                  <a:lnTo>
                    <a:pt x="82" y="107"/>
                  </a:lnTo>
                  <a:lnTo>
                    <a:pt x="82" y="105"/>
                  </a:lnTo>
                  <a:lnTo>
                    <a:pt x="84" y="105"/>
                  </a:lnTo>
                  <a:lnTo>
                    <a:pt x="88" y="103"/>
                  </a:lnTo>
                  <a:lnTo>
                    <a:pt x="90" y="103"/>
                  </a:lnTo>
                  <a:lnTo>
                    <a:pt x="92" y="101"/>
                  </a:lnTo>
                  <a:lnTo>
                    <a:pt x="94" y="99"/>
                  </a:lnTo>
                  <a:lnTo>
                    <a:pt x="94" y="96"/>
                  </a:lnTo>
                  <a:lnTo>
                    <a:pt x="95" y="94"/>
                  </a:lnTo>
                  <a:lnTo>
                    <a:pt x="95" y="90"/>
                  </a:lnTo>
                  <a:lnTo>
                    <a:pt x="95" y="86"/>
                  </a:lnTo>
                  <a:lnTo>
                    <a:pt x="94" y="82"/>
                  </a:lnTo>
                  <a:lnTo>
                    <a:pt x="94" y="78"/>
                  </a:lnTo>
                  <a:lnTo>
                    <a:pt x="92" y="76"/>
                  </a:lnTo>
                  <a:lnTo>
                    <a:pt x="90" y="73"/>
                  </a:lnTo>
                  <a:lnTo>
                    <a:pt x="88" y="71"/>
                  </a:lnTo>
                  <a:lnTo>
                    <a:pt x="88" y="67"/>
                  </a:lnTo>
                  <a:lnTo>
                    <a:pt x="88" y="63"/>
                  </a:lnTo>
                  <a:lnTo>
                    <a:pt x="86" y="61"/>
                  </a:lnTo>
                  <a:lnTo>
                    <a:pt x="84" y="59"/>
                  </a:lnTo>
                  <a:lnTo>
                    <a:pt x="80" y="55"/>
                  </a:lnTo>
                  <a:lnTo>
                    <a:pt x="78" y="51"/>
                  </a:lnTo>
                  <a:lnTo>
                    <a:pt x="74" y="48"/>
                  </a:lnTo>
                  <a:lnTo>
                    <a:pt x="72" y="44"/>
                  </a:lnTo>
                  <a:lnTo>
                    <a:pt x="71" y="40"/>
                  </a:lnTo>
                  <a:lnTo>
                    <a:pt x="71" y="38"/>
                  </a:lnTo>
                  <a:lnTo>
                    <a:pt x="71" y="36"/>
                  </a:lnTo>
                  <a:lnTo>
                    <a:pt x="71" y="34"/>
                  </a:lnTo>
                  <a:lnTo>
                    <a:pt x="71" y="30"/>
                  </a:lnTo>
                  <a:lnTo>
                    <a:pt x="72" y="28"/>
                  </a:lnTo>
                  <a:lnTo>
                    <a:pt x="72" y="25"/>
                  </a:lnTo>
                  <a:lnTo>
                    <a:pt x="74" y="21"/>
                  </a:lnTo>
                  <a:lnTo>
                    <a:pt x="76" y="19"/>
                  </a:lnTo>
                  <a:lnTo>
                    <a:pt x="78" y="17"/>
                  </a:lnTo>
                  <a:lnTo>
                    <a:pt x="80" y="17"/>
                  </a:lnTo>
                  <a:lnTo>
                    <a:pt x="84" y="17"/>
                  </a:lnTo>
                  <a:lnTo>
                    <a:pt x="88" y="17"/>
                  </a:lnTo>
                  <a:lnTo>
                    <a:pt x="90" y="17"/>
                  </a:lnTo>
                  <a:lnTo>
                    <a:pt x="94" y="17"/>
                  </a:lnTo>
                  <a:lnTo>
                    <a:pt x="95" y="15"/>
                  </a:lnTo>
                  <a:lnTo>
                    <a:pt x="99" y="15"/>
                  </a:lnTo>
                  <a:lnTo>
                    <a:pt x="103" y="15"/>
                  </a:lnTo>
                  <a:lnTo>
                    <a:pt x="105" y="15"/>
                  </a:lnTo>
                  <a:lnTo>
                    <a:pt x="107" y="15"/>
                  </a:lnTo>
                  <a:lnTo>
                    <a:pt x="109" y="17"/>
                  </a:lnTo>
                  <a:lnTo>
                    <a:pt x="113" y="17"/>
                  </a:lnTo>
                  <a:lnTo>
                    <a:pt x="115" y="17"/>
                  </a:lnTo>
                  <a:lnTo>
                    <a:pt x="117" y="19"/>
                  </a:lnTo>
                  <a:lnTo>
                    <a:pt x="118" y="19"/>
                  </a:lnTo>
                  <a:lnTo>
                    <a:pt x="120" y="19"/>
                  </a:lnTo>
                  <a:lnTo>
                    <a:pt x="124" y="19"/>
                  </a:lnTo>
                  <a:lnTo>
                    <a:pt x="130" y="17"/>
                  </a:lnTo>
                  <a:lnTo>
                    <a:pt x="138" y="13"/>
                  </a:lnTo>
                  <a:lnTo>
                    <a:pt x="145" y="11"/>
                  </a:lnTo>
                  <a:lnTo>
                    <a:pt x="153" y="7"/>
                  </a:lnTo>
                  <a:lnTo>
                    <a:pt x="161" y="3"/>
                  </a:lnTo>
                  <a:lnTo>
                    <a:pt x="165" y="2"/>
                  </a:lnTo>
                  <a:lnTo>
                    <a:pt x="168" y="0"/>
                  </a:lnTo>
                  <a:lnTo>
                    <a:pt x="168" y="2"/>
                  </a:lnTo>
                  <a:lnTo>
                    <a:pt x="168" y="3"/>
                  </a:lnTo>
                  <a:lnTo>
                    <a:pt x="166" y="5"/>
                  </a:lnTo>
                  <a:lnTo>
                    <a:pt x="166" y="5"/>
                  </a:lnTo>
                  <a:lnTo>
                    <a:pt x="166" y="7"/>
                  </a:lnTo>
                  <a:lnTo>
                    <a:pt x="166" y="9"/>
                  </a:lnTo>
                  <a:lnTo>
                    <a:pt x="166" y="11"/>
                  </a:lnTo>
                  <a:lnTo>
                    <a:pt x="168" y="13"/>
                  </a:lnTo>
                  <a:lnTo>
                    <a:pt x="168" y="23"/>
                  </a:lnTo>
                  <a:lnTo>
                    <a:pt x="168" y="30"/>
                  </a:lnTo>
                  <a:lnTo>
                    <a:pt x="168" y="38"/>
                  </a:lnTo>
                  <a:lnTo>
                    <a:pt x="168" y="44"/>
                  </a:lnTo>
                  <a:lnTo>
                    <a:pt x="168" y="50"/>
                  </a:lnTo>
                  <a:lnTo>
                    <a:pt x="168" y="55"/>
                  </a:lnTo>
                  <a:lnTo>
                    <a:pt x="168" y="63"/>
                  </a:lnTo>
                  <a:lnTo>
                    <a:pt x="168" y="71"/>
                  </a:lnTo>
                  <a:lnTo>
                    <a:pt x="166" y="82"/>
                  </a:lnTo>
                  <a:lnTo>
                    <a:pt x="163" y="92"/>
                  </a:lnTo>
                  <a:lnTo>
                    <a:pt x="155" y="103"/>
                  </a:lnTo>
                  <a:lnTo>
                    <a:pt x="147" y="111"/>
                  </a:lnTo>
                  <a:lnTo>
                    <a:pt x="138" y="119"/>
                  </a:lnTo>
                  <a:lnTo>
                    <a:pt x="126" y="124"/>
                  </a:lnTo>
                  <a:lnTo>
                    <a:pt x="115" y="128"/>
                  </a:lnTo>
                  <a:lnTo>
                    <a:pt x="105" y="128"/>
                  </a:lnTo>
                  <a:lnTo>
                    <a:pt x="101" y="138"/>
                  </a:lnTo>
                  <a:lnTo>
                    <a:pt x="95" y="144"/>
                  </a:lnTo>
                  <a:lnTo>
                    <a:pt x="90" y="149"/>
                  </a:lnTo>
                  <a:lnTo>
                    <a:pt x="82" y="155"/>
                  </a:lnTo>
                  <a:lnTo>
                    <a:pt x="74" y="159"/>
                  </a:lnTo>
                  <a:lnTo>
                    <a:pt x="69" y="165"/>
                  </a:lnTo>
                  <a:lnTo>
                    <a:pt x="65" y="172"/>
                  </a:lnTo>
                  <a:lnTo>
                    <a:pt x="63" y="182"/>
                  </a:lnTo>
                  <a:lnTo>
                    <a:pt x="65" y="184"/>
                  </a:lnTo>
                  <a:lnTo>
                    <a:pt x="65" y="186"/>
                  </a:lnTo>
                  <a:lnTo>
                    <a:pt x="67" y="188"/>
                  </a:lnTo>
                  <a:lnTo>
                    <a:pt x="67" y="190"/>
                  </a:lnTo>
                  <a:lnTo>
                    <a:pt x="69" y="194"/>
                  </a:lnTo>
                  <a:lnTo>
                    <a:pt x="71" y="195"/>
                  </a:lnTo>
                  <a:lnTo>
                    <a:pt x="72" y="197"/>
                  </a:lnTo>
                  <a:lnTo>
                    <a:pt x="74" y="197"/>
                  </a:lnTo>
                  <a:lnTo>
                    <a:pt x="72" y="199"/>
                  </a:lnTo>
                  <a:lnTo>
                    <a:pt x="72" y="201"/>
                  </a:lnTo>
                  <a:lnTo>
                    <a:pt x="72" y="201"/>
                  </a:lnTo>
                  <a:lnTo>
                    <a:pt x="72" y="203"/>
                  </a:lnTo>
                  <a:lnTo>
                    <a:pt x="71" y="205"/>
                  </a:lnTo>
                  <a:lnTo>
                    <a:pt x="71" y="205"/>
                  </a:lnTo>
                  <a:lnTo>
                    <a:pt x="71" y="207"/>
                  </a:lnTo>
                  <a:lnTo>
                    <a:pt x="71" y="207"/>
                  </a:lnTo>
                  <a:lnTo>
                    <a:pt x="71" y="211"/>
                  </a:lnTo>
                  <a:lnTo>
                    <a:pt x="71" y="213"/>
                  </a:lnTo>
                  <a:lnTo>
                    <a:pt x="71" y="215"/>
                  </a:lnTo>
                  <a:lnTo>
                    <a:pt x="72" y="217"/>
                  </a:lnTo>
                  <a:lnTo>
                    <a:pt x="74" y="219"/>
                  </a:lnTo>
                  <a:lnTo>
                    <a:pt x="74" y="222"/>
                  </a:lnTo>
                  <a:lnTo>
                    <a:pt x="74" y="224"/>
                  </a:lnTo>
                  <a:lnTo>
                    <a:pt x="76" y="226"/>
                  </a:lnTo>
                  <a:lnTo>
                    <a:pt x="76" y="230"/>
                  </a:lnTo>
                  <a:lnTo>
                    <a:pt x="76" y="232"/>
                  </a:lnTo>
                  <a:lnTo>
                    <a:pt x="76" y="234"/>
                  </a:lnTo>
                  <a:lnTo>
                    <a:pt x="76" y="236"/>
                  </a:lnTo>
                  <a:lnTo>
                    <a:pt x="76" y="238"/>
                  </a:lnTo>
                  <a:lnTo>
                    <a:pt x="76" y="240"/>
                  </a:lnTo>
                  <a:lnTo>
                    <a:pt x="76" y="240"/>
                  </a:lnTo>
                  <a:lnTo>
                    <a:pt x="76" y="242"/>
                  </a:lnTo>
                  <a:lnTo>
                    <a:pt x="74" y="243"/>
                  </a:lnTo>
                  <a:lnTo>
                    <a:pt x="72" y="247"/>
                  </a:lnTo>
                  <a:lnTo>
                    <a:pt x="69" y="251"/>
                  </a:lnTo>
                  <a:lnTo>
                    <a:pt x="65" y="257"/>
                  </a:lnTo>
                  <a:lnTo>
                    <a:pt x="61" y="261"/>
                  </a:lnTo>
                  <a:lnTo>
                    <a:pt x="55" y="265"/>
                  </a:lnTo>
                  <a:lnTo>
                    <a:pt x="51" y="267"/>
                  </a:lnTo>
                  <a:lnTo>
                    <a:pt x="47" y="268"/>
                  </a:lnTo>
                  <a:lnTo>
                    <a:pt x="44" y="268"/>
                  </a:lnTo>
                  <a:lnTo>
                    <a:pt x="40" y="270"/>
                  </a:lnTo>
                  <a:lnTo>
                    <a:pt x="36" y="270"/>
                  </a:lnTo>
                  <a:lnTo>
                    <a:pt x="32" y="270"/>
                  </a:lnTo>
                  <a:lnTo>
                    <a:pt x="30" y="272"/>
                  </a:lnTo>
                  <a:lnTo>
                    <a:pt x="26" y="272"/>
                  </a:lnTo>
                  <a:lnTo>
                    <a:pt x="24" y="274"/>
                  </a:lnTo>
                  <a:lnTo>
                    <a:pt x="24" y="278"/>
                  </a:lnTo>
                  <a:lnTo>
                    <a:pt x="24" y="280"/>
                  </a:lnTo>
                  <a:lnTo>
                    <a:pt x="24" y="282"/>
                  </a:lnTo>
                  <a:lnTo>
                    <a:pt x="24" y="284"/>
                  </a:lnTo>
                  <a:lnTo>
                    <a:pt x="26" y="284"/>
                  </a:lnTo>
                  <a:lnTo>
                    <a:pt x="26" y="286"/>
                  </a:lnTo>
                  <a:lnTo>
                    <a:pt x="26" y="286"/>
                  </a:lnTo>
                  <a:lnTo>
                    <a:pt x="28" y="288"/>
                  </a:lnTo>
                  <a:lnTo>
                    <a:pt x="28" y="288"/>
                  </a:lnTo>
                  <a:lnTo>
                    <a:pt x="26" y="301"/>
                  </a:lnTo>
                  <a:lnTo>
                    <a:pt x="26" y="301"/>
                  </a:lnTo>
                  <a:lnTo>
                    <a:pt x="24" y="301"/>
                  </a:lnTo>
                  <a:lnTo>
                    <a:pt x="24" y="301"/>
                  </a:lnTo>
                  <a:lnTo>
                    <a:pt x="23" y="301"/>
                  </a:lnTo>
                  <a:lnTo>
                    <a:pt x="21" y="301"/>
                  </a:lnTo>
                  <a:lnTo>
                    <a:pt x="21" y="299"/>
                  </a:lnTo>
                  <a:lnTo>
                    <a:pt x="21" y="299"/>
                  </a:lnTo>
                  <a:lnTo>
                    <a:pt x="21" y="299"/>
                  </a:lnTo>
                  <a:lnTo>
                    <a:pt x="21" y="249"/>
                  </a:lnTo>
                  <a:lnTo>
                    <a:pt x="21" y="243"/>
                  </a:lnTo>
                  <a:lnTo>
                    <a:pt x="19" y="238"/>
                  </a:lnTo>
                  <a:lnTo>
                    <a:pt x="17" y="236"/>
                  </a:lnTo>
                  <a:lnTo>
                    <a:pt x="15" y="232"/>
                  </a:lnTo>
                  <a:lnTo>
                    <a:pt x="13" y="228"/>
                  </a:lnTo>
                  <a:lnTo>
                    <a:pt x="13" y="226"/>
                  </a:lnTo>
                  <a:lnTo>
                    <a:pt x="11" y="220"/>
                  </a:lnTo>
                  <a:lnTo>
                    <a:pt x="11" y="215"/>
                  </a:lnTo>
                  <a:lnTo>
                    <a:pt x="11" y="215"/>
                  </a:lnTo>
                  <a:lnTo>
                    <a:pt x="13" y="213"/>
                  </a:lnTo>
                  <a:lnTo>
                    <a:pt x="17" y="211"/>
                  </a:lnTo>
                  <a:lnTo>
                    <a:pt x="19" y="209"/>
                  </a:lnTo>
                  <a:lnTo>
                    <a:pt x="23" y="207"/>
                  </a:lnTo>
                  <a:lnTo>
                    <a:pt x="26" y="205"/>
                  </a:lnTo>
                  <a:lnTo>
                    <a:pt x="28" y="203"/>
                  </a:lnTo>
                  <a:lnTo>
                    <a:pt x="28" y="201"/>
                  </a:lnTo>
                  <a:lnTo>
                    <a:pt x="28" y="199"/>
                  </a:lnTo>
                  <a:lnTo>
                    <a:pt x="28" y="197"/>
                  </a:lnTo>
                  <a:lnTo>
                    <a:pt x="28" y="195"/>
                  </a:lnTo>
                  <a:lnTo>
                    <a:pt x="28" y="194"/>
                  </a:lnTo>
                  <a:lnTo>
                    <a:pt x="28" y="190"/>
                  </a:lnTo>
                  <a:lnTo>
                    <a:pt x="28" y="188"/>
                  </a:lnTo>
                  <a:lnTo>
                    <a:pt x="28" y="186"/>
                  </a:lnTo>
                  <a:lnTo>
                    <a:pt x="30" y="184"/>
                  </a:lnTo>
                  <a:lnTo>
                    <a:pt x="32" y="182"/>
                  </a:lnTo>
                  <a:lnTo>
                    <a:pt x="34" y="180"/>
                  </a:lnTo>
                  <a:lnTo>
                    <a:pt x="38" y="176"/>
                  </a:lnTo>
                  <a:lnTo>
                    <a:pt x="40" y="174"/>
                  </a:lnTo>
                  <a:lnTo>
                    <a:pt x="44" y="171"/>
                  </a:lnTo>
                  <a:lnTo>
                    <a:pt x="46" y="167"/>
                  </a:lnTo>
                  <a:lnTo>
                    <a:pt x="47" y="163"/>
                  </a:lnTo>
                  <a:lnTo>
                    <a:pt x="47" y="159"/>
                  </a:lnTo>
                  <a:lnTo>
                    <a:pt x="47" y="151"/>
                  </a:lnTo>
                  <a:lnTo>
                    <a:pt x="47" y="146"/>
                  </a:lnTo>
                  <a:lnTo>
                    <a:pt x="47" y="140"/>
                  </a:lnTo>
                  <a:lnTo>
                    <a:pt x="46" y="134"/>
                  </a:lnTo>
                  <a:lnTo>
                    <a:pt x="46" y="128"/>
                  </a:lnTo>
                  <a:lnTo>
                    <a:pt x="46" y="123"/>
                  </a:lnTo>
                  <a:lnTo>
                    <a:pt x="44" y="117"/>
                  </a:lnTo>
                  <a:lnTo>
                    <a:pt x="44" y="109"/>
                  </a:lnTo>
                  <a:lnTo>
                    <a:pt x="38" y="109"/>
                  </a:lnTo>
                  <a:lnTo>
                    <a:pt x="32" y="107"/>
                  </a:lnTo>
                  <a:lnTo>
                    <a:pt x="26" y="105"/>
                  </a:lnTo>
                  <a:lnTo>
                    <a:pt x="21" y="103"/>
                  </a:lnTo>
                  <a:lnTo>
                    <a:pt x="15" y="99"/>
                  </a:lnTo>
                  <a:lnTo>
                    <a:pt x="11" y="98"/>
                  </a:lnTo>
                  <a:lnTo>
                    <a:pt x="7" y="96"/>
                  </a:lnTo>
                  <a:lnTo>
                    <a:pt x="3" y="94"/>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49" name="Freeform 303"/>
            <p:cNvSpPr>
              <a:spLocks/>
            </p:cNvSpPr>
            <p:nvPr/>
          </p:nvSpPr>
          <p:spPr bwMode="auto">
            <a:xfrm>
              <a:off x="3072" y="2832"/>
              <a:ext cx="144" cy="144"/>
            </a:xfrm>
            <a:custGeom>
              <a:avLst/>
              <a:gdLst>
                <a:gd name="T0" fmla="*/ 80 w 122"/>
                <a:gd name="T1" fmla="*/ 2 h 123"/>
                <a:gd name="T2" fmla="*/ 90 w 122"/>
                <a:gd name="T3" fmla="*/ 7 h 123"/>
                <a:gd name="T4" fmla="*/ 101 w 122"/>
                <a:gd name="T5" fmla="*/ 13 h 123"/>
                <a:gd name="T6" fmla="*/ 113 w 122"/>
                <a:gd name="T7" fmla="*/ 17 h 123"/>
                <a:gd name="T8" fmla="*/ 119 w 122"/>
                <a:gd name="T9" fmla="*/ 25 h 123"/>
                <a:gd name="T10" fmla="*/ 121 w 122"/>
                <a:gd name="T11" fmla="*/ 36 h 123"/>
                <a:gd name="T12" fmla="*/ 122 w 122"/>
                <a:gd name="T13" fmla="*/ 48 h 123"/>
                <a:gd name="T14" fmla="*/ 122 w 122"/>
                <a:gd name="T15" fmla="*/ 59 h 123"/>
                <a:gd name="T16" fmla="*/ 122 w 122"/>
                <a:gd name="T17" fmla="*/ 71 h 123"/>
                <a:gd name="T18" fmla="*/ 119 w 122"/>
                <a:gd name="T19" fmla="*/ 79 h 123"/>
                <a:gd name="T20" fmla="*/ 115 w 122"/>
                <a:gd name="T21" fmla="*/ 86 h 123"/>
                <a:gd name="T22" fmla="*/ 109 w 122"/>
                <a:gd name="T23" fmla="*/ 92 h 123"/>
                <a:gd name="T24" fmla="*/ 105 w 122"/>
                <a:gd name="T25" fmla="*/ 96 h 123"/>
                <a:gd name="T26" fmla="*/ 105 w 122"/>
                <a:gd name="T27" fmla="*/ 100 h 123"/>
                <a:gd name="T28" fmla="*/ 105 w 122"/>
                <a:gd name="T29" fmla="*/ 103 h 123"/>
                <a:gd name="T30" fmla="*/ 103 w 122"/>
                <a:gd name="T31" fmla="*/ 107 h 123"/>
                <a:gd name="T32" fmla="*/ 103 w 122"/>
                <a:gd name="T33" fmla="*/ 111 h 123"/>
                <a:gd name="T34" fmla="*/ 98 w 122"/>
                <a:gd name="T35" fmla="*/ 115 h 123"/>
                <a:gd name="T36" fmla="*/ 92 w 122"/>
                <a:gd name="T37" fmla="*/ 119 h 123"/>
                <a:gd name="T38" fmla="*/ 88 w 122"/>
                <a:gd name="T39" fmla="*/ 123 h 123"/>
                <a:gd name="T40" fmla="*/ 59 w 122"/>
                <a:gd name="T41" fmla="*/ 119 h 123"/>
                <a:gd name="T42" fmla="*/ 48 w 122"/>
                <a:gd name="T43" fmla="*/ 113 h 123"/>
                <a:gd name="T44" fmla="*/ 40 w 122"/>
                <a:gd name="T45" fmla="*/ 105 h 123"/>
                <a:gd name="T46" fmla="*/ 34 w 122"/>
                <a:gd name="T47" fmla="*/ 96 h 123"/>
                <a:gd name="T48" fmla="*/ 28 w 122"/>
                <a:gd name="T49" fmla="*/ 86 h 123"/>
                <a:gd name="T50" fmla="*/ 19 w 122"/>
                <a:gd name="T51" fmla="*/ 79 h 123"/>
                <a:gd name="T52" fmla="*/ 11 w 122"/>
                <a:gd name="T53" fmla="*/ 73 h 123"/>
                <a:gd name="T54" fmla="*/ 5 w 122"/>
                <a:gd name="T55" fmla="*/ 63 h 123"/>
                <a:gd name="T56" fmla="*/ 0 w 122"/>
                <a:gd name="T57" fmla="*/ 50 h 123"/>
                <a:gd name="T58" fmla="*/ 2 w 122"/>
                <a:gd name="T59" fmla="*/ 42 h 123"/>
                <a:gd name="T60" fmla="*/ 7 w 122"/>
                <a:gd name="T61" fmla="*/ 42 h 123"/>
                <a:gd name="T62" fmla="*/ 9 w 122"/>
                <a:gd name="T63" fmla="*/ 42 h 123"/>
                <a:gd name="T64" fmla="*/ 13 w 122"/>
                <a:gd name="T65" fmla="*/ 42 h 123"/>
                <a:gd name="T66" fmla="*/ 15 w 122"/>
                <a:gd name="T67" fmla="*/ 42 h 123"/>
                <a:gd name="T68" fmla="*/ 21 w 122"/>
                <a:gd name="T69" fmla="*/ 40 h 123"/>
                <a:gd name="T70" fmla="*/ 25 w 122"/>
                <a:gd name="T71" fmla="*/ 34 h 123"/>
                <a:gd name="T72" fmla="*/ 28 w 122"/>
                <a:gd name="T73" fmla="*/ 29 h 123"/>
                <a:gd name="T74" fmla="*/ 34 w 122"/>
                <a:gd name="T75" fmla="*/ 25 h 123"/>
                <a:gd name="T76" fmla="*/ 42 w 122"/>
                <a:gd name="T77" fmla="*/ 21 h 123"/>
                <a:gd name="T78" fmla="*/ 50 w 122"/>
                <a:gd name="T79" fmla="*/ 17 h 123"/>
                <a:gd name="T80" fmla="*/ 57 w 122"/>
                <a:gd name="T81" fmla="*/ 15 h 123"/>
                <a:gd name="T82" fmla="*/ 59 w 122"/>
                <a:gd name="T83" fmla="*/ 13 h 123"/>
                <a:gd name="T84" fmla="*/ 59 w 122"/>
                <a:gd name="T85" fmla="*/ 11 h 123"/>
                <a:gd name="T86" fmla="*/ 59 w 122"/>
                <a:gd name="T87" fmla="*/ 9 h 123"/>
                <a:gd name="T88" fmla="*/ 61 w 122"/>
                <a:gd name="T89" fmla="*/ 7 h 123"/>
                <a:gd name="T90" fmla="*/ 61 w 122"/>
                <a:gd name="T91" fmla="*/ 6 h 123"/>
                <a:gd name="T92" fmla="*/ 61 w 122"/>
                <a:gd name="T93" fmla="*/ 4 h 123"/>
                <a:gd name="T94" fmla="*/ 63 w 122"/>
                <a:gd name="T95" fmla="*/ 4 h 123"/>
                <a:gd name="T96" fmla="*/ 67 w 122"/>
                <a:gd name="T97" fmla="*/ 2 h 123"/>
                <a:gd name="T98" fmla="*/ 69 w 122"/>
                <a:gd name="T99" fmla="*/ 0 h 123"/>
                <a:gd name="T100" fmla="*/ 71 w 122"/>
                <a:gd name="T101" fmla="*/ 2 h 123"/>
                <a:gd name="T102" fmla="*/ 73 w 122"/>
                <a:gd name="T103" fmla="*/ 2 h 123"/>
                <a:gd name="T104" fmla="*/ 75 w 122"/>
                <a:gd name="T105" fmla="*/ 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2" h="123">
                  <a:moveTo>
                    <a:pt x="76" y="0"/>
                  </a:moveTo>
                  <a:lnTo>
                    <a:pt x="80" y="2"/>
                  </a:lnTo>
                  <a:lnTo>
                    <a:pt x="84" y="6"/>
                  </a:lnTo>
                  <a:lnTo>
                    <a:pt x="90" y="7"/>
                  </a:lnTo>
                  <a:lnTo>
                    <a:pt x="96" y="11"/>
                  </a:lnTo>
                  <a:lnTo>
                    <a:pt x="101" y="13"/>
                  </a:lnTo>
                  <a:lnTo>
                    <a:pt x="107" y="15"/>
                  </a:lnTo>
                  <a:lnTo>
                    <a:pt x="113" y="17"/>
                  </a:lnTo>
                  <a:lnTo>
                    <a:pt x="119" y="17"/>
                  </a:lnTo>
                  <a:lnTo>
                    <a:pt x="119" y="25"/>
                  </a:lnTo>
                  <a:lnTo>
                    <a:pt x="121" y="31"/>
                  </a:lnTo>
                  <a:lnTo>
                    <a:pt x="121" y="36"/>
                  </a:lnTo>
                  <a:lnTo>
                    <a:pt x="121" y="42"/>
                  </a:lnTo>
                  <a:lnTo>
                    <a:pt x="122" y="48"/>
                  </a:lnTo>
                  <a:lnTo>
                    <a:pt x="122" y="54"/>
                  </a:lnTo>
                  <a:lnTo>
                    <a:pt x="122" y="59"/>
                  </a:lnTo>
                  <a:lnTo>
                    <a:pt x="122" y="67"/>
                  </a:lnTo>
                  <a:lnTo>
                    <a:pt x="122" y="71"/>
                  </a:lnTo>
                  <a:lnTo>
                    <a:pt x="121" y="75"/>
                  </a:lnTo>
                  <a:lnTo>
                    <a:pt x="119" y="79"/>
                  </a:lnTo>
                  <a:lnTo>
                    <a:pt x="117" y="82"/>
                  </a:lnTo>
                  <a:lnTo>
                    <a:pt x="115" y="86"/>
                  </a:lnTo>
                  <a:lnTo>
                    <a:pt x="111" y="90"/>
                  </a:lnTo>
                  <a:lnTo>
                    <a:pt x="109" y="92"/>
                  </a:lnTo>
                  <a:lnTo>
                    <a:pt x="107" y="94"/>
                  </a:lnTo>
                  <a:lnTo>
                    <a:pt x="105" y="96"/>
                  </a:lnTo>
                  <a:lnTo>
                    <a:pt x="105" y="98"/>
                  </a:lnTo>
                  <a:lnTo>
                    <a:pt x="105" y="100"/>
                  </a:lnTo>
                  <a:lnTo>
                    <a:pt x="105" y="102"/>
                  </a:lnTo>
                  <a:lnTo>
                    <a:pt x="105" y="103"/>
                  </a:lnTo>
                  <a:lnTo>
                    <a:pt x="105" y="105"/>
                  </a:lnTo>
                  <a:lnTo>
                    <a:pt x="103" y="107"/>
                  </a:lnTo>
                  <a:lnTo>
                    <a:pt x="103" y="109"/>
                  </a:lnTo>
                  <a:lnTo>
                    <a:pt x="103" y="111"/>
                  </a:lnTo>
                  <a:lnTo>
                    <a:pt x="101" y="113"/>
                  </a:lnTo>
                  <a:lnTo>
                    <a:pt x="98" y="115"/>
                  </a:lnTo>
                  <a:lnTo>
                    <a:pt x="96" y="117"/>
                  </a:lnTo>
                  <a:lnTo>
                    <a:pt x="92" y="119"/>
                  </a:lnTo>
                  <a:lnTo>
                    <a:pt x="90" y="121"/>
                  </a:lnTo>
                  <a:lnTo>
                    <a:pt x="88" y="123"/>
                  </a:lnTo>
                  <a:lnTo>
                    <a:pt x="88" y="123"/>
                  </a:lnTo>
                  <a:lnTo>
                    <a:pt x="59" y="119"/>
                  </a:lnTo>
                  <a:lnTo>
                    <a:pt x="53" y="115"/>
                  </a:lnTo>
                  <a:lnTo>
                    <a:pt x="48" y="113"/>
                  </a:lnTo>
                  <a:lnTo>
                    <a:pt x="44" y="109"/>
                  </a:lnTo>
                  <a:lnTo>
                    <a:pt x="40" y="105"/>
                  </a:lnTo>
                  <a:lnTo>
                    <a:pt x="38" y="102"/>
                  </a:lnTo>
                  <a:lnTo>
                    <a:pt x="34" y="96"/>
                  </a:lnTo>
                  <a:lnTo>
                    <a:pt x="30" y="92"/>
                  </a:lnTo>
                  <a:lnTo>
                    <a:pt x="28" y="86"/>
                  </a:lnTo>
                  <a:lnTo>
                    <a:pt x="23" y="82"/>
                  </a:lnTo>
                  <a:lnTo>
                    <a:pt x="19" y="79"/>
                  </a:lnTo>
                  <a:lnTo>
                    <a:pt x="15" y="75"/>
                  </a:lnTo>
                  <a:lnTo>
                    <a:pt x="11" y="73"/>
                  </a:lnTo>
                  <a:lnTo>
                    <a:pt x="7" y="67"/>
                  </a:lnTo>
                  <a:lnTo>
                    <a:pt x="5" y="63"/>
                  </a:lnTo>
                  <a:lnTo>
                    <a:pt x="2" y="57"/>
                  </a:lnTo>
                  <a:lnTo>
                    <a:pt x="0" y="50"/>
                  </a:lnTo>
                  <a:lnTo>
                    <a:pt x="0" y="42"/>
                  </a:lnTo>
                  <a:lnTo>
                    <a:pt x="2" y="42"/>
                  </a:lnTo>
                  <a:lnTo>
                    <a:pt x="5" y="42"/>
                  </a:lnTo>
                  <a:lnTo>
                    <a:pt x="7" y="42"/>
                  </a:lnTo>
                  <a:lnTo>
                    <a:pt x="9" y="42"/>
                  </a:lnTo>
                  <a:lnTo>
                    <a:pt x="9" y="42"/>
                  </a:lnTo>
                  <a:lnTo>
                    <a:pt x="11" y="42"/>
                  </a:lnTo>
                  <a:lnTo>
                    <a:pt x="13" y="42"/>
                  </a:lnTo>
                  <a:lnTo>
                    <a:pt x="13" y="42"/>
                  </a:lnTo>
                  <a:lnTo>
                    <a:pt x="15" y="42"/>
                  </a:lnTo>
                  <a:lnTo>
                    <a:pt x="19" y="42"/>
                  </a:lnTo>
                  <a:lnTo>
                    <a:pt x="21" y="40"/>
                  </a:lnTo>
                  <a:lnTo>
                    <a:pt x="23" y="36"/>
                  </a:lnTo>
                  <a:lnTo>
                    <a:pt x="25" y="34"/>
                  </a:lnTo>
                  <a:lnTo>
                    <a:pt x="27" y="32"/>
                  </a:lnTo>
                  <a:lnTo>
                    <a:pt x="28" y="29"/>
                  </a:lnTo>
                  <a:lnTo>
                    <a:pt x="30" y="27"/>
                  </a:lnTo>
                  <a:lnTo>
                    <a:pt x="34" y="25"/>
                  </a:lnTo>
                  <a:lnTo>
                    <a:pt x="38" y="23"/>
                  </a:lnTo>
                  <a:lnTo>
                    <a:pt x="42" y="21"/>
                  </a:lnTo>
                  <a:lnTo>
                    <a:pt x="46" y="19"/>
                  </a:lnTo>
                  <a:lnTo>
                    <a:pt x="50" y="17"/>
                  </a:lnTo>
                  <a:lnTo>
                    <a:pt x="53" y="15"/>
                  </a:lnTo>
                  <a:lnTo>
                    <a:pt x="57" y="15"/>
                  </a:lnTo>
                  <a:lnTo>
                    <a:pt x="61" y="13"/>
                  </a:lnTo>
                  <a:lnTo>
                    <a:pt x="59" y="13"/>
                  </a:lnTo>
                  <a:lnTo>
                    <a:pt x="59" y="13"/>
                  </a:lnTo>
                  <a:lnTo>
                    <a:pt x="59" y="11"/>
                  </a:lnTo>
                  <a:lnTo>
                    <a:pt x="59" y="11"/>
                  </a:lnTo>
                  <a:lnTo>
                    <a:pt x="59" y="9"/>
                  </a:lnTo>
                  <a:lnTo>
                    <a:pt x="59" y="9"/>
                  </a:lnTo>
                  <a:lnTo>
                    <a:pt x="61" y="7"/>
                  </a:lnTo>
                  <a:lnTo>
                    <a:pt x="61" y="7"/>
                  </a:lnTo>
                  <a:lnTo>
                    <a:pt x="61" y="6"/>
                  </a:lnTo>
                  <a:lnTo>
                    <a:pt x="61" y="4"/>
                  </a:lnTo>
                  <a:lnTo>
                    <a:pt x="61" y="4"/>
                  </a:lnTo>
                  <a:lnTo>
                    <a:pt x="61" y="4"/>
                  </a:lnTo>
                  <a:lnTo>
                    <a:pt x="63" y="4"/>
                  </a:lnTo>
                  <a:lnTo>
                    <a:pt x="65" y="4"/>
                  </a:lnTo>
                  <a:lnTo>
                    <a:pt x="67" y="2"/>
                  </a:lnTo>
                  <a:lnTo>
                    <a:pt x="69" y="0"/>
                  </a:lnTo>
                  <a:lnTo>
                    <a:pt x="69" y="0"/>
                  </a:lnTo>
                  <a:lnTo>
                    <a:pt x="71" y="0"/>
                  </a:lnTo>
                  <a:lnTo>
                    <a:pt x="71" y="2"/>
                  </a:lnTo>
                  <a:lnTo>
                    <a:pt x="73" y="2"/>
                  </a:lnTo>
                  <a:lnTo>
                    <a:pt x="73" y="2"/>
                  </a:lnTo>
                  <a:lnTo>
                    <a:pt x="75" y="0"/>
                  </a:lnTo>
                  <a:lnTo>
                    <a:pt x="75" y="0"/>
                  </a:lnTo>
                  <a:lnTo>
                    <a:pt x="76"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50" name="Freeform 304"/>
            <p:cNvSpPr>
              <a:spLocks/>
            </p:cNvSpPr>
            <p:nvPr/>
          </p:nvSpPr>
          <p:spPr bwMode="auto">
            <a:xfrm>
              <a:off x="2983" y="2903"/>
              <a:ext cx="155" cy="181"/>
            </a:xfrm>
            <a:custGeom>
              <a:avLst/>
              <a:gdLst>
                <a:gd name="T0" fmla="*/ 6 w 155"/>
                <a:gd name="T1" fmla="*/ 129 h 167"/>
                <a:gd name="T2" fmla="*/ 7 w 155"/>
                <a:gd name="T3" fmla="*/ 131 h 167"/>
                <a:gd name="T4" fmla="*/ 9 w 155"/>
                <a:gd name="T5" fmla="*/ 132 h 167"/>
                <a:gd name="T6" fmla="*/ 11 w 155"/>
                <a:gd name="T7" fmla="*/ 132 h 167"/>
                <a:gd name="T8" fmla="*/ 13 w 155"/>
                <a:gd name="T9" fmla="*/ 136 h 167"/>
                <a:gd name="T10" fmla="*/ 13 w 155"/>
                <a:gd name="T11" fmla="*/ 142 h 167"/>
                <a:gd name="T12" fmla="*/ 13 w 155"/>
                <a:gd name="T13" fmla="*/ 148 h 167"/>
                <a:gd name="T14" fmla="*/ 13 w 155"/>
                <a:gd name="T15" fmla="*/ 154 h 167"/>
                <a:gd name="T16" fmla="*/ 13 w 155"/>
                <a:gd name="T17" fmla="*/ 159 h 167"/>
                <a:gd name="T18" fmla="*/ 15 w 155"/>
                <a:gd name="T19" fmla="*/ 163 h 167"/>
                <a:gd name="T20" fmla="*/ 19 w 155"/>
                <a:gd name="T21" fmla="*/ 167 h 167"/>
                <a:gd name="T22" fmla="*/ 25 w 155"/>
                <a:gd name="T23" fmla="*/ 167 h 167"/>
                <a:gd name="T24" fmla="*/ 32 w 155"/>
                <a:gd name="T25" fmla="*/ 167 h 167"/>
                <a:gd name="T26" fmla="*/ 38 w 155"/>
                <a:gd name="T27" fmla="*/ 157 h 167"/>
                <a:gd name="T28" fmla="*/ 44 w 155"/>
                <a:gd name="T29" fmla="*/ 146 h 167"/>
                <a:gd name="T30" fmla="*/ 52 w 155"/>
                <a:gd name="T31" fmla="*/ 138 h 167"/>
                <a:gd name="T32" fmla="*/ 59 w 155"/>
                <a:gd name="T33" fmla="*/ 136 h 167"/>
                <a:gd name="T34" fmla="*/ 67 w 155"/>
                <a:gd name="T35" fmla="*/ 138 h 167"/>
                <a:gd name="T36" fmla="*/ 71 w 155"/>
                <a:gd name="T37" fmla="*/ 142 h 167"/>
                <a:gd name="T38" fmla="*/ 77 w 155"/>
                <a:gd name="T39" fmla="*/ 144 h 167"/>
                <a:gd name="T40" fmla="*/ 86 w 155"/>
                <a:gd name="T41" fmla="*/ 144 h 167"/>
                <a:gd name="T42" fmla="*/ 92 w 155"/>
                <a:gd name="T43" fmla="*/ 140 h 167"/>
                <a:gd name="T44" fmla="*/ 96 w 155"/>
                <a:gd name="T45" fmla="*/ 134 h 167"/>
                <a:gd name="T46" fmla="*/ 100 w 155"/>
                <a:gd name="T47" fmla="*/ 125 h 167"/>
                <a:gd name="T48" fmla="*/ 105 w 155"/>
                <a:gd name="T49" fmla="*/ 115 h 167"/>
                <a:gd name="T50" fmla="*/ 117 w 155"/>
                <a:gd name="T51" fmla="*/ 104 h 167"/>
                <a:gd name="T52" fmla="*/ 134 w 155"/>
                <a:gd name="T53" fmla="*/ 90 h 167"/>
                <a:gd name="T54" fmla="*/ 149 w 155"/>
                <a:gd name="T55" fmla="*/ 81 h 167"/>
                <a:gd name="T56" fmla="*/ 151 w 155"/>
                <a:gd name="T57" fmla="*/ 71 h 167"/>
                <a:gd name="T58" fmla="*/ 142 w 155"/>
                <a:gd name="T59" fmla="*/ 65 h 167"/>
                <a:gd name="T60" fmla="*/ 136 w 155"/>
                <a:gd name="T61" fmla="*/ 58 h 167"/>
                <a:gd name="T62" fmla="*/ 128 w 155"/>
                <a:gd name="T63" fmla="*/ 48 h 167"/>
                <a:gd name="T64" fmla="*/ 121 w 155"/>
                <a:gd name="T65" fmla="*/ 38 h 167"/>
                <a:gd name="T66" fmla="*/ 113 w 155"/>
                <a:gd name="T67" fmla="*/ 33 h 167"/>
                <a:gd name="T68" fmla="*/ 105 w 155"/>
                <a:gd name="T69" fmla="*/ 23 h 167"/>
                <a:gd name="T70" fmla="*/ 100 w 155"/>
                <a:gd name="T71" fmla="*/ 13 h 167"/>
                <a:gd name="T72" fmla="*/ 98 w 155"/>
                <a:gd name="T73" fmla="*/ 0 h 167"/>
                <a:gd name="T74" fmla="*/ 82 w 155"/>
                <a:gd name="T75" fmla="*/ 0 h 167"/>
                <a:gd name="T76" fmla="*/ 69 w 155"/>
                <a:gd name="T77" fmla="*/ 2 h 167"/>
                <a:gd name="T78" fmla="*/ 55 w 155"/>
                <a:gd name="T79" fmla="*/ 4 h 167"/>
                <a:gd name="T80" fmla="*/ 42 w 155"/>
                <a:gd name="T81" fmla="*/ 6 h 167"/>
                <a:gd name="T82" fmla="*/ 34 w 155"/>
                <a:gd name="T83" fmla="*/ 8 h 167"/>
                <a:gd name="T84" fmla="*/ 27 w 155"/>
                <a:gd name="T85" fmla="*/ 8 h 167"/>
                <a:gd name="T86" fmla="*/ 21 w 155"/>
                <a:gd name="T87" fmla="*/ 8 h 167"/>
                <a:gd name="T88" fmla="*/ 19 w 155"/>
                <a:gd name="T89" fmla="*/ 13 h 167"/>
                <a:gd name="T90" fmla="*/ 19 w 155"/>
                <a:gd name="T91" fmla="*/ 17 h 167"/>
                <a:gd name="T92" fmla="*/ 21 w 155"/>
                <a:gd name="T93" fmla="*/ 21 h 167"/>
                <a:gd name="T94" fmla="*/ 25 w 155"/>
                <a:gd name="T95" fmla="*/ 23 h 167"/>
                <a:gd name="T96" fmla="*/ 25 w 155"/>
                <a:gd name="T97" fmla="*/ 27 h 167"/>
                <a:gd name="T98" fmla="*/ 23 w 155"/>
                <a:gd name="T99" fmla="*/ 38 h 167"/>
                <a:gd name="T100" fmla="*/ 21 w 155"/>
                <a:gd name="T101" fmla="*/ 52 h 167"/>
                <a:gd name="T102" fmla="*/ 19 w 155"/>
                <a:gd name="T103" fmla="*/ 65 h 167"/>
                <a:gd name="T104" fmla="*/ 17 w 155"/>
                <a:gd name="T105" fmla="*/ 79 h 167"/>
                <a:gd name="T106" fmla="*/ 9 w 155"/>
                <a:gd name="T107" fmla="*/ 83 h 167"/>
                <a:gd name="T108" fmla="*/ 4 w 155"/>
                <a:gd name="T109" fmla="*/ 88 h 167"/>
                <a:gd name="T110" fmla="*/ 0 w 155"/>
                <a:gd name="T111" fmla="*/ 94 h 167"/>
                <a:gd name="T112" fmla="*/ 0 w 155"/>
                <a:gd name="T113" fmla="*/ 100 h 167"/>
                <a:gd name="T114" fmla="*/ 0 w 155"/>
                <a:gd name="T115" fmla="*/ 106 h 167"/>
                <a:gd name="T116" fmla="*/ 2 w 155"/>
                <a:gd name="T117" fmla="*/ 113 h 167"/>
                <a:gd name="T118" fmla="*/ 2 w 155"/>
                <a:gd name="T119" fmla="*/ 117 h 167"/>
                <a:gd name="T120" fmla="*/ 0 w 155"/>
                <a:gd name="T121" fmla="*/ 125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5" h="167">
                  <a:moveTo>
                    <a:pt x="4" y="129"/>
                  </a:moveTo>
                  <a:lnTo>
                    <a:pt x="6" y="129"/>
                  </a:lnTo>
                  <a:lnTo>
                    <a:pt x="6" y="131"/>
                  </a:lnTo>
                  <a:lnTo>
                    <a:pt x="7" y="131"/>
                  </a:lnTo>
                  <a:lnTo>
                    <a:pt x="9" y="131"/>
                  </a:lnTo>
                  <a:lnTo>
                    <a:pt x="9" y="132"/>
                  </a:lnTo>
                  <a:lnTo>
                    <a:pt x="11" y="132"/>
                  </a:lnTo>
                  <a:lnTo>
                    <a:pt x="11" y="132"/>
                  </a:lnTo>
                  <a:lnTo>
                    <a:pt x="13" y="132"/>
                  </a:lnTo>
                  <a:lnTo>
                    <a:pt x="13" y="136"/>
                  </a:lnTo>
                  <a:lnTo>
                    <a:pt x="13" y="138"/>
                  </a:lnTo>
                  <a:lnTo>
                    <a:pt x="13" y="142"/>
                  </a:lnTo>
                  <a:lnTo>
                    <a:pt x="13" y="144"/>
                  </a:lnTo>
                  <a:lnTo>
                    <a:pt x="13" y="148"/>
                  </a:lnTo>
                  <a:lnTo>
                    <a:pt x="13" y="150"/>
                  </a:lnTo>
                  <a:lnTo>
                    <a:pt x="13" y="154"/>
                  </a:lnTo>
                  <a:lnTo>
                    <a:pt x="13" y="155"/>
                  </a:lnTo>
                  <a:lnTo>
                    <a:pt x="13" y="159"/>
                  </a:lnTo>
                  <a:lnTo>
                    <a:pt x="13" y="161"/>
                  </a:lnTo>
                  <a:lnTo>
                    <a:pt x="15" y="163"/>
                  </a:lnTo>
                  <a:lnTo>
                    <a:pt x="17" y="165"/>
                  </a:lnTo>
                  <a:lnTo>
                    <a:pt x="19" y="167"/>
                  </a:lnTo>
                  <a:lnTo>
                    <a:pt x="21" y="167"/>
                  </a:lnTo>
                  <a:lnTo>
                    <a:pt x="25" y="167"/>
                  </a:lnTo>
                  <a:lnTo>
                    <a:pt x="27" y="167"/>
                  </a:lnTo>
                  <a:lnTo>
                    <a:pt x="32" y="167"/>
                  </a:lnTo>
                  <a:lnTo>
                    <a:pt x="36" y="163"/>
                  </a:lnTo>
                  <a:lnTo>
                    <a:pt x="38" y="157"/>
                  </a:lnTo>
                  <a:lnTo>
                    <a:pt x="42" y="152"/>
                  </a:lnTo>
                  <a:lnTo>
                    <a:pt x="44" y="146"/>
                  </a:lnTo>
                  <a:lnTo>
                    <a:pt x="48" y="140"/>
                  </a:lnTo>
                  <a:lnTo>
                    <a:pt x="52" y="138"/>
                  </a:lnTo>
                  <a:lnTo>
                    <a:pt x="55" y="136"/>
                  </a:lnTo>
                  <a:lnTo>
                    <a:pt x="59" y="136"/>
                  </a:lnTo>
                  <a:lnTo>
                    <a:pt x="63" y="138"/>
                  </a:lnTo>
                  <a:lnTo>
                    <a:pt x="67" y="138"/>
                  </a:lnTo>
                  <a:lnTo>
                    <a:pt x="69" y="140"/>
                  </a:lnTo>
                  <a:lnTo>
                    <a:pt x="71" y="142"/>
                  </a:lnTo>
                  <a:lnTo>
                    <a:pt x="73" y="142"/>
                  </a:lnTo>
                  <a:lnTo>
                    <a:pt x="77" y="144"/>
                  </a:lnTo>
                  <a:lnTo>
                    <a:pt x="80" y="144"/>
                  </a:lnTo>
                  <a:lnTo>
                    <a:pt x="86" y="144"/>
                  </a:lnTo>
                  <a:lnTo>
                    <a:pt x="90" y="142"/>
                  </a:lnTo>
                  <a:lnTo>
                    <a:pt x="92" y="140"/>
                  </a:lnTo>
                  <a:lnTo>
                    <a:pt x="94" y="138"/>
                  </a:lnTo>
                  <a:lnTo>
                    <a:pt x="96" y="134"/>
                  </a:lnTo>
                  <a:lnTo>
                    <a:pt x="98" y="131"/>
                  </a:lnTo>
                  <a:lnTo>
                    <a:pt x="100" y="125"/>
                  </a:lnTo>
                  <a:lnTo>
                    <a:pt x="102" y="121"/>
                  </a:lnTo>
                  <a:lnTo>
                    <a:pt x="105" y="115"/>
                  </a:lnTo>
                  <a:lnTo>
                    <a:pt x="111" y="109"/>
                  </a:lnTo>
                  <a:lnTo>
                    <a:pt x="117" y="104"/>
                  </a:lnTo>
                  <a:lnTo>
                    <a:pt x="126" y="96"/>
                  </a:lnTo>
                  <a:lnTo>
                    <a:pt x="134" y="90"/>
                  </a:lnTo>
                  <a:lnTo>
                    <a:pt x="142" y="86"/>
                  </a:lnTo>
                  <a:lnTo>
                    <a:pt x="149" y="81"/>
                  </a:lnTo>
                  <a:lnTo>
                    <a:pt x="155" y="77"/>
                  </a:lnTo>
                  <a:lnTo>
                    <a:pt x="151" y="71"/>
                  </a:lnTo>
                  <a:lnTo>
                    <a:pt x="146" y="69"/>
                  </a:lnTo>
                  <a:lnTo>
                    <a:pt x="142" y="65"/>
                  </a:lnTo>
                  <a:lnTo>
                    <a:pt x="138" y="61"/>
                  </a:lnTo>
                  <a:lnTo>
                    <a:pt x="136" y="58"/>
                  </a:lnTo>
                  <a:lnTo>
                    <a:pt x="132" y="52"/>
                  </a:lnTo>
                  <a:lnTo>
                    <a:pt x="128" y="48"/>
                  </a:lnTo>
                  <a:lnTo>
                    <a:pt x="126" y="42"/>
                  </a:lnTo>
                  <a:lnTo>
                    <a:pt x="121" y="38"/>
                  </a:lnTo>
                  <a:lnTo>
                    <a:pt x="117" y="35"/>
                  </a:lnTo>
                  <a:lnTo>
                    <a:pt x="113" y="33"/>
                  </a:lnTo>
                  <a:lnTo>
                    <a:pt x="109" y="29"/>
                  </a:lnTo>
                  <a:lnTo>
                    <a:pt x="105" y="23"/>
                  </a:lnTo>
                  <a:lnTo>
                    <a:pt x="103" y="19"/>
                  </a:lnTo>
                  <a:lnTo>
                    <a:pt x="100" y="13"/>
                  </a:lnTo>
                  <a:lnTo>
                    <a:pt x="98" y="8"/>
                  </a:lnTo>
                  <a:lnTo>
                    <a:pt x="98" y="0"/>
                  </a:lnTo>
                  <a:lnTo>
                    <a:pt x="90" y="0"/>
                  </a:lnTo>
                  <a:lnTo>
                    <a:pt x="82" y="0"/>
                  </a:lnTo>
                  <a:lnTo>
                    <a:pt x="77" y="2"/>
                  </a:lnTo>
                  <a:lnTo>
                    <a:pt x="69" y="2"/>
                  </a:lnTo>
                  <a:lnTo>
                    <a:pt x="63" y="2"/>
                  </a:lnTo>
                  <a:lnTo>
                    <a:pt x="55" y="4"/>
                  </a:lnTo>
                  <a:lnTo>
                    <a:pt x="50" y="4"/>
                  </a:lnTo>
                  <a:lnTo>
                    <a:pt x="42" y="6"/>
                  </a:lnTo>
                  <a:lnTo>
                    <a:pt x="38" y="8"/>
                  </a:lnTo>
                  <a:lnTo>
                    <a:pt x="34" y="8"/>
                  </a:lnTo>
                  <a:lnTo>
                    <a:pt x="31" y="8"/>
                  </a:lnTo>
                  <a:lnTo>
                    <a:pt x="27" y="8"/>
                  </a:lnTo>
                  <a:lnTo>
                    <a:pt x="23" y="8"/>
                  </a:lnTo>
                  <a:lnTo>
                    <a:pt x="21" y="8"/>
                  </a:lnTo>
                  <a:lnTo>
                    <a:pt x="19" y="10"/>
                  </a:lnTo>
                  <a:lnTo>
                    <a:pt x="19" y="13"/>
                  </a:lnTo>
                  <a:lnTo>
                    <a:pt x="19" y="15"/>
                  </a:lnTo>
                  <a:lnTo>
                    <a:pt x="19" y="17"/>
                  </a:lnTo>
                  <a:lnTo>
                    <a:pt x="21" y="19"/>
                  </a:lnTo>
                  <a:lnTo>
                    <a:pt x="21" y="21"/>
                  </a:lnTo>
                  <a:lnTo>
                    <a:pt x="23" y="21"/>
                  </a:lnTo>
                  <a:lnTo>
                    <a:pt x="25" y="23"/>
                  </a:lnTo>
                  <a:lnTo>
                    <a:pt x="25" y="25"/>
                  </a:lnTo>
                  <a:lnTo>
                    <a:pt x="25" y="27"/>
                  </a:lnTo>
                  <a:lnTo>
                    <a:pt x="25" y="33"/>
                  </a:lnTo>
                  <a:lnTo>
                    <a:pt x="23" y="38"/>
                  </a:lnTo>
                  <a:lnTo>
                    <a:pt x="23" y="46"/>
                  </a:lnTo>
                  <a:lnTo>
                    <a:pt x="21" y="52"/>
                  </a:lnTo>
                  <a:lnTo>
                    <a:pt x="19" y="58"/>
                  </a:lnTo>
                  <a:lnTo>
                    <a:pt x="19" y="65"/>
                  </a:lnTo>
                  <a:lnTo>
                    <a:pt x="17" y="73"/>
                  </a:lnTo>
                  <a:lnTo>
                    <a:pt x="17" y="79"/>
                  </a:lnTo>
                  <a:lnTo>
                    <a:pt x="13" y="81"/>
                  </a:lnTo>
                  <a:lnTo>
                    <a:pt x="9" y="83"/>
                  </a:lnTo>
                  <a:lnTo>
                    <a:pt x="7" y="84"/>
                  </a:lnTo>
                  <a:lnTo>
                    <a:pt x="4" y="88"/>
                  </a:lnTo>
                  <a:lnTo>
                    <a:pt x="2" y="90"/>
                  </a:lnTo>
                  <a:lnTo>
                    <a:pt x="0" y="94"/>
                  </a:lnTo>
                  <a:lnTo>
                    <a:pt x="0" y="96"/>
                  </a:lnTo>
                  <a:lnTo>
                    <a:pt x="0" y="100"/>
                  </a:lnTo>
                  <a:lnTo>
                    <a:pt x="0" y="104"/>
                  </a:lnTo>
                  <a:lnTo>
                    <a:pt x="0" y="106"/>
                  </a:lnTo>
                  <a:lnTo>
                    <a:pt x="2" y="109"/>
                  </a:lnTo>
                  <a:lnTo>
                    <a:pt x="2" y="113"/>
                  </a:lnTo>
                  <a:lnTo>
                    <a:pt x="2" y="115"/>
                  </a:lnTo>
                  <a:lnTo>
                    <a:pt x="2" y="117"/>
                  </a:lnTo>
                  <a:lnTo>
                    <a:pt x="2" y="121"/>
                  </a:lnTo>
                  <a:lnTo>
                    <a:pt x="0" y="125"/>
                  </a:lnTo>
                  <a:lnTo>
                    <a:pt x="4" y="129"/>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51" name="Freeform 305"/>
            <p:cNvSpPr>
              <a:spLocks/>
            </p:cNvSpPr>
            <p:nvPr/>
          </p:nvSpPr>
          <p:spPr bwMode="auto">
            <a:xfrm>
              <a:off x="3355" y="2780"/>
              <a:ext cx="125" cy="275"/>
            </a:xfrm>
            <a:custGeom>
              <a:avLst/>
              <a:gdLst>
                <a:gd name="T0" fmla="*/ 31 w 125"/>
                <a:gd name="T1" fmla="*/ 78 h 253"/>
                <a:gd name="T2" fmla="*/ 38 w 125"/>
                <a:gd name="T3" fmla="*/ 75 h 253"/>
                <a:gd name="T4" fmla="*/ 46 w 125"/>
                <a:gd name="T5" fmla="*/ 73 h 253"/>
                <a:gd name="T6" fmla="*/ 52 w 125"/>
                <a:gd name="T7" fmla="*/ 71 h 253"/>
                <a:gd name="T8" fmla="*/ 60 w 125"/>
                <a:gd name="T9" fmla="*/ 65 h 253"/>
                <a:gd name="T10" fmla="*/ 65 w 125"/>
                <a:gd name="T11" fmla="*/ 61 h 253"/>
                <a:gd name="T12" fmla="*/ 65 w 125"/>
                <a:gd name="T13" fmla="*/ 57 h 253"/>
                <a:gd name="T14" fmla="*/ 65 w 125"/>
                <a:gd name="T15" fmla="*/ 55 h 253"/>
                <a:gd name="T16" fmla="*/ 67 w 125"/>
                <a:gd name="T17" fmla="*/ 55 h 253"/>
                <a:gd name="T18" fmla="*/ 69 w 125"/>
                <a:gd name="T19" fmla="*/ 55 h 253"/>
                <a:gd name="T20" fmla="*/ 73 w 125"/>
                <a:gd name="T21" fmla="*/ 55 h 253"/>
                <a:gd name="T22" fmla="*/ 90 w 125"/>
                <a:gd name="T23" fmla="*/ 40 h 253"/>
                <a:gd name="T24" fmla="*/ 102 w 125"/>
                <a:gd name="T25" fmla="*/ 13 h 253"/>
                <a:gd name="T26" fmla="*/ 108 w 125"/>
                <a:gd name="T27" fmla="*/ 4 h 253"/>
                <a:gd name="T28" fmla="*/ 115 w 125"/>
                <a:gd name="T29" fmla="*/ 15 h 253"/>
                <a:gd name="T30" fmla="*/ 123 w 125"/>
                <a:gd name="T31" fmla="*/ 23 h 253"/>
                <a:gd name="T32" fmla="*/ 123 w 125"/>
                <a:gd name="T33" fmla="*/ 30 h 253"/>
                <a:gd name="T34" fmla="*/ 125 w 125"/>
                <a:gd name="T35" fmla="*/ 42 h 253"/>
                <a:gd name="T36" fmla="*/ 125 w 125"/>
                <a:gd name="T37" fmla="*/ 57 h 253"/>
                <a:gd name="T38" fmla="*/ 123 w 125"/>
                <a:gd name="T39" fmla="*/ 67 h 253"/>
                <a:gd name="T40" fmla="*/ 115 w 125"/>
                <a:gd name="T41" fmla="*/ 76 h 253"/>
                <a:gd name="T42" fmla="*/ 113 w 125"/>
                <a:gd name="T43" fmla="*/ 86 h 253"/>
                <a:gd name="T44" fmla="*/ 111 w 125"/>
                <a:gd name="T45" fmla="*/ 92 h 253"/>
                <a:gd name="T46" fmla="*/ 108 w 125"/>
                <a:gd name="T47" fmla="*/ 96 h 253"/>
                <a:gd name="T48" fmla="*/ 104 w 125"/>
                <a:gd name="T49" fmla="*/ 109 h 253"/>
                <a:gd name="T50" fmla="*/ 94 w 125"/>
                <a:gd name="T51" fmla="*/ 128 h 253"/>
                <a:gd name="T52" fmla="*/ 88 w 125"/>
                <a:gd name="T53" fmla="*/ 149 h 253"/>
                <a:gd name="T54" fmla="*/ 85 w 125"/>
                <a:gd name="T55" fmla="*/ 169 h 253"/>
                <a:gd name="T56" fmla="*/ 73 w 125"/>
                <a:gd name="T57" fmla="*/ 194 h 253"/>
                <a:gd name="T58" fmla="*/ 63 w 125"/>
                <a:gd name="T59" fmla="*/ 213 h 253"/>
                <a:gd name="T60" fmla="*/ 56 w 125"/>
                <a:gd name="T61" fmla="*/ 240 h 253"/>
                <a:gd name="T62" fmla="*/ 35 w 125"/>
                <a:gd name="T63" fmla="*/ 253 h 253"/>
                <a:gd name="T64" fmla="*/ 23 w 125"/>
                <a:gd name="T65" fmla="*/ 253 h 253"/>
                <a:gd name="T66" fmla="*/ 21 w 125"/>
                <a:gd name="T67" fmla="*/ 251 h 253"/>
                <a:gd name="T68" fmla="*/ 19 w 125"/>
                <a:gd name="T69" fmla="*/ 247 h 253"/>
                <a:gd name="T70" fmla="*/ 6 w 125"/>
                <a:gd name="T71" fmla="*/ 242 h 253"/>
                <a:gd name="T72" fmla="*/ 0 w 125"/>
                <a:gd name="T73" fmla="*/ 226 h 253"/>
                <a:gd name="T74" fmla="*/ 0 w 125"/>
                <a:gd name="T75" fmla="*/ 213 h 253"/>
                <a:gd name="T76" fmla="*/ 2 w 125"/>
                <a:gd name="T77" fmla="*/ 209 h 253"/>
                <a:gd name="T78" fmla="*/ 4 w 125"/>
                <a:gd name="T79" fmla="*/ 205 h 253"/>
                <a:gd name="T80" fmla="*/ 2 w 125"/>
                <a:gd name="T81" fmla="*/ 203 h 253"/>
                <a:gd name="T82" fmla="*/ 0 w 125"/>
                <a:gd name="T83" fmla="*/ 201 h 253"/>
                <a:gd name="T84" fmla="*/ 0 w 125"/>
                <a:gd name="T85" fmla="*/ 197 h 253"/>
                <a:gd name="T86" fmla="*/ 2 w 125"/>
                <a:gd name="T87" fmla="*/ 190 h 253"/>
                <a:gd name="T88" fmla="*/ 2 w 125"/>
                <a:gd name="T89" fmla="*/ 184 h 253"/>
                <a:gd name="T90" fmla="*/ 6 w 125"/>
                <a:gd name="T91" fmla="*/ 178 h 253"/>
                <a:gd name="T92" fmla="*/ 17 w 125"/>
                <a:gd name="T93" fmla="*/ 163 h 253"/>
                <a:gd name="T94" fmla="*/ 23 w 125"/>
                <a:gd name="T95" fmla="*/ 146 h 253"/>
                <a:gd name="T96" fmla="*/ 21 w 125"/>
                <a:gd name="T97" fmla="*/ 132 h 253"/>
                <a:gd name="T98" fmla="*/ 17 w 125"/>
                <a:gd name="T99" fmla="*/ 121 h 253"/>
                <a:gd name="T100" fmla="*/ 14 w 125"/>
                <a:gd name="T101" fmla="*/ 109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25" h="253">
                  <a:moveTo>
                    <a:pt x="25" y="80"/>
                  </a:moveTo>
                  <a:lnTo>
                    <a:pt x="29" y="80"/>
                  </a:lnTo>
                  <a:lnTo>
                    <a:pt x="31" y="78"/>
                  </a:lnTo>
                  <a:lnTo>
                    <a:pt x="33" y="78"/>
                  </a:lnTo>
                  <a:lnTo>
                    <a:pt x="35" y="76"/>
                  </a:lnTo>
                  <a:lnTo>
                    <a:pt x="38" y="75"/>
                  </a:lnTo>
                  <a:lnTo>
                    <a:pt x="40" y="75"/>
                  </a:lnTo>
                  <a:lnTo>
                    <a:pt x="42" y="73"/>
                  </a:lnTo>
                  <a:lnTo>
                    <a:pt x="46" y="73"/>
                  </a:lnTo>
                  <a:lnTo>
                    <a:pt x="48" y="73"/>
                  </a:lnTo>
                  <a:lnTo>
                    <a:pt x="50" y="71"/>
                  </a:lnTo>
                  <a:lnTo>
                    <a:pt x="52" y="71"/>
                  </a:lnTo>
                  <a:lnTo>
                    <a:pt x="56" y="69"/>
                  </a:lnTo>
                  <a:lnTo>
                    <a:pt x="58" y="67"/>
                  </a:lnTo>
                  <a:lnTo>
                    <a:pt x="60" y="65"/>
                  </a:lnTo>
                  <a:lnTo>
                    <a:pt x="61" y="63"/>
                  </a:lnTo>
                  <a:lnTo>
                    <a:pt x="65" y="63"/>
                  </a:lnTo>
                  <a:lnTo>
                    <a:pt x="65" y="61"/>
                  </a:lnTo>
                  <a:lnTo>
                    <a:pt x="65" y="59"/>
                  </a:lnTo>
                  <a:lnTo>
                    <a:pt x="65" y="59"/>
                  </a:lnTo>
                  <a:lnTo>
                    <a:pt x="65" y="57"/>
                  </a:lnTo>
                  <a:lnTo>
                    <a:pt x="65" y="57"/>
                  </a:lnTo>
                  <a:lnTo>
                    <a:pt x="65" y="57"/>
                  </a:lnTo>
                  <a:lnTo>
                    <a:pt x="65" y="55"/>
                  </a:lnTo>
                  <a:lnTo>
                    <a:pt x="65" y="55"/>
                  </a:lnTo>
                  <a:lnTo>
                    <a:pt x="65" y="55"/>
                  </a:lnTo>
                  <a:lnTo>
                    <a:pt x="67" y="55"/>
                  </a:lnTo>
                  <a:lnTo>
                    <a:pt x="67" y="55"/>
                  </a:lnTo>
                  <a:lnTo>
                    <a:pt x="67" y="55"/>
                  </a:lnTo>
                  <a:lnTo>
                    <a:pt x="69" y="55"/>
                  </a:lnTo>
                  <a:lnTo>
                    <a:pt x="71" y="55"/>
                  </a:lnTo>
                  <a:lnTo>
                    <a:pt x="71" y="55"/>
                  </a:lnTo>
                  <a:lnTo>
                    <a:pt x="73" y="55"/>
                  </a:lnTo>
                  <a:lnTo>
                    <a:pt x="79" y="53"/>
                  </a:lnTo>
                  <a:lnTo>
                    <a:pt x="85" y="48"/>
                  </a:lnTo>
                  <a:lnTo>
                    <a:pt x="90" y="40"/>
                  </a:lnTo>
                  <a:lnTo>
                    <a:pt x="94" y="32"/>
                  </a:lnTo>
                  <a:lnTo>
                    <a:pt x="98" y="23"/>
                  </a:lnTo>
                  <a:lnTo>
                    <a:pt x="102" y="13"/>
                  </a:lnTo>
                  <a:lnTo>
                    <a:pt x="104" y="5"/>
                  </a:lnTo>
                  <a:lnTo>
                    <a:pt x="106" y="0"/>
                  </a:lnTo>
                  <a:lnTo>
                    <a:pt x="108" y="4"/>
                  </a:lnTo>
                  <a:lnTo>
                    <a:pt x="109" y="7"/>
                  </a:lnTo>
                  <a:lnTo>
                    <a:pt x="111" y="11"/>
                  </a:lnTo>
                  <a:lnTo>
                    <a:pt x="115" y="15"/>
                  </a:lnTo>
                  <a:lnTo>
                    <a:pt x="117" y="17"/>
                  </a:lnTo>
                  <a:lnTo>
                    <a:pt x="121" y="19"/>
                  </a:lnTo>
                  <a:lnTo>
                    <a:pt x="123" y="23"/>
                  </a:lnTo>
                  <a:lnTo>
                    <a:pt x="125" y="23"/>
                  </a:lnTo>
                  <a:lnTo>
                    <a:pt x="125" y="27"/>
                  </a:lnTo>
                  <a:lnTo>
                    <a:pt x="123" y="30"/>
                  </a:lnTo>
                  <a:lnTo>
                    <a:pt x="123" y="34"/>
                  </a:lnTo>
                  <a:lnTo>
                    <a:pt x="123" y="38"/>
                  </a:lnTo>
                  <a:lnTo>
                    <a:pt x="125" y="42"/>
                  </a:lnTo>
                  <a:lnTo>
                    <a:pt x="125" y="46"/>
                  </a:lnTo>
                  <a:lnTo>
                    <a:pt x="125" y="52"/>
                  </a:lnTo>
                  <a:lnTo>
                    <a:pt x="125" y="57"/>
                  </a:lnTo>
                  <a:lnTo>
                    <a:pt x="125" y="61"/>
                  </a:lnTo>
                  <a:lnTo>
                    <a:pt x="125" y="65"/>
                  </a:lnTo>
                  <a:lnTo>
                    <a:pt x="123" y="67"/>
                  </a:lnTo>
                  <a:lnTo>
                    <a:pt x="119" y="71"/>
                  </a:lnTo>
                  <a:lnTo>
                    <a:pt x="117" y="73"/>
                  </a:lnTo>
                  <a:lnTo>
                    <a:pt x="115" y="76"/>
                  </a:lnTo>
                  <a:lnTo>
                    <a:pt x="115" y="80"/>
                  </a:lnTo>
                  <a:lnTo>
                    <a:pt x="113" y="84"/>
                  </a:lnTo>
                  <a:lnTo>
                    <a:pt x="113" y="86"/>
                  </a:lnTo>
                  <a:lnTo>
                    <a:pt x="113" y="86"/>
                  </a:lnTo>
                  <a:lnTo>
                    <a:pt x="113" y="88"/>
                  </a:lnTo>
                  <a:lnTo>
                    <a:pt x="111" y="92"/>
                  </a:lnTo>
                  <a:lnTo>
                    <a:pt x="109" y="94"/>
                  </a:lnTo>
                  <a:lnTo>
                    <a:pt x="109" y="94"/>
                  </a:lnTo>
                  <a:lnTo>
                    <a:pt x="108" y="96"/>
                  </a:lnTo>
                  <a:lnTo>
                    <a:pt x="106" y="96"/>
                  </a:lnTo>
                  <a:lnTo>
                    <a:pt x="106" y="103"/>
                  </a:lnTo>
                  <a:lnTo>
                    <a:pt x="104" y="109"/>
                  </a:lnTo>
                  <a:lnTo>
                    <a:pt x="100" y="117"/>
                  </a:lnTo>
                  <a:lnTo>
                    <a:pt x="98" y="123"/>
                  </a:lnTo>
                  <a:lnTo>
                    <a:pt x="94" y="128"/>
                  </a:lnTo>
                  <a:lnTo>
                    <a:pt x="90" y="136"/>
                  </a:lnTo>
                  <a:lnTo>
                    <a:pt x="88" y="142"/>
                  </a:lnTo>
                  <a:lnTo>
                    <a:pt x="88" y="149"/>
                  </a:lnTo>
                  <a:lnTo>
                    <a:pt x="88" y="153"/>
                  </a:lnTo>
                  <a:lnTo>
                    <a:pt x="86" y="161"/>
                  </a:lnTo>
                  <a:lnTo>
                    <a:pt x="85" y="169"/>
                  </a:lnTo>
                  <a:lnTo>
                    <a:pt x="81" y="178"/>
                  </a:lnTo>
                  <a:lnTo>
                    <a:pt x="77" y="186"/>
                  </a:lnTo>
                  <a:lnTo>
                    <a:pt x="73" y="194"/>
                  </a:lnTo>
                  <a:lnTo>
                    <a:pt x="69" y="197"/>
                  </a:lnTo>
                  <a:lnTo>
                    <a:pt x="65" y="199"/>
                  </a:lnTo>
                  <a:lnTo>
                    <a:pt x="63" y="213"/>
                  </a:lnTo>
                  <a:lnTo>
                    <a:pt x="63" y="222"/>
                  </a:lnTo>
                  <a:lnTo>
                    <a:pt x="60" y="232"/>
                  </a:lnTo>
                  <a:lnTo>
                    <a:pt x="56" y="240"/>
                  </a:lnTo>
                  <a:lnTo>
                    <a:pt x="50" y="245"/>
                  </a:lnTo>
                  <a:lnTo>
                    <a:pt x="44" y="249"/>
                  </a:lnTo>
                  <a:lnTo>
                    <a:pt x="35" y="253"/>
                  </a:lnTo>
                  <a:lnTo>
                    <a:pt x="25" y="253"/>
                  </a:lnTo>
                  <a:lnTo>
                    <a:pt x="25" y="253"/>
                  </a:lnTo>
                  <a:lnTo>
                    <a:pt x="23" y="253"/>
                  </a:lnTo>
                  <a:lnTo>
                    <a:pt x="23" y="253"/>
                  </a:lnTo>
                  <a:lnTo>
                    <a:pt x="21" y="251"/>
                  </a:lnTo>
                  <a:lnTo>
                    <a:pt x="21" y="251"/>
                  </a:lnTo>
                  <a:lnTo>
                    <a:pt x="21" y="249"/>
                  </a:lnTo>
                  <a:lnTo>
                    <a:pt x="19" y="249"/>
                  </a:lnTo>
                  <a:lnTo>
                    <a:pt x="19" y="247"/>
                  </a:lnTo>
                  <a:lnTo>
                    <a:pt x="14" y="247"/>
                  </a:lnTo>
                  <a:lnTo>
                    <a:pt x="10" y="244"/>
                  </a:lnTo>
                  <a:lnTo>
                    <a:pt x="6" y="242"/>
                  </a:lnTo>
                  <a:lnTo>
                    <a:pt x="4" y="236"/>
                  </a:lnTo>
                  <a:lnTo>
                    <a:pt x="2" y="232"/>
                  </a:lnTo>
                  <a:lnTo>
                    <a:pt x="0" y="226"/>
                  </a:lnTo>
                  <a:lnTo>
                    <a:pt x="0" y="220"/>
                  </a:lnTo>
                  <a:lnTo>
                    <a:pt x="0" y="215"/>
                  </a:lnTo>
                  <a:lnTo>
                    <a:pt x="0" y="213"/>
                  </a:lnTo>
                  <a:lnTo>
                    <a:pt x="0" y="211"/>
                  </a:lnTo>
                  <a:lnTo>
                    <a:pt x="2" y="209"/>
                  </a:lnTo>
                  <a:lnTo>
                    <a:pt x="2" y="209"/>
                  </a:lnTo>
                  <a:lnTo>
                    <a:pt x="2" y="209"/>
                  </a:lnTo>
                  <a:lnTo>
                    <a:pt x="4" y="207"/>
                  </a:lnTo>
                  <a:lnTo>
                    <a:pt x="4" y="205"/>
                  </a:lnTo>
                  <a:lnTo>
                    <a:pt x="4" y="203"/>
                  </a:lnTo>
                  <a:lnTo>
                    <a:pt x="4" y="203"/>
                  </a:lnTo>
                  <a:lnTo>
                    <a:pt x="2" y="203"/>
                  </a:lnTo>
                  <a:lnTo>
                    <a:pt x="2" y="203"/>
                  </a:lnTo>
                  <a:lnTo>
                    <a:pt x="2" y="201"/>
                  </a:lnTo>
                  <a:lnTo>
                    <a:pt x="0" y="201"/>
                  </a:lnTo>
                  <a:lnTo>
                    <a:pt x="0" y="199"/>
                  </a:lnTo>
                  <a:lnTo>
                    <a:pt x="0" y="199"/>
                  </a:lnTo>
                  <a:lnTo>
                    <a:pt x="0" y="197"/>
                  </a:lnTo>
                  <a:lnTo>
                    <a:pt x="0" y="196"/>
                  </a:lnTo>
                  <a:lnTo>
                    <a:pt x="0" y="192"/>
                  </a:lnTo>
                  <a:lnTo>
                    <a:pt x="2" y="190"/>
                  </a:lnTo>
                  <a:lnTo>
                    <a:pt x="2" y="188"/>
                  </a:lnTo>
                  <a:lnTo>
                    <a:pt x="2" y="186"/>
                  </a:lnTo>
                  <a:lnTo>
                    <a:pt x="2" y="184"/>
                  </a:lnTo>
                  <a:lnTo>
                    <a:pt x="2" y="182"/>
                  </a:lnTo>
                  <a:lnTo>
                    <a:pt x="0" y="178"/>
                  </a:lnTo>
                  <a:lnTo>
                    <a:pt x="6" y="178"/>
                  </a:lnTo>
                  <a:lnTo>
                    <a:pt x="10" y="174"/>
                  </a:lnTo>
                  <a:lnTo>
                    <a:pt x="14" y="169"/>
                  </a:lnTo>
                  <a:lnTo>
                    <a:pt x="17" y="163"/>
                  </a:lnTo>
                  <a:lnTo>
                    <a:pt x="19" y="157"/>
                  </a:lnTo>
                  <a:lnTo>
                    <a:pt x="21" y="151"/>
                  </a:lnTo>
                  <a:lnTo>
                    <a:pt x="23" y="146"/>
                  </a:lnTo>
                  <a:lnTo>
                    <a:pt x="23" y="142"/>
                  </a:lnTo>
                  <a:lnTo>
                    <a:pt x="23" y="136"/>
                  </a:lnTo>
                  <a:lnTo>
                    <a:pt x="21" y="132"/>
                  </a:lnTo>
                  <a:lnTo>
                    <a:pt x="21" y="128"/>
                  </a:lnTo>
                  <a:lnTo>
                    <a:pt x="19" y="124"/>
                  </a:lnTo>
                  <a:lnTo>
                    <a:pt x="17" y="121"/>
                  </a:lnTo>
                  <a:lnTo>
                    <a:pt x="15" y="117"/>
                  </a:lnTo>
                  <a:lnTo>
                    <a:pt x="14" y="113"/>
                  </a:lnTo>
                  <a:lnTo>
                    <a:pt x="14" y="109"/>
                  </a:lnTo>
                  <a:lnTo>
                    <a:pt x="25" y="8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52" name="Freeform 306"/>
            <p:cNvSpPr>
              <a:spLocks/>
            </p:cNvSpPr>
            <p:nvPr/>
          </p:nvSpPr>
          <p:spPr bwMode="auto">
            <a:xfrm>
              <a:off x="3338" y="1745"/>
              <a:ext cx="326" cy="297"/>
            </a:xfrm>
            <a:custGeom>
              <a:avLst/>
              <a:gdLst>
                <a:gd name="T0" fmla="*/ 267 w 326"/>
                <a:gd name="T1" fmla="*/ 71 h 273"/>
                <a:gd name="T2" fmla="*/ 255 w 326"/>
                <a:gd name="T3" fmla="*/ 58 h 273"/>
                <a:gd name="T4" fmla="*/ 222 w 326"/>
                <a:gd name="T5" fmla="*/ 37 h 273"/>
                <a:gd name="T6" fmla="*/ 171 w 326"/>
                <a:gd name="T7" fmla="*/ 35 h 273"/>
                <a:gd name="T8" fmla="*/ 155 w 326"/>
                <a:gd name="T9" fmla="*/ 48 h 273"/>
                <a:gd name="T10" fmla="*/ 149 w 326"/>
                <a:gd name="T11" fmla="*/ 48 h 273"/>
                <a:gd name="T12" fmla="*/ 148 w 326"/>
                <a:gd name="T13" fmla="*/ 52 h 273"/>
                <a:gd name="T14" fmla="*/ 126 w 326"/>
                <a:gd name="T15" fmla="*/ 60 h 273"/>
                <a:gd name="T16" fmla="*/ 113 w 326"/>
                <a:gd name="T17" fmla="*/ 62 h 273"/>
                <a:gd name="T18" fmla="*/ 107 w 326"/>
                <a:gd name="T19" fmla="*/ 62 h 273"/>
                <a:gd name="T20" fmla="*/ 100 w 326"/>
                <a:gd name="T21" fmla="*/ 56 h 273"/>
                <a:gd name="T22" fmla="*/ 92 w 326"/>
                <a:gd name="T23" fmla="*/ 48 h 273"/>
                <a:gd name="T24" fmla="*/ 67 w 326"/>
                <a:gd name="T25" fmla="*/ 39 h 273"/>
                <a:gd name="T26" fmla="*/ 63 w 326"/>
                <a:gd name="T27" fmla="*/ 14 h 273"/>
                <a:gd name="T28" fmla="*/ 50 w 326"/>
                <a:gd name="T29" fmla="*/ 0 h 273"/>
                <a:gd name="T30" fmla="*/ 42 w 326"/>
                <a:gd name="T31" fmla="*/ 14 h 273"/>
                <a:gd name="T32" fmla="*/ 27 w 326"/>
                <a:gd name="T33" fmla="*/ 20 h 273"/>
                <a:gd name="T34" fmla="*/ 2 w 326"/>
                <a:gd name="T35" fmla="*/ 6 h 273"/>
                <a:gd name="T36" fmla="*/ 0 w 326"/>
                <a:gd name="T37" fmla="*/ 8 h 273"/>
                <a:gd name="T38" fmla="*/ 0 w 326"/>
                <a:gd name="T39" fmla="*/ 20 h 273"/>
                <a:gd name="T40" fmla="*/ 11 w 326"/>
                <a:gd name="T41" fmla="*/ 43 h 273"/>
                <a:gd name="T42" fmla="*/ 21 w 326"/>
                <a:gd name="T43" fmla="*/ 62 h 273"/>
                <a:gd name="T44" fmla="*/ 38 w 326"/>
                <a:gd name="T45" fmla="*/ 87 h 273"/>
                <a:gd name="T46" fmla="*/ 36 w 326"/>
                <a:gd name="T47" fmla="*/ 93 h 273"/>
                <a:gd name="T48" fmla="*/ 34 w 326"/>
                <a:gd name="T49" fmla="*/ 106 h 273"/>
                <a:gd name="T50" fmla="*/ 59 w 326"/>
                <a:gd name="T51" fmla="*/ 135 h 273"/>
                <a:gd name="T52" fmla="*/ 73 w 326"/>
                <a:gd name="T53" fmla="*/ 144 h 273"/>
                <a:gd name="T54" fmla="*/ 73 w 326"/>
                <a:gd name="T55" fmla="*/ 160 h 273"/>
                <a:gd name="T56" fmla="*/ 92 w 326"/>
                <a:gd name="T57" fmla="*/ 177 h 273"/>
                <a:gd name="T58" fmla="*/ 103 w 326"/>
                <a:gd name="T59" fmla="*/ 177 h 273"/>
                <a:gd name="T60" fmla="*/ 125 w 326"/>
                <a:gd name="T61" fmla="*/ 210 h 273"/>
                <a:gd name="T62" fmla="*/ 134 w 326"/>
                <a:gd name="T63" fmla="*/ 221 h 273"/>
                <a:gd name="T64" fmla="*/ 138 w 326"/>
                <a:gd name="T65" fmla="*/ 225 h 273"/>
                <a:gd name="T66" fmla="*/ 146 w 326"/>
                <a:gd name="T67" fmla="*/ 225 h 273"/>
                <a:gd name="T68" fmla="*/ 153 w 326"/>
                <a:gd name="T69" fmla="*/ 233 h 273"/>
                <a:gd name="T70" fmla="*/ 178 w 326"/>
                <a:gd name="T71" fmla="*/ 242 h 273"/>
                <a:gd name="T72" fmla="*/ 186 w 326"/>
                <a:gd name="T73" fmla="*/ 242 h 273"/>
                <a:gd name="T74" fmla="*/ 190 w 326"/>
                <a:gd name="T75" fmla="*/ 242 h 273"/>
                <a:gd name="T76" fmla="*/ 199 w 326"/>
                <a:gd name="T77" fmla="*/ 240 h 273"/>
                <a:gd name="T78" fmla="*/ 207 w 326"/>
                <a:gd name="T79" fmla="*/ 237 h 273"/>
                <a:gd name="T80" fmla="*/ 217 w 326"/>
                <a:gd name="T81" fmla="*/ 233 h 273"/>
                <a:gd name="T82" fmla="*/ 226 w 326"/>
                <a:gd name="T83" fmla="*/ 250 h 273"/>
                <a:gd name="T84" fmla="*/ 234 w 326"/>
                <a:gd name="T85" fmla="*/ 263 h 273"/>
                <a:gd name="T86" fmla="*/ 247 w 326"/>
                <a:gd name="T87" fmla="*/ 265 h 273"/>
                <a:gd name="T88" fmla="*/ 278 w 326"/>
                <a:gd name="T89" fmla="*/ 269 h 273"/>
                <a:gd name="T90" fmla="*/ 307 w 326"/>
                <a:gd name="T91" fmla="*/ 271 h 273"/>
                <a:gd name="T92" fmla="*/ 307 w 326"/>
                <a:gd name="T93" fmla="*/ 260 h 273"/>
                <a:gd name="T94" fmla="*/ 311 w 326"/>
                <a:gd name="T95" fmla="*/ 250 h 273"/>
                <a:gd name="T96" fmla="*/ 326 w 326"/>
                <a:gd name="T97" fmla="*/ 240 h 273"/>
                <a:gd name="T98" fmla="*/ 318 w 326"/>
                <a:gd name="T99" fmla="*/ 229 h 273"/>
                <a:gd name="T100" fmla="*/ 313 w 326"/>
                <a:gd name="T101" fmla="*/ 217 h 273"/>
                <a:gd name="T102" fmla="*/ 290 w 326"/>
                <a:gd name="T103" fmla="*/ 196 h 273"/>
                <a:gd name="T104" fmla="*/ 288 w 326"/>
                <a:gd name="T105" fmla="*/ 179 h 273"/>
                <a:gd name="T106" fmla="*/ 293 w 326"/>
                <a:gd name="T107" fmla="*/ 164 h 273"/>
                <a:gd name="T108" fmla="*/ 288 w 326"/>
                <a:gd name="T109" fmla="*/ 156 h 273"/>
                <a:gd name="T110" fmla="*/ 272 w 326"/>
                <a:gd name="T111" fmla="*/ 150 h 273"/>
                <a:gd name="T112" fmla="*/ 267 w 326"/>
                <a:gd name="T113" fmla="*/ 118 h 273"/>
                <a:gd name="T114" fmla="*/ 263 w 326"/>
                <a:gd name="T115" fmla="*/ 114 h 273"/>
                <a:gd name="T116" fmla="*/ 261 w 326"/>
                <a:gd name="T117" fmla="*/ 108 h 273"/>
                <a:gd name="T118" fmla="*/ 267 w 326"/>
                <a:gd name="T119" fmla="*/ 98 h 273"/>
                <a:gd name="T120" fmla="*/ 270 w 326"/>
                <a:gd name="T121" fmla="*/ 91 h 273"/>
                <a:gd name="T122" fmla="*/ 270 w 326"/>
                <a:gd name="T123" fmla="*/ 83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26" h="273">
                  <a:moveTo>
                    <a:pt x="270" y="83"/>
                  </a:moveTo>
                  <a:lnTo>
                    <a:pt x="268" y="81"/>
                  </a:lnTo>
                  <a:lnTo>
                    <a:pt x="268" y="77"/>
                  </a:lnTo>
                  <a:lnTo>
                    <a:pt x="267" y="75"/>
                  </a:lnTo>
                  <a:lnTo>
                    <a:pt x="267" y="71"/>
                  </a:lnTo>
                  <a:lnTo>
                    <a:pt x="267" y="70"/>
                  </a:lnTo>
                  <a:lnTo>
                    <a:pt x="265" y="66"/>
                  </a:lnTo>
                  <a:lnTo>
                    <a:pt x="265" y="64"/>
                  </a:lnTo>
                  <a:lnTo>
                    <a:pt x="265" y="60"/>
                  </a:lnTo>
                  <a:lnTo>
                    <a:pt x="255" y="58"/>
                  </a:lnTo>
                  <a:lnTo>
                    <a:pt x="247" y="56"/>
                  </a:lnTo>
                  <a:lnTo>
                    <a:pt x="242" y="50"/>
                  </a:lnTo>
                  <a:lnTo>
                    <a:pt x="236" y="46"/>
                  </a:lnTo>
                  <a:lnTo>
                    <a:pt x="230" y="41"/>
                  </a:lnTo>
                  <a:lnTo>
                    <a:pt x="222" y="37"/>
                  </a:lnTo>
                  <a:lnTo>
                    <a:pt x="213" y="33"/>
                  </a:lnTo>
                  <a:lnTo>
                    <a:pt x="199" y="33"/>
                  </a:lnTo>
                  <a:lnTo>
                    <a:pt x="174" y="33"/>
                  </a:lnTo>
                  <a:lnTo>
                    <a:pt x="173" y="33"/>
                  </a:lnTo>
                  <a:lnTo>
                    <a:pt x="171" y="35"/>
                  </a:lnTo>
                  <a:lnTo>
                    <a:pt x="167" y="37"/>
                  </a:lnTo>
                  <a:lnTo>
                    <a:pt x="165" y="41"/>
                  </a:lnTo>
                  <a:lnTo>
                    <a:pt x="161" y="43"/>
                  </a:lnTo>
                  <a:lnTo>
                    <a:pt x="157" y="46"/>
                  </a:lnTo>
                  <a:lnTo>
                    <a:pt x="155" y="48"/>
                  </a:lnTo>
                  <a:lnTo>
                    <a:pt x="155" y="48"/>
                  </a:lnTo>
                  <a:lnTo>
                    <a:pt x="153" y="48"/>
                  </a:lnTo>
                  <a:lnTo>
                    <a:pt x="151" y="48"/>
                  </a:lnTo>
                  <a:lnTo>
                    <a:pt x="149" y="48"/>
                  </a:lnTo>
                  <a:lnTo>
                    <a:pt x="149" y="48"/>
                  </a:lnTo>
                  <a:lnTo>
                    <a:pt x="148" y="48"/>
                  </a:lnTo>
                  <a:lnTo>
                    <a:pt x="146" y="48"/>
                  </a:lnTo>
                  <a:lnTo>
                    <a:pt x="146" y="48"/>
                  </a:lnTo>
                  <a:lnTo>
                    <a:pt x="144" y="48"/>
                  </a:lnTo>
                  <a:lnTo>
                    <a:pt x="148" y="52"/>
                  </a:lnTo>
                  <a:lnTo>
                    <a:pt x="142" y="54"/>
                  </a:lnTo>
                  <a:lnTo>
                    <a:pt x="138" y="56"/>
                  </a:lnTo>
                  <a:lnTo>
                    <a:pt x="134" y="58"/>
                  </a:lnTo>
                  <a:lnTo>
                    <a:pt x="130" y="60"/>
                  </a:lnTo>
                  <a:lnTo>
                    <a:pt x="126" y="60"/>
                  </a:lnTo>
                  <a:lnTo>
                    <a:pt x="123" y="62"/>
                  </a:lnTo>
                  <a:lnTo>
                    <a:pt x="119" y="62"/>
                  </a:lnTo>
                  <a:lnTo>
                    <a:pt x="115" y="62"/>
                  </a:lnTo>
                  <a:lnTo>
                    <a:pt x="115" y="62"/>
                  </a:lnTo>
                  <a:lnTo>
                    <a:pt x="113" y="62"/>
                  </a:lnTo>
                  <a:lnTo>
                    <a:pt x="113" y="62"/>
                  </a:lnTo>
                  <a:lnTo>
                    <a:pt x="111" y="62"/>
                  </a:lnTo>
                  <a:lnTo>
                    <a:pt x="111" y="62"/>
                  </a:lnTo>
                  <a:lnTo>
                    <a:pt x="109" y="62"/>
                  </a:lnTo>
                  <a:lnTo>
                    <a:pt x="107" y="62"/>
                  </a:lnTo>
                  <a:lnTo>
                    <a:pt x="107" y="62"/>
                  </a:lnTo>
                  <a:lnTo>
                    <a:pt x="105" y="62"/>
                  </a:lnTo>
                  <a:lnTo>
                    <a:pt x="103" y="60"/>
                  </a:lnTo>
                  <a:lnTo>
                    <a:pt x="102" y="58"/>
                  </a:lnTo>
                  <a:lnTo>
                    <a:pt x="100" y="56"/>
                  </a:lnTo>
                  <a:lnTo>
                    <a:pt x="100" y="54"/>
                  </a:lnTo>
                  <a:lnTo>
                    <a:pt x="98" y="52"/>
                  </a:lnTo>
                  <a:lnTo>
                    <a:pt x="96" y="50"/>
                  </a:lnTo>
                  <a:lnTo>
                    <a:pt x="94" y="48"/>
                  </a:lnTo>
                  <a:lnTo>
                    <a:pt x="92" y="48"/>
                  </a:lnTo>
                  <a:lnTo>
                    <a:pt x="88" y="46"/>
                  </a:lnTo>
                  <a:lnTo>
                    <a:pt x="82" y="45"/>
                  </a:lnTo>
                  <a:lnTo>
                    <a:pt x="77" y="45"/>
                  </a:lnTo>
                  <a:lnTo>
                    <a:pt x="73" y="43"/>
                  </a:lnTo>
                  <a:lnTo>
                    <a:pt x="67" y="39"/>
                  </a:lnTo>
                  <a:lnTo>
                    <a:pt x="63" y="37"/>
                  </a:lnTo>
                  <a:lnTo>
                    <a:pt x="63" y="35"/>
                  </a:lnTo>
                  <a:lnTo>
                    <a:pt x="63" y="27"/>
                  </a:lnTo>
                  <a:lnTo>
                    <a:pt x="63" y="20"/>
                  </a:lnTo>
                  <a:lnTo>
                    <a:pt x="63" y="14"/>
                  </a:lnTo>
                  <a:lnTo>
                    <a:pt x="61" y="10"/>
                  </a:lnTo>
                  <a:lnTo>
                    <a:pt x="59" y="6"/>
                  </a:lnTo>
                  <a:lnTo>
                    <a:pt x="57" y="4"/>
                  </a:lnTo>
                  <a:lnTo>
                    <a:pt x="54" y="2"/>
                  </a:lnTo>
                  <a:lnTo>
                    <a:pt x="50" y="0"/>
                  </a:lnTo>
                  <a:lnTo>
                    <a:pt x="48" y="2"/>
                  </a:lnTo>
                  <a:lnTo>
                    <a:pt x="46" y="4"/>
                  </a:lnTo>
                  <a:lnTo>
                    <a:pt x="44" y="8"/>
                  </a:lnTo>
                  <a:lnTo>
                    <a:pt x="42" y="12"/>
                  </a:lnTo>
                  <a:lnTo>
                    <a:pt x="42" y="14"/>
                  </a:lnTo>
                  <a:lnTo>
                    <a:pt x="40" y="18"/>
                  </a:lnTo>
                  <a:lnTo>
                    <a:pt x="38" y="20"/>
                  </a:lnTo>
                  <a:lnTo>
                    <a:pt x="36" y="22"/>
                  </a:lnTo>
                  <a:lnTo>
                    <a:pt x="32" y="20"/>
                  </a:lnTo>
                  <a:lnTo>
                    <a:pt x="27" y="20"/>
                  </a:lnTo>
                  <a:lnTo>
                    <a:pt x="21" y="18"/>
                  </a:lnTo>
                  <a:lnTo>
                    <a:pt x="15" y="14"/>
                  </a:lnTo>
                  <a:lnTo>
                    <a:pt x="11" y="12"/>
                  </a:lnTo>
                  <a:lnTo>
                    <a:pt x="6" y="8"/>
                  </a:lnTo>
                  <a:lnTo>
                    <a:pt x="2" y="6"/>
                  </a:lnTo>
                  <a:lnTo>
                    <a:pt x="0" y="2"/>
                  </a:lnTo>
                  <a:lnTo>
                    <a:pt x="0" y="4"/>
                  </a:lnTo>
                  <a:lnTo>
                    <a:pt x="0" y="6"/>
                  </a:lnTo>
                  <a:lnTo>
                    <a:pt x="0" y="6"/>
                  </a:lnTo>
                  <a:lnTo>
                    <a:pt x="0" y="8"/>
                  </a:lnTo>
                  <a:lnTo>
                    <a:pt x="0" y="10"/>
                  </a:lnTo>
                  <a:lnTo>
                    <a:pt x="0" y="10"/>
                  </a:lnTo>
                  <a:lnTo>
                    <a:pt x="0" y="12"/>
                  </a:lnTo>
                  <a:lnTo>
                    <a:pt x="0" y="14"/>
                  </a:lnTo>
                  <a:lnTo>
                    <a:pt x="0" y="20"/>
                  </a:lnTo>
                  <a:lnTo>
                    <a:pt x="2" y="25"/>
                  </a:lnTo>
                  <a:lnTo>
                    <a:pt x="4" y="31"/>
                  </a:lnTo>
                  <a:lnTo>
                    <a:pt x="6" y="35"/>
                  </a:lnTo>
                  <a:lnTo>
                    <a:pt x="9" y="39"/>
                  </a:lnTo>
                  <a:lnTo>
                    <a:pt x="11" y="43"/>
                  </a:lnTo>
                  <a:lnTo>
                    <a:pt x="13" y="48"/>
                  </a:lnTo>
                  <a:lnTo>
                    <a:pt x="15" y="54"/>
                  </a:lnTo>
                  <a:lnTo>
                    <a:pt x="17" y="54"/>
                  </a:lnTo>
                  <a:lnTo>
                    <a:pt x="19" y="58"/>
                  </a:lnTo>
                  <a:lnTo>
                    <a:pt x="21" y="62"/>
                  </a:lnTo>
                  <a:lnTo>
                    <a:pt x="23" y="68"/>
                  </a:lnTo>
                  <a:lnTo>
                    <a:pt x="27" y="73"/>
                  </a:lnTo>
                  <a:lnTo>
                    <a:pt x="31" y="79"/>
                  </a:lnTo>
                  <a:lnTo>
                    <a:pt x="34" y="83"/>
                  </a:lnTo>
                  <a:lnTo>
                    <a:pt x="38" y="87"/>
                  </a:lnTo>
                  <a:lnTo>
                    <a:pt x="40" y="87"/>
                  </a:lnTo>
                  <a:lnTo>
                    <a:pt x="40" y="89"/>
                  </a:lnTo>
                  <a:lnTo>
                    <a:pt x="38" y="91"/>
                  </a:lnTo>
                  <a:lnTo>
                    <a:pt x="38" y="91"/>
                  </a:lnTo>
                  <a:lnTo>
                    <a:pt x="36" y="93"/>
                  </a:lnTo>
                  <a:lnTo>
                    <a:pt x="34" y="94"/>
                  </a:lnTo>
                  <a:lnTo>
                    <a:pt x="34" y="96"/>
                  </a:lnTo>
                  <a:lnTo>
                    <a:pt x="32" y="98"/>
                  </a:lnTo>
                  <a:lnTo>
                    <a:pt x="32" y="102"/>
                  </a:lnTo>
                  <a:lnTo>
                    <a:pt x="34" y="106"/>
                  </a:lnTo>
                  <a:lnTo>
                    <a:pt x="36" y="114"/>
                  </a:lnTo>
                  <a:lnTo>
                    <a:pt x="40" y="119"/>
                  </a:lnTo>
                  <a:lnTo>
                    <a:pt x="46" y="125"/>
                  </a:lnTo>
                  <a:lnTo>
                    <a:pt x="52" y="131"/>
                  </a:lnTo>
                  <a:lnTo>
                    <a:pt x="59" y="135"/>
                  </a:lnTo>
                  <a:lnTo>
                    <a:pt x="65" y="137"/>
                  </a:lnTo>
                  <a:lnTo>
                    <a:pt x="73" y="139"/>
                  </a:lnTo>
                  <a:lnTo>
                    <a:pt x="73" y="141"/>
                  </a:lnTo>
                  <a:lnTo>
                    <a:pt x="73" y="142"/>
                  </a:lnTo>
                  <a:lnTo>
                    <a:pt x="73" y="144"/>
                  </a:lnTo>
                  <a:lnTo>
                    <a:pt x="73" y="146"/>
                  </a:lnTo>
                  <a:lnTo>
                    <a:pt x="75" y="150"/>
                  </a:lnTo>
                  <a:lnTo>
                    <a:pt x="75" y="152"/>
                  </a:lnTo>
                  <a:lnTo>
                    <a:pt x="73" y="156"/>
                  </a:lnTo>
                  <a:lnTo>
                    <a:pt x="73" y="160"/>
                  </a:lnTo>
                  <a:lnTo>
                    <a:pt x="84" y="175"/>
                  </a:lnTo>
                  <a:lnTo>
                    <a:pt x="86" y="175"/>
                  </a:lnTo>
                  <a:lnTo>
                    <a:pt x="88" y="177"/>
                  </a:lnTo>
                  <a:lnTo>
                    <a:pt x="90" y="177"/>
                  </a:lnTo>
                  <a:lnTo>
                    <a:pt x="92" y="177"/>
                  </a:lnTo>
                  <a:lnTo>
                    <a:pt x="94" y="177"/>
                  </a:lnTo>
                  <a:lnTo>
                    <a:pt x="96" y="177"/>
                  </a:lnTo>
                  <a:lnTo>
                    <a:pt x="100" y="177"/>
                  </a:lnTo>
                  <a:lnTo>
                    <a:pt x="102" y="175"/>
                  </a:lnTo>
                  <a:lnTo>
                    <a:pt x="103" y="177"/>
                  </a:lnTo>
                  <a:lnTo>
                    <a:pt x="105" y="183"/>
                  </a:lnTo>
                  <a:lnTo>
                    <a:pt x="109" y="189"/>
                  </a:lnTo>
                  <a:lnTo>
                    <a:pt x="115" y="196"/>
                  </a:lnTo>
                  <a:lnTo>
                    <a:pt x="119" y="204"/>
                  </a:lnTo>
                  <a:lnTo>
                    <a:pt x="125" y="210"/>
                  </a:lnTo>
                  <a:lnTo>
                    <a:pt x="128" y="215"/>
                  </a:lnTo>
                  <a:lnTo>
                    <a:pt x="130" y="217"/>
                  </a:lnTo>
                  <a:lnTo>
                    <a:pt x="132" y="217"/>
                  </a:lnTo>
                  <a:lnTo>
                    <a:pt x="132" y="219"/>
                  </a:lnTo>
                  <a:lnTo>
                    <a:pt x="134" y="221"/>
                  </a:lnTo>
                  <a:lnTo>
                    <a:pt x="134" y="221"/>
                  </a:lnTo>
                  <a:lnTo>
                    <a:pt x="136" y="223"/>
                  </a:lnTo>
                  <a:lnTo>
                    <a:pt x="136" y="223"/>
                  </a:lnTo>
                  <a:lnTo>
                    <a:pt x="138" y="225"/>
                  </a:lnTo>
                  <a:lnTo>
                    <a:pt x="138" y="225"/>
                  </a:lnTo>
                  <a:lnTo>
                    <a:pt x="140" y="225"/>
                  </a:lnTo>
                  <a:lnTo>
                    <a:pt x="142" y="225"/>
                  </a:lnTo>
                  <a:lnTo>
                    <a:pt x="144" y="225"/>
                  </a:lnTo>
                  <a:lnTo>
                    <a:pt x="144" y="225"/>
                  </a:lnTo>
                  <a:lnTo>
                    <a:pt x="146" y="225"/>
                  </a:lnTo>
                  <a:lnTo>
                    <a:pt x="148" y="225"/>
                  </a:lnTo>
                  <a:lnTo>
                    <a:pt x="148" y="225"/>
                  </a:lnTo>
                  <a:lnTo>
                    <a:pt x="149" y="225"/>
                  </a:lnTo>
                  <a:lnTo>
                    <a:pt x="149" y="229"/>
                  </a:lnTo>
                  <a:lnTo>
                    <a:pt x="153" y="233"/>
                  </a:lnTo>
                  <a:lnTo>
                    <a:pt x="157" y="237"/>
                  </a:lnTo>
                  <a:lnTo>
                    <a:pt x="163" y="238"/>
                  </a:lnTo>
                  <a:lnTo>
                    <a:pt x="169" y="240"/>
                  </a:lnTo>
                  <a:lnTo>
                    <a:pt x="174" y="242"/>
                  </a:lnTo>
                  <a:lnTo>
                    <a:pt x="178" y="242"/>
                  </a:lnTo>
                  <a:lnTo>
                    <a:pt x="184" y="242"/>
                  </a:lnTo>
                  <a:lnTo>
                    <a:pt x="184" y="242"/>
                  </a:lnTo>
                  <a:lnTo>
                    <a:pt x="184" y="242"/>
                  </a:lnTo>
                  <a:lnTo>
                    <a:pt x="186" y="242"/>
                  </a:lnTo>
                  <a:lnTo>
                    <a:pt x="186" y="242"/>
                  </a:lnTo>
                  <a:lnTo>
                    <a:pt x="186" y="242"/>
                  </a:lnTo>
                  <a:lnTo>
                    <a:pt x="188" y="242"/>
                  </a:lnTo>
                  <a:lnTo>
                    <a:pt x="188" y="242"/>
                  </a:lnTo>
                  <a:lnTo>
                    <a:pt x="188" y="242"/>
                  </a:lnTo>
                  <a:lnTo>
                    <a:pt x="190" y="242"/>
                  </a:lnTo>
                  <a:lnTo>
                    <a:pt x="192" y="242"/>
                  </a:lnTo>
                  <a:lnTo>
                    <a:pt x="194" y="242"/>
                  </a:lnTo>
                  <a:lnTo>
                    <a:pt x="196" y="242"/>
                  </a:lnTo>
                  <a:lnTo>
                    <a:pt x="197" y="242"/>
                  </a:lnTo>
                  <a:lnTo>
                    <a:pt x="199" y="240"/>
                  </a:lnTo>
                  <a:lnTo>
                    <a:pt x="201" y="240"/>
                  </a:lnTo>
                  <a:lnTo>
                    <a:pt x="203" y="238"/>
                  </a:lnTo>
                  <a:lnTo>
                    <a:pt x="205" y="238"/>
                  </a:lnTo>
                  <a:lnTo>
                    <a:pt x="205" y="238"/>
                  </a:lnTo>
                  <a:lnTo>
                    <a:pt x="207" y="237"/>
                  </a:lnTo>
                  <a:lnTo>
                    <a:pt x="209" y="237"/>
                  </a:lnTo>
                  <a:lnTo>
                    <a:pt x="211" y="235"/>
                  </a:lnTo>
                  <a:lnTo>
                    <a:pt x="213" y="235"/>
                  </a:lnTo>
                  <a:lnTo>
                    <a:pt x="215" y="233"/>
                  </a:lnTo>
                  <a:lnTo>
                    <a:pt x="217" y="233"/>
                  </a:lnTo>
                  <a:lnTo>
                    <a:pt x="220" y="235"/>
                  </a:lnTo>
                  <a:lnTo>
                    <a:pt x="222" y="237"/>
                  </a:lnTo>
                  <a:lnTo>
                    <a:pt x="224" y="240"/>
                  </a:lnTo>
                  <a:lnTo>
                    <a:pt x="226" y="244"/>
                  </a:lnTo>
                  <a:lnTo>
                    <a:pt x="226" y="250"/>
                  </a:lnTo>
                  <a:lnTo>
                    <a:pt x="228" y="254"/>
                  </a:lnTo>
                  <a:lnTo>
                    <a:pt x="228" y="260"/>
                  </a:lnTo>
                  <a:lnTo>
                    <a:pt x="230" y="261"/>
                  </a:lnTo>
                  <a:lnTo>
                    <a:pt x="232" y="263"/>
                  </a:lnTo>
                  <a:lnTo>
                    <a:pt x="234" y="263"/>
                  </a:lnTo>
                  <a:lnTo>
                    <a:pt x="236" y="263"/>
                  </a:lnTo>
                  <a:lnTo>
                    <a:pt x="240" y="265"/>
                  </a:lnTo>
                  <a:lnTo>
                    <a:pt x="242" y="265"/>
                  </a:lnTo>
                  <a:lnTo>
                    <a:pt x="245" y="265"/>
                  </a:lnTo>
                  <a:lnTo>
                    <a:pt x="247" y="265"/>
                  </a:lnTo>
                  <a:lnTo>
                    <a:pt x="251" y="265"/>
                  </a:lnTo>
                  <a:lnTo>
                    <a:pt x="259" y="267"/>
                  </a:lnTo>
                  <a:lnTo>
                    <a:pt x="267" y="267"/>
                  </a:lnTo>
                  <a:lnTo>
                    <a:pt x="272" y="269"/>
                  </a:lnTo>
                  <a:lnTo>
                    <a:pt x="278" y="269"/>
                  </a:lnTo>
                  <a:lnTo>
                    <a:pt x="284" y="271"/>
                  </a:lnTo>
                  <a:lnTo>
                    <a:pt x="291" y="273"/>
                  </a:lnTo>
                  <a:lnTo>
                    <a:pt x="299" y="273"/>
                  </a:lnTo>
                  <a:lnTo>
                    <a:pt x="307" y="273"/>
                  </a:lnTo>
                  <a:lnTo>
                    <a:pt x="307" y="271"/>
                  </a:lnTo>
                  <a:lnTo>
                    <a:pt x="307" y="267"/>
                  </a:lnTo>
                  <a:lnTo>
                    <a:pt x="307" y="265"/>
                  </a:lnTo>
                  <a:lnTo>
                    <a:pt x="307" y="263"/>
                  </a:lnTo>
                  <a:lnTo>
                    <a:pt x="307" y="261"/>
                  </a:lnTo>
                  <a:lnTo>
                    <a:pt x="307" y="260"/>
                  </a:lnTo>
                  <a:lnTo>
                    <a:pt x="307" y="260"/>
                  </a:lnTo>
                  <a:lnTo>
                    <a:pt x="307" y="258"/>
                  </a:lnTo>
                  <a:lnTo>
                    <a:pt x="309" y="256"/>
                  </a:lnTo>
                  <a:lnTo>
                    <a:pt x="309" y="252"/>
                  </a:lnTo>
                  <a:lnTo>
                    <a:pt x="311" y="250"/>
                  </a:lnTo>
                  <a:lnTo>
                    <a:pt x="315" y="248"/>
                  </a:lnTo>
                  <a:lnTo>
                    <a:pt x="316" y="246"/>
                  </a:lnTo>
                  <a:lnTo>
                    <a:pt x="320" y="244"/>
                  </a:lnTo>
                  <a:lnTo>
                    <a:pt x="322" y="242"/>
                  </a:lnTo>
                  <a:lnTo>
                    <a:pt x="326" y="240"/>
                  </a:lnTo>
                  <a:lnTo>
                    <a:pt x="326" y="235"/>
                  </a:lnTo>
                  <a:lnTo>
                    <a:pt x="322" y="235"/>
                  </a:lnTo>
                  <a:lnTo>
                    <a:pt x="320" y="233"/>
                  </a:lnTo>
                  <a:lnTo>
                    <a:pt x="318" y="231"/>
                  </a:lnTo>
                  <a:lnTo>
                    <a:pt x="318" y="229"/>
                  </a:lnTo>
                  <a:lnTo>
                    <a:pt x="318" y="227"/>
                  </a:lnTo>
                  <a:lnTo>
                    <a:pt x="318" y="223"/>
                  </a:lnTo>
                  <a:lnTo>
                    <a:pt x="316" y="221"/>
                  </a:lnTo>
                  <a:lnTo>
                    <a:pt x="316" y="219"/>
                  </a:lnTo>
                  <a:lnTo>
                    <a:pt x="313" y="217"/>
                  </a:lnTo>
                  <a:lnTo>
                    <a:pt x="309" y="215"/>
                  </a:lnTo>
                  <a:lnTo>
                    <a:pt x="303" y="212"/>
                  </a:lnTo>
                  <a:lnTo>
                    <a:pt x="299" y="206"/>
                  </a:lnTo>
                  <a:lnTo>
                    <a:pt x="293" y="200"/>
                  </a:lnTo>
                  <a:lnTo>
                    <a:pt x="290" y="196"/>
                  </a:lnTo>
                  <a:lnTo>
                    <a:pt x="288" y="190"/>
                  </a:lnTo>
                  <a:lnTo>
                    <a:pt x="286" y="189"/>
                  </a:lnTo>
                  <a:lnTo>
                    <a:pt x="286" y="185"/>
                  </a:lnTo>
                  <a:lnTo>
                    <a:pt x="288" y="181"/>
                  </a:lnTo>
                  <a:lnTo>
                    <a:pt x="288" y="179"/>
                  </a:lnTo>
                  <a:lnTo>
                    <a:pt x="290" y="175"/>
                  </a:lnTo>
                  <a:lnTo>
                    <a:pt x="291" y="173"/>
                  </a:lnTo>
                  <a:lnTo>
                    <a:pt x="293" y="171"/>
                  </a:lnTo>
                  <a:lnTo>
                    <a:pt x="293" y="167"/>
                  </a:lnTo>
                  <a:lnTo>
                    <a:pt x="293" y="164"/>
                  </a:lnTo>
                  <a:lnTo>
                    <a:pt x="293" y="162"/>
                  </a:lnTo>
                  <a:lnTo>
                    <a:pt x="293" y="158"/>
                  </a:lnTo>
                  <a:lnTo>
                    <a:pt x="291" y="158"/>
                  </a:lnTo>
                  <a:lnTo>
                    <a:pt x="290" y="156"/>
                  </a:lnTo>
                  <a:lnTo>
                    <a:pt x="288" y="156"/>
                  </a:lnTo>
                  <a:lnTo>
                    <a:pt x="284" y="156"/>
                  </a:lnTo>
                  <a:lnTo>
                    <a:pt x="282" y="156"/>
                  </a:lnTo>
                  <a:lnTo>
                    <a:pt x="280" y="156"/>
                  </a:lnTo>
                  <a:lnTo>
                    <a:pt x="276" y="154"/>
                  </a:lnTo>
                  <a:lnTo>
                    <a:pt x="272" y="150"/>
                  </a:lnTo>
                  <a:lnTo>
                    <a:pt x="270" y="144"/>
                  </a:lnTo>
                  <a:lnTo>
                    <a:pt x="268" y="139"/>
                  </a:lnTo>
                  <a:lnTo>
                    <a:pt x="268" y="131"/>
                  </a:lnTo>
                  <a:lnTo>
                    <a:pt x="267" y="123"/>
                  </a:lnTo>
                  <a:lnTo>
                    <a:pt x="267" y="118"/>
                  </a:lnTo>
                  <a:lnTo>
                    <a:pt x="267" y="116"/>
                  </a:lnTo>
                  <a:lnTo>
                    <a:pt x="265" y="116"/>
                  </a:lnTo>
                  <a:lnTo>
                    <a:pt x="265" y="114"/>
                  </a:lnTo>
                  <a:lnTo>
                    <a:pt x="263" y="114"/>
                  </a:lnTo>
                  <a:lnTo>
                    <a:pt x="263" y="114"/>
                  </a:lnTo>
                  <a:lnTo>
                    <a:pt x="263" y="112"/>
                  </a:lnTo>
                  <a:lnTo>
                    <a:pt x="261" y="112"/>
                  </a:lnTo>
                  <a:lnTo>
                    <a:pt x="261" y="110"/>
                  </a:lnTo>
                  <a:lnTo>
                    <a:pt x="261" y="110"/>
                  </a:lnTo>
                  <a:lnTo>
                    <a:pt x="261" y="108"/>
                  </a:lnTo>
                  <a:lnTo>
                    <a:pt x="261" y="106"/>
                  </a:lnTo>
                  <a:lnTo>
                    <a:pt x="263" y="104"/>
                  </a:lnTo>
                  <a:lnTo>
                    <a:pt x="265" y="102"/>
                  </a:lnTo>
                  <a:lnTo>
                    <a:pt x="267" y="100"/>
                  </a:lnTo>
                  <a:lnTo>
                    <a:pt x="267" y="98"/>
                  </a:lnTo>
                  <a:lnTo>
                    <a:pt x="268" y="96"/>
                  </a:lnTo>
                  <a:lnTo>
                    <a:pt x="268" y="94"/>
                  </a:lnTo>
                  <a:lnTo>
                    <a:pt x="268" y="93"/>
                  </a:lnTo>
                  <a:lnTo>
                    <a:pt x="270" y="91"/>
                  </a:lnTo>
                  <a:lnTo>
                    <a:pt x="270" y="91"/>
                  </a:lnTo>
                  <a:lnTo>
                    <a:pt x="270" y="89"/>
                  </a:lnTo>
                  <a:lnTo>
                    <a:pt x="270" y="89"/>
                  </a:lnTo>
                  <a:lnTo>
                    <a:pt x="270" y="87"/>
                  </a:lnTo>
                  <a:lnTo>
                    <a:pt x="270" y="87"/>
                  </a:lnTo>
                  <a:lnTo>
                    <a:pt x="270" y="83"/>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53" name="Freeform 307"/>
            <p:cNvSpPr>
              <a:spLocks/>
            </p:cNvSpPr>
            <p:nvPr/>
          </p:nvSpPr>
          <p:spPr bwMode="auto">
            <a:xfrm>
              <a:off x="3211" y="1899"/>
              <a:ext cx="346" cy="320"/>
            </a:xfrm>
            <a:custGeom>
              <a:avLst/>
              <a:gdLst>
                <a:gd name="T0" fmla="*/ 263 w 346"/>
                <a:gd name="T1" fmla="*/ 137 h 294"/>
                <a:gd name="T2" fmla="*/ 263 w 346"/>
                <a:gd name="T3" fmla="*/ 129 h 294"/>
                <a:gd name="T4" fmla="*/ 259 w 346"/>
                <a:gd name="T5" fmla="*/ 118 h 294"/>
                <a:gd name="T6" fmla="*/ 253 w 346"/>
                <a:gd name="T7" fmla="*/ 110 h 294"/>
                <a:gd name="T8" fmla="*/ 229 w 346"/>
                <a:gd name="T9" fmla="*/ 93 h 294"/>
                <a:gd name="T10" fmla="*/ 215 w 346"/>
                <a:gd name="T11" fmla="*/ 79 h 294"/>
                <a:gd name="T12" fmla="*/ 213 w 346"/>
                <a:gd name="T13" fmla="*/ 73 h 294"/>
                <a:gd name="T14" fmla="*/ 211 w 346"/>
                <a:gd name="T15" fmla="*/ 66 h 294"/>
                <a:gd name="T16" fmla="*/ 204 w 346"/>
                <a:gd name="T17" fmla="*/ 64 h 294"/>
                <a:gd name="T18" fmla="*/ 196 w 346"/>
                <a:gd name="T19" fmla="*/ 60 h 294"/>
                <a:gd name="T20" fmla="*/ 181 w 346"/>
                <a:gd name="T21" fmla="*/ 58 h 294"/>
                <a:gd name="T22" fmla="*/ 173 w 346"/>
                <a:gd name="T23" fmla="*/ 58 h 294"/>
                <a:gd name="T24" fmla="*/ 165 w 346"/>
                <a:gd name="T25" fmla="*/ 58 h 294"/>
                <a:gd name="T26" fmla="*/ 156 w 346"/>
                <a:gd name="T27" fmla="*/ 60 h 294"/>
                <a:gd name="T28" fmla="*/ 148 w 346"/>
                <a:gd name="T29" fmla="*/ 56 h 294"/>
                <a:gd name="T30" fmla="*/ 142 w 346"/>
                <a:gd name="T31" fmla="*/ 52 h 294"/>
                <a:gd name="T32" fmla="*/ 134 w 346"/>
                <a:gd name="T33" fmla="*/ 35 h 294"/>
                <a:gd name="T34" fmla="*/ 117 w 346"/>
                <a:gd name="T35" fmla="*/ 22 h 294"/>
                <a:gd name="T36" fmla="*/ 94 w 346"/>
                <a:gd name="T37" fmla="*/ 14 h 294"/>
                <a:gd name="T38" fmla="*/ 73 w 346"/>
                <a:gd name="T39" fmla="*/ 4 h 294"/>
                <a:gd name="T40" fmla="*/ 56 w 346"/>
                <a:gd name="T41" fmla="*/ 4 h 294"/>
                <a:gd name="T42" fmla="*/ 42 w 346"/>
                <a:gd name="T43" fmla="*/ 14 h 294"/>
                <a:gd name="T44" fmla="*/ 42 w 346"/>
                <a:gd name="T45" fmla="*/ 25 h 294"/>
                <a:gd name="T46" fmla="*/ 48 w 346"/>
                <a:gd name="T47" fmla="*/ 33 h 294"/>
                <a:gd name="T48" fmla="*/ 42 w 346"/>
                <a:gd name="T49" fmla="*/ 43 h 294"/>
                <a:gd name="T50" fmla="*/ 25 w 346"/>
                <a:gd name="T51" fmla="*/ 54 h 294"/>
                <a:gd name="T52" fmla="*/ 12 w 346"/>
                <a:gd name="T53" fmla="*/ 54 h 294"/>
                <a:gd name="T54" fmla="*/ 4 w 346"/>
                <a:gd name="T55" fmla="*/ 52 h 294"/>
                <a:gd name="T56" fmla="*/ 0 w 346"/>
                <a:gd name="T57" fmla="*/ 60 h 294"/>
                <a:gd name="T58" fmla="*/ 2 w 346"/>
                <a:gd name="T59" fmla="*/ 81 h 294"/>
                <a:gd name="T60" fmla="*/ 16 w 346"/>
                <a:gd name="T61" fmla="*/ 98 h 294"/>
                <a:gd name="T62" fmla="*/ 27 w 346"/>
                <a:gd name="T63" fmla="*/ 119 h 294"/>
                <a:gd name="T64" fmla="*/ 37 w 346"/>
                <a:gd name="T65" fmla="*/ 129 h 294"/>
                <a:gd name="T66" fmla="*/ 42 w 346"/>
                <a:gd name="T67" fmla="*/ 141 h 294"/>
                <a:gd name="T68" fmla="*/ 56 w 346"/>
                <a:gd name="T69" fmla="*/ 154 h 294"/>
                <a:gd name="T70" fmla="*/ 71 w 346"/>
                <a:gd name="T71" fmla="*/ 177 h 294"/>
                <a:gd name="T72" fmla="*/ 81 w 346"/>
                <a:gd name="T73" fmla="*/ 208 h 294"/>
                <a:gd name="T74" fmla="*/ 104 w 346"/>
                <a:gd name="T75" fmla="*/ 233 h 294"/>
                <a:gd name="T76" fmla="*/ 119 w 346"/>
                <a:gd name="T77" fmla="*/ 262 h 294"/>
                <a:gd name="T78" fmla="*/ 136 w 346"/>
                <a:gd name="T79" fmla="*/ 287 h 294"/>
                <a:gd name="T80" fmla="*/ 152 w 346"/>
                <a:gd name="T81" fmla="*/ 290 h 294"/>
                <a:gd name="T82" fmla="*/ 154 w 346"/>
                <a:gd name="T83" fmla="*/ 283 h 294"/>
                <a:gd name="T84" fmla="*/ 156 w 346"/>
                <a:gd name="T85" fmla="*/ 273 h 294"/>
                <a:gd name="T86" fmla="*/ 161 w 346"/>
                <a:gd name="T87" fmla="*/ 269 h 294"/>
                <a:gd name="T88" fmla="*/ 175 w 346"/>
                <a:gd name="T89" fmla="*/ 271 h 294"/>
                <a:gd name="T90" fmla="*/ 192 w 346"/>
                <a:gd name="T91" fmla="*/ 277 h 294"/>
                <a:gd name="T92" fmla="*/ 205 w 346"/>
                <a:gd name="T93" fmla="*/ 275 h 294"/>
                <a:gd name="T94" fmla="*/ 219 w 346"/>
                <a:gd name="T95" fmla="*/ 256 h 294"/>
                <a:gd name="T96" fmla="*/ 323 w 346"/>
                <a:gd name="T97" fmla="*/ 231 h 294"/>
                <a:gd name="T98" fmla="*/ 282 w 346"/>
                <a:gd name="T99" fmla="*/ 17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46" h="294">
                  <a:moveTo>
                    <a:pt x="265" y="141"/>
                  </a:moveTo>
                  <a:lnTo>
                    <a:pt x="265" y="139"/>
                  </a:lnTo>
                  <a:lnTo>
                    <a:pt x="263" y="139"/>
                  </a:lnTo>
                  <a:lnTo>
                    <a:pt x="263" y="137"/>
                  </a:lnTo>
                  <a:lnTo>
                    <a:pt x="263" y="137"/>
                  </a:lnTo>
                  <a:lnTo>
                    <a:pt x="263" y="133"/>
                  </a:lnTo>
                  <a:lnTo>
                    <a:pt x="263" y="131"/>
                  </a:lnTo>
                  <a:lnTo>
                    <a:pt x="263" y="129"/>
                  </a:lnTo>
                  <a:lnTo>
                    <a:pt x="263" y="125"/>
                  </a:lnTo>
                  <a:lnTo>
                    <a:pt x="263" y="123"/>
                  </a:lnTo>
                  <a:lnTo>
                    <a:pt x="261" y="121"/>
                  </a:lnTo>
                  <a:lnTo>
                    <a:pt x="259" y="118"/>
                  </a:lnTo>
                  <a:lnTo>
                    <a:pt x="257" y="116"/>
                  </a:lnTo>
                  <a:lnTo>
                    <a:pt x="255" y="114"/>
                  </a:lnTo>
                  <a:lnTo>
                    <a:pt x="253" y="112"/>
                  </a:lnTo>
                  <a:lnTo>
                    <a:pt x="253" y="110"/>
                  </a:lnTo>
                  <a:lnTo>
                    <a:pt x="253" y="108"/>
                  </a:lnTo>
                  <a:lnTo>
                    <a:pt x="244" y="102"/>
                  </a:lnTo>
                  <a:lnTo>
                    <a:pt x="236" y="96"/>
                  </a:lnTo>
                  <a:lnTo>
                    <a:pt x="229" y="93"/>
                  </a:lnTo>
                  <a:lnTo>
                    <a:pt x="225" y="89"/>
                  </a:lnTo>
                  <a:lnTo>
                    <a:pt x="221" y="85"/>
                  </a:lnTo>
                  <a:lnTo>
                    <a:pt x="219" y="81"/>
                  </a:lnTo>
                  <a:lnTo>
                    <a:pt x="215" y="79"/>
                  </a:lnTo>
                  <a:lnTo>
                    <a:pt x="213" y="77"/>
                  </a:lnTo>
                  <a:lnTo>
                    <a:pt x="213" y="77"/>
                  </a:lnTo>
                  <a:lnTo>
                    <a:pt x="213" y="75"/>
                  </a:lnTo>
                  <a:lnTo>
                    <a:pt x="213" y="73"/>
                  </a:lnTo>
                  <a:lnTo>
                    <a:pt x="213" y="71"/>
                  </a:lnTo>
                  <a:lnTo>
                    <a:pt x="213" y="70"/>
                  </a:lnTo>
                  <a:lnTo>
                    <a:pt x="211" y="68"/>
                  </a:lnTo>
                  <a:lnTo>
                    <a:pt x="211" y="66"/>
                  </a:lnTo>
                  <a:lnTo>
                    <a:pt x="211" y="64"/>
                  </a:lnTo>
                  <a:lnTo>
                    <a:pt x="209" y="64"/>
                  </a:lnTo>
                  <a:lnTo>
                    <a:pt x="205" y="64"/>
                  </a:lnTo>
                  <a:lnTo>
                    <a:pt x="204" y="64"/>
                  </a:lnTo>
                  <a:lnTo>
                    <a:pt x="202" y="64"/>
                  </a:lnTo>
                  <a:lnTo>
                    <a:pt x="200" y="62"/>
                  </a:lnTo>
                  <a:lnTo>
                    <a:pt x="198" y="62"/>
                  </a:lnTo>
                  <a:lnTo>
                    <a:pt x="196" y="60"/>
                  </a:lnTo>
                  <a:lnTo>
                    <a:pt x="194" y="60"/>
                  </a:lnTo>
                  <a:lnTo>
                    <a:pt x="188" y="58"/>
                  </a:lnTo>
                  <a:lnTo>
                    <a:pt x="182" y="58"/>
                  </a:lnTo>
                  <a:lnTo>
                    <a:pt x="181" y="58"/>
                  </a:lnTo>
                  <a:lnTo>
                    <a:pt x="179" y="58"/>
                  </a:lnTo>
                  <a:lnTo>
                    <a:pt x="177" y="58"/>
                  </a:lnTo>
                  <a:lnTo>
                    <a:pt x="175" y="58"/>
                  </a:lnTo>
                  <a:lnTo>
                    <a:pt x="173" y="58"/>
                  </a:lnTo>
                  <a:lnTo>
                    <a:pt x="169" y="60"/>
                  </a:lnTo>
                  <a:lnTo>
                    <a:pt x="169" y="58"/>
                  </a:lnTo>
                  <a:lnTo>
                    <a:pt x="167" y="58"/>
                  </a:lnTo>
                  <a:lnTo>
                    <a:pt x="165" y="58"/>
                  </a:lnTo>
                  <a:lnTo>
                    <a:pt x="163" y="58"/>
                  </a:lnTo>
                  <a:lnTo>
                    <a:pt x="161" y="58"/>
                  </a:lnTo>
                  <a:lnTo>
                    <a:pt x="158" y="60"/>
                  </a:lnTo>
                  <a:lnTo>
                    <a:pt x="156" y="60"/>
                  </a:lnTo>
                  <a:lnTo>
                    <a:pt x="154" y="60"/>
                  </a:lnTo>
                  <a:lnTo>
                    <a:pt x="152" y="58"/>
                  </a:lnTo>
                  <a:lnTo>
                    <a:pt x="150" y="56"/>
                  </a:lnTo>
                  <a:lnTo>
                    <a:pt x="148" y="56"/>
                  </a:lnTo>
                  <a:lnTo>
                    <a:pt x="146" y="54"/>
                  </a:lnTo>
                  <a:lnTo>
                    <a:pt x="144" y="54"/>
                  </a:lnTo>
                  <a:lnTo>
                    <a:pt x="144" y="52"/>
                  </a:lnTo>
                  <a:lnTo>
                    <a:pt x="142" y="52"/>
                  </a:lnTo>
                  <a:lnTo>
                    <a:pt x="142" y="50"/>
                  </a:lnTo>
                  <a:lnTo>
                    <a:pt x="140" y="45"/>
                  </a:lnTo>
                  <a:lnTo>
                    <a:pt x="138" y="39"/>
                  </a:lnTo>
                  <a:lnTo>
                    <a:pt x="134" y="35"/>
                  </a:lnTo>
                  <a:lnTo>
                    <a:pt x="133" y="31"/>
                  </a:lnTo>
                  <a:lnTo>
                    <a:pt x="129" y="27"/>
                  </a:lnTo>
                  <a:lnTo>
                    <a:pt x="125" y="24"/>
                  </a:lnTo>
                  <a:lnTo>
                    <a:pt x="117" y="22"/>
                  </a:lnTo>
                  <a:lnTo>
                    <a:pt x="110" y="20"/>
                  </a:lnTo>
                  <a:lnTo>
                    <a:pt x="102" y="18"/>
                  </a:lnTo>
                  <a:lnTo>
                    <a:pt x="98" y="16"/>
                  </a:lnTo>
                  <a:lnTo>
                    <a:pt x="94" y="14"/>
                  </a:lnTo>
                  <a:lnTo>
                    <a:pt x="90" y="12"/>
                  </a:lnTo>
                  <a:lnTo>
                    <a:pt x="85" y="10"/>
                  </a:lnTo>
                  <a:lnTo>
                    <a:pt x="81" y="6"/>
                  </a:lnTo>
                  <a:lnTo>
                    <a:pt x="73" y="4"/>
                  </a:lnTo>
                  <a:lnTo>
                    <a:pt x="65" y="0"/>
                  </a:lnTo>
                  <a:lnTo>
                    <a:pt x="63" y="2"/>
                  </a:lnTo>
                  <a:lnTo>
                    <a:pt x="60" y="2"/>
                  </a:lnTo>
                  <a:lnTo>
                    <a:pt x="56" y="4"/>
                  </a:lnTo>
                  <a:lnTo>
                    <a:pt x="52" y="6"/>
                  </a:lnTo>
                  <a:lnTo>
                    <a:pt x="48" y="8"/>
                  </a:lnTo>
                  <a:lnTo>
                    <a:pt x="44" y="10"/>
                  </a:lnTo>
                  <a:lnTo>
                    <a:pt x="42" y="14"/>
                  </a:lnTo>
                  <a:lnTo>
                    <a:pt x="42" y="18"/>
                  </a:lnTo>
                  <a:lnTo>
                    <a:pt x="42" y="20"/>
                  </a:lnTo>
                  <a:lnTo>
                    <a:pt x="42" y="24"/>
                  </a:lnTo>
                  <a:lnTo>
                    <a:pt x="42" y="25"/>
                  </a:lnTo>
                  <a:lnTo>
                    <a:pt x="44" y="27"/>
                  </a:lnTo>
                  <a:lnTo>
                    <a:pt x="44" y="29"/>
                  </a:lnTo>
                  <a:lnTo>
                    <a:pt x="46" y="31"/>
                  </a:lnTo>
                  <a:lnTo>
                    <a:pt x="48" y="33"/>
                  </a:lnTo>
                  <a:lnTo>
                    <a:pt x="50" y="33"/>
                  </a:lnTo>
                  <a:lnTo>
                    <a:pt x="48" y="37"/>
                  </a:lnTo>
                  <a:lnTo>
                    <a:pt x="46" y="39"/>
                  </a:lnTo>
                  <a:lnTo>
                    <a:pt x="42" y="43"/>
                  </a:lnTo>
                  <a:lnTo>
                    <a:pt x="39" y="47"/>
                  </a:lnTo>
                  <a:lnTo>
                    <a:pt x="33" y="50"/>
                  </a:lnTo>
                  <a:lnTo>
                    <a:pt x="29" y="52"/>
                  </a:lnTo>
                  <a:lnTo>
                    <a:pt x="25" y="54"/>
                  </a:lnTo>
                  <a:lnTo>
                    <a:pt x="21" y="56"/>
                  </a:lnTo>
                  <a:lnTo>
                    <a:pt x="17" y="56"/>
                  </a:lnTo>
                  <a:lnTo>
                    <a:pt x="16" y="54"/>
                  </a:lnTo>
                  <a:lnTo>
                    <a:pt x="12" y="54"/>
                  </a:lnTo>
                  <a:lnTo>
                    <a:pt x="10" y="54"/>
                  </a:lnTo>
                  <a:lnTo>
                    <a:pt x="8" y="54"/>
                  </a:lnTo>
                  <a:lnTo>
                    <a:pt x="6" y="52"/>
                  </a:lnTo>
                  <a:lnTo>
                    <a:pt x="4" y="52"/>
                  </a:lnTo>
                  <a:lnTo>
                    <a:pt x="2" y="52"/>
                  </a:lnTo>
                  <a:lnTo>
                    <a:pt x="2" y="52"/>
                  </a:lnTo>
                  <a:lnTo>
                    <a:pt x="2" y="56"/>
                  </a:lnTo>
                  <a:lnTo>
                    <a:pt x="0" y="60"/>
                  </a:lnTo>
                  <a:lnTo>
                    <a:pt x="0" y="66"/>
                  </a:lnTo>
                  <a:lnTo>
                    <a:pt x="0" y="71"/>
                  </a:lnTo>
                  <a:lnTo>
                    <a:pt x="0" y="77"/>
                  </a:lnTo>
                  <a:lnTo>
                    <a:pt x="2" y="81"/>
                  </a:lnTo>
                  <a:lnTo>
                    <a:pt x="6" y="83"/>
                  </a:lnTo>
                  <a:lnTo>
                    <a:pt x="10" y="89"/>
                  </a:lnTo>
                  <a:lnTo>
                    <a:pt x="12" y="93"/>
                  </a:lnTo>
                  <a:lnTo>
                    <a:pt x="16" y="98"/>
                  </a:lnTo>
                  <a:lnTo>
                    <a:pt x="19" y="102"/>
                  </a:lnTo>
                  <a:lnTo>
                    <a:pt x="23" y="108"/>
                  </a:lnTo>
                  <a:lnTo>
                    <a:pt x="25" y="114"/>
                  </a:lnTo>
                  <a:lnTo>
                    <a:pt x="27" y="119"/>
                  </a:lnTo>
                  <a:lnTo>
                    <a:pt x="29" y="125"/>
                  </a:lnTo>
                  <a:lnTo>
                    <a:pt x="33" y="127"/>
                  </a:lnTo>
                  <a:lnTo>
                    <a:pt x="35" y="127"/>
                  </a:lnTo>
                  <a:lnTo>
                    <a:pt x="37" y="129"/>
                  </a:lnTo>
                  <a:lnTo>
                    <a:pt x="39" y="131"/>
                  </a:lnTo>
                  <a:lnTo>
                    <a:pt x="39" y="133"/>
                  </a:lnTo>
                  <a:lnTo>
                    <a:pt x="40" y="137"/>
                  </a:lnTo>
                  <a:lnTo>
                    <a:pt x="42" y="141"/>
                  </a:lnTo>
                  <a:lnTo>
                    <a:pt x="44" y="144"/>
                  </a:lnTo>
                  <a:lnTo>
                    <a:pt x="48" y="146"/>
                  </a:lnTo>
                  <a:lnTo>
                    <a:pt x="52" y="150"/>
                  </a:lnTo>
                  <a:lnTo>
                    <a:pt x="56" y="154"/>
                  </a:lnTo>
                  <a:lnTo>
                    <a:pt x="62" y="160"/>
                  </a:lnTo>
                  <a:lnTo>
                    <a:pt x="65" y="166"/>
                  </a:lnTo>
                  <a:lnTo>
                    <a:pt x="69" y="171"/>
                  </a:lnTo>
                  <a:lnTo>
                    <a:pt x="71" y="177"/>
                  </a:lnTo>
                  <a:lnTo>
                    <a:pt x="71" y="183"/>
                  </a:lnTo>
                  <a:lnTo>
                    <a:pt x="73" y="192"/>
                  </a:lnTo>
                  <a:lnTo>
                    <a:pt x="75" y="200"/>
                  </a:lnTo>
                  <a:lnTo>
                    <a:pt x="81" y="208"/>
                  </a:lnTo>
                  <a:lnTo>
                    <a:pt x="87" y="214"/>
                  </a:lnTo>
                  <a:lnTo>
                    <a:pt x="92" y="219"/>
                  </a:lnTo>
                  <a:lnTo>
                    <a:pt x="98" y="225"/>
                  </a:lnTo>
                  <a:lnTo>
                    <a:pt x="104" y="233"/>
                  </a:lnTo>
                  <a:lnTo>
                    <a:pt x="108" y="240"/>
                  </a:lnTo>
                  <a:lnTo>
                    <a:pt x="110" y="248"/>
                  </a:lnTo>
                  <a:lnTo>
                    <a:pt x="113" y="254"/>
                  </a:lnTo>
                  <a:lnTo>
                    <a:pt x="119" y="262"/>
                  </a:lnTo>
                  <a:lnTo>
                    <a:pt x="123" y="267"/>
                  </a:lnTo>
                  <a:lnTo>
                    <a:pt x="129" y="273"/>
                  </a:lnTo>
                  <a:lnTo>
                    <a:pt x="133" y="279"/>
                  </a:lnTo>
                  <a:lnTo>
                    <a:pt x="136" y="287"/>
                  </a:lnTo>
                  <a:lnTo>
                    <a:pt x="140" y="294"/>
                  </a:lnTo>
                  <a:lnTo>
                    <a:pt x="148" y="294"/>
                  </a:lnTo>
                  <a:lnTo>
                    <a:pt x="150" y="292"/>
                  </a:lnTo>
                  <a:lnTo>
                    <a:pt x="152" y="290"/>
                  </a:lnTo>
                  <a:lnTo>
                    <a:pt x="152" y="288"/>
                  </a:lnTo>
                  <a:lnTo>
                    <a:pt x="154" y="287"/>
                  </a:lnTo>
                  <a:lnTo>
                    <a:pt x="154" y="285"/>
                  </a:lnTo>
                  <a:lnTo>
                    <a:pt x="154" y="283"/>
                  </a:lnTo>
                  <a:lnTo>
                    <a:pt x="154" y="281"/>
                  </a:lnTo>
                  <a:lnTo>
                    <a:pt x="154" y="277"/>
                  </a:lnTo>
                  <a:lnTo>
                    <a:pt x="154" y="275"/>
                  </a:lnTo>
                  <a:lnTo>
                    <a:pt x="156" y="273"/>
                  </a:lnTo>
                  <a:lnTo>
                    <a:pt x="156" y="271"/>
                  </a:lnTo>
                  <a:lnTo>
                    <a:pt x="158" y="271"/>
                  </a:lnTo>
                  <a:lnTo>
                    <a:pt x="159" y="271"/>
                  </a:lnTo>
                  <a:lnTo>
                    <a:pt x="161" y="269"/>
                  </a:lnTo>
                  <a:lnTo>
                    <a:pt x="161" y="269"/>
                  </a:lnTo>
                  <a:lnTo>
                    <a:pt x="163" y="269"/>
                  </a:lnTo>
                  <a:lnTo>
                    <a:pt x="171" y="269"/>
                  </a:lnTo>
                  <a:lnTo>
                    <a:pt x="175" y="271"/>
                  </a:lnTo>
                  <a:lnTo>
                    <a:pt x="181" y="271"/>
                  </a:lnTo>
                  <a:lnTo>
                    <a:pt x="184" y="273"/>
                  </a:lnTo>
                  <a:lnTo>
                    <a:pt x="188" y="275"/>
                  </a:lnTo>
                  <a:lnTo>
                    <a:pt x="192" y="277"/>
                  </a:lnTo>
                  <a:lnTo>
                    <a:pt x="196" y="281"/>
                  </a:lnTo>
                  <a:lnTo>
                    <a:pt x="200" y="283"/>
                  </a:lnTo>
                  <a:lnTo>
                    <a:pt x="202" y="279"/>
                  </a:lnTo>
                  <a:lnTo>
                    <a:pt x="205" y="275"/>
                  </a:lnTo>
                  <a:lnTo>
                    <a:pt x="209" y="269"/>
                  </a:lnTo>
                  <a:lnTo>
                    <a:pt x="213" y="263"/>
                  </a:lnTo>
                  <a:lnTo>
                    <a:pt x="217" y="260"/>
                  </a:lnTo>
                  <a:lnTo>
                    <a:pt x="219" y="256"/>
                  </a:lnTo>
                  <a:lnTo>
                    <a:pt x="223" y="252"/>
                  </a:lnTo>
                  <a:lnTo>
                    <a:pt x="223" y="252"/>
                  </a:lnTo>
                  <a:lnTo>
                    <a:pt x="292" y="239"/>
                  </a:lnTo>
                  <a:lnTo>
                    <a:pt x="323" y="231"/>
                  </a:lnTo>
                  <a:lnTo>
                    <a:pt x="346" y="183"/>
                  </a:lnTo>
                  <a:lnTo>
                    <a:pt x="338" y="169"/>
                  </a:lnTo>
                  <a:lnTo>
                    <a:pt x="330" y="177"/>
                  </a:lnTo>
                  <a:lnTo>
                    <a:pt x="282" y="171"/>
                  </a:lnTo>
                  <a:lnTo>
                    <a:pt x="265" y="144"/>
                  </a:lnTo>
                  <a:lnTo>
                    <a:pt x="265" y="141"/>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54" name="Freeform 308"/>
            <p:cNvSpPr>
              <a:spLocks/>
            </p:cNvSpPr>
            <p:nvPr/>
          </p:nvSpPr>
          <p:spPr bwMode="auto">
            <a:xfrm>
              <a:off x="3503" y="2037"/>
              <a:ext cx="111" cy="172"/>
            </a:xfrm>
            <a:custGeom>
              <a:avLst/>
              <a:gdLst>
                <a:gd name="T0" fmla="*/ 57 w 111"/>
                <a:gd name="T1" fmla="*/ 4 h 158"/>
                <a:gd name="T2" fmla="*/ 59 w 111"/>
                <a:gd name="T3" fmla="*/ 14 h 158"/>
                <a:gd name="T4" fmla="*/ 63 w 111"/>
                <a:gd name="T5" fmla="*/ 21 h 158"/>
                <a:gd name="T6" fmla="*/ 71 w 111"/>
                <a:gd name="T7" fmla="*/ 29 h 158"/>
                <a:gd name="T8" fmla="*/ 80 w 111"/>
                <a:gd name="T9" fmla="*/ 31 h 158"/>
                <a:gd name="T10" fmla="*/ 94 w 111"/>
                <a:gd name="T11" fmla="*/ 35 h 158"/>
                <a:gd name="T12" fmla="*/ 103 w 111"/>
                <a:gd name="T13" fmla="*/ 39 h 158"/>
                <a:gd name="T14" fmla="*/ 111 w 111"/>
                <a:gd name="T15" fmla="*/ 44 h 158"/>
                <a:gd name="T16" fmla="*/ 109 w 111"/>
                <a:gd name="T17" fmla="*/ 58 h 158"/>
                <a:gd name="T18" fmla="*/ 103 w 111"/>
                <a:gd name="T19" fmla="*/ 75 h 158"/>
                <a:gd name="T20" fmla="*/ 94 w 111"/>
                <a:gd name="T21" fmla="*/ 88 h 158"/>
                <a:gd name="T22" fmla="*/ 86 w 111"/>
                <a:gd name="T23" fmla="*/ 106 h 158"/>
                <a:gd name="T24" fmla="*/ 82 w 111"/>
                <a:gd name="T25" fmla="*/ 115 h 158"/>
                <a:gd name="T26" fmla="*/ 75 w 111"/>
                <a:gd name="T27" fmla="*/ 119 h 158"/>
                <a:gd name="T28" fmla="*/ 67 w 111"/>
                <a:gd name="T29" fmla="*/ 123 h 158"/>
                <a:gd name="T30" fmla="*/ 63 w 111"/>
                <a:gd name="T31" fmla="*/ 129 h 158"/>
                <a:gd name="T32" fmla="*/ 63 w 111"/>
                <a:gd name="T33" fmla="*/ 133 h 158"/>
                <a:gd name="T34" fmla="*/ 57 w 111"/>
                <a:gd name="T35" fmla="*/ 135 h 158"/>
                <a:gd name="T36" fmla="*/ 54 w 111"/>
                <a:gd name="T37" fmla="*/ 136 h 158"/>
                <a:gd name="T38" fmla="*/ 48 w 111"/>
                <a:gd name="T39" fmla="*/ 138 h 158"/>
                <a:gd name="T40" fmla="*/ 46 w 111"/>
                <a:gd name="T41" fmla="*/ 144 h 158"/>
                <a:gd name="T42" fmla="*/ 38 w 111"/>
                <a:gd name="T43" fmla="*/ 150 h 158"/>
                <a:gd name="T44" fmla="*/ 29 w 111"/>
                <a:gd name="T45" fmla="*/ 152 h 158"/>
                <a:gd name="T46" fmla="*/ 17 w 111"/>
                <a:gd name="T47" fmla="*/ 156 h 158"/>
                <a:gd name="T48" fmla="*/ 13 w 111"/>
                <a:gd name="T49" fmla="*/ 156 h 158"/>
                <a:gd name="T50" fmla="*/ 11 w 111"/>
                <a:gd name="T51" fmla="*/ 154 h 158"/>
                <a:gd name="T52" fmla="*/ 9 w 111"/>
                <a:gd name="T53" fmla="*/ 152 h 158"/>
                <a:gd name="T54" fmla="*/ 8 w 111"/>
                <a:gd name="T55" fmla="*/ 150 h 158"/>
                <a:gd name="T56" fmla="*/ 8 w 111"/>
                <a:gd name="T57" fmla="*/ 144 h 158"/>
                <a:gd name="T58" fmla="*/ 6 w 111"/>
                <a:gd name="T59" fmla="*/ 136 h 158"/>
                <a:gd name="T60" fmla="*/ 4 w 111"/>
                <a:gd name="T61" fmla="*/ 131 h 158"/>
                <a:gd name="T62" fmla="*/ 2 w 111"/>
                <a:gd name="T63" fmla="*/ 125 h 158"/>
                <a:gd name="T64" fmla="*/ 0 w 111"/>
                <a:gd name="T65" fmla="*/ 112 h 158"/>
                <a:gd name="T66" fmla="*/ 54 w 111"/>
                <a:gd name="T67" fmla="*/ 56 h 158"/>
                <a:gd name="T68" fmla="*/ 55 w 111"/>
                <a:gd name="T69"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1" h="158">
                  <a:moveTo>
                    <a:pt x="55" y="0"/>
                  </a:moveTo>
                  <a:lnTo>
                    <a:pt x="57" y="4"/>
                  </a:lnTo>
                  <a:lnTo>
                    <a:pt x="57" y="10"/>
                  </a:lnTo>
                  <a:lnTo>
                    <a:pt x="59" y="14"/>
                  </a:lnTo>
                  <a:lnTo>
                    <a:pt x="61" y="17"/>
                  </a:lnTo>
                  <a:lnTo>
                    <a:pt x="63" y="21"/>
                  </a:lnTo>
                  <a:lnTo>
                    <a:pt x="67" y="25"/>
                  </a:lnTo>
                  <a:lnTo>
                    <a:pt x="71" y="29"/>
                  </a:lnTo>
                  <a:lnTo>
                    <a:pt x="77" y="31"/>
                  </a:lnTo>
                  <a:lnTo>
                    <a:pt x="80" y="31"/>
                  </a:lnTo>
                  <a:lnTo>
                    <a:pt x="86" y="33"/>
                  </a:lnTo>
                  <a:lnTo>
                    <a:pt x="94" y="35"/>
                  </a:lnTo>
                  <a:lnTo>
                    <a:pt x="98" y="37"/>
                  </a:lnTo>
                  <a:lnTo>
                    <a:pt x="103" y="39"/>
                  </a:lnTo>
                  <a:lnTo>
                    <a:pt x="107" y="40"/>
                  </a:lnTo>
                  <a:lnTo>
                    <a:pt x="111" y="44"/>
                  </a:lnTo>
                  <a:lnTo>
                    <a:pt x="111" y="50"/>
                  </a:lnTo>
                  <a:lnTo>
                    <a:pt x="109" y="58"/>
                  </a:lnTo>
                  <a:lnTo>
                    <a:pt x="107" y="67"/>
                  </a:lnTo>
                  <a:lnTo>
                    <a:pt x="103" y="75"/>
                  </a:lnTo>
                  <a:lnTo>
                    <a:pt x="98" y="81"/>
                  </a:lnTo>
                  <a:lnTo>
                    <a:pt x="94" y="88"/>
                  </a:lnTo>
                  <a:lnTo>
                    <a:pt x="90" y="98"/>
                  </a:lnTo>
                  <a:lnTo>
                    <a:pt x="86" y="106"/>
                  </a:lnTo>
                  <a:lnTo>
                    <a:pt x="86" y="115"/>
                  </a:lnTo>
                  <a:lnTo>
                    <a:pt x="82" y="115"/>
                  </a:lnTo>
                  <a:lnTo>
                    <a:pt x="79" y="117"/>
                  </a:lnTo>
                  <a:lnTo>
                    <a:pt x="75" y="119"/>
                  </a:lnTo>
                  <a:lnTo>
                    <a:pt x="71" y="121"/>
                  </a:lnTo>
                  <a:lnTo>
                    <a:pt x="67" y="123"/>
                  </a:lnTo>
                  <a:lnTo>
                    <a:pt x="65" y="127"/>
                  </a:lnTo>
                  <a:lnTo>
                    <a:pt x="63" y="129"/>
                  </a:lnTo>
                  <a:lnTo>
                    <a:pt x="63" y="133"/>
                  </a:lnTo>
                  <a:lnTo>
                    <a:pt x="63" y="133"/>
                  </a:lnTo>
                  <a:lnTo>
                    <a:pt x="59" y="135"/>
                  </a:lnTo>
                  <a:lnTo>
                    <a:pt x="57" y="135"/>
                  </a:lnTo>
                  <a:lnTo>
                    <a:pt x="55" y="136"/>
                  </a:lnTo>
                  <a:lnTo>
                    <a:pt x="54" y="136"/>
                  </a:lnTo>
                  <a:lnTo>
                    <a:pt x="50" y="138"/>
                  </a:lnTo>
                  <a:lnTo>
                    <a:pt x="48" y="138"/>
                  </a:lnTo>
                  <a:lnTo>
                    <a:pt x="46" y="138"/>
                  </a:lnTo>
                  <a:lnTo>
                    <a:pt x="46" y="144"/>
                  </a:lnTo>
                  <a:lnTo>
                    <a:pt x="42" y="148"/>
                  </a:lnTo>
                  <a:lnTo>
                    <a:pt x="38" y="150"/>
                  </a:lnTo>
                  <a:lnTo>
                    <a:pt x="32" y="152"/>
                  </a:lnTo>
                  <a:lnTo>
                    <a:pt x="29" y="152"/>
                  </a:lnTo>
                  <a:lnTo>
                    <a:pt x="23" y="154"/>
                  </a:lnTo>
                  <a:lnTo>
                    <a:pt x="17" y="156"/>
                  </a:lnTo>
                  <a:lnTo>
                    <a:pt x="13" y="158"/>
                  </a:lnTo>
                  <a:lnTo>
                    <a:pt x="13" y="156"/>
                  </a:lnTo>
                  <a:lnTo>
                    <a:pt x="11" y="156"/>
                  </a:lnTo>
                  <a:lnTo>
                    <a:pt x="11" y="154"/>
                  </a:lnTo>
                  <a:lnTo>
                    <a:pt x="9" y="154"/>
                  </a:lnTo>
                  <a:lnTo>
                    <a:pt x="9" y="152"/>
                  </a:lnTo>
                  <a:lnTo>
                    <a:pt x="8" y="150"/>
                  </a:lnTo>
                  <a:lnTo>
                    <a:pt x="8" y="150"/>
                  </a:lnTo>
                  <a:lnTo>
                    <a:pt x="8" y="148"/>
                  </a:lnTo>
                  <a:lnTo>
                    <a:pt x="8" y="144"/>
                  </a:lnTo>
                  <a:lnTo>
                    <a:pt x="8" y="140"/>
                  </a:lnTo>
                  <a:lnTo>
                    <a:pt x="6" y="136"/>
                  </a:lnTo>
                  <a:lnTo>
                    <a:pt x="6" y="135"/>
                  </a:lnTo>
                  <a:lnTo>
                    <a:pt x="4" y="131"/>
                  </a:lnTo>
                  <a:lnTo>
                    <a:pt x="4" y="129"/>
                  </a:lnTo>
                  <a:lnTo>
                    <a:pt x="2" y="125"/>
                  </a:lnTo>
                  <a:lnTo>
                    <a:pt x="0" y="123"/>
                  </a:lnTo>
                  <a:lnTo>
                    <a:pt x="0" y="112"/>
                  </a:lnTo>
                  <a:lnTo>
                    <a:pt x="31" y="104"/>
                  </a:lnTo>
                  <a:lnTo>
                    <a:pt x="54" y="56"/>
                  </a:lnTo>
                  <a:lnTo>
                    <a:pt x="46" y="42"/>
                  </a:lnTo>
                  <a:lnTo>
                    <a:pt x="55"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55" name="Freeform 309"/>
            <p:cNvSpPr>
              <a:spLocks/>
            </p:cNvSpPr>
            <p:nvPr/>
          </p:nvSpPr>
          <p:spPr bwMode="auto">
            <a:xfrm>
              <a:off x="3351" y="2157"/>
              <a:ext cx="161" cy="146"/>
            </a:xfrm>
            <a:custGeom>
              <a:avLst/>
              <a:gdLst>
                <a:gd name="T0" fmla="*/ 8 w 161"/>
                <a:gd name="T1" fmla="*/ 57 h 134"/>
                <a:gd name="T2" fmla="*/ 12 w 161"/>
                <a:gd name="T3" fmla="*/ 53 h 134"/>
                <a:gd name="T4" fmla="*/ 14 w 161"/>
                <a:gd name="T5" fmla="*/ 50 h 134"/>
                <a:gd name="T6" fmla="*/ 14 w 161"/>
                <a:gd name="T7" fmla="*/ 46 h 134"/>
                <a:gd name="T8" fmla="*/ 14 w 161"/>
                <a:gd name="T9" fmla="*/ 40 h 134"/>
                <a:gd name="T10" fmla="*/ 16 w 161"/>
                <a:gd name="T11" fmla="*/ 36 h 134"/>
                <a:gd name="T12" fmla="*/ 18 w 161"/>
                <a:gd name="T13" fmla="*/ 34 h 134"/>
                <a:gd name="T14" fmla="*/ 21 w 161"/>
                <a:gd name="T15" fmla="*/ 32 h 134"/>
                <a:gd name="T16" fmla="*/ 23 w 161"/>
                <a:gd name="T17" fmla="*/ 32 h 134"/>
                <a:gd name="T18" fmla="*/ 35 w 161"/>
                <a:gd name="T19" fmla="*/ 34 h 134"/>
                <a:gd name="T20" fmla="*/ 44 w 161"/>
                <a:gd name="T21" fmla="*/ 36 h 134"/>
                <a:gd name="T22" fmla="*/ 52 w 161"/>
                <a:gd name="T23" fmla="*/ 40 h 134"/>
                <a:gd name="T24" fmla="*/ 60 w 161"/>
                <a:gd name="T25" fmla="*/ 46 h 134"/>
                <a:gd name="T26" fmla="*/ 65 w 161"/>
                <a:gd name="T27" fmla="*/ 38 h 134"/>
                <a:gd name="T28" fmla="*/ 73 w 161"/>
                <a:gd name="T29" fmla="*/ 26 h 134"/>
                <a:gd name="T30" fmla="*/ 79 w 161"/>
                <a:gd name="T31" fmla="*/ 19 h 134"/>
                <a:gd name="T32" fmla="*/ 83 w 161"/>
                <a:gd name="T33" fmla="*/ 15 h 134"/>
                <a:gd name="T34" fmla="*/ 152 w 161"/>
                <a:gd name="T35" fmla="*/ 13 h 134"/>
                <a:gd name="T36" fmla="*/ 156 w 161"/>
                <a:gd name="T37" fmla="*/ 19 h 134"/>
                <a:gd name="T38" fmla="*/ 158 w 161"/>
                <a:gd name="T39" fmla="*/ 25 h 134"/>
                <a:gd name="T40" fmla="*/ 160 w 161"/>
                <a:gd name="T41" fmla="*/ 30 h 134"/>
                <a:gd name="T42" fmla="*/ 160 w 161"/>
                <a:gd name="T43" fmla="*/ 38 h 134"/>
                <a:gd name="T44" fmla="*/ 160 w 161"/>
                <a:gd name="T45" fmla="*/ 42 h 134"/>
                <a:gd name="T46" fmla="*/ 160 w 161"/>
                <a:gd name="T47" fmla="*/ 46 h 134"/>
                <a:gd name="T48" fmla="*/ 161 w 161"/>
                <a:gd name="T49" fmla="*/ 50 h 134"/>
                <a:gd name="T50" fmla="*/ 161 w 161"/>
                <a:gd name="T51" fmla="*/ 53 h 134"/>
                <a:gd name="T52" fmla="*/ 160 w 161"/>
                <a:gd name="T53" fmla="*/ 55 h 134"/>
                <a:gd name="T54" fmla="*/ 160 w 161"/>
                <a:gd name="T55" fmla="*/ 55 h 134"/>
                <a:gd name="T56" fmla="*/ 160 w 161"/>
                <a:gd name="T57" fmla="*/ 55 h 134"/>
                <a:gd name="T58" fmla="*/ 160 w 161"/>
                <a:gd name="T59" fmla="*/ 55 h 134"/>
                <a:gd name="T60" fmla="*/ 152 w 161"/>
                <a:gd name="T61" fmla="*/ 69 h 134"/>
                <a:gd name="T62" fmla="*/ 140 w 161"/>
                <a:gd name="T63" fmla="*/ 76 h 134"/>
                <a:gd name="T64" fmla="*/ 127 w 161"/>
                <a:gd name="T65" fmla="*/ 82 h 134"/>
                <a:gd name="T66" fmla="*/ 115 w 161"/>
                <a:gd name="T67" fmla="*/ 86 h 134"/>
                <a:gd name="T68" fmla="*/ 100 w 161"/>
                <a:gd name="T69" fmla="*/ 94 h 134"/>
                <a:gd name="T70" fmla="*/ 85 w 161"/>
                <a:gd name="T71" fmla="*/ 99 h 134"/>
                <a:gd name="T72" fmla="*/ 71 w 161"/>
                <a:gd name="T73" fmla="*/ 105 h 134"/>
                <a:gd name="T74" fmla="*/ 54 w 161"/>
                <a:gd name="T75" fmla="*/ 111 h 134"/>
                <a:gd name="T76" fmla="*/ 42 w 161"/>
                <a:gd name="T77" fmla="*/ 115 h 134"/>
                <a:gd name="T78" fmla="*/ 35 w 161"/>
                <a:gd name="T79" fmla="*/ 122 h 134"/>
                <a:gd name="T80" fmla="*/ 27 w 161"/>
                <a:gd name="T81" fmla="*/ 128 h 134"/>
                <a:gd name="T82" fmla="*/ 21 w 161"/>
                <a:gd name="T83" fmla="*/ 134 h 134"/>
                <a:gd name="T84" fmla="*/ 14 w 161"/>
                <a:gd name="T85" fmla="*/ 117 h 134"/>
                <a:gd name="T86" fmla="*/ 8 w 161"/>
                <a:gd name="T87" fmla="*/ 98 h 134"/>
                <a:gd name="T88" fmla="*/ 4 w 161"/>
                <a:gd name="T89" fmla="*/ 78 h 134"/>
                <a:gd name="T90" fmla="*/ 0 w 161"/>
                <a:gd name="T91" fmla="*/ 59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1" h="134">
                  <a:moveTo>
                    <a:pt x="0" y="59"/>
                  </a:moveTo>
                  <a:lnTo>
                    <a:pt x="8" y="57"/>
                  </a:lnTo>
                  <a:lnTo>
                    <a:pt x="10" y="55"/>
                  </a:lnTo>
                  <a:lnTo>
                    <a:pt x="12" y="53"/>
                  </a:lnTo>
                  <a:lnTo>
                    <a:pt x="12" y="51"/>
                  </a:lnTo>
                  <a:lnTo>
                    <a:pt x="14" y="50"/>
                  </a:lnTo>
                  <a:lnTo>
                    <a:pt x="14" y="48"/>
                  </a:lnTo>
                  <a:lnTo>
                    <a:pt x="14" y="46"/>
                  </a:lnTo>
                  <a:lnTo>
                    <a:pt x="14" y="44"/>
                  </a:lnTo>
                  <a:lnTo>
                    <a:pt x="14" y="40"/>
                  </a:lnTo>
                  <a:lnTo>
                    <a:pt x="14" y="38"/>
                  </a:lnTo>
                  <a:lnTo>
                    <a:pt x="16" y="36"/>
                  </a:lnTo>
                  <a:lnTo>
                    <a:pt x="16" y="34"/>
                  </a:lnTo>
                  <a:lnTo>
                    <a:pt x="18" y="34"/>
                  </a:lnTo>
                  <a:lnTo>
                    <a:pt x="19" y="34"/>
                  </a:lnTo>
                  <a:lnTo>
                    <a:pt x="21" y="32"/>
                  </a:lnTo>
                  <a:lnTo>
                    <a:pt x="21" y="32"/>
                  </a:lnTo>
                  <a:lnTo>
                    <a:pt x="23" y="32"/>
                  </a:lnTo>
                  <a:lnTo>
                    <a:pt x="31" y="32"/>
                  </a:lnTo>
                  <a:lnTo>
                    <a:pt x="35" y="34"/>
                  </a:lnTo>
                  <a:lnTo>
                    <a:pt x="41" y="34"/>
                  </a:lnTo>
                  <a:lnTo>
                    <a:pt x="44" y="36"/>
                  </a:lnTo>
                  <a:lnTo>
                    <a:pt x="48" y="38"/>
                  </a:lnTo>
                  <a:lnTo>
                    <a:pt x="52" y="40"/>
                  </a:lnTo>
                  <a:lnTo>
                    <a:pt x="56" y="44"/>
                  </a:lnTo>
                  <a:lnTo>
                    <a:pt x="60" y="46"/>
                  </a:lnTo>
                  <a:lnTo>
                    <a:pt x="62" y="42"/>
                  </a:lnTo>
                  <a:lnTo>
                    <a:pt x="65" y="38"/>
                  </a:lnTo>
                  <a:lnTo>
                    <a:pt x="69" y="32"/>
                  </a:lnTo>
                  <a:lnTo>
                    <a:pt x="73" y="26"/>
                  </a:lnTo>
                  <a:lnTo>
                    <a:pt x="77" y="23"/>
                  </a:lnTo>
                  <a:lnTo>
                    <a:pt x="79" y="19"/>
                  </a:lnTo>
                  <a:lnTo>
                    <a:pt x="83" y="15"/>
                  </a:lnTo>
                  <a:lnTo>
                    <a:pt x="83" y="15"/>
                  </a:lnTo>
                  <a:lnTo>
                    <a:pt x="152" y="0"/>
                  </a:lnTo>
                  <a:lnTo>
                    <a:pt x="152" y="13"/>
                  </a:lnTo>
                  <a:lnTo>
                    <a:pt x="154" y="15"/>
                  </a:lnTo>
                  <a:lnTo>
                    <a:pt x="156" y="19"/>
                  </a:lnTo>
                  <a:lnTo>
                    <a:pt x="156" y="21"/>
                  </a:lnTo>
                  <a:lnTo>
                    <a:pt x="158" y="25"/>
                  </a:lnTo>
                  <a:lnTo>
                    <a:pt x="158" y="26"/>
                  </a:lnTo>
                  <a:lnTo>
                    <a:pt x="160" y="30"/>
                  </a:lnTo>
                  <a:lnTo>
                    <a:pt x="160" y="34"/>
                  </a:lnTo>
                  <a:lnTo>
                    <a:pt x="160" y="38"/>
                  </a:lnTo>
                  <a:lnTo>
                    <a:pt x="160" y="40"/>
                  </a:lnTo>
                  <a:lnTo>
                    <a:pt x="160" y="42"/>
                  </a:lnTo>
                  <a:lnTo>
                    <a:pt x="160" y="44"/>
                  </a:lnTo>
                  <a:lnTo>
                    <a:pt x="160" y="46"/>
                  </a:lnTo>
                  <a:lnTo>
                    <a:pt x="161" y="48"/>
                  </a:lnTo>
                  <a:lnTo>
                    <a:pt x="161" y="50"/>
                  </a:lnTo>
                  <a:lnTo>
                    <a:pt x="161" y="51"/>
                  </a:lnTo>
                  <a:lnTo>
                    <a:pt x="161" y="53"/>
                  </a:lnTo>
                  <a:lnTo>
                    <a:pt x="160" y="55"/>
                  </a:lnTo>
                  <a:lnTo>
                    <a:pt x="160" y="55"/>
                  </a:lnTo>
                  <a:lnTo>
                    <a:pt x="160" y="55"/>
                  </a:lnTo>
                  <a:lnTo>
                    <a:pt x="160" y="55"/>
                  </a:lnTo>
                  <a:lnTo>
                    <a:pt x="160" y="55"/>
                  </a:lnTo>
                  <a:lnTo>
                    <a:pt x="160" y="55"/>
                  </a:lnTo>
                  <a:lnTo>
                    <a:pt x="160" y="55"/>
                  </a:lnTo>
                  <a:lnTo>
                    <a:pt x="160" y="55"/>
                  </a:lnTo>
                  <a:lnTo>
                    <a:pt x="156" y="63"/>
                  </a:lnTo>
                  <a:lnTo>
                    <a:pt x="152" y="69"/>
                  </a:lnTo>
                  <a:lnTo>
                    <a:pt x="146" y="73"/>
                  </a:lnTo>
                  <a:lnTo>
                    <a:pt x="140" y="76"/>
                  </a:lnTo>
                  <a:lnTo>
                    <a:pt x="133" y="78"/>
                  </a:lnTo>
                  <a:lnTo>
                    <a:pt x="127" y="82"/>
                  </a:lnTo>
                  <a:lnTo>
                    <a:pt x="121" y="84"/>
                  </a:lnTo>
                  <a:lnTo>
                    <a:pt x="115" y="86"/>
                  </a:lnTo>
                  <a:lnTo>
                    <a:pt x="108" y="90"/>
                  </a:lnTo>
                  <a:lnTo>
                    <a:pt x="100" y="94"/>
                  </a:lnTo>
                  <a:lnTo>
                    <a:pt x="92" y="96"/>
                  </a:lnTo>
                  <a:lnTo>
                    <a:pt x="85" y="99"/>
                  </a:lnTo>
                  <a:lnTo>
                    <a:pt x="79" y="103"/>
                  </a:lnTo>
                  <a:lnTo>
                    <a:pt x="71" y="105"/>
                  </a:lnTo>
                  <a:lnTo>
                    <a:pt x="62" y="107"/>
                  </a:lnTo>
                  <a:lnTo>
                    <a:pt x="54" y="111"/>
                  </a:lnTo>
                  <a:lnTo>
                    <a:pt x="48" y="113"/>
                  </a:lnTo>
                  <a:lnTo>
                    <a:pt x="42" y="115"/>
                  </a:lnTo>
                  <a:lnTo>
                    <a:pt x="39" y="119"/>
                  </a:lnTo>
                  <a:lnTo>
                    <a:pt x="35" y="122"/>
                  </a:lnTo>
                  <a:lnTo>
                    <a:pt x="31" y="124"/>
                  </a:lnTo>
                  <a:lnTo>
                    <a:pt x="27" y="128"/>
                  </a:lnTo>
                  <a:lnTo>
                    <a:pt x="25" y="132"/>
                  </a:lnTo>
                  <a:lnTo>
                    <a:pt x="21" y="134"/>
                  </a:lnTo>
                  <a:lnTo>
                    <a:pt x="18" y="126"/>
                  </a:lnTo>
                  <a:lnTo>
                    <a:pt x="14" y="117"/>
                  </a:lnTo>
                  <a:lnTo>
                    <a:pt x="12" y="107"/>
                  </a:lnTo>
                  <a:lnTo>
                    <a:pt x="8" y="98"/>
                  </a:lnTo>
                  <a:lnTo>
                    <a:pt x="6" y="88"/>
                  </a:lnTo>
                  <a:lnTo>
                    <a:pt x="4" y="78"/>
                  </a:lnTo>
                  <a:lnTo>
                    <a:pt x="2" y="69"/>
                  </a:lnTo>
                  <a:lnTo>
                    <a:pt x="0" y="59"/>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56" name="Freeform 310"/>
            <p:cNvSpPr>
              <a:spLocks/>
            </p:cNvSpPr>
            <p:nvPr/>
          </p:nvSpPr>
          <p:spPr bwMode="auto">
            <a:xfrm>
              <a:off x="3476" y="2017"/>
              <a:ext cx="82" cy="75"/>
            </a:xfrm>
            <a:custGeom>
              <a:avLst/>
              <a:gdLst>
                <a:gd name="T0" fmla="*/ 0 w 82"/>
                <a:gd name="T1" fmla="*/ 35 h 69"/>
                <a:gd name="T2" fmla="*/ 4 w 82"/>
                <a:gd name="T3" fmla="*/ 33 h 69"/>
                <a:gd name="T4" fmla="*/ 4 w 82"/>
                <a:gd name="T5" fmla="*/ 35 h 69"/>
                <a:gd name="T6" fmla="*/ 4 w 82"/>
                <a:gd name="T7" fmla="*/ 35 h 69"/>
                <a:gd name="T8" fmla="*/ 4 w 82"/>
                <a:gd name="T9" fmla="*/ 36 h 69"/>
                <a:gd name="T10" fmla="*/ 6 w 82"/>
                <a:gd name="T11" fmla="*/ 38 h 69"/>
                <a:gd name="T12" fmla="*/ 8 w 82"/>
                <a:gd name="T13" fmla="*/ 40 h 69"/>
                <a:gd name="T14" fmla="*/ 11 w 82"/>
                <a:gd name="T15" fmla="*/ 40 h 69"/>
                <a:gd name="T16" fmla="*/ 19 w 82"/>
                <a:gd name="T17" fmla="*/ 40 h 69"/>
                <a:gd name="T18" fmla="*/ 29 w 82"/>
                <a:gd name="T19" fmla="*/ 38 h 69"/>
                <a:gd name="T20" fmla="*/ 38 w 82"/>
                <a:gd name="T21" fmla="*/ 36 h 69"/>
                <a:gd name="T22" fmla="*/ 46 w 82"/>
                <a:gd name="T23" fmla="*/ 35 h 69"/>
                <a:gd name="T24" fmla="*/ 52 w 82"/>
                <a:gd name="T25" fmla="*/ 31 h 69"/>
                <a:gd name="T26" fmla="*/ 58 w 82"/>
                <a:gd name="T27" fmla="*/ 27 h 69"/>
                <a:gd name="T28" fmla="*/ 63 w 82"/>
                <a:gd name="T29" fmla="*/ 19 h 69"/>
                <a:gd name="T30" fmla="*/ 69 w 82"/>
                <a:gd name="T31" fmla="*/ 11 h 69"/>
                <a:gd name="T32" fmla="*/ 77 w 82"/>
                <a:gd name="T33" fmla="*/ 0 h 69"/>
                <a:gd name="T34" fmla="*/ 79 w 82"/>
                <a:gd name="T35" fmla="*/ 2 h 69"/>
                <a:gd name="T36" fmla="*/ 79 w 82"/>
                <a:gd name="T37" fmla="*/ 4 h 69"/>
                <a:gd name="T38" fmla="*/ 79 w 82"/>
                <a:gd name="T39" fmla="*/ 6 h 69"/>
                <a:gd name="T40" fmla="*/ 81 w 82"/>
                <a:gd name="T41" fmla="*/ 8 h 69"/>
                <a:gd name="T42" fmla="*/ 81 w 82"/>
                <a:gd name="T43" fmla="*/ 10 h 69"/>
                <a:gd name="T44" fmla="*/ 82 w 82"/>
                <a:gd name="T45" fmla="*/ 13 h 69"/>
                <a:gd name="T46" fmla="*/ 82 w 82"/>
                <a:gd name="T47" fmla="*/ 15 h 69"/>
                <a:gd name="T48" fmla="*/ 82 w 82"/>
                <a:gd name="T49" fmla="*/ 17 h 69"/>
                <a:gd name="T50" fmla="*/ 71 w 82"/>
                <a:gd name="T51" fmla="*/ 59 h 69"/>
                <a:gd name="T52" fmla="*/ 65 w 82"/>
                <a:gd name="T53" fmla="*/ 69 h 69"/>
                <a:gd name="T54" fmla="*/ 17 w 82"/>
                <a:gd name="T55" fmla="*/ 63 h 69"/>
                <a:gd name="T56" fmla="*/ 0 w 82"/>
                <a:gd name="T57" fmla="*/ 3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2" h="69">
                  <a:moveTo>
                    <a:pt x="0" y="35"/>
                  </a:moveTo>
                  <a:lnTo>
                    <a:pt x="4" y="33"/>
                  </a:lnTo>
                  <a:lnTo>
                    <a:pt x="4" y="35"/>
                  </a:lnTo>
                  <a:lnTo>
                    <a:pt x="4" y="35"/>
                  </a:lnTo>
                  <a:lnTo>
                    <a:pt x="4" y="36"/>
                  </a:lnTo>
                  <a:lnTo>
                    <a:pt x="6" y="38"/>
                  </a:lnTo>
                  <a:lnTo>
                    <a:pt x="8" y="40"/>
                  </a:lnTo>
                  <a:lnTo>
                    <a:pt x="11" y="40"/>
                  </a:lnTo>
                  <a:lnTo>
                    <a:pt x="19" y="40"/>
                  </a:lnTo>
                  <a:lnTo>
                    <a:pt x="29" y="38"/>
                  </a:lnTo>
                  <a:lnTo>
                    <a:pt x="38" y="36"/>
                  </a:lnTo>
                  <a:lnTo>
                    <a:pt x="46" y="35"/>
                  </a:lnTo>
                  <a:lnTo>
                    <a:pt x="52" y="31"/>
                  </a:lnTo>
                  <a:lnTo>
                    <a:pt x="58" y="27"/>
                  </a:lnTo>
                  <a:lnTo>
                    <a:pt x="63" y="19"/>
                  </a:lnTo>
                  <a:lnTo>
                    <a:pt x="69" y="11"/>
                  </a:lnTo>
                  <a:lnTo>
                    <a:pt x="77" y="0"/>
                  </a:lnTo>
                  <a:lnTo>
                    <a:pt x="79" y="2"/>
                  </a:lnTo>
                  <a:lnTo>
                    <a:pt x="79" y="4"/>
                  </a:lnTo>
                  <a:lnTo>
                    <a:pt x="79" y="6"/>
                  </a:lnTo>
                  <a:lnTo>
                    <a:pt x="81" y="8"/>
                  </a:lnTo>
                  <a:lnTo>
                    <a:pt x="81" y="10"/>
                  </a:lnTo>
                  <a:lnTo>
                    <a:pt x="82" y="13"/>
                  </a:lnTo>
                  <a:lnTo>
                    <a:pt x="82" y="15"/>
                  </a:lnTo>
                  <a:lnTo>
                    <a:pt x="82" y="17"/>
                  </a:lnTo>
                  <a:lnTo>
                    <a:pt x="71" y="59"/>
                  </a:lnTo>
                  <a:lnTo>
                    <a:pt x="65" y="69"/>
                  </a:lnTo>
                  <a:lnTo>
                    <a:pt x="17" y="63"/>
                  </a:lnTo>
                  <a:lnTo>
                    <a:pt x="0" y="35"/>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57" name="Freeform 311"/>
            <p:cNvSpPr>
              <a:spLocks/>
            </p:cNvSpPr>
            <p:nvPr/>
          </p:nvSpPr>
          <p:spPr bwMode="auto">
            <a:xfrm>
              <a:off x="3274" y="1797"/>
              <a:ext cx="148" cy="167"/>
            </a:xfrm>
            <a:custGeom>
              <a:avLst/>
              <a:gdLst>
                <a:gd name="T0" fmla="*/ 137 w 148"/>
                <a:gd name="T1" fmla="*/ 112 h 154"/>
                <a:gd name="T2" fmla="*/ 139 w 148"/>
                <a:gd name="T3" fmla="*/ 104 h 154"/>
                <a:gd name="T4" fmla="*/ 137 w 148"/>
                <a:gd name="T5" fmla="*/ 98 h 154"/>
                <a:gd name="T6" fmla="*/ 137 w 148"/>
                <a:gd name="T7" fmla="*/ 94 h 154"/>
                <a:gd name="T8" fmla="*/ 137 w 148"/>
                <a:gd name="T9" fmla="*/ 91 h 154"/>
                <a:gd name="T10" fmla="*/ 123 w 148"/>
                <a:gd name="T11" fmla="*/ 87 h 154"/>
                <a:gd name="T12" fmla="*/ 110 w 148"/>
                <a:gd name="T13" fmla="*/ 77 h 154"/>
                <a:gd name="T14" fmla="*/ 100 w 148"/>
                <a:gd name="T15" fmla="*/ 66 h 154"/>
                <a:gd name="T16" fmla="*/ 96 w 148"/>
                <a:gd name="T17" fmla="*/ 54 h 154"/>
                <a:gd name="T18" fmla="*/ 98 w 148"/>
                <a:gd name="T19" fmla="*/ 48 h 154"/>
                <a:gd name="T20" fmla="*/ 100 w 148"/>
                <a:gd name="T21" fmla="*/ 45 h 154"/>
                <a:gd name="T22" fmla="*/ 102 w 148"/>
                <a:gd name="T23" fmla="*/ 43 h 154"/>
                <a:gd name="T24" fmla="*/ 104 w 148"/>
                <a:gd name="T25" fmla="*/ 39 h 154"/>
                <a:gd name="T26" fmla="*/ 98 w 148"/>
                <a:gd name="T27" fmla="*/ 35 h 154"/>
                <a:gd name="T28" fmla="*/ 91 w 148"/>
                <a:gd name="T29" fmla="*/ 25 h 154"/>
                <a:gd name="T30" fmla="*/ 85 w 148"/>
                <a:gd name="T31" fmla="*/ 14 h 154"/>
                <a:gd name="T32" fmla="*/ 81 w 148"/>
                <a:gd name="T33" fmla="*/ 6 h 154"/>
                <a:gd name="T34" fmla="*/ 75 w 148"/>
                <a:gd name="T35" fmla="*/ 6 h 154"/>
                <a:gd name="T36" fmla="*/ 70 w 148"/>
                <a:gd name="T37" fmla="*/ 4 h 154"/>
                <a:gd name="T38" fmla="*/ 64 w 148"/>
                <a:gd name="T39" fmla="*/ 2 h 154"/>
                <a:gd name="T40" fmla="*/ 58 w 148"/>
                <a:gd name="T41" fmla="*/ 0 h 154"/>
                <a:gd name="T42" fmla="*/ 52 w 148"/>
                <a:gd name="T43" fmla="*/ 0 h 154"/>
                <a:gd name="T44" fmla="*/ 50 w 148"/>
                <a:gd name="T45" fmla="*/ 0 h 154"/>
                <a:gd name="T46" fmla="*/ 48 w 148"/>
                <a:gd name="T47" fmla="*/ 0 h 154"/>
                <a:gd name="T48" fmla="*/ 47 w 148"/>
                <a:gd name="T49" fmla="*/ 0 h 154"/>
                <a:gd name="T50" fmla="*/ 45 w 148"/>
                <a:gd name="T51" fmla="*/ 0 h 154"/>
                <a:gd name="T52" fmla="*/ 39 w 148"/>
                <a:gd name="T53" fmla="*/ 6 h 154"/>
                <a:gd name="T54" fmla="*/ 33 w 148"/>
                <a:gd name="T55" fmla="*/ 12 h 154"/>
                <a:gd name="T56" fmla="*/ 27 w 148"/>
                <a:gd name="T57" fmla="*/ 18 h 154"/>
                <a:gd name="T58" fmla="*/ 25 w 148"/>
                <a:gd name="T59" fmla="*/ 23 h 154"/>
                <a:gd name="T60" fmla="*/ 27 w 148"/>
                <a:gd name="T61" fmla="*/ 33 h 154"/>
                <a:gd name="T62" fmla="*/ 27 w 148"/>
                <a:gd name="T63" fmla="*/ 41 h 154"/>
                <a:gd name="T64" fmla="*/ 27 w 148"/>
                <a:gd name="T65" fmla="*/ 48 h 154"/>
                <a:gd name="T66" fmla="*/ 25 w 148"/>
                <a:gd name="T67" fmla="*/ 54 h 154"/>
                <a:gd name="T68" fmla="*/ 20 w 148"/>
                <a:gd name="T69" fmla="*/ 60 h 154"/>
                <a:gd name="T70" fmla="*/ 12 w 148"/>
                <a:gd name="T71" fmla="*/ 64 h 154"/>
                <a:gd name="T72" fmla="*/ 4 w 148"/>
                <a:gd name="T73" fmla="*/ 70 h 154"/>
                <a:gd name="T74" fmla="*/ 2 w 148"/>
                <a:gd name="T75" fmla="*/ 77 h 154"/>
                <a:gd name="T76" fmla="*/ 0 w 148"/>
                <a:gd name="T77" fmla="*/ 85 h 154"/>
                <a:gd name="T78" fmla="*/ 4 w 148"/>
                <a:gd name="T79" fmla="*/ 93 h 154"/>
                <a:gd name="T80" fmla="*/ 25 w 148"/>
                <a:gd name="T81" fmla="*/ 104 h 154"/>
                <a:gd name="T82" fmla="*/ 58 w 148"/>
                <a:gd name="T83" fmla="*/ 116 h 154"/>
                <a:gd name="T84" fmla="*/ 71 w 148"/>
                <a:gd name="T85" fmla="*/ 123 h 154"/>
                <a:gd name="T86" fmla="*/ 77 w 148"/>
                <a:gd name="T87" fmla="*/ 135 h 154"/>
                <a:gd name="T88" fmla="*/ 79 w 148"/>
                <a:gd name="T89" fmla="*/ 142 h 154"/>
                <a:gd name="T90" fmla="*/ 79 w 148"/>
                <a:gd name="T91" fmla="*/ 146 h 154"/>
                <a:gd name="T92" fmla="*/ 83 w 148"/>
                <a:gd name="T93" fmla="*/ 148 h 154"/>
                <a:gd name="T94" fmla="*/ 85 w 148"/>
                <a:gd name="T95" fmla="*/ 150 h 154"/>
                <a:gd name="T96" fmla="*/ 91 w 148"/>
                <a:gd name="T97" fmla="*/ 152 h 154"/>
                <a:gd name="T98" fmla="*/ 95 w 148"/>
                <a:gd name="T99" fmla="*/ 152 h 154"/>
                <a:gd name="T100" fmla="*/ 98 w 148"/>
                <a:gd name="T101" fmla="*/ 152 h 154"/>
                <a:gd name="T102" fmla="*/ 104 w 148"/>
                <a:gd name="T103" fmla="*/ 152 h 154"/>
                <a:gd name="T104" fmla="*/ 106 w 148"/>
                <a:gd name="T105" fmla="*/ 154 h 154"/>
                <a:gd name="T106" fmla="*/ 108 w 148"/>
                <a:gd name="T107" fmla="*/ 154 h 154"/>
                <a:gd name="T108" fmla="*/ 112 w 148"/>
                <a:gd name="T109" fmla="*/ 154 h 154"/>
                <a:gd name="T110" fmla="*/ 119 w 148"/>
                <a:gd name="T111" fmla="*/ 154 h 154"/>
                <a:gd name="T112" fmla="*/ 127 w 148"/>
                <a:gd name="T113" fmla="*/ 154 h 154"/>
                <a:gd name="T114" fmla="*/ 133 w 148"/>
                <a:gd name="T115" fmla="*/ 135 h 154"/>
                <a:gd name="T116" fmla="*/ 135 w 148"/>
                <a:gd name="T117" fmla="*/ 135 h 154"/>
                <a:gd name="T118" fmla="*/ 137 w 148"/>
                <a:gd name="T119" fmla="*/ 135 h 154"/>
                <a:gd name="T120" fmla="*/ 139 w 148"/>
                <a:gd name="T121" fmla="*/ 133 h 154"/>
                <a:gd name="T122" fmla="*/ 141 w 148"/>
                <a:gd name="T123" fmla="*/ 131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8" h="154">
                  <a:moveTo>
                    <a:pt x="148" y="127"/>
                  </a:moveTo>
                  <a:lnTo>
                    <a:pt x="137" y="112"/>
                  </a:lnTo>
                  <a:lnTo>
                    <a:pt x="137" y="108"/>
                  </a:lnTo>
                  <a:lnTo>
                    <a:pt x="139" y="104"/>
                  </a:lnTo>
                  <a:lnTo>
                    <a:pt x="139" y="102"/>
                  </a:lnTo>
                  <a:lnTo>
                    <a:pt x="137" y="98"/>
                  </a:lnTo>
                  <a:lnTo>
                    <a:pt x="137" y="96"/>
                  </a:lnTo>
                  <a:lnTo>
                    <a:pt x="137" y="94"/>
                  </a:lnTo>
                  <a:lnTo>
                    <a:pt x="137" y="93"/>
                  </a:lnTo>
                  <a:lnTo>
                    <a:pt x="137" y="91"/>
                  </a:lnTo>
                  <a:lnTo>
                    <a:pt x="129" y="89"/>
                  </a:lnTo>
                  <a:lnTo>
                    <a:pt x="123" y="87"/>
                  </a:lnTo>
                  <a:lnTo>
                    <a:pt x="116" y="83"/>
                  </a:lnTo>
                  <a:lnTo>
                    <a:pt x="110" y="77"/>
                  </a:lnTo>
                  <a:lnTo>
                    <a:pt x="104" y="71"/>
                  </a:lnTo>
                  <a:lnTo>
                    <a:pt x="100" y="66"/>
                  </a:lnTo>
                  <a:lnTo>
                    <a:pt x="98" y="58"/>
                  </a:lnTo>
                  <a:lnTo>
                    <a:pt x="96" y="54"/>
                  </a:lnTo>
                  <a:lnTo>
                    <a:pt x="96" y="50"/>
                  </a:lnTo>
                  <a:lnTo>
                    <a:pt x="98" y="48"/>
                  </a:lnTo>
                  <a:lnTo>
                    <a:pt x="98" y="46"/>
                  </a:lnTo>
                  <a:lnTo>
                    <a:pt x="100" y="45"/>
                  </a:lnTo>
                  <a:lnTo>
                    <a:pt x="102" y="43"/>
                  </a:lnTo>
                  <a:lnTo>
                    <a:pt x="102" y="43"/>
                  </a:lnTo>
                  <a:lnTo>
                    <a:pt x="104" y="41"/>
                  </a:lnTo>
                  <a:lnTo>
                    <a:pt x="104" y="39"/>
                  </a:lnTo>
                  <a:lnTo>
                    <a:pt x="102" y="39"/>
                  </a:lnTo>
                  <a:lnTo>
                    <a:pt x="98" y="35"/>
                  </a:lnTo>
                  <a:lnTo>
                    <a:pt x="95" y="31"/>
                  </a:lnTo>
                  <a:lnTo>
                    <a:pt x="91" y="25"/>
                  </a:lnTo>
                  <a:lnTo>
                    <a:pt x="87" y="20"/>
                  </a:lnTo>
                  <a:lnTo>
                    <a:pt x="85" y="14"/>
                  </a:lnTo>
                  <a:lnTo>
                    <a:pt x="83" y="10"/>
                  </a:lnTo>
                  <a:lnTo>
                    <a:pt x="81" y="6"/>
                  </a:lnTo>
                  <a:lnTo>
                    <a:pt x="79" y="6"/>
                  </a:lnTo>
                  <a:lnTo>
                    <a:pt x="75" y="6"/>
                  </a:lnTo>
                  <a:lnTo>
                    <a:pt x="71" y="6"/>
                  </a:lnTo>
                  <a:lnTo>
                    <a:pt x="70" y="4"/>
                  </a:lnTo>
                  <a:lnTo>
                    <a:pt x="66" y="2"/>
                  </a:lnTo>
                  <a:lnTo>
                    <a:pt x="64" y="2"/>
                  </a:lnTo>
                  <a:lnTo>
                    <a:pt x="60" y="0"/>
                  </a:lnTo>
                  <a:lnTo>
                    <a:pt x="58" y="0"/>
                  </a:lnTo>
                  <a:lnTo>
                    <a:pt x="54" y="0"/>
                  </a:lnTo>
                  <a:lnTo>
                    <a:pt x="52" y="0"/>
                  </a:lnTo>
                  <a:lnTo>
                    <a:pt x="50" y="0"/>
                  </a:lnTo>
                  <a:lnTo>
                    <a:pt x="50" y="0"/>
                  </a:lnTo>
                  <a:lnTo>
                    <a:pt x="50" y="0"/>
                  </a:lnTo>
                  <a:lnTo>
                    <a:pt x="48" y="0"/>
                  </a:lnTo>
                  <a:lnTo>
                    <a:pt x="48" y="0"/>
                  </a:lnTo>
                  <a:lnTo>
                    <a:pt x="47" y="0"/>
                  </a:lnTo>
                  <a:lnTo>
                    <a:pt x="47" y="0"/>
                  </a:lnTo>
                  <a:lnTo>
                    <a:pt x="45" y="0"/>
                  </a:lnTo>
                  <a:lnTo>
                    <a:pt x="43" y="2"/>
                  </a:lnTo>
                  <a:lnTo>
                    <a:pt x="39" y="6"/>
                  </a:lnTo>
                  <a:lnTo>
                    <a:pt x="37" y="8"/>
                  </a:lnTo>
                  <a:lnTo>
                    <a:pt x="33" y="12"/>
                  </a:lnTo>
                  <a:lnTo>
                    <a:pt x="29" y="16"/>
                  </a:lnTo>
                  <a:lnTo>
                    <a:pt x="27" y="18"/>
                  </a:lnTo>
                  <a:lnTo>
                    <a:pt x="25" y="20"/>
                  </a:lnTo>
                  <a:lnTo>
                    <a:pt x="25" y="23"/>
                  </a:lnTo>
                  <a:lnTo>
                    <a:pt x="27" y="27"/>
                  </a:lnTo>
                  <a:lnTo>
                    <a:pt x="27" y="33"/>
                  </a:lnTo>
                  <a:lnTo>
                    <a:pt x="27" y="37"/>
                  </a:lnTo>
                  <a:lnTo>
                    <a:pt x="27" y="41"/>
                  </a:lnTo>
                  <a:lnTo>
                    <a:pt x="27" y="45"/>
                  </a:lnTo>
                  <a:lnTo>
                    <a:pt x="27" y="48"/>
                  </a:lnTo>
                  <a:lnTo>
                    <a:pt x="25" y="52"/>
                  </a:lnTo>
                  <a:lnTo>
                    <a:pt x="25" y="54"/>
                  </a:lnTo>
                  <a:lnTo>
                    <a:pt x="24" y="56"/>
                  </a:lnTo>
                  <a:lnTo>
                    <a:pt x="20" y="60"/>
                  </a:lnTo>
                  <a:lnTo>
                    <a:pt x="16" y="62"/>
                  </a:lnTo>
                  <a:lnTo>
                    <a:pt x="12" y="64"/>
                  </a:lnTo>
                  <a:lnTo>
                    <a:pt x="8" y="68"/>
                  </a:lnTo>
                  <a:lnTo>
                    <a:pt x="4" y="70"/>
                  </a:lnTo>
                  <a:lnTo>
                    <a:pt x="0" y="71"/>
                  </a:lnTo>
                  <a:lnTo>
                    <a:pt x="2" y="77"/>
                  </a:lnTo>
                  <a:lnTo>
                    <a:pt x="0" y="81"/>
                  </a:lnTo>
                  <a:lnTo>
                    <a:pt x="0" y="85"/>
                  </a:lnTo>
                  <a:lnTo>
                    <a:pt x="0" y="89"/>
                  </a:lnTo>
                  <a:lnTo>
                    <a:pt x="4" y="93"/>
                  </a:lnTo>
                  <a:lnTo>
                    <a:pt x="12" y="96"/>
                  </a:lnTo>
                  <a:lnTo>
                    <a:pt x="25" y="104"/>
                  </a:lnTo>
                  <a:lnTo>
                    <a:pt x="47" y="112"/>
                  </a:lnTo>
                  <a:lnTo>
                    <a:pt x="58" y="116"/>
                  </a:lnTo>
                  <a:lnTo>
                    <a:pt x="66" y="119"/>
                  </a:lnTo>
                  <a:lnTo>
                    <a:pt x="71" y="123"/>
                  </a:lnTo>
                  <a:lnTo>
                    <a:pt x="75" y="129"/>
                  </a:lnTo>
                  <a:lnTo>
                    <a:pt x="77" y="135"/>
                  </a:lnTo>
                  <a:lnTo>
                    <a:pt x="77" y="139"/>
                  </a:lnTo>
                  <a:lnTo>
                    <a:pt x="79" y="142"/>
                  </a:lnTo>
                  <a:lnTo>
                    <a:pt x="79" y="144"/>
                  </a:lnTo>
                  <a:lnTo>
                    <a:pt x="79" y="146"/>
                  </a:lnTo>
                  <a:lnTo>
                    <a:pt x="81" y="146"/>
                  </a:lnTo>
                  <a:lnTo>
                    <a:pt x="83" y="148"/>
                  </a:lnTo>
                  <a:lnTo>
                    <a:pt x="83" y="148"/>
                  </a:lnTo>
                  <a:lnTo>
                    <a:pt x="85" y="150"/>
                  </a:lnTo>
                  <a:lnTo>
                    <a:pt x="87" y="150"/>
                  </a:lnTo>
                  <a:lnTo>
                    <a:pt x="91" y="152"/>
                  </a:lnTo>
                  <a:lnTo>
                    <a:pt x="93" y="154"/>
                  </a:lnTo>
                  <a:lnTo>
                    <a:pt x="95" y="152"/>
                  </a:lnTo>
                  <a:lnTo>
                    <a:pt x="96" y="152"/>
                  </a:lnTo>
                  <a:lnTo>
                    <a:pt x="98" y="152"/>
                  </a:lnTo>
                  <a:lnTo>
                    <a:pt x="102" y="152"/>
                  </a:lnTo>
                  <a:lnTo>
                    <a:pt x="104" y="152"/>
                  </a:lnTo>
                  <a:lnTo>
                    <a:pt x="104" y="152"/>
                  </a:lnTo>
                  <a:lnTo>
                    <a:pt x="106" y="154"/>
                  </a:lnTo>
                  <a:lnTo>
                    <a:pt x="106" y="154"/>
                  </a:lnTo>
                  <a:lnTo>
                    <a:pt x="108" y="154"/>
                  </a:lnTo>
                  <a:lnTo>
                    <a:pt x="110" y="154"/>
                  </a:lnTo>
                  <a:lnTo>
                    <a:pt x="112" y="154"/>
                  </a:lnTo>
                  <a:lnTo>
                    <a:pt x="116" y="154"/>
                  </a:lnTo>
                  <a:lnTo>
                    <a:pt x="119" y="154"/>
                  </a:lnTo>
                  <a:lnTo>
                    <a:pt x="123" y="154"/>
                  </a:lnTo>
                  <a:lnTo>
                    <a:pt x="127" y="154"/>
                  </a:lnTo>
                  <a:lnTo>
                    <a:pt x="131" y="154"/>
                  </a:lnTo>
                  <a:lnTo>
                    <a:pt x="133" y="135"/>
                  </a:lnTo>
                  <a:lnTo>
                    <a:pt x="133" y="135"/>
                  </a:lnTo>
                  <a:lnTo>
                    <a:pt x="135" y="135"/>
                  </a:lnTo>
                  <a:lnTo>
                    <a:pt x="135" y="135"/>
                  </a:lnTo>
                  <a:lnTo>
                    <a:pt x="137" y="135"/>
                  </a:lnTo>
                  <a:lnTo>
                    <a:pt x="137" y="135"/>
                  </a:lnTo>
                  <a:lnTo>
                    <a:pt x="139" y="133"/>
                  </a:lnTo>
                  <a:lnTo>
                    <a:pt x="139" y="133"/>
                  </a:lnTo>
                  <a:lnTo>
                    <a:pt x="141" y="131"/>
                  </a:lnTo>
                  <a:lnTo>
                    <a:pt x="148" y="127"/>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58" name="Freeform 312"/>
            <p:cNvSpPr>
              <a:spLocks/>
            </p:cNvSpPr>
            <p:nvPr/>
          </p:nvSpPr>
          <p:spPr bwMode="auto">
            <a:xfrm>
              <a:off x="3599" y="1772"/>
              <a:ext cx="213" cy="184"/>
            </a:xfrm>
            <a:custGeom>
              <a:avLst/>
              <a:gdLst>
                <a:gd name="T0" fmla="*/ 15 w 213"/>
                <a:gd name="T1" fmla="*/ 60 h 169"/>
                <a:gd name="T2" fmla="*/ 21 w 213"/>
                <a:gd name="T3" fmla="*/ 58 h 169"/>
                <a:gd name="T4" fmla="*/ 36 w 213"/>
                <a:gd name="T5" fmla="*/ 56 h 169"/>
                <a:gd name="T6" fmla="*/ 50 w 213"/>
                <a:gd name="T7" fmla="*/ 46 h 169"/>
                <a:gd name="T8" fmla="*/ 55 w 213"/>
                <a:gd name="T9" fmla="*/ 33 h 169"/>
                <a:gd name="T10" fmla="*/ 57 w 213"/>
                <a:gd name="T11" fmla="*/ 21 h 169"/>
                <a:gd name="T12" fmla="*/ 67 w 213"/>
                <a:gd name="T13" fmla="*/ 18 h 169"/>
                <a:gd name="T14" fmla="*/ 77 w 213"/>
                <a:gd name="T15" fmla="*/ 20 h 169"/>
                <a:gd name="T16" fmla="*/ 92 w 213"/>
                <a:gd name="T17" fmla="*/ 23 h 169"/>
                <a:gd name="T18" fmla="*/ 101 w 213"/>
                <a:gd name="T19" fmla="*/ 29 h 169"/>
                <a:gd name="T20" fmla="*/ 117 w 213"/>
                <a:gd name="T21" fmla="*/ 25 h 169"/>
                <a:gd name="T22" fmla="*/ 128 w 213"/>
                <a:gd name="T23" fmla="*/ 18 h 169"/>
                <a:gd name="T24" fmla="*/ 134 w 213"/>
                <a:gd name="T25" fmla="*/ 10 h 169"/>
                <a:gd name="T26" fmla="*/ 140 w 213"/>
                <a:gd name="T27" fmla="*/ 2 h 169"/>
                <a:gd name="T28" fmla="*/ 146 w 213"/>
                <a:gd name="T29" fmla="*/ 4 h 169"/>
                <a:gd name="T30" fmla="*/ 151 w 213"/>
                <a:gd name="T31" fmla="*/ 8 h 169"/>
                <a:gd name="T32" fmla="*/ 155 w 213"/>
                <a:gd name="T33" fmla="*/ 21 h 169"/>
                <a:gd name="T34" fmla="*/ 161 w 213"/>
                <a:gd name="T35" fmla="*/ 31 h 169"/>
                <a:gd name="T36" fmla="*/ 169 w 213"/>
                <a:gd name="T37" fmla="*/ 29 h 169"/>
                <a:gd name="T38" fmla="*/ 174 w 213"/>
                <a:gd name="T39" fmla="*/ 21 h 169"/>
                <a:gd name="T40" fmla="*/ 209 w 213"/>
                <a:gd name="T41" fmla="*/ 20 h 169"/>
                <a:gd name="T42" fmla="*/ 211 w 213"/>
                <a:gd name="T43" fmla="*/ 25 h 169"/>
                <a:gd name="T44" fmla="*/ 207 w 213"/>
                <a:gd name="T45" fmla="*/ 29 h 169"/>
                <a:gd name="T46" fmla="*/ 172 w 213"/>
                <a:gd name="T47" fmla="*/ 35 h 169"/>
                <a:gd name="T48" fmla="*/ 161 w 213"/>
                <a:gd name="T49" fmla="*/ 46 h 169"/>
                <a:gd name="T50" fmla="*/ 167 w 213"/>
                <a:gd name="T51" fmla="*/ 52 h 169"/>
                <a:gd name="T52" fmla="*/ 171 w 213"/>
                <a:gd name="T53" fmla="*/ 60 h 169"/>
                <a:gd name="T54" fmla="*/ 163 w 213"/>
                <a:gd name="T55" fmla="*/ 68 h 169"/>
                <a:gd name="T56" fmla="*/ 155 w 213"/>
                <a:gd name="T57" fmla="*/ 79 h 169"/>
                <a:gd name="T58" fmla="*/ 142 w 213"/>
                <a:gd name="T59" fmla="*/ 106 h 169"/>
                <a:gd name="T60" fmla="*/ 138 w 213"/>
                <a:gd name="T61" fmla="*/ 129 h 169"/>
                <a:gd name="T62" fmla="*/ 132 w 213"/>
                <a:gd name="T63" fmla="*/ 125 h 169"/>
                <a:gd name="T64" fmla="*/ 126 w 213"/>
                <a:gd name="T65" fmla="*/ 123 h 169"/>
                <a:gd name="T66" fmla="*/ 119 w 213"/>
                <a:gd name="T67" fmla="*/ 131 h 169"/>
                <a:gd name="T68" fmla="*/ 109 w 213"/>
                <a:gd name="T69" fmla="*/ 137 h 169"/>
                <a:gd name="T70" fmla="*/ 103 w 213"/>
                <a:gd name="T71" fmla="*/ 150 h 169"/>
                <a:gd name="T72" fmla="*/ 100 w 213"/>
                <a:gd name="T73" fmla="*/ 160 h 169"/>
                <a:gd name="T74" fmla="*/ 75 w 213"/>
                <a:gd name="T75" fmla="*/ 165 h 169"/>
                <a:gd name="T76" fmla="*/ 54 w 213"/>
                <a:gd name="T77" fmla="*/ 167 h 169"/>
                <a:gd name="T78" fmla="*/ 34 w 213"/>
                <a:gd name="T79" fmla="*/ 165 h 169"/>
                <a:gd name="T80" fmla="*/ 25 w 213"/>
                <a:gd name="T81" fmla="*/ 160 h 169"/>
                <a:gd name="T82" fmla="*/ 30 w 213"/>
                <a:gd name="T83" fmla="*/ 148 h 169"/>
                <a:gd name="T84" fmla="*/ 32 w 213"/>
                <a:gd name="T85" fmla="*/ 137 h 169"/>
                <a:gd name="T86" fmla="*/ 27 w 213"/>
                <a:gd name="T87" fmla="*/ 131 h 169"/>
                <a:gd name="T88" fmla="*/ 15 w 213"/>
                <a:gd name="T89" fmla="*/ 129 h 169"/>
                <a:gd name="T90" fmla="*/ 7 w 213"/>
                <a:gd name="T91" fmla="*/ 106 h 169"/>
                <a:gd name="T92" fmla="*/ 4 w 213"/>
                <a:gd name="T93" fmla="*/ 91 h 169"/>
                <a:gd name="T94" fmla="*/ 2 w 213"/>
                <a:gd name="T95" fmla="*/ 87 h 169"/>
                <a:gd name="T96" fmla="*/ 0 w 213"/>
                <a:gd name="T97" fmla="*/ 83 h 169"/>
                <a:gd name="T98" fmla="*/ 6 w 213"/>
                <a:gd name="T99" fmla="*/ 75 h 169"/>
                <a:gd name="T100" fmla="*/ 7 w 213"/>
                <a:gd name="T101" fmla="*/ 68 h 169"/>
                <a:gd name="T102" fmla="*/ 9 w 213"/>
                <a:gd name="T103" fmla="*/ 6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13" h="169">
                  <a:moveTo>
                    <a:pt x="9" y="58"/>
                  </a:moveTo>
                  <a:lnTo>
                    <a:pt x="11" y="60"/>
                  </a:lnTo>
                  <a:lnTo>
                    <a:pt x="13" y="60"/>
                  </a:lnTo>
                  <a:lnTo>
                    <a:pt x="15" y="60"/>
                  </a:lnTo>
                  <a:lnTo>
                    <a:pt x="17" y="60"/>
                  </a:lnTo>
                  <a:lnTo>
                    <a:pt x="19" y="60"/>
                  </a:lnTo>
                  <a:lnTo>
                    <a:pt x="21" y="58"/>
                  </a:lnTo>
                  <a:lnTo>
                    <a:pt x="21" y="58"/>
                  </a:lnTo>
                  <a:lnTo>
                    <a:pt x="23" y="58"/>
                  </a:lnTo>
                  <a:lnTo>
                    <a:pt x="27" y="58"/>
                  </a:lnTo>
                  <a:lnTo>
                    <a:pt x="32" y="58"/>
                  </a:lnTo>
                  <a:lnTo>
                    <a:pt x="36" y="56"/>
                  </a:lnTo>
                  <a:lnTo>
                    <a:pt x="40" y="54"/>
                  </a:lnTo>
                  <a:lnTo>
                    <a:pt x="42" y="52"/>
                  </a:lnTo>
                  <a:lnTo>
                    <a:pt x="46" y="48"/>
                  </a:lnTo>
                  <a:lnTo>
                    <a:pt x="50" y="46"/>
                  </a:lnTo>
                  <a:lnTo>
                    <a:pt x="52" y="43"/>
                  </a:lnTo>
                  <a:lnTo>
                    <a:pt x="54" y="41"/>
                  </a:lnTo>
                  <a:lnTo>
                    <a:pt x="55" y="37"/>
                  </a:lnTo>
                  <a:lnTo>
                    <a:pt x="55" y="33"/>
                  </a:lnTo>
                  <a:lnTo>
                    <a:pt x="55" y="29"/>
                  </a:lnTo>
                  <a:lnTo>
                    <a:pt x="55" y="25"/>
                  </a:lnTo>
                  <a:lnTo>
                    <a:pt x="57" y="23"/>
                  </a:lnTo>
                  <a:lnTo>
                    <a:pt x="57" y="21"/>
                  </a:lnTo>
                  <a:lnTo>
                    <a:pt x="59" y="20"/>
                  </a:lnTo>
                  <a:lnTo>
                    <a:pt x="61" y="18"/>
                  </a:lnTo>
                  <a:lnTo>
                    <a:pt x="63" y="18"/>
                  </a:lnTo>
                  <a:lnTo>
                    <a:pt x="67" y="18"/>
                  </a:lnTo>
                  <a:lnTo>
                    <a:pt x="69" y="18"/>
                  </a:lnTo>
                  <a:lnTo>
                    <a:pt x="71" y="18"/>
                  </a:lnTo>
                  <a:lnTo>
                    <a:pt x="75" y="20"/>
                  </a:lnTo>
                  <a:lnTo>
                    <a:pt x="77" y="20"/>
                  </a:lnTo>
                  <a:lnTo>
                    <a:pt x="80" y="20"/>
                  </a:lnTo>
                  <a:lnTo>
                    <a:pt x="84" y="20"/>
                  </a:lnTo>
                  <a:lnTo>
                    <a:pt x="88" y="21"/>
                  </a:lnTo>
                  <a:lnTo>
                    <a:pt x="92" y="23"/>
                  </a:lnTo>
                  <a:lnTo>
                    <a:pt x="94" y="23"/>
                  </a:lnTo>
                  <a:lnTo>
                    <a:pt x="96" y="25"/>
                  </a:lnTo>
                  <a:lnTo>
                    <a:pt x="100" y="27"/>
                  </a:lnTo>
                  <a:lnTo>
                    <a:pt x="101" y="29"/>
                  </a:lnTo>
                  <a:lnTo>
                    <a:pt x="105" y="29"/>
                  </a:lnTo>
                  <a:lnTo>
                    <a:pt x="109" y="29"/>
                  </a:lnTo>
                  <a:lnTo>
                    <a:pt x="113" y="27"/>
                  </a:lnTo>
                  <a:lnTo>
                    <a:pt x="117" y="25"/>
                  </a:lnTo>
                  <a:lnTo>
                    <a:pt x="121" y="23"/>
                  </a:lnTo>
                  <a:lnTo>
                    <a:pt x="123" y="21"/>
                  </a:lnTo>
                  <a:lnTo>
                    <a:pt x="126" y="20"/>
                  </a:lnTo>
                  <a:lnTo>
                    <a:pt x="128" y="18"/>
                  </a:lnTo>
                  <a:lnTo>
                    <a:pt x="132" y="18"/>
                  </a:lnTo>
                  <a:lnTo>
                    <a:pt x="134" y="16"/>
                  </a:lnTo>
                  <a:lnTo>
                    <a:pt x="134" y="12"/>
                  </a:lnTo>
                  <a:lnTo>
                    <a:pt x="134" y="10"/>
                  </a:lnTo>
                  <a:lnTo>
                    <a:pt x="136" y="8"/>
                  </a:lnTo>
                  <a:lnTo>
                    <a:pt x="138" y="6"/>
                  </a:lnTo>
                  <a:lnTo>
                    <a:pt x="138" y="4"/>
                  </a:lnTo>
                  <a:lnTo>
                    <a:pt x="140" y="2"/>
                  </a:lnTo>
                  <a:lnTo>
                    <a:pt x="140" y="0"/>
                  </a:lnTo>
                  <a:lnTo>
                    <a:pt x="142" y="0"/>
                  </a:lnTo>
                  <a:lnTo>
                    <a:pt x="144" y="2"/>
                  </a:lnTo>
                  <a:lnTo>
                    <a:pt x="146" y="4"/>
                  </a:lnTo>
                  <a:lnTo>
                    <a:pt x="148" y="4"/>
                  </a:lnTo>
                  <a:lnTo>
                    <a:pt x="148" y="6"/>
                  </a:lnTo>
                  <a:lnTo>
                    <a:pt x="149" y="6"/>
                  </a:lnTo>
                  <a:lnTo>
                    <a:pt x="151" y="8"/>
                  </a:lnTo>
                  <a:lnTo>
                    <a:pt x="153" y="10"/>
                  </a:lnTo>
                  <a:lnTo>
                    <a:pt x="153" y="14"/>
                  </a:lnTo>
                  <a:lnTo>
                    <a:pt x="155" y="18"/>
                  </a:lnTo>
                  <a:lnTo>
                    <a:pt x="155" y="21"/>
                  </a:lnTo>
                  <a:lnTo>
                    <a:pt x="157" y="23"/>
                  </a:lnTo>
                  <a:lnTo>
                    <a:pt x="157" y="27"/>
                  </a:lnTo>
                  <a:lnTo>
                    <a:pt x="159" y="29"/>
                  </a:lnTo>
                  <a:lnTo>
                    <a:pt x="161" y="31"/>
                  </a:lnTo>
                  <a:lnTo>
                    <a:pt x="165" y="31"/>
                  </a:lnTo>
                  <a:lnTo>
                    <a:pt x="165" y="31"/>
                  </a:lnTo>
                  <a:lnTo>
                    <a:pt x="167" y="29"/>
                  </a:lnTo>
                  <a:lnTo>
                    <a:pt x="169" y="29"/>
                  </a:lnTo>
                  <a:lnTo>
                    <a:pt x="171" y="27"/>
                  </a:lnTo>
                  <a:lnTo>
                    <a:pt x="172" y="25"/>
                  </a:lnTo>
                  <a:lnTo>
                    <a:pt x="174" y="23"/>
                  </a:lnTo>
                  <a:lnTo>
                    <a:pt x="174" y="21"/>
                  </a:lnTo>
                  <a:lnTo>
                    <a:pt x="176" y="20"/>
                  </a:lnTo>
                  <a:lnTo>
                    <a:pt x="201" y="20"/>
                  </a:lnTo>
                  <a:lnTo>
                    <a:pt x="207" y="20"/>
                  </a:lnTo>
                  <a:lnTo>
                    <a:pt x="209" y="20"/>
                  </a:lnTo>
                  <a:lnTo>
                    <a:pt x="209" y="21"/>
                  </a:lnTo>
                  <a:lnTo>
                    <a:pt x="211" y="21"/>
                  </a:lnTo>
                  <a:lnTo>
                    <a:pt x="211" y="23"/>
                  </a:lnTo>
                  <a:lnTo>
                    <a:pt x="211" y="25"/>
                  </a:lnTo>
                  <a:lnTo>
                    <a:pt x="213" y="25"/>
                  </a:lnTo>
                  <a:lnTo>
                    <a:pt x="213" y="27"/>
                  </a:lnTo>
                  <a:lnTo>
                    <a:pt x="213" y="29"/>
                  </a:lnTo>
                  <a:lnTo>
                    <a:pt x="207" y="29"/>
                  </a:lnTo>
                  <a:lnTo>
                    <a:pt x="199" y="31"/>
                  </a:lnTo>
                  <a:lnTo>
                    <a:pt x="190" y="31"/>
                  </a:lnTo>
                  <a:lnTo>
                    <a:pt x="180" y="33"/>
                  </a:lnTo>
                  <a:lnTo>
                    <a:pt x="172" y="35"/>
                  </a:lnTo>
                  <a:lnTo>
                    <a:pt x="167" y="37"/>
                  </a:lnTo>
                  <a:lnTo>
                    <a:pt x="163" y="41"/>
                  </a:lnTo>
                  <a:lnTo>
                    <a:pt x="161" y="45"/>
                  </a:lnTo>
                  <a:lnTo>
                    <a:pt x="161" y="46"/>
                  </a:lnTo>
                  <a:lnTo>
                    <a:pt x="161" y="48"/>
                  </a:lnTo>
                  <a:lnTo>
                    <a:pt x="163" y="50"/>
                  </a:lnTo>
                  <a:lnTo>
                    <a:pt x="165" y="52"/>
                  </a:lnTo>
                  <a:lnTo>
                    <a:pt x="167" y="52"/>
                  </a:lnTo>
                  <a:lnTo>
                    <a:pt x="169" y="54"/>
                  </a:lnTo>
                  <a:lnTo>
                    <a:pt x="171" y="56"/>
                  </a:lnTo>
                  <a:lnTo>
                    <a:pt x="171" y="58"/>
                  </a:lnTo>
                  <a:lnTo>
                    <a:pt x="171" y="60"/>
                  </a:lnTo>
                  <a:lnTo>
                    <a:pt x="169" y="62"/>
                  </a:lnTo>
                  <a:lnTo>
                    <a:pt x="167" y="64"/>
                  </a:lnTo>
                  <a:lnTo>
                    <a:pt x="165" y="66"/>
                  </a:lnTo>
                  <a:lnTo>
                    <a:pt x="163" y="68"/>
                  </a:lnTo>
                  <a:lnTo>
                    <a:pt x="161" y="69"/>
                  </a:lnTo>
                  <a:lnTo>
                    <a:pt x="161" y="73"/>
                  </a:lnTo>
                  <a:lnTo>
                    <a:pt x="161" y="77"/>
                  </a:lnTo>
                  <a:lnTo>
                    <a:pt x="155" y="79"/>
                  </a:lnTo>
                  <a:lnTo>
                    <a:pt x="149" y="83"/>
                  </a:lnTo>
                  <a:lnTo>
                    <a:pt x="146" y="91"/>
                  </a:lnTo>
                  <a:lnTo>
                    <a:pt x="144" y="98"/>
                  </a:lnTo>
                  <a:lnTo>
                    <a:pt x="142" y="106"/>
                  </a:lnTo>
                  <a:lnTo>
                    <a:pt x="142" y="114"/>
                  </a:lnTo>
                  <a:lnTo>
                    <a:pt x="142" y="121"/>
                  </a:lnTo>
                  <a:lnTo>
                    <a:pt x="140" y="129"/>
                  </a:lnTo>
                  <a:lnTo>
                    <a:pt x="138" y="129"/>
                  </a:lnTo>
                  <a:lnTo>
                    <a:pt x="136" y="129"/>
                  </a:lnTo>
                  <a:lnTo>
                    <a:pt x="136" y="127"/>
                  </a:lnTo>
                  <a:lnTo>
                    <a:pt x="134" y="127"/>
                  </a:lnTo>
                  <a:lnTo>
                    <a:pt x="132" y="125"/>
                  </a:lnTo>
                  <a:lnTo>
                    <a:pt x="132" y="125"/>
                  </a:lnTo>
                  <a:lnTo>
                    <a:pt x="130" y="123"/>
                  </a:lnTo>
                  <a:lnTo>
                    <a:pt x="128" y="123"/>
                  </a:lnTo>
                  <a:lnTo>
                    <a:pt x="126" y="123"/>
                  </a:lnTo>
                  <a:lnTo>
                    <a:pt x="125" y="125"/>
                  </a:lnTo>
                  <a:lnTo>
                    <a:pt x="123" y="127"/>
                  </a:lnTo>
                  <a:lnTo>
                    <a:pt x="121" y="129"/>
                  </a:lnTo>
                  <a:lnTo>
                    <a:pt x="119" y="131"/>
                  </a:lnTo>
                  <a:lnTo>
                    <a:pt x="117" y="133"/>
                  </a:lnTo>
                  <a:lnTo>
                    <a:pt x="115" y="135"/>
                  </a:lnTo>
                  <a:lnTo>
                    <a:pt x="111" y="135"/>
                  </a:lnTo>
                  <a:lnTo>
                    <a:pt x="109" y="137"/>
                  </a:lnTo>
                  <a:lnTo>
                    <a:pt x="107" y="139"/>
                  </a:lnTo>
                  <a:lnTo>
                    <a:pt x="105" y="142"/>
                  </a:lnTo>
                  <a:lnTo>
                    <a:pt x="103" y="146"/>
                  </a:lnTo>
                  <a:lnTo>
                    <a:pt x="103" y="150"/>
                  </a:lnTo>
                  <a:lnTo>
                    <a:pt x="101" y="154"/>
                  </a:lnTo>
                  <a:lnTo>
                    <a:pt x="101" y="156"/>
                  </a:lnTo>
                  <a:lnTo>
                    <a:pt x="101" y="158"/>
                  </a:lnTo>
                  <a:lnTo>
                    <a:pt x="100" y="160"/>
                  </a:lnTo>
                  <a:lnTo>
                    <a:pt x="96" y="162"/>
                  </a:lnTo>
                  <a:lnTo>
                    <a:pt x="90" y="164"/>
                  </a:lnTo>
                  <a:lnTo>
                    <a:pt x="82" y="164"/>
                  </a:lnTo>
                  <a:lnTo>
                    <a:pt x="75" y="165"/>
                  </a:lnTo>
                  <a:lnTo>
                    <a:pt x="69" y="167"/>
                  </a:lnTo>
                  <a:lnTo>
                    <a:pt x="63" y="167"/>
                  </a:lnTo>
                  <a:lnTo>
                    <a:pt x="59" y="169"/>
                  </a:lnTo>
                  <a:lnTo>
                    <a:pt x="54" y="167"/>
                  </a:lnTo>
                  <a:lnTo>
                    <a:pt x="50" y="167"/>
                  </a:lnTo>
                  <a:lnTo>
                    <a:pt x="44" y="167"/>
                  </a:lnTo>
                  <a:lnTo>
                    <a:pt x="40" y="165"/>
                  </a:lnTo>
                  <a:lnTo>
                    <a:pt x="34" y="165"/>
                  </a:lnTo>
                  <a:lnTo>
                    <a:pt x="30" y="164"/>
                  </a:lnTo>
                  <a:lnTo>
                    <a:pt x="27" y="164"/>
                  </a:lnTo>
                  <a:lnTo>
                    <a:pt x="25" y="164"/>
                  </a:lnTo>
                  <a:lnTo>
                    <a:pt x="25" y="160"/>
                  </a:lnTo>
                  <a:lnTo>
                    <a:pt x="27" y="156"/>
                  </a:lnTo>
                  <a:lnTo>
                    <a:pt x="27" y="154"/>
                  </a:lnTo>
                  <a:lnTo>
                    <a:pt x="29" y="150"/>
                  </a:lnTo>
                  <a:lnTo>
                    <a:pt x="30" y="148"/>
                  </a:lnTo>
                  <a:lnTo>
                    <a:pt x="32" y="146"/>
                  </a:lnTo>
                  <a:lnTo>
                    <a:pt x="32" y="142"/>
                  </a:lnTo>
                  <a:lnTo>
                    <a:pt x="32" y="139"/>
                  </a:lnTo>
                  <a:lnTo>
                    <a:pt x="32" y="137"/>
                  </a:lnTo>
                  <a:lnTo>
                    <a:pt x="32" y="133"/>
                  </a:lnTo>
                  <a:lnTo>
                    <a:pt x="30" y="133"/>
                  </a:lnTo>
                  <a:lnTo>
                    <a:pt x="29" y="131"/>
                  </a:lnTo>
                  <a:lnTo>
                    <a:pt x="27" y="131"/>
                  </a:lnTo>
                  <a:lnTo>
                    <a:pt x="23" y="131"/>
                  </a:lnTo>
                  <a:lnTo>
                    <a:pt x="21" y="131"/>
                  </a:lnTo>
                  <a:lnTo>
                    <a:pt x="19" y="131"/>
                  </a:lnTo>
                  <a:lnTo>
                    <a:pt x="15" y="129"/>
                  </a:lnTo>
                  <a:lnTo>
                    <a:pt x="11" y="125"/>
                  </a:lnTo>
                  <a:lnTo>
                    <a:pt x="9" y="119"/>
                  </a:lnTo>
                  <a:lnTo>
                    <a:pt x="7" y="114"/>
                  </a:lnTo>
                  <a:lnTo>
                    <a:pt x="7" y="106"/>
                  </a:lnTo>
                  <a:lnTo>
                    <a:pt x="6" y="98"/>
                  </a:lnTo>
                  <a:lnTo>
                    <a:pt x="6" y="93"/>
                  </a:lnTo>
                  <a:lnTo>
                    <a:pt x="6" y="91"/>
                  </a:lnTo>
                  <a:lnTo>
                    <a:pt x="4" y="91"/>
                  </a:lnTo>
                  <a:lnTo>
                    <a:pt x="4" y="89"/>
                  </a:lnTo>
                  <a:lnTo>
                    <a:pt x="2" y="89"/>
                  </a:lnTo>
                  <a:lnTo>
                    <a:pt x="2" y="89"/>
                  </a:lnTo>
                  <a:lnTo>
                    <a:pt x="2" y="87"/>
                  </a:lnTo>
                  <a:lnTo>
                    <a:pt x="0" y="87"/>
                  </a:lnTo>
                  <a:lnTo>
                    <a:pt x="0" y="85"/>
                  </a:lnTo>
                  <a:lnTo>
                    <a:pt x="0" y="85"/>
                  </a:lnTo>
                  <a:lnTo>
                    <a:pt x="0" y="83"/>
                  </a:lnTo>
                  <a:lnTo>
                    <a:pt x="0" y="81"/>
                  </a:lnTo>
                  <a:lnTo>
                    <a:pt x="2" y="79"/>
                  </a:lnTo>
                  <a:lnTo>
                    <a:pt x="4" y="77"/>
                  </a:lnTo>
                  <a:lnTo>
                    <a:pt x="6" y="75"/>
                  </a:lnTo>
                  <a:lnTo>
                    <a:pt x="6" y="73"/>
                  </a:lnTo>
                  <a:lnTo>
                    <a:pt x="7" y="71"/>
                  </a:lnTo>
                  <a:lnTo>
                    <a:pt x="7" y="69"/>
                  </a:lnTo>
                  <a:lnTo>
                    <a:pt x="7" y="68"/>
                  </a:lnTo>
                  <a:lnTo>
                    <a:pt x="9" y="66"/>
                  </a:lnTo>
                  <a:lnTo>
                    <a:pt x="9" y="66"/>
                  </a:lnTo>
                  <a:lnTo>
                    <a:pt x="9" y="64"/>
                  </a:lnTo>
                  <a:lnTo>
                    <a:pt x="9" y="64"/>
                  </a:lnTo>
                  <a:lnTo>
                    <a:pt x="9" y="62"/>
                  </a:lnTo>
                  <a:lnTo>
                    <a:pt x="9" y="60"/>
                  </a:lnTo>
                  <a:lnTo>
                    <a:pt x="9" y="58"/>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59" name="Freeform 313"/>
            <p:cNvSpPr>
              <a:spLocks/>
            </p:cNvSpPr>
            <p:nvPr/>
          </p:nvSpPr>
          <p:spPr bwMode="auto">
            <a:xfrm>
              <a:off x="3622" y="1803"/>
              <a:ext cx="234" cy="268"/>
            </a:xfrm>
            <a:custGeom>
              <a:avLst/>
              <a:gdLst>
                <a:gd name="T0" fmla="*/ 213 w 234"/>
                <a:gd name="T1" fmla="*/ 21 h 246"/>
                <a:gd name="T2" fmla="*/ 196 w 234"/>
                <a:gd name="T3" fmla="*/ 4 h 246"/>
                <a:gd name="T4" fmla="*/ 167 w 234"/>
                <a:gd name="T5" fmla="*/ 2 h 246"/>
                <a:gd name="T6" fmla="*/ 140 w 234"/>
                <a:gd name="T7" fmla="*/ 12 h 246"/>
                <a:gd name="T8" fmla="*/ 140 w 234"/>
                <a:gd name="T9" fmla="*/ 21 h 246"/>
                <a:gd name="T10" fmla="*/ 148 w 234"/>
                <a:gd name="T11" fmla="*/ 27 h 246"/>
                <a:gd name="T12" fmla="*/ 144 w 234"/>
                <a:gd name="T13" fmla="*/ 35 h 246"/>
                <a:gd name="T14" fmla="*/ 138 w 234"/>
                <a:gd name="T15" fmla="*/ 44 h 246"/>
                <a:gd name="T16" fmla="*/ 123 w 234"/>
                <a:gd name="T17" fmla="*/ 62 h 246"/>
                <a:gd name="T18" fmla="*/ 119 w 234"/>
                <a:gd name="T19" fmla="*/ 92 h 246"/>
                <a:gd name="T20" fmla="*/ 113 w 234"/>
                <a:gd name="T21" fmla="*/ 98 h 246"/>
                <a:gd name="T22" fmla="*/ 107 w 234"/>
                <a:gd name="T23" fmla="*/ 94 h 246"/>
                <a:gd name="T24" fmla="*/ 100 w 234"/>
                <a:gd name="T25" fmla="*/ 98 h 246"/>
                <a:gd name="T26" fmla="*/ 92 w 234"/>
                <a:gd name="T27" fmla="*/ 106 h 246"/>
                <a:gd name="T28" fmla="*/ 82 w 234"/>
                <a:gd name="T29" fmla="*/ 113 h 246"/>
                <a:gd name="T30" fmla="*/ 78 w 234"/>
                <a:gd name="T31" fmla="*/ 127 h 246"/>
                <a:gd name="T32" fmla="*/ 67 w 234"/>
                <a:gd name="T33" fmla="*/ 135 h 246"/>
                <a:gd name="T34" fmla="*/ 40 w 234"/>
                <a:gd name="T35" fmla="*/ 138 h 246"/>
                <a:gd name="T36" fmla="*/ 21 w 234"/>
                <a:gd name="T37" fmla="*/ 138 h 246"/>
                <a:gd name="T38" fmla="*/ 4 w 234"/>
                <a:gd name="T39" fmla="*/ 135 h 246"/>
                <a:gd name="T40" fmla="*/ 9 w 234"/>
                <a:gd name="T41" fmla="*/ 146 h 246"/>
                <a:gd name="T42" fmla="*/ 29 w 234"/>
                <a:gd name="T43" fmla="*/ 163 h 246"/>
                <a:gd name="T44" fmla="*/ 34 w 234"/>
                <a:gd name="T45" fmla="*/ 173 h 246"/>
                <a:gd name="T46" fmla="*/ 38 w 234"/>
                <a:gd name="T47" fmla="*/ 181 h 246"/>
                <a:gd name="T48" fmla="*/ 36 w 234"/>
                <a:gd name="T49" fmla="*/ 190 h 246"/>
                <a:gd name="T50" fmla="*/ 25 w 234"/>
                <a:gd name="T51" fmla="*/ 198 h 246"/>
                <a:gd name="T52" fmla="*/ 23 w 234"/>
                <a:gd name="T53" fmla="*/ 206 h 246"/>
                <a:gd name="T54" fmla="*/ 23 w 234"/>
                <a:gd name="T55" fmla="*/ 211 h 246"/>
                <a:gd name="T56" fmla="*/ 36 w 234"/>
                <a:gd name="T57" fmla="*/ 217 h 246"/>
                <a:gd name="T58" fmla="*/ 63 w 234"/>
                <a:gd name="T59" fmla="*/ 215 h 246"/>
                <a:gd name="T60" fmla="*/ 78 w 234"/>
                <a:gd name="T61" fmla="*/ 213 h 246"/>
                <a:gd name="T62" fmla="*/ 86 w 234"/>
                <a:gd name="T63" fmla="*/ 213 h 246"/>
                <a:gd name="T64" fmla="*/ 96 w 234"/>
                <a:gd name="T65" fmla="*/ 223 h 246"/>
                <a:gd name="T66" fmla="*/ 115 w 234"/>
                <a:gd name="T67" fmla="*/ 236 h 246"/>
                <a:gd name="T68" fmla="*/ 126 w 234"/>
                <a:gd name="T69" fmla="*/ 242 h 246"/>
                <a:gd name="T70" fmla="*/ 126 w 234"/>
                <a:gd name="T71" fmla="*/ 246 h 246"/>
                <a:gd name="T72" fmla="*/ 134 w 234"/>
                <a:gd name="T73" fmla="*/ 234 h 246"/>
                <a:gd name="T74" fmla="*/ 163 w 234"/>
                <a:gd name="T75" fmla="*/ 229 h 246"/>
                <a:gd name="T76" fmla="*/ 169 w 234"/>
                <a:gd name="T77" fmla="*/ 215 h 246"/>
                <a:gd name="T78" fmla="*/ 153 w 234"/>
                <a:gd name="T79" fmla="*/ 198 h 246"/>
                <a:gd name="T80" fmla="*/ 149 w 234"/>
                <a:gd name="T81" fmla="*/ 190 h 246"/>
                <a:gd name="T82" fmla="*/ 146 w 234"/>
                <a:gd name="T83" fmla="*/ 186 h 246"/>
                <a:gd name="T84" fmla="*/ 151 w 234"/>
                <a:gd name="T85" fmla="*/ 175 h 246"/>
                <a:gd name="T86" fmla="*/ 176 w 234"/>
                <a:gd name="T87" fmla="*/ 158 h 246"/>
                <a:gd name="T88" fmla="*/ 199 w 234"/>
                <a:gd name="T89" fmla="*/ 117 h 246"/>
                <a:gd name="T90" fmla="*/ 203 w 234"/>
                <a:gd name="T91" fmla="*/ 100 h 246"/>
                <a:gd name="T92" fmla="*/ 207 w 234"/>
                <a:gd name="T93" fmla="*/ 88 h 246"/>
                <a:gd name="T94" fmla="*/ 199 w 234"/>
                <a:gd name="T95" fmla="*/ 75 h 246"/>
                <a:gd name="T96" fmla="*/ 188 w 234"/>
                <a:gd name="T97" fmla="*/ 62 h 246"/>
                <a:gd name="T98" fmla="*/ 205 w 234"/>
                <a:gd name="T99" fmla="*/ 42 h 246"/>
                <a:gd name="T100" fmla="*/ 226 w 234"/>
                <a:gd name="T101" fmla="*/ 37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34" h="246">
                  <a:moveTo>
                    <a:pt x="234" y="29"/>
                  </a:moveTo>
                  <a:lnTo>
                    <a:pt x="226" y="27"/>
                  </a:lnTo>
                  <a:lnTo>
                    <a:pt x="219" y="25"/>
                  </a:lnTo>
                  <a:lnTo>
                    <a:pt x="213" y="21"/>
                  </a:lnTo>
                  <a:lnTo>
                    <a:pt x="207" y="17"/>
                  </a:lnTo>
                  <a:lnTo>
                    <a:pt x="203" y="14"/>
                  </a:lnTo>
                  <a:lnTo>
                    <a:pt x="199" y="10"/>
                  </a:lnTo>
                  <a:lnTo>
                    <a:pt x="196" y="4"/>
                  </a:lnTo>
                  <a:lnTo>
                    <a:pt x="190" y="0"/>
                  </a:lnTo>
                  <a:lnTo>
                    <a:pt x="184" y="0"/>
                  </a:lnTo>
                  <a:lnTo>
                    <a:pt x="176" y="2"/>
                  </a:lnTo>
                  <a:lnTo>
                    <a:pt x="167" y="2"/>
                  </a:lnTo>
                  <a:lnTo>
                    <a:pt x="157" y="4"/>
                  </a:lnTo>
                  <a:lnTo>
                    <a:pt x="149" y="6"/>
                  </a:lnTo>
                  <a:lnTo>
                    <a:pt x="144" y="8"/>
                  </a:lnTo>
                  <a:lnTo>
                    <a:pt x="140" y="12"/>
                  </a:lnTo>
                  <a:lnTo>
                    <a:pt x="138" y="16"/>
                  </a:lnTo>
                  <a:lnTo>
                    <a:pt x="138" y="17"/>
                  </a:lnTo>
                  <a:lnTo>
                    <a:pt x="138" y="19"/>
                  </a:lnTo>
                  <a:lnTo>
                    <a:pt x="140" y="21"/>
                  </a:lnTo>
                  <a:lnTo>
                    <a:pt x="142" y="23"/>
                  </a:lnTo>
                  <a:lnTo>
                    <a:pt x="144" y="23"/>
                  </a:lnTo>
                  <a:lnTo>
                    <a:pt x="146" y="25"/>
                  </a:lnTo>
                  <a:lnTo>
                    <a:pt x="148" y="27"/>
                  </a:lnTo>
                  <a:lnTo>
                    <a:pt x="148" y="29"/>
                  </a:lnTo>
                  <a:lnTo>
                    <a:pt x="148" y="31"/>
                  </a:lnTo>
                  <a:lnTo>
                    <a:pt x="146" y="33"/>
                  </a:lnTo>
                  <a:lnTo>
                    <a:pt x="144" y="35"/>
                  </a:lnTo>
                  <a:lnTo>
                    <a:pt x="142" y="37"/>
                  </a:lnTo>
                  <a:lnTo>
                    <a:pt x="140" y="39"/>
                  </a:lnTo>
                  <a:lnTo>
                    <a:pt x="138" y="40"/>
                  </a:lnTo>
                  <a:lnTo>
                    <a:pt x="138" y="44"/>
                  </a:lnTo>
                  <a:lnTo>
                    <a:pt x="138" y="48"/>
                  </a:lnTo>
                  <a:lnTo>
                    <a:pt x="132" y="50"/>
                  </a:lnTo>
                  <a:lnTo>
                    <a:pt x="126" y="54"/>
                  </a:lnTo>
                  <a:lnTo>
                    <a:pt x="123" y="62"/>
                  </a:lnTo>
                  <a:lnTo>
                    <a:pt x="121" y="69"/>
                  </a:lnTo>
                  <a:lnTo>
                    <a:pt x="119" y="77"/>
                  </a:lnTo>
                  <a:lnTo>
                    <a:pt x="119" y="85"/>
                  </a:lnTo>
                  <a:lnTo>
                    <a:pt x="119" y="92"/>
                  </a:lnTo>
                  <a:lnTo>
                    <a:pt x="117" y="100"/>
                  </a:lnTo>
                  <a:lnTo>
                    <a:pt x="115" y="100"/>
                  </a:lnTo>
                  <a:lnTo>
                    <a:pt x="113" y="100"/>
                  </a:lnTo>
                  <a:lnTo>
                    <a:pt x="113" y="98"/>
                  </a:lnTo>
                  <a:lnTo>
                    <a:pt x="111" y="98"/>
                  </a:lnTo>
                  <a:lnTo>
                    <a:pt x="109" y="96"/>
                  </a:lnTo>
                  <a:lnTo>
                    <a:pt x="109" y="96"/>
                  </a:lnTo>
                  <a:lnTo>
                    <a:pt x="107" y="94"/>
                  </a:lnTo>
                  <a:lnTo>
                    <a:pt x="105" y="94"/>
                  </a:lnTo>
                  <a:lnTo>
                    <a:pt x="103" y="94"/>
                  </a:lnTo>
                  <a:lnTo>
                    <a:pt x="102" y="96"/>
                  </a:lnTo>
                  <a:lnTo>
                    <a:pt x="100" y="98"/>
                  </a:lnTo>
                  <a:lnTo>
                    <a:pt x="98" y="100"/>
                  </a:lnTo>
                  <a:lnTo>
                    <a:pt x="96" y="102"/>
                  </a:lnTo>
                  <a:lnTo>
                    <a:pt x="94" y="104"/>
                  </a:lnTo>
                  <a:lnTo>
                    <a:pt x="92" y="106"/>
                  </a:lnTo>
                  <a:lnTo>
                    <a:pt x="88" y="106"/>
                  </a:lnTo>
                  <a:lnTo>
                    <a:pt x="86" y="108"/>
                  </a:lnTo>
                  <a:lnTo>
                    <a:pt x="84" y="110"/>
                  </a:lnTo>
                  <a:lnTo>
                    <a:pt x="82" y="113"/>
                  </a:lnTo>
                  <a:lnTo>
                    <a:pt x="80" y="117"/>
                  </a:lnTo>
                  <a:lnTo>
                    <a:pt x="80" y="121"/>
                  </a:lnTo>
                  <a:lnTo>
                    <a:pt x="78" y="125"/>
                  </a:lnTo>
                  <a:lnTo>
                    <a:pt x="78" y="127"/>
                  </a:lnTo>
                  <a:lnTo>
                    <a:pt x="78" y="129"/>
                  </a:lnTo>
                  <a:lnTo>
                    <a:pt x="77" y="131"/>
                  </a:lnTo>
                  <a:lnTo>
                    <a:pt x="73" y="133"/>
                  </a:lnTo>
                  <a:lnTo>
                    <a:pt x="67" y="135"/>
                  </a:lnTo>
                  <a:lnTo>
                    <a:pt x="59" y="135"/>
                  </a:lnTo>
                  <a:lnTo>
                    <a:pt x="52" y="136"/>
                  </a:lnTo>
                  <a:lnTo>
                    <a:pt x="46" y="138"/>
                  </a:lnTo>
                  <a:lnTo>
                    <a:pt x="40" y="138"/>
                  </a:lnTo>
                  <a:lnTo>
                    <a:pt x="36" y="140"/>
                  </a:lnTo>
                  <a:lnTo>
                    <a:pt x="31" y="138"/>
                  </a:lnTo>
                  <a:lnTo>
                    <a:pt x="27" y="138"/>
                  </a:lnTo>
                  <a:lnTo>
                    <a:pt x="21" y="138"/>
                  </a:lnTo>
                  <a:lnTo>
                    <a:pt x="17" y="136"/>
                  </a:lnTo>
                  <a:lnTo>
                    <a:pt x="11" y="136"/>
                  </a:lnTo>
                  <a:lnTo>
                    <a:pt x="7" y="135"/>
                  </a:lnTo>
                  <a:lnTo>
                    <a:pt x="4" y="135"/>
                  </a:lnTo>
                  <a:lnTo>
                    <a:pt x="0" y="135"/>
                  </a:lnTo>
                  <a:lnTo>
                    <a:pt x="2" y="136"/>
                  </a:lnTo>
                  <a:lnTo>
                    <a:pt x="6" y="142"/>
                  </a:lnTo>
                  <a:lnTo>
                    <a:pt x="9" y="146"/>
                  </a:lnTo>
                  <a:lnTo>
                    <a:pt x="15" y="152"/>
                  </a:lnTo>
                  <a:lnTo>
                    <a:pt x="19" y="158"/>
                  </a:lnTo>
                  <a:lnTo>
                    <a:pt x="25" y="161"/>
                  </a:lnTo>
                  <a:lnTo>
                    <a:pt x="29" y="163"/>
                  </a:lnTo>
                  <a:lnTo>
                    <a:pt x="32" y="165"/>
                  </a:lnTo>
                  <a:lnTo>
                    <a:pt x="32" y="167"/>
                  </a:lnTo>
                  <a:lnTo>
                    <a:pt x="34" y="169"/>
                  </a:lnTo>
                  <a:lnTo>
                    <a:pt x="34" y="173"/>
                  </a:lnTo>
                  <a:lnTo>
                    <a:pt x="34" y="175"/>
                  </a:lnTo>
                  <a:lnTo>
                    <a:pt x="34" y="177"/>
                  </a:lnTo>
                  <a:lnTo>
                    <a:pt x="36" y="179"/>
                  </a:lnTo>
                  <a:lnTo>
                    <a:pt x="38" y="181"/>
                  </a:lnTo>
                  <a:lnTo>
                    <a:pt x="42" y="181"/>
                  </a:lnTo>
                  <a:lnTo>
                    <a:pt x="42" y="186"/>
                  </a:lnTo>
                  <a:lnTo>
                    <a:pt x="38" y="188"/>
                  </a:lnTo>
                  <a:lnTo>
                    <a:pt x="36" y="190"/>
                  </a:lnTo>
                  <a:lnTo>
                    <a:pt x="32" y="192"/>
                  </a:lnTo>
                  <a:lnTo>
                    <a:pt x="31" y="194"/>
                  </a:lnTo>
                  <a:lnTo>
                    <a:pt x="27" y="196"/>
                  </a:lnTo>
                  <a:lnTo>
                    <a:pt x="25" y="198"/>
                  </a:lnTo>
                  <a:lnTo>
                    <a:pt x="25" y="202"/>
                  </a:lnTo>
                  <a:lnTo>
                    <a:pt x="23" y="204"/>
                  </a:lnTo>
                  <a:lnTo>
                    <a:pt x="23" y="206"/>
                  </a:lnTo>
                  <a:lnTo>
                    <a:pt x="23" y="206"/>
                  </a:lnTo>
                  <a:lnTo>
                    <a:pt x="23" y="207"/>
                  </a:lnTo>
                  <a:lnTo>
                    <a:pt x="23" y="207"/>
                  </a:lnTo>
                  <a:lnTo>
                    <a:pt x="23" y="209"/>
                  </a:lnTo>
                  <a:lnTo>
                    <a:pt x="23" y="211"/>
                  </a:lnTo>
                  <a:lnTo>
                    <a:pt x="23" y="215"/>
                  </a:lnTo>
                  <a:lnTo>
                    <a:pt x="23" y="217"/>
                  </a:lnTo>
                  <a:lnTo>
                    <a:pt x="31" y="217"/>
                  </a:lnTo>
                  <a:lnTo>
                    <a:pt x="36" y="217"/>
                  </a:lnTo>
                  <a:lnTo>
                    <a:pt x="44" y="217"/>
                  </a:lnTo>
                  <a:lnTo>
                    <a:pt x="50" y="215"/>
                  </a:lnTo>
                  <a:lnTo>
                    <a:pt x="55" y="215"/>
                  </a:lnTo>
                  <a:lnTo>
                    <a:pt x="63" y="215"/>
                  </a:lnTo>
                  <a:lnTo>
                    <a:pt x="69" y="215"/>
                  </a:lnTo>
                  <a:lnTo>
                    <a:pt x="75" y="213"/>
                  </a:lnTo>
                  <a:lnTo>
                    <a:pt x="77" y="213"/>
                  </a:lnTo>
                  <a:lnTo>
                    <a:pt x="78" y="213"/>
                  </a:lnTo>
                  <a:lnTo>
                    <a:pt x="80" y="213"/>
                  </a:lnTo>
                  <a:lnTo>
                    <a:pt x="82" y="213"/>
                  </a:lnTo>
                  <a:lnTo>
                    <a:pt x="84" y="213"/>
                  </a:lnTo>
                  <a:lnTo>
                    <a:pt x="86" y="213"/>
                  </a:lnTo>
                  <a:lnTo>
                    <a:pt x="90" y="213"/>
                  </a:lnTo>
                  <a:lnTo>
                    <a:pt x="92" y="213"/>
                  </a:lnTo>
                  <a:lnTo>
                    <a:pt x="94" y="217"/>
                  </a:lnTo>
                  <a:lnTo>
                    <a:pt x="96" y="223"/>
                  </a:lnTo>
                  <a:lnTo>
                    <a:pt x="100" y="227"/>
                  </a:lnTo>
                  <a:lnTo>
                    <a:pt x="103" y="231"/>
                  </a:lnTo>
                  <a:lnTo>
                    <a:pt x="109" y="234"/>
                  </a:lnTo>
                  <a:lnTo>
                    <a:pt x="115" y="236"/>
                  </a:lnTo>
                  <a:lnTo>
                    <a:pt x="121" y="238"/>
                  </a:lnTo>
                  <a:lnTo>
                    <a:pt x="126" y="240"/>
                  </a:lnTo>
                  <a:lnTo>
                    <a:pt x="126" y="240"/>
                  </a:lnTo>
                  <a:lnTo>
                    <a:pt x="126" y="242"/>
                  </a:lnTo>
                  <a:lnTo>
                    <a:pt x="126" y="244"/>
                  </a:lnTo>
                  <a:lnTo>
                    <a:pt x="126" y="244"/>
                  </a:lnTo>
                  <a:lnTo>
                    <a:pt x="126" y="244"/>
                  </a:lnTo>
                  <a:lnTo>
                    <a:pt x="126" y="246"/>
                  </a:lnTo>
                  <a:lnTo>
                    <a:pt x="128" y="246"/>
                  </a:lnTo>
                  <a:lnTo>
                    <a:pt x="128" y="246"/>
                  </a:lnTo>
                  <a:lnTo>
                    <a:pt x="128" y="238"/>
                  </a:lnTo>
                  <a:lnTo>
                    <a:pt x="134" y="234"/>
                  </a:lnTo>
                  <a:lnTo>
                    <a:pt x="140" y="232"/>
                  </a:lnTo>
                  <a:lnTo>
                    <a:pt x="148" y="232"/>
                  </a:lnTo>
                  <a:lnTo>
                    <a:pt x="155" y="231"/>
                  </a:lnTo>
                  <a:lnTo>
                    <a:pt x="163" y="229"/>
                  </a:lnTo>
                  <a:lnTo>
                    <a:pt x="171" y="227"/>
                  </a:lnTo>
                  <a:lnTo>
                    <a:pt x="174" y="219"/>
                  </a:lnTo>
                  <a:lnTo>
                    <a:pt x="173" y="219"/>
                  </a:lnTo>
                  <a:lnTo>
                    <a:pt x="169" y="215"/>
                  </a:lnTo>
                  <a:lnTo>
                    <a:pt x="165" y="211"/>
                  </a:lnTo>
                  <a:lnTo>
                    <a:pt x="161" y="207"/>
                  </a:lnTo>
                  <a:lnTo>
                    <a:pt x="157" y="204"/>
                  </a:lnTo>
                  <a:lnTo>
                    <a:pt x="153" y="198"/>
                  </a:lnTo>
                  <a:lnTo>
                    <a:pt x="151" y="194"/>
                  </a:lnTo>
                  <a:lnTo>
                    <a:pt x="151" y="190"/>
                  </a:lnTo>
                  <a:lnTo>
                    <a:pt x="149" y="190"/>
                  </a:lnTo>
                  <a:lnTo>
                    <a:pt x="149" y="190"/>
                  </a:lnTo>
                  <a:lnTo>
                    <a:pt x="148" y="188"/>
                  </a:lnTo>
                  <a:lnTo>
                    <a:pt x="148" y="188"/>
                  </a:lnTo>
                  <a:lnTo>
                    <a:pt x="146" y="186"/>
                  </a:lnTo>
                  <a:lnTo>
                    <a:pt x="146" y="186"/>
                  </a:lnTo>
                  <a:lnTo>
                    <a:pt x="144" y="184"/>
                  </a:lnTo>
                  <a:lnTo>
                    <a:pt x="144" y="183"/>
                  </a:lnTo>
                  <a:lnTo>
                    <a:pt x="144" y="175"/>
                  </a:lnTo>
                  <a:lnTo>
                    <a:pt x="151" y="175"/>
                  </a:lnTo>
                  <a:lnTo>
                    <a:pt x="157" y="173"/>
                  </a:lnTo>
                  <a:lnTo>
                    <a:pt x="163" y="171"/>
                  </a:lnTo>
                  <a:lnTo>
                    <a:pt x="169" y="167"/>
                  </a:lnTo>
                  <a:lnTo>
                    <a:pt x="176" y="158"/>
                  </a:lnTo>
                  <a:lnTo>
                    <a:pt x="182" y="148"/>
                  </a:lnTo>
                  <a:lnTo>
                    <a:pt x="188" y="138"/>
                  </a:lnTo>
                  <a:lnTo>
                    <a:pt x="194" y="127"/>
                  </a:lnTo>
                  <a:lnTo>
                    <a:pt x="199" y="117"/>
                  </a:lnTo>
                  <a:lnTo>
                    <a:pt x="209" y="110"/>
                  </a:lnTo>
                  <a:lnTo>
                    <a:pt x="205" y="106"/>
                  </a:lnTo>
                  <a:lnTo>
                    <a:pt x="205" y="102"/>
                  </a:lnTo>
                  <a:lnTo>
                    <a:pt x="203" y="100"/>
                  </a:lnTo>
                  <a:lnTo>
                    <a:pt x="203" y="96"/>
                  </a:lnTo>
                  <a:lnTo>
                    <a:pt x="205" y="92"/>
                  </a:lnTo>
                  <a:lnTo>
                    <a:pt x="205" y="90"/>
                  </a:lnTo>
                  <a:lnTo>
                    <a:pt x="207" y="88"/>
                  </a:lnTo>
                  <a:lnTo>
                    <a:pt x="211" y="87"/>
                  </a:lnTo>
                  <a:lnTo>
                    <a:pt x="205" y="83"/>
                  </a:lnTo>
                  <a:lnTo>
                    <a:pt x="203" y="79"/>
                  </a:lnTo>
                  <a:lnTo>
                    <a:pt x="199" y="75"/>
                  </a:lnTo>
                  <a:lnTo>
                    <a:pt x="196" y="73"/>
                  </a:lnTo>
                  <a:lnTo>
                    <a:pt x="194" y="69"/>
                  </a:lnTo>
                  <a:lnTo>
                    <a:pt x="192" y="65"/>
                  </a:lnTo>
                  <a:lnTo>
                    <a:pt x="188" y="62"/>
                  </a:lnTo>
                  <a:lnTo>
                    <a:pt x="184" y="58"/>
                  </a:lnTo>
                  <a:lnTo>
                    <a:pt x="184" y="42"/>
                  </a:lnTo>
                  <a:lnTo>
                    <a:pt x="196" y="42"/>
                  </a:lnTo>
                  <a:lnTo>
                    <a:pt x="205" y="42"/>
                  </a:lnTo>
                  <a:lnTo>
                    <a:pt x="213" y="40"/>
                  </a:lnTo>
                  <a:lnTo>
                    <a:pt x="219" y="40"/>
                  </a:lnTo>
                  <a:lnTo>
                    <a:pt x="222" y="39"/>
                  </a:lnTo>
                  <a:lnTo>
                    <a:pt x="226" y="37"/>
                  </a:lnTo>
                  <a:lnTo>
                    <a:pt x="230" y="33"/>
                  </a:lnTo>
                  <a:lnTo>
                    <a:pt x="234" y="29"/>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60" name="Freeform 314"/>
            <p:cNvSpPr>
              <a:spLocks/>
            </p:cNvSpPr>
            <p:nvPr/>
          </p:nvSpPr>
          <p:spPr bwMode="auto">
            <a:xfrm>
              <a:off x="4134" y="1971"/>
              <a:ext cx="142" cy="373"/>
            </a:xfrm>
            <a:custGeom>
              <a:avLst/>
              <a:gdLst>
                <a:gd name="T0" fmla="*/ 123 w 142"/>
                <a:gd name="T1" fmla="*/ 324 h 343"/>
                <a:gd name="T2" fmla="*/ 123 w 142"/>
                <a:gd name="T3" fmla="*/ 311 h 343"/>
                <a:gd name="T4" fmla="*/ 115 w 142"/>
                <a:gd name="T5" fmla="*/ 311 h 343"/>
                <a:gd name="T6" fmla="*/ 111 w 142"/>
                <a:gd name="T7" fmla="*/ 301 h 343"/>
                <a:gd name="T8" fmla="*/ 111 w 142"/>
                <a:gd name="T9" fmla="*/ 293 h 343"/>
                <a:gd name="T10" fmla="*/ 117 w 142"/>
                <a:gd name="T11" fmla="*/ 286 h 343"/>
                <a:gd name="T12" fmla="*/ 117 w 142"/>
                <a:gd name="T13" fmla="*/ 282 h 343"/>
                <a:gd name="T14" fmla="*/ 117 w 142"/>
                <a:gd name="T15" fmla="*/ 276 h 343"/>
                <a:gd name="T16" fmla="*/ 111 w 142"/>
                <a:gd name="T17" fmla="*/ 270 h 343"/>
                <a:gd name="T18" fmla="*/ 108 w 142"/>
                <a:gd name="T19" fmla="*/ 255 h 343"/>
                <a:gd name="T20" fmla="*/ 90 w 142"/>
                <a:gd name="T21" fmla="*/ 219 h 343"/>
                <a:gd name="T22" fmla="*/ 83 w 142"/>
                <a:gd name="T23" fmla="*/ 215 h 343"/>
                <a:gd name="T24" fmla="*/ 75 w 142"/>
                <a:gd name="T25" fmla="*/ 219 h 343"/>
                <a:gd name="T26" fmla="*/ 63 w 142"/>
                <a:gd name="T27" fmla="*/ 226 h 343"/>
                <a:gd name="T28" fmla="*/ 56 w 142"/>
                <a:gd name="T29" fmla="*/ 222 h 343"/>
                <a:gd name="T30" fmla="*/ 46 w 142"/>
                <a:gd name="T31" fmla="*/ 224 h 343"/>
                <a:gd name="T32" fmla="*/ 37 w 142"/>
                <a:gd name="T33" fmla="*/ 171 h 343"/>
                <a:gd name="T34" fmla="*/ 29 w 142"/>
                <a:gd name="T35" fmla="*/ 161 h 343"/>
                <a:gd name="T36" fmla="*/ 23 w 142"/>
                <a:gd name="T37" fmla="*/ 155 h 343"/>
                <a:gd name="T38" fmla="*/ 19 w 142"/>
                <a:gd name="T39" fmla="*/ 153 h 343"/>
                <a:gd name="T40" fmla="*/ 8 w 142"/>
                <a:gd name="T41" fmla="*/ 148 h 343"/>
                <a:gd name="T42" fmla="*/ 8 w 142"/>
                <a:gd name="T43" fmla="*/ 136 h 343"/>
                <a:gd name="T44" fmla="*/ 14 w 142"/>
                <a:gd name="T45" fmla="*/ 117 h 343"/>
                <a:gd name="T46" fmla="*/ 17 w 142"/>
                <a:gd name="T47" fmla="*/ 100 h 343"/>
                <a:gd name="T48" fmla="*/ 17 w 142"/>
                <a:gd name="T49" fmla="*/ 82 h 343"/>
                <a:gd name="T50" fmla="*/ 29 w 142"/>
                <a:gd name="T51" fmla="*/ 80 h 343"/>
                <a:gd name="T52" fmla="*/ 37 w 142"/>
                <a:gd name="T53" fmla="*/ 65 h 343"/>
                <a:gd name="T54" fmla="*/ 39 w 142"/>
                <a:gd name="T55" fmla="*/ 36 h 343"/>
                <a:gd name="T56" fmla="*/ 50 w 142"/>
                <a:gd name="T57" fmla="*/ 27 h 343"/>
                <a:gd name="T58" fmla="*/ 62 w 142"/>
                <a:gd name="T59" fmla="*/ 21 h 343"/>
                <a:gd name="T60" fmla="*/ 65 w 142"/>
                <a:gd name="T61" fmla="*/ 2 h 343"/>
                <a:gd name="T62" fmla="*/ 75 w 142"/>
                <a:gd name="T63" fmla="*/ 9 h 343"/>
                <a:gd name="T64" fmla="*/ 88 w 142"/>
                <a:gd name="T65" fmla="*/ 17 h 343"/>
                <a:gd name="T66" fmla="*/ 92 w 142"/>
                <a:gd name="T67" fmla="*/ 34 h 343"/>
                <a:gd name="T68" fmla="*/ 92 w 142"/>
                <a:gd name="T69" fmla="*/ 53 h 343"/>
                <a:gd name="T70" fmla="*/ 83 w 142"/>
                <a:gd name="T71" fmla="*/ 69 h 343"/>
                <a:gd name="T72" fmla="*/ 88 w 142"/>
                <a:gd name="T73" fmla="*/ 80 h 343"/>
                <a:gd name="T74" fmla="*/ 102 w 142"/>
                <a:gd name="T75" fmla="*/ 86 h 343"/>
                <a:gd name="T76" fmla="*/ 108 w 142"/>
                <a:gd name="T77" fmla="*/ 98 h 343"/>
                <a:gd name="T78" fmla="*/ 115 w 142"/>
                <a:gd name="T79" fmla="*/ 115 h 343"/>
                <a:gd name="T80" fmla="*/ 133 w 142"/>
                <a:gd name="T81" fmla="*/ 128 h 343"/>
                <a:gd name="T82" fmla="*/ 138 w 142"/>
                <a:gd name="T83" fmla="*/ 128 h 343"/>
                <a:gd name="T84" fmla="*/ 140 w 142"/>
                <a:gd name="T85" fmla="*/ 132 h 343"/>
                <a:gd name="T86" fmla="*/ 134 w 142"/>
                <a:gd name="T87" fmla="*/ 151 h 343"/>
                <a:gd name="T88" fmla="*/ 115 w 142"/>
                <a:gd name="T89" fmla="*/ 157 h 343"/>
                <a:gd name="T90" fmla="*/ 100 w 142"/>
                <a:gd name="T91" fmla="*/ 180 h 343"/>
                <a:gd name="T92" fmla="*/ 115 w 142"/>
                <a:gd name="T93" fmla="*/ 211 h 343"/>
                <a:gd name="T94" fmla="*/ 121 w 142"/>
                <a:gd name="T95" fmla="*/ 236 h 343"/>
                <a:gd name="T96" fmla="*/ 115 w 142"/>
                <a:gd name="T97" fmla="*/ 242 h 343"/>
                <a:gd name="T98" fmla="*/ 125 w 142"/>
                <a:gd name="T99" fmla="*/ 265 h 343"/>
                <a:gd name="T100" fmla="*/ 134 w 142"/>
                <a:gd name="T101" fmla="*/ 293 h 343"/>
                <a:gd name="T102" fmla="*/ 127 w 142"/>
                <a:gd name="T103" fmla="*/ 338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2" h="343">
                  <a:moveTo>
                    <a:pt x="125" y="343"/>
                  </a:moveTo>
                  <a:lnTo>
                    <a:pt x="125" y="338"/>
                  </a:lnTo>
                  <a:lnTo>
                    <a:pt x="125" y="332"/>
                  </a:lnTo>
                  <a:lnTo>
                    <a:pt x="125" y="328"/>
                  </a:lnTo>
                  <a:lnTo>
                    <a:pt x="123" y="324"/>
                  </a:lnTo>
                  <a:lnTo>
                    <a:pt x="123" y="322"/>
                  </a:lnTo>
                  <a:lnTo>
                    <a:pt x="123" y="318"/>
                  </a:lnTo>
                  <a:lnTo>
                    <a:pt x="125" y="315"/>
                  </a:lnTo>
                  <a:lnTo>
                    <a:pt x="125" y="311"/>
                  </a:lnTo>
                  <a:lnTo>
                    <a:pt x="123" y="311"/>
                  </a:lnTo>
                  <a:lnTo>
                    <a:pt x="119" y="311"/>
                  </a:lnTo>
                  <a:lnTo>
                    <a:pt x="117" y="311"/>
                  </a:lnTo>
                  <a:lnTo>
                    <a:pt x="117" y="311"/>
                  </a:lnTo>
                  <a:lnTo>
                    <a:pt x="115" y="311"/>
                  </a:lnTo>
                  <a:lnTo>
                    <a:pt x="115" y="311"/>
                  </a:lnTo>
                  <a:lnTo>
                    <a:pt x="113" y="311"/>
                  </a:lnTo>
                  <a:lnTo>
                    <a:pt x="111" y="311"/>
                  </a:lnTo>
                  <a:lnTo>
                    <a:pt x="111" y="307"/>
                  </a:lnTo>
                  <a:lnTo>
                    <a:pt x="111" y="305"/>
                  </a:lnTo>
                  <a:lnTo>
                    <a:pt x="111" y="301"/>
                  </a:lnTo>
                  <a:lnTo>
                    <a:pt x="111" y="301"/>
                  </a:lnTo>
                  <a:lnTo>
                    <a:pt x="111" y="299"/>
                  </a:lnTo>
                  <a:lnTo>
                    <a:pt x="111" y="297"/>
                  </a:lnTo>
                  <a:lnTo>
                    <a:pt x="111" y="295"/>
                  </a:lnTo>
                  <a:lnTo>
                    <a:pt x="111" y="293"/>
                  </a:lnTo>
                  <a:lnTo>
                    <a:pt x="113" y="292"/>
                  </a:lnTo>
                  <a:lnTo>
                    <a:pt x="115" y="292"/>
                  </a:lnTo>
                  <a:lnTo>
                    <a:pt x="115" y="290"/>
                  </a:lnTo>
                  <a:lnTo>
                    <a:pt x="117" y="288"/>
                  </a:lnTo>
                  <a:lnTo>
                    <a:pt x="117" y="286"/>
                  </a:lnTo>
                  <a:lnTo>
                    <a:pt x="117" y="286"/>
                  </a:lnTo>
                  <a:lnTo>
                    <a:pt x="117" y="284"/>
                  </a:lnTo>
                  <a:lnTo>
                    <a:pt x="117" y="284"/>
                  </a:lnTo>
                  <a:lnTo>
                    <a:pt x="117" y="282"/>
                  </a:lnTo>
                  <a:lnTo>
                    <a:pt x="117" y="282"/>
                  </a:lnTo>
                  <a:lnTo>
                    <a:pt x="117" y="280"/>
                  </a:lnTo>
                  <a:lnTo>
                    <a:pt x="117" y="278"/>
                  </a:lnTo>
                  <a:lnTo>
                    <a:pt x="117" y="278"/>
                  </a:lnTo>
                  <a:lnTo>
                    <a:pt x="117" y="276"/>
                  </a:lnTo>
                  <a:lnTo>
                    <a:pt x="117" y="276"/>
                  </a:lnTo>
                  <a:lnTo>
                    <a:pt x="117" y="274"/>
                  </a:lnTo>
                  <a:lnTo>
                    <a:pt x="115" y="274"/>
                  </a:lnTo>
                  <a:lnTo>
                    <a:pt x="113" y="272"/>
                  </a:lnTo>
                  <a:lnTo>
                    <a:pt x="111" y="272"/>
                  </a:lnTo>
                  <a:lnTo>
                    <a:pt x="111" y="270"/>
                  </a:lnTo>
                  <a:lnTo>
                    <a:pt x="111" y="270"/>
                  </a:lnTo>
                  <a:lnTo>
                    <a:pt x="111" y="269"/>
                  </a:lnTo>
                  <a:lnTo>
                    <a:pt x="111" y="267"/>
                  </a:lnTo>
                  <a:lnTo>
                    <a:pt x="110" y="265"/>
                  </a:lnTo>
                  <a:lnTo>
                    <a:pt x="108" y="255"/>
                  </a:lnTo>
                  <a:lnTo>
                    <a:pt x="104" y="247"/>
                  </a:lnTo>
                  <a:lnTo>
                    <a:pt x="100" y="240"/>
                  </a:lnTo>
                  <a:lnTo>
                    <a:pt x="96" y="232"/>
                  </a:lnTo>
                  <a:lnTo>
                    <a:pt x="94" y="226"/>
                  </a:lnTo>
                  <a:lnTo>
                    <a:pt x="90" y="219"/>
                  </a:lnTo>
                  <a:lnTo>
                    <a:pt x="86" y="213"/>
                  </a:lnTo>
                  <a:lnTo>
                    <a:pt x="83" y="205"/>
                  </a:lnTo>
                  <a:lnTo>
                    <a:pt x="83" y="209"/>
                  </a:lnTo>
                  <a:lnTo>
                    <a:pt x="83" y="211"/>
                  </a:lnTo>
                  <a:lnTo>
                    <a:pt x="83" y="215"/>
                  </a:lnTo>
                  <a:lnTo>
                    <a:pt x="81" y="217"/>
                  </a:lnTo>
                  <a:lnTo>
                    <a:pt x="81" y="217"/>
                  </a:lnTo>
                  <a:lnTo>
                    <a:pt x="79" y="219"/>
                  </a:lnTo>
                  <a:lnTo>
                    <a:pt x="77" y="219"/>
                  </a:lnTo>
                  <a:lnTo>
                    <a:pt x="75" y="219"/>
                  </a:lnTo>
                  <a:lnTo>
                    <a:pt x="69" y="228"/>
                  </a:lnTo>
                  <a:lnTo>
                    <a:pt x="67" y="228"/>
                  </a:lnTo>
                  <a:lnTo>
                    <a:pt x="67" y="228"/>
                  </a:lnTo>
                  <a:lnTo>
                    <a:pt x="65" y="226"/>
                  </a:lnTo>
                  <a:lnTo>
                    <a:pt x="63" y="226"/>
                  </a:lnTo>
                  <a:lnTo>
                    <a:pt x="62" y="224"/>
                  </a:lnTo>
                  <a:lnTo>
                    <a:pt x="60" y="224"/>
                  </a:lnTo>
                  <a:lnTo>
                    <a:pt x="58" y="222"/>
                  </a:lnTo>
                  <a:lnTo>
                    <a:pt x="58" y="222"/>
                  </a:lnTo>
                  <a:lnTo>
                    <a:pt x="56" y="222"/>
                  </a:lnTo>
                  <a:lnTo>
                    <a:pt x="52" y="222"/>
                  </a:lnTo>
                  <a:lnTo>
                    <a:pt x="50" y="224"/>
                  </a:lnTo>
                  <a:lnTo>
                    <a:pt x="48" y="224"/>
                  </a:lnTo>
                  <a:lnTo>
                    <a:pt x="46" y="224"/>
                  </a:lnTo>
                  <a:lnTo>
                    <a:pt x="46" y="224"/>
                  </a:lnTo>
                  <a:lnTo>
                    <a:pt x="44" y="224"/>
                  </a:lnTo>
                  <a:lnTo>
                    <a:pt x="44" y="222"/>
                  </a:lnTo>
                  <a:lnTo>
                    <a:pt x="48" y="197"/>
                  </a:lnTo>
                  <a:lnTo>
                    <a:pt x="37" y="174"/>
                  </a:lnTo>
                  <a:lnTo>
                    <a:pt x="37" y="171"/>
                  </a:lnTo>
                  <a:lnTo>
                    <a:pt x="35" y="169"/>
                  </a:lnTo>
                  <a:lnTo>
                    <a:pt x="33" y="167"/>
                  </a:lnTo>
                  <a:lnTo>
                    <a:pt x="31" y="165"/>
                  </a:lnTo>
                  <a:lnTo>
                    <a:pt x="29" y="163"/>
                  </a:lnTo>
                  <a:lnTo>
                    <a:pt x="29" y="161"/>
                  </a:lnTo>
                  <a:lnTo>
                    <a:pt x="27" y="159"/>
                  </a:lnTo>
                  <a:lnTo>
                    <a:pt x="27" y="157"/>
                  </a:lnTo>
                  <a:lnTo>
                    <a:pt x="27" y="155"/>
                  </a:lnTo>
                  <a:lnTo>
                    <a:pt x="25" y="155"/>
                  </a:lnTo>
                  <a:lnTo>
                    <a:pt x="23" y="155"/>
                  </a:lnTo>
                  <a:lnTo>
                    <a:pt x="23" y="155"/>
                  </a:lnTo>
                  <a:lnTo>
                    <a:pt x="21" y="155"/>
                  </a:lnTo>
                  <a:lnTo>
                    <a:pt x="21" y="155"/>
                  </a:lnTo>
                  <a:lnTo>
                    <a:pt x="21" y="155"/>
                  </a:lnTo>
                  <a:lnTo>
                    <a:pt x="19" y="153"/>
                  </a:lnTo>
                  <a:lnTo>
                    <a:pt x="17" y="153"/>
                  </a:lnTo>
                  <a:lnTo>
                    <a:pt x="14" y="153"/>
                  </a:lnTo>
                  <a:lnTo>
                    <a:pt x="12" y="151"/>
                  </a:lnTo>
                  <a:lnTo>
                    <a:pt x="10" y="149"/>
                  </a:lnTo>
                  <a:lnTo>
                    <a:pt x="8" y="148"/>
                  </a:lnTo>
                  <a:lnTo>
                    <a:pt x="4" y="146"/>
                  </a:lnTo>
                  <a:lnTo>
                    <a:pt x="2" y="144"/>
                  </a:lnTo>
                  <a:lnTo>
                    <a:pt x="0" y="140"/>
                  </a:lnTo>
                  <a:lnTo>
                    <a:pt x="4" y="138"/>
                  </a:lnTo>
                  <a:lnTo>
                    <a:pt x="8" y="136"/>
                  </a:lnTo>
                  <a:lnTo>
                    <a:pt x="10" y="132"/>
                  </a:lnTo>
                  <a:lnTo>
                    <a:pt x="12" y="128"/>
                  </a:lnTo>
                  <a:lnTo>
                    <a:pt x="12" y="125"/>
                  </a:lnTo>
                  <a:lnTo>
                    <a:pt x="12" y="121"/>
                  </a:lnTo>
                  <a:lnTo>
                    <a:pt x="14" y="117"/>
                  </a:lnTo>
                  <a:lnTo>
                    <a:pt x="14" y="113"/>
                  </a:lnTo>
                  <a:lnTo>
                    <a:pt x="15" y="111"/>
                  </a:lnTo>
                  <a:lnTo>
                    <a:pt x="15" y="107"/>
                  </a:lnTo>
                  <a:lnTo>
                    <a:pt x="17" y="103"/>
                  </a:lnTo>
                  <a:lnTo>
                    <a:pt x="17" y="100"/>
                  </a:lnTo>
                  <a:lnTo>
                    <a:pt x="17" y="96"/>
                  </a:lnTo>
                  <a:lnTo>
                    <a:pt x="17" y="92"/>
                  </a:lnTo>
                  <a:lnTo>
                    <a:pt x="17" y="88"/>
                  </a:lnTo>
                  <a:lnTo>
                    <a:pt x="17" y="84"/>
                  </a:lnTo>
                  <a:lnTo>
                    <a:pt x="17" y="82"/>
                  </a:lnTo>
                  <a:lnTo>
                    <a:pt x="19" y="82"/>
                  </a:lnTo>
                  <a:lnTo>
                    <a:pt x="21" y="80"/>
                  </a:lnTo>
                  <a:lnTo>
                    <a:pt x="23" y="80"/>
                  </a:lnTo>
                  <a:lnTo>
                    <a:pt x="27" y="80"/>
                  </a:lnTo>
                  <a:lnTo>
                    <a:pt x="29" y="80"/>
                  </a:lnTo>
                  <a:lnTo>
                    <a:pt x="31" y="80"/>
                  </a:lnTo>
                  <a:lnTo>
                    <a:pt x="31" y="80"/>
                  </a:lnTo>
                  <a:lnTo>
                    <a:pt x="35" y="77"/>
                  </a:lnTo>
                  <a:lnTo>
                    <a:pt x="37" y="71"/>
                  </a:lnTo>
                  <a:lnTo>
                    <a:pt x="37" y="65"/>
                  </a:lnTo>
                  <a:lnTo>
                    <a:pt x="39" y="59"/>
                  </a:lnTo>
                  <a:lnTo>
                    <a:pt x="39" y="52"/>
                  </a:lnTo>
                  <a:lnTo>
                    <a:pt x="39" y="46"/>
                  </a:lnTo>
                  <a:lnTo>
                    <a:pt x="39" y="40"/>
                  </a:lnTo>
                  <a:lnTo>
                    <a:pt x="39" y="36"/>
                  </a:lnTo>
                  <a:lnTo>
                    <a:pt x="40" y="34"/>
                  </a:lnTo>
                  <a:lnTo>
                    <a:pt x="42" y="32"/>
                  </a:lnTo>
                  <a:lnTo>
                    <a:pt x="44" y="30"/>
                  </a:lnTo>
                  <a:lnTo>
                    <a:pt x="48" y="29"/>
                  </a:lnTo>
                  <a:lnTo>
                    <a:pt x="50" y="27"/>
                  </a:lnTo>
                  <a:lnTo>
                    <a:pt x="54" y="27"/>
                  </a:lnTo>
                  <a:lnTo>
                    <a:pt x="56" y="25"/>
                  </a:lnTo>
                  <a:lnTo>
                    <a:pt x="58" y="25"/>
                  </a:lnTo>
                  <a:lnTo>
                    <a:pt x="60" y="23"/>
                  </a:lnTo>
                  <a:lnTo>
                    <a:pt x="62" y="21"/>
                  </a:lnTo>
                  <a:lnTo>
                    <a:pt x="62" y="17"/>
                  </a:lnTo>
                  <a:lnTo>
                    <a:pt x="63" y="13"/>
                  </a:lnTo>
                  <a:lnTo>
                    <a:pt x="65" y="9"/>
                  </a:lnTo>
                  <a:lnTo>
                    <a:pt x="65" y="5"/>
                  </a:lnTo>
                  <a:lnTo>
                    <a:pt x="65" y="2"/>
                  </a:lnTo>
                  <a:lnTo>
                    <a:pt x="67" y="0"/>
                  </a:lnTo>
                  <a:lnTo>
                    <a:pt x="67" y="2"/>
                  </a:lnTo>
                  <a:lnTo>
                    <a:pt x="71" y="4"/>
                  </a:lnTo>
                  <a:lnTo>
                    <a:pt x="73" y="5"/>
                  </a:lnTo>
                  <a:lnTo>
                    <a:pt x="75" y="9"/>
                  </a:lnTo>
                  <a:lnTo>
                    <a:pt x="77" y="11"/>
                  </a:lnTo>
                  <a:lnTo>
                    <a:pt x="81" y="13"/>
                  </a:lnTo>
                  <a:lnTo>
                    <a:pt x="83" y="15"/>
                  </a:lnTo>
                  <a:lnTo>
                    <a:pt x="85" y="17"/>
                  </a:lnTo>
                  <a:lnTo>
                    <a:pt x="88" y="17"/>
                  </a:lnTo>
                  <a:lnTo>
                    <a:pt x="88" y="21"/>
                  </a:lnTo>
                  <a:lnTo>
                    <a:pt x="90" y="25"/>
                  </a:lnTo>
                  <a:lnTo>
                    <a:pt x="90" y="27"/>
                  </a:lnTo>
                  <a:lnTo>
                    <a:pt x="92" y="30"/>
                  </a:lnTo>
                  <a:lnTo>
                    <a:pt x="92" y="34"/>
                  </a:lnTo>
                  <a:lnTo>
                    <a:pt x="94" y="38"/>
                  </a:lnTo>
                  <a:lnTo>
                    <a:pt x="94" y="42"/>
                  </a:lnTo>
                  <a:lnTo>
                    <a:pt x="94" y="46"/>
                  </a:lnTo>
                  <a:lnTo>
                    <a:pt x="94" y="50"/>
                  </a:lnTo>
                  <a:lnTo>
                    <a:pt x="92" y="53"/>
                  </a:lnTo>
                  <a:lnTo>
                    <a:pt x="90" y="57"/>
                  </a:lnTo>
                  <a:lnTo>
                    <a:pt x="88" y="59"/>
                  </a:lnTo>
                  <a:lnTo>
                    <a:pt x="86" y="63"/>
                  </a:lnTo>
                  <a:lnTo>
                    <a:pt x="85" y="67"/>
                  </a:lnTo>
                  <a:lnTo>
                    <a:pt x="83" y="69"/>
                  </a:lnTo>
                  <a:lnTo>
                    <a:pt x="83" y="75"/>
                  </a:lnTo>
                  <a:lnTo>
                    <a:pt x="83" y="77"/>
                  </a:lnTo>
                  <a:lnTo>
                    <a:pt x="85" y="78"/>
                  </a:lnTo>
                  <a:lnTo>
                    <a:pt x="86" y="80"/>
                  </a:lnTo>
                  <a:lnTo>
                    <a:pt x="88" y="80"/>
                  </a:lnTo>
                  <a:lnTo>
                    <a:pt x="92" y="82"/>
                  </a:lnTo>
                  <a:lnTo>
                    <a:pt x="94" y="82"/>
                  </a:lnTo>
                  <a:lnTo>
                    <a:pt x="98" y="82"/>
                  </a:lnTo>
                  <a:lnTo>
                    <a:pt x="100" y="84"/>
                  </a:lnTo>
                  <a:lnTo>
                    <a:pt x="102" y="86"/>
                  </a:lnTo>
                  <a:lnTo>
                    <a:pt x="104" y="88"/>
                  </a:lnTo>
                  <a:lnTo>
                    <a:pt x="106" y="90"/>
                  </a:lnTo>
                  <a:lnTo>
                    <a:pt x="106" y="92"/>
                  </a:lnTo>
                  <a:lnTo>
                    <a:pt x="108" y="94"/>
                  </a:lnTo>
                  <a:lnTo>
                    <a:pt x="108" y="98"/>
                  </a:lnTo>
                  <a:lnTo>
                    <a:pt x="110" y="100"/>
                  </a:lnTo>
                  <a:lnTo>
                    <a:pt x="110" y="101"/>
                  </a:lnTo>
                  <a:lnTo>
                    <a:pt x="111" y="105"/>
                  </a:lnTo>
                  <a:lnTo>
                    <a:pt x="113" y="109"/>
                  </a:lnTo>
                  <a:lnTo>
                    <a:pt x="115" y="115"/>
                  </a:lnTo>
                  <a:lnTo>
                    <a:pt x="117" y="119"/>
                  </a:lnTo>
                  <a:lnTo>
                    <a:pt x="121" y="123"/>
                  </a:lnTo>
                  <a:lnTo>
                    <a:pt x="123" y="126"/>
                  </a:lnTo>
                  <a:lnTo>
                    <a:pt x="127" y="128"/>
                  </a:lnTo>
                  <a:lnTo>
                    <a:pt x="133" y="128"/>
                  </a:lnTo>
                  <a:lnTo>
                    <a:pt x="133" y="128"/>
                  </a:lnTo>
                  <a:lnTo>
                    <a:pt x="134" y="128"/>
                  </a:lnTo>
                  <a:lnTo>
                    <a:pt x="134" y="128"/>
                  </a:lnTo>
                  <a:lnTo>
                    <a:pt x="136" y="128"/>
                  </a:lnTo>
                  <a:lnTo>
                    <a:pt x="138" y="128"/>
                  </a:lnTo>
                  <a:lnTo>
                    <a:pt x="140" y="128"/>
                  </a:lnTo>
                  <a:lnTo>
                    <a:pt x="140" y="128"/>
                  </a:lnTo>
                  <a:lnTo>
                    <a:pt x="142" y="126"/>
                  </a:lnTo>
                  <a:lnTo>
                    <a:pt x="140" y="130"/>
                  </a:lnTo>
                  <a:lnTo>
                    <a:pt x="140" y="132"/>
                  </a:lnTo>
                  <a:lnTo>
                    <a:pt x="138" y="136"/>
                  </a:lnTo>
                  <a:lnTo>
                    <a:pt x="136" y="140"/>
                  </a:lnTo>
                  <a:lnTo>
                    <a:pt x="136" y="144"/>
                  </a:lnTo>
                  <a:lnTo>
                    <a:pt x="134" y="148"/>
                  </a:lnTo>
                  <a:lnTo>
                    <a:pt x="134" y="151"/>
                  </a:lnTo>
                  <a:lnTo>
                    <a:pt x="134" y="153"/>
                  </a:lnTo>
                  <a:lnTo>
                    <a:pt x="134" y="151"/>
                  </a:lnTo>
                  <a:lnTo>
                    <a:pt x="127" y="153"/>
                  </a:lnTo>
                  <a:lnTo>
                    <a:pt x="121" y="155"/>
                  </a:lnTo>
                  <a:lnTo>
                    <a:pt x="115" y="157"/>
                  </a:lnTo>
                  <a:lnTo>
                    <a:pt x="111" y="159"/>
                  </a:lnTo>
                  <a:lnTo>
                    <a:pt x="108" y="161"/>
                  </a:lnTo>
                  <a:lnTo>
                    <a:pt x="104" y="167"/>
                  </a:lnTo>
                  <a:lnTo>
                    <a:pt x="102" y="173"/>
                  </a:lnTo>
                  <a:lnTo>
                    <a:pt x="100" y="180"/>
                  </a:lnTo>
                  <a:lnTo>
                    <a:pt x="102" y="188"/>
                  </a:lnTo>
                  <a:lnTo>
                    <a:pt x="104" y="194"/>
                  </a:lnTo>
                  <a:lnTo>
                    <a:pt x="108" y="199"/>
                  </a:lnTo>
                  <a:lnTo>
                    <a:pt x="111" y="205"/>
                  </a:lnTo>
                  <a:lnTo>
                    <a:pt x="115" y="211"/>
                  </a:lnTo>
                  <a:lnTo>
                    <a:pt x="119" y="217"/>
                  </a:lnTo>
                  <a:lnTo>
                    <a:pt x="121" y="224"/>
                  </a:lnTo>
                  <a:lnTo>
                    <a:pt x="121" y="232"/>
                  </a:lnTo>
                  <a:lnTo>
                    <a:pt x="121" y="234"/>
                  </a:lnTo>
                  <a:lnTo>
                    <a:pt x="121" y="236"/>
                  </a:lnTo>
                  <a:lnTo>
                    <a:pt x="119" y="236"/>
                  </a:lnTo>
                  <a:lnTo>
                    <a:pt x="119" y="238"/>
                  </a:lnTo>
                  <a:lnTo>
                    <a:pt x="117" y="240"/>
                  </a:lnTo>
                  <a:lnTo>
                    <a:pt x="117" y="242"/>
                  </a:lnTo>
                  <a:lnTo>
                    <a:pt x="115" y="242"/>
                  </a:lnTo>
                  <a:lnTo>
                    <a:pt x="115" y="245"/>
                  </a:lnTo>
                  <a:lnTo>
                    <a:pt x="117" y="249"/>
                  </a:lnTo>
                  <a:lnTo>
                    <a:pt x="119" y="255"/>
                  </a:lnTo>
                  <a:lnTo>
                    <a:pt x="121" y="261"/>
                  </a:lnTo>
                  <a:lnTo>
                    <a:pt x="125" y="265"/>
                  </a:lnTo>
                  <a:lnTo>
                    <a:pt x="127" y="270"/>
                  </a:lnTo>
                  <a:lnTo>
                    <a:pt x="131" y="276"/>
                  </a:lnTo>
                  <a:lnTo>
                    <a:pt x="134" y="280"/>
                  </a:lnTo>
                  <a:lnTo>
                    <a:pt x="136" y="286"/>
                  </a:lnTo>
                  <a:lnTo>
                    <a:pt x="134" y="293"/>
                  </a:lnTo>
                  <a:lnTo>
                    <a:pt x="134" y="303"/>
                  </a:lnTo>
                  <a:lnTo>
                    <a:pt x="133" y="313"/>
                  </a:lnTo>
                  <a:lnTo>
                    <a:pt x="131" y="322"/>
                  </a:lnTo>
                  <a:lnTo>
                    <a:pt x="129" y="330"/>
                  </a:lnTo>
                  <a:lnTo>
                    <a:pt x="127" y="338"/>
                  </a:lnTo>
                  <a:lnTo>
                    <a:pt x="127" y="341"/>
                  </a:lnTo>
                  <a:lnTo>
                    <a:pt x="125" y="343"/>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61" name="Freeform 315"/>
            <p:cNvSpPr>
              <a:spLocks/>
            </p:cNvSpPr>
            <p:nvPr/>
          </p:nvSpPr>
          <p:spPr bwMode="auto">
            <a:xfrm>
              <a:off x="2584" y="2246"/>
              <a:ext cx="113" cy="105"/>
            </a:xfrm>
            <a:custGeom>
              <a:avLst/>
              <a:gdLst>
                <a:gd name="T0" fmla="*/ 2 w 113"/>
                <a:gd name="T1" fmla="*/ 79 h 96"/>
                <a:gd name="T2" fmla="*/ 4 w 113"/>
                <a:gd name="T3" fmla="*/ 71 h 96"/>
                <a:gd name="T4" fmla="*/ 5 w 113"/>
                <a:gd name="T5" fmla="*/ 65 h 96"/>
                <a:gd name="T6" fmla="*/ 5 w 113"/>
                <a:gd name="T7" fmla="*/ 58 h 96"/>
                <a:gd name="T8" fmla="*/ 7 w 113"/>
                <a:gd name="T9" fmla="*/ 50 h 96"/>
                <a:gd name="T10" fmla="*/ 13 w 113"/>
                <a:gd name="T11" fmla="*/ 46 h 96"/>
                <a:gd name="T12" fmla="*/ 21 w 113"/>
                <a:gd name="T13" fmla="*/ 42 h 96"/>
                <a:gd name="T14" fmla="*/ 27 w 113"/>
                <a:gd name="T15" fmla="*/ 40 h 96"/>
                <a:gd name="T16" fmla="*/ 32 w 113"/>
                <a:gd name="T17" fmla="*/ 37 h 96"/>
                <a:gd name="T18" fmla="*/ 34 w 113"/>
                <a:gd name="T19" fmla="*/ 29 h 96"/>
                <a:gd name="T20" fmla="*/ 38 w 113"/>
                <a:gd name="T21" fmla="*/ 21 h 96"/>
                <a:gd name="T22" fmla="*/ 42 w 113"/>
                <a:gd name="T23" fmla="*/ 16 h 96"/>
                <a:gd name="T24" fmla="*/ 52 w 113"/>
                <a:gd name="T25" fmla="*/ 16 h 96"/>
                <a:gd name="T26" fmla="*/ 61 w 113"/>
                <a:gd name="T27" fmla="*/ 10 h 96"/>
                <a:gd name="T28" fmla="*/ 71 w 113"/>
                <a:gd name="T29" fmla="*/ 4 h 96"/>
                <a:gd name="T30" fmla="*/ 82 w 113"/>
                <a:gd name="T31" fmla="*/ 0 h 96"/>
                <a:gd name="T32" fmla="*/ 94 w 113"/>
                <a:gd name="T33" fmla="*/ 8 h 96"/>
                <a:gd name="T34" fmla="*/ 98 w 113"/>
                <a:gd name="T35" fmla="*/ 17 h 96"/>
                <a:gd name="T36" fmla="*/ 103 w 113"/>
                <a:gd name="T37" fmla="*/ 23 h 96"/>
                <a:gd name="T38" fmla="*/ 107 w 113"/>
                <a:gd name="T39" fmla="*/ 27 h 96"/>
                <a:gd name="T40" fmla="*/ 111 w 113"/>
                <a:gd name="T41" fmla="*/ 35 h 96"/>
                <a:gd name="T42" fmla="*/ 111 w 113"/>
                <a:gd name="T43" fmla="*/ 44 h 96"/>
                <a:gd name="T44" fmla="*/ 111 w 113"/>
                <a:gd name="T45" fmla="*/ 52 h 96"/>
                <a:gd name="T46" fmla="*/ 113 w 113"/>
                <a:gd name="T47" fmla="*/ 60 h 96"/>
                <a:gd name="T48" fmla="*/ 111 w 113"/>
                <a:gd name="T49" fmla="*/ 65 h 96"/>
                <a:gd name="T50" fmla="*/ 109 w 113"/>
                <a:gd name="T51" fmla="*/ 67 h 96"/>
                <a:gd name="T52" fmla="*/ 107 w 113"/>
                <a:gd name="T53" fmla="*/ 69 h 96"/>
                <a:gd name="T54" fmla="*/ 105 w 113"/>
                <a:gd name="T55" fmla="*/ 71 h 96"/>
                <a:gd name="T56" fmla="*/ 101 w 113"/>
                <a:gd name="T57" fmla="*/ 71 h 96"/>
                <a:gd name="T58" fmla="*/ 99 w 113"/>
                <a:gd name="T59" fmla="*/ 71 h 96"/>
                <a:gd name="T60" fmla="*/ 96 w 113"/>
                <a:gd name="T61" fmla="*/ 69 h 96"/>
                <a:gd name="T62" fmla="*/ 90 w 113"/>
                <a:gd name="T63" fmla="*/ 69 h 96"/>
                <a:gd name="T64" fmla="*/ 88 w 113"/>
                <a:gd name="T65" fmla="*/ 67 h 96"/>
                <a:gd name="T66" fmla="*/ 44 w 113"/>
                <a:gd name="T67" fmla="*/ 71 h 96"/>
                <a:gd name="T68" fmla="*/ 42 w 113"/>
                <a:gd name="T69" fmla="*/ 79 h 96"/>
                <a:gd name="T70" fmla="*/ 42 w 113"/>
                <a:gd name="T71" fmla="*/ 85 h 96"/>
                <a:gd name="T72" fmla="*/ 42 w 113"/>
                <a:gd name="T73" fmla="*/ 88 h 96"/>
                <a:gd name="T74" fmla="*/ 44 w 113"/>
                <a:gd name="T75" fmla="*/ 96 h 96"/>
                <a:gd name="T76" fmla="*/ 38 w 113"/>
                <a:gd name="T77" fmla="*/ 94 h 96"/>
                <a:gd name="T78" fmla="*/ 36 w 113"/>
                <a:gd name="T79" fmla="*/ 92 h 96"/>
                <a:gd name="T80" fmla="*/ 32 w 113"/>
                <a:gd name="T81" fmla="*/ 90 h 96"/>
                <a:gd name="T82" fmla="*/ 27 w 113"/>
                <a:gd name="T83" fmla="*/ 90 h 96"/>
                <a:gd name="T84" fmla="*/ 27 w 113"/>
                <a:gd name="T85" fmla="*/ 92 h 96"/>
                <a:gd name="T86" fmla="*/ 25 w 113"/>
                <a:gd name="T87" fmla="*/ 94 h 96"/>
                <a:gd name="T88" fmla="*/ 23 w 113"/>
                <a:gd name="T89" fmla="*/ 94 h 96"/>
                <a:gd name="T90" fmla="*/ 21 w 113"/>
                <a:gd name="T91" fmla="*/ 96 h 96"/>
                <a:gd name="T92" fmla="*/ 17 w 113"/>
                <a:gd name="T93" fmla="*/ 94 h 96"/>
                <a:gd name="T94" fmla="*/ 13 w 113"/>
                <a:gd name="T95" fmla="*/ 92 h 96"/>
                <a:gd name="T96" fmla="*/ 7 w 113"/>
                <a:gd name="T97" fmla="*/ 88 h 96"/>
                <a:gd name="T98" fmla="*/ 0 w 113"/>
                <a:gd name="T99" fmla="*/ 8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3" h="96">
                  <a:moveTo>
                    <a:pt x="0" y="85"/>
                  </a:moveTo>
                  <a:lnTo>
                    <a:pt x="2" y="79"/>
                  </a:lnTo>
                  <a:lnTo>
                    <a:pt x="4" y="75"/>
                  </a:lnTo>
                  <a:lnTo>
                    <a:pt x="4" y="71"/>
                  </a:lnTo>
                  <a:lnTo>
                    <a:pt x="4" y="67"/>
                  </a:lnTo>
                  <a:lnTo>
                    <a:pt x="5" y="65"/>
                  </a:lnTo>
                  <a:lnTo>
                    <a:pt x="5" y="62"/>
                  </a:lnTo>
                  <a:lnTo>
                    <a:pt x="5" y="58"/>
                  </a:lnTo>
                  <a:lnTo>
                    <a:pt x="5" y="54"/>
                  </a:lnTo>
                  <a:lnTo>
                    <a:pt x="7" y="50"/>
                  </a:lnTo>
                  <a:lnTo>
                    <a:pt x="11" y="48"/>
                  </a:lnTo>
                  <a:lnTo>
                    <a:pt x="13" y="46"/>
                  </a:lnTo>
                  <a:lnTo>
                    <a:pt x="17" y="44"/>
                  </a:lnTo>
                  <a:lnTo>
                    <a:pt x="21" y="42"/>
                  </a:lnTo>
                  <a:lnTo>
                    <a:pt x="25" y="40"/>
                  </a:lnTo>
                  <a:lnTo>
                    <a:pt x="27" y="40"/>
                  </a:lnTo>
                  <a:lnTo>
                    <a:pt x="28" y="39"/>
                  </a:lnTo>
                  <a:lnTo>
                    <a:pt x="32" y="37"/>
                  </a:lnTo>
                  <a:lnTo>
                    <a:pt x="32" y="33"/>
                  </a:lnTo>
                  <a:lnTo>
                    <a:pt x="34" y="29"/>
                  </a:lnTo>
                  <a:lnTo>
                    <a:pt x="36" y="25"/>
                  </a:lnTo>
                  <a:lnTo>
                    <a:pt x="38" y="21"/>
                  </a:lnTo>
                  <a:lnTo>
                    <a:pt x="40" y="17"/>
                  </a:lnTo>
                  <a:lnTo>
                    <a:pt x="42" y="16"/>
                  </a:lnTo>
                  <a:lnTo>
                    <a:pt x="46" y="16"/>
                  </a:lnTo>
                  <a:lnTo>
                    <a:pt x="52" y="16"/>
                  </a:lnTo>
                  <a:lnTo>
                    <a:pt x="55" y="14"/>
                  </a:lnTo>
                  <a:lnTo>
                    <a:pt x="61" y="10"/>
                  </a:lnTo>
                  <a:lnTo>
                    <a:pt x="65" y="8"/>
                  </a:lnTo>
                  <a:lnTo>
                    <a:pt x="71" y="4"/>
                  </a:lnTo>
                  <a:lnTo>
                    <a:pt x="76" y="2"/>
                  </a:lnTo>
                  <a:lnTo>
                    <a:pt x="82" y="0"/>
                  </a:lnTo>
                  <a:lnTo>
                    <a:pt x="92" y="0"/>
                  </a:lnTo>
                  <a:lnTo>
                    <a:pt x="94" y="8"/>
                  </a:lnTo>
                  <a:lnTo>
                    <a:pt x="94" y="14"/>
                  </a:lnTo>
                  <a:lnTo>
                    <a:pt x="98" y="17"/>
                  </a:lnTo>
                  <a:lnTo>
                    <a:pt x="99" y="19"/>
                  </a:lnTo>
                  <a:lnTo>
                    <a:pt x="103" y="23"/>
                  </a:lnTo>
                  <a:lnTo>
                    <a:pt x="105" y="25"/>
                  </a:lnTo>
                  <a:lnTo>
                    <a:pt x="107" y="27"/>
                  </a:lnTo>
                  <a:lnTo>
                    <a:pt x="109" y="31"/>
                  </a:lnTo>
                  <a:lnTo>
                    <a:pt x="111" y="35"/>
                  </a:lnTo>
                  <a:lnTo>
                    <a:pt x="111" y="39"/>
                  </a:lnTo>
                  <a:lnTo>
                    <a:pt x="111" y="44"/>
                  </a:lnTo>
                  <a:lnTo>
                    <a:pt x="111" y="48"/>
                  </a:lnTo>
                  <a:lnTo>
                    <a:pt x="111" y="52"/>
                  </a:lnTo>
                  <a:lnTo>
                    <a:pt x="113" y="56"/>
                  </a:lnTo>
                  <a:lnTo>
                    <a:pt x="113" y="60"/>
                  </a:lnTo>
                  <a:lnTo>
                    <a:pt x="113" y="64"/>
                  </a:lnTo>
                  <a:lnTo>
                    <a:pt x="111" y="65"/>
                  </a:lnTo>
                  <a:lnTo>
                    <a:pt x="111" y="67"/>
                  </a:lnTo>
                  <a:lnTo>
                    <a:pt x="109" y="67"/>
                  </a:lnTo>
                  <a:lnTo>
                    <a:pt x="107" y="67"/>
                  </a:lnTo>
                  <a:lnTo>
                    <a:pt x="107" y="69"/>
                  </a:lnTo>
                  <a:lnTo>
                    <a:pt x="105" y="69"/>
                  </a:lnTo>
                  <a:lnTo>
                    <a:pt x="105" y="71"/>
                  </a:lnTo>
                  <a:lnTo>
                    <a:pt x="103" y="71"/>
                  </a:lnTo>
                  <a:lnTo>
                    <a:pt x="101" y="71"/>
                  </a:lnTo>
                  <a:lnTo>
                    <a:pt x="101" y="71"/>
                  </a:lnTo>
                  <a:lnTo>
                    <a:pt x="99" y="71"/>
                  </a:lnTo>
                  <a:lnTo>
                    <a:pt x="98" y="69"/>
                  </a:lnTo>
                  <a:lnTo>
                    <a:pt x="96" y="69"/>
                  </a:lnTo>
                  <a:lnTo>
                    <a:pt x="92" y="69"/>
                  </a:lnTo>
                  <a:lnTo>
                    <a:pt x="90" y="69"/>
                  </a:lnTo>
                  <a:lnTo>
                    <a:pt x="88" y="67"/>
                  </a:lnTo>
                  <a:lnTo>
                    <a:pt x="88" y="67"/>
                  </a:lnTo>
                  <a:lnTo>
                    <a:pt x="82" y="71"/>
                  </a:lnTo>
                  <a:lnTo>
                    <a:pt x="44" y="71"/>
                  </a:lnTo>
                  <a:lnTo>
                    <a:pt x="42" y="75"/>
                  </a:lnTo>
                  <a:lnTo>
                    <a:pt x="42" y="79"/>
                  </a:lnTo>
                  <a:lnTo>
                    <a:pt x="42" y="81"/>
                  </a:lnTo>
                  <a:lnTo>
                    <a:pt x="42" y="85"/>
                  </a:lnTo>
                  <a:lnTo>
                    <a:pt x="42" y="87"/>
                  </a:lnTo>
                  <a:lnTo>
                    <a:pt x="42" y="88"/>
                  </a:lnTo>
                  <a:lnTo>
                    <a:pt x="44" y="92"/>
                  </a:lnTo>
                  <a:lnTo>
                    <a:pt x="44" y="96"/>
                  </a:lnTo>
                  <a:lnTo>
                    <a:pt x="42" y="96"/>
                  </a:lnTo>
                  <a:lnTo>
                    <a:pt x="38" y="94"/>
                  </a:lnTo>
                  <a:lnTo>
                    <a:pt x="36" y="94"/>
                  </a:lnTo>
                  <a:lnTo>
                    <a:pt x="36" y="92"/>
                  </a:lnTo>
                  <a:lnTo>
                    <a:pt x="34" y="92"/>
                  </a:lnTo>
                  <a:lnTo>
                    <a:pt x="32" y="90"/>
                  </a:lnTo>
                  <a:lnTo>
                    <a:pt x="30" y="90"/>
                  </a:lnTo>
                  <a:lnTo>
                    <a:pt x="27" y="90"/>
                  </a:lnTo>
                  <a:lnTo>
                    <a:pt x="27" y="90"/>
                  </a:lnTo>
                  <a:lnTo>
                    <a:pt x="27" y="92"/>
                  </a:lnTo>
                  <a:lnTo>
                    <a:pt x="27" y="92"/>
                  </a:lnTo>
                  <a:lnTo>
                    <a:pt x="25" y="94"/>
                  </a:lnTo>
                  <a:lnTo>
                    <a:pt x="25" y="94"/>
                  </a:lnTo>
                  <a:lnTo>
                    <a:pt x="23" y="94"/>
                  </a:lnTo>
                  <a:lnTo>
                    <a:pt x="23" y="96"/>
                  </a:lnTo>
                  <a:lnTo>
                    <a:pt x="21" y="96"/>
                  </a:lnTo>
                  <a:lnTo>
                    <a:pt x="19" y="94"/>
                  </a:lnTo>
                  <a:lnTo>
                    <a:pt x="17" y="94"/>
                  </a:lnTo>
                  <a:lnTo>
                    <a:pt x="15" y="92"/>
                  </a:lnTo>
                  <a:lnTo>
                    <a:pt x="13" y="92"/>
                  </a:lnTo>
                  <a:lnTo>
                    <a:pt x="11" y="90"/>
                  </a:lnTo>
                  <a:lnTo>
                    <a:pt x="7" y="88"/>
                  </a:lnTo>
                  <a:lnTo>
                    <a:pt x="5" y="88"/>
                  </a:lnTo>
                  <a:lnTo>
                    <a:pt x="0" y="88"/>
                  </a:lnTo>
                  <a:lnTo>
                    <a:pt x="0" y="85"/>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62" name="Freeform 316"/>
            <p:cNvSpPr>
              <a:spLocks/>
            </p:cNvSpPr>
            <p:nvPr/>
          </p:nvSpPr>
          <p:spPr bwMode="auto">
            <a:xfrm>
              <a:off x="2676" y="2073"/>
              <a:ext cx="245" cy="243"/>
            </a:xfrm>
            <a:custGeom>
              <a:avLst/>
              <a:gdLst>
                <a:gd name="T0" fmla="*/ 69 w 245"/>
                <a:gd name="T1" fmla="*/ 80 h 223"/>
                <a:gd name="T2" fmla="*/ 75 w 245"/>
                <a:gd name="T3" fmla="*/ 79 h 223"/>
                <a:gd name="T4" fmla="*/ 80 w 245"/>
                <a:gd name="T5" fmla="*/ 84 h 223"/>
                <a:gd name="T6" fmla="*/ 190 w 245"/>
                <a:gd name="T7" fmla="*/ 0 h 223"/>
                <a:gd name="T8" fmla="*/ 197 w 245"/>
                <a:gd name="T9" fmla="*/ 2 h 223"/>
                <a:gd name="T10" fmla="*/ 207 w 245"/>
                <a:gd name="T11" fmla="*/ 6 h 223"/>
                <a:gd name="T12" fmla="*/ 211 w 245"/>
                <a:gd name="T13" fmla="*/ 11 h 223"/>
                <a:gd name="T14" fmla="*/ 219 w 245"/>
                <a:gd name="T15" fmla="*/ 15 h 223"/>
                <a:gd name="T16" fmla="*/ 226 w 245"/>
                <a:gd name="T17" fmla="*/ 17 h 223"/>
                <a:gd name="T18" fmla="*/ 230 w 245"/>
                <a:gd name="T19" fmla="*/ 15 h 223"/>
                <a:gd name="T20" fmla="*/ 236 w 245"/>
                <a:gd name="T21" fmla="*/ 13 h 223"/>
                <a:gd name="T22" fmla="*/ 242 w 245"/>
                <a:gd name="T23" fmla="*/ 46 h 223"/>
                <a:gd name="T24" fmla="*/ 245 w 245"/>
                <a:gd name="T25" fmla="*/ 63 h 223"/>
                <a:gd name="T26" fmla="*/ 244 w 245"/>
                <a:gd name="T27" fmla="*/ 75 h 223"/>
                <a:gd name="T28" fmla="*/ 244 w 245"/>
                <a:gd name="T29" fmla="*/ 102 h 223"/>
                <a:gd name="T30" fmla="*/ 240 w 245"/>
                <a:gd name="T31" fmla="*/ 123 h 223"/>
                <a:gd name="T32" fmla="*/ 226 w 245"/>
                <a:gd name="T33" fmla="*/ 144 h 223"/>
                <a:gd name="T34" fmla="*/ 219 w 245"/>
                <a:gd name="T35" fmla="*/ 161 h 223"/>
                <a:gd name="T36" fmla="*/ 217 w 245"/>
                <a:gd name="T37" fmla="*/ 180 h 223"/>
                <a:gd name="T38" fmla="*/ 203 w 245"/>
                <a:gd name="T39" fmla="*/ 194 h 223"/>
                <a:gd name="T40" fmla="*/ 186 w 245"/>
                <a:gd name="T41" fmla="*/ 192 h 223"/>
                <a:gd name="T42" fmla="*/ 169 w 245"/>
                <a:gd name="T43" fmla="*/ 190 h 223"/>
                <a:gd name="T44" fmla="*/ 155 w 245"/>
                <a:gd name="T45" fmla="*/ 198 h 223"/>
                <a:gd name="T46" fmla="*/ 149 w 245"/>
                <a:gd name="T47" fmla="*/ 203 h 223"/>
                <a:gd name="T48" fmla="*/ 144 w 245"/>
                <a:gd name="T49" fmla="*/ 205 h 223"/>
                <a:gd name="T50" fmla="*/ 136 w 245"/>
                <a:gd name="T51" fmla="*/ 201 h 223"/>
                <a:gd name="T52" fmla="*/ 132 w 245"/>
                <a:gd name="T53" fmla="*/ 194 h 223"/>
                <a:gd name="T54" fmla="*/ 123 w 245"/>
                <a:gd name="T55" fmla="*/ 192 h 223"/>
                <a:gd name="T56" fmla="*/ 119 w 245"/>
                <a:gd name="T57" fmla="*/ 194 h 223"/>
                <a:gd name="T58" fmla="*/ 113 w 245"/>
                <a:gd name="T59" fmla="*/ 196 h 223"/>
                <a:gd name="T60" fmla="*/ 103 w 245"/>
                <a:gd name="T61" fmla="*/ 194 h 223"/>
                <a:gd name="T62" fmla="*/ 94 w 245"/>
                <a:gd name="T63" fmla="*/ 186 h 223"/>
                <a:gd name="T64" fmla="*/ 80 w 245"/>
                <a:gd name="T65" fmla="*/ 182 h 223"/>
                <a:gd name="T66" fmla="*/ 67 w 245"/>
                <a:gd name="T67" fmla="*/ 190 h 223"/>
                <a:gd name="T68" fmla="*/ 57 w 245"/>
                <a:gd name="T69" fmla="*/ 205 h 223"/>
                <a:gd name="T70" fmla="*/ 54 w 245"/>
                <a:gd name="T71" fmla="*/ 217 h 223"/>
                <a:gd name="T72" fmla="*/ 46 w 245"/>
                <a:gd name="T73" fmla="*/ 213 h 223"/>
                <a:gd name="T74" fmla="*/ 40 w 245"/>
                <a:gd name="T75" fmla="*/ 209 h 223"/>
                <a:gd name="T76" fmla="*/ 21 w 245"/>
                <a:gd name="T77" fmla="*/ 223 h 223"/>
                <a:gd name="T78" fmla="*/ 19 w 245"/>
                <a:gd name="T79" fmla="*/ 211 h 223"/>
                <a:gd name="T80" fmla="*/ 19 w 245"/>
                <a:gd name="T81" fmla="*/ 198 h 223"/>
                <a:gd name="T82" fmla="*/ 15 w 245"/>
                <a:gd name="T83" fmla="*/ 186 h 223"/>
                <a:gd name="T84" fmla="*/ 7 w 245"/>
                <a:gd name="T85" fmla="*/ 178 h 223"/>
                <a:gd name="T86" fmla="*/ 2 w 245"/>
                <a:gd name="T87" fmla="*/ 165 h 223"/>
                <a:gd name="T88" fmla="*/ 19 w 245"/>
                <a:gd name="T89" fmla="*/ 155 h 223"/>
                <a:gd name="T90" fmla="*/ 31 w 245"/>
                <a:gd name="T91" fmla="*/ 153 h 223"/>
                <a:gd name="T92" fmla="*/ 44 w 245"/>
                <a:gd name="T93" fmla="*/ 151 h 223"/>
                <a:gd name="T94" fmla="*/ 59 w 245"/>
                <a:gd name="T95" fmla="*/ 142 h 223"/>
                <a:gd name="T96" fmla="*/ 65 w 245"/>
                <a:gd name="T97" fmla="*/ 119 h 223"/>
                <a:gd name="T98" fmla="*/ 63 w 245"/>
                <a:gd name="T99" fmla="*/ 96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45" h="223">
                  <a:moveTo>
                    <a:pt x="65" y="84"/>
                  </a:moveTo>
                  <a:lnTo>
                    <a:pt x="67" y="80"/>
                  </a:lnTo>
                  <a:lnTo>
                    <a:pt x="69" y="80"/>
                  </a:lnTo>
                  <a:lnTo>
                    <a:pt x="71" y="79"/>
                  </a:lnTo>
                  <a:lnTo>
                    <a:pt x="73" y="79"/>
                  </a:lnTo>
                  <a:lnTo>
                    <a:pt x="75" y="79"/>
                  </a:lnTo>
                  <a:lnTo>
                    <a:pt x="77" y="80"/>
                  </a:lnTo>
                  <a:lnTo>
                    <a:pt x="78" y="82"/>
                  </a:lnTo>
                  <a:lnTo>
                    <a:pt x="80" y="84"/>
                  </a:lnTo>
                  <a:lnTo>
                    <a:pt x="184" y="2"/>
                  </a:lnTo>
                  <a:lnTo>
                    <a:pt x="188" y="0"/>
                  </a:lnTo>
                  <a:lnTo>
                    <a:pt x="190" y="0"/>
                  </a:lnTo>
                  <a:lnTo>
                    <a:pt x="192" y="0"/>
                  </a:lnTo>
                  <a:lnTo>
                    <a:pt x="196" y="0"/>
                  </a:lnTo>
                  <a:lnTo>
                    <a:pt x="197" y="2"/>
                  </a:lnTo>
                  <a:lnTo>
                    <a:pt x="199" y="4"/>
                  </a:lnTo>
                  <a:lnTo>
                    <a:pt x="203" y="4"/>
                  </a:lnTo>
                  <a:lnTo>
                    <a:pt x="207" y="6"/>
                  </a:lnTo>
                  <a:lnTo>
                    <a:pt x="207" y="7"/>
                  </a:lnTo>
                  <a:lnTo>
                    <a:pt x="209" y="9"/>
                  </a:lnTo>
                  <a:lnTo>
                    <a:pt x="211" y="11"/>
                  </a:lnTo>
                  <a:lnTo>
                    <a:pt x="213" y="13"/>
                  </a:lnTo>
                  <a:lnTo>
                    <a:pt x="215" y="15"/>
                  </a:lnTo>
                  <a:lnTo>
                    <a:pt x="219" y="15"/>
                  </a:lnTo>
                  <a:lnTo>
                    <a:pt x="220" y="17"/>
                  </a:lnTo>
                  <a:lnTo>
                    <a:pt x="224" y="17"/>
                  </a:lnTo>
                  <a:lnTo>
                    <a:pt x="226" y="17"/>
                  </a:lnTo>
                  <a:lnTo>
                    <a:pt x="226" y="17"/>
                  </a:lnTo>
                  <a:lnTo>
                    <a:pt x="228" y="17"/>
                  </a:lnTo>
                  <a:lnTo>
                    <a:pt x="230" y="15"/>
                  </a:lnTo>
                  <a:lnTo>
                    <a:pt x="232" y="15"/>
                  </a:lnTo>
                  <a:lnTo>
                    <a:pt x="234" y="13"/>
                  </a:lnTo>
                  <a:lnTo>
                    <a:pt x="236" y="13"/>
                  </a:lnTo>
                  <a:lnTo>
                    <a:pt x="238" y="11"/>
                  </a:lnTo>
                  <a:lnTo>
                    <a:pt x="236" y="36"/>
                  </a:lnTo>
                  <a:lnTo>
                    <a:pt x="242" y="46"/>
                  </a:lnTo>
                  <a:lnTo>
                    <a:pt x="244" y="54"/>
                  </a:lnTo>
                  <a:lnTo>
                    <a:pt x="245" y="59"/>
                  </a:lnTo>
                  <a:lnTo>
                    <a:pt x="245" y="63"/>
                  </a:lnTo>
                  <a:lnTo>
                    <a:pt x="245" y="67"/>
                  </a:lnTo>
                  <a:lnTo>
                    <a:pt x="245" y="71"/>
                  </a:lnTo>
                  <a:lnTo>
                    <a:pt x="244" y="75"/>
                  </a:lnTo>
                  <a:lnTo>
                    <a:pt x="244" y="79"/>
                  </a:lnTo>
                  <a:lnTo>
                    <a:pt x="244" y="90"/>
                  </a:lnTo>
                  <a:lnTo>
                    <a:pt x="244" y="102"/>
                  </a:lnTo>
                  <a:lnTo>
                    <a:pt x="244" y="109"/>
                  </a:lnTo>
                  <a:lnTo>
                    <a:pt x="242" y="117"/>
                  </a:lnTo>
                  <a:lnTo>
                    <a:pt x="240" y="123"/>
                  </a:lnTo>
                  <a:lnTo>
                    <a:pt x="238" y="130"/>
                  </a:lnTo>
                  <a:lnTo>
                    <a:pt x="232" y="136"/>
                  </a:lnTo>
                  <a:lnTo>
                    <a:pt x="226" y="144"/>
                  </a:lnTo>
                  <a:lnTo>
                    <a:pt x="222" y="150"/>
                  </a:lnTo>
                  <a:lnTo>
                    <a:pt x="220" y="155"/>
                  </a:lnTo>
                  <a:lnTo>
                    <a:pt x="219" y="161"/>
                  </a:lnTo>
                  <a:lnTo>
                    <a:pt x="217" y="169"/>
                  </a:lnTo>
                  <a:lnTo>
                    <a:pt x="217" y="175"/>
                  </a:lnTo>
                  <a:lnTo>
                    <a:pt x="217" y="180"/>
                  </a:lnTo>
                  <a:lnTo>
                    <a:pt x="215" y="184"/>
                  </a:lnTo>
                  <a:lnTo>
                    <a:pt x="215" y="186"/>
                  </a:lnTo>
                  <a:lnTo>
                    <a:pt x="203" y="194"/>
                  </a:lnTo>
                  <a:lnTo>
                    <a:pt x="196" y="196"/>
                  </a:lnTo>
                  <a:lnTo>
                    <a:pt x="190" y="196"/>
                  </a:lnTo>
                  <a:lnTo>
                    <a:pt x="186" y="192"/>
                  </a:lnTo>
                  <a:lnTo>
                    <a:pt x="180" y="190"/>
                  </a:lnTo>
                  <a:lnTo>
                    <a:pt x="174" y="188"/>
                  </a:lnTo>
                  <a:lnTo>
                    <a:pt x="169" y="190"/>
                  </a:lnTo>
                  <a:lnTo>
                    <a:pt x="159" y="194"/>
                  </a:lnTo>
                  <a:lnTo>
                    <a:pt x="157" y="196"/>
                  </a:lnTo>
                  <a:lnTo>
                    <a:pt x="155" y="198"/>
                  </a:lnTo>
                  <a:lnTo>
                    <a:pt x="153" y="199"/>
                  </a:lnTo>
                  <a:lnTo>
                    <a:pt x="151" y="201"/>
                  </a:lnTo>
                  <a:lnTo>
                    <a:pt x="149" y="203"/>
                  </a:lnTo>
                  <a:lnTo>
                    <a:pt x="148" y="203"/>
                  </a:lnTo>
                  <a:lnTo>
                    <a:pt x="146" y="205"/>
                  </a:lnTo>
                  <a:lnTo>
                    <a:pt x="144" y="205"/>
                  </a:lnTo>
                  <a:lnTo>
                    <a:pt x="140" y="205"/>
                  </a:lnTo>
                  <a:lnTo>
                    <a:pt x="138" y="203"/>
                  </a:lnTo>
                  <a:lnTo>
                    <a:pt x="136" y="201"/>
                  </a:lnTo>
                  <a:lnTo>
                    <a:pt x="134" y="199"/>
                  </a:lnTo>
                  <a:lnTo>
                    <a:pt x="134" y="196"/>
                  </a:lnTo>
                  <a:lnTo>
                    <a:pt x="132" y="194"/>
                  </a:lnTo>
                  <a:lnTo>
                    <a:pt x="128" y="192"/>
                  </a:lnTo>
                  <a:lnTo>
                    <a:pt x="125" y="192"/>
                  </a:lnTo>
                  <a:lnTo>
                    <a:pt x="123" y="192"/>
                  </a:lnTo>
                  <a:lnTo>
                    <a:pt x="121" y="192"/>
                  </a:lnTo>
                  <a:lnTo>
                    <a:pt x="119" y="194"/>
                  </a:lnTo>
                  <a:lnTo>
                    <a:pt x="119" y="194"/>
                  </a:lnTo>
                  <a:lnTo>
                    <a:pt x="117" y="194"/>
                  </a:lnTo>
                  <a:lnTo>
                    <a:pt x="115" y="196"/>
                  </a:lnTo>
                  <a:lnTo>
                    <a:pt x="113" y="196"/>
                  </a:lnTo>
                  <a:lnTo>
                    <a:pt x="111" y="196"/>
                  </a:lnTo>
                  <a:lnTo>
                    <a:pt x="107" y="196"/>
                  </a:lnTo>
                  <a:lnTo>
                    <a:pt x="103" y="194"/>
                  </a:lnTo>
                  <a:lnTo>
                    <a:pt x="100" y="192"/>
                  </a:lnTo>
                  <a:lnTo>
                    <a:pt x="98" y="188"/>
                  </a:lnTo>
                  <a:lnTo>
                    <a:pt x="94" y="186"/>
                  </a:lnTo>
                  <a:lnTo>
                    <a:pt x="90" y="184"/>
                  </a:lnTo>
                  <a:lnTo>
                    <a:pt x="86" y="182"/>
                  </a:lnTo>
                  <a:lnTo>
                    <a:pt x="80" y="182"/>
                  </a:lnTo>
                  <a:lnTo>
                    <a:pt x="75" y="182"/>
                  </a:lnTo>
                  <a:lnTo>
                    <a:pt x="71" y="186"/>
                  </a:lnTo>
                  <a:lnTo>
                    <a:pt x="67" y="190"/>
                  </a:lnTo>
                  <a:lnTo>
                    <a:pt x="63" y="194"/>
                  </a:lnTo>
                  <a:lnTo>
                    <a:pt x="59" y="199"/>
                  </a:lnTo>
                  <a:lnTo>
                    <a:pt x="57" y="205"/>
                  </a:lnTo>
                  <a:lnTo>
                    <a:pt x="55" y="211"/>
                  </a:lnTo>
                  <a:lnTo>
                    <a:pt x="55" y="217"/>
                  </a:lnTo>
                  <a:lnTo>
                    <a:pt x="54" y="217"/>
                  </a:lnTo>
                  <a:lnTo>
                    <a:pt x="52" y="217"/>
                  </a:lnTo>
                  <a:lnTo>
                    <a:pt x="48" y="215"/>
                  </a:lnTo>
                  <a:lnTo>
                    <a:pt x="46" y="213"/>
                  </a:lnTo>
                  <a:lnTo>
                    <a:pt x="44" y="211"/>
                  </a:lnTo>
                  <a:lnTo>
                    <a:pt x="42" y="209"/>
                  </a:lnTo>
                  <a:lnTo>
                    <a:pt x="40" y="209"/>
                  </a:lnTo>
                  <a:lnTo>
                    <a:pt x="38" y="207"/>
                  </a:lnTo>
                  <a:lnTo>
                    <a:pt x="31" y="223"/>
                  </a:lnTo>
                  <a:lnTo>
                    <a:pt x="21" y="223"/>
                  </a:lnTo>
                  <a:lnTo>
                    <a:pt x="21" y="219"/>
                  </a:lnTo>
                  <a:lnTo>
                    <a:pt x="21" y="215"/>
                  </a:lnTo>
                  <a:lnTo>
                    <a:pt x="19" y="211"/>
                  </a:lnTo>
                  <a:lnTo>
                    <a:pt x="19" y="207"/>
                  </a:lnTo>
                  <a:lnTo>
                    <a:pt x="19" y="203"/>
                  </a:lnTo>
                  <a:lnTo>
                    <a:pt x="19" y="198"/>
                  </a:lnTo>
                  <a:lnTo>
                    <a:pt x="19" y="194"/>
                  </a:lnTo>
                  <a:lnTo>
                    <a:pt x="17" y="190"/>
                  </a:lnTo>
                  <a:lnTo>
                    <a:pt x="15" y="186"/>
                  </a:lnTo>
                  <a:lnTo>
                    <a:pt x="13" y="184"/>
                  </a:lnTo>
                  <a:lnTo>
                    <a:pt x="11" y="180"/>
                  </a:lnTo>
                  <a:lnTo>
                    <a:pt x="7" y="178"/>
                  </a:lnTo>
                  <a:lnTo>
                    <a:pt x="6" y="175"/>
                  </a:lnTo>
                  <a:lnTo>
                    <a:pt x="2" y="171"/>
                  </a:lnTo>
                  <a:lnTo>
                    <a:pt x="2" y="165"/>
                  </a:lnTo>
                  <a:lnTo>
                    <a:pt x="0" y="159"/>
                  </a:lnTo>
                  <a:lnTo>
                    <a:pt x="15" y="159"/>
                  </a:lnTo>
                  <a:lnTo>
                    <a:pt x="19" y="155"/>
                  </a:lnTo>
                  <a:lnTo>
                    <a:pt x="23" y="155"/>
                  </a:lnTo>
                  <a:lnTo>
                    <a:pt x="27" y="153"/>
                  </a:lnTo>
                  <a:lnTo>
                    <a:pt x="31" y="153"/>
                  </a:lnTo>
                  <a:lnTo>
                    <a:pt x="36" y="153"/>
                  </a:lnTo>
                  <a:lnTo>
                    <a:pt x="40" y="151"/>
                  </a:lnTo>
                  <a:lnTo>
                    <a:pt x="44" y="151"/>
                  </a:lnTo>
                  <a:lnTo>
                    <a:pt x="50" y="151"/>
                  </a:lnTo>
                  <a:lnTo>
                    <a:pt x="54" y="148"/>
                  </a:lnTo>
                  <a:lnTo>
                    <a:pt x="59" y="142"/>
                  </a:lnTo>
                  <a:lnTo>
                    <a:pt x="61" y="136"/>
                  </a:lnTo>
                  <a:lnTo>
                    <a:pt x="63" y="127"/>
                  </a:lnTo>
                  <a:lnTo>
                    <a:pt x="65" y="119"/>
                  </a:lnTo>
                  <a:lnTo>
                    <a:pt x="65" y="111"/>
                  </a:lnTo>
                  <a:lnTo>
                    <a:pt x="65" y="102"/>
                  </a:lnTo>
                  <a:lnTo>
                    <a:pt x="63" y="96"/>
                  </a:lnTo>
                  <a:lnTo>
                    <a:pt x="65" y="84"/>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63" name="Freeform 317"/>
            <p:cNvSpPr>
              <a:spLocks/>
            </p:cNvSpPr>
            <p:nvPr/>
          </p:nvSpPr>
          <p:spPr bwMode="auto">
            <a:xfrm>
              <a:off x="2891" y="2080"/>
              <a:ext cx="165" cy="314"/>
            </a:xfrm>
            <a:custGeom>
              <a:avLst/>
              <a:gdLst>
                <a:gd name="T0" fmla="*/ 27 w 165"/>
                <a:gd name="T1" fmla="*/ 40 h 289"/>
                <a:gd name="T2" fmla="*/ 30 w 165"/>
                <a:gd name="T3" fmla="*/ 57 h 289"/>
                <a:gd name="T4" fmla="*/ 29 w 165"/>
                <a:gd name="T5" fmla="*/ 69 h 289"/>
                <a:gd name="T6" fmla="*/ 29 w 165"/>
                <a:gd name="T7" fmla="*/ 96 h 289"/>
                <a:gd name="T8" fmla="*/ 27 w 165"/>
                <a:gd name="T9" fmla="*/ 119 h 289"/>
                <a:gd name="T10" fmla="*/ 13 w 165"/>
                <a:gd name="T11" fmla="*/ 138 h 289"/>
                <a:gd name="T12" fmla="*/ 4 w 165"/>
                <a:gd name="T13" fmla="*/ 155 h 289"/>
                <a:gd name="T14" fmla="*/ 2 w 165"/>
                <a:gd name="T15" fmla="*/ 172 h 289"/>
                <a:gd name="T16" fmla="*/ 0 w 165"/>
                <a:gd name="T17" fmla="*/ 180 h 289"/>
                <a:gd name="T18" fmla="*/ 4 w 165"/>
                <a:gd name="T19" fmla="*/ 184 h 289"/>
                <a:gd name="T20" fmla="*/ 7 w 165"/>
                <a:gd name="T21" fmla="*/ 188 h 289"/>
                <a:gd name="T22" fmla="*/ 7 w 165"/>
                <a:gd name="T23" fmla="*/ 190 h 289"/>
                <a:gd name="T24" fmla="*/ 15 w 165"/>
                <a:gd name="T25" fmla="*/ 192 h 289"/>
                <a:gd name="T26" fmla="*/ 23 w 165"/>
                <a:gd name="T27" fmla="*/ 193 h 289"/>
                <a:gd name="T28" fmla="*/ 21 w 165"/>
                <a:gd name="T29" fmla="*/ 197 h 289"/>
                <a:gd name="T30" fmla="*/ 23 w 165"/>
                <a:gd name="T31" fmla="*/ 201 h 289"/>
                <a:gd name="T32" fmla="*/ 23 w 165"/>
                <a:gd name="T33" fmla="*/ 211 h 289"/>
                <a:gd name="T34" fmla="*/ 25 w 165"/>
                <a:gd name="T35" fmla="*/ 228 h 289"/>
                <a:gd name="T36" fmla="*/ 30 w 165"/>
                <a:gd name="T37" fmla="*/ 241 h 289"/>
                <a:gd name="T38" fmla="*/ 27 w 165"/>
                <a:gd name="T39" fmla="*/ 241 h 289"/>
                <a:gd name="T40" fmla="*/ 17 w 165"/>
                <a:gd name="T41" fmla="*/ 241 h 289"/>
                <a:gd name="T42" fmla="*/ 11 w 165"/>
                <a:gd name="T43" fmla="*/ 247 h 289"/>
                <a:gd name="T44" fmla="*/ 17 w 165"/>
                <a:gd name="T45" fmla="*/ 263 h 289"/>
                <a:gd name="T46" fmla="*/ 27 w 165"/>
                <a:gd name="T47" fmla="*/ 276 h 289"/>
                <a:gd name="T48" fmla="*/ 44 w 165"/>
                <a:gd name="T49" fmla="*/ 289 h 289"/>
                <a:gd name="T50" fmla="*/ 63 w 165"/>
                <a:gd name="T51" fmla="*/ 286 h 289"/>
                <a:gd name="T52" fmla="*/ 80 w 165"/>
                <a:gd name="T53" fmla="*/ 280 h 289"/>
                <a:gd name="T54" fmla="*/ 84 w 165"/>
                <a:gd name="T55" fmla="*/ 270 h 289"/>
                <a:gd name="T56" fmla="*/ 84 w 165"/>
                <a:gd name="T57" fmla="*/ 266 h 289"/>
                <a:gd name="T58" fmla="*/ 84 w 165"/>
                <a:gd name="T59" fmla="*/ 264 h 289"/>
                <a:gd name="T60" fmla="*/ 98 w 165"/>
                <a:gd name="T61" fmla="*/ 264 h 289"/>
                <a:gd name="T62" fmla="*/ 115 w 165"/>
                <a:gd name="T63" fmla="*/ 257 h 289"/>
                <a:gd name="T64" fmla="*/ 130 w 165"/>
                <a:gd name="T65" fmla="*/ 236 h 289"/>
                <a:gd name="T66" fmla="*/ 146 w 165"/>
                <a:gd name="T67" fmla="*/ 226 h 289"/>
                <a:gd name="T68" fmla="*/ 140 w 165"/>
                <a:gd name="T69" fmla="*/ 213 h 289"/>
                <a:gd name="T70" fmla="*/ 136 w 165"/>
                <a:gd name="T71" fmla="*/ 199 h 289"/>
                <a:gd name="T72" fmla="*/ 132 w 165"/>
                <a:gd name="T73" fmla="*/ 188 h 289"/>
                <a:gd name="T74" fmla="*/ 136 w 165"/>
                <a:gd name="T75" fmla="*/ 180 h 289"/>
                <a:gd name="T76" fmla="*/ 138 w 165"/>
                <a:gd name="T77" fmla="*/ 169 h 289"/>
                <a:gd name="T78" fmla="*/ 144 w 165"/>
                <a:gd name="T79" fmla="*/ 155 h 289"/>
                <a:gd name="T80" fmla="*/ 153 w 165"/>
                <a:gd name="T81" fmla="*/ 145 h 289"/>
                <a:gd name="T82" fmla="*/ 165 w 165"/>
                <a:gd name="T83" fmla="*/ 138 h 289"/>
                <a:gd name="T84" fmla="*/ 36 w 165"/>
                <a:gd name="T85" fmla="*/ 0 h 289"/>
                <a:gd name="T86" fmla="*/ 32 w 165"/>
                <a:gd name="T87" fmla="*/ 0 h 289"/>
                <a:gd name="T88" fmla="*/ 29 w 165"/>
                <a:gd name="T89" fmla="*/ 1 h 289"/>
                <a:gd name="T90" fmla="*/ 27 w 165"/>
                <a:gd name="T91" fmla="*/ 1 h 289"/>
                <a:gd name="T92" fmla="*/ 23 w 165"/>
                <a:gd name="T93" fmla="*/ 5 h 289"/>
                <a:gd name="T94" fmla="*/ 23 w 165"/>
                <a:gd name="T95" fmla="*/ 7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5" h="289">
                  <a:moveTo>
                    <a:pt x="23" y="7"/>
                  </a:moveTo>
                  <a:lnTo>
                    <a:pt x="21" y="30"/>
                  </a:lnTo>
                  <a:lnTo>
                    <a:pt x="27" y="40"/>
                  </a:lnTo>
                  <a:lnTo>
                    <a:pt x="29" y="48"/>
                  </a:lnTo>
                  <a:lnTo>
                    <a:pt x="30" y="53"/>
                  </a:lnTo>
                  <a:lnTo>
                    <a:pt x="30" y="57"/>
                  </a:lnTo>
                  <a:lnTo>
                    <a:pt x="30" y="61"/>
                  </a:lnTo>
                  <a:lnTo>
                    <a:pt x="30" y="65"/>
                  </a:lnTo>
                  <a:lnTo>
                    <a:pt x="29" y="69"/>
                  </a:lnTo>
                  <a:lnTo>
                    <a:pt x="29" y="73"/>
                  </a:lnTo>
                  <a:lnTo>
                    <a:pt x="29" y="84"/>
                  </a:lnTo>
                  <a:lnTo>
                    <a:pt x="29" y="96"/>
                  </a:lnTo>
                  <a:lnTo>
                    <a:pt x="29" y="103"/>
                  </a:lnTo>
                  <a:lnTo>
                    <a:pt x="29" y="111"/>
                  </a:lnTo>
                  <a:lnTo>
                    <a:pt x="27" y="119"/>
                  </a:lnTo>
                  <a:lnTo>
                    <a:pt x="23" y="124"/>
                  </a:lnTo>
                  <a:lnTo>
                    <a:pt x="19" y="132"/>
                  </a:lnTo>
                  <a:lnTo>
                    <a:pt x="13" y="138"/>
                  </a:lnTo>
                  <a:lnTo>
                    <a:pt x="9" y="144"/>
                  </a:lnTo>
                  <a:lnTo>
                    <a:pt x="5" y="149"/>
                  </a:lnTo>
                  <a:lnTo>
                    <a:pt x="4" y="155"/>
                  </a:lnTo>
                  <a:lnTo>
                    <a:pt x="4" y="163"/>
                  </a:lnTo>
                  <a:lnTo>
                    <a:pt x="2" y="169"/>
                  </a:lnTo>
                  <a:lnTo>
                    <a:pt x="2" y="172"/>
                  </a:lnTo>
                  <a:lnTo>
                    <a:pt x="0" y="176"/>
                  </a:lnTo>
                  <a:lnTo>
                    <a:pt x="0" y="178"/>
                  </a:lnTo>
                  <a:lnTo>
                    <a:pt x="0" y="180"/>
                  </a:lnTo>
                  <a:lnTo>
                    <a:pt x="2" y="182"/>
                  </a:lnTo>
                  <a:lnTo>
                    <a:pt x="4" y="184"/>
                  </a:lnTo>
                  <a:lnTo>
                    <a:pt x="4" y="184"/>
                  </a:lnTo>
                  <a:lnTo>
                    <a:pt x="5" y="186"/>
                  </a:lnTo>
                  <a:lnTo>
                    <a:pt x="5" y="188"/>
                  </a:lnTo>
                  <a:lnTo>
                    <a:pt x="7" y="188"/>
                  </a:lnTo>
                  <a:lnTo>
                    <a:pt x="7" y="190"/>
                  </a:lnTo>
                  <a:lnTo>
                    <a:pt x="7" y="190"/>
                  </a:lnTo>
                  <a:lnTo>
                    <a:pt x="7" y="190"/>
                  </a:lnTo>
                  <a:lnTo>
                    <a:pt x="9" y="192"/>
                  </a:lnTo>
                  <a:lnTo>
                    <a:pt x="11" y="192"/>
                  </a:lnTo>
                  <a:lnTo>
                    <a:pt x="15" y="192"/>
                  </a:lnTo>
                  <a:lnTo>
                    <a:pt x="17" y="193"/>
                  </a:lnTo>
                  <a:lnTo>
                    <a:pt x="19" y="193"/>
                  </a:lnTo>
                  <a:lnTo>
                    <a:pt x="23" y="193"/>
                  </a:lnTo>
                  <a:lnTo>
                    <a:pt x="23" y="193"/>
                  </a:lnTo>
                  <a:lnTo>
                    <a:pt x="21" y="195"/>
                  </a:lnTo>
                  <a:lnTo>
                    <a:pt x="21" y="197"/>
                  </a:lnTo>
                  <a:lnTo>
                    <a:pt x="23" y="197"/>
                  </a:lnTo>
                  <a:lnTo>
                    <a:pt x="23" y="199"/>
                  </a:lnTo>
                  <a:lnTo>
                    <a:pt x="23" y="201"/>
                  </a:lnTo>
                  <a:lnTo>
                    <a:pt x="23" y="203"/>
                  </a:lnTo>
                  <a:lnTo>
                    <a:pt x="23" y="205"/>
                  </a:lnTo>
                  <a:lnTo>
                    <a:pt x="23" y="211"/>
                  </a:lnTo>
                  <a:lnTo>
                    <a:pt x="23" y="217"/>
                  </a:lnTo>
                  <a:lnTo>
                    <a:pt x="25" y="222"/>
                  </a:lnTo>
                  <a:lnTo>
                    <a:pt x="25" y="228"/>
                  </a:lnTo>
                  <a:lnTo>
                    <a:pt x="27" y="234"/>
                  </a:lnTo>
                  <a:lnTo>
                    <a:pt x="29" y="238"/>
                  </a:lnTo>
                  <a:lnTo>
                    <a:pt x="30" y="241"/>
                  </a:lnTo>
                  <a:lnTo>
                    <a:pt x="32" y="243"/>
                  </a:lnTo>
                  <a:lnTo>
                    <a:pt x="30" y="243"/>
                  </a:lnTo>
                  <a:lnTo>
                    <a:pt x="27" y="241"/>
                  </a:lnTo>
                  <a:lnTo>
                    <a:pt x="25" y="241"/>
                  </a:lnTo>
                  <a:lnTo>
                    <a:pt x="21" y="241"/>
                  </a:lnTo>
                  <a:lnTo>
                    <a:pt x="17" y="241"/>
                  </a:lnTo>
                  <a:lnTo>
                    <a:pt x="13" y="243"/>
                  </a:lnTo>
                  <a:lnTo>
                    <a:pt x="11" y="243"/>
                  </a:lnTo>
                  <a:lnTo>
                    <a:pt x="11" y="247"/>
                  </a:lnTo>
                  <a:lnTo>
                    <a:pt x="11" y="253"/>
                  </a:lnTo>
                  <a:lnTo>
                    <a:pt x="13" y="259"/>
                  </a:lnTo>
                  <a:lnTo>
                    <a:pt x="17" y="263"/>
                  </a:lnTo>
                  <a:lnTo>
                    <a:pt x="21" y="266"/>
                  </a:lnTo>
                  <a:lnTo>
                    <a:pt x="25" y="270"/>
                  </a:lnTo>
                  <a:lnTo>
                    <a:pt x="27" y="276"/>
                  </a:lnTo>
                  <a:lnTo>
                    <a:pt x="30" y="282"/>
                  </a:lnTo>
                  <a:lnTo>
                    <a:pt x="30" y="289"/>
                  </a:lnTo>
                  <a:lnTo>
                    <a:pt x="44" y="289"/>
                  </a:lnTo>
                  <a:lnTo>
                    <a:pt x="50" y="288"/>
                  </a:lnTo>
                  <a:lnTo>
                    <a:pt x="57" y="286"/>
                  </a:lnTo>
                  <a:lnTo>
                    <a:pt x="63" y="286"/>
                  </a:lnTo>
                  <a:lnTo>
                    <a:pt x="69" y="284"/>
                  </a:lnTo>
                  <a:lnTo>
                    <a:pt x="75" y="282"/>
                  </a:lnTo>
                  <a:lnTo>
                    <a:pt x="80" y="280"/>
                  </a:lnTo>
                  <a:lnTo>
                    <a:pt x="82" y="276"/>
                  </a:lnTo>
                  <a:lnTo>
                    <a:pt x="84" y="270"/>
                  </a:lnTo>
                  <a:lnTo>
                    <a:pt x="84" y="270"/>
                  </a:lnTo>
                  <a:lnTo>
                    <a:pt x="84" y="268"/>
                  </a:lnTo>
                  <a:lnTo>
                    <a:pt x="84" y="268"/>
                  </a:lnTo>
                  <a:lnTo>
                    <a:pt x="84" y="266"/>
                  </a:lnTo>
                  <a:lnTo>
                    <a:pt x="84" y="266"/>
                  </a:lnTo>
                  <a:lnTo>
                    <a:pt x="84" y="266"/>
                  </a:lnTo>
                  <a:lnTo>
                    <a:pt x="84" y="264"/>
                  </a:lnTo>
                  <a:lnTo>
                    <a:pt x="84" y="264"/>
                  </a:lnTo>
                  <a:lnTo>
                    <a:pt x="92" y="264"/>
                  </a:lnTo>
                  <a:lnTo>
                    <a:pt x="98" y="264"/>
                  </a:lnTo>
                  <a:lnTo>
                    <a:pt x="103" y="264"/>
                  </a:lnTo>
                  <a:lnTo>
                    <a:pt x="107" y="263"/>
                  </a:lnTo>
                  <a:lnTo>
                    <a:pt x="115" y="257"/>
                  </a:lnTo>
                  <a:lnTo>
                    <a:pt x="119" y="249"/>
                  </a:lnTo>
                  <a:lnTo>
                    <a:pt x="124" y="241"/>
                  </a:lnTo>
                  <a:lnTo>
                    <a:pt x="130" y="236"/>
                  </a:lnTo>
                  <a:lnTo>
                    <a:pt x="136" y="230"/>
                  </a:lnTo>
                  <a:lnTo>
                    <a:pt x="146" y="228"/>
                  </a:lnTo>
                  <a:lnTo>
                    <a:pt x="146" y="226"/>
                  </a:lnTo>
                  <a:lnTo>
                    <a:pt x="144" y="222"/>
                  </a:lnTo>
                  <a:lnTo>
                    <a:pt x="142" y="217"/>
                  </a:lnTo>
                  <a:lnTo>
                    <a:pt x="140" y="213"/>
                  </a:lnTo>
                  <a:lnTo>
                    <a:pt x="140" y="207"/>
                  </a:lnTo>
                  <a:lnTo>
                    <a:pt x="138" y="203"/>
                  </a:lnTo>
                  <a:lnTo>
                    <a:pt x="136" y="199"/>
                  </a:lnTo>
                  <a:lnTo>
                    <a:pt x="134" y="195"/>
                  </a:lnTo>
                  <a:lnTo>
                    <a:pt x="130" y="192"/>
                  </a:lnTo>
                  <a:lnTo>
                    <a:pt x="132" y="188"/>
                  </a:lnTo>
                  <a:lnTo>
                    <a:pt x="134" y="186"/>
                  </a:lnTo>
                  <a:lnTo>
                    <a:pt x="136" y="182"/>
                  </a:lnTo>
                  <a:lnTo>
                    <a:pt x="136" y="180"/>
                  </a:lnTo>
                  <a:lnTo>
                    <a:pt x="138" y="176"/>
                  </a:lnTo>
                  <a:lnTo>
                    <a:pt x="138" y="172"/>
                  </a:lnTo>
                  <a:lnTo>
                    <a:pt x="138" y="169"/>
                  </a:lnTo>
                  <a:lnTo>
                    <a:pt x="138" y="165"/>
                  </a:lnTo>
                  <a:lnTo>
                    <a:pt x="140" y="159"/>
                  </a:lnTo>
                  <a:lnTo>
                    <a:pt x="144" y="155"/>
                  </a:lnTo>
                  <a:lnTo>
                    <a:pt x="146" y="151"/>
                  </a:lnTo>
                  <a:lnTo>
                    <a:pt x="149" y="147"/>
                  </a:lnTo>
                  <a:lnTo>
                    <a:pt x="153" y="145"/>
                  </a:lnTo>
                  <a:lnTo>
                    <a:pt x="157" y="142"/>
                  </a:lnTo>
                  <a:lnTo>
                    <a:pt x="161" y="140"/>
                  </a:lnTo>
                  <a:lnTo>
                    <a:pt x="165" y="138"/>
                  </a:lnTo>
                  <a:lnTo>
                    <a:pt x="165" y="73"/>
                  </a:lnTo>
                  <a:lnTo>
                    <a:pt x="38" y="0"/>
                  </a:lnTo>
                  <a:lnTo>
                    <a:pt x="36" y="0"/>
                  </a:lnTo>
                  <a:lnTo>
                    <a:pt x="34" y="0"/>
                  </a:lnTo>
                  <a:lnTo>
                    <a:pt x="32" y="0"/>
                  </a:lnTo>
                  <a:lnTo>
                    <a:pt x="32" y="0"/>
                  </a:lnTo>
                  <a:lnTo>
                    <a:pt x="30" y="1"/>
                  </a:lnTo>
                  <a:lnTo>
                    <a:pt x="29" y="1"/>
                  </a:lnTo>
                  <a:lnTo>
                    <a:pt x="29" y="1"/>
                  </a:lnTo>
                  <a:lnTo>
                    <a:pt x="27" y="1"/>
                  </a:lnTo>
                  <a:lnTo>
                    <a:pt x="27" y="1"/>
                  </a:lnTo>
                  <a:lnTo>
                    <a:pt x="27" y="1"/>
                  </a:lnTo>
                  <a:lnTo>
                    <a:pt x="25" y="3"/>
                  </a:lnTo>
                  <a:lnTo>
                    <a:pt x="25" y="3"/>
                  </a:lnTo>
                  <a:lnTo>
                    <a:pt x="23" y="5"/>
                  </a:lnTo>
                  <a:lnTo>
                    <a:pt x="23" y="5"/>
                  </a:lnTo>
                  <a:lnTo>
                    <a:pt x="23" y="7"/>
                  </a:lnTo>
                  <a:lnTo>
                    <a:pt x="23" y="7"/>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64" name="Freeform 318"/>
            <p:cNvSpPr>
              <a:spLocks/>
            </p:cNvSpPr>
            <p:nvPr/>
          </p:nvSpPr>
          <p:spPr bwMode="auto">
            <a:xfrm>
              <a:off x="2386" y="2211"/>
              <a:ext cx="104" cy="88"/>
            </a:xfrm>
            <a:custGeom>
              <a:avLst/>
              <a:gdLst>
                <a:gd name="T0" fmla="*/ 54 w 104"/>
                <a:gd name="T1" fmla="*/ 74 h 80"/>
                <a:gd name="T2" fmla="*/ 37 w 104"/>
                <a:gd name="T3" fmla="*/ 74 h 80"/>
                <a:gd name="T4" fmla="*/ 19 w 104"/>
                <a:gd name="T5" fmla="*/ 78 h 80"/>
                <a:gd name="T6" fmla="*/ 6 w 104"/>
                <a:gd name="T7" fmla="*/ 78 h 80"/>
                <a:gd name="T8" fmla="*/ 8 w 104"/>
                <a:gd name="T9" fmla="*/ 74 h 80"/>
                <a:gd name="T10" fmla="*/ 10 w 104"/>
                <a:gd name="T11" fmla="*/ 69 h 80"/>
                <a:gd name="T12" fmla="*/ 23 w 104"/>
                <a:gd name="T13" fmla="*/ 67 h 80"/>
                <a:gd name="T14" fmla="*/ 35 w 104"/>
                <a:gd name="T15" fmla="*/ 65 h 80"/>
                <a:gd name="T16" fmla="*/ 46 w 104"/>
                <a:gd name="T17" fmla="*/ 65 h 80"/>
                <a:gd name="T18" fmla="*/ 54 w 104"/>
                <a:gd name="T19" fmla="*/ 65 h 80"/>
                <a:gd name="T20" fmla="*/ 60 w 104"/>
                <a:gd name="T21" fmla="*/ 65 h 80"/>
                <a:gd name="T22" fmla="*/ 61 w 104"/>
                <a:gd name="T23" fmla="*/ 61 h 80"/>
                <a:gd name="T24" fmla="*/ 56 w 104"/>
                <a:gd name="T25" fmla="*/ 57 h 80"/>
                <a:gd name="T26" fmla="*/ 44 w 104"/>
                <a:gd name="T27" fmla="*/ 57 h 80"/>
                <a:gd name="T28" fmla="*/ 31 w 104"/>
                <a:gd name="T29" fmla="*/ 57 h 80"/>
                <a:gd name="T30" fmla="*/ 19 w 104"/>
                <a:gd name="T31" fmla="*/ 57 h 80"/>
                <a:gd name="T32" fmla="*/ 10 w 104"/>
                <a:gd name="T33" fmla="*/ 59 h 80"/>
                <a:gd name="T34" fmla="*/ 12 w 104"/>
                <a:gd name="T35" fmla="*/ 55 h 80"/>
                <a:gd name="T36" fmla="*/ 13 w 104"/>
                <a:gd name="T37" fmla="*/ 51 h 80"/>
                <a:gd name="T38" fmla="*/ 12 w 104"/>
                <a:gd name="T39" fmla="*/ 49 h 80"/>
                <a:gd name="T40" fmla="*/ 8 w 104"/>
                <a:gd name="T41" fmla="*/ 48 h 80"/>
                <a:gd name="T42" fmla="*/ 4 w 104"/>
                <a:gd name="T43" fmla="*/ 48 h 80"/>
                <a:gd name="T44" fmla="*/ 2 w 104"/>
                <a:gd name="T45" fmla="*/ 44 h 80"/>
                <a:gd name="T46" fmla="*/ 0 w 104"/>
                <a:gd name="T47" fmla="*/ 42 h 80"/>
                <a:gd name="T48" fmla="*/ 0 w 104"/>
                <a:gd name="T49" fmla="*/ 36 h 80"/>
                <a:gd name="T50" fmla="*/ 6 w 104"/>
                <a:gd name="T51" fmla="*/ 26 h 80"/>
                <a:gd name="T52" fmla="*/ 12 w 104"/>
                <a:gd name="T53" fmla="*/ 17 h 80"/>
                <a:gd name="T54" fmla="*/ 15 w 104"/>
                <a:gd name="T55" fmla="*/ 11 h 80"/>
                <a:gd name="T56" fmla="*/ 15 w 104"/>
                <a:gd name="T57" fmla="*/ 15 h 80"/>
                <a:gd name="T58" fmla="*/ 15 w 104"/>
                <a:gd name="T59" fmla="*/ 9 h 80"/>
                <a:gd name="T60" fmla="*/ 27 w 104"/>
                <a:gd name="T61" fmla="*/ 7 h 80"/>
                <a:gd name="T62" fmla="*/ 44 w 104"/>
                <a:gd name="T63" fmla="*/ 1 h 80"/>
                <a:gd name="T64" fmla="*/ 52 w 104"/>
                <a:gd name="T65" fmla="*/ 1 h 80"/>
                <a:gd name="T66" fmla="*/ 58 w 104"/>
                <a:gd name="T67" fmla="*/ 5 h 80"/>
                <a:gd name="T68" fmla="*/ 65 w 104"/>
                <a:gd name="T69" fmla="*/ 7 h 80"/>
                <a:gd name="T70" fmla="*/ 71 w 104"/>
                <a:gd name="T71" fmla="*/ 19 h 80"/>
                <a:gd name="T72" fmla="*/ 79 w 104"/>
                <a:gd name="T73" fmla="*/ 30 h 80"/>
                <a:gd name="T74" fmla="*/ 88 w 104"/>
                <a:gd name="T75" fmla="*/ 38 h 80"/>
                <a:gd name="T76" fmla="*/ 102 w 104"/>
                <a:gd name="T77" fmla="*/ 72 h 80"/>
                <a:gd name="T78" fmla="*/ 102 w 104"/>
                <a:gd name="T79" fmla="*/ 76 h 80"/>
                <a:gd name="T80" fmla="*/ 104 w 104"/>
                <a:gd name="T81" fmla="*/ 80 h 80"/>
                <a:gd name="T82" fmla="*/ 100 w 104"/>
                <a:gd name="T83" fmla="*/ 80 h 80"/>
                <a:gd name="T84" fmla="*/ 84 w 104"/>
                <a:gd name="T85" fmla="*/ 76 h 80"/>
                <a:gd name="T86" fmla="*/ 63 w 104"/>
                <a:gd name="T87" fmla="*/ 7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04" h="80">
                  <a:moveTo>
                    <a:pt x="63" y="76"/>
                  </a:moveTo>
                  <a:lnTo>
                    <a:pt x="58" y="74"/>
                  </a:lnTo>
                  <a:lnTo>
                    <a:pt x="54" y="74"/>
                  </a:lnTo>
                  <a:lnTo>
                    <a:pt x="48" y="74"/>
                  </a:lnTo>
                  <a:lnTo>
                    <a:pt x="42" y="74"/>
                  </a:lnTo>
                  <a:lnTo>
                    <a:pt x="37" y="74"/>
                  </a:lnTo>
                  <a:lnTo>
                    <a:pt x="29" y="74"/>
                  </a:lnTo>
                  <a:lnTo>
                    <a:pt x="25" y="76"/>
                  </a:lnTo>
                  <a:lnTo>
                    <a:pt x="19" y="78"/>
                  </a:lnTo>
                  <a:lnTo>
                    <a:pt x="10" y="80"/>
                  </a:lnTo>
                  <a:lnTo>
                    <a:pt x="8" y="80"/>
                  </a:lnTo>
                  <a:lnTo>
                    <a:pt x="6" y="78"/>
                  </a:lnTo>
                  <a:lnTo>
                    <a:pt x="6" y="78"/>
                  </a:lnTo>
                  <a:lnTo>
                    <a:pt x="6" y="76"/>
                  </a:lnTo>
                  <a:lnTo>
                    <a:pt x="8" y="74"/>
                  </a:lnTo>
                  <a:lnTo>
                    <a:pt x="8" y="72"/>
                  </a:lnTo>
                  <a:lnTo>
                    <a:pt x="10" y="71"/>
                  </a:lnTo>
                  <a:lnTo>
                    <a:pt x="10" y="69"/>
                  </a:lnTo>
                  <a:lnTo>
                    <a:pt x="13" y="69"/>
                  </a:lnTo>
                  <a:lnTo>
                    <a:pt x="19" y="69"/>
                  </a:lnTo>
                  <a:lnTo>
                    <a:pt x="23" y="67"/>
                  </a:lnTo>
                  <a:lnTo>
                    <a:pt x="27" y="67"/>
                  </a:lnTo>
                  <a:lnTo>
                    <a:pt x="31" y="67"/>
                  </a:lnTo>
                  <a:lnTo>
                    <a:pt x="35" y="65"/>
                  </a:lnTo>
                  <a:lnTo>
                    <a:pt x="38" y="65"/>
                  </a:lnTo>
                  <a:lnTo>
                    <a:pt x="42" y="65"/>
                  </a:lnTo>
                  <a:lnTo>
                    <a:pt x="46" y="65"/>
                  </a:lnTo>
                  <a:lnTo>
                    <a:pt x="48" y="65"/>
                  </a:lnTo>
                  <a:lnTo>
                    <a:pt x="52" y="65"/>
                  </a:lnTo>
                  <a:lnTo>
                    <a:pt x="54" y="65"/>
                  </a:lnTo>
                  <a:lnTo>
                    <a:pt x="56" y="65"/>
                  </a:lnTo>
                  <a:lnTo>
                    <a:pt x="58" y="65"/>
                  </a:lnTo>
                  <a:lnTo>
                    <a:pt x="60" y="65"/>
                  </a:lnTo>
                  <a:lnTo>
                    <a:pt x="63" y="65"/>
                  </a:lnTo>
                  <a:lnTo>
                    <a:pt x="61" y="63"/>
                  </a:lnTo>
                  <a:lnTo>
                    <a:pt x="61" y="61"/>
                  </a:lnTo>
                  <a:lnTo>
                    <a:pt x="60" y="59"/>
                  </a:lnTo>
                  <a:lnTo>
                    <a:pt x="58" y="57"/>
                  </a:lnTo>
                  <a:lnTo>
                    <a:pt x="56" y="57"/>
                  </a:lnTo>
                  <a:lnTo>
                    <a:pt x="52" y="57"/>
                  </a:lnTo>
                  <a:lnTo>
                    <a:pt x="48" y="57"/>
                  </a:lnTo>
                  <a:lnTo>
                    <a:pt x="44" y="57"/>
                  </a:lnTo>
                  <a:lnTo>
                    <a:pt x="40" y="57"/>
                  </a:lnTo>
                  <a:lnTo>
                    <a:pt x="35" y="57"/>
                  </a:lnTo>
                  <a:lnTo>
                    <a:pt x="31" y="57"/>
                  </a:lnTo>
                  <a:lnTo>
                    <a:pt x="27" y="57"/>
                  </a:lnTo>
                  <a:lnTo>
                    <a:pt x="23" y="57"/>
                  </a:lnTo>
                  <a:lnTo>
                    <a:pt x="19" y="57"/>
                  </a:lnTo>
                  <a:lnTo>
                    <a:pt x="15" y="59"/>
                  </a:lnTo>
                  <a:lnTo>
                    <a:pt x="10" y="61"/>
                  </a:lnTo>
                  <a:lnTo>
                    <a:pt x="10" y="59"/>
                  </a:lnTo>
                  <a:lnTo>
                    <a:pt x="12" y="57"/>
                  </a:lnTo>
                  <a:lnTo>
                    <a:pt x="12" y="55"/>
                  </a:lnTo>
                  <a:lnTo>
                    <a:pt x="12" y="55"/>
                  </a:lnTo>
                  <a:lnTo>
                    <a:pt x="12" y="53"/>
                  </a:lnTo>
                  <a:lnTo>
                    <a:pt x="12" y="53"/>
                  </a:lnTo>
                  <a:lnTo>
                    <a:pt x="13" y="51"/>
                  </a:lnTo>
                  <a:lnTo>
                    <a:pt x="13" y="51"/>
                  </a:lnTo>
                  <a:lnTo>
                    <a:pt x="13" y="49"/>
                  </a:lnTo>
                  <a:lnTo>
                    <a:pt x="12" y="49"/>
                  </a:lnTo>
                  <a:lnTo>
                    <a:pt x="10" y="49"/>
                  </a:lnTo>
                  <a:lnTo>
                    <a:pt x="10" y="48"/>
                  </a:lnTo>
                  <a:lnTo>
                    <a:pt x="8" y="48"/>
                  </a:lnTo>
                  <a:lnTo>
                    <a:pt x="6" y="48"/>
                  </a:lnTo>
                  <a:lnTo>
                    <a:pt x="6" y="48"/>
                  </a:lnTo>
                  <a:lnTo>
                    <a:pt x="4" y="48"/>
                  </a:lnTo>
                  <a:lnTo>
                    <a:pt x="4" y="46"/>
                  </a:lnTo>
                  <a:lnTo>
                    <a:pt x="4" y="44"/>
                  </a:lnTo>
                  <a:lnTo>
                    <a:pt x="2" y="44"/>
                  </a:lnTo>
                  <a:lnTo>
                    <a:pt x="2" y="42"/>
                  </a:lnTo>
                  <a:lnTo>
                    <a:pt x="0" y="42"/>
                  </a:lnTo>
                  <a:lnTo>
                    <a:pt x="0" y="42"/>
                  </a:lnTo>
                  <a:lnTo>
                    <a:pt x="0" y="40"/>
                  </a:lnTo>
                  <a:lnTo>
                    <a:pt x="0" y="40"/>
                  </a:lnTo>
                  <a:lnTo>
                    <a:pt x="0" y="36"/>
                  </a:lnTo>
                  <a:lnTo>
                    <a:pt x="2" y="34"/>
                  </a:lnTo>
                  <a:lnTo>
                    <a:pt x="4" y="30"/>
                  </a:lnTo>
                  <a:lnTo>
                    <a:pt x="6" y="26"/>
                  </a:lnTo>
                  <a:lnTo>
                    <a:pt x="8" y="24"/>
                  </a:lnTo>
                  <a:lnTo>
                    <a:pt x="10" y="21"/>
                  </a:lnTo>
                  <a:lnTo>
                    <a:pt x="12" y="17"/>
                  </a:lnTo>
                  <a:lnTo>
                    <a:pt x="13" y="13"/>
                  </a:lnTo>
                  <a:lnTo>
                    <a:pt x="15" y="11"/>
                  </a:lnTo>
                  <a:lnTo>
                    <a:pt x="15" y="11"/>
                  </a:lnTo>
                  <a:lnTo>
                    <a:pt x="15" y="13"/>
                  </a:lnTo>
                  <a:lnTo>
                    <a:pt x="15" y="13"/>
                  </a:lnTo>
                  <a:lnTo>
                    <a:pt x="15" y="15"/>
                  </a:lnTo>
                  <a:lnTo>
                    <a:pt x="15" y="15"/>
                  </a:lnTo>
                  <a:lnTo>
                    <a:pt x="15" y="13"/>
                  </a:lnTo>
                  <a:lnTo>
                    <a:pt x="15" y="9"/>
                  </a:lnTo>
                  <a:lnTo>
                    <a:pt x="17" y="9"/>
                  </a:lnTo>
                  <a:lnTo>
                    <a:pt x="23" y="9"/>
                  </a:lnTo>
                  <a:lnTo>
                    <a:pt x="27" y="7"/>
                  </a:lnTo>
                  <a:lnTo>
                    <a:pt x="33" y="5"/>
                  </a:lnTo>
                  <a:lnTo>
                    <a:pt x="38" y="3"/>
                  </a:lnTo>
                  <a:lnTo>
                    <a:pt x="44" y="1"/>
                  </a:lnTo>
                  <a:lnTo>
                    <a:pt x="48" y="0"/>
                  </a:lnTo>
                  <a:lnTo>
                    <a:pt x="48" y="0"/>
                  </a:lnTo>
                  <a:lnTo>
                    <a:pt x="52" y="1"/>
                  </a:lnTo>
                  <a:lnTo>
                    <a:pt x="54" y="3"/>
                  </a:lnTo>
                  <a:lnTo>
                    <a:pt x="56" y="5"/>
                  </a:lnTo>
                  <a:lnTo>
                    <a:pt x="58" y="5"/>
                  </a:lnTo>
                  <a:lnTo>
                    <a:pt x="60" y="7"/>
                  </a:lnTo>
                  <a:lnTo>
                    <a:pt x="63" y="7"/>
                  </a:lnTo>
                  <a:lnTo>
                    <a:pt x="65" y="7"/>
                  </a:lnTo>
                  <a:lnTo>
                    <a:pt x="69" y="7"/>
                  </a:lnTo>
                  <a:lnTo>
                    <a:pt x="69" y="13"/>
                  </a:lnTo>
                  <a:lnTo>
                    <a:pt x="71" y="19"/>
                  </a:lnTo>
                  <a:lnTo>
                    <a:pt x="73" y="23"/>
                  </a:lnTo>
                  <a:lnTo>
                    <a:pt x="77" y="26"/>
                  </a:lnTo>
                  <a:lnTo>
                    <a:pt x="79" y="30"/>
                  </a:lnTo>
                  <a:lnTo>
                    <a:pt x="83" y="32"/>
                  </a:lnTo>
                  <a:lnTo>
                    <a:pt x="86" y="34"/>
                  </a:lnTo>
                  <a:lnTo>
                    <a:pt x="88" y="38"/>
                  </a:lnTo>
                  <a:lnTo>
                    <a:pt x="88" y="63"/>
                  </a:lnTo>
                  <a:lnTo>
                    <a:pt x="102" y="71"/>
                  </a:lnTo>
                  <a:lnTo>
                    <a:pt x="102" y="72"/>
                  </a:lnTo>
                  <a:lnTo>
                    <a:pt x="102" y="72"/>
                  </a:lnTo>
                  <a:lnTo>
                    <a:pt x="102" y="74"/>
                  </a:lnTo>
                  <a:lnTo>
                    <a:pt x="102" y="76"/>
                  </a:lnTo>
                  <a:lnTo>
                    <a:pt x="102" y="78"/>
                  </a:lnTo>
                  <a:lnTo>
                    <a:pt x="104" y="78"/>
                  </a:lnTo>
                  <a:lnTo>
                    <a:pt x="104" y="80"/>
                  </a:lnTo>
                  <a:lnTo>
                    <a:pt x="104" y="80"/>
                  </a:lnTo>
                  <a:lnTo>
                    <a:pt x="104" y="80"/>
                  </a:lnTo>
                  <a:lnTo>
                    <a:pt x="100" y="80"/>
                  </a:lnTo>
                  <a:lnTo>
                    <a:pt x="96" y="78"/>
                  </a:lnTo>
                  <a:lnTo>
                    <a:pt x="92" y="78"/>
                  </a:lnTo>
                  <a:lnTo>
                    <a:pt x="84" y="76"/>
                  </a:lnTo>
                  <a:lnTo>
                    <a:pt x="79" y="76"/>
                  </a:lnTo>
                  <a:lnTo>
                    <a:pt x="71" y="76"/>
                  </a:lnTo>
                  <a:lnTo>
                    <a:pt x="63" y="76"/>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65" name="Freeform 319"/>
            <p:cNvSpPr>
              <a:spLocks/>
            </p:cNvSpPr>
            <p:nvPr/>
          </p:nvSpPr>
          <p:spPr bwMode="auto">
            <a:xfrm>
              <a:off x="2399" y="2294"/>
              <a:ext cx="52" cy="36"/>
            </a:xfrm>
            <a:custGeom>
              <a:avLst/>
              <a:gdLst>
                <a:gd name="T0" fmla="*/ 52 w 52"/>
                <a:gd name="T1" fmla="*/ 2 h 33"/>
                <a:gd name="T2" fmla="*/ 48 w 52"/>
                <a:gd name="T3" fmla="*/ 6 h 33"/>
                <a:gd name="T4" fmla="*/ 47 w 52"/>
                <a:gd name="T5" fmla="*/ 12 h 33"/>
                <a:gd name="T6" fmla="*/ 43 w 52"/>
                <a:gd name="T7" fmla="*/ 16 h 33"/>
                <a:gd name="T8" fmla="*/ 41 w 52"/>
                <a:gd name="T9" fmla="*/ 20 h 33"/>
                <a:gd name="T10" fmla="*/ 37 w 52"/>
                <a:gd name="T11" fmla="*/ 23 h 33"/>
                <a:gd name="T12" fmla="*/ 33 w 52"/>
                <a:gd name="T13" fmla="*/ 27 h 33"/>
                <a:gd name="T14" fmla="*/ 29 w 52"/>
                <a:gd name="T15" fmla="*/ 31 h 33"/>
                <a:gd name="T16" fmla="*/ 24 w 52"/>
                <a:gd name="T17" fmla="*/ 33 h 33"/>
                <a:gd name="T18" fmla="*/ 24 w 52"/>
                <a:gd name="T19" fmla="*/ 31 h 33"/>
                <a:gd name="T20" fmla="*/ 22 w 52"/>
                <a:gd name="T21" fmla="*/ 29 h 33"/>
                <a:gd name="T22" fmla="*/ 22 w 52"/>
                <a:gd name="T23" fmla="*/ 27 h 33"/>
                <a:gd name="T24" fmla="*/ 20 w 52"/>
                <a:gd name="T25" fmla="*/ 25 h 33"/>
                <a:gd name="T26" fmla="*/ 20 w 52"/>
                <a:gd name="T27" fmla="*/ 23 h 33"/>
                <a:gd name="T28" fmla="*/ 18 w 52"/>
                <a:gd name="T29" fmla="*/ 21 h 33"/>
                <a:gd name="T30" fmla="*/ 18 w 52"/>
                <a:gd name="T31" fmla="*/ 20 h 33"/>
                <a:gd name="T32" fmla="*/ 16 w 52"/>
                <a:gd name="T33" fmla="*/ 18 h 33"/>
                <a:gd name="T34" fmla="*/ 12 w 52"/>
                <a:gd name="T35" fmla="*/ 14 h 33"/>
                <a:gd name="T36" fmla="*/ 8 w 52"/>
                <a:gd name="T37" fmla="*/ 12 h 33"/>
                <a:gd name="T38" fmla="*/ 8 w 52"/>
                <a:gd name="T39" fmla="*/ 10 h 33"/>
                <a:gd name="T40" fmla="*/ 6 w 52"/>
                <a:gd name="T41" fmla="*/ 8 h 33"/>
                <a:gd name="T42" fmla="*/ 4 w 52"/>
                <a:gd name="T43" fmla="*/ 8 h 33"/>
                <a:gd name="T44" fmla="*/ 4 w 52"/>
                <a:gd name="T45" fmla="*/ 8 h 33"/>
                <a:gd name="T46" fmla="*/ 2 w 52"/>
                <a:gd name="T47" fmla="*/ 8 h 33"/>
                <a:gd name="T48" fmla="*/ 0 w 52"/>
                <a:gd name="T49" fmla="*/ 6 h 33"/>
                <a:gd name="T50" fmla="*/ 6 w 52"/>
                <a:gd name="T51" fmla="*/ 4 h 33"/>
                <a:gd name="T52" fmla="*/ 10 w 52"/>
                <a:gd name="T53" fmla="*/ 2 h 33"/>
                <a:gd name="T54" fmla="*/ 14 w 52"/>
                <a:gd name="T55" fmla="*/ 0 h 33"/>
                <a:gd name="T56" fmla="*/ 20 w 52"/>
                <a:gd name="T57" fmla="*/ 0 h 33"/>
                <a:gd name="T58" fmla="*/ 25 w 52"/>
                <a:gd name="T59" fmla="*/ 0 h 33"/>
                <a:gd name="T60" fmla="*/ 31 w 52"/>
                <a:gd name="T61" fmla="*/ 0 h 33"/>
                <a:gd name="T62" fmla="*/ 37 w 52"/>
                <a:gd name="T63" fmla="*/ 0 h 33"/>
                <a:gd name="T64" fmla="*/ 45 w 52"/>
                <a:gd name="T65" fmla="*/ 0 h 33"/>
                <a:gd name="T66" fmla="*/ 52 w 52"/>
                <a:gd name="T67" fmla="*/ 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2" h="33">
                  <a:moveTo>
                    <a:pt x="52" y="2"/>
                  </a:moveTo>
                  <a:lnTo>
                    <a:pt x="48" y="6"/>
                  </a:lnTo>
                  <a:lnTo>
                    <a:pt x="47" y="12"/>
                  </a:lnTo>
                  <a:lnTo>
                    <a:pt x="43" y="16"/>
                  </a:lnTo>
                  <a:lnTo>
                    <a:pt x="41" y="20"/>
                  </a:lnTo>
                  <a:lnTo>
                    <a:pt x="37" y="23"/>
                  </a:lnTo>
                  <a:lnTo>
                    <a:pt x="33" y="27"/>
                  </a:lnTo>
                  <a:lnTo>
                    <a:pt x="29" y="31"/>
                  </a:lnTo>
                  <a:lnTo>
                    <a:pt x="24" y="33"/>
                  </a:lnTo>
                  <a:lnTo>
                    <a:pt x="24" y="31"/>
                  </a:lnTo>
                  <a:lnTo>
                    <a:pt x="22" y="29"/>
                  </a:lnTo>
                  <a:lnTo>
                    <a:pt x="22" y="27"/>
                  </a:lnTo>
                  <a:lnTo>
                    <a:pt x="20" y="25"/>
                  </a:lnTo>
                  <a:lnTo>
                    <a:pt x="20" y="23"/>
                  </a:lnTo>
                  <a:lnTo>
                    <a:pt x="18" y="21"/>
                  </a:lnTo>
                  <a:lnTo>
                    <a:pt x="18" y="20"/>
                  </a:lnTo>
                  <a:lnTo>
                    <a:pt x="16" y="18"/>
                  </a:lnTo>
                  <a:lnTo>
                    <a:pt x="12" y="14"/>
                  </a:lnTo>
                  <a:lnTo>
                    <a:pt x="8" y="12"/>
                  </a:lnTo>
                  <a:lnTo>
                    <a:pt x="8" y="10"/>
                  </a:lnTo>
                  <a:lnTo>
                    <a:pt x="6" y="8"/>
                  </a:lnTo>
                  <a:lnTo>
                    <a:pt x="4" y="8"/>
                  </a:lnTo>
                  <a:lnTo>
                    <a:pt x="4" y="8"/>
                  </a:lnTo>
                  <a:lnTo>
                    <a:pt x="2" y="8"/>
                  </a:lnTo>
                  <a:lnTo>
                    <a:pt x="0" y="6"/>
                  </a:lnTo>
                  <a:lnTo>
                    <a:pt x="6" y="4"/>
                  </a:lnTo>
                  <a:lnTo>
                    <a:pt x="10" y="2"/>
                  </a:lnTo>
                  <a:lnTo>
                    <a:pt x="14" y="0"/>
                  </a:lnTo>
                  <a:lnTo>
                    <a:pt x="20" y="0"/>
                  </a:lnTo>
                  <a:lnTo>
                    <a:pt x="25" y="0"/>
                  </a:lnTo>
                  <a:lnTo>
                    <a:pt x="31" y="0"/>
                  </a:lnTo>
                  <a:lnTo>
                    <a:pt x="37" y="0"/>
                  </a:lnTo>
                  <a:lnTo>
                    <a:pt x="45" y="0"/>
                  </a:lnTo>
                  <a:lnTo>
                    <a:pt x="52" y="2"/>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66" name="Freeform 320"/>
            <p:cNvSpPr>
              <a:spLocks/>
            </p:cNvSpPr>
            <p:nvPr/>
          </p:nvSpPr>
          <p:spPr bwMode="auto">
            <a:xfrm>
              <a:off x="2423" y="2294"/>
              <a:ext cx="120" cy="99"/>
            </a:xfrm>
            <a:custGeom>
              <a:avLst/>
              <a:gdLst>
                <a:gd name="T0" fmla="*/ 55 w 120"/>
                <a:gd name="T1" fmla="*/ 4 h 91"/>
                <a:gd name="T2" fmla="*/ 61 w 120"/>
                <a:gd name="T3" fmla="*/ 6 h 91"/>
                <a:gd name="T4" fmla="*/ 65 w 120"/>
                <a:gd name="T5" fmla="*/ 6 h 91"/>
                <a:gd name="T6" fmla="*/ 65 w 120"/>
                <a:gd name="T7" fmla="*/ 8 h 91"/>
                <a:gd name="T8" fmla="*/ 69 w 120"/>
                <a:gd name="T9" fmla="*/ 10 h 91"/>
                <a:gd name="T10" fmla="*/ 74 w 120"/>
                <a:gd name="T11" fmla="*/ 10 h 91"/>
                <a:gd name="T12" fmla="*/ 78 w 120"/>
                <a:gd name="T13" fmla="*/ 12 h 91"/>
                <a:gd name="T14" fmla="*/ 80 w 120"/>
                <a:gd name="T15" fmla="*/ 12 h 91"/>
                <a:gd name="T16" fmla="*/ 82 w 120"/>
                <a:gd name="T17" fmla="*/ 12 h 91"/>
                <a:gd name="T18" fmla="*/ 86 w 120"/>
                <a:gd name="T19" fmla="*/ 12 h 91"/>
                <a:gd name="T20" fmla="*/ 90 w 120"/>
                <a:gd name="T21" fmla="*/ 10 h 91"/>
                <a:gd name="T22" fmla="*/ 94 w 120"/>
                <a:gd name="T23" fmla="*/ 8 h 91"/>
                <a:gd name="T24" fmla="*/ 101 w 120"/>
                <a:gd name="T25" fmla="*/ 6 h 91"/>
                <a:gd name="T26" fmla="*/ 105 w 120"/>
                <a:gd name="T27" fmla="*/ 14 h 91"/>
                <a:gd name="T28" fmla="*/ 109 w 120"/>
                <a:gd name="T29" fmla="*/ 21 h 91"/>
                <a:gd name="T30" fmla="*/ 113 w 120"/>
                <a:gd name="T31" fmla="*/ 25 h 91"/>
                <a:gd name="T32" fmla="*/ 120 w 120"/>
                <a:gd name="T33" fmla="*/ 27 h 91"/>
                <a:gd name="T34" fmla="*/ 120 w 120"/>
                <a:gd name="T35" fmla="*/ 33 h 91"/>
                <a:gd name="T36" fmla="*/ 120 w 120"/>
                <a:gd name="T37" fmla="*/ 35 h 91"/>
                <a:gd name="T38" fmla="*/ 120 w 120"/>
                <a:gd name="T39" fmla="*/ 39 h 91"/>
                <a:gd name="T40" fmla="*/ 120 w 120"/>
                <a:gd name="T41" fmla="*/ 43 h 91"/>
                <a:gd name="T42" fmla="*/ 117 w 120"/>
                <a:gd name="T43" fmla="*/ 50 h 91"/>
                <a:gd name="T44" fmla="*/ 117 w 120"/>
                <a:gd name="T45" fmla="*/ 56 h 91"/>
                <a:gd name="T46" fmla="*/ 118 w 120"/>
                <a:gd name="T47" fmla="*/ 64 h 91"/>
                <a:gd name="T48" fmla="*/ 120 w 120"/>
                <a:gd name="T49" fmla="*/ 75 h 91"/>
                <a:gd name="T50" fmla="*/ 120 w 120"/>
                <a:gd name="T51" fmla="*/ 79 h 91"/>
                <a:gd name="T52" fmla="*/ 120 w 120"/>
                <a:gd name="T53" fmla="*/ 83 h 91"/>
                <a:gd name="T54" fmla="*/ 118 w 120"/>
                <a:gd name="T55" fmla="*/ 87 h 91"/>
                <a:gd name="T56" fmla="*/ 117 w 120"/>
                <a:gd name="T57" fmla="*/ 91 h 91"/>
                <a:gd name="T58" fmla="*/ 107 w 120"/>
                <a:gd name="T59" fmla="*/ 91 h 91"/>
                <a:gd name="T60" fmla="*/ 99 w 120"/>
                <a:gd name="T61" fmla="*/ 89 h 91"/>
                <a:gd name="T62" fmla="*/ 95 w 120"/>
                <a:gd name="T63" fmla="*/ 85 h 91"/>
                <a:gd name="T64" fmla="*/ 92 w 120"/>
                <a:gd name="T65" fmla="*/ 79 h 91"/>
                <a:gd name="T66" fmla="*/ 88 w 120"/>
                <a:gd name="T67" fmla="*/ 77 h 91"/>
                <a:gd name="T68" fmla="*/ 86 w 120"/>
                <a:gd name="T69" fmla="*/ 77 h 91"/>
                <a:gd name="T70" fmla="*/ 84 w 120"/>
                <a:gd name="T71" fmla="*/ 77 h 91"/>
                <a:gd name="T72" fmla="*/ 80 w 120"/>
                <a:gd name="T73" fmla="*/ 75 h 91"/>
                <a:gd name="T74" fmla="*/ 78 w 120"/>
                <a:gd name="T75" fmla="*/ 71 h 91"/>
                <a:gd name="T76" fmla="*/ 76 w 120"/>
                <a:gd name="T77" fmla="*/ 62 h 91"/>
                <a:gd name="T78" fmla="*/ 72 w 120"/>
                <a:gd name="T79" fmla="*/ 54 h 91"/>
                <a:gd name="T80" fmla="*/ 65 w 120"/>
                <a:gd name="T81" fmla="*/ 50 h 91"/>
                <a:gd name="T82" fmla="*/ 53 w 120"/>
                <a:gd name="T83" fmla="*/ 50 h 91"/>
                <a:gd name="T84" fmla="*/ 46 w 120"/>
                <a:gd name="T85" fmla="*/ 54 h 91"/>
                <a:gd name="T86" fmla="*/ 40 w 120"/>
                <a:gd name="T87" fmla="*/ 58 h 91"/>
                <a:gd name="T88" fmla="*/ 32 w 120"/>
                <a:gd name="T89" fmla="*/ 66 h 91"/>
                <a:gd name="T90" fmla="*/ 28 w 120"/>
                <a:gd name="T91" fmla="*/ 64 h 91"/>
                <a:gd name="T92" fmla="*/ 23 w 120"/>
                <a:gd name="T93" fmla="*/ 54 h 91"/>
                <a:gd name="T94" fmla="*/ 15 w 120"/>
                <a:gd name="T95" fmla="*/ 46 h 91"/>
                <a:gd name="T96" fmla="*/ 5 w 120"/>
                <a:gd name="T97" fmla="*/ 39 h 91"/>
                <a:gd name="T98" fmla="*/ 5 w 120"/>
                <a:gd name="T99" fmla="*/ 31 h 91"/>
                <a:gd name="T100" fmla="*/ 13 w 120"/>
                <a:gd name="T101" fmla="*/ 23 h 91"/>
                <a:gd name="T102" fmla="*/ 21 w 120"/>
                <a:gd name="T103" fmla="*/ 14 h 91"/>
                <a:gd name="T104" fmla="*/ 26 w 120"/>
                <a:gd name="T105" fmla="*/ 4 h 91"/>
                <a:gd name="T106" fmla="*/ 49 w 120"/>
                <a:gd name="T107" fmla="*/ 2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0" h="91">
                  <a:moveTo>
                    <a:pt x="49" y="2"/>
                  </a:moveTo>
                  <a:lnTo>
                    <a:pt x="55" y="4"/>
                  </a:lnTo>
                  <a:lnTo>
                    <a:pt x="59" y="4"/>
                  </a:lnTo>
                  <a:lnTo>
                    <a:pt x="61" y="6"/>
                  </a:lnTo>
                  <a:lnTo>
                    <a:pt x="63" y="6"/>
                  </a:lnTo>
                  <a:lnTo>
                    <a:pt x="65" y="6"/>
                  </a:lnTo>
                  <a:lnTo>
                    <a:pt x="65" y="8"/>
                  </a:lnTo>
                  <a:lnTo>
                    <a:pt x="65" y="8"/>
                  </a:lnTo>
                  <a:lnTo>
                    <a:pt x="65" y="8"/>
                  </a:lnTo>
                  <a:lnTo>
                    <a:pt x="69" y="10"/>
                  </a:lnTo>
                  <a:lnTo>
                    <a:pt x="71" y="10"/>
                  </a:lnTo>
                  <a:lnTo>
                    <a:pt x="74" y="10"/>
                  </a:lnTo>
                  <a:lnTo>
                    <a:pt x="76" y="12"/>
                  </a:lnTo>
                  <a:lnTo>
                    <a:pt x="78" y="12"/>
                  </a:lnTo>
                  <a:lnTo>
                    <a:pt x="78" y="12"/>
                  </a:lnTo>
                  <a:lnTo>
                    <a:pt x="80" y="12"/>
                  </a:lnTo>
                  <a:lnTo>
                    <a:pt x="80" y="12"/>
                  </a:lnTo>
                  <a:lnTo>
                    <a:pt x="82" y="12"/>
                  </a:lnTo>
                  <a:lnTo>
                    <a:pt x="84" y="12"/>
                  </a:lnTo>
                  <a:lnTo>
                    <a:pt x="86" y="12"/>
                  </a:lnTo>
                  <a:lnTo>
                    <a:pt x="88" y="10"/>
                  </a:lnTo>
                  <a:lnTo>
                    <a:pt x="90" y="10"/>
                  </a:lnTo>
                  <a:lnTo>
                    <a:pt x="92" y="10"/>
                  </a:lnTo>
                  <a:lnTo>
                    <a:pt x="94" y="8"/>
                  </a:lnTo>
                  <a:lnTo>
                    <a:pt x="94" y="6"/>
                  </a:lnTo>
                  <a:lnTo>
                    <a:pt x="101" y="6"/>
                  </a:lnTo>
                  <a:lnTo>
                    <a:pt x="103" y="10"/>
                  </a:lnTo>
                  <a:lnTo>
                    <a:pt x="105" y="14"/>
                  </a:lnTo>
                  <a:lnTo>
                    <a:pt x="105" y="18"/>
                  </a:lnTo>
                  <a:lnTo>
                    <a:pt x="109" y="21"/>
                  </a:lnTo>
                  <a:lnTo>
                    <a:pt x="111" y="23"/>
                  </a:lnTo>
                  <a:lnTo>
                    <a:pt x="113" y="25"/>
                  </a:lnTo>
                  <a:lnTo>
                    <a:pt x="117" y="27"/>
                  </a:lnTo>
                  <a:lnTo>
                    <a:pt x="120" y="27"/>
                  </a:lnTo>
                  <a:lnTo>
                    <a:pt x="120" y="31"/>
                  </a:lnTo>
                  <a:lnTo>
                    <a:pt x="120" y="33"/>
                  </a:lnTo>
                  <a:lnTo>
                    <a:pt x="120" y="33"/>
                  </a:lnTo>
                  <a:lnTo>
                    <a:pt x="120" y="35"/>
                  </a:lnTo>
                  <a:lnTo>
                    <a:pt x="120" y="37"/>
                  </a:lnTo>
                  <a:lnTo>
                    <a:pt x="120" y="39"/>
                  </a:lnTo>
                  <a:lnTo>
                    <a:pt x="120" y="41"/>
                  </a:lnTo>
                  <a:lnTo>
                    <a:pt x="120" y="43"/>
                  </a:lnTo>
                  <a:lnTo>
                    <a:pt x="117" y="46"/>
                  </a:lnTo>
                  <a:lnTo>
                    <a:pt x="117" y="50"/>
                  </a:lnTo>
                  <a:lnTo>
                    <a:pt x="117" y="54"/>
                  </a:lnTo>
                  <a:lnTo>
                    <a:pt x="117" y="56"/>
                  </a:lnTo>
                  <a:lnTo>
                    <a:pt x="118" y="60"/>
                  </a:lnTo>
                  <a:lnTo>
                    <a:pt x="118" y="64"/>
                  </a:lnTo>
                  <a:lnTo>
                    <a:pt x="120" y="69"/>
                  </a:lnTo>
                  <a:lnTo>
                    <a:pt x="120" y="75"/>
                  </a:lnTo>
                  <a:lnTo>
                    <a:pt x="120" y="77"/>
                  </a:lnTo>
                  <a:lnTo>
                    <a:pt x="120" y="79"/>
                  </a:lnTo>
                  <a:lnTo>
                    <a:pt x="120" y="81"/>
                  </a:lnTo>
                  <a:lnTo>
                    <a:pt x="120" y="83"/>
                  </a:lnTo>
                  <a:lnTo>
                    <a:pt x="120" y="85"/>
                  </a:lnTo>
                  <a:lnTo>
                    <a:pt x="118" y="87"/>
                  </a:lnTo>
                  <a:lnTo>
                    <a:pt x="118" y="89"/>
                  </a:lnTo>
                  <a:lnTo>
                    <a:pt x="117" y="91"/>
                  </a:lnTo>
                  <a:lnTo>
                    <a:pt x="111" y="91"/>
                  </a:lnTo>
                  <a:lnTo>
                    <a:pt x="107" y="91"/>
                  </a:lnTo>
                  <a:lnTo>
                    <a:pt x="103" y="91"/>
                  </a:lnTo>
                  <a:lnTo>
                    <a:pt x="99" y="89"/>
                  </a:lnTo>
                  <a:lnTo>
                    <a:pt x="97" y="87"/>
                  </a:lnTo>
                  <a:lnTo>
                    <a:pt x="95" y="85"/>
                  </a:lnTo>
                  <a:lnTo>
                    <a:pt x="94" y="83"/>
                  </a:lnTo>
                  <a:lnTo>
                    <a:pt x="92" y="79"/>
                  </a:lnTo>
                  <a:lnTo>
                    <a:pt x="90" y="77"/>
                  </a:lnTo>
                  <a:lnTo>
                    <a:pt x="88" y="77"/>
                  </a:lnTo>
                  <a:lnTo>
                    <a:pt x="86" y="77"/>
                  </a:lnTo>
                  <a:lnTo>
                    <a:pt x="86" y="77"/>
                  </a:lnTo>
                  <a:lnTo>
                    <a:pt x="84" y="77"/>
                  </a:lnTo>
                  <a:lnTo>
                    <a:pt x="84" y="77"/>
                  </a:lnTo>
                  <a:lnTo>
                    <a:pt x="82" y="77"/>
                  </a:lnTo>
                  <a:lnTo>
                    <a:pt x="80" y="75"/>
                  </a:lnTo>
                  <a:lnTo>
                    <a:pt x="78" y="75"/>
                  </a:lnTo>
                  <a:lnTo>
                    <a:pt x="78" y="71"/>
                  </a:lnTo>
                  <a:lnTo>
                    <a:pt x="78" y="66"/>
                  </a:lnTo>
                  <a:lnTo>
                    <a:pt x="76" y="62"/>
                  </a:lnTo>
                  <a:lnTo>
                    <a:pt x="74" y="58"/>
                  </a:lnTo>
                  <a:lnTo>
                    <a:pt x="72" y="54"/>
                  </a:lnTo>
                  <a:lnTo>
                    <a:pt x="69" y="52"/>
                  </a:lnTo>
                  <a:lnTo>
                    <a:pt x="65" y="50"/>
                  </a:lnTo>
                  <a:lnTo>
                    <a:pt x="59" y="50"/>
                  </a:lnTo>
                  <a:lnTo>
                    <a:pt x="53" y="50"/>
                  </a:lnTo>
                  <a:lnTo>
                    <a:pt x="49" y="52"/>
                  </a:lnTo>
                  <a:lnTo>
                    <a:pt x="46" y="54"/>
                  </a:lnTo>
                  <a:lnTo>
                    <a:pt x="44" y="56"/>
                  </a:lnTo>
                  <a:lnTo>
                    <a:pt x="40" y="58"/>
                  </a:lnTo>
                  <a:lnTo>
                    <a:pt x="36" y="62"/>
                  </a:lnTo>
                  <a:lnTo>
                    <a:pt x="32" y="66"/>
                  </a:lnTo>
                  <a:lnTo>
                    <a:pt x="30" y="69"/>
                  </a:lnTo>
                  <a:lnTo>
                    <a:pt x="28" y="64"/>
                  </a:lnTo>
                  <a:lnTo>
                    <a:pt x="26" y="58"/>
                  </a:lnTo>
                  <a:lnTo>
                    <a:pt x="23" y="54"/>
                  </a:lnTo>
                  <a:lnTo>
                    <a:pt x="19" y="50"/>
                  </a:lnTo>
                  <a:lnTo>
                    <a:pt x="15" y="46"/>
                  </a:lnTo>
                  <a:lnTo>
                    <a:pt x="9" y="43"/>
                  </a:lnTo>
                  <a:lnTo>
                    <a:pt x="5" y="39"/>
                  </a:lnTo>
                  <a:lnTo>
                    <a:pt x="0" y="33"/>
                  </a:lnTo>
                  <a:lnTo>
                    <a:pt x="5" y="31"/>
                  </a:lnTo>
                  <a:lnTo>
                    <a:pt x="9" y="27"/>
                  </a:lnTo>
                  <a:lnTo>
                    <a:pt x="13" y="23"/>
                  </a:lnTo>
                  <a:lnTo>
                    <a:pt x="17" y="20"/>
                  </a:lnTo>
                  <a:lnTo>
                    <a:pt x="21" y="14"/>
                  </a:lnTo>
                  <a:lnTo>
                    <a:pt x="24" y="10"/>
                  </a:lnTo>
                  <a:lnTo>
                    <a:pt x="26" y="4"/>
                  </a:lnTo>
                  <a:lnTo>
                    <a:pt x="30" y="0"/>
                  </a:lnTo>
                  <a:lnTo>
                    <a:pt x="49" y="2"/>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67" name="Freeform 321"/>
            <p:cNvSpPr>
              <a:spLocks/>
            </p:cNvSpPr>
            <p:nvPr/>
          </p:nvSpPr>
          <p:spPr bwMode="auto">
            <a:xfrm>
              <a:off x="2534" y="2330"/>
              <a:ext cx="100" cy="134"/>
            </a:xfrm>
            <a:custGeom>
              <a:avLst/>
              <a:gdLst>
                <a:gd name="T0" fmla="*/ 13 w 100"/>
                <a:gd name="T1" fmla="*/ 121 h 123"/>
                <a:gd name="T2" fmla="*/ 13 w 100"/>
                <a:gd name="T3" fmla="*/ 117 h 123"/>
                <a:gd name="T4" fmla="*/ 13 w 100"/>
                <a:gd name="T5" fmla="*/ 113 h 123"/>
                <a:gd name="T6" fmla="*/ 13 w 100"/>
                <a:gd name="T7" fmla="*/ 109 h 123"/>
                <a:gd name="T8" fmla="*/ 11 w 100"/>
                <a:gd name="T9" fmla="*/ 100 h 123"/>
                <a:gd name="T10" fmla="*/ 9 w 100"/>
                <a:gd name="T11" fmla="*/ 88 h 123"/>
                <a:gd name="T12" fmla="*/ 4 w 100"/>
                <a:gd name="T13" fmla="*/ 79 h 123"/>
                <a:gd name="T14" fmla="*/ 0 w 100"/>
                <a:gd name="T15" fmla="*/ 71 h 123"/>
                <a:gd name="T16" fmla="*/ 0 w 100"/>
                <a:gd name="T17" fmla="*/ 58 h 123"/>
                <a:gd name="T18" fmla="*/ 7 w 100"/>
                <a:gd name="T19" fmla="*/ 56 h 123"/>
                <a:gd name="T20" fmla="*/ 9 w 100"/>
                <a:gd name="T21" fmla="*/ 52 h 123"/>
                <a:gd name="T22" fmla="*/ 9 w 100"/>
                <a:gd name="T23" fmla="*/ 48 h 123"/>
                <a:gd name="T24" fmla="*/ 9 w 100"/>
                <a:gd name="T25" fmla="*/ 44 h 123"/>
                <a:gd name="T26" fmla="*/ 9 w 100"/>
                <a:gd name="T27" fmla="*/ 38 h 123"/>
                <a:gd name="T28" fmla="*/ 7 w 100"/>
                <a:gd name="T29" fmla="*/ 29 h 123"/>
                <a:gd name="T30" fmla="*/ 6 w 100"/>
                <a:gd name="T31" fmla="*/ 21 h 123"/>
                <a:gd name="T32" fmla="*/ 7 w 100"/>
                <a:gd name="T33" fmla="*/ 11 h 123"/>
                <a:gd name="T34" fmla="*/ 31 w 100"/>
                <a:gd name="T35" fmla="*/ 10 h 123"/>
                <a:gd name="T36" fmla="*/ 31 w 100"/>
                <a:gd name="T37" fmla="*/ 6 h 123"/>
                <a:gd name="T38" fmla="*/ 32 w 100"/>
                <a:gd name="T39" fmla="*/ 4 h 123"/>
                <a:gd name="T40" fmla="*/ 34 w 100"/>
                <a:gd name="T41" fmla="*/ 2 h 123"/>
                <a:gd name="T42" fmla="*/ 36 w 100"/>
                <a:gd name="T43" fmla="*/ 0 h 123"/>
                <a:gd name="T44" fmla="*/ 36 w 100"/>
                <a:gd name="T45" fmla="*/ 2 h 123"/>
                <a:gd name="T46" fmla="*/ 36 w 100"/>
                <a:gd name="T47" fmla="*/ 6 h 123"/>
                <a:gd name="T48" fmla="*/ 36 w 100"/>
                <a:gd name="T49" fmla="*/ 8 h 123"/>
                <a:gd name="T50" fmla="*/ 36 w 100"/>
                <a:gd name="T51" fmla="*/ 11 h 123"/>
                <a:gd name="T52" fmla="*/ 40 w 100"/>
                <a:gd name="T53" fmla="*/ 11 h 123"/>
                <a:gd name="T54" fmla="*/ 44 w 100"/>
                <a:gd name="T55" fmla="*/ 11 h 123"/>
                <a:gd name="T56" fmla="*/ 48 w 100"/>
                <a:gd name="T57" fmla="*/ 11 h 123"/>
                <a:gd name="T58" fmla="*/ 50 w 100"/>
                <a:gd name="T59" fmla="*/ 11 h 123"/>
                <a:gd name="T60" fmla="*/ 57 w 100"/>
                <a:gd name="T61" fmla="*/ 11 h 123"/>
                <a:gd name="T62" fmla="*/ 63 w 100"/>
                <a:gd name="T63" fmla="*/ 15 h 123"/>
                <a:gd name="T64" fmla="*/ 67 w 100"/>
                <a:gd name="T65" fmla="*/ 17 h 123"/>
                <a:gd name="T66" fmla="*/ 71 w 100"/>
                <a:gd name="T67" fmla="*/ 19 h 123"/>
                <a:gd name="T68" fmla="*/ 73 w 100"/>
                <a:gd name="T69" fmla="*/ 17 h 123"/>
                <a:gd name="T70" fmla="*/ 75 w 100"/>
                <a:gd name="T71" fmla="*/ 17 h 123"/>
                <a:gd name="T72" fmla="*/ 77 w 100"/>
                <a:gd name="T73" fmla="*/ 15 h 123"/>
                <a:gd name="T74" fmla="*/ 77 w 100"/>
                <a:gd name="T75" fmla="*/ 13 h 123"/>
                <a:gd name="T76" fmla="*/ 82 w 100"/>
                <a:gd name="T77" fmla="*/ 13 h 123"/>
                <a:gd name="T78" fmla="*/ 86 w 100"/>
                <a:gd name="T79" fmla="*/ 15 h 123"/>
                <a:gd name="T80" fmla="*/ 88 w 100"/>
                <a:gd name="T81" fmla="*/ 17 h 123"/>
                <a:gd name="T82" fmla="*/ 94 w 100"/>
                <a:gd name="T83" fmla="*/ 19 h 123"/>
                <a:gd name="T84" fmla="*/ 98 w 100"/>
                <a:gd name="T85" fmla="*/ 50 h 123"/>
                <a:gd name="T86" fmla="*/ 94 w 100"/>
                <a:gd name="T87" fmla="*/ 58 h 123"/>
                <a:gd name="T88" fmla="*/ 88 w 100"/>
                <a:gd name="T89" fmla="*/ 63 h 123"/>
                <a:gd name="T90" fmla="*/ 86 w 100"/>
                <a:gd name="T91" fmla="*/ 73 h 123"/>
                <a:gd name="T92" fmla="*/ 86 w 100"/>
                <a:gd name="T93" fmla="*/ 81 h 123"/>
                <a:gd name="T94" fmla="*/ 88 w 100"/>
                <a:gd name="T95" fmla="*/ 84 h 123"/>
                <a:gd name="T96" fmla="*/ 90 w 100"/>
                <a:gd name="T97" fmla="*/ 90 h 123"/>
                <a:gd name="T98" fmla="*/ 92 w 100"/>
                <a:gd name="T99" fmla="*/ 96 h 123"/>
                <a:gd name="T100" fmla="*/ 94 w 100"/>
                <a:gd name="T101" fmla="*/ 98 h 123"/>
                <a:gd name="T102" fmla="*/ 92 w 100"/>
                <a:gd name="T103" fmla="*/ 102 h 123"/>
                <a:gd name="T104" fmla="*/ 90 w 100"/>
                <a:gd name="T105" fmla="*/ 106 h 123"/>
                <a:gd name="T106" fmla="*/ 90 w 100"/>
                <a:gd name="T107" fmla="*/ 109 h 123"/>
                <a:gd name="T108" fmla="*/ 86 w 100"/>
                <a:gd name="T109" fmla="*/ 111 h 123"/>
                <a:gd name="T110" fmla="*/ 82 w 100"/>
                <a:gd name="T111" fmla="*/ 107 h 123"/>
                <a:gd name="T112" fmla="*/ 78 w 100"/>
                <a:gd name="T113" fmla="*/ 106 h 123"/>
                <a:gd name="T114" fmla="*/ 75 w 100"/>
                <a:gd name="T115" fmla="*/ 104 h 123"/>
                <a:gd name="T116" fmla="*/ 63 w 100"/>
                <a:gd name="T117" fmla="*/ 104 h 123"/>
                <a:gd name="T118" fmla="*/ 48 w 100"/>
                <a:gd name="T119" fmla="*/ 106 h 123"/>
                <a:gd name="T120" fmla="*/ 34 w 100"/>
                <a:gd name="T121" fmla="*/ 111 h 123"/>
                <a:gd name="T122" fmla="*/ 21 w 100"/>
                <a:gd name="T123" fmla="*/ 117 h 123"/>
                <a:gd name="T124" fmla="*/ 13 w 100"/>
                <a:gd name="T125" fmla="*/ 12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0" h="123">
                  <a:moveTo>
                    <a:pt x="13" y="123"/>
                  </a:moveTo>
                  <a:lnTo>
                    <a:pt x="13" y="121"/>
                  </a:lnTo>
                  <a:lnTo>
                    <a:pt x="13" y="119"/>
                  </a:lnTo>
                  <a:lnTo>
                    <a:pt x="13" y="117"/>
                  </a:lnTo>
                  <a:lnTo>
                    <a:pt x="13" y="115"/>
                  </a:lnTo>
                  <a:lnTo>
                    <a:pt x="13" y="113"/>
                  </a:lnTo>
                  <a:lnTo>
                    <a:pt x="13" y="111"/>
                  </a:lnTo>
                  <a:lnTo>
                    <a:pt x="13" y="109"/>
                  </a:lnTo>
                  <a:lnTo>
                    <a:pt x="13" y="107"/>
                  </a:lnTo>
                  <a:lnTo>
                    <a:pt x="11" y="100"/>
                  </a:lnTo>
                  <a:lnTo>
                    <a:pt x="11" y="94"/>
                  </a:lnTo>
                  <a:lnTo>
                    <a:pt x="9" y="88"/>
                  </a:lnTo>
                  <a:lnTo>
                    <a:pt x="7" y="84"/>
                  </a:lnTo>
                  <a:lnTo>
                    <a:pt x="4" y="79"/>
                  </a:lnTo>
                  <a:lnTo>
                    <a:pt x="2" y="75"/>
                  </a:lnTo>
                  <a:lnTo>
                    <a:pt x="0" y="71"/>
                  </a:lnTo>
                  <a:lnTo>
                    <a:pt x="0" y="67"/>
                  </a:lnTo>
                  <a:lnTo>
                    <a:pt x="0" y="58"/>
                  </a:lnTo>
                  <a:lnTo>
                    <a:pt x="6" y="58"/>
                  </a:lnTo>
                  <a:lnTo>
                    <a:pt x="7" y="56"/>
                  </a:lnTo>
                  <a:lnTo>
                    <a:pt x="7" y="54"/>
                  </a:lnTo>
                  <a:lnTo>
                    <a:pt x="9" y="52"/>
                  </a:lnTo>
                  <a:lnTo>
                    <a:pt x="9" y="50"/>
                  </a:lnTo>
                  <a:lnTo>
                    <a:pt x="9" y="48"/>
                  </a:lnTo>
                  <a:lnTo>
                    <a:pt x="9" y="46"/>
                  </a:lnTo>
                  <a:lnTo>
                    <a:pt x="9" y="44"/>
                  </a:lnTo>
                  <a:lnTo>
                    <a:pt x="9" y="42"/>
                  </a:lnTo>
                  <a:lnTo>
                    <a:pt x="9" y="38"/>
                  </a:lnTo>
                  <a:lnTo>
                    <a:pt x="7" y="34"/>
                  </a:lnTo>
                  <a:lnTo>
                    <a:pt x="7" y="29"/>
                  </a:lnTo>
                  <a:lnTo>
                    <a:pt x="7" y="25"/>
                  </a:lnTo>
                  <a:lnTo>
                    <a:pt x="6" y="21"/>
                  </a:lnTo>
                  <a:lnTo>
                    <a:pt x="6" y="15"/>
                  </a:lnTo>
                  <a:lnTo>
                    <a:pt x="7" y="11"/>
                  </a:lnTo>
                  <a:lnTo>
                    <a:pt x="9" y="10"/>
                  </a:lnTo>
                  <a:lnTo>
                    <a:pt x="31" y="10"/>
                  </a:lnTo>
                  <a:lnTo>
                    <a:pt x="31" y="8"/>
                  </a:lnTo>
                  <a:lnTo>
                    <a:pt x="31" y="6"/>
                  </a:lnTo>
                  <a:lnTo>
                    <a:pt x="32" y="4"/>
                  </a:lnTo>
                  <a:lnTo>
                    <a:pt x="32" y="4"/>
                  </a:lnTo>
                  <a:lnTo>
                    <a:pt x="34" y="2"/>
                  </a:lnTo>
                  <a:lnTo>
                    <a:pt x="34" y="2"/>
                  </a:lnTo>
                  <a:lnTo>
                    <a:pt x="36" y="2"/>
                  </a:lnTo>
                  <a:lnTo>
                    <a:pt x="36" y="0"/>
                  </a:lnTo>
                  <a:lnTo>
                    <a:pt x="36" y="2"/>
                  </a:lnTo>
                  <a:lnTo>
                    <a:pt x="36" y="2"/>
                  </a:lnTo>
                  <a:lnTo>
                    <a:pt x="36" y="4"/>
                  </a:lnTo>
                  <a:lnTo>
                    <a:pt x="36" y="6"/>
                  </a:lnTo>
                  <a:lnTo>
                    <a:pt x="36" y="6"/>
                  </a:lnTo>
                  <a:lnTo>
                    <a:pt x="36" y="8"/>
                  </a:lnTo>
                  <a:lnTo>
                    <a:pt x="36" y="10"/>
                  </a:lnTo>
                  <a:lnTo>
                    <a:pt x="36" y="11"/>
                  </a:lnTo>
                  <a:lnTo>
                    <a:pt x="38" y="11"/>
                  </a:lnTo>
                  <a:lnTo>
                    <a:pt x="40" y="11"/>
                  </a:lnTo>
                  <a:lnTo>
                    <a:pt x="42" y="11"/>
                  </a:lnTo>
                  <a:lnTo>
                    <a:pt x="44" y="11"/>
                  </a:lnTo>
                  <a:lnTo>
                    <a:pt x="46" y="11"/>
                  </a:lnTo>
                  <a:lnTo>
                    <a:pt x="48" y="11"/>
                  </a:lnTo>
                  <a:lnTo>
                    <a:pt x="50" y="11"/>
                  </a:lnTo>
                  <a:lnTo>
                    <a:pt x="50" y="11"/>
                  </a:lnTo>
                  <a:lnTo>
                    <a:pt x="55" y="11"/>
                  </a:lnTo>
                  <a:lnTo>
                    <a:pt x="57" y="11"/>
                  </a:lnTo>
                  <a:lnTo>
                    <a:pt x="61" y="13"/>
                  </a:lnTo>
                  <a:lnTo>
                    <a:pt x="63" y="15"/>
                  </a:lnTo>
                  <a:lnTo>
                    <a:pt x="65" y="15"/>
                  </a:lnTo>
                  <a:lnTo>
                    <a:pt x="67" y="17"/>
                  </a:lnTo>
                  <a:lnTo>
                    <a:pt x="69" y="17"/>
                  </a:lnTo>
                  <a:lnTo>
                    <a:pt x="71" y="19"/>
                  </a:lnTo>
                  <a:lnTo>
                    <a:pt x="73" y="19"/>
                  </a:lnTo>
                  <a:lnTo>
                    <a:pt x="73" y="17"/>
                  </a:lnTo>
                  <a:lnTo>
                    <a:pt x="75" y="17"/>
                  </a:lnTo>
                  <a:lnTo>
                    <a:pt x="75" y="17"/>
                  </a:lnTo>
                  <a:lnTo>
                    <a:pt x="77" y="15"/>
                  </a:lnTo>
                  <a:lnTo>
                    <a:pt x="77" y="15"/>
                  </a:lnTo>
                  <a:lnTo>
                    <a:pt x="77" y="13"/>
                  </a:lnTo>
                  <a:lnTo>
                    <a:pt x="77" y="13"/>
                  </a:lnTo>
                  <a:lnTo>
                    <a:pt x="80" y="13"/>
                  </a:lnTo>
                  <a:lnTo>
                    <a:pt x="82" y="13"/>
                  </a:lnTo>
                  <a:lnTo>
                    <a:pt x="84" y="15"/>
                  </a:lnTo>
                  <a:lnTo>
                    <a:pt x="86" y="15"/>
                  </a:lnTo>
                  <a:lnTo>
                    <a:pt x="86" y="17"/>
                  </a:lnTo>
                  <a:lnTo>
                    <a:pt x="88" y="17"/>
                  </a:lnTo>
                  <a:lnTo>
                    <a:pt x="92" y="19"/>
                  </a:lnTo>
                  <a:lnTo>
                    <a:pt x="94" y="19"/>
                  </a:lnTo>
                  <a:lnTo>
                    <a:pt x="100" y="46"/>
                  </a:lnTo>
                  <a:lnTo>
                    <a:pt x="98" y="50"/>
                  </a:lnTo>
                  <a:lnTo>
                    <a:pt x="96" y="54"/>
                  </a:lnTo>
                  <a:lnTo>
                    <a:pt x="94" y="58"/>
                  </a:lnTo>
                  <a:lnTo>
                    <a:pt x="90" y="59"/>
                  </a:lnTo>
                  <a:lnTo>
                    <a:pt x="88" y="63"/>
                  </a:lnTo>
                  <a:lnTo>
                    <a:pt x="86" y="67"/>
                  </a:lnTo>
                  <a:lnTo>
                    <a:pt x="86" y="73"/>
                  </a:lnTo>
                  <a:lnTo>
                    <a:pt x="86" y="77"/>
                  </a:lnTo>
                  <a:lnTo>
                    <a:pt x="86" y="81"/>
                  </a:lnTo>
                  <a:lnTo>
                    <a:pt x="86" y="82"/>
                  </a:lnTo>
                  <a:lnTo>
                    <a:pt x="88" y="84"/>
                  </a:lnTo>
                  <a:lnTo>
                    <a:pt x="90" y="88"/>
                  </a:lnTo>
                  <a:lnTo>
                    <a:pt x="90" y="90"/>
                  </a:lnTo>
                  <a:lnTo>
                    <a:pt x="92" y="94"/>
                  </a:lnTo>
                  <a:lnTo>
                    <a:pt x="92" y="96"/>
                  </a:lnTo>
                  <a:lnTo>
                    <a:pt x="94" y="98"/>
                  </a:lnTo>
                  <a:lnTo>
                    <a:pt x="94" y="98"/>
                  </a:lnTo>
                  <a:lnTo>
                    <a:pt x="92" y="100"/>
                  </a:lnTo>
                  <a:lnTo>
                    <a:pt x="92" y="102"/>
                  </a:lnTo>
                  <a:lnTo>
                    <a:pt x="92" y="104"/>
                  </a:lnTo>
                  <a:lnTo>
                    <a:pt x="90" y="106"/>
                  </a:lnTo>
                  <a:lnTo>
                    <a:pt x="90" y="107"/>
                  </a:lnTo>
                  <a:lnTo>
                    <a:pt x="90" y="109"/>
                  </a:lnTo>
                  <a:lnTo>
                    <a:pt x="90" y="111"/>
                  </a:lnTo>
                  <a:lnTo>
                    <a:pt x="86" y="111"/>
                  </a:lnTo>
                  <a:lnTo>
                    <a:pt x="84" y="109"/>
                  </a:lnTo>
                  <a:lnTo>
                    <a:pt x="82" y="107"/>
                  </a:lnTo>
                  <a:lnTo>
                    <a:pt x="80" y="107"/>
                  </a:lnTo>
                  <a:lnTo>
                    <a:pt x="78" y="106"/>
                  </a:lnTo>
                  <a:lnTo>
                    <a:pt x="77" y="104"/>
                  </a:lnTo>
                  <a:lnTo>
                    <a:pt x="75" y="104"/>
                  </a:lnTo>
                  <a:lnTo>
                    <a:pt x="71" y="104"/>
                  </a:lnTo>
                  <a:lnTo>
                    <a:pt x="63" y="104"/>
                  </a:lnTo>
                  <a:lnTo>
                    <a:pt x="55" y="104"/>
                  </a:lnTo>
                  <a:lnTo>
                    <a:pt x="48" y="106"/>
                  </a:lnTo>
                  <a:lnTo>
                    <a:pt x="42" y="109"/>
                  </a:lnTo>
                  <a:lnTo>
                    <a:pt x="34" y="111"/>
                  </a:lnTo>
                  <a:lnTo>
                    <a:pt x="27" y="113"/>
                  </a:lnTo>
                  <a:lnTo>
                    <a:pt x="21" y="117"/>
                  </a:lnTo>
                  <a:lnTo>
                    <a:pt x="17" y="119"/>
                  </a:lnTo>
                  <a:lnTo>
                    <a:pt x="13" y="123"/>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68" name="Freeform 322"/>
            <p:cNvSpPr>
              <a:spLocks/>
            </p:cNvSpPr>
            <p:nvPr/>
          </p:nvSpPr>
          <p:spPr bwMode="auto">
            <a:xfrm>
              <a:off x="2396" y="2274"/>
              <a:ext cx="53" cy="13"/>
            </a:xfrm>
            <a:custGeom>
              <a:avLst/>
              <a:gdLst>
                <a:gd name="T0" fmla="*/ 0 w 53"/>
                <a:gd name="T1" fmla="*/ 6 h 12"/>
                <a:gd name="T2" fmla="*/ 5 w 53"/>
                <a:gd name="T3" fmla="*/ 4 h 12"/>
                <a:gd name="T4" fmla="*/ 9 w 53"/>
                <a:gd name="T5" fmla="*/ 4 h 12"/>
                <a:gd name="T6" fmla="*/ 13 w 53"/>
                <a:gd name="T7" fmla="*/ 2 h 12"/>
                <a:gd name="T8" fmla="*/ 17 w 53"/>
                <a:gd name="T9" fmla="*/ 2 h 12"/>
                <a:gd name="T10" fmla="*/ 21 w 53"/>
                <a:gd name="T11" fmla="*/ 0 h 12"/>
                <a:gd name="T12" fmla="*/ 25 w 53"/>
                <a:gd name="T13" fmla="*/ 0 h 12"/>
                <a:gd name="T14" fmla="*/ 30 w 53"/>
                <a:gd name="T15" fmla="*/ 0 h 12"/>
                <a:gd name="T16" fmla="*/ 34 w 53"/>
                <a:gd name="T17" fmla="*/ 0 h 12"/>
                <a:gd name="T18" fmla="*/ 38 w 53"/>
                <a:gd name="T19" fmla="*/ 0 h 12"/>
                <a:gd name="T20" fmla="*/ 42 w 53"/>
                <a:gd name="T21" fmla="*/ 0 h 12"/>
                <a:gd name="T22" fmla="*/ 46 w 53"/>
                <a:gd name="T23" fmla="*/ 0 h 12"/>
                <a:gd name="T24" fmla="*/ 48 w 53"/>
                <a:gd name="T25" fmla="*/ 0 h 12"/>
                <a:gd name="T26" fmla="*/ 50 w 53"/>
                <a:gd name="T27" fmla="*/ 2 h 12"/>
                <a:gd name="T28" fmla="*/ 51 w 53"/>
                <a:gd name="T29" fmla="*/ 4 h 12"/>
                <a:gd name="T30" fmla="*/ 51 w 53"/>
                <a:gd name="T31" fmla="*/ 6 h 12"/>
                <a:gd name="T32" fmla="*/ 53 w 53"/>
                <a:gd name="T33" fmla="*/ 8 h 12"/>
                <a:gd name="T34" fmla="*/ 50 w 53"/>
                <a:gd name="T35" fmla="*/ 8 h 12"/>
                <a:gd name="T36" fmla="*/ 48 w 53"/>
                <a:gd name="T37" fmla="*/ 8 h 12"/>
                <a:gd name="T38" fmla="*/ 46 w 53"/>
                <a:gd name="T39" fmla="*/ 8 h 12"/>
                <a:gd name="T40" fmla="*/ 44 w 53"/>
                <a:gd name="T41" fmla="*/ 8 h 12"/>
                <a:gd name="T42" fmla="*/ 42 w 53"/>
                <a:gd name="T43" fmla="*/ 8 h 12"/>
                <a:gd name="T44" fmla="*/ 38 w 53"/>
                <a:gd name="T45" fmla="*/ 8 h 12"/>
                <a:gd name="T46" fmla="*/ 36 w 53"/>
                <a:gd name="T47" fmla="*/ 8 h 12"/>
                <a:gd name="T48" fmla="*/ 32 w 53"/>
                <a:gd name="T49" fmla="*/ 8 h 12"/>
                <a:gd name="T50" fmla="*/ 28 w 53"/>
                <a:gd name="T51" fmla="*/ 8 h 12"/>
                <a:gd name="T52" fmla="*/ 25 w 53"/>
                <a:gd name="T53" fmla="*/ 8 h 12"/>
                <a:gd name="T54" fmla="*/ 21 w 53"/>
                <a:gd name="T55" fmla="*/ 10 h 12"/>
                <a:gd name="T56" fmla="*/ 17 w 53"/>
                <a:gd name="T57" fmla="*/ 10 h 12"/>
                <a:gd name="T58" fmla="*/ 13 w 53"/>
                <a:gd name="T59" fmla="*/ 10 h 12"/>
                <a:gd name="T60" fmla="*/ 9 w 53"/>
                <a:gd name="T61" fmla="*/ 12 h 12"/>
                <a:gd name="T62" fmla="*/ 3 w 53"/>
                <a:gd name="T63" fmla="*/ 12 h 12"/>
                <a:gd name="T64" fmla="*/ 0 w 53"/>
                <a:gd name="T65" fmla="*/ 12 h 12"/>
                <a:gd name="T66" fmla="*/ 0 w 53"/>
                <a:gd name="T67" fmla="*/ 12 h 12"/>
                <a:gd name="T68" fmla="*/ 0 w 53"/>
                <a:gd name="T69" fmla="*/ 10 h 12"/>
                <a:gd name="T70" fmla="*/ 0 w 53"/>
                <a:gd name="T71" fmla="*/ 10 h 12"/>
                <a:gd name="T72" fmla="*/ 0 w 53"/>
                <a:gd name="T73" fmla="*/ 8 h 12"/>
                <a:gd name="T74" fmla="*/ 0 w 53"/>
                <a:gd name="T75" fmla="*/ 8 h 12"/>
                <a:gd name="T76" fmla="*/ 0 w 53"/>
                <a:gd name="T77" fmla="*/ 8 h 12"/>
                <a:gd name="T78" fmla="*/ 0 w 53"/>
                <a:gd name="T79" fmla="*/ 6 h 12"/>
                <a:gd name="T80" fmla="*/ 0 w 53"/>
                <a:gd name="T81"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3" h="12">
                  <a:moveTo>
                    <a:pt x="0" y="6"/>
                  </a:moveTo>
                  <a:lnTo>
                    <a:pt x="5" y="4"/>
                  </a:lnTo>
                  <a:lnTo>
                    <a:pt x="9" y="4"/>
                  </a:lnTo>
                  <a:lnTo>
                    <a:pt x="13" y="2"/>
                  </a:lnTo>
                  <a:lnTo>
                    <a:pt x="17" y="2"/>
                  </a:lnTo>
                  <a:lnTo>
                    <a:pt x="21" y="0"/>
                  </a:lnTo>
                  <a:lnTo>
                    <a:pt x="25" y="0"/>
                  </a:lnTo>
                  <a:lnTo>
                    <a:pt x="30" y="0"/>
                  </a:lnTo>
                  <a:lnTo>
                    <a:pt x="34" y="0"/>
                  </a:lnTo>
                  <a:lnTo>
                    <a:pt x="38" y="0"/>
                  </a:lnTo>
                  <a:lnTo>
                    <a:pt x="42" y="0"/>
                  </a:lnTo>
                  <a:lnTo>
                    <a:pt x="46" y="0"/>
                  </a:lnTo>
                  <a:lnTo>
                    <a:pt x="48" y="0"/>
                  </a:lnTo>
                  <a:lnTo>
                    <a:pt x="50" y="2"/>
                  </a:lnTo>
                  <a:lnTo>
                    <a:pt x="51" y="4"/>
                  </a:lnTo>
                  <a:lnTo>
                    <a:pt x="51" y="6"/>
                  </a:lnTo>
                  <a:lnTo>
                    <a:pt x="53" y="8"/>
                  </a:lnTo>
                  <a:lnTo>
                    <a:pt x="50" y="8"/>
                  </a:lnTo>
                  <a:lnTo>
                    <a:pt x="48" y="8"/>
                  </a:lnTo>
                  <a:lnTo>
                    <a:pt x="46" y="8"/>
                  </a:lnTo>
                  <a:lnTo>
                    <a:pt x="44" y="8"/>
                  </a:lnTo>
                  <a:lnTo>
                    <a:pt x="42" y="8"/>
                  </a:lnTo>
                  <a:lnTo>
                    <a:pt x="38" y="8"/>
                  </a:lnTo>
                  <a:lnTo>
                    <a:pt x="36" y="8"/>
                  </a:lnTo>
                  <a:lnTo>
                    <a:pt x="32" y="8"/>
                  </a:lnTo>
                  <a:lnTo>
                    <a:pt x="28" y="8"/>
                  </a:lnTo>
                  <a:lnTo>
                    <a:pt x="25" y="8"/>
                  </a:lnTo>
                  <a:lnTo>
                    <a:pt x="21" y="10"/>
                  </a:lnTo>
                  <a:lnTo>
                    <a:pt x="17" y="10"/>
                  </a:lnTo>
                  <a:lnTo>
                    <a:pt x="13" y="10"/>
                  </a:lnTo>
                  <a:lnTo>
                    <a:pt x="9" y="12"/>
                  </a:lnTo>
                  <a:lnTo>
                    <a:pt x="3" y="12"/>
                  </a:lnTo>
                  <a:lnTo>
                    <a:pt x="0" y="12"/>
                  </a:lnTo>
                  <a:lnTo>
                    <a:pt x="0" y="12"/>
                  </a:lnTo>
                  <a:lnTo>
                    <a:pt x="0" y="10"/>
                  </a:lnTo>
                  <a:lnTo>
                    <a:pt x="0" y="10"/>
                  </a:lnTo>
                  <a:lnTo>
                    <a:pt x="0" y="8"/>
                  </a:lnTo>
                  <a:lnTo>
                    <a:pt x="0" y="8"/>
                  </a:lnTo>
                  <a:lnTo>
                    <a:pt x="0" y="8"/>
                  </a:lnTo>
                  <a:lnTo>
                    <a:pt x="0" y="6"/>
                  </a:lnTo>
                  <a:lnTo>
                    <a:pt x="0" y="6"/>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69" name="Freeform 323"/>
            <p:cNvSpPr>
              <a:spLocks/>
            </p:cNvSpPr>
            <p:nvPr/>
          </p:nvSpPr>
          <p:spPr bwMode="auto">
            <a:xfrm>
              <a:off x="2670" y="2319"/>
              <a:ext cx="29" cy="103"/>
            </a:xfrm>
            <a:custGeom>
              <a:avLst/>
              <a:gdLst>
                <a:gd name="T0" fmla="*/ 15 w 29"/>
                <a:gd name="T1" fmla="*/ 6 h 94"/>
                <a:gd name="T2" fmla="*/ 17 w 29"/>
                <a:gd name="T3" fmla="*/ 10 h 94"/>
                <a:gd name="T4" fmla="*/ 17 w 29"/>
                <a:gd name="T5" fmla="*/ 16 h 94"/>
                <a:gd name="T6" fmla="*/ 19 w 29"/>
                <a:gd name="T7" fmla="*/ 20 h 94"/>
                <a:gd name="T8" fmla="*/ 21 w 29"/>
                <a:gd name="T9" fmla="*/ 25 h 94"/>
                <a:gd name="T10" fmla="*/ 23 w 29"/>
                <a:gd name="T11" fmla="*/ 31 h 94"/>
                <a:gd name="T12" fmla="*/ 25 w 29"/>
                <a:gd name="T13" fmla="*/ 37 h 94"/>
                <a:gd name="T14" fmla="*/ 27 w 29"/>
                <a:gd name="T15" fmla="*/ 43 h 94"/>
                <a:gd name="T16" fmla="*/ 27 w 29"/>
                <a:gd name="T17" fmla="*/ 48 h 94"/>
                <a:gd name="T18" fmla="*/ 29 w 29"/>
                <a:gd name="T19" fmla="*/ 92 h 94"/>
                <a:gd name="T20" fmla="*/ 29 w 29"/>
                <a:gd name="T21" fmla="*/ 92 h 94"/>
                <a:gd name="T22" fmla="*/ 27 w 29"/>
                <a:gd name="T23" fmla="*/ 94 h 94"/>
                <a:gd name="T24" fmla="*/ 25 w 29"/>
                <a:gd name="T25" fmla="*/ 94 h 94"/>
                <a:gd name="T26" fmla="*/ 23 w 29"/>
                <a:gd name="T27" fmla="*/ 94 h 94"/>
                <a:gd name="T28" fmla="*/ 23 w 29"/>
                <a:gd name="T29" fmla="*/ 94 h 94"/>
                <a:gd name="T30" fmla="*/ 21 w 29"/>
                <a:gd name="T31" fmla="*/ 94 h 94"/>
                <a:gd name="T32" fmla="*/ 19 w 29"/>
                <a:gd name="T33" fmla="*/ 94 h 94"/>
                <a:gd name="T34" fmla="*/ 17 w 29"/>
                <a:gd name="T35" fmla="*/ 94 h 94"/>
                <a:gd name="T36" fmla="*/ 17 w 29"/>
                <a:gd name="T37" fmla="*/ 92 h 94"/>
                <a:gd name="T38" fmla="*/ 15 w 29"/>
                <a:gd name="T39" fmla="*/ 89 h 94"/>
                <a:gd name="T40" fmla="*/ 13 w 29"/>
                <a:gd name="T41" fmla="*/ 87 h 94"/>
                <a:gd name="T42" fmla="*/ 13 w 29"/>
                <a:gd name="T43" fmla="*/ 83 h 94"/>
                <a:gd name="T44" fmla="*/ 12 w 29"/>
                <a:gd name="T45" fmla="*/ 81 h 94"/>
                <a:gd name="T46" fmla="*/ 12 w 29"/>
                <a:gd name="T47" fmla="*/ 77 h 94"/>
                <a:gd name="T48" fmla="*/ 12 w 29"/>
                <a:gd name="T49" fmla="*/ 73 h 94"/>
                <a:gd name="T50" fmla="*/ 10 w 29"/>
                <a:gd name="T51" fmla="*/ 69 h 94"/>
                <a:gd name="T52" fmla="*/ 10 w 29"/>
                <a:gd name="T53" fmla="*/ 46 h 94"/>
                <a:gd name="T54" fmla="*/ 0 w 29"/>
                <a:gd name="T55" fmla="*/ 4 h 94"/>
                <a:gd name="T56" fmla="*/ 0 w 29"/>
                <a:gd name="T57" fmla="*/ 4 h 94"/>
                <a:gd name="T58" fmla="*/ 2 w 29"/>
                <a:gd name="T59" fmla="*/ 4 h 94"/>
                <a:gd name="T60" fmla="*/ 2 w 29"/>
                <a:gd name="T61" fmla="*/ 2 h 94"/>
                <a:gd name="T62" fmla="*/ 2 w 29"/>
                <a:gd name="T63" fmla="*/ 2 h 94"/>
                <a:gd name="T64" fmla="*/ 4 w 29"/>
                <a:gd name="T65" fmla="*/ 2 h 94"/>
                <a:gd name="T66" fmla="*/ 4 w 29"/>
                <a:gd name="T67" fmla="*/ 2 h 94"/>
                <a:gd name="T68" fmla="*/ 6 w 29"/>
                <a:gd name="T69" fmla="*/ 0 h 94"/>
                <a:gd name="T70" fmla="*/ 6 w 29"/>
                <a:gd name="T71" fmla="*/ 0 h 94"/>
                <a:gd name="T72" fmla="*/ 8 w 29"/>
                <a:gd name="T73" fmla="*/ 0 h 94"/>
                <a:gd name="T74" fmla="*/ 10 w 29"/>
                <a:gd name="T75" fmla="*/ 2 h 94"/>
                <a:gd name="T76" fmla="*/ 12 w 29"/>
                <a:gd name="T77" fmla="*/ 2 h 94"/>
                <a:gd name="T78" fmla="*/ 12 w 29"/>
                <a:gd name="T79" fmla="*/ 4 h 94"/>
                <a:gd name="T80" fmla="*/ 13 w 29"/>
                <a:gd name="T81" fmla="*/ 4 h 94"/>
                <a:gd name="T82" fmla="*/ 13 w 29"/>
                <a:gd name="T83" fmla="*/ 6 h 94"/>
                <a:gd name="T84" fmla="*/ 15 w 29"/>
                <a:gd name="T85" fmla="*/ 6 h 94"/>
                <a:gd name="T86" fmla="*/ 15 w 29"/>
                <a:gd name="T87" fmla="*/ 6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9" h="94">
                  <a:moveTo>
                    <a:pt x="15" y="6"/>
                  </a:moveTo>
                  <a:lnTo>
                    <a:pt x="17" y="10"/>
                  </a:lnTo>
                  <a:lnTo>
                    <a:pt x="17" y="16"/>
                  </a:lnTo>
                  <a:lnTo>
                    <a:pt x="19" y="20"/>
                  </a:lnTo>
                  <a:lnTo>
                    <a:pt x="21" y="25"/>
                  </a:lnTo>
                  <a:lnTo>
                    <a:pt x="23" y="31"/>
                  </a:lnTo>
                  <a:lnTo>
                    <a:pt x="25" y="37"/>
                  </a:lnTo>
                  <a:lnTo>
                    <a:pt x="27" y="43"/>
                  </a:lnTo>
                  <a:lnTo>
                    <a:pt x="27" y="48"/>
                  </a:lnTo>
                  <a:lnTo>
                    <a:pt x="29" y="92"/>
                  </a:lnTo>
                  <a:lnTo>
                    <a:pt x="29" y="92"/>
                  </a:lnTo>
                  <a:lnTo>
                    <a:pt x="27" y="94"/>
                  </a:lnTo>
                  <a:lnTo>
                    <a:pt x="25" y="94"/>
                  </a:lnTo>
                  <a:lnTo>
                    <a:pt x="23" y="94"/>
                  </a:lnTo>
                  <a:lnTo>
                    <a:pt x="23" y="94"/>
                  </a:lnTo>
                  <a:lnTo>
                    <a:pt x="21" y="94"/>
                  </a:lnTo>
                  <a:lnTo>
                    <a:pt x="19" y="94"/>
                  </a:lnTo>
                  <a:lnTo>
                    <a:pt x="17" y="94"/>
                  </a:lnTo>
                  <a:lnTo>
                    <a:pt x="17" y="92"/>
                  </a:lnTo>
                  <a:lnTo>
                    <a:pt x="15" y="89"/>
                  </a:lnTo>
                  <a:lnTo>
                    <a:pt x="13" y="87"/>
                  </a:lnTo>
                  <a:lnTo>
                    <a:pt x="13" y="83"/>
                  </a:lnTo>
                  <a:lnTo>
                    <a:pt x="12" y="81"/>
                  </a:lnTo>
                  <a:lnTo>
                    <a:pt x="12" y="77"/>
                  </a:lnTo>
                  <a:lnTo>
                    <a:pt x="12" y="73"/>
                  </a:lnTo>
                  <a:lnTo>
                    <a:pt x="10" y="69"/>
                  </a:lnTo>
                  <a:lnTo>
                    <a:pt x="10" y="46"/>
                  </a:lnTo>
                  <a:lnTo>
                    <a:pt x="0" y="4"/>
                  </a:lnTo>
                  <a:lnTo>
                    <a:pt x="0" y="4"/>
                  </a:lnTo>
                  <a:lnTo>
                    <a:pt x="2" y="4"/>
                  </a:lnTo>
                  <a:lnTo>
                    <a:pt x="2" y="2"/>
                  </a:lnTo>
                  <a:lnTo>
                    <a:pt x="2" y="2"/>
                  </a:lnTo>
                  <a:lnTo>
                    <a:pt x="4" y="2"/>
                  </a:lnTo>
                  <a:lnTo>
                    <a:pt x="4" y="2"/>
                  </a:lnTo>
                  <a:lnTo>
                    <a:pt x="6" y="0"/>
                  </a:lnTo>
                  <a:lnTo>
                    <a:pt x="6" y="0"/>
                  </a:lnTo>
                  <a:lnTo>
                    <a:pt x="8" y="0"/>
                  </a:lnTo>
                  <a:lnTo>
                    <a:pt x="10" y="2"/>
                  </a:lnTo>
                  <a:lnTo>
                    <a:pt x="12" y="2"/>
                  </a:lnTo>
                  <a:lnTo>
                    <a:pt x="12" y="4"/>
                  </a:lnTo>
                  <a:lnTo>
                    <a:pt x="13" y="4"/>
                  </a:lnTo>
                  <a:lnTo>
                    <a:pt x="13" y="6"/>
                  </a:lnTo>
                  <a:lnTo>
                    <a:pt x="15" y="6"/>
                  </a:lnTo>
                  <a:lnTo>
                    <a:pt x="15" y="6"/>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70" name="Freeform 324"/>
            <p:cNvSpPr>
              <a:spLocks/>
            </p:cNvSpPr>
            <p:nvPr/>
          </p:nvSpPr>
          <p:spPr bwMode="auto">
            <a:xfrm>
              <a:off x="2685" y="2299"/>
              <a:ext cx="50" cy="120"/>
            </a:xfrm>
            <a:custGeom>
              <a:avLst/>
              <a:gdLst>
                <a:gd name="T0" fmla="*/ 2 w 50"/>
                <a:gd name="T1" fmla="*/ 25 h 111"/>
                <a:gd name="T2" fmla="*/ 4 w 50"/>
                <a:gd name="T3" fmla="*/ 23 h 111"/>
                <a:gd name="T4" fmla="*/ 6 w 50"/>
                <a:gd name="T5" fmla="*/ 21 h 111"/>
                <a:gd name="T6" fmla="*/ 10 w 50"/>
                <a:gd name="T7" fmla="*/ 19 h 111"/>
                <a:gd name="T8" fmla="*/ 12 w 50"/>
                <a:gd name="T9" fmla="*/ 16 h 111"/>
                <a:gd name="T10" fmla="*/ 29 w 50"/>
                <a:gd name="T11" fmla="*/ 0 h 111"/>
                <a:gd name="T12" fmla="*/ 33 w 50"/>
                <a:gd name="T13" fmla="*/ 2 h 111"/>
                <a:gd name="T14" fmla="*/ 37 w 50"/>
                <a:gd name="T15" fmla="*/ 6 h 111"/>
                <a:gd name="T16" fmla="*/ 43 w 50"/>
                <a:gd name="T17" fmla="*/ 10 h 111"/>
                <a:gd name="T18" fmla="*/ 46 w 50"/>
                <a:gd name="T19" fmla="*/ 10 h 111"/>
                <a:gd name="T20" fmla="*/ 46 w 50"/>
                <a:gd name="T21" fmla="*/ 12 h 111"/>
                <a:gd name="T22" fmla="*/ 48 w 50"/>
                <a:gd name="T23" fmla="*/ 14 h 111"/>
                <a:gd name="T24" fmla="*/ 50 w 50"/>
                <a:gd name="T25" fmla="*/ 16 h 111"/>
                <a:gd name="T26" fmla="*/ 50 w 50"/>
                <a:gd name="T27" fmla="*/ 16 h 111"/>
                <a:gd name="T28" fmla="*/ 50 w 50"/>
                <a:gd name="T29" fmla="*/ 19 h 111"/>
                <a:gd name="T30" fmla="*/ 50 w 50"/>
                <a:gd name="T31" fmla="*/ 23 h 111"/>
                <a:gd name="T32" fmla="*/ 50 w 50"/>
                <a:gd name="T33" fmla="*/ 25 h 111"/>
                <a:gd name="T34" fmla="*/ 50 w 50"/>
                <a:gd name="T35" fmla="*/ 29 h 111"/>
                <a:gd name="T36" fmla="*/ 46 w 50"/>
                <a:gd name="T37" fmla="*/ 42 h 111"/>
                <a:gd name="T38" fmla="*/ 41 w 50"/>
                <a:gd name="T39" fmla="*/ 54 h 111"/>
                <a:gd name="T40" fmla="*/ 33 w 50"/>
                <a:gd name="T41" fmla="*/ 63 h 111"/>
                <a:gd name="T42" fmla="*/ 31 w 50"/>
                <a:gd name="T43" fmla="*/ 75 h 111"/>
                <a:gd name="T44" fmla="*/ 31 w 50"/>
                <a:gd name="T45" fmla="*/ 85 h 111"/>
                <a:gd name="T46" fmla="*/ 31 w 50"/>
                <a:gd name="T47" fmla="*/ 90 h 111"/>
                <a:gd name="T48" fmla="*/ 33 w 50"/>
                <a:gd name="T49" fmla="*/ 96 h 111"/>
                <a:gd name="T50" fmla="*/ 31 w 50"/>
                <a:gd name="T51" fmla="*/ 108 h 111"/>
                <a:gd name="T52" fmla="*/ 25 w 50"/>
                <a:gd name="T53" fmla="*/ 110 h 111"/>
                <a:gd name="T54" fmla="*/ 22 w 50"/>
                <a:gd name="T55" fmla="*/ 110 h 111"/>
                <a:gd name="T56" fmla="*/ 18 w 50"/>
                <a:gd name="T57" fmla="*/ 111 h 111"/>
                <a:gd name="T58" fmla="*/ 14 w 50"/>
                <a:gd name="T59" fmla="*/ 111 h 111"/>
                <a:gd name="T60" fmla="*/ 12 w 50"/>
                <a:gd name="T61" fmla="*/ 62 h 111"/>
                <a:gd name="T62" fmla="*/ 8 w 50"/>
                <a:gd name="T63" fmla="*/ 50 h 111"/>
                <a:gd name="T64" fmla="*/ 4 w 50"/>
                <a:gd name="T65" fmla="*/ 39 h 111"/>
                <a:gd name="T66" fmla="*/ 2 w 50"/>
                <a:gd name="T67" fmla="*/ 29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0" h="111">
                  <a:moveTo>
                    <a:pt x="0" y="25"/>
                  </a:moveTo>
                  <a:lnTo>
                    <a:pt x="2" y="25"/>
                  </a:lnTo>
                  <a:lnTo>
                    <a:pt x="4" y="23"/>
                  </a:lnTo>
                  <a:lnTo>
                    <a:pt x="4" y="23"/>
                  </a:lnTo>
                  <a:lnTo>
                    <a:pt x="6" y="21"/>
                  </a:lnTo>
                  <a:lnTo>
                    <a:pt x="6" y="21"/>
                  </a:lnTo>
                  <a:lnTo>
                    <a:pt x="8" y="19"/>
                  </a:lnTo>
                  <a:lnTo>
                    <a:pt x="10" y="19"/>
                  </a:lnTo>
                  <a:lnTo>
                    <a:pt x="10" y="17"/>
                  </a:lnTo>
                  <a:lnTo>
                    <a:pt x="12" y="16"/>
                  </a:lnTo>
                  <a:lnTo>
                    <a:pt x="22" y="16"/>
                  </a:lnTo>
                  <a:lnTo>
                    <a:pt x="29" y="0"/>
                  </a:lnTo>
                  <a:lnTo>
                    <a:pt x="31" y="2"/>
                  </a:lnTo>
                  <a:lnTo>
                    <a:pt x="33" y="2"/>
                  </a:lnTo>
                  <a:lnTo>
                    <a:pt x="35" y="4"/>
                  </a:lnTo>
                  <a:lnTo>
                    <a:pt x="37" y="6"/>
                  </a:lnTo>
                  <a:lnTo>
                    <a:pt x="39" y="8"/>
                  </a:lnTo>
                  <a:lnTo>
                    <a:pt x="43" y="10"/>
                  </a:lnTo>
                  <a:lnTo>
                    <a:pt x="45" y="10"/>
                  </a:lnTo>
                  <a:lnTo>
                    <a:pt x="46" y="10"/>
                  </a:lnTo>
                  <a:lnTo>
                    <a:pt x="46" y="12"/>
                  </a:lnTo>
                  <a:lnTo>
                    <a:pt x="46" y="12"/>
                  </a:lnTo>
                  <a:lnTo>
                    <a:pt x="46" y="12"/>
                  </a:lnTo>
                  <a:lnTo>
                    <a:pt x="48" y="14"/>
                  </a:lnTo>
                  <a:lnTo>
                    <a:pt x="48" y="14"/>
                  </a:lnTo>
                  <a:lnTo>
                    <a:pt x="50" y="16"/>
                  </a:lnTo>
                  <a:lnTo>
                    <a:pt x="50" y="16"/>
                  </a:lnTo>
                  <a:lnTo>
                    <a:pt x="50" y="16"/>
                  </a:lnTo>
                  <a:lnTo>
                    <a:pt x="50" y="17"/>
                  </a:lnTo>
                  <a:lnTo>
                    <a:pt x="50" y="19"/>
                  </a:lnTo>
                  <a:lnTo>
                    <a:pt x="50" y="21"/>
                  </a:lnTo>
                  <a:lnTo>
                    <a:pt x="50" y="23"/>
                  </a:lnTo>
                  <a:lnTo>
                    <a:pt x="50" y="23"/>
                  </a:lnTo>
                  <a:lnTo>
                    <a:pt x="50" y="25"/>
                  </a:lnTo>
                  <a:lnTo>
                    <a:pt x="50" y="27"/>
                  </a:lnTo>
                  <a:lnTo>
                    <a:pt x="50" y="29"/>
                  </a:lnTo>
                  <a:lnTo>
                    <a:pt x="48" y="37"/>
                  </a:lnTo>
                  <a:lnTo>
                    <a:pt x="46" y="42"/>
                  </a:lnTo>
                  <a:lnTo>
                    <a:pt x="45" y="48"/>
                  </a:lnTo>
                  <a:lnTo>
                    <a:pt x="41" y="54"/>
                  </a:lnTo>
                  <a:lnTo>
                    <a:pt x="37" y="58"/>
                  </a:lnTo>
                  <a:lnTo>
                    <a:pt x="33" y="63"/>
                  </a:lnTo>
                  <a:lnTo>
                    <a:pt x="31" y="69"/>
                  </a:lnTo>
                  <a:lnTo>
                    <a:pt x="31" y="75"/>
                  </a:lnTo>
                  <a:lnTo>
                    <a:pt x="31" y="81"/>
                  </a:lnTo>
                  <a:lnTo>
                    <a:pt x="31" y="85"/>
                  </a:lnTo>
                  <a:lnTo>
                    <a:pt x="31" y="87"/>
                  </a:lnTo>
                  <a:lnTo>
                    <a:pt x="31" y="90"/>
                  </a:lnTo>
                  <a:lnTo>
                    <a:pt x="33" y="94"/>
                  </a:lnTo>
                  <a:lnTo>
                    <a:pt x="33" y="96"/>
                  </a:lnTo>
                  <a:lnTo>
                    <a:pt x="31" y="102"/>
                  </a:lnTo>
                  <a:lnTo>
                    <a:pt x="31" y="108"/>
                  </a:lnTo>
                  <a:lnTo>
                    <a:pt x="27" y="108"/>
                  </a:lnTo>
                  <a:lnTo>
                    <a:pt x="25" y="110"/>
                  </a:lnTo>
                  <a:lnTo>
                    <a:pt x="23" y="110"/>
                  </a:lnTo>
                  <a:lnTo>
                    <a:pt x="22" y="110"/>
                  </a:lnTo>
                  <a:lnTo>
                    <a:pt x="20" y="110"/>
                  </a:lnTo>
                  <a:lnTo>
                    <a:pt x="18" y="111"/>
                  </a:lnTo>
                  <a:lnTo>
                    <a:pt x="16" y="111"/>
                  </a:lnTo>
                  <a:lnTo>
                    <a:pt x="14" y="111"/>
                  </a:lnTo>
                  <a:lnTo>
                    <a:pt x="12" y="67"/>
                  </a:lnTo>
                  <a:lnTo>
                    <a:pt x="12" y="62"/>
                  </a:lnTo>
                  <a:lnTo>
                    <a:pt x="10" y="56"/>
                  </a:lnTo>
                  <a:lnTo>
                    <a:pt x="8" y="50"/>
                  </a:lnTo>
                  <a:lnTo>
                    <a:pt x="6" y="44"/>
                  </a:lnTo>
                  <a:lnTo>
                    <a:pt x="4" y="39"/>
                  </a:lnTo>
                  <a:lnTo>
                    <a:pt x="2" y="35"/>
                  </a:lnTo>
                  <a:lnTo>
                    <a:pt x="2" y="29"/>
                  </a:lnTo>
                  <a:lnTo>
                    <a:pt x="0" y="25"/>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71" name="Freeform 325"/>
            <p:cNvSpPr>
              <a:spLocks/>
            </p:cNvSpPr>
            <p:nvPr/>
          </p:nvSpPr>
          <p:spPr bwMode="auto">
            <a:xfrm>
              <a:off x="3161" y="3057"/>
              <a:ext cx="14" cy="25"/>
            </a:xfrm>
            <a:custGeom>
              <a:avLst/>
              <a:gdLst>
                <a:gd name="T0" fmla="*/ 2 w 14"/>
                <a:gd name="T1" fmla="*/ 0 h 23"/>
                <a:gd name="T2" fmla="*/ 0 w 14"/>
                <a:gd name="T3" fmla="*/ 4 h 23"/>
                <a:gd name="T4" fmla="*/ 0 w 14"/>
                <a:gd name="T5" fmla="*/ 8 h 23"/>
                <a:gd name="T6" fmla="*/ 0 w 14"/>
                <a:gd name="T7" fmla="*/ 12 h 23"/>
                <a:gd name="T8" fmla="*/ 0 w 14"/>
                <a:gd name="T9" fmla="*/ 13 h 23"/>
                <a:gd name="T10" fmla="*/ 0 w 14"/>
                <a:gd name="T11" fmla="*/ 15 h 23"/>
                <a:gd name="T12" fmla="*/ 0 w 14"/>
                <a:gd name="T13" fmla="*/ 17 h 23"/>
                <a:gd name="T14" fmla="*/ 0 w 14"/>
                <a:gd name="T15" fmla="*/ 19 h 23"/>
                <a:gd name="T16" fmla="*/ 2 w 14"/>
                <a:gd name="T17" fmla="*/ 21 h 23"/>
                <a:gd name="T18" fmla="*/ 14 w 14"/>
                <a:gd name="T19" fmla="*/ 23 h 23"/>
                <a:gd name="T20" fmla="*/ 14 w 14"/>
                <a:gd name="T21" fmla="*/ 19 h 23"/>
                <a:gd name="T22" fmla="*/ 14 w 14"/>
                <a:gd name="T23" fmla="*/ 15 h 23"/>
                <a:gd name="T24" fmla="*/ 14 w 14"/>
                <a:gd name="T25" fmla="*/ 13 h 23"/>
                <a:gd name="T26" fmla="*/ 14 w 14"/>
                <a:gd name="T27" fmla="*/ 12 h 23"/>
                <a:gd name="T28" fmla="*/ 14 w 14"/>
                <a:gd name="T29" fmla="*/ 10 h 23"/>
                <a:gd name="T30" fmla="*/ 14 w 14"/>
                <a:gd name="T31" fmla="*/ 6 h 23"/>
                <a:gd name="T32" fmla="*/ 14 w 14"/>
                <a:gd name="T33" fmla="*/ 4 h 23"/>
                <a:gd name="T34" fmla="*/ 14 w 14"/>
                <a:gd name="T35" fmla="*/ 0 h 23"/>
                <a:gd name="T36" fmla="*/ 12 w 14"/>
                <a:gd name="T37" fmla="*/ 0 h 23"/>
                <a:gd name="T38" fmla="*/ 10 w 14"/>
                <a:gd name="T39" fmla="*/ 0 h 23"/>
                <a:gd name="T40" fmla="*/ 8 w 14"/>
                <a:gd name="T41" fmla="*/ 0 h 23"/>
                <a:gd name="T42" fmla="*/ 6 w 14"/>
                <a:gd name="T43" fmla="*/ 0 h 23"/>
                <a:gd name="T44" fmla="*/ 4 w 14"/>
                <a:gd name="T45" fmla="*/ 0 h 23"/>
                <a:gd name="T46" fmla="*/ 2 w 14"/>
                <a:gd name="T47" fmla="*/ 0 h 23"/>
                <a:gd name="T48" fmla="*/ 2 w 14"/>
                <a:gd name="T49" fmla="*/ 0 h 23"/>
                <a:gd name="T50" fmla="*/ 2 w 14"/>
                <a:gd name="T51"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 h="23">
                  <a:moveTo>
                    <a:pt x="2" y="0"/>
                  </a:moveTo>
                  <a:lnTo>
                    <a:pt x="0" y="4"/>
                  </a:lnTo>
                  <a:lnTo>
                    <a:pt x="0" y="8"/>
                  </a:lnTo>
                  <a:lnTo>
                    <a:pt x="0" y="12"/>
                  </a:lnTo>
                  <a:lnTo>
                    <a:pt x="0" y="13"/>
                  </a:lnTo>
                  <a:lnTo>
                    <a:pt x="0" y="15"/>
                  </a:lnTo>
                  <a:lnTo>
                    <a:pt x="0" y="17"/>
                  </a:lnTo>
                  <a:lnTo>
                    <a:pt x="0" y="19"/>
                  </a:lnTo>
                  <a:lnTo>
                    <a:pt x="2" y="21"/>
                  </a:lnTo>
                  <a:lnTo>
                    <a:pt x="14" y="23"/>
                  </a:lnTo>
                  <a:lnTo>
                    <a:pt x="14" y="19"/>
                  </a:lnTo>
                  <a:lnTo>
                    <a:pt x="14" y="15"/>
                  </a:lnTo>
                  <a:lnTo>
                    <a:pt x="14" y="13"/>
                  </a:lnTo>
                  <a:lnTo>
                    <a:pt x="14" y="12"/>
                  </a:lnTo>
                  <a:lnTo>
                    <a:pt x="14" y="10"/>
                  </a:lnTo>
                  <a:lnTo>
                    <a:pt x="14" y="6"/>
                  </a:lnTo>
                  <a:lnTo>
                    <a:pt x="14" y="4"/>
                  </a:lnTo>
                  <a:lnTo>
                    <a:pt x="14" y="0"/>
                  </a:lnTo>
                  <a:lnTo>
                    <a:pt x="12" y="0"/>
                  </a:lnTo>
                  <a:lnTo>
                    <a:pt x="10" y="0"/>
                  </a:lnTo>
                  <a:lnTo>
                    <a:pt x="8" y="0"/>
                  </a:lnTo>
                  <a:lnTo>
                    <a:pt x="6" y="0"/>
                  </a:lnTo>
                  <a:lnTo>
                    <a:pt x="4" y="0"/>
                  </a:lnTo>
                  <a:lnTo>
                    <a:pt x="2" y="0"/>
                  </a:lnTo>
                  <a:lnTo>
                    <a:pt x="2" y="0"/>
                  </a:lnTo>
                  <a:lnTo>
                    <a:pt x="2"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72" name="Freeform 326"/>
            <p:cNvSpPr>
              <a:spLocks/>
            </p:cNvSpPr>
            <p:nvPr/>
          </p:nvSpPr>
          <p:spPr bwMode="auto">
            <a:xfrm>
              <a:off x="3072" y="3120"/>
              <a:ext cx="48" cy="47"/>
            </a:xfrm>
            <a:custGeom>
              <a:avLst/>
              <a:gdLst>
                <a:gd name="T0" fmla="*/ 0 w 37"/>
                <a:gd name="T1" fmla="*/ 17 h 30"/>
                <a:gd name="T2" fmla="*/ 4 w 37"/>
                <a:gd name="T3" fmla="*/ 15 h 30"/>
                <a:gd name="T4" fmla="*/ 8 w 37"/>
                <a:gd name="T5" fmla="*/ 13 h 30"/>
                <a:gd name="T6" fmla="*/ 10 w 37"/>
                <a:gd name="T7" fmla="*/ 11 h 30"/>
                <a:gd name="T8" fmla="*/ 14 w 37"/>
                <a:gd name="T9" fmla="*/ 7 h 30"/>
                <a:gd name="T10" fmla="*/ 16 w 37"/>
                <a:gd name="T11" fmla="*/ 5 h 30"/>
                <a:gd name="T12" fmla="*/ 17 w 37"/>
                <a:gd name="T13" fmla="*/ 2 h 30"/>
                <a:gd name="T14" fmla="*/ 21 w 37"/>
                <a:gd name="T15" fmla="*/ 0 h 30"/>
                <a:gd name="T16" fmla="*/ 25 w 37"/>
                <a:gd name="T17" fmla="*/ 0 h 30"/>
                <a:gd name="T18" fmla="*/ 27 w 37"/>
                <a:gd name="T19" fmla="*/ 0 h 30"/>
                <a:gd name="T20" fmla="*/ 31 w 37"/>
                <a:gd name="T21" fmla="*/ 0 h 30"/>
                <a:gd name="T22" fmla="*/ 33 w 37"/>
                <a:gd name="T23" fmla="*/ 2 h 30"/>
                <a:gd name="T24" fmla="*/ 35 w 37"/>
                <a:gd name="T25" fmla="*/ 3 h 30"/>
                <a:gd name="T26" fmla="*/ 35 w 37"/>
                <a:gd name="T27" fmla="*/ 3 h 30"/>
                <a:gd name="T28" fmla="*/ 37 w 37"/>
                <a:gd name="T29" fmla="*/ 7 h 30"/>
                <a:gd name="T30" fmla="*/ 37 w 37"/>
                <a:gd name="T31" fmla="*/ 9 h 30"/>
                <a:gd name="T32" fmla="*/ 37 w 37"/>
                <a:gd name="T33" fmla="*/ 11 h 30"/>
                <a:gd name="T34" fmla="*/ 37 w 37"/>
                <a:gd name="T35" fmla="*/ 13 h 30"/>
                <a:gd name="T36" fmla="*/ 35 w 37"/>
                <a:gd name="T37" fmla="*/ 15 h 30"/>
                <a:gd name="T38" fmla="*/ 31 w 37"/>
                <a:gd name="T39" fmla="*/ 19 h 30"/>
                <a:gd name="T40" fmla="*/ 27 w 37"/>
                <a:gd name="T41" fmla="*/ 23 h 30"/>
                <a:gd name="T42" fmla="*/ 23 w 37"/>
                <a:gd name="T43" fmla="*/ 25 h 30"/>
                <a:gd name="T44" fmla="*/ 19 w 37"/>
                <a:gd name="T45" fmla="*/ 28 h 30"/>
                <a:gd name="T46" fmla="*/ 17 w 37"/>
                <a:gd name="T47" fmla="*/ 30 h 30"/>
                <a:gd name="T48" fmla="*/ 14 w 37"/>
                <a:gd name="T49" fmla="*/ 30 h 30"/>
                <a:gd name="T50" fmla="*/ 12 w 37"/>
                <a:gd name="T51" fmla="*/ 30 h 30"/>
                <a:gd name="T52" fmla="*/ 10 w 37"/>
                <a:gd name="T53" fmla="*/ 28 h 30"/>
                <a:gd name="T54" fmla="*/ 8 w 37"/>
                <a:gd name="T55" fmla="*/ 26 h 30"/>
                <a:gd name="T56" fmla="*/ 4 w 37"/>
                <a:gd name="T57" fmla="*/ 23 h 30"/>
                <a:gd name="T58" fmla="*/ 2 w 37"/>
                <a:gd name="T59" fmla="*/ 21 h 30"/>
                <a:gd name="T60" fmla="*/ 0 w 37"/>
                <a:gd name="T61" fmla="*/ 19 h 30"/>
                <a:gd name="T62" fmla="*/ 0 w 37"/>
                <a:gd name="T63" fmla="*/ 17 h 30"/>
                <a:gd name="T64" fmla="*/ 0 w 37"/>
                <a:gd name="T65" fmla="*/ 1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7" h="30">
                  <a:moveTo>
                    <a:pt x="0" y="17"/>
                  </a:moveTo>
                  <a:lnTo>
                    <a:pt x="4" y="15"/>
                  </a:lnTo>
                  <a:lnTo>
                    <a:pt x="8" y="13"/>
                  </a:lnTo>
                  <a:lnTo>
                    <a:pt x="10" y="11"/>
                  </a:lnTo>
                  <a:lnTo>
                    <a:pt x="14" y="7"/>
                  </a:lnTo>
                  <a:lnTo>
                    <a:pt x="16" y="5"/>
                  </a:lnTo>
                  <a:lnTo>
                    <a:pt x="17" y="2"/>
                  </a:lnTo>
                  <a:lnTo>
                    <a:pt x="21" y="0"/>
                  </a:lnTo>
                  <a:lnTo>
                    <a:pt x="25" y="0"/>
                  </a:lnTo>
                  <a:lnTo>
                    <a:pt x="27" y="0"/>
                  </a:lnTo>
                  <a:lnTo>
                    <a:pt x="31" y="0"/>
                  </a:lnTo>
                  <a:lnTo>
                    <a:pt x="33" y="2"/>
                  </a:lnTo>
                  <a:lnTo>
                    <a:pt x="35" y="3"/>
                  </a:lnTo>
                  <a:lnTo>
                    <a:pt x="35" y="3"/>
                  </a:lnTo>
                  <a:lnTo>
                    <a:pt x="37" y="7"/>
                  </a:lnTo>
                  <a:lnTo>
                    <a:pt x="37" y="9"/>
                  </a:lnTo>
                  <a:lnTo>
                    <a:pt x="37" y="11"/>
                  </a:lnTo>
                  <a:lnTo>
                    <a:pt x="37" y="13"/>
                  </a:lnTo>
                  <a:lnTo>
                    <a:pt x="35" y="15"/>
                  </a:lnTo>
                  <a:lnTo>
                    <a:pt x="31" y="19"/>
                  </a:lnTo>
                  <a:lnTo>
                    <a:pt x="27" y="23"/>
                  </a:lnTo>
                  <a:lnTo>
                    <a:pt x="23" y="25"/>
                  </a:lnTo>
                  <a:lnTo>
                    <a:pt x="19" y="28"/>
                  </a:lnTo>
                  <a:lnTo>
                    <a:pt x="17" y="30"/>
                  </a:lnTo>
                  <a:lnTo>
                    <a:pt x="14" y="30"/>
                  </a:lnTo>
                  <a:lnTo>
                    <a:pt x="12" y="30"/>
                  </a:lnTo>
                  <a:lnTo>
                    <a:pt x="10" y="28"/>
                  </a:lnTo>
                  <a:lnTo>
                    <a:pt x="8" y="26"/>
                  </a:lnTo>
                  <a:lnTo>
                    <a:pt x="4" y="23"/>
                  </a:lnTo>
                  <a:lnTo>
                    <a:pt x="2" y="21"/>
                  </a:lnTo>
                  <a:lnTo>
                    <a:pt x="0" y="19"/>
                  </a:lnTo>
                  <a:lnTo>
                    <a:pt x="0" y="17"/>
                  </a:lnTo>
                  <a:lnTo>
                    <a:pt x="0" y="17"/>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73" name="Freeform 327"/>
            <p:cNvSpPr>
              <a:spLocks/>
            </p:cNvSpPr>
            <p:nvPr/>
          </p:nvSpPr>
          <p:spPr bwMode="auto">
            <a:xfrm>
              <a:off x="4531" y="1678"/>
              <a:ext cx="73" cy="109"/>
            </a:xfrm>
            <a:custGeom>
              <a:avLst/>
              <a:gdLst>
                <a:gd name="T0" fmla="*/ 68 w 73"/>
                <a:gd name="T1" fmla="*/ 0 h 100"/>
                <a:gd name="T2" fmla="*/ 68 w 73"/>
                <a:gd name="T3" fmla="*/ 4 h 100"/>
                <a:gd name="T4" fmla="*/ 68 w 73"/>
                <a:gd name="T5" fmla="*/ 8 h 100"/>
                <a:gd name="T6" fmla="*/ 69 w 73"/>
                <a:gd name="T7" fmla="*/ 11 h 100"/>
                <a:gd name="T8" fmla="*/ 73 w 73"/>
                <a:gd name="T9" fmla="*/ 15 h 100"/>
                <a:gd name="T10" fmla="*/ 71 w 73"/>
                <a:gd name="T11" fmla="*/ 17 h 100"/>
                <a:gd name="T12" fmla="*/ 66 w 73"/>
                <a:gd name="T13" fmla="*/ 17 h 100"/>
                <a:gd name="T14" fmla="*/ 62 w 73"/>
                <a:gd name="T15" fmla="*/ 15 h 100"/>
                <a:gd name="T16" fmla="*/ 58 w 73"/>
                <a:gd name="T17" fmla="*/ 15 h 100"/>
                <a:gd name="T18" fmla="*/ 56 w 73"/>
                <a:gd name="T19" fmla="*/ 19 h 100"/>
                <a:gd name="T20" fmla="*/ 54 w 73"/>
                <a:gd name="T21" fmla="*/ 23 h 100"/>
                <a:gd name="T22" fmla="*/ 58 w 73"/>
                <a:gd name="T23" fmla="*/ 29 h 100"/>
                <a:gd name="T24" fmla="*/ 62 w 73"/>
                <a:gd name="T25" fmla="*/ 35 h 100"/>
                <a:gd name="T26" fmla="*/ 62 w 73"/>
                <a:gd name="T27" fmla="*/ 40 h 100"/>
                <a:gd name="T28" fmla="*/ 60 w 73"/>
                <a:gd name="T29" fmla="*/ 46 h 100"/>
                <a:gd name="T30" fmla="*/ 56 w 73"/>
                <a:gd name="T31" fmla="*/ 48 h 100"/>
                <a:gd name="T32" fmla="*/ 52 w 73"/>
                <a:gd name="T33" fmla="*/ 50 h 100"/>
                <a:gd name="T34" fmla="*/ 46 w 73"/>
                <a:gd name="T35" fmla="*/ 54 h 100"/>
                <a:gd name="T36" fmla="*/ 44 w 73"/>
                <a:gd name="T37" fmla="*/ 56 h 100"/>
                <a:gd name="T38" fmla="*/ 46 w 73"/>
                <a:gd name="T39" fmla="*/ 61 h 100"/>
                <a:gd name="T40" fmla="*/ 52 w 73"/>
                <a:gd name="T41" fmla="*/ 65 h 100"/>
                <a:gd name="T42" fmla="*/ 58 w 73"/>
                <a:gd name="T43" fmla="*/ 67 h 100"/>
                <a:gd name="T44" fmla="*/ 66 w 73"/>
                <a:gd name="T45" fmla="*/ 73 h 100"/>
                <a:gd name="T46" fmla="*/ 71 w 73"/>
                <a:gd name="T47" fmla="*/ 81 h 100"/>
                <a:gd name="T48" fmla="*/ 69 w 73"/>
                <a:gd name="T49" fmla="*/ 86 h 100"/>
                <a:gd name="T50" fmla="*/ 62 w 73"/>
                <a:gd name="T51" fmla="*/ 88 h 100"/>
                <a:gd name="T52" fmla="*/ 54 w 73"/>
                <a:gd name="T53" fmla="*/ 96 h 100"/>
                <a:gd name="T54" fmla="*/ 52 w 73"/>
                <a:gd name="T55" fmla="*/ 100 h 100"/>
                <a:gd name="T56" fmla="*/ 48 w 73"/>
                <a:gd name="T57" fmla="*/ 98 h 100"/>
                <a:gd name="T58" fmla="*/ 46 w 73"/>
                <a:gd name="T59" fmla="*/ 96 h 100"/>
                <a:gd name="T60" fmla="*/ 41 w 73"/>
                <a:gd name="T61" fmla="*/ 94 h 100"/>
                <a:gd name="T62" fmla="*/ 37 w 73"/>
                <a:gd name="T63" fmla="*/ 90 h 100"/>
                <a:gd name="T64" fmla="*/ 33 w 73"/>
                <a:gd name="T65" fmla="*/ 90 h 100"/>
                <a:gd name="T66" fmla="*/ 23 w 73"/>
                <a:gd name="T67" fmla="*/ 86 h 100"/>
                <a:gd name="T68" fmla="*/ 14 w 73"/>
                <a:gd name="T69" fmla="*/ 83 h 100"/>
                <a:gd name="T70" fmla="*/ 14 w 73"/>
                <a:gd name="T71" fmla="*/ 79 h 100"/>
                <a:gd name="T72" fmla="*/ 18 w 73"/>
                <a:gd name="T73" fmla="*/ 75 h 100"/>
                <a:gd name="T74" fmla="*/ 21 w 73"/>
                <a:gd name="T75" fmla="*/ 73 h 100"/>
                <a:gd name="T76" fmla="*/ 14 w 73"/>
                <a:gd name="T77" fmla="*/ 63 h 100"/>
                <a:gd name="T78" fmla="*/ 6 w 73"/>
                <a:gd name="T79" fmla="*/ 58 h 100"/>
                <a:gd name="T80" fmla="*/ 2 w 73"/>
                <a:gd name="T81" fmla="*/ 50 h 100"/>
                <a:gd name="T82" fmla="*/ 12 w 73"/>
                <a:gd name="T83" fmla="*/ 40 h 100"/>
                <a:gd name="T84" fmla="*/ 20 w 73"/>
                <a:gd name="T85" fmla="*/ 31 h 100"/>
                <a:gd name="T86" fmla="*/ 37 w 73"/>
                <a:gd name="T87" fmla="*/ 23 h 100"/>
                <a:gd name="T88" fmla="*/ 52 w 73"/>
                <a:gd name="T89" fmla="*/ 8 h 100"/>
                <a:gd name="T90" fmla="*/ 69 w 73"/>
                <a:gd name="T91"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 h="100">
                  <a:moveTo>
                    <a:pt x="69" y="0"/>
                  </a:moveTo>
                  <a:lnTo>
                    <a:pt x="69" y="0"/>
                  </a:lnTo>
                  <a:lnTo>
                    <a:pt x="68" y="0"/>
                  </a:lnTo>
                  <a:lnTo>
                    <a:pt x="68" y="2"/>
                  </a:lnTo>
                  <a:lnTo>
                    <a:pt x="68" y="2"/>
                  </a:lnTo>
                  <a:lnTo>
                    <a:pt x="68" y="4"/>
                  </a:lnTo>
                  <a:lnTo>
                    <a:pt x="68" y="4"/>
                  </a:lnTo>
                  <a:lnTo>
                    <a:pt x="68" y="6"/>
                  </a:lnTo>
                  <a:lnTo>
                    <a:pt x="68" y="8"/>
                  </a:lnTo>
                  <a:lnTo>
                    <a:pt x="69" y="10"/>
                  </a:lnTo>
                  <a:lnTo>
                    <a:pt x="69" y="10"/>
                  </a:lnTo>
                  <a:lnTo>
                    <a:pt x="69" y="11"/>
                  </a:lnTo>
                  <a:lnTo>
                    <a:pt x="71" y="13"/>
                  </a:lnTo>
                  <a:lnTo>
                    <a:pt x="71" y="13"/>
                  </a:lnTo>
                  <a:lnTo>
                    <a:pt x="73" y="15"/>
                  </a:lnTo>
                  <a:lnTo>
                    <a:pt x="73" y="15"/>
                  </a:lnTo>
                  <a:lnTo>
                    <a:pt x="73" y="17"/>
                  </a:lnTo>
                  <a:lnTo>
                    <a:pt x="71" y="17"/>
                  </a:lnTo>
                  <a:lnTo>
                    <a:pt x="69" y="17"/>
                  </a:lnTo>
                  <a:lnTo>
                    <a:pt x="68" y="17"/>
                  </a:lnTo>
                  <a:lnTo>
                    <a:pt x="66" y="17"/>
                  </a:lnTo>
                  <a:lnTo>
                    <a:pt x="66" y="15"/>
                  </a:lnTo>
                  <a:lnTo>
                    <a:pt x="64" y="15"/>
                  </a:lnTo>
                  <a:lnTo>
                    <a:pt x="62" y="15"/>
                  </a:lnTo>
                  <a:lnTo>
                    <a:pt x="60" y="13"/>
                  </a:lnTo>
                  <a:lnTo>
                    <a:pt x="60" y="15"/>
                  </a:lnTo>
                  <a:lnTo>
                    <a:pt x="58" y="15"/>
                  </a:lnTo>
                  <a:lnTo>
                    <a:pt x="58" y="17"/>
                  </a:lnTo>
                  <a:lnTo>
                    <a:pt x="56" y="17"/>
                  </a:lnTo>
                  <a:lnTo>
                    <a:pt x="56" y="19"/>
                  </a:lnTo>
                  <a:lnTo>
                    <a:pt x="56" y="21"/>
                  </a:lnTo>
                  <a:lnTo>
                    <a:pt x="54" y="21"/>
                  </a:lnTo>
                  <a:lnTo>
                    <a:pt x="54" y="23"/>
                  </a:lnTo>
                  <a:lnTo>
                    <a:pt x="54" y="25"/>
                  </a:lnTo>
                  <a:lnTo>
                    <a:pt x="56" y="27"/>
                  </a:lnTo>
                  <a:lnTo>
                    <a:pt x="58" y="29"/>
                  </a:lnTo>
                  <a:lnTo>
                    <a:pt x="58" y="31"/>
                  </a:lnTo>
                  <a:lnTo>
                    <a:pt x="60" y="33"/>
                  </a:lnTo>
                  <a:lnTo>
                    <a:pt x="62" y="35"/>
                  </a:lnTo>
                  <a:lnTo>
                    <a:pt x="62" y="36"/>
                  </a:lnTo>
                  <a:lnTo>
                    <a:pt x="62" y="38"/>
                  </a:lnTo>
                  <a:lnTo>
                    <a:pt x="62" y="40"/>
                  </a:lnTo>
                  <a:lnTo>
                    <a:pt x="62" y="44"/>
                  </a:lnTo>
                  <a:lnTo>
                    <a:pt x="60" y="44"/>
                  </a:lnTo>
                  <a:lnTo>
                    <a:pt x="60" y="46"/>
                  </a:lnTo>
                  <a:lnTo>
                    <a:pt x="58" y="46"/>
                  </a:lnTo>
                  <a:lnTo>
                    <a:pt x="56" y="48"/>
                  </a:lnTo>
                  <a:lnTo>
                    <a:pt x="56" y="48"/>
                  </a:lnTo>
                  <a:lnTo>
                    <a:pt x="54" y="48"/>
                  </a:lnTo>
                  <a:lnTo>
                    <a:pt x="52" y="48"/>
                  </a:lnTo>
                  <a:lnTo>
                    <a:pt x="52" y="50"/>
                  </a:lnTo>
                  <a:lnTo>
                    <a:pt x="50" y="50"/>
                  </a:lnTo>
                  <a:lnTo>
                    <a:pt x="48" y="52"/>
                  </a:lnTo>
                  <a:lnTo>
                    <a:pt x="46" y="54"/>
                  </a:lnTo>
                  <a:lnTo>
                    <a:pt x="46" y="54"/>
                  </a:lnTo>
                  <a:lnTo>
                    <a:pt x="44" y="56"/>
                  </a:lnTo>
                  <a:lnTo>
                    <a:pt x="44" y="56"/>
                  </a:lnTo>
                  <a:lnTo>
                    <a:pt x="44" y="58"/>
                  </a:lnTo>
                  <a:lnTo>
                    <a:pt x="46" y="59"/>
                  </a:lnTo>
                  <a:lnTo>
                    <a:pt x="46" y="61"/>
                  </a:lnTo>
                  <a:lnTo>
                    <a:pt x="48" y="61"/>
                  </a:lnTo>
                  <a:lnTo>
                    <a:pt x="50" y="63"/>
                  </a:lnTo>
                  <a:lnTo>
                    <a:pt x="52" y="65"/>
                  </a:lnTo>
                  <a:lnTo>
                    <a:pt x="52" y="65"/>
                  </a:lnTo>
                  <a:lnTo>
                    <a:pt x="54" y="65"/>
                  </a:lnTo>
                  <a:lnTo>
                    <a:pt x="58" y="67"/>
                  </a:lnTo>
                  <a:lnTo>
                    <a:pt x="60" y="69"/>
                  </a:lnTo>
                  <a:lnTo>
                    <a:pt x="62" y="71"/>
                  </a:lnTo>
                  <a:lnTo>
                    <a:pt x="66" y="73"/>
                  </a:lnTo>
                  <a:lnTo>
                    <a:pt x="68" y="75"/>
                  </a:lnTo>
                  <a:lnTo>
                    <a:pt x="69" y="79"/>
                  </a:lnTo>
                  <a:lnTo>
                    <a:pt x="71" y="81"/>
                  </a:lnTo>
                  <a:lnTo>
                    <a:pt x="71" y="84"/>
                  </a:lnTo>
                  <a:lnTo>
                    <a:pt x="73" y="86"/>
                  </a:lnTo>
                  <a:lnTo>
                    <a:pt x="69" y="86"/>
                  </a:lnTo>
                  <a:lnTo>
                    <a:pt x="68" y="86"/>
                  </a:lnTo>
                  <a:lnTo>
                    <a:pt x="64" y="88"/>
                  </a:lnTo>
                  <a:lnTo>
                    <a:pt x="62" y="88"/>
                  </a:lnTo>
                  <a:lnTo>
                    <a:pt x="58" y="90"/>
                  </a:lnTo>
                  <a:lnTo>
                    <a:pt x="56" y="92"/>
                  </a:lnTo>
                  <a:lnTo>
                    <a:pt x="54" y="96"/>
                  </a:lnTo>
                  <a:lnTo>
                    <a:pt x="52" y="100"/>
                  </a:lnTo>
                  <a:lnTo>
                    <a:pt x="52" y="100"/>
                  </a:lnTo>
                  <a:lnTo>
                    <a:pt x="52" y="100"/>
                  </a:lnTo>
                  <a:lnTo>
                    <a:pt x="50" y="98"/>
                  </a:lnTo>
                  <a:lnTo>
                    <a:pt x="50" y="98"/>
                  </a:lnTo>
                  <a:lnTo>
                    <a:pt x="48" y="98"/>
                  </a:lnTo>
                  <a:lnTo>
                    <a:pt x="48" y="98"/>
                  </a:lnTo>
                  <a:lnTo>
                    <a:pt x="46" y="96"/>
                  </a:lnTo>
                  <a:lnTo>
                    <a:pt x="46" y="96"/>
                  </a:lnTo>
                  <a:lnTo>
                    <a:pt x="44" y="96"/>
                  </a:lnTo>
                  <a:lnTo>
                    <a:pt x="43" y="94"/>
                  </a:lnTo>
                  <a:lnTo>
                    <a:pt x="41" y="94"/>
                  </a:lnTo>
                  <a:lnTo>
                    <a:pt x="41" y="92"/>
                  </a:lnTo>
                  <a:lnTo>
                    <a:pt x="39" y="92"/>
                  </a:lnTo>
                  <a:lnTo>
                    <a:pt x="37" y="90"/>
                  </a:lnTo>
                  <a:lnTo>
                    <a:pt x="37" y="90"/>
                  </a:lnTo>
                  <a:lnTo>
                    <a:pt x="35" y="90"/>
                  </a:lnTo>
                  <a:lnTo>
                    <a:pt x="33" y="90"/>
                  </a:lnTo>
                  <a:lnTo>
                    <a:pt x="29" y="88"/>
                  </a:lnTo>
                  <a:lnTo>
                    <a:pt x="27" y="88"/>
                  </a:lnTo>
                  <a:lnTo>
                    <a:pt x="23" y="86"/>
                  </a:lnTo>
                  <a:lnTo>
                    <a:pt x="20" y="86"/>
                  </a:lnTo>
                  <a:lnTo>
                    <a:pt x="16" y="84"/>
                  </a:lnTo>
                  <a:lnTo>
                    <a:pt x="14" y="83"/>
                  </a:lnTo>
                  <a:lnTo>
                    <a:pt x="14" y="81"/>
                  </a:lnTo>
                  <a:lnTo>
                    <a:pt x="14" y="79"/>
                  </a:lnTo>
                  <a:lnTo>
                    <a:pt x="14" y="79"/>
                  </a:lnTo>
                  <a:lnTo>
                    <a:pt x="16" y="77"/>
                  </a:lnTo>
                  <a:lnTo>
                    <a:pt x="16" y="77"/>
                  </a:lnTo>
                  <a:lnTo>
                    <a:pt x="18" y="75"/>
                  </a:lnTo>
                  <a:lnTo>
                    <a:pt x="20" y="73"/>
                  </a:lnTo>
                  <a:lnTo>
                    <a:pt x="20" y="73"/>
                  </a:lnTo>
                  <a:lnTo>
                    <a:pt x="21" y="73"/>
                  </a:lnTo>
                  <a:lnTo>
                    <a:pt x="18" y="69"/>
                  </a:lnTo>
                  <a:lnTo>
                    <a:pt x="16" y="65"/>
                  </a:lnTo>
                  <a:lnTo>
                    <a:pt x="14" y="63"/>
                  </a:lnTo>
                  <a:lnTo>
                    <a:pt x="12" y="61"/>
                  </a:lnTo>
                  <a:lnTo>
                    <a:pt x="10" y="59"/>
                  </a:lnTo>
                  <a:lnTo>
                    <a:pt x="6" y="58"/>
                  </a:lnTo>
                  <a:lnTo>
                    <a:pt x="4" y="56"/>
                  </a:lnTo>
                  <a:lnTo>
                    <a:pt x="0" y="54"/>
                  </a:lnTo>
                  <a:lnTo>
                    <a:pt x="2" y="50"/>
                  </a:lnTo>
                  <a:lnTo>
                    <a:pt x="4" y="46"/>
                  </a:lnTo>
                  <a:lnTo>
                    <a:pt x="8" y="42"/>
                  </a:lnTo>
                  <a:lnTo>
                    <a:pt x="12" y="40"/>
                  </a:lnTo>
                  <a:lnTo>
                    <a:pt x="14" y="36"/>
                  </a:lnTo>
                  <a:lnTo>
                    <a:pt x="18" y="35"/>
                  </a:lnTo>
                  <a:lnTo>
                    <a:pt x="20" y="31"/>
                  </a:lnTo>
                  <a:lnTo>
                    <a:pt x="21" y="27"/>
                  </a:lnTo>
                  <a:lnTo>
                    <a:pt x="31" y="25"/>
                  </a:lnTo>
                  <a:lnTo>
                    <a:pt x="37" y="23"/>
                  </a:lnTo>
                  <a:lnTo>
                    <a:pt x="43" y="17"/>
                  </a:lnTo>
                  <a:lnTo>
                    <a:pt x="46" y="13"/>
                  </a:lnTo>
                  <a:lnTo>
                    <a:pt x="52" y="8"/>
                  </a:lnTo>
                  <a:lnTo>
                    <a:pt x="56" y="4"/>
                  </a:lnTo>
                  <a:lnTo>
                    <a:pt x="62" y="0"/>
                  </a:lnTo>
                  <a:lnTo>
                    <a:pt x="69"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74" name="Freeform 328"/>
            <p:cNvSpPr>
              <a:spLocks/>
            </p:cNvSpPr>
            <p:nvPr/>
          </p:nvSpPr>
          <p:spPr bwMode="auto">
            <a:xfrm>
              <a:off x="3929" y="1937"/>
              <a:ext cx="132" cy="80"/>
            </a:xfrm>
            <a:custGeom>
              <a:avLst/>
              <a:gdLst>
                <a:gd name="T0" fmla="*/ 2 w 132"/>
                <a:gd name="T1" fmla="*/ 0 h 73"/>
                <a:gd name="T2" fmla="*/ 23 w 132"/>
                <a:gd name="T3" fmla="*/ 2 h 73"/>
                <a:gd name="T4" fmla="*/ 25 w 132"/>
                <a:gd name="T5" fmla="*/ 4 h 73"/>
                <a:gd name="T6" fmla="*/ 27 w 132"/>
                <a:gd name="T7" fmla="*/ 6 h 73"/>
                <a:gd name="T8" fmla="*/ 31 w 132"/>
                <a:gd name="T9" fmla="*/ 8 h 73"/>
                <a:gd name="T10" fmla="*/ 32 w 132"/>
                <a:gd name="T11" fmla="*/ 8 h 73"/>
                <a:gd name="T12" fmla="*/ 36 w 132"/>
                <a:gd name="T13" fmla="*/ 10 h 73"/>
                <a:gd name="T14" fmla="*/ 38 w 132"/>
                <a:gd name="T15" fmla="*/ 12 h 73"/>
                <a:gd name="T16" fmla="*/ 40 w 132"/>
                <a:gd name="T17" fmla="*/ 12 h 73"/>
                <a:gd name="T18" fmla="*/ 42 w 132"/>
                <a:gd name="T19" fmla="*/ 13 h 73"/>
                <a:gd name="T20" fmla="*/ 52 w 132"/>
                <a:gd name="T21" fmla="*/ 19 h 73"/>
                <a:gd name="T22" fmla="*/ 61 w 132"/>
                <a:gd name="T23" fmla="*/ 25 h 73"/>
                <a:gd name="T24" fmla="*/ 69 w 132"/>
                <a:gd name="T25" fmla="*/ 31 h 73"/>
                <a:gd name="T26" fmla="*/ 79 w 132"/>
                <a:gd name="T27" fmla="*/ 36 h 73"/>
                <a:gd name="T28" fmla="*/ 88 w 132"/>
                <a:gd name="T29" fmla="*/ 40 h 73"/>
                <a:gd name="T30" fmla="*/ 98 w 132"/>
                <a:gd name="T31" fmla="*/ 42 h 73"/>
                <a:gd name="T32" fmla="*/ 111 w 132"/>
                <a:gd name="T33" fmla="*/ 46 h 73"/>
                <a:gd name="T34" fmla="*/ 125 w 132"/>
                <a:gd name="T35" fmla="*/ 46 h 73"/>
                <a:gd name="T36" fmla="*/ 125 w 132"/>
                <a:gd name="T37" fmla="*/ 56 h 73"/>
                <a:gd name="T38" fmla="*/ 125 w 132"/>
                <a:gd name="T39" fmla="*/ 58 h 73"/>
                <a:gd name="T40" fmla="*/ 126 w 132"/>
                <a:gd name="T41" fmla="*/ 58 h 73"/>
                <a:gd name="T42" fmla="*/ 126 w 132"/>
                <a:gd name="T43" fmla="*/ 61 h 73"/>
                <a:gd name="T44" fmla="*/ 128 w 132"/>
                <a:gd name="T45" fmla="*/ 63 h 73"/>
                <a:gd name="T46" fmla="*/ 128 w 132"/>
                <a:gd name="T47" fmla="*/ 65 h 73"/>
                <a:gd name="T48" fmla="*/ 130 w 132"/>
                <a:gd name="T49" fmla="*/ 67 h 73"/>
                <a:gd name="T50" fmla="*/ 130 w 132"/>
                <a:gd name="T51" fmla="*/ 69 h 73"/>
                <a:gd name="T52" fmla="*/ 132 w 132"/>
                <a:gd name="T53" fmla="*/ 71 h 73"/>
                <a:gd name="T54" fmla="*/ 128 w 132"/>
                <a:gd name="T55" fmla="*/ 73 h 73"/>
                <a:gd name="T56" fmla="*/ 123 w 132"/>
                <a:gd name="T57" fmla="*/ 73 h 73"/>
                <a:gd name="T58" fmla="*/ 115 w 132"/>
                <a:gd name="T59" fmla="*/ 71 h 73"/>
                <a:gd name="T60" fmla="*/ 107 w 132"/>
                <a:gd name="T61" fmla="*/ 69 h 73"/>
                <a:gd name="T62" fmla="*/ 100 w 132"/>
                <a:gd name="T63" fmla="*/ 67 h 73"/>
                <a:gd name="T64" fmla="*/ 94 w 132"/>
                <a:gd name="T65" fmla="*/ 65 h 73"/>
                <a:gd name="T66" fmla="*/ 88 w 132"/>
                <a:gd name="T67" fmla="*/ 65 h 73"/>
                <a:gd name="T68" fmla="*/ 84 w 132"/>
                <a:gd name="T69" fmla="*/ 63 h 73"/>
                <a:gd name="T70" fmla="*/ 80 w 132"/>
                <a:gd name="T71" fmla="*/ 63 h 73"/>
                <a:gd name="T72" fmla="*/ 79 w 132"/>
                <a:gd name="T73" fmla="*/ 61 h 73"/>
                <a:gd name="T74" fmla="*/ 77 w 132"/>
                <a:gd name="T75" fmla="*/ 60 h 73"/>
                <a:gd name="T76" fmla="*/ 77 w 132"/>
                <a:gd name="T77" fmla="*/ 58 h 73"/>
                <a:gd name="T78" fmla="*/ 75 w 132"/>
                <a:gd name="T79" fmla="*/ 56 h 73"/>
                <a:gd name="T80" fmla="*/ 73 w 132"/>
                <a:gd name="T81" fmla="*/ 54 h 73"/>
                <a:gd name="T82" fmla="*/ 71 w 132"/>
                <a:gd name="T83" fmla="*/ 52 h 73"/>
                <a:gd name="T84" fmla="*/ 67 w 132"/>
                <a:gd name="T85" fmla="*/ 50 h 73"/>
                <a:gd name="T86" fmla="*/ 65 w 132"/>
                <a:gd name="T87" fmla="*/ 50 h 73"/>
                <a:gd name="T88" fmla="*/ 61 w 132"/>
                <a:gd name="T89" fmla="*/ 50 h 73"/>
                <a:gd name="T90" fmla="*/ 55 w 132"/>
                <a:gd name="T91" fmla="*/ 50 h 73"/>
                <a:gd name="T92" fmla="*/ 52 w 132"/>
                <a:gd name="T93" fmla="*/ 52 h 73"/>
                <a:gd name="T94" fmla="*/ 48 w 132"/>
                <a:gd name="T95" fmla="*/ 52 h 73"/>
                <a:gd name="T96" fmla="*/ 44 w 132"/>
                <a:gd name="T97" fmla="*/ 52 h 73"/>
                <a:gd name="T98" fmla="*/ 42 w 132"/>
                <a:gd name="T99" fmla="*/ 50 h 73"/>
                <a:gd name="T100" fmla="*/ 40 w 132"/>
                <a:gd name="T101" fmla="*/ 46 h 73"/>
                <a:gd name="T102" fmla="*/ 36 w 132"/>
                <a:gd name="T103" fmla="*/ 46 h 73"/>
                <a:gd name="T104" fmla="*/ 31 w 132"/>
                <a:gd name="T105" fmla="*/ 44 h 73"/>
                <a:gd name="T106" fmla="*/ 25 w 132"/>
                <a:gd name="T107" fmla="*/ 42 h 73"/>
                <a:gd name="T108" fmla="*/ 19 w 132"/>
                <a:gd name="T109" fmla="*/ 38 h 73"/>
                <a:gd name="T110" fmla="*/ 13 w 132"/>
                <a:gd name="T111" fmla="*/ 36 h 73"/>
                <a:gd name="T112" fmla="*/ 8 w 132"/>
                <a:gd name="T113" fmla="*/ 33 h 73"/>
                <a:gd name="T114" fmla="*/ 4 w 132"/>
                <a:gd name="T115" fmla="*/ 29 h 73"/>
                <a:gd name="T116" fmla="*/ 0 w 132"/>
                <a:gd name="T117" fmla="*/ 27 h 73"/>
                <a:gd name="T118" fmla="*/ 2 w 132"/>
                <a:gd name="T119"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2" h="73">
                  <a:moveTo>
                    <a:pt x="2" y="0"/>
                  </a:moveTo>
                  <a:lnTo>
                    <a:pt x="23" y="2"/>
                  </a:lnTo>
                  <a:lnTo>
                    <a:pt x="25" y="4"/>
                  </a:lnTo>
                  <a:lnTo>
                    <a:pt x="27" y="6"/>
                  </a:lnTo>
                  <a:lnTo>
                    <a:pt x="31" y="8"/>
                  </a:lnTo>
                  <a:lnTo>
                    <a:pt x="32" y="8"/>
                  </a:lnTo>
                  <a:lnTo>
                    <a:pt x="36" y="10"/>
                  </a:lnTo>
                  <a:lnTo>
                    <a:pt x="38" y="12"/>
                  </a:lnTo>
                  <a:lnTo>
                    <a:pt x="40" y="12"/>
                  </a:lnTo>
                  <a:lnTo>
                    <a:pt x="42" y="13"/>
                  </a:lnTo>
                  <a:lnTo>
                    <a:pt x="52" y="19"/>
                  </a:lnTo>
                  <a:lnTo>
                    <a:pt x="61" y="25"/>
                  </a:lnTo>
                  <a:lnTo>
                    <a:pt x="69" y="31"/>
                  </a:lnTo>
                  <a:lnTo>
                    <a:pt x="79" y="36"/>
                  </a:lnTo>
                  <a:lnTo>
                    <a:pt x="88" y="40"/>
                  </a:lnTo>
                  <a:lnTo>
                    <a:pt x="98" y="42"/>
                  </a:lnTo>
                  <a:lnTo>
                    <a:pt x="111" y="46"/>
                  </a:lnTo>
                  <a:lnTo>
                    <a:pt x="125" y="46"/>
                  </a:lnTo>
                  <a:lnTo>
                    <a:pt x="125" y="56"/>
                  </a:lnTo>
                  <a:lnTo>
                    <a:pt x="125" y="58"/>
                  </a:lnTo>
                  <a:lnTo>
                    <a:pt x="126" y="58"/>
                  </a:lnTo>
                  <a:lnTo>
                    <a:pt x="126" y="61"/>
                  </a:lnTo>
                  <a:lnTo>
                    <a:pt x="128" y="63"/>
                  </a:lnTo>
                  <a:lnTo>
                    <a:pt x="128" y="65"/>
                  </a:lnTo>
                  <a:lnTo>
                    <a:pt x="130" y="67"/>
                  </a:lnTo>
                  <a:lnTo>
                    <a:pt x="130" y="69"/>
                  </a:lnTo>
                  <a:lnTo>
                    <a:pt x="132" y="71"/>
                  </a:lnTo>
                  <a:lnTo>
                    <a:pt x="128" y="73"/>
                  </a:lnTo>
                  <a:lnTo>
                    <a:pt x="123" y="73"/>
                  </a:lnTo>
                  <a:lnTo>
                    <a:pt x="115" y="71"/>
                  </a:lnTo>
                  <a:lnTo>
                    <a:pt x="107" y="69"/>
                  </a:lnTo>
                  <a:lnTo>
                    <a:pt x="100" y="67"/>
                  </a:lnTo>
                  <a:lnTo>
                    <a:pt x="94" y="65"/>
                  </a:lnTo>
                  <a:lnTo>
                    <a:pt x="88" y="65"/>
                  </a:lnTo>
                  <a:lnTo>
                    <a:pt x="84" y="63"/>
                  </a:lnTo>
                  <a:lnTo>
                    <a:pt x="80" y="63"/>
                  </a:lnTo>
                  <a:lnTo>
                    <a:pt x="79" y="61"/>
                  </a:lnTo>
                  <a:lnTo>
                    <a:pt x="77" y="60"/>
                  </a:lnTo>
                  <a:lnTo>
                    <a:pt x="77" y="58"/>
                  </a:lnTo>
                  <a:lnTo>
                    <a:pt x="75" y="56"/>
                  </a:lnTo>
                  <a:lnTo>
                    <a:pt x="73" y="54"/>
                  </a:lnTo>
                  <a:lnTo>
                    <a:pt x="71" y="52"/>
                  </a:lnTo>
                  <a:lnTo>
                    <a:pt x="67" y="50"/>
                  </a:lnTo>
                  <a:lnTo>
                    <a:pt x="65" y="50"/>
                  </a:lnTo>
                  <a:lnTo>
                    <a:pt x="61" y="50"/>
                  </a:lnTo>
                  <a:lnTo>
                    <a:pt x="55" y="50"/>
                  </a:lnTo>
                  <a:lnTo>
                    <a:pt x="52" y="52"/>
                  </a:lnTo>
                  <a:lnTo>
                    <a:pt x="48" y="52"/>
                  </a:lnTo>
                  <a:lnTo>
                    <a:pt x="44" y="52"/>
                  </a:lnTo>
                  <a:lnTo>
                    <a:pt x="42" y="50"/>
                  </a:lnTo>
                  <a:lnTo>
                    <a:pt x="40" y="46"/>
                  </a:lnTo>
                  <a:lnTo>
                    <a:pt x="36" y="46"/>
                  </a:lnTo>
                  <a:lnTo>
                    <a:pt x="31" y="44"/>
                  </a:lnTo>
                  <a:lnTo>
                    <a:pt x="25" y="42"/>
                  </a:lnTo>
                  <a:lnTo>
                    <a:pt x="19" y="38"/>
                  </a:lnTo>
                  <a:lnTo>
                    <a:pt x="13" y="36"/>
                  </a:lnTo>
                  <a:lnTo>
                    <a:pt x="8" y="33"/>
                  </a:lnTo>
                  <a:lnTo>
                    <a:pt x="4" y="29"/>
                  </a:lnTo>
                  <a:lnTo>
                    <a:pt x="0" y="27"/>
                  </a:lnTo>
                  <a:lnTo>
                    <a:pt x="2"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75" name="Freeform 329"/>
            <p:cNvSpPr>
              <a:spLocks/>
            </p:cNvSpPr>
            <p:nvPr/>
          </p:nvSpPr>
          <p:spPr bwMode="auto">
            <a:xfrm>
              <a:off x="4067" y="1973"/>
              <a:ext cx="48" cy="42"/>
            </a:xfrm>
            <a:custGeom>
              <a:avLst/>
              <a:gdLst>
                <a:gd name="T0" fmla="*/ 48 w 48"/>
                <a:gd name="T1" fmla="*/ 13 h 38"/>
                <a:gd name="T2" fmla="*/ 46 w 48"/>
                <a:gd name="T3" fmla="*/ 17 h 38"/>
                <a:gd name="T4" fmla="*/ 46 w 48"/>
                <a:gd name="T5" fmla="*/ 21 h 38"/>
                <a:gd name="T6" fmla="*/ 44 w 48"/>
                <a:gd name="T7" fmla="*/ 25 h 38"/>
                <a:gd name="T8" fmla="*/ 42 w 48"/>
                <a:gd name="T9" fmla="*/ 28 h 38"/>
                <a:gd name="T10" fmla="*/ 40 w 48"/>
                <a:gd name="T11" fmla="*/ 32 h 38"/>
                <a:gd name="T12" fmla="*/ 38 w 48"/>
                <a:gd name="T13" fmla="*/ 36 h 38"/>
                <a:gd name="T14" fmla="*/ 35 w 48"/>
                <a:gd name="T15" fmla="*/ 38 h 38"/>
                <a:gd name="T16" fmla="*/ 33 w 48"/>
                <a:gd name="T17" fmla="*/ 38 h 38"/>
                <a:gd name="T18" fmla="*/ 31 w 48"/>
                <a:gd name="T19" fmla="*/ 38 h 38"/>
                <a:gd name="T20" fmla="*/ 29 w 48"/>
                <a:gd name="T21" fmla="*/ 38 h 38"/>
                <a:gd name="T22" fmla="*/ 27 w 48"/>
                <a:gd name="T23" fmla="*/ 38 h 38"/>
                <a:gd name="T24" fmla="*/ 27 w 48"/>
                <a:gd name="T25" fmla="*/ 36 h 38"/>
                <a:gd name="T26" fmla="*/ 25 w 48"/>
                <a:gd name="T27" fmla="*/ 36 h 38"/>
                <a:gd name="T28" fmla="*/ 25 w 48"/>
                <a:gd name="T29" fmla="*/ 34 h 38"/>
                <a:gd name="T30" fmla="*/ 25 w 48"/>
                <a:gd name="T31" fmla="*/ 34 h 38"/>
                <a:gd name="T32" fmla="*/ 25 w 48"/>
                <a:gd name="T33" fmla="*/ 32 h 38"/>
                <a:gd name="T34" fmla="*/ 21 w 48"/>
                <a:gd name="T35" fmla="*/ 32 h 38"/>
                <a:gd name="T36" fmla="*/ 17 w 48"/>
                <a:gd name="T37" fmla="*/ 32 h 38"/>
                <a:gd name="T38" fmla="*/ 15 w 48"/>
                <a:gd name="T39" fmla="*/ 30 h 38"/>
                <a:gd name="T40" fmla="*/ 11 w 48"/>
                <a:gd name="T41" fmla="*/ 30 h 38"/>
                <a:gd name="T42" fmla="*/ 10 w 48"/>
                <a:gd name="T43" fmla="*/ 28 h 38"/>
                <a:gd name="T44" fmla="*/ 6 w 48"/>
                <a:gd name="T45" fmla="*/ 28 h 38"/>
                <a:gd name="T46" fmla="*/ 4 w 48"/>
                <a:gd name="T47" fmla="*/ 27 h 38"/>
                <a:gd name="T48" fmla="*/ 0 w 48"/>
                <a:gd name="T49" fmla="*/ 27 h 38"/>
                <a:gd name="T50" fmla="*/ 0 w 48"/>
                <a:gd name="T51" fmla="*/ 25 h 38"/>
                <a:gd name="T52" fmla="*/ 0 w 48"/>
                <a:gd name="T53" fmla="*/ 25 h 38"/>
                <a:gd name="T54" fmla="*/ 2 w 48"/>
                <a:gd name="T55" fmla="*/ 23 h 38"/>
                <a:gd name="T56" fmla="*/ 2 w 48"/>
                <a:gd name="T57" fmla="*/ 21 h 38"/>
                <a:gd name="T58" fmla="*/ 2 w 48"/>
                <a:gd name="T59" fmla="*/ 19 h 38"/>
                <a:gd name="T60" fmla="*/ 4 w 48"/>
                <a:gd name="T61" fmla="*/ 17 h 38"/>
                <a:gd name="T62" fmla="*/ 4 w 48"/>
                <a:gd name="T63" fmla="*/ 15 h 38"/>
                <a:gd name="T64" fmla="*/ 4 w 48"/>
                <a:gd name="T65" fmla="*/ 13 h 38"/>
                <a:gd name="T66" fmla="*/ 8 w 48"/>
                <a:gd name="T67" fmla="*/ 13 h 38"/>
                <a:gd name="T68" fmla="*/ 10 w 48"/>
                <a:gd name="T69" fmla="*/ 11 h 38"/>
                <a:gd name="T70" fmla="*/ 11 w 48"/>
                <a:gd name="T71" fmla="*/ 9 h 38"/>
                <a:gd name="T72" fmla="*/ 13 w 48"/>
                <a:gd name="T73" fmla="*/ 7 h 38"/>
                <a:gd name="T74" fmla="*/ 15 w 48"/>
                <a:gd name="T75" fmla="*/ 5 h 38"/>
                <a:gd name="T76" fmla="*/ 15 w 48"/>
                <a:gd name="T77" fmla="*/ 3 h 38"/>
                <a:gd name="T78" fmla="*/ 17 w 48"/>
                <a:gd name="T79" fmla="*/ 2 h 38"/>
                <a:gd name="T80" fmla="*/ 17 w 48"/>
                <a:gd name="T81" fmla="*/ 0 h 38"/>
                <a:gd name="T82" fmla="*/ 21 w 48"/>
                <a:gd name="T83" fmla="*/ 2 h 38"/>
                <a:gd name="T84" fmla="*/ 23 w 48"/>
                <a:gd name="T85" fmla="*/ 3 h 38"/>
                <a:gd name="T86" fmla="*/ 27 w 48"/>
                <a:gd name="T87" fmla="*/ 5 h 38"/>
                <a:gd name="T88" fmla="*/ 31 w 48"/>
                <a:gd name="T89" fmla="*/ 7 h 38"/>
                <a:gd name="T90" fmla="*/ 36 w 48"/>
                <a:gd name="T91" fmla="*/ 9 h 38"/>
                <a:gd name="T92" fmla="*/ 40 w 48"/>
                <a:gd name="T93" fmla="*/ 11 h 38"/>
                <a:gd name="T94" fmla="*/ 44 w 48"/>
                <a:gd name="T95" fmla="*/ 13 h 38"/>
                <a:gd name="T96" fmla="*/ 48 w 48"/>
                <a:gd name="T97" fmla="*/ 13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8" h="38">
                  <a:moveTo>
                    <a:pt x="48" y="13"/>
                  </a:moveTo>
                  <a:lnTo>
                    <a:pt x="46" y="17"/>
                  </a:lnTo>
                  <a:lnTo>
                    <a:pt x="46" y="21"/>
                  </a:lnTo>
                  <a:lnTo>
                    <a:pt x="44" y="25"/>
                  </a:lnTo>
                  <a:lnTo>
                    <a:pt x="42" y="28"/>
                  </a:lnTo>
                  <a:lnTo>
                    <a:pt x="40" y="32"/>
                  </a:lnTo>
                  <a:lnTo>
                    <a:pt x="38" y="36"/>
                  </a:lnTo>
                  <a:lnTo>
                    <a:pt x="35" y="38"/>
                  </a:lnTo>
                  <a:lnTo>
                    <a:pt x="33" y="38"/>
                  </a:lnTo>
                  <a:lnTo>
                    <a:pt x="31" y="38"/>
                  </a:lnTo>
                  <a:lnTo>
                    <a:pt x="29" y="38"/>
                  </a:lnTo>
                  <a:lnTo>
                    <a:pt x="27" y="38"/>
                  </a:lnTo>
                  <a:lnTo>
                    <a:pt x="27" y="36"/>
                  </a:lnTo>
                  <a:lnTo>
                    <a:pt x="25" y="36"/>
                  </a:lnTo>
                  <a:lnTo>
                    <a:pt x="25" y="34"/>
                  </a:lnTo>
                  <a:lnTo>
                    <a:pt x="25" y="34"/>
                  </a:lnTo>
                  <a:lnTo>
                    <a:pt x="25" y="32"/>
                  </a:lnTo>
                  <a:lnTo>
                    <a:pt x="21" y="32"/>
                  </a:lnTo>
                  <a:lnTo>
                    <a:pt x="17" y="32"/>
                  </a:lnTo>
                  <a:lnTo>
                    <a:pt x="15" y="30"/>
                  </a:lnTo>
                  <a:lnTo>
                    <a:pt x="11" y="30"/>
                  </a:lnTo>
                  <a:lnTo>
                    <a:pt x="10" y="28"/>
                  </a:lnTo>
                  <a:lnTo>
                    <a:pt x="6" y="28"/>
                  </a:lnTo>
                  <a:lnTo>
                    <a:pt x="4" y="27"/>
                  </a:lnTo>
                  <a:lnTo>
                    <a:pt x="0" y="27"/>
                  </a:lnTo>
                  <a:lnTo>
                    <a:pt x="0" y="25"/>
                  </a:lnTo>
                  <a:lnTo>
                    <a:pt x="0" y="25"/>
                  </a:lnTo>
                  <a:lnTo>
                    <a:pt x="2" y="23"/>
                  </a:lnTo>
                  <a:lnTo>
                    <a:pt x="2" y="21"/>
                  </a:lnTo>
                  <a:lnTo>
                    <a:pt x="2" y="19"/>
                  </a:lnTo>
                  <a:lnTo>
                    <a:pt x="4" y="17"/>
                  </a:lnTo>
                  <a:lnTo>
                    <a:pt x="4" y="15"/>
                  </a:lnTo>
                  <a:lnTo>
                    <a:pt x="4" y="13"/>
                  </a:lnTo>
                  <a:lnTo>
                    <a:pt x="8" y="13"/>
                  </a:lnTo>
                  <a:lnTo>
                    <a:pt x="10" y="11"/>
                  </a:lnTo>
                  <a:lnTo>
                    <a:pt x="11" y="9"/>
                  </a:lnTo>
                  <a:lnTo>
                    <a:pt x="13" y="7"/>
                  </a:lnTo>
                  <a:lnTo>
                    <a:pt x="15" y="5"/>
                  </a:lnTo>
                  <a:lnTo>
                    <a:pt x="15" y="3"/>
                  </a:lnTo>
                  <a:lnTo>
                    <a:pt x="17" y="2"/>
                  </a:lnTo>
                  <a:lnTo>
                    <a:pt x="17" y="0"/>
                  </a:lnTo>
                  <a:lnTo>
                    <a:pt x="21" y="2"/>
                  </a:lnTo>
                  <a:lnTo>
                    <a:pt x="23" y="3"/>
                  </a:lnTo>
                  <a:lnTo>
                    <a:pt x="27" y="5"/>
                  </a:lnTo>
                  <a:lnTo>
                    <a:pt x="31" y="7"/>
                  </a:lnTo>
                  <a:lnTo>
                    <a:pt x="36" y="9"/>
                  </a:lnTo>
                  <a:lnTo>
                    <a:pt x="40" y="11"/>
                  </a:lnTo>
                  <a:lnTo>
                    <a:pt x="44" y="13"/>
                  </a:lnTo>
                  <a:lnTo>
                    <a:pt x="48" y="13"/>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76" name="Freeform 330"/>
            <p:cNvSpPr>
              <a:spLocks/>
            </p:cNvSpPr>
            <p:nvPr/>
          </p:nvSpPr>
          <p:spPr bwMode="auto">
            <a:xfrm>
              <a:off x="4061" y="2019"/>
              <a:ext cx="85" cy="104"/>
            </a:xfrm>
            <a:custGeom>
              <a:avLst/>
              <a:gdLst>
                <a:gd name="T0" fmla="*/ 71 w 85"/>
                <a:gd name="T1" fmla="*/ 48 h 96"/>
                <a:gd name="T2" fmla="*/ 71 w 85"/>
                <a:gd name="T3" fmla="*/ 48 h 96"/>
                <a:gd name="T4" fmla="*/ 69 w 85"/>
                <a:gd name="T5" fmla="*/ 52 h 96"/>
                <a:gd name="T6" fmla="*/ 65 w 85"/>
                <a:gd name="T7" fmla="*/ 54 h 96"/>
                <a:gd name="T8" fmla="*/ 64 w 85"/>
                <a:gd name="T9" fmla="*/ 56 h 96"/>
                <a:gd name="T10" fmla="*/ 62 w 85"/>
                <a:gd name="T11" fmla="*/ 56 h 96"/>
                <a:gd name="T12" fmla="*/ 60 w 85"/>
                <a:gd name="T13" fmla="*/ 54 h 96"/>
                <a:gd name="T14" fmla="*/ 58 w 85"/>
                <a:gd name="T15" fmla="*/ 50 h 96"/>
                <a:gd name="T16" fmla="*/ 58 w 85"/>
                <a:gd name="T17" fmla="*/ 48 h 96"/>
                <a:gd name="T18" fmla="*/ 60 w 85"/>
                <a:gd name="T19" fmla="*/ 40 h 96"/>
                <a:gd name="T20" fmla="*/ 64 w 85"/>
                <a:gd name="T21" fmla="*/ 34 h 96"/>
                <a:gd name="T22" fmla="*/ 69 w 85"/>
                <a:gd name="T23" fmla="*/ 27 h 96"/>
                <a:gd name="T24" fmla="*/ 71 w 85"/>
                <a:gd name="T25" fmla="*/ 19 h 96"/>
                <a:gd name="T26" fmla="*/ 35 w 85"/>
                <a:gd name="T27" fmla="*/ 19 h 96"/>
                <a:gd name="T28" fmla="*/ 33 w 85"/>
                <a:gd name="T29" fmla="*/ 17 h 96"/>
                <a:gd name="T30" fmla="*/ 29 w 85"/>
                <a:gd name="T31" fmla="*/ 13 h 96"/>
                <a:gd name="T32" fmla="*/ 29 w 85"/>
                <a:gd name="T33" fmla="*/ 9 h 96"/>
                <a:gd name="T34" fmla="*/ 27 w 85"/>
                <a:gd name="T35" fmla="*/ 6 h 96"/>
                <a:gd name="T36" fmla="*/ 25 w 85"/>
                <a:gd name="T37" fmla="*/ 6 h 96"/>
                <a:gd name="T38" fmla="*/ 21 w 85"/>
                <a:gd name="T39" fmla="*/ 4 h 96"/>
                <a:gd name="T40" fmla="*/ 21 w 85"/>
                <a:gd name="T41" fmla="*/ 2 h 96"/>
                <a:gd name="T42" fmla="*/ 19 w 85"/>
                <a:gd name="T43" fmla="*/ 0 h 96"/>
                <a:gd name="T44" fmla="*/ 16 w 85"/>
                <a:gd name="T45" fmla="*/ 0 h 96"/>
                <a:gd name="T46" fmla="*/ 14 w 85"/>
                <a:gd name="T47" fmla="*/ 0 h 96"/>
                <a:gd name="T48" fmla="*/ 12 w 85"/>
                <a:gd name="T49" fmla="*/ 0 h 96"/>
                <a:gd name="T50" fmla="*/ 8 w 85"/>
                <a:gd name="T51" fmla="*/ 0 h 96"/>
                <a:gd name="T52" fmla="*/ 6 w 85"/>
                <a:gd name="T53" fmla="*/ 2 h 96"/>
                <a:gd name="T54" fmla="*/ 2 w 85"/>
                <a:gd name="T55" fmla="*/ 4 h 96"/>
                <a:gd name="T56" fmla="*/ 0 w 85"/>
                <a:gd name="T57" fmla="*/ 6 h 96"/>
                <a:gd name="T58" fmla="*/ 0 w 85"/>
                <a:gd name="T59" fmla="*/ 9 h 96"/>
                <a:gd name="T60" fmla="*/ 4 w 85"/>
                <a:gd name="T61" fmla="*/ 13 h 96"/>
                <a:gd name="T62" fmla="*/ 10 w 85"/>
                <a:gd name="T63" fmla="*/ 17 h 96"/>
                <a:gd name="T64" fmla="*/ 14 w 85"/>
                <a:gd name="T65" fmla="*/ 21 h 96"/>
                <a:gd name="T66" fmla="*/ 14 w 85"/>
                <a:gd name="T67" fmla="*/ 23 h 96"/>
                <a:gd name="T68" fmla="*/ 10 w 85"/>
                <a:gd name="T69" fmla="*/ 25 h 96"/>
                <a:gd name="T70" fmla="*/ 6 w 85"/>
                <a:gd name="T71" fmla="*/ 29 h 96"/>
                <a:gd name="T72" fmla="*/ 2 w 85"/>
                <a:gd name="T73" fmla="*/ 33 h 96"/>
                <a:gd name="T74" fmla="*/ 2 w 85"/>
                <a:gd name="T75" fmla="*/ 38 h 96"/>
                <a:gd name="T76" fmla="*/ 6 w 85"/>
                <a:gd name="T77" fmla="*/ 42 h 96"/>
                <a:gd name="T78" fmla="*/ 12 w 85"/>
                <a:gd name="T79" fmla="*/ 46 h 96"/>
                <a:gd name="T80" fmla="*/ 19 w 85"/>
                <a:gd name="T81" fmla="*/ 50 h 96"/>
                <a:gd name="T82" fmla="*/ 31 w 85"/>
                <a:gd name="T83" fmla="*/ 81 h 96"/>
                <a:gd name="T84" fmla="*/ 31 w 85"/>
                <a:gd name="T85" fmla="*/ 77 h 96"/>
                <a:gd name="T86" fmla="*/ 35 w 85"/>
                <a:gd name="T87" fmla="*/ 73 h 96"/>
                <a:gd name="T88" fmla="*/ 41 w 85"/>
                <a:gd name="T89" fmla="*/ 73 h 96"/>
                <a:gd name="T90" fmla="*/ 48 w 85"/>
                <a:gd name="T91" fmla="*/ 71 h 96"/>
                <a:gd name="T92" fmla="*/ 48 w 85"/>
                <a:gd name="T93" fmla="*/ 69 h 96"/>
                <a:gd name="T94" fmla="*/ 48 w 85"/>
                <a:gd name="T95" fmla="*/ 67 h 96"/>
                <a:gd name="T96" fmla="*/ 48 w 85"/>
                <a:gd name="T97" fmla="*/ 65 h 96"/>
                <a:gd name="T98" fmla="*/ 48 w 85"/>
                <a:gd name="T99" fmla="*/ 63 h 96"/>
                <a:gd name="T100" fmla="*/ 50 w 85"/>
                <a:gd name="T101" fmla="*/ 63 h 96"/>
                <a:gd name="T102" fmla="*/ 54 w 85"/>
                <a:gd name="T103" fmla="*/ 63 h 96"/>
                <a:gd name="T104" fmla="*/ 56 w 85"/>
                <a:gd name="T105" fmla="*/ 63 h 96"/>
                <a:gd name="T106" fmla="*/ 60 w 85"/>
                <a:gd name="T107" fmla="*/ 63 h 96"/>
                <a:gd name="T108" fmla="*/ 62 w 85"/>
                <a:gd name="T109" fmla="*/ 71 h 96"/>
                <a:gd name="T110" fmla="*/ 64 w 85"/>
                <a:gd name="T111" fmla="*/ 79 h 96"/>
                <a:gd name="T112" fmla="*/ 67 w 85"/>
                <a:gd name="T113" fmla="*/ 88 h 96"/>
                <a:gd name="T114" fmla="*/ 73 w 85"/>
                <a:gd name="T115" fmla="*/ 96 h 96"/>
                <a:gd name="T116" fmla="*/ 79 w 85"/>
                <a:gd name="T117" fmla="*/ 92 h 96"/>
                <a:gd name="T118" fmla="*/ 83 w 85"/>
                <a:gd name="T119" fmla="*/ 84 h 96"/>
                <a:gd name="T120" fmla="*/ 83 w 85"/>
                <a:gd name="T121" fmla="*/ 77 h 96"/>
                <a:gd name="T122" fmla="*/ 85 w 85"/>
                <a:gd name="T123" fmla="*/ 69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5" h="96">
                  <a:moveTo>
                    <a:pt x="85" y="69"/>
                  </a:moveTo>
                  <a:lnTo>
                    <a:pt x="71" y="48"/>
                  </a:lnTo>
                  <a:lnTo>
                    <a:pt x="71" y="48"/>
                  </a:lnTo>
                  <a:lnTo>
                    <a:pt x="71" y="48"/>
                  </a:lnTo>
                  <a:lnTo>
                    <a:pt x="69" y="50"/>
                  </a:lnTo>
                  <a:lnTo>
                    <a:pt x="69" y="52"/>
                  </a:lnTo>
                  <a:lnTo>
                    <a:pt x="67" y="54"/>
                  </a:lnTo>
                  <a:lnTo>
                    <a:pt x="65" y="54"/>
                  </a:lnTo>
                  <a:lnTo>
                    <a:pt x="65" y="56"/>
                  </a:lnTo>
                  <a:lnTo>
                    <a:pt x="64" y="56"/>
                  </a:lnTo>
                  <a:lnTo>
                    <a:pt x="62" y="56"/>
                  </a:lnTo>
                  <a:lnTo>
                    <a:pt x="62" y="56"/>
                  </a:lnTo>
                  <a:lnTo>
                    <a:pt x="60" y="54"/>
                  </a:lnTo>
                  <a:lnTo>
                    <a:pt x="60" y="54"/>
                  </a:lnTo>
                  <a:lnTo>
                    <a:pt x="60" y="52"/>
                  </a:lnTo>
                  <a:lnTo>
                    <a:pt x="58" y="50"/>
                  </a:lnTo>
                  <a:lnTo>
                    <a:pt x="58" y="50"/>
                  </a:lnTo>
                  <a:lnTo>
                    <a:pt x="58" y="48"/>
                  </a:lnTo>
                  <a:lnTo>
                    <a:pt x="58" y="44"/>
                  </a:lnTo>
                  <a:lnTo>
                    <a:pt x="60" y="40"/>
                  </a:lnTo>
                  <a:lnTo>
                    <a:pt x="62" y="36"/>
                  </a:lnTo>
                  <a:lnTo>
                    <a:pt x="64" y="34"/>
                  </a:lnTo>
                  <a:lnTo>
                    <a:pt x="67" y="31"/>
                  </a:lnTo>
                  <a:lnTo>
                    <a:pt x="69" y="27"/>
                  </a:lnTo>
                  <a:lnTo>
                    <a:pt x="71" y="25"/>
                  </a:lnTo>
                  <a:lnTo>
                    <a:pt x="71" y="19"/>
                  </a:lnTo>
                  <a:lnTo>
                    <a:pt x="39" y="19"/>
                  </a:lnTo>
                  <a:lnTo>
                    <a:pt x="35" y="19"/>
                  </a:lnTo>
                  <a:lnTo>
                    <a:pt x="35" y="19"/>
                  </a:lnTo>
                  <a:lnTo>
                    <a:pt x="33" y="17"/>
                  </a:lnTo>
                  <a:lnTo>
                    <a:pt x="31" y="15"/>
                  </a:lnTo>
                  <a:lnTo>
                    <a:pt x="29" y="13"/>
                  </a:lnTo>
                  <a:lnTo>
                    <a:pt x="29" y="11"/>
                  </a:lnTo>
                  <a:lnTo>
                    <a:pt x="29" y="9"/>
                  </a:lnTo>
                  <a:lnTo>
                    <a:pt x="27" y="6"/>
                  </a:lnTo>
                  <a:lnTo>
                    <a:pt x="27" y="6"/>
                  </a:lnTo>
                  <a:lnTo>
                    <a:pt x="25" y="6"/>
                  </a:lnTo>
                  <a:lnTo>
                    <a:pt x="25" y="6"/>
                  </a:lnTo>
                  <a:lnTo>
                    <a:pt x="23" y="4"/>
                  </a:lnTo>
                  <a:lnTo>
                    <a:pt x="21" y="4"/>
                  </a:lnTo>
                  <a:lnTo>
                    <a:pt x="21" y="2"/>
                  </a:lnTo>
                  <a:lnTo>
                    <a:pt x="21" y="2"/>
                  </a:lnTo>
                  <a:lnTo>
                    <a:pt x="19" y="0"/>
                  </a:lnTo>
                  <a:lnTo>
                    <a:pt x="19" y="0"/>
                  </a:lnTo>
                  <a:lnTo>
                    <a:pt x="17" y="0"/>
                  </a:lnTo>
                  <a:lnTo>
                    <a:pt x="16" y="0"/>
                  </a:lnTo>
                  <a:lnTo>
                    <a:pt x="16" y="0"/>
                  </a:lnTo>
                  <a:lnTo>
                    <a:pt x="14" y="0"/>
                  </a:lnTo>
                  <a:lnTo>
                    <a:pt x="14" y="0"/>
                  </a:lnTo>
                  <a:lnTo>
                    <a:pt x="12" y="0"/>
                  </a:lnTo>
                  <a:lnTo>
                    <a:pt x="10" y="0"/>
                  </a:lnTo>
                  <a:lnTo>
                    <a:pt x="8" y="0"/>
                  </a:lnTo>
                  <a:lnTo>
                    <a:pt x="8" y="0"/>
                  </a:lnTo>
                  <a:lnTo>
                    <a:pt x="6" y="2"/>
                  </a:lnTo>
                  <a:lnTo>
                    <a:pt x="4" y="2"/>
                  </a:lnTo>
                  <a:lnTo>
                    <a:pt x="2" y="4"/>
                  </a:lnTo>
                  <a:lnTo>
                    <a:pt x="2" y="4"/>
                  </a:lnTo>
                  <a:lnTo>
                    <a:pt x="0" y="6"/>
                  </a:lnTo>
                  <a:lnTo>
                    <a:pt x="0" y="8"/>
                  </a:lnTo>
                  <a:lnTo>
                    <a:pt x="0" y="9"/>
                  </a:lnTo>
                  <a:lnTo>
                    <a:pt x="2" y="11"/>
                  </a:lnTo>
                  <a:lnTo>
                    <a:pt x="4" y="13"/>
                  </a:lnTo>
                  <a:lnTo>
                    <a:pt x="6" y="15"/>
                  </a:lnTo>
                  <a:lnTo>
                    <a:pt x="10" y="17"/>
                  </a:lnTo>
                  <a:lnTo>
                    <a:pt x="12" y="19"/>
                  </a:lnTo>
                  <a:lnTo>
                    <a:pt x="14" y="21"/>
                  </a:lnTo>
                  <a:lnTo>
                    <a:pt x="16" y="21"/>
                  </a:lnTo>
                  <a:lnTo>
                    <a:pt x="14" y="23"/>
                  </a:lnTo>
                  <a:lnTo>
                    <a:pt x="12" y="25"/>
                  </a:lnTo>
                  <a:lnTo>
                    <a:pt x="10" y="25"/>
                  </a:lnTo>
                  <a:lnTo>
                    <a:pt x="8" y="27"/>
                  </a:lnTo>
                  <a:lnTo>
                    <a:pt x="6" y="29"/>
                  </a:lnTo>
                  <a:lnTo>
                    <a:pt x="4" y="31"/>
                  </a:lnTo>
                  <a:lnTo>
                    <a:pt x="2" y="33"/>
                  </a:lnTo>
                  <a:lnTo>
                    <a:pt x="2" y="36"/>
                  </a:lnTo>
                  <a:lnTo>
                    <a:pt x="2" y="38"/>
                  </a:lnTo>
                  <a:lnTo>
                    <a:pt x="4" y="40"/>
                  </a:lnTo>
                  <a:lnTo>
                    <a:pt x="6" y="42"/>
                  </a:lnTo>
                  <a:lnTo>
                    <a:pt x="10" y="44"/>
                  </a:lnTo>
                  <a:lnTo>
                    <a:pt x="12" y="46"/>
                  </a:lnTo>
                  <a:lnTo>
                    <a:pt x="16" y="48"/>
                  </a:lnTo>
                  <a:lnTo>
                    <a:pt x="19" y="50"/>
                  </a:lnTo>
                  <a:lnTo>
                    <a:pt x="21" y="50"/>
                  </a:lnTo>
                  <a:lnTo>
                    <a:pt x="31" y="81"/>
                  </a:lnTo>
                  <a:lnTo>
                    <a:pt x="31" y="79"/>
                  </a:lnTo>
                  <a:lnTo>
                    <a:pt x="31" y="77"/>
                  </a:lnTo>
                  <a:lnTo>
                    <a:pt x="33" y="75"/>
                  </a:lnTo>
                  <a:lnTo>
                    <a:pt x="35" y="73"/>
                  </a:lnTo>
                  <a:lnTo>
                    <a:pt x="39" y="73"/>
                  </a:lnTo>
                  <a:lnTo>
                    <a:pt x="41" y="73"/>
                  </a:lnTo>
                  <a:lnTo>
                    <a:pt x="44" y="71"/>
                  </a:lnTo>
                  <a:lnTo>
                    <a:pt x="48" y="71"/>
                  </a:lnTo>
                  <a:lnTo>
                    <a:pt x="48" y="71"/>
                  </a:lnTo>
                  <a:lnTo>
                    <a:pt x="48" y="69"/>
                  </a:lnTo>
                  <a:lnTo>
                    <a:pt x="48" y="69"/>
                  </a:lnTo>
                  <a:lnTo>
                    <a:pt x="48" y="67"/>
                  </a:lnTo>
                  <a:lnTo>
                    <a:pt x="48" y="65"/>
                  </a:lnTo>
                  <a:lnTo>
                    <a:pt x="48" y="65"/>
                  </a:lnTo>
                  <a:lnTo>
                    <a:pt x="48" y="63"/>
                  </a:lnTo>
                  <a:lnTo>
                    <a:pt x="48" y="63"/>
                  </a:lnTo>
                  <a:lnTo>
                    <a:pt x="48" y="63"/>
                  </a:lnTo>
                  <a:lnTo>
                    <a:pt x="50" y="63"/>
                  </a:lnTo>
                  <a:lnTo>
                    <a:pt x="52" y="63"/>
                  </a:lnTo>
                  <a:lnTo>
                    <a:pt x="54" y="63"/>
                  </a:lnTo>
                  <a:lnTo>
                    <a:pt x="56" y="63"/>
                  </a:lnTo>
                  <a:lnTo>
                    <a:pt x="56" y="63"/>
                  </a:lnTo>
                  <a:lnTo>
                    <a:pt x="58" y="63"/>
                  </a:lnTo>
                  <a:lnTo>
                    <a:pt x="60" y="63"/>
                  </a:lnTo>
                  <a:lnTo>
                    <a:pt x="60" y="67"/>
                  </a:lnTo>
                  <a:lnTo>
                    <a:pt x="62" y="71"/>
                  </a:lnTo>
                  <a:lnTo>
                    <a:pt x="62" y="75"/>
                  </a:lnTo>
                  <a:lnTo>
                    <a:pt x="64" y="79"/>
                  </a:lnTo>
                  <a:lnTo>
                    <a:pt x="65" y="82"/>
                  </a:lnTo>
                  <a:lnTo>
                    <a:pt x="67" y="88"/>
                  </a:lnTo>
                  <a:lnTo>
                    <a:pt x="71" y="92"/>
                  </a:lnTo>
                  <a:lnTo>
                    <a:pt x="73" y="96"/>
                  </a:lnTo>
                  <a:lnTo>
                    <a:pt x="77" y="94"/>
                  </a:lnTo>
                  <a:lnTo>
                    <a:pt x="79" y="92"/>
                  </a:lnTo>
                  <a:lnTo>
                    <a:pt x="81" y="88"/>
                  </a:lnTo>
                  <a:lnTo>
                    <a:pt x="83" y="84"/>
                  </a:lnTo>
                  <a:lnTo>
                    <a:pt x="83" y="81"/>
                  </a:lnTo>
                  <a:lnTo>
                    <a:pt x="83" y="77"/>
                  </a:lnTo>
                  <a:lnTo>
                    <a:pt x="85" y="73"/>
                  </a:lnTo>
                  <a:lnTo>
                    <a:pt x="85" y="69"/>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77" name="Freeform 331"/>
            <p:cNvSpPr>
              <a:spLocks/>
            </p:cNvSpPr>
            <p:nvPr/>
          </p:nvSpPr>
          <p:spPr bwMode="auto">
            <a:xfrm>
              <a:off x="4322" y="2253"/>
              <a:ext cx="83" cy="79"/>
            </a:xfrm>
            <a:custGeom>
              <a:avLst/>
              <a:gdLst>
                <a:gd name="T0" fmla="*/ 40 w 83"/>
                <a:gd name="T1" fmla="*/ 2 h 73"/>
                <a:gd name="T2" fmla="*/ 46 w 83"/>
                <a:gd name="T3" fmla="*/ 4 h 73"/>
                <a:gd name="T4" fmla="*/ 50 w 83"/>
                <a:gd name="T5" fmla="*/ 6 h 73"/>
                <a:gd name="T6" fmla="*/ 54 w 83"/>
                <a:gd name="T7" fmla="*/ 8 h 73"/>
                <a:gd name="T8" fmla="*/ 58 w 83"/>
                <a:gd name="T9" fmla="*/ 6 h 73"/>
                <a:gd name="T10" fmla="*/ 62 w 83"/>
                <a:gd name="T11" fmla="*/ 0 h 73"/>
                <a:gd name="T12" fmla="*/ 67 w 83"/>
                <a:gd name="T13" fmla="*/ 0 h 73"/>
                <a:gd name="T14" fmla="*/ 73 w 83"/>
                <a:gd name="T15" fmla="*/ 0 h 73"/>
                <a:gd name="T16" fmla="*/ 83 w 83"/>
                <a:gd name="T17" fmla="*/ 23 h 73"/>
                <a:gd name="T18" fmla="*/ 75 w 83"/>
                <a:gd name="T19" fmla="*/ 31 h 73"/>
                <a:gd name="T20" fmla="*/ 67 w 83"/>
                <a:gd name="T21" fmla="*/ 40 h 73"/>
                <a:gd name="T22" fmla="*/ 60 w 83"/>
                <a:gd name="T23" fmla="*/ 52 h 73"/>
                <a:gd name="T24" fmla="*/ 58 w 83"/>
                <a:gd name="T25" fmla="*/ 61 h 73"/>
                <a:gd name="T26" fmla="*/ 52 w 83"/>
                <a:gd name="T27" fmla="*/ 65 h 73"/>
                <a:gd name="T28" fmla="*/ 48 w 83"/>
                <a:gd name="T29" fmla="*/ 67 h 73"/>
                <a:gd name="T30" fmla="*/ 44 w 83"/>
                <a:gd name="T31" fmla="*/ 71 h 73"/>
                <a:gd name="T32" fmla="*/ 39 w 83"/>
                <a:gd name="T33" fmla="*/ 73 h 73"/>
                <a:gd name="T34" fmla="*/ 29 w 83"/>
                <a:gd name="T35" fmla="*/ 73 h 73"/>
                <a:gd name="T36" fmla="*/ 21 w 83"/>
                <a:gd name="T37" fmla="*/ 69 h 73"/>
                <a:gd name="T38" fmla="*/ 16 w 83"/>
                <a:gd name="T39" fmla="*/ 65 h 73"/>
                <a:gd name="T40" fmla="*/ 12 w 83"/>
                <a:gd name="T41" fmla="*/ 59 h 73"/>
                <a:gd name="T42" fmla="*/ 12 w 83"/>
                <a:gd name="T43" fmla="*/ 59 h 73"/>
                <a:gd name="T44" fmla="*/ 12 w 83"/>
                <a:gd name="T45" fmla="*/ 58 h 73"/>
                <a:gd name="T46" fmla="*/ 14 w 83"/>
                <a:gd name="T47" fmla="*/ 54 h 73"/>
                <a:gd name="T48" fmla="*/ 14 w 83"/>
                <a:gd name="T49" fmla="*/ 52 h 73"/>
                <a:gd name="T50" fmla="*/ 12 w 83"/>
                <a:gd name="T51" fmla="*/ 42 h 73"/>
                <a:gd name="T52" fmla="*/ 8 w 83"/>
                <a:gd name="T53" fmla="*/ 34 h 73"/>
                <a:gd name="T54" fmla="*/ 2 w 83"/>
                <a:gd name="T55" fmla="*/ 25 h 73"/>
                <a:gd name="T56" fmla="*/ 0 w 83"/>
                <a:gd name="T57" fmla="*/ 15 h 73"/>
                <a:gd name="T58" fmla="*/ 2 w 83"/>
                <a:gd name="T59" fmla="*/ 10 h 73"/>
                <a:gd name="T60" fmla="*/ 8 w 83"/>
                <a:gd name="T61" fmla="*/ 6 h 73"/>
                <a:gd name="T62" fmla="*/ 16 w 83"/>
                <a:gd name="T63" fmla="*/ 4 h 73"/>
                <a:gd name="T64" fmla="*/ 19 w 83"/>
                <a:gd name="T65" fmla="*/ 4 h 73"/>
                <a:gd name="T66" fmla="*/ 23 w 83"/>
                <a:gd name="T67" fmla="*/ 4 h 73"/>
                <a:gd name="T68" fmla="*/ 27 w 83"/>
                <a:gd name="T69" fmla="*/ 2 h 73"/>
                <a:gd name="T70" fmla="*/ 33 w 83"/>
                <a:gd name="T71" fmla="*/ 2 h 73"/>
                <a:gd name="T72" fmla="*/ 39 w 83"/>
                <a:gd name="T73" fmla="*/ 2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3" h="73">
                  <a:moveTo>
                    <a:pt x="39" y="2"/>
                  </a:moveTo>
                  <a:lnTo>
                    <a:pt x="40" y="2"/>
                  </a:lnTo>
                  <a:lnTo>
                    <a:pt x="42" y="4"/>
                  </a:lnTo>
                  <a:lnTo>
                    <a:pt x="46" y="4"/>
                  </a:lnTo>
                  <a:lnTo>
                    <a:pt x="48" y="6"/>
                  </a:lnTo>
                  <a:lnTo>
                    <a:pt x="50" y="6"/>
                  </a:lnTo>
                  <a:lnTo>
                    <a:pt x="52" y="8"/>
                  </a:lnTo>
                  <a:lnTo>
                    <a:pt x="54" y="8"/>
                  </a:lnTo>
                  <a:lnTo>
                    <a:pt x="56" y="10"/>
                  </a:lnTo>
                  <a:lnTo>
                    <a:pt x="58" y="6"/>
                  </a:lnTo>
                  <a:lnTo>
                    <a:pt x="60" y="2"/>
                  </a:lnTo>
                  <a:lnTo>
                    <a:pt x="62" y="0"/>
                  </a:lnTo>
                  <a:lnTo>
                    <a:pt x="64" y="0"/>
                  </a:lnTo>
                  <a:lnTo>
                    <a:pt x="67" y="0"/>
                  </a:lnTo>
                  <a:lnTo>
                    <a:pt x="69" y="0"/>
                  </a:lnTo>
                  <a:lnTo>
                    <a:pt x="73" y="0"/>
                  </a:lnTo>
                  <a:lnTo>
                    <a:pt x="77" y="0"/>
                  </a:lnTo>
                  <a:lnTo>
                    <a:pt x="83" y="23"/>
                  </a:lnTo>
                  <a:lnTo>
                    <a:pt x="79" y="27"/>
                  </a:lnTo>
                  <a:lnTo>
                    <a:pt x="75" y="31"/>
                  </a:lnTo>
                  <a:lnTo>
                    <a:pt x="71" y="34"/>
                  </a:lnTo>
                  <a:lnTo>
                    <a:pt x="67" y="40"/>
                  </a:lnTo>
                  <a:lnTo>
                    <a:pt x="64" y="46"/>
                  </a:lnTo>
                  <a:lnTo>
                    <a:pt x="60" y="52"/>
                  </a:lnTo>
                  <a:lnTo>
                    <a:pt x="58" y="58"/>
                  </a:lnTo>
                  <a:lnTo>
                    <a:pt x="58" y="61"/>
                  </a:lnTo>
                  <a:lnTo>
                    <a:pt x="54" y="63"/>
                  </a:lnTo>
                  <a:lnTo>
                    <a:pt x="52" y="65"/>
                  </a:lnTo>
                  <a:lnTo>
                    <a:pt x="50" y="65"/>
                  </a:lnTo>
                  <a:lnTo>
                    <a:pt x="48" y="67"/>
                  </a:lnTo>
                  <a:lnTo>
                    <a:pt x="46" y="69"/>
                  </a:lnTo>
                  <a:lnTo>
                    <a:pt x="44" y="71"/>
                  </a:lnTo>
                  <a:lnTo>
                    <a:pt x="40" y="73"/>
                  </a:lnTo>
                  <a:lnTo>
                    <a:pt x="39" y="73"/>
                  </a:lnTo>
                  <a:lnTo>
                    <a:pt x="33" y="73"/>
                  </a:lnTo>
                  <a:lnTo>
                    <a:pt x="29" y="73"/>
                  </a:lnTo>
                  <a:lnTo>
                    <a:pt x="25" y="71"/>
                  </a:lnTo>
                  <a:lnTo>
                    <a:pt x="21" y="69"/>
                  </a:lnTo>
                  <a:lnTo>
                    <a:pt x="17" y="67"/>
                  </a:lnTo>
                  <a:lnTo>
                    <a:pt x="16" y="65"/>
                  </a:lnTo>
                  <a:lnTo>
                    <a:pt x="14" y="63"/>
                  </a:lnTo>
                  <a:lnTo>
                    <a:pt x="12" y="59"/>
                  </a:lnTo>
                  <a:lnTo>
                    <a:pt x="12" y="59"/>
                  </a:lnTo>
                  <a:lnTo>
                    <a:pt x="12" y="59"/>
                  </a:lnTo>
                  <a:lnTo>
                    <a:pt x="12" y="58"/>
                  </a:lnTo>
                  <a:lnTo>
                    <a:pt x="12" y="58"/>
                  </a:lnTo>
                  <a:lnTo>
                    <a:pt x="14" y="56"/>
                  </a:lnTo>
                  <a:lnTo>
                    <a:pt x="14" y="54"/>
                  </a:lnTo>
                  <a:lnTo>
                    <a:pt x="14" y="54"/>
                  </a:lnTo>
                  <a:lnTo>
                    <a:pt x="14" y="52"/>
                  </a:lnTo>
                  <a:lnTo>
                    <a:pt x="14" y="46"/>
                  </a:lnTo>
                  <a:lnTo>
                    <a:pt x="12" y="42"/>
                  </a:lnTo>
                  <a:lnTo>
                    <a:pt x="10" y="38"/>
                  </a:lnTo>
                  <a:lnTo>
                    <a:pt x="8" y="34"/>
                  </a:lnTo>
                  <a:lnTo>
                    <a:pt x="4" y="29"/>
                  </a:lnTo>
                  <a:lnTo>
                    <a:pt x="2" y="25"/>
                  </a:lnTo>
                  <a:lnTo>
                    <a:pt x="0" y="21"/>
                  </a:lnTo>
                  <a:lnTo>
                    <a:pt x="0" y="15"/>
                  </a:lnTo>
                  <a:lnTo>
                    <a:pt x="0" y="11"/>
                  </a:lnTo>
                  <a:lnTo>
                    <a:pt x="2" y="10"/>
                  </a:lnTo>
                  <a:lnTo>
                    <a:pt x="6" y="8"/>
                  </a:lnTo>
                  <a:lnTo>
                    <a:pt x="8" y="6"/>
                  </a:lnTo>
                  <a:lnTo>
                    <a:pt x="12" y="4"/>
                  </a:lnTo>
                  <a:lnTo>
                    <a:pt x="16" y="4"/>
                  </a:lnTo>
                  <a:lnTo>
                    <a:pt x="17" y="4"/>
                  </a:lnTo>
                  <a:lnTo>
                    <a:pt x="19" y="4"/>
                  </a:lnTo>
                  <a:lnTo>
                    <a:pt x="21" y="4"/>
                  </a:lnTo>
                  <a:lnTo>
                    <a:pt x="23" y="4"/>
                  </a:lnTo>
                  <a:lnTo>
                    <a:pt x="25" y="2"/>
                  </a:lnTo>
                  <a:lnTo>
                    <a:pt x="27" y="2"/>
                  </a:lnTo>
                  <a:lnTo>
                    <a:pt x="29" y="2"/>
                  </a:lnTo>
                  <a:lnTo>
                    <a:pt x="33" y="2"/>
                  </a:lnTo>
                  <a:lnTo>
                    <a:pt x="35" y="2"/>
                  </a:lnTo>
                  <a:lnTo>
                    <a:pt x="39" y="2"/>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78" name="Freeform 332"/>
            <p:cNvSpPr>
              <a:spLocks/>
            </p:cNvSpPr>
            <p:nvPr/>
          </p:nvSpPr>
          <p:spPr bwMode="auto">
            <a:xfrm>
              <a:off x="4579" y="1770"/>
              <a:ext cx="58" cy="79"/>
            </a:xfrm>
            <a:custGeom>
              <a:avLst/>
              <a:gdLst>
                <a:gd name="T0" fmla="*/ 4 w 58"/>
                <a:gd name="T1" fmla="*/ 16 h 73"/>
                <a:gd name="T2" fmla="*/ 8 w 58"/>
                <a:gd name="T3" fmla="*/ 10 h 73"/>
                <a:gd name="T4" fmla="*/ 10 w 58"/>
                <a:gd name="T5" fmla="*/ 8 h 73"/>
                <a:gd name="T6" fmla="*/ 14 w 58"/>
                <a:gd name="T7" fmla="*/ 4 h 73"/>
                <a:gd name="T8" fmla="*/ 16 w 58"/>
                <a:gd name="T9" fmla="*/ 2 h 73"/>
                <a:gd name="T10" fmla="*/ 20 w 58"/>
                <a:gd name="T11" fmla="*/ 0 h 73"/>
                <a:gd name="T12" fmla="*/ 21 w 58"/>
                <a:gd name="T13" fmla="*/ 0 h 73"/>
                <a:gd name="T14" fmla="*/ 23 w 58"/>
                <a:gd name="T15" fmla="*/ 0 h 73"/>
                <a:gd name="T16" fmla="*/ 23 w 58"/>
                <a:gd name="T17" fmla="*/ 0 h 73"/>
                <a:gd name="T18" fmla="*/ 27 w 58"/>
                <a:gd name="T19" fmla="*/ 4 h 73"/>
                <a:gd name="T20" fmla="*/ 29 w 58"/>
                <a:gd name="T21" fmla="*/ 8 h 73"/>
                <a:gd name="T22" fmla="*/ 33 w 58"/>
                <a:gd name="T23" fmla="*/ 10 h 73"/>
                <a:gd name="T24" fmla="*/ 35 w 58"/>
                <a:gd name="T25" fmla="*/ 14 h 73"/>
                <a:gd name="T26" fmla="*/ 39 w 58"/>
                <a:gd name="T27" fmla="*/ 18 h 73"/>
                <a:gd name="T28" fmla="*/ 43 w 58"/>
                <a:gd name="T29" fmla="*/ 20 h 73"/>
                <a:gd name="T30" fmla="*/ 46 w 58"/>
                <a:gd name="T31" fmla="*/ 22 h 73"/>
                <a:gd name="T32" fmla="*/ 50 w 58"/>
                <a:gd name="T33" fmla="*/ 22 h 73"/>
                <a:gd name="T34" fmla="*/ 50 w 58"/>
                <a:gd name="T35" fmla="*/ 25 h 73"/>
                <a:gd name="T36" fmla="*/ 52 w 58"/>
                <a:gd name="T37" fmla="*/ 29 h 73"/>
                <a:gd name="T38" fmla="*/ 52 w 58"/>
                <a:gd name="T39" fmla="*/ 33 h 73"/>
                <a:gd name="T40" fmla="*/ 54 w 58"/>
                <a:gd name="T41" fmla="*/ 39 h 73"/>
                <a:gd name="T42" fmla="*/ 56 w 58"/>
                <a:gd name="T43" fmla="*/ 43 h 73"/>
                <a:gd name="T44" fmla="*/ 56 w 58"/>
                <a:gd name="T45" fmla="*/ 47 h 73"/>
                <a:gd name="T46" fmla="*/ 58 w 58"/>
                <a:gd name="T47" fmla="*/ 50 h 73"/>
                <a:gd name="T48" fmla="*/ 58 w 58"/>
                <a:gd name="T49" fmla="*/ 54 h 73"/>
                <a:gd name="T50" fmla="*/ 56 w 58"/>
                <a:gd name="T51" fmla="*/ 62 h 73"/>
                <a:gd name="T52" fmla="*/ 54 w 58"/>
                <a:gd name="T53" fmla="*/ 66 h 73"/>
                <a:gd name="T54" fmla="*/ 50 w 58"/>
                <a:gd name="T55" fmla="*/ 68 h 73"/>
                <a:gd name="T56" fmla="*/ 44 w 58"/>
                <a:gd name="T57" fmla="*/ 68 h 73"/>
                <a:gd name="T58" fmla="*/ 39 w 58"/>
                <a:gd name="T59" fmla="*/ 68 h 73"/>
                <a:gd name="T60" fmla="*/ 35 w 58"/>
                <a:gd name="T61" fmla="*/ 68 h 73"/>
                <a:gd name="T62" fmla="*/ 31 w 58"/>
                <a:gd name="T63" fmla="*/ 70 h 73"/>
                <a:gd name="T64" fmla="*/ 29 w 58"/>
                <a:gd name="T65" fmla="*/ 73 h 73"/>
                <a:gd name="T66" fmla="*/ 25 w 58"/>
                <a:gd name="T67" fmla="*/ 73 h 73"/>
                <a:gd name="T68" fmla="*/ 23 w 58"/>
                <a:gd name="T69" fmla="*/ 71 h 73"/>
                <a:gd name="T70" fmla="*/ 21 w 58"/>
                <a:gd name="T71" fmla="*/ 68 h 73"/>
                <a:gd name="T72" fmla="*/ 21 w 58"/>
                <a:gd name="T73" fmla="*/ 64 h 73"/>
                <a:gd name="T74" fmla="*/ 21 w 58"/>
                <a:gd name="T75" fmla="*/ 58 h 73"/>
                <a:gd name="T76" fmla="*/ 21 w 58"/>
                <a:gd name="T77" fmla="*/ 54 h 73"/>
                <a:gd name="T78" fmla="*/ 21 w 58"/>
                <a:gd name="T79" fmla="*/ 48 h 73"/>
                <a:gd name="T80" fmla="*/ 20 w 58"/>
                <a:gd name="T81" fmla="*/ 45 h 73"/>
                <a:gd name="T82" fmla="*/ 18 w 58"/>
                <a:gd name="T83" fmla="*/ 43 h 73"/>
                <a:gd name="T84" fmla="*/ 14 w 58"/>
                <a:gd name="T85" fmla="*/ 39 h 73"/>
                <a:gd name="T86" fmla="*/ 12 w 58"/>
                <a:gd name="T87" fmla="*/ 39 h 73"/>
                <a:gd name="T88" fmla="*/ 8 w 58"/>
                <a:gd name="T89" fmla="*/ 37 h 73"/>
                <a:gd name="T90" fmla="*/ 6 w 58"/>
                <a:gd name="T91" fmla="*/ 35 h 73"/>
                <a:gd name="T92" fmla="*/ 2 w 58"/>
                <a:gd name="T93" fmla="*/ 35 h 73"/>
                <a:gd name="T94" fmla="*/ 0 w 58"/>
                <a:gd name="T95" fmla="*/ 33 h 73"/>
                <a:gd name="T96" fmla="*/ 0 w 58"/>
                <a:gd name="T97" fmla="*/ 29 h 73"/>
                <a:gd name="T98" fmla="*/ 0 w 58"/>
                <a:gd name="T99" fmla="*/ 27 h 73"/>
                <a:gd name="T100" fmla="*/ 0 w 58"/>
                <a:gd name="T101" fmla="*/ 25 h 73"/>
                <a:gd name="T102" fmla="*/ 2 w 58"/>
                <a:gd name="T103" fmla="*/ 25 h 73"/>
                <a:gd name="T104" fmla="*/ 2 w 58"/>
                <a:gd name="T105" fmla="*/ 23 h 73"/>
                <a:gd name="T106" fmla="*/ 4 w 58"/>
                <a:gd name="T107" fmla="*/ 22 h 73"/>
                <a:gd name="T108" fmla="*/ 4 w 58"/>
                <a:gd name="T109" fmla="*/ 20 h 73"/>
                <a:gd name="T110" fmla="*/ 4 w 58"/>
                <a:gd name="T111" fmla="*/ 18 h 73"/>
                <a:gd name="T112" fmla="*/ 4 w 58"/>
                <a:gd name="T113" fmla="*/ 16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8" h="73">
                  <a:moveTo>
                    <a:pt x="4" y="16"/>
                  </a:moveTo>
                  <a:lnTo>
                    <a:pt x="8" y="10"/>
                  </a:lnTo>
                  <a:lnTo>
                    <a:pt x="10" y="8"/>
                  </a:lnTo>
                  <a:lnTo>
                    <a:pt x="14" y="4"/>
                  </a:lnTo>
                  <a:lnTo>
                    <a:pt x="16" y="2"/>
                  </a:lnTo>
                  <a:lnTo>
                    <a:pt x="20" y="0"/>
                  </a:lnTo>
                  <a:lnTo>
                    <a:pt x="21" y="0"/>
                  </a:lnTo>
                  <a:lnTo>
                    <a:pt x="23" y="0"/>
                  </a:lnTo>
                  <a:lnTo>
                    <a:pt x="23" y="0"/>
                  </a:lnTo>
                  <a:lnTo>
                    <a:pt x="27" y="4"/>
                  </a:lnTo>
                  <a:lnTo>
                    <a:pt x="29" y="8"/>
                  </a:lnTo>
                  <a:lnTo>
                    <a:pt x="33" y="10"/>
                  </a:lnTo>
                  <a:lnTo>
                    <a:pt x="35" y="14"/>
                  </a:lnTo>
                  <a:lnTo>
                    <a:pt x="39" y="18"/>
                  </a:lnTo>
                  <a:lnTo>
                    <a:pt x="43" y="20"/>
                  </a:lnTo>
                  <a:lnTo>
                    <a:pt x="46" y="22"/>
                  </a:lnTo>
                  <a:lnTo>
                    <a:pt x="50" y="22"/>
                  </a:lnTo>
                  <a:lnTo>
                    <a:pt x="50" y="25"/>
                  </a:lnTo>
                  <a:lnTo>
                    <a:pt x="52" y="29"/>
                  </a:lnTo>
                  <a:lnTo>
                    <a:pt x="52" y="33"/>
                  </a:lnTo>
                  <a:lnTo>
                    <a:pt x="54" y="39"/>
                  </a:lnTo>
                  <a:lnTo>
                    <a:pt x="56" y="43"/>
                  </a:lnTo>
                  <a:lnTo>
                    <a:pt x="56" y="47"/>
                  </a:lnTo>
                  <a:lnTo>
                    <a:pt x="58" y="50"/>
                  </a:lnTo>
                  <a:lnTo>
                    <a:pt x="58" y="54"/>
                  </a:lnTo>
                  <a:lnTo>
                    <a:pt x="56" y="62"/>
                  </a:lnTo>
                  <a:lnTo>
                    <a:pt x="54" y="66"/>
                  </a:lnTo>
                  <a:lnTo>
                    <a:pt x="50" y="68"/>
                  </a:lnTo>
                  <a:lnTo>
                    <a:pt x="44" y="68"/>
                  </a:lnTo>
                  <a:lnTo>
                    <a:pt x="39" y="68"/>
                  </a:lnTo>
                  <a:lnTo>
                    <a:pt x="35" y="68"/>
                  </a:lnTo>
                  <a:lnTo>
                    <a:pt x="31" y="70"/>
                  </a:lnTo>
                  <a:lnTo>
                    <a:pt x="29" y="73"/>
                  </a:lnTo>
                  <a:lnTo>
                    <a:pt x="25" y="73"/>
                  </a:lnTo>
                  <a:lnTo>
                    <a:pt x="23" y="71"/>
                  </a:lnTo>
                  <a:lnTo>
                    <a:pt x="21" y="68"/>
                  </a:lnTo>
                  <a:lnTo>
                    <a:pt x="21" y="64"/>
                  </a:lnTo>
                  <a:lnTo>
                    <a:pt x="21" y="58"/>
                  </a:lnTo>
                  <a:lnTo>
                    <a:pt x="21" y="54"/>
                  </a:lnTo>
                  <a:lnTo>
                    <a:pt x="21" y="48"/>
                  </a:lnTo>
                  <a:lnTo>
                    <a:pt x="20" y="45"/>
                  </a:lnTo>
                  <a:lnTo>
                    <a:pt x="18" y="43"/>
                  </a:lnTo>
                  <a:lnTo>
                    <a:pt x="14" y="39"/>
                  </a:lnTo>
                  <a:lnTo>
                    <a:pt x="12" y="39"/>
                  </a:lnTo>
                  <a:lnTo>
                    <a:pt x="8" y="37"/>
                  </a:lnTo>
                  <a:lnTo>
                    <a:pt x="6" y="35"/>
                  </a:lnTo>
                  <a:lnTo>
                    <a:pt x="2" y="35"/>
                  </a:lnTo>
                  <a:lnTo>
                    <a:pt x="0" y="33"/>
                  </a:lnTo>
                  <a:lnTo>
                    <a:pt x="0" y="29"/>
                  </a:lnTo>
                  <a:lnTo>
                    <a:pt x="0" y="27"/>
                  </a:lnTo>
                  <a:lnTo>
                    <a:pt x="0" y="25"/>
                  </a:lnTo>
                  <a:lnTo>
                    <a:pt x="2" y="25"/>
                  </a:lnTo>
                  <a:lnTo>
                    <a:pt x="2" y="23"/>
                  </a:lnTo>
                  <a:lnTo>
                    <a:pt x="4" y="22"/>
                  </a:lnTo>
                  <a:lnTo>
                    <a:pt x="4" y="20"/>
                  </a:lnTo>
                  <a:lnTo>
                    <a:pt x="4" y="18"/>
                  </a:lnTo>
                  <a:lnTo>
                    <a:pt x="4" y="16"/>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79" name="Freeform 333"/>
            <p:cNvSpPr>
              <a:spLocks/>
            </p:cNvSpPr>
            <p:nvPr/>
          </p:nvSpPr>
          <p:spPr bwMode="auto">
            <a:xfrm>
              <a:off x="4451" y="2389"/>
              <a:ext cx="142" cy="135"/>
            </a:xfrm>
            <a:custGeom>
              <a:avLst/>
              <a:gdLst>
                <a:gd name="T0" fmla="*/ 124 w 142"/>
                <a:gd name="T1" fmla="*/ 61 h 124"/>
                <a:gd name="T2" fmla="*/ 115 w 142"/>
                <a:gd name="T3" fmla="*/ 59 h 124"/>
                <a:gd name="T4" fmla="*/ 109 w 142"/>
                <a:gd name="T5" fmla="*/ 59 h 124"/>
                <a:gd name="T6" fmla="*/ 103 w 142"/>
                <a:gd name="T7" fmla="*/ 61 h 124"/>
                <a:gd name="T8" fmla="*/ 100 w 142"/>
                <a:gd name="T9" fmla="*/ 65 h 124"/>
                <a:gd name="T10" fmla="*/ 100 w 142"/>
                <a:gd name="T11" fmla="*/ 73 h 124"/>
                <a:gd name="T12" fmla="*/ 94 w 142"/>
                <a:gd name="T13" fmla="*/ 88 h 124"/>
                <a:gd name="T14" fmla="*/ 84 w 142"/>
                <a:gd name="T15" fmla="*/ 103 h 124"/>
                <a:gd name="T16" fmla="*/ 78 w 142"/>
                <a:gd name="T17" fmla="*/ 109 h 124"/>
                <a:gd name="T18" fmla="*/ 73 w 142"/>
                <a:gd name="T19" fmla="*/ 111 h 124"/>
                <a:gd name="T20" fmla="*/ 69 w 142"/>
                <a:gd name="T21" fmla="*/ 115 h 124"/>
                <a:gd name="T22" fmla="*/ 61 w 142"/>
                <a:gd name="T23" fmla="*/ 113 h 124"/>
                <a:gd name="T24" fmla="*/ 53 w 142"/>
                <a:gd name="T25" fmla="*/ 113 h 124"/>
                <a:gd name="T26" fmla="*/ 44 w 142"/>
                <a:gd name="T27" fmla="*/ 111 h 124"/>
                <a:gd name="T28" fmla="*/ 38 w 142"/>
                <a:gd name="T29" fmla="*/ 119 h 124"/>
                <a:gd name="T30" fmla="*/ 27 w 142"/>
                <a:gd name="T31" fmla="*/ 124 h 124"/>
                <a:gd name="T32" fmla="*/ 15 w 142"/>
                <a:gd name="T33" fmla="*/ 124 h 124"/>
                <a:gd name="T34" fmla="*/ 6 w 142"/>
                <a:gd name="T35" fmla="*/ 117 h 124"/>
                <a:gd name="T36" fmla="*/ 0 w 142"/>
                <a:gd name="T37" fmla="*/ 105 h 124"/>
                <a:gd name="T38" fmla="*/ 2 w 142"/>
                <a:gd name="T39" fmla="*/ 103 h 124"/>
                <a:gd name="T40" fmla="*/ 6 w 142"/>
                <a:gd name="T41" fmla="*/ 105 h 124"/>
                <a:gd name="T42" fmla="*/ 13 w 142"/>
                <a:gd name="T43" fmla="*/ 107 h 124"/>
                <a:gd name="T44" fmla="*/ 13 w 142"/>
                <a:gd name="T45" fmla="*/ 100 h 124"/>
                <a:gd name="T46" fmla="*/ 17 w 142"/>
                <a:gd name="T47" fmla="*/ 94 h 124"/>
                <a:gd name="T48" fmla="*/ 23 w 142"/>
                <a:gd name="T49" fmla="*/ 86 h 124"/>
                <a:gd name="T50" fmla="*/ 42 w 142"/>
                <a:gd name="T51" fmla="*/ 75 h 124"/>
                <a:gd name="T52" fmla="*/ 59 w 142"/>
                <a:gd name="T53" fmla="*/ 63 h 124"/>
                <a:gd name="T54" fmla="*/ 63 w 142"/>
                <a:gd name="T55" fmla="*/ 53 h 124"/>
                <a:gd name="T56" fmla="*/ 65 w 142"/>
                <a:gd name="T57" fmla="*/ 48 h 124"/>
                <a:gd name="T58" fmla="*/ 63 w 142"/>
                <a:gd name="T59" fmla="*/ 46 h 124"/>
                <a:gd name="T60" fmla="*/ 63 w 142"/>
                <a:gd name="T61" fmla="*/ 48 h 124"/>
                <a:gd name="T62" fmla="*/ 65 w 142"/>
                <a:gd name="T63" fmla="*/ 46 h 124"/>
                <a:gd name="T64" fmla="*/ 65 w 142"/>
                <a:gd name="T65" fmla="*/ 46 h 124"/>
                <a:gd name="T66" fmla="*/ 67 w 142"/>
                <a:gd name="T67" fmla="*/ 55 h 124"/>
                <a:gd name="T68" fmla="*/ 78 w 142"/>
                <a:gd name="T69" fmla="*/ 63 h 124"/>
                <a:gd name="T70" fmla="*/ 90 w 142"/>
                <a:gd name="T71" fmla="*/ 63 h 124"/>
                <a:gd name="T72" fmla="*/ 92 w 142"/>
                <a:gd name="T73" fmla="*/ 55 h 124"/>
                <a:gd name="T74" fmla="*/ 84 w 142"/>
                <a:gd name="T75" fmla="*/ 42 h 124"/>
                <a:gd name="T76" fmla="*/ 94 w 142"/>
                <a:gd name="T77" fmla="*/ 27 h 124"/>
                <a:gd name="T78" fmla="*/ 101 w 142"/>
                <a:gd name="T79" fmla="*/ 7 h 124"/>
                <a:gd name="T80" fmla="*/ 113 w 142"/>
                <a:gd name="T81" fmla="*/ 9 h 124"/>
                <a:gd name="T82" fmla="*/ 124 w 142"/>
                <a:gd name="T83" fmla="*/ 25 h 124"/>
                <a:gd name="T84" fmla="*/ 140 w 142"/>
                <a:gd name="T85" fmla="*/ 38 h 124"/>
                <a:gd name="T86" fmla="*/ 138 w 142"/>
                <a:gd name="T87" fmla="*/ 46 h 124"/>
                <a:gd name="T88" fmla="*/ 134 w 142"/>
                <a:gd name="T89" fmla="*/ 48 h 124"/>
                <a:gd name="T90" fmla="*/ 130 w 142"/>
                <a:gd name="T91" fmla="*/ 50 h 124"/>
                <a:gd name="T92" fmla="*/ 130 w 142"/>
                <a:gd name="T93" fmla="*/ 53 h 124"/>
                <a:gd name="T94" fmla="*/ 126 w 142"/>
                <a:gd name="T95" fmla="*/ 59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42" h="124">
                  <a:moveTo>
                    <a:pt x="126" y="61"/>
                  </a:moveTo>
                  <a:lnTo>
                    <a:pt x="126" y="61"/>
                  </a:lnTo>
                  <a:lnTo>
                    <a:pt x="124" y="61"/>
                  </a:lnTo>
                  <a:lnTo>
                    <a:pt x="121" y="59"/>
                  </a:lnTo>
                  <a:lnTo>
                    <a:pt x="119" y="59"/>
                  </a:lnTo>
                  <a:lnTo>
                    <a:pt x="115" y="59"/>
                  </a:lnTo>
                  <a:lnTo>
                    <a:pt x="113" y="59"/>
                  </a:lnTo>
                  <a:lnTo>
                    <a:pt x="111" y="59"/>
                  </a:lnTo>
                  <a:lnTo>
                    <a:pt x="109" y="59"/>
                  </a:lnTo>
                  <a:lnTo>
                    <a:pt x="107" y="59"/>
                  </a:lnTo>
                  <a:lnTo>
                    <a:pt x="105" y="59"/>
                  </a:lnTo>
                  <a:lnTo>
                    <a:pt x="103" y="61"/>
                  </a:lnTo>
                  <a:lnTo>
                    <a:pt x="103" y="63"/>
                  </a:lnTo>
                  <a:lnTo>
                    <a:pt x="101" y="63"/>
                  </a:lnTo>
                  <a:lnTo>
                    <a:pt x="100" y="65"/>
                  </a:lnTo>
                  <a:lnTo>
                    <a:pt x="100" y="67"/>
                  </a:lnTo>
                  <a:lnTo>
                    <a:pt x="100" y="69"/>
                  </a:lnTo>
                  <a:lnTo>
                    <a:pt x="100" y="73"/>
                  </a:lnTo>
                  <a:lnTo>
                    <a:pt x="98" y="78"/>
                  </a:lnTo>
                  <a:lnTo>
                    <a:pt x="96" y="84"/>
                  </a:lnTo>
                  <a:lnTo>
                    <a:pt x="94" y="88"/>
                  </a:lnTo>
                  <a:lnTo>
                    <a:pt x="90" y="94"/>
                  </a:lnTo>
                  <a:lnTo>
                    <a:pt x="88" y="100"/>
                  </a:lnTo>
                  <a:lnTo>
                    <a:pt x="84" y="103"/>
                  </a:lnTo>
                  <a:lnTo>
                    <a:pt x="82" y="107"/>
                  </a:lnTo>
                  <a:lnTo>
                    <a:pt x="80" y="109"/>
                  </a:lnTo>
                  <a:lnTo>
                    <a:pt x="78" y="109"/>
                  </a:lnTo>
                  <a:lnTo>
                    <a:pt x="77" y="109"/>
                  </a:lnTo>
                  <a:lnTo>
                    <a:pt x="75" y="111"/>
                  </a:lnTo>
                  <a:lnTo>
                    <a:pt x="73" y="111"/>
                  </a:lnTo>
                  <a:lnTo>
                    <a:pt x="71" y="113"/>
                  </a:lnTo>
                  <a:lnTo>
                    <a:pt x="71" y="113"/>
                  </a:lnTo>
                  <a:lnTo>
                    <a:pt x="69" y="115"/>
                  </a:lnTo>
                  <a:lnTo>
                    <a:pt x="63" y="115"/>
                  </a:lnTo>
                  <a:lnTo>
                    <a:pt x="63" y="115"/>
                  </a:lnTo>
                  <a:lnTo>
                    <a:pt x="61" y="113"/>
                  </a:lnTo>
                  <a:lnTo>
                    <a:pt x="57" y="113"/>
                  </a:lnTo>
                  <a:lnTo>
                    <a:pt x="55" y="113"/>
                  </a:lnTo>
                  <a:lnTo>
                    <a:pt x="53" y="113"/>
                  </a:lnTo>
                  <a:lnTo>
                    <a:pt x="50" y="113"/>
                  </a:lnTo>
                  <a:lnTo>
                    <a:pt x="48" y="113"/>
                  </a:lnTo>
                  <a:lnTo>
                    <a:pt x="44" y="111"/>
                  </a:lnTo>
                  <a:lnTo>
                    <a:pt x="44" y="115"/>
                  </a:lnTo>
                  <a:lnTo>
                    <a:pt x="40" y="117"/>
                  </a:lnTo>
                  <a:lnTo>
                    <a:pt x="38" y="119"/>
                  </a:lnTo>
                  <a:lnTo>
                    <a:pt x="34" y="121"/>
                  </a:lnTo>
                  <a:lnTo>
                    <a:pt x="30" y="123"/>
                  </a:lnTo>
                  <a:lnTo>
                    <a:pt x="27" y="124"/>
                  </a:lnTo>
                  <a:lnTo>
                    <a:pt x="23" y="124"/>
                  </a:lnTo>
                  <a:lnTo>
                    <a:pt x="19" y="124"/>
                  </a:lnTo>
                  <a:lnTo>
                    <a:pt x="15" y="124"/>
                  </a:lnTo>
                  <a:lnTo>
                    <a:pt x="11" y="123"/>
                  </a:lnTo>
                  <a:lnTo>
                    <a:pt x="7" y="121"/>
                  </a:lnTo>
                  <a:lnTo>
                    <a:pt x="6" y="117"/>
                  </a:lnTo>
                  <a:lnTo>
                    <a:pt x="4" y="113"/>
                  </a:lnTo>
                  <a:lnTo>
                    <a:pt x="2" y="109"/>
                  </a:lnTo>
                  <a:lnTo>
                    <a:pt x="0" y="105"/>
                  </a:lnTo>
                  <a:lnTo>
                    <a:pt x="0" y="101"/>
                  </a:lnTo>
                  <a:lnTo>
                    <a:pt x="0" y="101"/>
                  </a:lnTo>
                  <a:lnTo>
                    <a:pt x="2" y="103"/>
                  </a:lnTo>
                  <a:lnTo>
                    <a:pt x="4" y="103"/>
                  </a:lnTo>
                  <a:lnTo>
                    <a:pt x="4" y="105"/>
                  </a:lnTo>
                  <a:lnTo>
                    <a:pt x="6" y="105"/>
                  </a:lnTo>
                  <a:lnTo>
                    <a:pt x="9" y="107"/>
                  </a:lnTo>
                  <a:lnTo>
                    <a:pt x="11" y="107"/>
                  </a:lnTo>
                  <a:lnTo>
                    <a:pt x="13" y="107"/>
                  </a:lnTo>
                  <a:lnTo>
                    <a:pt x="13" y="105"/>
                  </a:lnTo>
                  <a:lnTo>
                    <a:pt x="13" y="101"/>
                  </a:lnTo>
                  <a:lnTo>
                    <a:pt x="13" y="100"/>
                  </a:lnTo>
                  <a:lnTo>
                    <a:pt x="15" y="98"/>
                  </a:lnTo>
                  <a:lnTo>
                    <a:pt x="15" y="96"/>
                  </a:lnTo>
                  <a:lnTo>
                    <a:pt x="17" y="94"/>
                  </a:lnTo>
                  <a:lnTo>
                    <a:pt x="19" y="92"/>
                  </a:lnTo>
                  <a:lnTo>
                    <a:pt x="21" y="92"/>
                  </a:lnTo>
                  <a:lnTo>
                    <a:pt x="23" y="86"/>
                  </a:lnTo>
                  <a:lnTo>
                    <a:pt x="27" y="80"/>
                  </a:lnTo>
                  <a:lnTo>
                    <a:pt x="34" y="76"/>
                  </a:lnTo>
                  <a:lnTo>
                    <a:pt x="42" y="75"/>
                  </a:lnTo>
                  <a:lnTo>
                    <a:pt x="50" y="71"/>
                  </a:lnTo>
                  <a:lnTo>
                    <a:pt x="55" y="67"/>
                  </a:lnTo>
                  <a:lnTo>
                    <a:pt x="59" y="63"/>
                  </a:lnTo>
                  <a:lnTo>
                    <a:pt x="61" y="57"/>
                  </a:lnTo>
                  <a:lnTo>
                    <a:pt x="61" y="55"/>
                  </a:lnTo>
                  <a:lnTo>
                    <a:pt x="63" y="53"/>
                  </a:lnTo>
                  <a:lnTo>
                    <a:pt x="63" y="52"/>
                  </a:lnTo>
                  <a:lnTo>
                    <a:pt x="63" y="50"/>
                  </a:lnTo>
                  <a:lnTo>
                    <a:pt x="65" y="48"/>
                  </a:lnTo>
                  <a:lnTo>
                    <a:pt x="65" y="46"/>
                  </a:lnTo>
                  <a:lnTo>
                    <a:pt x="65" y="46"/>
                  </a:lnTo>
                  <a:lnTo>
                    <a:pt x="63" y="46"/>
                  </a:lnTo>
                  <a:lnTo>
                    <a:pt x="63" y="46"/>
                  </a:lnTo>
                  <a:lnTo>
                    <a:pt x="63" y="48"/>
                  </a:lnTo>
                  <a:lnTo>
                    <a:pt x="63" y="48"/>
                  </a:lnTo>
                  <a:lnTo>
                    <a:pt x="65" y="48"/>
                  </a:lnTo>
                  <a:lnTo>
                    <a:pt x="65" y="46"/>
                  </a:lnTo>
                  <a:lnTo>
                    <a:pt x="65" y="46"/>
                  </a:lnTo>
                  <a:lnTo>
                    <a:pt x="65" y="46"/>
                  </a:lnTo>
                  <a:lnTo>
                    <a:pt x="65" y="46"/>
                  </a:lnTo>
                  <a:lnTo>
                    <a:pt x="65" y="46"/>
                  </a:lnTo>
                  <a:lnTo>
                    <a:pt x="65" y="48"/>
                  </a:lnTo>
                  <a:lnTo>
                    <a:pt x="65" y="52"/>
                  </a:lnTo>
                  <a:lnTo>
                    <a:pt x="67" y="55"/>
                  </a:lnTo>
                  <a:lnTo>
                    <a:pt x="69" y="59"/>
                  </a:lnTo>
                  <a:lnTo>
                    <a:pt x="73" y="61"/>
                  </a:lnTo>
                  <a:lnTo>
                    <a:pt x="78" y="63"/>
                  </a:lnTo>
                  <a:lnTo>
                    <a:pt x="86" y="63"/>
                  </a:lnTo>
                  <a:lnTo>
                    <a:pt x="88" y="63"/>
                  </a:lnTo>
                  <a:lnTo>
                    <a:pt x="90" y="63"/>
                  </a:lnTo>
                  <a:lnTo>
                    <a:pt x="92" y="61"/>
                  </a:lnTo>
                  <a:lnTo>
                    <a:pt x="92" y="59"/>
                  </a:lnTo>
                  <a:lnTo>
                    <a:pt x="92" y="55"/>
                  </a:lnTo>
                  <a:lnTo>
                    <a:pt x="90" y="52"/>
                  </a:lnTo>
                  <a:lnTo>
                    <a:pt x="86" y="46"/>
                  </a:lnTo>
                  <a:lnTo>
                    <a:pt x="84" y="42"/>
                  </a:lnTo>
                  <a:lnTo>
                    <a:pt x="88" y="36"/>
                  </a:lnTo>
                  <a:lnTo>
                    <a:pt x="90" y="32"/>
                  </a:lnTo>
                  <a:lnTo>
                    <a:pt x="94" y="27"/>
                  </a:lnTo>
                  <a:lnTo>
                    <a:pt x="96" y="19"/>
                  </a:lnTo>
                  <a:lnTo>
                    <a:pt x="98" y="13"/>
                  </a:lnTo>
                  <a:lnTo>
                    <a:pt x="101" y="7"/>
                  </a:lnTo>
                  <a:lnTo>
                    <a:pt x="105" y="4"/>
                  </a:lnTo>
                  <a:lnTo>
                    <a:pt x="111" y="0"/>
                  </a:lnTo>
                  <a:lnTo>
                    <a:pt x="113" y="9"/>
                  </a:lnTo>
                  <a:lnTo>
                    <a:pt x="115" y="15"/>
                  </a:lnTo>
                  <a:lnTo>
                    <a:pt x="119" y="21"/>
                  </a:lnTo>
                  <a:lnTo>
                    <a:pt x="124" y="25"/>
                  </a:lnTo>
                  <a:lnTo>
                    <a:pt x="130" y="28"/>
                  </a:lnTo>
                  <a:lnTo>
                    <a:pt x="134" y="34"/>
                  </a:lnTo>
                  <a:lnTo>
                    <a:pt x="140" y="38"/>
                  </a:lnTo>
                  <a:lnTo>
                    <a:pt x="142" y="46"/>
                  </a:lnTo>
                  <a:lnTo>
                    <a:pt x="140" y="46"/>
                  </a:lnTo>
                  <a:lnTo>
                    <a:pt x="138" y="46"/>
                  </a:lnTo>
                  <a:lnTo>
                    <a:pt x="138" y="46"/>
                  </a:lnTo>
                  <a:lnTo>
                    <a:pt x="136" y="48"/>
                  </a:lnTo>
                  <a:lnTo>
                    <a:pt x="134" y="48"/>
                  </a:lnTo>
                  <a:lnTo>
                    <a:pt x="134" y="48"/>
                  </a:lnTo>
                  <a:lnTo>
                    <a:pt x="132" y="48"/>
                  </a:lnTo>
                  <a:lnTo>
                    <a:pt x="130" y="50"/>
                  </a:lnTo>
                  <a:lnTo>
                    <a:pt x="130" y="50"/>
                  </a:lnTo>
                  <a:lnTo>
                    <a:pt x="130" y="52"/>
                  </a:lnTo>
                  <a:lnTo>
                    <a:pt x="130" y="53"/>
                  </a:lnTo>
                  <a:lnTo>
                    <a:pt x="128" y="55"/>
                  </a:lnTo>
                  <a:lnTo>
                    <a:pt x="128" y="57"/>
                  </a:lnTo>
                  <a:lnTo>
                    <a:pt x="126" y="59"/>
                  </a:lnTo>
                  <a:lnTo>
                    <a:pt x="126" y="61"/>
                  </a:lnTo>
                  <a:lnTo>
                    <a:pt x="126" y="61"/>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80" name="Freeform 334"/>
            <p:cNvSpPr>
              <a:spLocks/>
            </p:cNvSpPr>
            <p:nvPr/>
          </p:nvSpPr>
          <p:spPr bwMode="auto">
            <a:xfrm>
              <a:off x="4564" y="2314"/>
              <a:ext cx="35" cy="55"/>
            </a:xfrm>
            <a:custGeom>
              <a:avLst/>
              <a:gdLst>
                <a:gd name="T0" fmla="*/ 33 w 35"/>
                <a:gd name="T1" fmla="*/ 0 h 51"/>
                <a:gd name="T2" fmla="*/ 33 w 35"/>
                <a:gd name="T3" fmla="*/ 2 h 51"/>
                <a:gd name="T4" fmla="*/ 35 w 35"/>
                <a:gd name="T5" fmla="*/ 2 h 51"/>
                <a:gd name="T6" fmla="*/ 35 w 35"/>
                <a:gd name="T7" fmla="*/ 2 h 51"/>
                <a:gd name="T8" fmla="*/ 35 w 35"/>
                <a:gd name="T9" fmla="*/ 3 h 51"/>
                <a:gd name="T10" fmla="*/ 35 w 35"/>
                <a:gd name="T11" fmla="*/ 3 h 51"/>
                <a:gd name="T12" fmla="*/ 35 w 35"/>
                <a:gd name="T13" fmla="*/ 5 h 51"/>
                <a:gd name="T14" fmla="*/ 35 w 35"/>
                <a:gd name="T15" fmla="*/ 5 h 51"/>
                <a:gd name="T16" fmla="*/ 35 w 35"/>
                <a:gd name="T17" fmla="*/ 5 h 51"/>
                <a:gd name="T18" fmla="*/ 35 w 35"/>
                <a:gd name="T19" fmla="*/ 11 h 51"/>
                <a:gd name="T20" fmla="*/ 31 w 35"/>
                <a:gd name="T21" fmla="*/ 17 h 51"/>
                <a:gd name="T22" fmla="*/ 27 w 35"/>
                <a:gd name="T23" fmla="*/ 25 h 51"/>
                <a:gd name="T24" fmla="*/ 21 w 35"/>
                <a:gd name="T25" fmla="*/ 32 h 51"/>
                <a:gd name="T26" fmla="*/ 15 w 35"/>
                <a:gd name="T27" fmla="*/ 38 h 51"/>
                <a:gd name="T28" fmla="*/ 10 w 35"/>
                <a:gd name="T29" fmla="*/ 44 h 51"/>
                <a:gd name="T30" fmla="*/ 4 w 35"/>
                <a:gd name="T31" fmla="*/ 49 h 51"/>
                <a:gd name="T32" fmla="*/ 0 w 35"/>
                <a:gd name="T33" fmla="*/ 51 h 51"/>
                <a:gd name="T34" fmla="*/ 0 w 35"/>
                <a:gd name="T35" fmla="*/ 49 h 51"/>
                <a:gd name="T36" fmla="*/ 0 w 35"/>
                <a:gd name="T37" fmla="*/ 49 h 51"/>
                <a:gd name="T38" fmla="*/ 0 w 35"/>
                <a:gd name="T39" fmla="*/ 48 h 51"/>
                <a:gd name="T40" fmla="*/ 0 w 35"/>
                <a:gd name="T41" fmla="*/ 48 h 51"/>
                <a:gd name="T42" fmla="*/ 0 w 35"/>
                <a:gd name="T43" fmla="*/ 46 h 51"/>
                <a:gd name="T44" fmla="*/ 0 w 35"/>
                <a:gd name="T45" fmla="*/ 44 h 51"/>
                <a:gd name="T46" fmla="*/ 0 w 35"/>
                <a:gd name="T47" fmla="*/ 44 h 51"/>
                <a:gd name="T48" fmla="*/ 0 w 35"/>
                <a:gd name="T49" fmla="*/ 42 h 51"/>
                <a:gd name="T50" fmla="*/ 0 w 35"/>
                <a:gd name="T51" fmla="*/ 40 h 51"/>
                <a:gd name="T52" fmla="*/ 2 w 35"/>
                <a:gd name="T53" fmla="*/ 38 h 51"/>
                <a:gd name="T54" fmla="*/ 4 w 35"/>
                <a:gd name="T55" fmla="*/ 38 h 51"/>
                <a:gd name="T56" fmla="*/ 6 w 35"/>
                <a:gd name="T57" fmla="*/ 36 h 51"/>
                <a:gd name="T58" fmla="*/ 6 w 35"/>
                <a:gd name="T59" fmla="*/ 36 h 51"/>
                <a:gd name="T60" fmla="*/ 8 w 35"/>
                <a:gd name="T61" fmla="*/ 34 h 51"/>
                <a:gd name="T62" fmla="*/ 10 w 35"/>
                <a:gd name="T63" fmla="*/ 34 h 51"/>
                <a:gd name="T64" fmla="*/ 10 w 35"/>
                <a:gd name="T65" fmla="*/ 34 h 51"/>
                <a:gd name="T66" fmla="*/ 13 w 35"/>
                <a:gd name="T67" fmla="*/ 28 h 51"/>
                <a:gd name="T68" fmla="*/ 15 w 35"/>
                <a:gd name="T69" fmla="*/ 25 h 51"/>
                <a:gd name="T70" fmla="*/ 17 w 35"/>
                <a:gd name="T71" fmla="*/ 19 h 51"/>
                <a:gd name="T72" fmla="*/ 19 w 35"/>
                <a:gd name="T73" fmla="*/ 15 h 51"/>
                <a:gd name="T74" fmla="*/ 21 w 35"/>
                <a:gd name="T75" fmla="*/ 11 h 51"/>
                <a:gd name="T76" fmla="*/ 25 w 35"/>
                <a:gd name="T77" fmla="*/ 5 h 51"/>
                <a:gd name="T78" fmla="*/ 29 w 35"/>
                <a:gd name="T79" fmla="*/ 3 h 51"/>
                <a:gd name="T80" fmla="*/ 33 w 35"/>
                <a:gd name="T81"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5" h="51">
                  <a:moveTo>
                    <a:pt x="33" y="0"/>
                  </a:moveTo>
                  <a:lnTo>
                    <a:pt x="33" y="2"/>
                  </a:lnTo>
                  <a:lnTo>
                    <a:pt x="35" y="2"/>
                  </a:lnTo>
                  <a:lnTo>
                    <a:pt x="35" y="2"/>
                  </a:lnTo>
                  <a:lnTo>
                    <a:pt x="35" y="3"/>
                  </a:lnTo>
                  <a:lnTo>
                    <a:pt x="35" y="3"/>
                  </a:lnTo>
                  <a:lnTo>
                    <a:pt x="35" y="5"/>
                  </a:lnTo>
                  <a:lnTo>
                    <a:pt x="35" y="5"/>
                  </a:lnTo>
                  <a:lnTo>
                    <a:pt x="35" y="5"/>
                  </a:lnTo>
                  <a:lnTo>
                    <a:pt x="35" y="11"/>
                  </a:lnTo>
                  <a:lnTo>
                    <a:pt x="31" y="17"/>
                  </a:lnTo>
                  <a:lnTo>
                    <a:pt x="27" y="25"/>
                  </a:lnTo>
                  <a:lnTo>
                    <a:pt x="21" y="32"/>
                  </a:lnTo>
                  <a:lnTo>
                    <a:pt x="15" y="38"/>
                  </a:lnTo>
                  <a:lnTo>
                    <a:pt x="10" y="44"/>
                  </a:lnTo>
                  <a:lnTo>
                    <a:pt x="4" y="49"/>
                  </a:lnTo>
                  <a:lnTo>
                    <a:pt x="0" y="51"/>
                  </a:lnTo>
                  <a:lnTo>
                    <a:pt x="0" y="49"/>
                  </a:lnTo>
                  <a:lnTo>
                    <a:pt x="0" y="49"/>
                  </a:lnTo>
                  <a:lnTo>
                    <a:pt x="0" y="48"/>
                  </a:lnTo>
                  <a:lnTo>
                    <a:pt x="0" y="48"/>
                  </a:lnTo>
                  <a:lnTo>
                    <a:pt x="0" y="46"/>
                  </a:lnTo>
                  <a:lnTo>
                    <a:pt x="0" y="44"/>
                  </a:lnTo>
                  <a:lnTo>
                    <a:pt x="0" y="44"/>
                  </a:lnTo>
                  <a:lnTo>
                    <a:pt x="0" y="42"/>
                  </a:lnTo>
                  <a:lnTo>
                    <a:pt x="0" y="40"/>
                  </a:lnTo>
                  <a:lnTo>
                    <a:pt x="2" y="38"/>
                  </a:lnTo>
                  <a:lnTo>
                    <a:pt x="4" y="38"/>
                  </a:lnTo>
                  <a:lnTo>
                    <a:pt x="6" y="36"/>
                  </a:lnTo>
                  <a:lnTo>
                    <a:pt x="6" y="36"/>
                  </a:lnTo>
                  <a:lnTo>
                    <a:pt x="8" y="34"/>
                  </a:lnTo>
                  <a:lnTo>
                    <a:pt x="10" y="34"/>
                  </a:lnTo>
                  <a:lnTo>
                    <a:pt x="10" y="34"/>
                  </a:lnTo>
                  <a:lnTo>
                    <a:pt x="13" y="28"/>
                  </a:lnTo>
                  <a:lnTo>
                    <a:pt x="15" y="25"/>
                  </a:lnTo>
                  <a:lnTo>
                    <a:pt x="17" y="19"/>
                  </a:lnTo>
                  <a:lnTo>
                    <a:pt x="19" y="15"/>
                  </a:lnTo>
                  <a:lnTo>
                    <a:pt x="21" y="11"/>
                  </a:lnTo>
                  <a:lnTo>
                    <a:pt x="25" y="5"/>
                  </a:lnTo>
                  <a:lnTo>
                    <a:pt x="29" y="3"/>
                  </a:lnTo>
                  <a:lnTo>
                    <a:pt x="33"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81" name="Freeform 335"/>
            <p:cNvSpPr>
              <a:spLocks/>
            </p:cNvSpPr>
            <p:nvPr/>
          </p:nvSpPr>
          <p:spPr bwMode="auto">
            <a:xfrm>
              <a:off x="4643" y="2332"/>
              <a:ext cx="74" cy="87"/>
            </a:xfrm>
            <a:custGeom>
              <a:avLst/>
              <a:gdLst>
                <a:gd name="T0" fmla="*/ 2 w 74"/>
                <a:gd name="T1" fmla="*/ 56 h 80"/>
                <a:gd name="T2" fmla="*/ 0 w 74"/>
                <a:gd name="T3" fmla="*/ 52 h 80"/>
                <a:gd name="T4" fmla="*/ 0 w 74"/>
                <a:gd name="T5" fmla="*/ 48 h 80"/>
                <a:gd name="T6" fmla="*/ 0 w 74"/>
                <a:gd name="T7" fmla="*/ 46 h 80"/>
                <a:gd name="T8" fmla="*/ 0 w 74"/>
                <a:gd name="T9" fmla="*/ 42 h 80"/>
                <a:gd name="T10" fmla="*/ 3 w 74"/>
                <a:gd name="T11" fmla="*/ 40 h 80"/>
                <a:gd name="T12" fmla="*/ 11 w 74"/>
                <a:gd name="T13" fmla="*/ 32 h 80"/>
                <a:gd name="T14" fmla="*/ 19 w 74"/>
                <a:gd name="T15" fmla="*/ 27 h 80"/>
                <a:gd name="T16" fmla="*/ 21 w 74"/>
                <a:gd name="T17" fmla="*/ 27 h 80"/>
                <a:gd name="T18" fmla="*/ 25 w 74"/>
                <a:gd name="T19" fmla="*/ 27 h 80"/>
                <a:gd name="T20" fmla="*/ 25 w 74"/>
                <a:gd name="T21" fmla="*/ 27 h 80"/>
                <a:gd name="T22" fmla="*/ 27 w 74"/>
                <a:gd name="T23" fmla="*/ 31 h 80"/>
                <a:gd name="T24" fmla="*/ 28 w 74"/>
                <a:gd name="T25" fmla="*/ 34 h 80"/>
                <a:gd name="T26" fmla="*/ 36 w 74"/>
                <a:gd name="T27" fmla="*/ 32 h 80"/>
                <a:gd name="T28" fmla="*/ 48 w 74"/>
                <a:gd name="T29" fmla="*/ 21 h 80"/>
                <a:gd name="T30" fmla="*/ 53 w 74"/>
                <a:gd name="T31" fmla="*/ 6 h 80"/>
                <a:gd name="T32" fmla="*/ 55 w 74"/>
                <a:gd name="T33" fmla="*/ 2 h 80"/>
                <a:gd name="T34" fmla="*/ 59 w 74"/>
                <a:gd name="T35" fmla="*/ 4 h 80"/>
                <a:gd name="T36" fmla="*/ 63 w 74"/>
                <a:gd name="T37" fmla="*/ 6 h 80"/>
                <a:gd name="T38" fmla="*/ 63 w 74"/>
                <a:gd name="T39" fmla="*/ 11 h 80"/>
                <a:gd name="T40" fmla="*/ 63 w 74"/>
                <a:gd name="T41" fmla="*/ 15 h 80"/>
                <a:gd name="T42" fmla="*/ 63 w 74"/>
                <a:gd name="T43" fmla="*/ 17 h 80"/>
                <a:gd name="T44" fmla="*/ 65 w 74"/>
                <a:gd name="T45" fmla="*/ 21 h 80"/>
                <a:gd name="T46" fmla="*/ 67 w 74"/>
                <a:gd name="T47" fmla="*/ 23 h 80"/>
                <a:gd name="T48" fmla="*/ 67 w 74"/>
                <a:gd name="T49" fmla="*/ 27 h 80"/>
                <a:gd name="T50" fmla="*/ 65 w 74"/>
                <a:gd name="T51" fmla="*/ 32 h 80"/>
                <a:gd name="T52" fmla="*/ 69 w 74"/>
                <a:gd name="T53" fmla="*/ 34 h 80"/>
                <a:gd name="T54" fmla="*/ 71 w 74"/>
                <a:gd name="T55" fmla="*/ 42 h 80"/>
                <a:gd name="T56" fmla="*/ 73 w 74"/>
                <a:gd name="T57" fmla="*/ 50 h 80"/>
                <a:gd name="T58" fmla="*/ 71 w 74"/>
                <a:gd name="T59" fmla="*/ 71 h 80"/>
                <a:gd name="T60" fmla="*/ 67 w 74"/>
                <a:gd name="T61" fmla="*/ 65 h 80"/>
                <a:gd name="T62" fmla="*/ 69 w 74"/>
                <a:gd name="T63" fmla="*/ 59 h 80"/>
                <a:gd name="T64" fmla="*/ 67 w 74"/>
                <a:gd name="T65" fmla="*/ 57 h 80"/>
                <a:gd name="T66" fmla="*/ 63 w 74"/>
                <a:gd name="T67" fmla="*/ 57 h 80"/>
                <a:gd name="T68" fmla="*/ 59 w 74"/>
                <a:gd name="T69" fmla="*/ 56 h 80"/>
                <a:gd name="T70" fmla="*/ 55 w 74"/>
                <a:gd name="T71" fmla="*/ 59 h 80"/>
                <a:gd name="T72" fmla="*/ 53 w 74"/>
                <a:gd name="T73" fmla="*/ 71 h 80"/>
                <a:gd name="T74" fmla="*/ 51 w 74"/>
                <a:gd name="T75" fmla="*/ 80 h 80"/>
                <a:gd name="T76" fmla="*/ 34 w 74"/>
                <a:gd name="T77" fmla="*/ 75 h 80"/>
                <a:gd name="T78" fmla="*/ 30 w 74"/>
                <a:gd name="T79" fmla="*/ 67 h 80"/>
                <a:gd name="T80" fmla="*/ 27 w 74"/>
                <a:gd name="T81" fmla="*/ 61 h 80"/>
                <a:gd name="T82" fmla="*/ 30 w 74"/>
                <a:gd name="T83" fmla="*/ 57 h 80"/>
                <a:gd name="T84" fmla="*/ 32 w 74"/>
                <a:gd name="T85" fmla="*/ 56 h 80"/>
                <a:gd name="T86" fmla="*/ 25 w 74"/>
                <a:gd name="T87" fmla="*/ 48 h 80"/>
                <a:gd name="T88" fmla="*/ 7 w 74"/>
                <a:gd name="T89" fmla="*/ 50 h 80"/>
                <a:gd name="T90" fmla="*/ 3 w 74"/>
                <a:gd name="T91" fmla="*/ 54 h 80"/>
                <a:gd name="T92" fmla="*/ 3 w 74"/>
                <a:gd name="T93" fmla="*/ 57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4" h="80">
                  <a:moveTo>
                    <a:pt x="3" y="57"/>
                  </a:moveTo>
                  <a:lnTo>
                    <a:pt x="3" y="56"/>
                  </a:lnTo>
                  <a:lnTo>
                    <a:pt x="2" y="56"/>
                  </a:lnTo>
                  <a:lnTo>
                    <a:pt x="2" y="54"/>
                  </a:lnTo>
                  <a:lnTo>
                    <a:pt x="2" y="54"/>
                  </a:lnTo>
                  <a:lnTo>
                    <a:pt x="0" y="52"/>
                  </a:lnTo>
                  <a:lnTo>
                    <a:pt x="0" y="50"/>
                  </a:lnTo>
                  <a:lnTo>
                    <a:pt x="0" y="50"/>
                  </a:lnTo>
                  <a:lnTo>
                    <a:pt x="0" y="48"/>
                  </a:lnTo>
                  <a:lnTo>
                    <a:pt x="0" y="48"/>
                  </a:lnTo>
                  <a:lnTo>
                    <a:pt x="0" y="46"/>
                  </a:lnTo>
                  <a:lnTo>
                    <a:pt x="0" y="46"/>
                  </a:lnTo>
                  <a:lnTo>
                    <a:pt x="0" y="44"/>
                  </a:lnTo>
                  <a:lnTo>
                    <a:pt x="0" y="42"/>
                  </a:lnTo>
                  <a:lnTo>
                    <a:pt x="0" y="42"/>
                  </a:lnTo>
                  <a:lnTo>
                    <a:pt x="0" y="40"/>
                  </a:lnTo>
                  <a:lnTo>
                    <a:pt x="0" y="40"/>
                  </a:lnTo>
                  <a:lnTo>
                    <a:pt x="3" y="40"/>
                  </a:lnTo>
                  <a:lnTo>
                    <a:pt x="7" y="38"/>
                  </a:lnTo>
                  <a:lnTo>
                    <a:pt x="9" y="36"/>
                  </a:lnTo>
                  <a:lnTo>
                    <a:pt x="11" y="32"/>
                  </a:lnTo>
                  <a:lnTo>
                    <a:pt x="13" y="31"/>
                  </a:lnTo>
                  <a:lnTo>
                    <a:pt x="15" y="29"/>
                  </a:lnTo>
                  <a:lnTo>
                    <a:pt x="19" y="27"/>
                  </a:lnTo>
                  <a:lnTo>
                    <a:pt x="21" y="27"/>
                  </a:lnTo>
                  <a:lnTo>
                    <a:pt x="21" y="27"/>
                  </a:lnTo>
                  <a:lnTo>
                    <a:pt x="21" y="27"/>
                  </a:lnTo>
                  <a:lnTo>
                    <a:pt x="23" y="27"/>
                  </a:lnTo>
                  <a:lnTo>
                    <a:pt x="23" y="27"/>
                  </a:lnTo>
                  <a:lnTo>
                    <a:pt x="25" y="27"/>
                  </a:lnTo>
                  <a:lnTo>
                    <a:pt x="25" y="27"/>
                  </a:lnTo>
                  <a:lnTo>
                    <a:pt x="25" y="27"/>
                  </a:lnTo>
                  <a:lnTo>
                    <a:pt x="25" y="27"/>
                  </a:lnTo>
                  <a:lnTo>
                    <a:pt x="25" y="29"/>
                  </a:lnTo>
                  <a:lnTo>
                    <a:pt x="25" y="29"/>
                  </a:lnTo>
                  <a:lnTo>
                    <a:pt x="27" y="31"/>
                  </a:lnTo>
                  <a:lnTo>
                    <a:pt x="27" y="32"/>
                  </a:lnTo>
                  <a:lnTo>
                    <a:pt x="28" y="32"/>
                  </a:lnTo>
                  <a:lnTo>
                    <a:pt x="28" y="34"/>
                  </a:lnTo>
                  <a:lnTo>
                    <a:pt x="30" y="34"/>
                  </a:lnTo>
                  <a:lnTo>
                    <a:pt x="30" y="34"/>
                  </a:lnTo>
                  <a:lnTo>
                    <a:pt x="36" y="32"/>
                  </a:lnTo>
                  <a:lnTo>
                    <a:pt x="40" y="31"/>
                  </a:lnTo>
                  <a:lnTo>
                    <a:pt x="44" y="27"/>
                  </a:lnTo>
                  <a:lnTo>
                    <a:pt x="48" y="21"/>
                  </a:lnTo>
                  <a:lnTo>
                    <a:pt x="50" y="17"/>
                  </a:lnTo>
                  <a:lnTo>
                    <a:pt x="51" y="11"/>
                  </a:lnTo>
                  <a:lnTo>
                    <a:pt x="53" y="6"/>
                  </a:lnTo>
                  <a:lnTo>
                    <a:pt x="55" y="0"/>
                  </a:lnTo>
                  <a:lnTo>
                    <a:pt x="55" y="2"/>
                  </a:lnTo>
                  <a:lnTo>
                    <a:pt x="55" y="2"/>
                  </a:lnTo>
                  <a:lnTo>
                    <a:pt x="57" y="4"/>
                  </a:lnTo>
                  <a:lnTo>
                    <a:pt x="59" y="4"/>
                  </a:lnTo>
                  <a:lnTo>
                    <a:pt x="59" y="4"/>
                  </a:lnTo>
                  <a:lnTo>
                    <a:pt x="61" y="4"/>
                  </a:lnTo>
                  <a:lnTo>
                    <a:pt x="61" y="4"/>
                  </a:lnTo>
                  <a:lnTo>
                    <a:pt x="63" y="6"/>
                  </a:lnTo>
                  <a:lnTo>
                    <a:pt x="63" y="8"/>
                  </a:lnTo>
                  <a:lnTo>
                    <a:pt x="63" y="9"/>
                  </a:lnTo>
                  <a:lnTo>
                    <a:pt x="63" y="11"/>
                  </a:lnTo>
                  <a:lnTo>
                    <a:pt x="63" y="13"/>
                  </a:lnTo>
                  <a:lnTo>
                    <a:pt x="63" y="15"/>
                  </a:lnTo>
                  <a:lnTo>
                    <a:pt x="63" y="15"/>
                  </a:lnTo>
                  <a:lnTo>
                    <a:pt x="63" y="17"/>
                  </a:lnTo>
                  <a:lnTo>
                    <a:pt x="63" y="17"/>
                  </a:lnTo>
                  <a:lnTo>
                    <a:pt x="63" y="17"/>
                  </a:lnTo>
                  <a:lnTo>
                    <a:pt x="63" y="19"/>
                  </a:lnTo>
                  <a:lnTo>
                    <a:pt x="65" y="19"/>
                  </a:lnTo>
                  <a:lnTo>
                    <a:pt x="65" y="21"/>
                  </a:lnTo>
                  <a:lnTo>
                    <a:pt x="67" y="21"/>
                  </a:lnTo>
                  <a:lnTo>
                    <a:pt x="67" y="21"/>
                  </a:lnTo>
                  <a:lnTo>
                    <a:pt x="67" y="23"/>
                  </a:lnTo>
                  <a:lnTo>
                    <a:pt x="69" y="23"/>
                  </a:lnTo>
                  <a:lnTo>
                    <a:pt x="67" y="25"/>
                  </a:lnTo>
                  <a:lnTo>
                    <a:pt x="67" y="27"/>
                  </a:lnTo>
                  <a:lnTo>
                    <a:pt x="65" y="29"/>
                  </a:lnTo>
                  <a:lnTo>
                    <a:pt x="65" y="31"/>
                  </a:lnTo>
                  <a:lnTo>
                    <a:pt x="65" y="32"/>
                  </a:lnTo>
                  <a:lnTo>
                    <a:pt x="67" y="32"/>
                  </a:lnTo>
                  <a:lnTo>
                    <a:pt x="67" y="34"/>
                  </a:lnTo>
                  <a:lnTo>
                    <a:pt x="69" y="34"/>
                  </a:lnTo>
                  <a:lnTo>
                    <a:pt x="69" y="36"/>
                  </a:lnTo>
                  <a:lnTo>
                    <a:pt x="69" y="40"/>
                  </a:lnTo>
                  <a:lnTo>
                    <a:pt x="71" y="42"/>
                  </a:lnTo>
                  <a:lnTo>
                    <a:pt x="71" y="44"/>
                  </a:lnTo>
                  <a:lnTo>
                    <a:pt x="73" y="48"/>
                  </a:lnTo>
                  <a:lnTo>
                    <a:pt x="73" y="50"/>
                  </a:lnTo>
                  <a:lnTo>
                    <a:pt x="73" y="54"/>
                  </a:lnTo>
                  <a:lnTo>
                    <a:pt x="74" y="56"/>
                  </a:lnTo>
                  <a:lnTo>
                    <a:pt x="71" y="71"/>
                  </a:lnTo>
                  <a:lnTo>
                    <a:pt x="69" y="69"/>
                  </a:lnTo>
                  <a:lnTo>
                    <a:pt x="69" y="67"/>
                  </a:lnTo>
                  <a:lnTo>
                    <a:pt x="67" y="65"/>
                  </a:lnTo>
                  <a:lnTo>
                    <a:pt x="67" y="63"/>
                  </a:lnTo>
                  <a:lnTo>
                    <a:pt x="67" y="61"/>
                  </a:lnTo>
                  <a:lnTo>
                    <a:pt x="69" y="59"/>
                  </a:lnTo>
                  <a:lnTo>
                    <a:pt x="69" y="57"/>
                  </a:lnTo>
                  <a:lnTo>
                    <a:pt x="69" y="57"/>
                  </a:lnTo>
                  <a:lnTo>
                    <a:pt x="67" y="57"/>
                  </a:lnTo>
                  <a:lnTo>
                    <a:pt x="65" y="57"/>
                  </a:lnTo>
                  <a:lnTo>
                    <a:pt x="63" y="57"/>
                  </a:lnTo>
                  <a:lnTo>
                    <a:pt x="63" y="57"/>
                  </a:lnTo>
                  <a:lnTo>
                    <a:pt x="61" y="57"/>
                  </a:lnTo>
                  <a:lnTo>
                    <a:pt x="59" y="56"/>
                  </a:lnTo>
                  <a:lnTo>
                    <a:pt x="59" y="56"/>
                  </a:lnTo>
                  <a:lnTo>
                    <a:pt x="59" y="54"/>
                  </a:lnTo>
                  <a:lnTo>
                    <a:pt x="57" y="57"/>
                  </a:lnTo>
                  <a:lnTo>
                    <a:pt x="55" y="59"/>
                  </a:lnTo>
                  <a:lnTo>
                    <a:pt x="53" y="63"/>
                  </a:lnTo>
                  <a:lnTo>
                    <a:pt x="53" y="67"/>
                  </a:lnTo>
                  <a:lnTo>
                    <a:pt x="53" y="71"/>
                  </a:lnTo>
                  <a:lnTo>
                    <a:pt x="53" y="75"/>
                  </a:lnTo>
                  <a:lnTo>
                    <a:pt x="51" y="77"/>
                  </a:lnTo>
                  <a:lnTo>
                    <a:pt x="51" y="80"/>
                  </a:lnTo>
                  <a:lnTo>
                    <a:pt x="38" y="80"/>
                  </a:lnTo>
                  <a:lnTo>
                    <a:pt x="36" y="79"/>
                  </a:lnTo>
                  <a:lnTo>
                    <a:pt x="34" y="75"/>
                  </a:lnTo>
                  <a:lnTo>
                    <a:pt x="34" y="73"/>
                  </a:lnTo>
                  <a:lnTo>
                    <a:pt x="32" y="71"/>
                  </a:lnTo>
                  <a:lnTo>
                    <a:pt x="30" y="67"/>
                  </a:lnTo>
                  <a:lnTo>
                    <a:pt x="30" y="65"/>
                  </a:lnTo>
                  <a:lnTo>
                    <a:pt x="28" y="63"/>
                  </a:lnTo>
                  <a:lnTo>
                    <a:pt x="27" y="61"/>
                  </a:lnTo>
                  <a:lnTo>
                    <a:pt x="28" y="59"/>
                  </a:lnTo>
                  <a:lnTo>
                    <a:pt x="28" y="59"/>
                  </a:lnTo>
                  <a:lnTo>
                    <a:pt x="30" y="57"/>
                  </a:lnTo>
                  <a:lnTo>
                    <a:pt x="30" y="57"/>
                  </a:lnTo>
                  <a:lnTo>
                    <a:pt x="30" y="56"/>
                  </a:lnTo>
                  <a:lnTo>
                    <a:pt x="32" y="56"/>
                  </a:lnTo>
                  <a:lnTo>
                    <a:pt x="32" y="54"/>
                  </a:lnTo>
                  <a:lnTo>
                    <a:pt x="32" y="52"/>
                  </a:lnTo>
                  <a:lnTo>
                    <a:pt x="25" y="48"/>
                  </a:lnTo>
                  <a:lnTo>
                    <a:pt x="9" y="48"/>
                  </a:lnTo>
                  <a:lnTo>
                    <a:pt x="7" y="48"/>
                  </a:lnTo>
                  <a:lnTo>
                    <a:pt x="7" y="50"/>
                  </a:lnTo>
                  <a:lnTo>
                    <a:pt x="5" y="50"/>
                  </a:lnTo>
                  <a:lnTo>
                    <a:pt x="5" y="52"/>
                  </a:lnTo>
                  <a:lnTo>
                    <a:pt x="3" y="54"/>
                  </a:lnTo>
                  <a:lnTo>
                    <a:pt x="3" y="54"/>
                  </a:lnTo>
                  <a:lnTo>
                    <a:pt x="3" y="56"/>
                  </a:lnTo>
                  <a:lnTo>
                    <a:pt x="3" y="57"/>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82" name="Freeform 336"/>
            <p:cNvSpPr>
              <a:spLocks/>
            </p:cNvSpPr>
            <p:nvPr/>
          </p:nvSpPr>
          <p:spPr bwMode="auto">
            <a:xfrm>
              <a:off x="4600" y="2265"/>
              <a:ext cx="22" cy="27"/>
            </a:xfrm>
            <a:custGeom>
              <a:avLst/>
              <a:gdLst>
                <a:gd name="T0" fmla="*/ 22 w 22"/>
                <a:gd name="T1" fmla="*/ 12 h 25"/>
                <a:gd name="T2" fmla="*/ 22 w 22"/>
                <a:gd name="T3" fmla="*/ 25 h 25"/>
                <a:gd name="T4" fmla="*/ 18 w 22"/>
                <a:gd name="T5" fmla="*/ 23 h 25"/>
                <a:gd name="T6" fmla="*/ 14 w 22"/>
                <a:gd name="T7" fmla="*/ 20 h 25"/>
                <a:gd name="T8" fmla="*/ 12 w 22"/>
                <a:gd name="T9" fmla="*/ 16 h 25"/>
                <a:gd name="T10" fmla="*/ 10 w 22"/>
                <a:gd name="T11" fmla="*/ 12 h 25"/>
                <a:gd name="T12" fmla="*/ 8 w 22"/>
                <a:gd name="T13" fmla="*/ 10 h 25"/>
                <a:gd name="T14" fmla="*/ 6 w 22"/>
                <a:gd name="T15" fmla="*/ 6 h 25"/>
                <a:gd name="T16" fmla="*/ 4 w 22"/>
                <a:gd name="T17" fmla="*/ 2 h 25"/>
                <a:gd name="T18" fmla="*/ 0 w 22"/>
                <a:gd name="T19" fmla="*/ 0 h 25"/>
                <a:gd name="T20" fmla="*/ 4 w 22"/>
                <a:gd name="T21" fmla="*/ 2 h 25"/>
                <a:gd name="T22" fmla="*/ 8 w 22"/>
                <a:gd name="T23" fmla="*/ 2 h 25"/>
                <a:gd name="T24" fmla="*/ 10 w 22"/>
                <a:gd name="T25" fmla="*/ 4 h 25"/>
                <a:gd name="T26" fmla="*/ 12 w 22"/>
                <a:gd name="T27" fmla="*/ 4 h 25"/>
                <a:gd name="T28" fmla="*/ 14 w 22"/>
                <a:gd name="T29" fmla="*/ 6 h 25"/>
                <a:gd name="T30" fmla="*/ 16 w 22"/>
                <a:gd name="T31" fmla="*/ 8 h 25"/>
                <a:gd name="T32" fmla="*/ 20 w 22"/>
                <a:gd name="T33" fmla="*/ 10 h 25"/>
                <a:gd name="T34" fmla="*/ 22 w 22"/>
                <a:gd name="T35" fmla="*/ 1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 h="25">
                  <a:moveTo>
                    <a:pt x="22" y="12"/>
                  </a:moveTo>
                  <a:lnTo>
                    <a:pt x="22" y="25"/>
                  </a:lnTo>
                  <a:lnTo>
                    <a:pt x="18" y="23"/>
                  </a:lnTo>
                  <a:lnTo>
                    <a:pt x="14" y="20"/>
                  </a:lnTo>
                  <a:lnTo>
                    <a:pt x="12" y="16"/>
                  </a:lnTo>
                  <a:lnTo>
                    <a:pt x="10" y="12"/>
                  </a:lnTo>
                  <a:lnTo>
                    <a:pt x="8" y="10"/>
                  </a:lnTo>
                  <a:lnTo>
                    <a:pt x="6" y="6"/>
                  </a:lnTo>
                  <a:lnTo>
                    <a:pt x="4" y="2"/>
                  </a:lnTo>
                  <a:lnTo>
                    <a:pt x="0" y="0"/>
                  </a:lnTo>
                  <a:lnTo>
                    <a:pt x="4" y="2"/>
                  </a:lnTo>
                  <a:lnTo>
                    <a:pt x="8" y="2"/>
                  </a:lnTo>
                  <a:lnTo>
                    <a:pt x="10" y="4"/>
                  </a:lnTo>
                  <a:lnTo>
                    <a:pt x="12" y="4"/>
                  </a:lnTo>
                  <a:lnTo>
                    <a:pt x="14" y="6"/>
                  </a:lnTo>
                  <a:lnTo>
                    <a:pt x="16" y="8"/>
                  </a:lnTo>
                  <a:lnTo>
                    <a:pt x="20" y="10"/>
                  </a:lnTo>
                  <a:lnTo>
                    <a:pt x="22" y="12"/>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83" name="Freeform 337"/>
            <p:cNvSpPr>
              <a:spLocks/>
            </p:cNvSpPr>
            <p:nvPr/>
          </p:nvSpPr>
          <p:spPr bwMode="auto">
            <a:xfrm>
              <a:off x="4633" y="2303"/>
              <a:ext cx="13" cy="21"/>
            </a:xfrm>
            <a:custGeom>
              <a:avLst/>
              <a:gdLst>
                <a:gd name="T0" fmla="*/ 2 w 13"/>
                <a:gd name="T1" fmla="*/ 2 h 19"/>
                <a:gd name="T2" fmla="*/ 4 w 13"/>
                <a:gd name="T3" fmla="*/ 2 h 19"/>
                <a:gd name="T4" fmla="*/ 6 w 13"/>
                <a:gd name="T5" fmla="*/ 2 h 19"/>
                <a:gd name="T6" fmla="*/ 8 w 13"/>
                <a:gd name="T7" fmla="*/ 2 h 19"/>
                <a:gd name="T8" fmla="*/ 10 w 13"/>
                <a:gd name="T9" fmla="*/ 2 h 19"/>
                <a:gd name="T10" fmla="*/ 10 w 13"/>
                <a:gd name="T11" fmla="*/ 2 h 19"/>
                <a:gd name="T12" fmla="*/ 12 w 13"/>
                <a:gd name="T13" fmla="*/ 0 h 19"/>
                <a:gd name="T14" fmla="*/ 12 w 13"/>
                <a:gd name="T15" fmla="*/ 0 h 19"/>
                <a:gd name="T16" fmla="*/ 13 w 13"/>
                <a:gd name="T17" fmla="*/ 0 h 19"/>
                <a:gd name="T18" fmla="*/ 13 w 13"/>
                <a:gd name="T19" fmla="*/ 2 h 19"/>
                <a:gd name="T20" fmla="*/ 13 w 13"/>
                <a:gd name="T21" fmla="*/ 4 h 19"/>
                <a:gd name="T22" fmla="*/ 13 w 13"/>
                <a:gd name="T23" fmla="*/ 4 h 19"/>
                <a:gd name="T24" fmla="*/ 13 w 13"/>
                <a:gd name="T25" fmla="*/ 6 h 19"/>
                <a:gd name="T26" fmla="*/ 13 w 13"/>
                <a:gd name="T27" fmla="*/ 8 h 19"/>
                <a:gd name="T28" fmla="*/ 13 w 13"/>
                <a:gd name="T29" fmla="*/ 10 h 19"/>
                <a:gd name="T30" fmla="*/ 13 w 13"/>
                <a:gd name="T31" fmla="*/ 12 h 19"/>
                <a:gd name="T32" fmla="*/ 13 w 13"/>
                <a:gd name="T33" fmla="*/ 12 h 19"/>
                <a:gd name="T34" fmla="*/ 13 w 13"/>
                <a:gd name="T35" fmla="*/ 13 h 19"/>
                <a:gd name="T36" fmla="*/ 13 w 13"/>
                <a:gd name="T37" fmla="*/ 15 h 19"/>
                <a:gd name="T38" fmla="*/ 13 w 13"/>
                <a:gd name="T39" fmla="*/ 17 h 19"/>
                <a:gd name="T40" fmla="*/ 12 w 13"/>
                <a:gd name="T41" fmla="*/ 17 h 19"/>
                <a:gd name="T42" fmla="*/ 12 w 13"/>
                <a:gd name="T43" fmla="*/ 19 h 19"/>
                <a:gd name="T44" fmla="*/ 12 w 13"/>
                <a:gd name="T45" fmla="*/ 19 h 19"/>
                <a:gd name="T46" fmla="*/ 10 w 13"/>
                <a:gd name="T47" fmla="*/ 19 h 19"/>
                <a:gd name="T48" fmla="*/ 10 w 13"/>
                <a:gd name="T49" fmla="*/ 19 h 19"/>
                <a:gd name="T50" fmla="*/ 6 w 13"/>
                <a:gd name="T51" fmla="*/ 19 h 19"/>
                <a:gd name="T52" fmla="*/ 4 w 13"/>
                <a:gd name="T53" fmla="*/ 19 h 19"/>
                <a:gd name="T54" fmla="*/ 2 w 13"/>
                <a:gd name="T55" fmla="*/ 17 h 19"/>
                <a:gd name="T56" fmla="*/ 2 w 13"/>
                <a:gd name="T57" fmla="*/ 13 h 19"/>
                <a:gd name="T58" fmla="*/ 0 w 13"/>
                <a:gd name="T59" fmla="*/ 12 h 19"/>
                <a:gd name="T60" fmla="*/ 0 w 13"/>
                <a:gd name="T61" fmla="*/ 8 h 19"/>
                <a:gd name="T62" fmla="*/ 0 w 13"/>
                <a:gd name="T63" fmla="*/ 6 h 19"/>
                <a:gd name="T64" fmla="*/ 0 w 13"/>
                <a:gd name="T65" fmla="*/ 2 h 19"/>
                <a:gd name="T66" fmla="*/ 2 w 13"/>
                <a:gd name="T67"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3" h="19">
                  <a:moveTo>
                    <a:pt x="2" y="2"/>
                  </a:moveTo>
                  <a:lnTo>
                    <a:pt x="4" y="2"/>
                  </a:lnTo>
                  <a:lnTo>
                    <a:pt x="6" y="2"/>
                  </a:lnTo>
                  <a:lnTo>
                    <a:pt x="8" y="2"/>
                  </a:lnTo>
                  <a:lnTo>
                    <a:pt x="10" y="2"/>
                  </a:lnTo>
                  <a:lnTo>
                    <a:pt x="10" y="2"/>
                  </a:lnTo>
                  <a:lnTo>
                    <a:pt x="12" y="0"/>
                  </a:lnTo>
                  <a:lnTo>
                    <a:pt x="12" y="0"/>
                  </a:lnTo>
                  <a:lnTo>
                    <a:pt x="13" y="0"/>
                  </a:lnTo>
                  <a:lnTo>
                    <a:pt x="13" y="2"/>
                  </a:lnTo>
                  <a:lnTo>
                    <a:pt x="13" y="4"/>
                  </a:lnTo>
                  <a:lnTo>
                    <a:pt x="13" y="4"/>
                  </a:lnTo>
                  <a:lnTo>
                    <a:pt x="13" y="6"/>
                  </a:lnTo>
                  <a:lnTo>
                    <a:pt x="13" y="8"/>
                  </a:lnTo>
                  <a:lnTo>
                    <a:pt x="13" y="10"/>
                  </a:lnTo>
                  <a:lnTo>
                    <a:pt x="13" y="12"/>
                  </a:lnTo>
                  <a:lnTo>
                    <a:pt x="13" y="12"/>
                  </a:lnTo>
                  <a:lnTo>
                    <a:pt x="13" y="13"/>
                  </a:lnTo>
                  <a:lnTo>
                    <a:pt x="13" y="15"/>
                  </a:lnTo>
                  <a:lnTo>
                    <a:pt x="13" y="17"/>
                  </a:lnTo>
                  <a:lnTo>
                    <a:pt x="12" y="17"/>
                  </a:lnTo>
                  <a:lnTo>
                    <a:pt x="12" y="19"/>
                  </a:lnTo>
                  <a:lnTo>
                    <a:pt x="12" y="19"/>
                  </a:lnTo>
                  <a:lnTo>
                    <a:pt x="10" y="19"/>
                  </a:lnTo>
                  <a:lnTo>
                    <a:pt x="10" y="19"/>
                  </a:lnTo>
                  <a:lnTo>
                    <a:pt x="6" y="19"/>
                  </a:lnTo>
                  <a:lnTo>
                    <a:pt x="4" y="19"/>
                  </a:lnTo>
                  <a:lnTo>
                    <a:pt x="2" y="17"/>
                  </a:lnTo>
                  <a:lnTo>
                    <a:pt x="2" y="13"/>
                  </a:lnTo>
                  <a:lnTo>
                    <a:pt x="0" y="12"/>
                  </a:lnTo>
                  <a:lnTo>
                    <a:pt x="0" y="8"/>
                  </a:lnTo>
                  <a:lnTo>
                    <a:pt x="0" y="6"/>
                  </a:lnTo>
                  <a:lnTo>
                    <a:pt x="0" y="2"/>
                  </a:lnTo>
                  <a:lnTo>
                    <a:pt x="2" y="2"/>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84" name="Freeform 338"/>
            <p:cNvSpPr>
              <a:spLocks/>
            </p:cNvSpPr>
            <p:nvPr/>
          </p:nvSpPr>
          <p:spPr bwMode="auto">
            <a:xfrm>
              <a:off x="4585" y="2163"/>
              <a:ext cx="46" cy="99"/>
            </a:xfrm>
            <a:custGeom>
              <a:avLst/>
              <a:gdLst>
                <a:gd name="T0" fmla="*/ 17 w 46"/>
                <a:gd name="T1" fmla="*/ 0 h 91"/>
                <a:gd name="T2" fmla="*/ 21 w 46"/>
                <a:gd name="T3" fmla="*/ 4 h 91"/>
                <a:gd name="T4" fmla="*/ 23 w 46"/>
                <a:gd name="T5" fmla="*/ 6 h 91"/>
                <a:gd name="T6" fmla="*/ 27 w 46"/>
                <a:gd name="T7" fmla="*/ 8 h 91"/>
                <a:gd name="T8" fmla="*/ 31 w 46"/>
                <a:gd name="T9" fmla="*/ 8 h 91"/>
                <a:gd name="T10" fmla="*/ 31 w 46"/>
                <a:gd name="T11" fmla="*/ 8 h 91"/>
                <a:gd name="T12" fmla="*/ 33 w 46"/>
                <a:gd name="T13" fmla="*/ 6 h 91"/>
                <a:gd name="T14" fmla="*/ 35 w 46"/>
                <a:gd name="T15" fmla="*/ 6 h 91"/>
                <a:gd name="T16" fmla="*/ 37 w 46"/>
                <a:gd name="T17" fmla="*/ 6 h 91"/>
                <a:gd name="T18" fmla="*/ 37 w 46"/>
                <a:gd name="T19" fmla="*/ 12 h 91"/>
                <a:gd name="T20" fmla="*/ 38 w 46"/>
                <a:gd name="T21" fmla="*/ 20 h 91"/>
                <a:gd name="T22" fmla="*/ 42 w 46"/>
                <a:gd name="T23" fmla="*/ 25 h 91"/>
                <a:gd name="T24" fmla="*/ 46 w 46"/>
                <a:gd name="T25" fmla="*/ 29 h 91"/>
                <a:gd name="T26" fmla="*/ 42 w 46"/>
                <a:gd name="T27" fmla="*/ 37 h 91"/>
                <a:gd name="T28" fmla="*/ 38 w 46"/>
                <a:gd name="T29" fmla="*/ 43 h 91"/>
                <a:gd name="T30" fmla="*/ 35 w 46"/>
                <a:gd name="T31" fmla="*/ 48 h 91"/>
                <a:gd name="T32" fmla="*/ 35 w 46"/>
                <a:gd name="T33" fmla="*/ 52 h 91"/>
                <a:gd name="T34" fmla="*/ 35 w 46"/>
                <a:gd name="T35" fmla="*/ 58 h 91"/>
                <a:gd name="T36" fmla="*/ 35 w 46"/>
                <a:gd name="T37" fmla="*/ 60 h 91"/>
                <a:gd name="T38" fmla="*/ 35 w 46"/>
                <a:gd name="T39" fmla="*/ 64 h 91"/>
                <a:gd name="T40" fmla="*/ 35 w 46"/>
                <a:gd name="T41" fmla="*/ 66 h 91"/>
                <a:gd name="T42" fmla="*/ 37 w 46"/>
                <a:gd name="T43" fmla="*/ 66 h 91"/>
                <a:gd name="T44" fmla="*/ 38 w 46"/>
                <a:gd name="T45" fmla="*/ 66 h 91"/>
                <a:gd name="T46" fmla="*/ 40 w 46"/>
                <a:gd name="T47" fmla="*/ 66 h 91"/>
                <a:gd name="T48" fmla="*/ 42 w 46"/>
                <a:gd name="T49" fmla="*/ 66 h 91"/>
                <a:gd name="T50" fmla="*/ 40 w 46"/>
                <a:gd name="T51" fmla="*/ 73 h 91"/>
                <a:gd name="T52" fmla="*/ 40 w 46"/>
                <a:gd name="T53" fmla="*/ 77 h 91"/>
                <a:gd name="T54" fmla="*/ 40 w 46"/>
                <a:gd name="T55" fmla="*/ 81 h 91"/>
                <a:gd name="T56" fmla="*/ 42 w 46"/>
                <a:gd name="T57" fmla="*/ 87 h 91"/>
                <a:gd name="T58" fmla="*/ 40 w 46"/>
                <a:gd name="T59" fmla="*/ 87 h 91"/>
                <a:gd name="T60" fmla="*/ 38 w 46"/>
                <a:gd name="T61" fmla="*/ 89 h 91"/>
                <a:gd name="T62" fmla="*/ 35 w 46"/>
                <a:gd name="T63" fmla="*/ 91 h 91"/>
                <a:gd name="T64" fmla="*/ 33 w 46"/>
                <a:gd name="T65" fmla="*/ 91 h 91"/>
                <a:gd name="T66" fmla="*/ 27 w 46"/>
                <a:gd name="T67" fmla="*/ 89 h 91"/>
                <a:gd name="T68" fmla="*/ 23 w 46"/>
                <a:gd name="T69" fmla="*/ 87 h 91"/>
                <a:gd name="T70" fmla="*/ 21 w 46"/>
                <a:gd name="T71" fmla="*/ 85 h 91"/>
                <a:gd name="T72" fmla="*/ 19 w 46"/>
                <a:gd name="T73" fmla="*/ 83 h 91"/>
                <a:gd name="T74" fmla="*/ 21 w 46"/>
                <a:gd name="T75" fmla="*/ 81 h 91"/>
                <a:gd name="T76" fmla="*/ 23 w 46"/>
                <a:gd name="T77" fmla="*/ 81 h 91"/>
                <a:gd name="T78" fmla="*/ 25 w 46"/>
                <a:gd name="T79" fmla="*/ 79 h 91"/>
                <a:gd name="T80" fmla="*/ 27 w 46"/>
                <a:gd name="T81" fmla="*/ 79 h 91"/>
                <a:gd name="T82" fmla="*/ 17 w 46"/>
                <a:gd name="T83" fmla="*/ 73 h 91"/>
                <a:gd name="T84" fmla="*/ 10 w 46"/>
                <a:gd name="T85" fmla="*/ 68 h 91"/>
                <a:gd name="T86" fmla="*/ 2 w 46"/>
                <a:gd name="T87" fmla="*/ 58 h 91"/>
                <a:gd name="T88" fmla="*/ 0 w 46"/>
                <a:gd name="T89" fmla="*/ 46 h 91"/>
                <a:gd name="T90" fmla="*/ 0 w 46"/>
                <a:gd name="T91" fmla="*/ 45 h 91"/>
                <a:gd name="T92" fmla="*/ 0 w 46"/>
                <a:gd name="T93" fmla="*/ 45 h 91"/>
                <a:gd name="T94" fmla="*/ 0 w 46"/>
                <a:gd name="T95" fmla="*/ 43 h 91"/>
                <a:gd name="T96" fmla="*/ 0 w 46"/>
                <a:gd name="T97" fmla="*/ 39 h 91"/>
                <a:gd name="T98" fmla="*/ 10 w 46"/>
                <a:gd name="T99" fmla="*/ 37 h 91"/>
                <a:gd name="T100" fmla="*/ 12 w 46"/>
                <a:gd name="T101" fmla="*/ 27 h 91"/>
                <a:gd name="T102" fmla="*/ 12 w 46"/>
                <a:gd name="T103" fmla="*/ 14 h 91"/>
                <a:gd name="T104" fmla="*/ 12 w 46"/>
                <a:gd name="T105" fmla="*/ 2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6" h="91">
                  <a:moveTo>
                    <a:pt x="10" y="0"/>
                  </a:moveTo>
                  <a:lnTo>
                    <a:pt x="17" y="0"/>
                  </a:lnTo>
                  <a:lnTo>
                    <a:pt x="19" y="2"/>
                  </a:lnTo>
                  <a:lnTo>
                    <a:pt x="21" y="4"/>
                  </a:lnTo>
                  <a:lnTo>
                    <a:pt x="21" y="4"/>
                  </a:lnTo>
                  <a:lnTo>
                    <a:pt x="23" y="6"/>
                  </a:lnTo>
                  <a:lnTo>
                    <a:pt x="25" y="6"/>
                  </a:lnTo>
                  <a:lnTo>
                    <a:pt x="27" y="8"/>
                  </a:lnTo>
                  <a:lnTo>
                    <a:pt x="29" y="8"/>
                  </a:lnTo>
                  <a:lnTo>
                    <a:pt x="31" y="8"/>
                  </a:lnTo>
                  <a:lnTo>
                    <a:pt x="31" y="8"/>
                  </a:lnTo>
                  <a:lnTo>
                    <a:pt x="31" y="8"/>
                  </a:lnTo>
                  <a:lnTo>
                    <a:pt x="33" y="6"/>
                  </a:lnTo>
                  <a:lnTo>
                    <a:pt x="33" y="6"/>
                  </a:lnTo>
                  <a:lnTo>
                    <a:pt x="33" y="6"/>
                  </a:lnTo>
                  <a:lnTo>
                    <a:pt x="35" y="6"/>
                  </a:lnTo>
                  <a:lnTo>
                    <a:pt x="35" y="6"/>
                  </a:lnTo>
                  <a:lnTo>
                    <a:pt x="37" y="6"/>
                  </a:lnTo>
                  <a:lnTo>
                    <a:pt x="37" y="8"/>
                  </a:lnTo>
                  <a:lnTo>
                    <a:pt x="37" y="12"/>
                  </a:lnTo>
                  <a:lnTo>
                    <a:pt x="38" y="16"/>
                  </a:lnTo>
                  <a:lnTo>
                    <a:pt x="38" y="20"/>
                  </a:lnTo>
                  <a:lnTo>
                    <a:pt x="40" y="23"/>
                  </a:lnTo>
                  <a:lnTo>
                    <a:pt x="42" y="25"/>
                  </a:lnTo>
                  <a:lnTo>
                    <a:pt x="44" y="27"/>
                  </a:lnTo>
                  <a:lnTo>
                    <a:pt x="46" y="29"/>
                  </a:lnTo>
                  <a:lnTo>
                    <a:pt x="44" y="33"/>
                  </a:lnTo>
                  <a:lnTo>
                    <a:pt x="42" y="37"/>
                  </a:lnTo>
                  <a:lnTo>
                    <a:pt x="40" y="39"/>
                  </a:lnTo>
                  <a:lnTo>
                    <a:pt x="38" y="43"/>
                  </a:lnTo>
                  <a:lnTo>
                    <a:pt x="37" y="45"/>
                  </a:lnTo>
                  <a:lnTo>
                    <a:pt x="35" y="48"/>
                  </a:lnTo>
                  <a:lnTo>
                    <a:pt x="35" y="50"/>
                  </a:lnTo>
                  <a:lnTo>
                    <a:pt x="35" y="52"/>
                  </a:lnTo>
                  <a:lnTo>
                    <a:pt x="35" y="56"/>
                  </a:lnTo>
                  <a:lnTo>
                    <a:pt x="35" y="58"/>
                  </a:lnTo>
                  <a:lnTo>
                    <a:pt x="35" y="60"/>
                  </a:lnTo>
                  <a:lnTo>
                    <a:pt x="35" y="60"/>
                  </a:lnTo>
                  <a:lnTo>
                    <a:pt x="35" y="62"/>
                  </a:lnTo>
                  <a:lnTo>
                    <a:pt x="35" y="64"/>
                  </a:lnTo>
                  <a:lnTo>
                    <a:pt x="35" y="64"/>
                  </a:lnTo>
                  <a:lnTo>
                    <a:pt x="35" y="66"/>
                  </a:lnTo>
                  <a:lnTo>
                    <a:pt x="35" y="66"/>
                  </a:lnTo>
                  <a:lnTo>
                    <a:pt x="37" y="66"/>
                  </a:lnTo>
                  <a:lnTo>
                    <a:pt x="37" y="66"/>
                  </a:lnTo>
                  <a:lnTo>
                    <a:pt x="38" y="66"/>
                  </a:lnTo>
                  <a:lnTo>
                    <a:pt x="38" y="66"/>
                  </a:lnTo>
                  <a:lnTo>
                    <a:pt x="40" y="66"/>
                  </a:lnTo>
                  <a:lnTo>
                    <a:pt x="40" y="66"/>
                  </a:lnTo>
                  <a:lnTo>
                    <a:pt x="42" y="66"/>
                  </a:lnTo>
                  <a:lnTo>
                    <a:pt x="40" y="69"/>
                  </a:lnTo>
                  <a:lnTo>
                    <a:pt x="40" y="73"/>
                  </a:lnTo>
                  <a:lnTo>
                    <a:pt x="40" y="75"/>
                  </a:lnTo>
                  <a:lnTo>
                    <a:pt x="40" y="77"/>
                  </a:lnTo>
                  <a:lnTo>
                    <a:pt x="40" y="79"/>
                  </a:lnTo>
                  <a:lnTo>
                    <a:pt x="40" y="81"/>
                  </a:lnTo>
                  <a:lnTo>
                    <a:pt x="40" y="83"/>
                  </a:lnTo>
                  <a:lnTo>
                    <a:pt x="42" y="87"/>
                  </a:lnTo>
                  <a:lnTo>
                    <a:pt x="40" y="87"/>
                  </a:lnTo>
                  <a:lnTo>
                    <a:pt x="40" y="87"/>
                  </a:lnTo>
                  <a:lnTo>
                    <a:pt x="38" y="89"/>
                  </a:lnTo>
                  <a:lnTo>
                    <a:pt x="38" y="89"/>
                  </a:lnTo>
                  <a:lnTo>
                    <a:pt x="37" y="89"/>
                  </a:lnTo>
                  <a:lnTo>
                    <a:pt x="35" y="91"/>
                  </a:lnTo>
                  <a:lnTo>
                    <a:pt x="33" y="91"/>
                  </a:lnTo>
                  <a:lnTo>
                    <a:pt x="33" y="91"/>
                  </a:lnTo>
                  <a:lnTo>
                    <a:pt x="29" y="91"/>
                  </a:lnTo>
                  <a:lnTo>
                    <a:pt x="27" y="89"/>
                  </a:lnTo>
                  <a:lnTo>
                    <a:pt x="25" y="89"/>
                  </a:lnTo>
                  <a:lnTo>
                    <a:pt x="23" y="87"/>
                  </a:lnTo>
                  <a:lnTo>
                    <a:pt x="23" y="87"/>
                  </a:lnTo>
                  <a:lnTo>
                    <a:pt x="21" y="85"/>
                  </a:lnTo>
                  <a:lnTo>
                    <a:pt x="21" y="83"/>
                  </a:lnTo>
                  <a:lnTo>
                    <a:pt x="19" y="83"/>
                  </a:lnTo>
                  <a:lnTo>
                    <a:pt x="21" y="83"/>
                  </a:lnTo>
                  <a:lnTo>
                    <a:pt x="21" y="81"/>
                  </a:lnTo>
                  <a:lnTo>
                    <a:pt x="23" y="81"/>
                  </a:lnTo>
                  <a:lnTo>
                    <a:pt x="23" y="81"/>
                  </a:lnTo>
                  <a:lnTo>
                    <a:pt x="23" y="81"/>
                  </a:lnTo>
                  <a:lnTo>
                    <a:pt x="25" y="79"/>
                  </a:lnTo>
                  <a:lnTo>
                    <a:pt x="25" y="79"/>
                  </a:lnTo>
                  <a:lnTo>
                    <a:pt x="27" y="79"/>
                  </a:lnTo>
                  <a:lnTo>
                    <a:pt x="21" y="77"/>
                  </a:lnTo>
                  <a:lnTo>
                    <a:pt x="17" y="73"/>
                  </a:lnTo>
                  <a:lnTo>
                    <a:pt x="14" y="71"/>
                  </a:lnTo>
                  <a:lnTo>
                    <a:pt x="10" y="68"/>
                  </a:lnTo>
                  <a:lnTo>
                    <a:pt x="6" y="62"/>
                  </a:lnTo>
                  <a:lnTo>
                    <a:pt x="2" y="58"/>
                  </a:lnTo>
                  <a:lnTo>
                    <a:pt x="2" y="52"/>
                  </a:lnTo>
                  <a:lnTo>
                    <a:pt x="0" y="46"/>
                  </a:lnTo>
                  <a:lnTo>
                    <a:pt x="0" y="46"/>
                  </a:lnTo>
                  <a:lnTo>
                    <a:pt x="0" y="45"/>
                  </a:lnTo>
                  <a:lnTo>
                    <a:pt x="0" y="45"/>
                  </a:lnTo>
                  <a:lnTo>
                    <a:pt x="0" y="45"/>
                  </a:lnTo>
                  <a:lnTo>
                    <a:pt x="0" y="43"/>
                  </a:lnTo>
                  <a:lnTo>
                    <a:pt x="0" y="43"/>
                  </a:lnTo>
                  <a:lnTo>
                    <a:pt x="0" y="41"/>
                  </a:lnTo>
                  <a:lnTo>
                    <a:pt x="0" y="39"/>
                  </a:lnTo>
                  <a:lnTo>
                    <a:pt x="10" y="39"/>
                  </a:lnTo>
                  <a:lnTo>
                    <a:pt x="10" y="37"/>
                  </a:lnTo>
                  <a:lnTo>
                    <a:pt x="12" y="33"/>
                  </a:lnTo>
                  <a:lnTo>
                    <a:pt x="12" y="27"/>
                  </a:lnTo>
                  <a:lnTo>
                    <a:pt x="12" y="21"/>
                  </a:lnTo>
                  <a:lnTo>
                    <a:pt x="12" y="14"/>
                  </a:lnTo>
                  <a:lnTo>
                    <a:pt x="12" y="8"/>
                  </a:lnTo>
                  <a:lnTo>
                    <a:pt x="12" y="2"/>
                  </a:lnTo>
                  <a:lnTo>
                    <a:pt x="10"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85" name="Freeform 339"/>
            <p:cNvSpPr>
              <a:spLocks/>
            </p:cNvSpPr>
            <p:nvPr/>
          </p:nvSpPr>
          <p:spPr bwMode="auto">
            <a:xfrm>
              <a:off x="4671" y="2309"/>
              <a:ext cx="10" cy="12"/>
            </a:xfrm>
            <a:custGeom>
              <a:avLst/>
              <a:gdLst>
                <a:gd name="T0" fmla="*/ 10 w 10"/>
                <a:gd name="T1" fmla="*/ 11 h 11"/>
                <a:gd name="T2" fmla="*/ 10 w 10"/>
                <a:gd name="T3" fmla="*/ 0 h 11"/>
                <a:gd name="T4" fmla="*/ 10 w 10"/>
                <a:gd name="T5" fmla="*/ 0 h 11"/>
                <a:gd name="T6" fmla="*/ 8 w 10"/>
                <a:gd name="T7" fmla="*/ 0 h 11"/>
                <a:gd name="T8" fmla="*/ 6 w 10"/>
                <a:gd name="T9" fmla="*/ 2 h 11"/>
                <a:gd name="T10" fmla="*/ 6 w 10"/>
                <a:gd name="T11" fmla="*/ 2 h 11"/>
                <a:gd name="T12" fmla="*/ 4 w 10"/>
                <a:gd name="T13" fmla="*/ 2 h 11"/>
                <a:gd name="T14" fmla="*/ 4 w 10"/>
                <a:gd name="T15" fmla="*/ 4 h 11"/>
                <a:gd name="T16" fmla="*/ 2 w 10"/>
                <a:gd name="T17" fmla="*/ 4 h 11"/>
                <a:gd name="T18" fmla="*/ 0 w 10"/>
                <a:gd name="T19" fmla="*/ 4 h 11"/>
                <a:gd name="T20" fmla="*/ 2 w 10"/>
                <a:gd name="T21" fmla="*/ 6 h 11"/>
                <a:gd name="T22" fmla="*/ 4 w 10"/>
                <a:gd name="T23" fmla="*/ 7 h 11"/>
                <a:gd name="T24" fmla="*/ 6 w 10"/>
                <a:gd name="T25" fmla="*/ 7 h 11"/>
                <a:gd name="T26" fmla="*/ 8 w 10"/>
                <a:gd name="T27" fmla="*/ 9 h 11"/>
                <a:gd name="T28" fmla="*/ 8 w 10"/>
                <a:gd name="T29" fmla="*/ 9 h 11"/>
                <a:gd name="T30" fmla="*/ 10 w 10"/>
                <a:gd name="T31" fmla="*/ 11 h 11"/>
                <a:gd name="T32" fmla="*/ 10 w 10"/>
                <a:gd name="T33" fmla="*/ 11 h 11"/>
                <a:gd name="T34" fmla="*/ 10 w 10"/>
                <a:gd name="T35"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 h="11">
                  <a:moveTo>
                    <a:pt x="10" y="11"/>
                  </a:moveTo>
                  <a:lnTo>
                    <a:pt x="10" y="0"/>
                  </a:lnTo>
                  <a:lnTo>
                    <a:pt x="10" y="0"/>
                  </a:lnTo>
                  <a:lnTo>
                    <a:pt x="8" y="0"/>
                  </a:lnTo>
                  <a:lnTo>
                    <a:pt x="6" y="2"/>
                  </a:lnTo>
                  <a:lnTo>
                    <a:pt x="6" y="2"/>
                  </a:lnTo>
                  <a:lnTo>
                    <a:pt x="4" y="2"/>
                  </a:lnTo>
                  <a:lnTo>
                    <a:pt x="4" y="4"/>
                  </a:lnTo>
                  <a:lnTo>
                    <a:pt x="2" y="4"/>
                  </a:lnTo>
                  <a:lnTo>
                    <a:pt x="0" y="4"/>
                  </a:lnTo>
                  <a:lnTo>
                    <a:pt x="2" y="6"/>
                  </a:lnTo>
                  <a:lnTo>
                    <a:pt x="4" y="7"/>
                  </a:lnTo>
                  <a:lnTo>
                    <a:pt x="6" y="7"/>
                  </a:lnTo>
                  <a:lnTo>
                    <a:pt x="8" y="9"/>
                  </a:lnTo>
                  <a:lnTo>
                    <a:pt x="8" y="9"/>
                  </a:lnTo>
                  <a:lnTo>
                    <a:pt x="10" y="11"/>
                  </a:lnTo>
                  <a:lnTo>
                    <a:pt x="10" y="11"/>
                  </a:lnTo>
                  <a:lnTo>
                    <a:pt x="10" y="11"/>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86" name="Freeform 340"/>
            <p:cNvSpPr>
              <a:spLocks/>
            </p:cNvSpPr>
            <p:nvPr/>
          </p:nvSpPr>
          <p:spPr bwMode="auto">
            <a:xfrm>
              <a:off x="4652" y="2289"/>
              <a:ext cx="10" cy="10"/>
            </a:xfrm>
            <a:custGeom>
              <a:avLst/>
              <a:gdLst>
                <a:gd name="T0" fmla="*/ 0 w 10"/>
                <a:gd name="T1" fmla="*/ 3 h 9"/>
                <a:gd name="T2" fmla="*/ 0 w 10"/>
                <a:gd name="T3" fmla="*/ 5 h 9"/>
                <a:gd name="T4" fmla="*/ 2 w 10"/>
                <a:gd name="T5" fmla="*/ 5 h 9"/>
                <a:gd name="T6" fmla="*/ 4 w 10"/>
                <a:gd name="T7" fmla="*/ 5 h 9"/>
                <a:gd name="T8" fmla="*/ 4 w 10"/>
                <a:gd name="T9" fmla="*/ 7 h 9"/>
                <a:gd name="T10" fmla="*/ 6 w 10"/>
                <a:gd name="T11" fmla="*/ 7 h 9"/>
                <a:gd name="T12" fmla="*/ 8 w 10"/>
                <a:gd name="T13" fmla="*/ 9 h 9"/>
                <a:gd name="T14" fmla="*/ 8 w 10"/>
                <a:gd name="T15" fmla="*/ 9 h 9"/>
                <a:gd name="T16" fmla="*/ 10 w 10"/>
                <a:gd name="T17" fmla="*/ 9 h 9"/>
                <a:gd name="T18" fmla="*/ 10 w 10"/>
                <a:gd name="T19" fmla="*/ 7 h 9"/>
                <a:gd name="T20" fmla="*/ 10 w 10"/>
                <a:gd name="T21" fmla="*/ 7 h 9"/>
                <a:gd name="T22" fmla="*/ 10 w 10"/>
                <a:gd name="T23" fmla="*/ 5 h 9"/>
                <a:gd name="T24" fmla="*/ 8 w 10"/>
                <a:gd name="T25" fmla="*/ 3 h 9"/>
                <a:gd name="T26" fmla="*/ 8 w 10"/>
                <a:gd name="T27" fmla="*/ 3 h 9"/>
                <a:gd name="T28" fmla="*/ 8 w 10"/>
                <a:gd name="T29" fmla="*/ 1 h 9"/>
                <a:gd name="T30" fmla="*/ 6 w 10"/>
                <a:gd name="T31" fmla="*/ 0 h 9"/>
                <a:gd name="T32" fmla="*/ 6 w 10"/>
                <a:gd name="T33" fmla="*/ 0 h 9"/>
                <a:gd name="T34" fmla="*/ 6 w 10"/>
                <a:gd name="T35" fmla="*/ 0 h 9"/>
                <a:gd name="T36" fmla="*/ 4 w 10"/>
                <a:gd name="T37" fmla="*/ 1 h 9"/>
                <a:gd name="T38" fmla="*/ 4 w 10"/>
                <a:gd name="T39" fmla="*/ 1 h 9"/>
                <a:gd name="T40" fmla="*/ 4 w 10"/>
                <a:gd name="T41" fmla="*/ 1 h 9"/>
                <a:gd name="T42" fmla="*/ 2 w 10"/>
                <a:gd name="T43" fmla="*/ 3 h 9"/>
                <a:gd name="T44" fmla="*/ 2 w 10"/>
                <a:gd name="T45" fmla="*/ 3 h 9"/>
                <a:gd name="T46" fmla="*/ 0 w 10"/>
                <a:gd name="T47" fmla="*/ 3 h 9"/>
                <a:gd name="T48" fmla="*/ 0 w 10"/>
                <a:gd name="T49"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 h="9">
                  <a:moveTo>
                    <a:pt x="0" y="3"/>
                  </a:moveTo>
                  <a:lnTo>
                    <a:pt x="0" y="5"/>
                  </a:lnTo>
                  <a:lnTo>
                    <a:pt x="2" y="5"/>
                  </a:lnTo>
                  <a:lnTo>
                    <a:pt x="4" y="5"/>
                  </a:lnTo>
                  <a:lnTo>
                    <a:pt x="4" y="7"/>
                  </a:lnTo>
                  <a:lnTo>
                    <a:pt x="6" y="7"/>
                  </a:lnTo>
                  <a:lnTo>
                    <a:pt x="8" y="9"/>
                  </a:lnTo>
                  <a:lnTo>
                    <a:pt x="8" y="9"/>
                  </a:lnTo>
                  <a:lnTo>
                    <a:pt x="10" y="9"/>
                  </a:lnTo>
                  <a:lnTo>
                    <a:pt x="10" y="7"/>
                  </a:lnTo>
                  <a:lnTo>
                    <a:pt x="10" y="7"/>
                  </a:lnTo>
                  <a:lnTo>
                    <a:pt x="10" y="5"/>
                  </a:lnTo>
                  <a:lnTo>
                    <a:pt x="8" y="3"/>
                  </a:lnTo>
                  <a:lnTo>
                    <a:pt x="8" y="3"/>
                  </a:lnTo>
                  <a:lnTo>
                    <a:pt x="8" y="1"/>
                  </a:lnTo>
                  <a:lnTo>
                    <a:pt x="6" y="0"/>
                  </a:lnTo>
                  <a:lnTo>
                    <a:pt x="6" y="0"/>
                  </a:lnTo>
                  <a:lnTo>
                    <a:pt x="6" y="0"/>
                  </a:lnTo>
                  <a:lnTo>
                    <a:pt x="4" y="1"/>
                  </a:lnTo>
                  <a:lnTo>
                    <a:pt x="4" y="1"/>
                  </a:lnTo>
                  <a:lnTo>
                    <a:pt x="4" y="1"/>
                  </a:lnTo>
                  <a:lnTo>
                    <a:pt x="2" y="3"/>
                  </a:lnTo>
                  <a:lnTo>
                    <a:pt x="2" y="3"/>
                  </a:lnTo>
                  <a:lnTo>
                    <a:pt x="0" y="3"/>
                  </a:lnTo>
                  <a:lnTo>
                    <a:pt x="0" y="3"/>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87" name="Freeform 341"/>
            <p:cNvSpPr>
              <a:spLocks/>
            </p:cNvSpPr>
            <p:nvPr/>
          </p:nvSpPr>
          <p:spPr bwMode="auto">
            <a:xfrm>
              <a:off x="4631" y="2284"/>
              <a:ext cx="4" cy="12"/>
            </a:xfrm>
            <a:custGeom>
              <a:avLst/>
              <a:gdLst>
                <a:gd name="T0" fmla="*/ 0 w 4"/>
                <a:gd name="T1" fmla="*/ 2 h 11"/>
                <a:gd name="T2" fmla="*/ 0 w 4"/>
                <a:gd name="T3" fmla="*/ 11 h 11"/>
                <a:gd name="T4" fmla="*/ 0 w 4"/>
                <a:gd name="T5" fmla="*/ 11 h 11"/>
                <a:gd name="T6" fmla="*/ 0 w 4"/>
                <a:gd name="T7" fmla="*/ 11 h 11"/>
                <a:gd name="T8" fmla="*/ 0 w 4"/>
                <a:gd name="T9" fmla="*/ 11 h 11"/>
                <a:gd name="T10" fmla="*/ 2 w 4"/>
                <a:gd name="T11" fmla="*/ 11 h 11"/>
                <a:gd name="T12" fmla="*/ 2 w 4"/>
                <a:gd name="T13" fmla="*/ 9 h 11"/>
                <a:gd name="T14" fmla="*/ 2 w 4"/>
                <a:gd name="T15" fmla="*/ 9 h 11"/>
                <a:gd name="T16" fmla="*/ 4 w 4"/>
                <a:gd name="T17" fmla="*/ 9 h 11"/>
                <a:gd name="T18" fmla="*/ 4 w 4"/>
                <a:gd name="T19" fmla="*/ 9 h 11"/>
                <a:gd name="T20" fmla="*/ 4 w 4"/>
                <a:gd name="T21" fmla="*/ 0 h 11"/>
                <a:gd name="T22" fmla="*/ 0 w 4"/>
                <a:gd name="T23"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11">
                  <a:moveTo>
                    <a:pt x="0" y="2"/>
                  </a:moveTo>
                  <a:lnTo>
                    <a:pt x="0" y="11"/>
                  </a:lnTo>
                  <a:lnTo>
                    <a:pt x="0" y="11"/>
                  </a:lnTo>
                  <a:lnTo>
                    <a:pt x="0" y="11"/>
                  </a:lnTo>
                  <a:lnTo>
                    <a:pt x="0" y="11"/>
                  </a:lnTo>
                  <a:lnTo>
                    <a:pt x="2" y="11"/>
                  </a:lnTo>
                  <a:lnTo>
                    <a:pt x="2" y="9"/>
                  </a:lnTo>
                  <a:lnTo>
                    <a:pt x="2" y="9"/>
                  </a:lnTo>
                  <a:lnTo>
                    <a:pt x="4" y="9"/>
                  </a:lnTo>
                  <a:lnTo>
                    <a:pt x="4" y="9"/>
                  </a:lnTo>
                  <a:lnTo>
                    <a:pt x="4" y="0"/>
                  </a:lnTo>
                  <a:lnTo>
                    <a:pt x="0" y="2"/>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88" name="Freeform 342"/>
            <p:cNvSpPr>
              <a:spLocks/>
            </p:cNvSpPr>
            <p:nvPr/>
          </p:nvSpPr>
          <p:spPr bwMode="auto">
            <a:xfrm>
              <a:off x="4397" y="2135"/>
              <a:ext cx="36" cy="36"/>
            </a:xfrm>
            <a:custGeom>
              <a:avLst/>
              <a:gdLst>
                <a:gd name="T0" fmla="*/ 0 w 36"/>
                <a:gd name="T1" fmla="*/ 20 h 33"/>
                <a:gd name="T2" fmla="*/ 2 w 36"/>
                <a:gd name="T3" fmla="*/ 16 h 33"/>
                <a:gd name="T4" fmla="*/ 2 w 36"/>
                <a:gd name="T5" fmla="*/ 14 h 33"/>
                <a:gd name="T6" fmla="*/ 4 w 36"/>
                <a:gd name="T7" fmla="*/ 10 h 33"/>
                <a:gd name="T8" fmla="*/ 8 w 36"/>
                <a:gd name="T9" fmla="*/ 8 h 33"/>
                <a:gd name="T10" fmla="*/ 10 w 36"/>
                <a:gd name="T11" fmla="*/ 6 h 33"/>
                <a:gd name="T12" fmla="*/ 12 w 36"/>
                <a:gd name="T13" fmla="*/ 4 h 33"/>
                <a:gd name="T14" fmla="*/ 13 w 36"/>
                <a:gd name="T15" fmla="*/ 2 h 33"/>
                <a:gd name="T16" fmla="*/ 13 w 36"/>
                <a:gd name="T17" fmla="*/ 0 h 33"/>
                <a:gd name="T18" fmla="*/ 31 w 36"/>
                <a:gd name="T19" fmla="*/ 0 h 33"/>
                <a:gd name="T20" fmla="*/ 33 w 36"/>
                <a:gd name="T21" fmla="*/ 2 h 33"/>
                <a:gd name="T22" fmla="*/ 33 w 36"/>
                <a:gd name="T23" fmla="*/ 4 h 33"/>
                <a:gd name="T24" fmla="*/ 35 w 36"/>
                <a:gd name="T25" fmla="*/ 4 h 33"/>
                <a:gd name="T26" fmla="*/ 35 w 36"/>
                <a:gd name="T27" fmla="*/ 6 h 33"/>
                <a:gd name="T28" fmla="*/ 36 w 36"/>
                <a:gd name="T29" fmla="*/ 6 h 33"/>
                <a:gd name="T30" fmla="*/ 36 w 36"/>
                <a:gd name="T31" fmla="*/ 8 h 33"/>
                <a:gd name="T32" fmla="*/ 36 w 36"/>
                <a:gd name="T33" fmla="*/ 8 h 33"/>
                <a:gd name="T34" fmla="*/ 36 w 36"/>
                <a:gd name="T35" fmla="*/ 10 h 33"/>
                <a:gd name="T36" fmla="*/ 36 w 36"/>
                <a:gd name="T37" fmla="*/ 14 h 33"/>
                <a:gd name="T38" fmla="*/ 36 w 36"/>
                <a:gd name="T39" fmla="*/ 18 h 33"/>
                <a:gd name="T40" fmla="*/ 35 w 36"/>
                <a:gd name="T41" fmla="*/ 22 h 33"/>
                <a:gd name="T42" fmla="*/ 31 w 36"/>
                <a:gd name="T43" fmla="*/ 25 h 33"/>
                <a:gd name="T44" fmla="*/ 29 w 36"/>
                <a:gd name="T45" fmla="*/ 29 h 33"/>
                <a:gd name="T46" fmla="*/ 25 w 36"/>
                <a:gd name="T47" fmla="*/ 31 h 33"/>
                <a:gd name="T48" fmla="*/ 21 w 36"/>
                <a:gd name="T49" fmla="*/ 33 h 33"/>
                <a:gd name="T50" fmla="*/ 17 w 36"/>
                <a:gd name="T51" fmla="*/ 33 h 33"/>
                <a:gd name="T52" fmla="*/ 13 w 36"/>
                <a:gd name="T53" fmla="*/ 33 h 33"/>
                <a:gd name="T54" fmla="*/ 12 w 36"/>
                <a:gd name="T55" fmla="*/ 31 h 33"/>
                <a:gd name="T56" fmla="*/ 10 w 36"/>
                <a:gd name="T57" fmla="*/ 31 h 33"/>
                <a:gd name="T58" fmla="*/ 8 w 36"/>
                <a:gd name="T59" fmla="*/ 29 h 33"/>
                <a:gd name="T60" fmla="*/ 6 w 36"/>
                <a:gd name="T61" fmla="*/ 27 h 33"/>
                <a:gd name="T62" fmla="*/ 4 w 36"/>
                <a:gd name="T63" fmla="*/ 25 h 33"/>
                <a:gd name="T64" fmla="*/ 4 w 36"/>
                <a:gd name="T65" fmla="*/ 22 h 33"/>
                <a:gd name="T66" fmla="*/ 4 w 36"/>
                <a:gd name="T67" fmla="*/ 20 h 33"/>
                <a:gd name="T68" fmla="*/ 0 w 36"/>
                <a:gd name="T69" fmla="*/ 2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6" h="33">
                  <a:moveTo>
                    <a:pt x="0" y="20"/>
                  </a:moveTo>
                  <a:lnTo>
                    <a:pt x="2" y="16"/>
                  </a:lnTo>
                  <a:lnTo>
                    <a:pt x="2" y="14"/>
                  </a:lnTo>
                  <a:lnTo>
                    <a:pt x="4" y="10"/>
                  </a:lnTo>
                  <a:lnTo>
                    <a:pt x="8" y="8"/>
                  </a:lnTo>
                  <a:lnTo>
                    <a:pt x="10" y="6"/>
                  </a:lnTo>
                  <a:lnTo>
                    <a:pt x="12" y="4"/>
                  </a:lnTo>
                  <a:lnTo>
                    <a:pt x="13" y="2"/>
                  </a:lnTo>
                  <a:lnTo>
                    <a:pt x="13" y="0"/>
                  </a:lnTo>
                  <a:lnTo>
                    <a:pt x="31" y="0"/>
                  </a:lnTo>
                  <a:lnTo>
                    <a:pt x="33" y="2"/>
                  </a:lnTo>
                  <a:lnTo>
                    <a:pt x="33" y="4"/>
                  </a:lnTo>
                  <a:lnTo>
                    <a:pt x="35" y="4"/>
                  </a:lnTo>
                  <a:lnTo>
                    <a:pt x="35" y="6"/>
                  </a:lnTo>
                  <a:lnTo>
                    <a:pt x="36" y="6"/>
                  </a:lnTo>
                  <a:lnTo>
                    <a:pt x="36" y="8"/>
                  </a:lnTo>
                  <a:lnTo>
                    <a:pt x="36" y="8"/>
                  </a:lnTo>
                  <a:lnTo>
                    <a:pt x="36" y="10"/>
                  </a:lnTo>
                  <a:lnTo>
                    <a:pt x="36" y="14"/>
                  </a:lnTo>
                  <a:lnTo>
                    <a:pt x="36" y="18"/>
                  </a:lnTo>
                  <a:lnTo>
                    <a:pt x="35" y="22"/>
                  </a:lnTo>
                  <a:lnTo>
                    <a:pt x="31" y="25"/>
                  </a:lnTo>
                  <a:lnTo>
                    <a:pt x="29" y="29"/>
                  </a:lnTo>
                  <a:lnTo>
                    <a:pt x="25" y="31"/>
                  </a:lnTo>
                  <a:lnTo>
                    <a:pt x="21" y="33"/>
                  </a:lnTo>
                  <a:lnTo>
                    <a:pt x="17" y="33"/>
                  </a:lnTo>
                  <a:lnTo>
                    <a:pt x="13" y="33"/>
                  </a:lnTo>
                  <a:lnTo>
                    <a:pt x="12" y="31"/>
                  </a:lnTo>
                  <a:lnTo>
                    <a:pt x="10" y="31"/>
                  </a:lnTo>
                  <a:lnTo>
                    <a:pt x="8" y="29"/>
                  </a:lnTo>
                  <a:lnTo>
                    <a:pt x="6" y="27"/>
                  </a:lnTo>
                  <a:lnTo>
                    <a:pt x="4" y="25"/>
                  </a:lnTo>
                  <a:lnTo>
                    <a:pt x="4" y="22"/>
                  </a:lnTo>
                  <a:lnTo>
                    <a:pt x="4" y="20"/>
                  </a:lnTo>
                  <a:lnTo>
                    <a:pt x="0" y="2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89" name="Freeform 343"/>
            <p:cNvSpPr>
              <a:spLocks/>
            </p:cNvSpPr>
            <p:nvPr/>
          </p:nvSpPr>
          <p:spPr bwMode="auto">
            <a:xfrm>
              <a:off x="4564" y="2035"/>
              <a:ext cx="27" cy="52"/>
            </a:xfrm>
            <a:custGeom>
              <a:avLst/>
              <a:gdLst>
                <a:gd name="T0" fmla="*/ 27 w 27"/>
                <a:gd name="T1" fmla="*/ 0 h 48"/>
                <a:gd name="T2" fmla="*/ 27 w 27"/>
                <a:gd name="T3" fmla="*/ 6 h 48"/>
                <a:gd name="T4" fmla="*/ 27 w 27"/>
                <a:gd name="T5" fmla="*/ 10 h 48"/>
                <a:gd name="T6" fmla="*/ 27 w 27"/>
                <a:gd name="T7" fmla="*/ 14 h 48"/>
                <a:gd name="T8" fmla="*/ 27 w 27"/>
                <a:gd name="T9" fmla="*/ 18 h 48"/>
                <a:gd name="T10" fmla="*/ 27 w 27"/>
                <a:gd name="T11" fmla="*/ 21 h 48"/>
                <a:gd name="T12" fmla="*/ 27 w 27"/>
                <a:gd name="T13" fmla="*/ 23 h 48"/>
                <a:gd name="T14" fmla="*/ 27 w 27"/>
                <a:gd name="T15" fmla="*/ 27 h 48"/>
                <a:gd name="T16" fmla="*/ 27 w 27"/>
                <a:gd name="T17" fmla="*/ 31 h 48"/>
                <a:gd name="T18" fmla="*/ 27 w 27"/>
                <a:gd name="T19" fmla="*/ 33 h 48"/>
                <a:gd name="T20" fmla="*/ 27 w 27"/>
                <a:gd name="T21" fmla="*/ 37 h 48"/>
                <a:gd name="T22" fmla="*/ 25 w 27"/>
                <a:gd name="T23" fmla="*/ 39 h 48"/>
                <a:gd name="T24" fmla="*/ 23 w 27"/>
                <a:gd name="T25" fmla="*/ 42 h 48"/>
                <a:gd name="T26" fmla="*/ 21 w 27"/>
                <a:gd name="T27" fmla="*/ 44 h 48"/>
                <a:gd name="T28" fmla="*/ 19 w 27"/>
                <a:gd name="T29" fmla="*/ 46 h 48"/>
                <a:gd name="T30" fmla="*/ 15 w 27"/>
                <a:gd name="T31" fmla="*/ 48 h 48"/>
                <a:gd name="T32" fmla="*/ 11 w 27"/>
                <a:gd name="T33" fmla="*/ 48 h 48"/>
                <a:gd name="T34" fmla="*/ 10 w 27"/>
                <a:gd name="T35" fmla="*/ 48 h 48"/>
                <a:gd name="T36" fmla="*/ 6 w 27"/>
                <a:gd name="T37" fmla="*/ 46 h 48"/>
                <a:gd name="T38" fmla="*/ 4 w 27"/>
                <a:gd name="T39" fmla="*/ 44 h 48"/>
                <a:gd name="T40" fmla="*/ 2 w 27"/>
                <a:gd name="T41" fmla="*/ 41 h 48"/>
                <a:gd name="T42" fmla="*/ 2 w 27"/>
                <a:gd name="T43" fmla="*/ 39 h 48"/>
                <a:gd name="T44" fmla="*/ 0 w 27"/>
                <a:gd name="T45" fmla="*/ 35 h 48"/>
                <a:gd name="T46" fmla="*/ 0 w 27"/>
                <a:gd name="T47" fmla="*/ 31 h 48"/>
                <a:gd name="T48" fmla="*/ 0 w 27"/>
                <a:gd name="T49" fmla="*/ 29 h 48"/>
                <a:gd name="T50" fmla="*/ 0 w 27"/>
                <a:gd name="T51" fmla="*/ 27 h 48"/>
                <a:gd name="T52" fmla="*/ 0 w 27"/>
                <a:gd name="T53" fmla="*/ 25 h 48"/>
                <a:gd name="T54" fmla="*/ 0 w 27"/>
                <a:gd name="T55" fmla="*/ 23 h 48"/>
                <a:gd name="T56" fmla="*/ 0 w 27"/>
                <a:gd name="T57" fmla="*/ 21 h 48"/>
                <a:gd name="T58" fmla="*/ 0 w 27"/>
                <a:gd name="T59" fmla="*/ 19 h 48"/>
                <a:gd name="T60" fmla="*/ 0 w 27"/>
                <a:gd name="T61" fmla="*/ 19 h 48"/>
                <a:gd name="T62" fmla="*/ 0 w 27"/>
                <a:gd name="T63" fmla="*/ 18 h 48"/>
                <a:gd name="T64" fmla="*/ 0 w 27"/>
                <a:gd name="T65" fmla="*/ 18 h 48"/>
                <a:gd name="T66" fmla="*/ 2 w 27"/>
                <a:gd name="T67" fmla="*/ 18 h 48"/>
                <a:gd name="T68" fmla="*/ 2 w 27"/>
                <a:gd name="T69" fmla="*/ 18 h 48"/>
                <a:gd name="T70" fmla="*/ 4 w 27"/>
                <a:gd name="T71" fmla="*/ 18 h 48"/>
                <a:gd name="T72" fmla="*/ 4 w 27"/>
                <a:gd name="T73" fmla="*/ 18 h 48"/>
                <a:gd name="T74" fmla="*/ 6 w 27"/>
                <a:gd name="T75" fmla="*/ 18 h 48"/>
                <a:gd name="T76" fmla="*/ 6 w 27"/>
                <a:gd name="T77" fmla="*/ 18 h 48"/>
                <a:gd name="T78" fmla="*/ 8 w 27"/>
                <a:gd name="T79" fmla="*/ 18 h 48"/>
                <a:gd name="T80" fmla="*/ 8 w 27"/>
                <a:gd name="T81" fmla="*/ 18 h 48"/>
                <a:gd name="T82" fmla="*/ 8 w 27"/>
                <a:gd name="T83" fmla="*/ 10 h 48"/>
                <a:gd name="T84" fmla="*/ 10 w 27"/>
                <a:gd name="T85" fmla="*/ 6 h 48"/>
                <a:gd name="T86" fmla="*/ 11 w 27"/>
                <a:gd name="T87" fmla="*/ 4 h 48"/>
                <a:gd name="T88" fmla="*/ 13 w 27"/>
                <a:gd name="T89" fmla="*/ 2 h 48"/>
                <a:gd name="T90" fmla="*/ 17 w 27"/>
                <a:gd name="T91" fmla="*/ 0 h 48"/>
                <a:gd name="T92" fmla="*/ 21 w 27"/>
                <a:gd name="T93" fmla="*/ 0 h 48"/>
                <a:gd name="T94" fmla="*/ 23 w 27"/>
                <a:gd name="T95" fmla="*/ 0 h 48"/>
                <a:gd name="T96" fmla="*/ 27 w 27"/>
                <a:gd name="T97"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7" h="48">
                  <a:moveTo>
                    <a:pt x="27" y="0"/>
                  </a:moveTo>
                  <a:lnTo>
                    <a:pt x="27" y="6"/>
                  </a:lnTo>
                  <a:lnTo>
                    <a:pt x="27" y="10"/>
                  </a:lnTo>
                  <a:lnTo>
                    <a:pt x="27" y="14"/>
                  </a:lnTo>
                  <a:lnTo>
                    <a:pt x="27" y="18"/>
                  </a:lnTo>
                  <a:lnTo>
                    <a:pt x="27" y="21"/>
                  </a:lnTo>
                  <a:lnTo>
                    <a:pt x="27" y="23"/>
                  </a:lnTo>
                  <a:lnTo>
                    <a:pt x="27" y="27"/>
                  </a:lnTo>
                  <a:lnTo>
                    <a:pt x="27" y="31"/>
                  </a:lnTo>
                  <a:lnTo>
                    <a:pt x="27" y="33"/>
                  </a:lnTo>
                  <a:lnTo>
                    <a:pt x="27" y="37"/>
                  </a:lnTo>
                  <a:lnTo>
                    <a:pt x="25" y="39"/>
                  </a:lnTo>
                  <a:lnTo>
                    <a:pt x="23" y="42"/>
                  </a:lnTo>
                  <a:lnTo>
                    <a:pt x="21" y="44"/>
                  </a:lnTo>
                  <a:lnTo>
                    <a:pt x="19" y="46"/>
                  </a:lnTo>
                  <a:lnTo>
                    <a:pt x="15" y="48"/>
                  </a:lnTo>
                  <a:lnTo>
                    <a:pt x="11" y="48"/>
                  </a:lnTo>
                  <a:lnTo>
                    <a:pt x="10" y="48"/>
                  </a:lnTo>
                  <a:lnTo>
                    <a:pt x="6" y="46"/>
                  </a:lnTo>
                  <a:lnTo>
                    <a:pt x="4" y="44"/>
                  </a:lnTo>
                  <a:lnTo>
                    <a:pt x="2" y="41"/>
                  </a:lnTo>
                  <a:lnTo>
                    <a:pt x="2" y="39"/>
                  </a:lnTo>
                  <a:lnTo>
                    <a:pt x="0" y="35"/>
                  </a:lnTo>
                  <a:lnTo>
                    <a:pt x="0" y="31"/>
                  </a:lnTo>
                  <a:lnTo>
                    <a:pt x="0" y="29"/>
                  </a:lnTo>
                  <a:lnTo>
                    <a:pt x="0" y="27"/>
                  </a:lnTo>
                  <a:lnTo>
                    <a:pt x="0" y="25"/>
                  </a:lnTo>
                  <a:lnTo>
                    <a:pt x="0" y="23"/>
                  </a:lnTo>
                  <a:lnTo>
                    <a:pt x="0" y="21"/>
                  </a:lnTo>
                  <a:lnTo>
                    <a:pt x="0" y="19"/>
                  </a:lnTo>
                  <a:lnTo>
                    <a:pt x="0" y="19"/>
                  </a:lnTo>
                  <a:lnTo>
                    <a:pt x="0" y="18"/>
                  </a:lnTo>
                  <a:lnTo>
                    <a:pt x="0" y="18"/>
                  </a:lnTo>
                  <a:lnTo>
                    <a:pt x="2" y="18"/>
                  </a:lnTo>
                  <a:lnTo>
                    <a:pt x="2" y="18"/>
                  </a:lnTo>
                  <a:lnTo>
                    <a:pt x="4" y="18"/>
                  </a:lnTo>
                  <a:lnTo>
                    <a:pt x="4" y="18"/>
                  </a:lnTo>
                  <a:lnTo>
                    <a:pt x="6" y="18"/>
                  </a:lnTo>
                  <a:lnTo>
                    <a:pt x="6" y="18"/>
                  </a:lnTo>
                  <a:lnTo>
                    <a:pt x="8" y="18"/>
                  </a:lnTo>
                  <a:lnTo>
                    <a:pt x="8" y="18"/>
                  </a:lnTo>
                  <a:lnTo>
                    <a:pt x="8" y="10"/>
                  </a:lnTo>
                  <a:lnTo>
                    <a:pt x="10" y="6"/>
                  </a:lnTo>
                  <a:lnTo>
                    <a:pt x="11" y="4"/>
                  </a:lnTo>
                  <a:lnTo>
                    <a:pt x="13" y="2"/>
                  </a:lnTo>
                  <a:lnTo>
                    <a:pt x="17" y="0"/>
                  </a:lnTo>
                  <a:lnTo>
                    <a:pt x="21" y="0"/>
                  </a:lnTo>
                  <a:lnTo>
                    <a:pt x="23" y="0"/>
                  </a:lnTo>
                  <a:lnTo>
                    <a:pt x="27"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90" name="Freeform 344"/>
            <p:cNvSpPr>
              <a:spLocks/>
            </p:cNvSpPr>
            <p:nvPr/>
          </p:nvSpPr>
          <p:spPr bwMode="auto">
            <a:xfrm>
              <a:off x="3958" y="2346"/>
              <a:ext cx="36" cy="78"/>
            </a:xfrm>
            <a:custGeom>
              <a:avLst/>
              <a:gdLst>
                <a:gd name="T0" fmla="*/ 11 w 36"/>
                <a:gd name="T1" fmla="*/ 71 h 71"/>
                <a:gd name="T2" fmla="*/ 9 w 36"/>
                <a:gd name="T3" fmla="*/ 69 h 71"/>
                <a:gd name="T4" fmla="*/ 7 w 36"/>
                <a:gd name="T5" fmla="*/ 66 h 71"/>
                <a:gd name="T6" fmla="*/ 5 w 36"/>
                <a:gd name="T7" fmla="*/ 60 h 71"/>
                <a:gd name="T8" fmla="*/ 3 w 36"/>
                <a:gd name="T9" fmla="*/ 56 h 71"/>
                <a:gd name="T10" fmla="*/ 2 w 36"/>
                <a:gd name="T11" fmla="*/ 50 h 71"/>
                <a:gd name="T12" fmla="*/ 2 w 36"/>
                <a:gd name="T13" fmla="*/ 46 h 71"/>
                <a:gd name="T14" fmla="*/ 0 w 36"/>
                <a:gd name="T15" fmla="*/ 43 h 71"/>
                <a:gd name="T16" fmla="*/ 0 w 36"/>
                <a:gd name="T17" fmla="*/ 39 h 71"/>
                <a:gd name="T18" fmla="*/ 0 w 36"/>
                <a:gd name="T19" fmla="*/ 33 h 71"/>
                <a:gd name="T20" fmla="*/ 0 w 36"/>
                <a:gd name="T21" fmla="*/ 27 h 71"/>
                <a:gd name="T22" fmla="*/ 2 w 36"/>
                <a:gd name="T23" fmla="*/ 21 h 71"/>
                <a:gd name="T24" fmla="*/ 2 w 36"/>
                <a:gd name="T25" fmla="*/ 18 h 71"/>
                <a:gd name="T26" fmla="*/ 3 w 36"/>
                <a:gd name="T27" fmla="*/ 12 h 71"/>
                <a:gd name="T28" fmla="*/ 5 w 36"/>
                <a:gd name="T29" fmla="*/ 8 h 71"/>
                <a:gd name="T30" fmla="*/ 5 w 36"/>
                <a:gd name="T31" fmla="*/ 4 h 71"/>
                <a:gd name="T32" fmla="*/ 7 w 36"/>
                <a:gd name="T33" fmla="*/ 0 h 71"/>
                <a:gd name="T34" fmla="*/ 13 w 36"/>
                <a:gd name="T35" fmla="*/ 4 h 71"/>
                <a:gd name="T36" fmla="*/ 17 w 36"/>
                <a:gd name="T37" fmla="*/ 8 h 71"/>
                <a:gd name="T38" fmla="*/ 21 w 36"/>
                <a:gd name="T39" fmla="*/ 12 h 71"/>
                <a:gd name="T40" fmla="*/ 23 w 36"/>
                <a:gd name="T41" fmla="*/ 14 h 71"/>
                <a:gd name="T42" fmla="*/ 26 w 36"/>
                <a:gd name="T43" fmla="*/ 19 h 71"/>
                <a:gd name="T44" fmla="*/ 30 w 36"/>
                <a:gd name="T45" fmla="*/ 25 h 71"/>
                <a:gd name="T46" fmla="*/ 34 w 36"/>
                <a:gd name="T47" fmla="*/ 35 h 71"/>
                <a:gd name="T48" fmla="*/ 36 w 36"/>
                <a:gd name="T49" fmla="*/ 48 h 71"/>
                <a:gd name="T50" fmla="*/ 36 w 36"/>
                <a:gd name="T51" fmla="*/ 54 h 71"/>
                <a:gd name="T52" fmla="*/ 34 w 36"/>
                <a:gd name="T53" fmla="*/ 60 h 71"/>
                <a:gd name="T54" fmla="*/ 32 w 36"/>
                <a:gd name="T55" fmla="*/ 64 h 71"/>
                <a:gd name="T56" fmla="*/ 28 w 36"/>
                <a:gd name="T57" fmla="*/ 67 h 71"/>
                <a:gd name="T58" fmla="*/ 25 w 36"/>
                <a:gd name="T59" fmla="*/ 69 h 71"/>
                <a:gd name="T60" fmla="*/ 21 w 36"/>
                <a:gd name="T61" fmla="*/ 71 h 71"/>
                <a:gd name="T62" fmla="*/ 15 w 36"/>
                <a:gd name="T63" fmla="*/ 71 h 71"/>
                <a:gd name="T64" fmla="*/ 11 w 36"/>
                <a:gd name="T65" fmla="*/ 7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6" h="71">
                  <a:moveTo>
                    <a:pt x="11" y="71"/>
                  </a:moveTo>
                  <a:lnTo>
                    <a:pt x="9" y="69"/>
                  </a:lnTo>
                  <a:lnTo>
                    <a:pt x="7" y="66"/>
                  </a:lnTo>
                  <a:lnTo>
                    <a:pt x="5" y="60"/>
                  </a:lnTo>
                  <a:lnTo>
                    <a:pt x="3" y="56"/>
                  </a:lnTo>
                  <a:lnTo>
                    <a:pt x="2" y="50"/>
                  </a:lnTo>
                  <a:lnTo>
                    <a:pt x="2" y="46"/>
                  </a:lnTo>
                  <a:lnTo>
                    <a:pt x="0" y="43"/>
                  </a:lnTo>
                  <a:lnTo>
                    <a:pt x="0" y="39"/>
                  </a:lnTo>
                  <a:lnTo>
                    <a:pt x="0" y="33"/>
                  </a:lnTo>
                  <a:lnTo>
                    <a:pt x="0" y="27"/>
                  </a:lnTo>
                  <a:lnTo>
                    <a:pt x="2" y="21"/>
                  </a:lnTo>
                  <a:lnTo>
                    <a:pt x="2" y="18"/>
                  </a:lnTo>
                  <a:lnTo>
                    <a:pt x="3" y="12"/>
                  </a:lnTo>
                  <a:lnTo>
                    <a:pt x="5" y="8"/>
                  </a:lnTo>
                  <a:lnTo>
                    <a:pt x="5" y="4"/>
                  </a:lnTo>
                  <a:lnTo>
                    <a:pt x="7" y="0"/>
                  </a:lnTo>
                  <a:lnTo>
                    <a:pt x="13" y="4"/>
                  </a:lnTo>
                  <a:lnTo>
                    <a:pt x="17" y="8"/>
                  </a:lnTo>
                  <a:lnTo>
                    <a:pt x="21" y="12"/>
                  </a:lnTo>
                  <a:lnTo>
                    <a:pt x="23" y="14"/>
                  </a:lnTo>
                  <a:lnTo>
                    <a:pt x="26" y="19"/>
                  </a:lnTo>
                  <a:lnTo>
                    <a:pt x="30" y="25"/>
                  </a:lnTo>
                  <a:lnTo>
                    <a:pt x="34" y="35"/>
                  </a:lnTo>
                  <a:lnTo>
                    <a:pt x="36" y="48"/>
                  </a:lnTo>
                  <a:lnTo>
                    <a:pt x="36" y="54"/>
                  </a:lnTo>
                  <a:lnTo>
                    <a:pt x="34" y="60"/>
                  </a:lnTo>
                  <a:lnTo>
                    <a:pt x="32" y="64"/>
                  </a:lnTo>
                  <a:lnTo>
                    <a:pt x="28" y="67"/>
                  </a:lnTo>
                  <a:lnTo>
                    <a:pt x="25" y="69"/>
                  </a:lnTo>
                  <a:lnTo>
                    <a:pt x="21" y="71"/>
                  </a:lnTo>
                  <a:lnTo>
                    <a:pt x="15" y="71"/>
                  </a:lnTo>
                  <a:lnTo>
                    <a:pt x="11" y="71"/>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91" name="Freeform 345"/>
            <p:cNvSpPr>
              <a:spLocks/>
            </p:cNvSpPr>
            <p:nvPr/>
          </p:nvSpPr>
          <p:spPr bwMode="auto">
            <a:xfrm>
              <a:off x="4604" y="1453"/>
              <a:ext cx="129" cy="166"/>
            </a:xfrm>
            <a:custGeom>
              <a:avLst/>
              <a:gdLst>
                <a:gd name="T0" fmla="*/ 10 w 129"/>
                <a:gd name="T1" fmla="*/ 15 h 153"/>
                <a:gd name="T2" fmla="*/ 8 w 129"/>
                <a:gd name="T3" fmla="*/ 9 h 153"/>
                <a:gd name="T4" fmla="*/ 6 w 129"/>
                <a:gd name="T5" fmla="*/ 7 h 153"/>
                <a:gd name="T6" fmla="*/ 2 w 129"/>
                <a:gd name="T7" fmla="*/ 3 h 153"/>
                <a:gd name="T8" fmla="*/ 2 w 129"/>
                <a:gd name="T9" fmla="*/ 0 h 153"/>
                <a:gd name="T10" fmla="*/ 6 w 129"/>
                <a:gd name="T11" fmla="*/ 2 h 153"/>
                <a:gd name="T12" fmla="*/ 8 w 129"/>
                <a:gd name="T13" fmla="*/ 2 h 153"/>
                <a:gd name="T14" fmla="*/ 10 w 129"/>
                <a:gd name="T15" fmla="*/ 2 h 153"/>
                <a:gd name="T16" fmla="*/ 18 w 129"/>
                <a:gd name="T17" fmla="*/ 9 h 153"/>
                <a:gd name="T18" fmla="*/ 29 w 129"/>
                <a:gd name="T19" fmla="*/ 21 h 153"/>
                <a:gd name="T20" fmla="*/ 35 w 129"/>
                <a:gd name="T21" fmla="*/ 27 h 153"/>
                <a:gd name="T22" fmla="*/ 39 w 129"/>
                <a:gd name="T23" fmla="*/ 32 h 153"/>
                <a:gd name="T24" fmla="*/ 46 w 129"/>
                <a:gd name="T25" fmla="*/ 40 h 153"/>
                <a:gd name="T26" fmla="*/ 54 w 129"/>
                <a:gd name="T27" fmla="*/ 48 h 153"/>
                <a:gd name="T28" fmla="*/ 60 w 129"/>
                <a:gd name="T29" fmla="*/ 55 h 153"/>
                <a:gd name="T30" fmla="*/ 66 w 129"/>
                <a:gd name="T31" fmla="*/ 63 h 153"/>
                <a:gd name="T32" fmla="*/ 75 w 129"/>
                <a:gd name="T33" fmla="*/ 73 h 153"/>
                <a:gd name="T34" fmla="*/ 89 w 129"/>
                <a:gd name="T35" fmla="*/ 80 h 153"/>
                <a:gd name="T36" fmla="*/ 102 w 129"/>
                <a:gd name="T37" fmla="*/ 90 h 153"/>
                <a:gd name="T38" fmla="*/ 113 w 129"/>
                <a:gd name="T39" fmla="*/ 99 h 153"/>
                <a:gd name="T40" fmla="*/ 113 w 129"/>
                <a:gd name="T41" fmla="*/ 103 h 153"/>
                <a:gd name="T42" fmla="*/ 108 w 129"/>
                <a:gd name="T43" fmla="*/ 99 h 153"/>
                <a:gd name="T44" fmla="*/ 102 w 129"/>
                <a:gd name="T45" fmla="*/ 94 h 153"/>
                <a:gd name="T46" fmla="*/ 96 w 129"/>
                <a:gd name="T47" fmla="*/ 90 h 153"/>
                <a:gd name="T48" fmla="*/ 92 w 129"/>
                <a:gd name="T49" fmla="*/ 88 h 153"/>
                <a:gd name="T50" fmla="*/ 92 w 129"/>
                <a:gd name="T51" fmla="*/ 88 h 153"/>
                <a:gd name="T52" fmla="*/ 90 w 129"/>
                <a:gd name="T53" fmla="*/ 90 h 153"/>
                <a:gd name="T54" fmla="*/ 90 w 129"/>
                <a:gd name="T55" fmla="*/ 90 h 153"/>
                <a:gd name="T56" fmla="*/ 90 w 129"/>
                <a:gd name="T57" fmla="*/ 101 h 153"/>
                <a:gd name="T58" fmla="*/ 100 w 129"/>
                <a:gd name="T59" fmla="*/ 117 h 153"/>
                <a:gd name="T60" fmla="*/ 113 w 129"/>
                <a:gd name="T61" fmla="*/ 128 h 153"/>
                <a:gd name="T62" fmla="*/ 125 w 129"/>
                <a:gd name="T63" fmla="*/ 138 h 153"/>
                <a:gd name="T64" fmla="*/ 127 w 129"/>
                <a:gd name="T65" fmla="*/ 144 h 153"/>
                <a:gd name="T66" fmla="*/ 125 w 129"/>
                <a:gd name="T67" fmla="*/ 142 h 153"/>
                <a:gd name="T68" fmla="*/ 123 w 129"/>
                <a:gd name="T69" fmla="*/ 142 h 153"/>
                <a:gd name="T70" fmla="*/ 121 w 129"/>
                <a:gd name="T71" fmla="*/ 140 h 153"/>
                <a:gd name="T72" fmla="*/ 113 w 129"/>
                <a:gd name="T73" fmla="*/ 140 h 153"/>
                <a:gd name="T74" fmla="*/ 113 w 129"/>
                <a:gd name="T75" fmla="*/ 144 h 153"/>
                <a:gd name="T76" fmla="*/ 113 w 129"/>
                <a:gd name="T77" fmla="*/ 147 h 153"/>
                <a:gd name="T78" fmla="*/ 113 w 129"/>
                <a:gd name="T79" fmla="*/ 151 h 153"/>
                <a:gd name="T80" fmla="*/ 113 w 129"/>
                <a:gd name="T81" fmla="*/ 153 h 153"/>
                <a:gd name="T82" fmla="*/ 110 w 129"/>
                <a:gd name="T83" fmla="*/ 147 h 153"/>
                <a:gd name="T84" fmla="*/ 104 w 129"/>
                <a:gd name="T85" fmla="*/ 142 h 153"/>
                <a:gd name="T86" fmla="*/ 100 w 129"/>
                <a:gd name="T87" fmla="*/ 136 h 153"/>
                <a:gd name="T88" fmla="*/ 98 w 129"/>
                <a:gd name="T89" fmla="*/ 130 h 153"/>
                <a:gd name="T90" fmla="*/ 96 w 129"/>
                <a:gd name="T91" fmla="*/ 126 h 153"/>
                <a:gd name="T92" fmla="*/ 92 w 129"/>
                <a:gd name="T93" fmla="*/ 121 h 153"/>
                <a:gd name="T94" fmla="*/ 89 w 129"/>
                <a:gd name="T95" fmla="*/ 115 h 153"/>
                <a:gd name="T96" fmla="*/ 87 w 129"/>
                <a:gd name="T97" fmla="*/ 111 h 153"/>
                <a:gd name="T98" fmla="*/ 81 w 129"/>
                <a:gd name="T99" fmla="*/ 107 h 153"/>
                <a:gd name="T100" fmla="*/ 75 w 129"/>
                <a:gd name="T101" fmla="*/ 101 h 153"/>
                <a:gd name="T102" fmla="*/ 71 w 129"/>
                <a:gd name="T103" fmla="*/ 94 h 153"/>
                <a:gd name="T104" fmla="*/ 69 w 129"/>
                <a:gd name="T105" fmla="*/ 88 h 153"/>
                <a:gd name="T106" fmla="*/ 67 w 129"/>
                <a:gd name="T107" fmla="*/ 84 h 153"/>
                <a:gd name="T108" fmla="*/ 60 w 129"/>
                <a:gd name="T109" fmla="*/ 76 h 153"/>
                <a:gd name="T110" fmla="*/ 52 w 129"/>
                <a:gd name="T111" fmla="*/ 69 h 153"/>
                <a:gd name="T112" fmla="*/ 48 w 129"/>
                <a:gd name="T113" fmla="*/ 63 h 153"/>
                <a:gd name="T114" fmla="*/ 41 w 129"/>
                <a:gd name="T115" fmla="*/ 51 h 153"/>
                <a:gd name="T116" fmla="*/ 27 w 129"/>
                <a:gd name="T117" fmla="*/ 42 h 153"/>
                <a:gd name="T118" fmla="*/ 16 w 129"/>
                <a:gd name="T119" fmla="*/ 32 h 153"/>
                <a:gd name="T120" fmla="*/ 12 w 129"/>
                <a:gd name="T121" fmla="*/ 19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9" h="153">
                  <a:moveTo>
                    <a:pt x="12" y="19"/>
                  </a:moveTo>
                  <a:lnTo>
                    <a:pt x="10" y="15"/>
                  </a:lnTo>
                  <a:lnTo>
                    <a:pt x="10" y="13"/>
                  </a:lnTo>
                  <a:lnTo>
                    <a:pt x="8" y="9"/>
                  </a:lnTo>
                  <a:lnTo>
                    <a:pt x="6" y="9"/>
                  </a:lnTo>
                  <a:lnTo>
                    <a:pt x="6" y="7"/>
                  </a:lnTo>
                  <a:lnTo>
                    <a:pt x="4" y="5"/>
                  </a:lnTo>
                  <a:lnTo>
                    <a:pt x="2" y="3"/>
                  </a:lnTo>
                  <a:lnTo>
                    <a:pt x="0" y="0"/>
                  </a:lnTo>
                  <a:lnTo>
                    <a:pt x="2" y="0"/>
                  </a:lnTo>
                  <a:lnTo>
                    <a:pt x="4" y="2"/>
                  </a:lnTo>
                  <a:lnTo>
                    <a:pt x="6" y="2"/>
                  </a:lnTo>
                  <a:lnTo>
                    <a:pt x="6" y="2"/>
                  </a:lnTo>
                  <a:lnTo>
                    <a:pt x="8" y="2"/>
                  </a:lnTo>
                  <a:lnTo>
                    <a:pt x="10" y="2"/>
                  </a:lnTo>
                  <a:lnTo>
                    <a:pt x="10" y="2"/>
                  </a:lnTo>
                  <a:lnTo>
                    <a:pt x="12" y="0"/>
                  </a:lnTo>
                  <a:lnTo>
                    <a:pt x="18" y="9"/>
                  </a:lnTo>
                  <a:lnTo>
                    <a:pt x="23" y="15"/>
                  </a:lnTo>
                  <a:lnTo>
                    <a:pt x="29" y="21"/>
                  </a:lnTo>
                  <a:lnTo>
                    <a:pt x="31" y="25"/>
                  </a:lnTo>
                  <a:lnTo>
                    <a:pt x="35" y="27"/>
                  </a:lnTo>
                  <a:lnTo>
                    <a:pt x="37" y="30"/>
                  </a:lnTo>
                  <a:lnTo>
                    <a:pt x="39" y="32"/>
                  </a:lnTo>
                  <a:lnTo>
                    <a:pt x="42" y="36"/>
                  </a:lnTo>
                  <a:lnTo>
                    <a:pt x="46" y="40"/>
                  </a:lnTo>
                  <a:lnTo>
                    <a:pt x="50" y="44"/>
                  </a:lnTo>
                  <a:lnTo>
                    <a:pt x="54" y="48"/>
                  </a:lnTo>
                  <a:lnTo>
                    <a:pt x="56" y="51"/>
                  </a:lnTo>
                  <a:lnTo>
                    <a:pt x="60" y="55"/>
                  </a:lnTo>
                  <a:lnTo>
                    <a:pt x="64" y="59"/>
                  </a:lnTo>
                  <a:lnTo>
                    <a:pt x="66" y="63"/>
                  </a:lnTo>
                  <a:lnTo>
                    <a:pt x="69" y="67"/>
                  </a:lnTo>
                  <a:lnTo>
                    <a:pt x="75" y="73"/>
                  </a:lnTo>
                  <a:lnTo>
                    <a:pt x="81" y="76"/>
                  </a:lnTo>
                  <a:lnTo>
                    <a:pt x="89" y="80"/>
                  </a:lnTo>
                  <a:lnTo>
                    <a:pt x="94" y="84"/>
                  </a:lnTo>
                  <a:lnTo>
                    <a:pt x="102" y="90"/>
                  </a:lnTo>
                  <a:lnTo>
                    <a:pt x="108" y="94"/>
                  </a:lnTo>
                  <a:lnTo>
                    <a:pt x="113" y="99"/>
                  </a:lnTo>
                  <a:lnTo>
                    <a:pt x="117" y="105"/>
                  </a:lnTo>
                  <a:lnTo>
                    <a:pt x="113" y="103"/>
                  </a:lnTo>
                  <a:lnTo>
                    <a:pt x="112" y="101"/>
                  </a:lnTo>
                  <a:lnTo>
                    <a:pt x="108" y="99"/>
                  </a:lnTo>
                  <a:lnTo>
                    <a:pt x="106" y="96"/>
                  </a:lnTo>
                  <a:lnTo>
                    <a:pt x="102" y="94"/>
                  </a:lnTo>
                  <a:lnTo>
                    <a:pt x="98" y="92"/>
                  </a:lnTo>
                  <a:lnTo>
                    <a:pt x="96" y="90"/>
                  </a:lnTo>
                  <a:lnTo>
                    <a:pt x="94" y="88"/>
                  </a:lnTo>
                  <a:lnTo>
                    <a:pt x="92" y="88"/>
                  </a:lnTo>
                  <a:lnTo>
                    <a:pt x="92" y="88"/>
                  </a:lnTo>
                  <a:lnTo>
                    <a:pt x="92" y="88"/>
                  </a:lnTo>
                  <a:lnTo>
                    <a:pt x="90" y="88"/>
                  </a:lnTo>
                  <a:lnTo>
                    <a:pt x="90" y="90"/>
                  </a:lnTo>
                  <a:lnTo>
                    <a:pt x="90" y="90"/>
                  </a:lnTo>
                  <a:lnTo>
                    <a:pt x="90" y="90"/>
                  </a:lnTo>
                  <a:lnTo>
                    <a:pt x="89" y="90"/>
                  </a:lnTo>
                  <a:lnTo>
                    <a:pt x="90" y="101"/>
                  </a:lnTo>
                  <a:lnTo>
                    <a:pt x="94" y="109"/>
                  </a:lnTo>
                  <a:lnTo>
                    <a:pt x="100" y="117"/>
                  </a:lnTo>
                  <a:lnTo>
                    <a:pt x="106" y="122"/>
                  </a:lnTo>
                  <a:lnTo>
                    <a:pt x="113" y="128"/>
                  </a:lnTo>
                  <a:lnTo>
                    <a:pt x="119" y="132"/>
                  </a:lnTo>
                  <a:lnTo>
                    <a:pt x="125" y="138"/>
                  </a:lnTo>
                  <a:lnTo>
                    <a:pt x="129" y="144"/>
                  </a:lnTo>
                  <a:lnTo>
                    <a:pt x="127" y="144"/>
                  </a:lnTo>
                  <a:lnTo>
                    <a:pt x="127" y="142"/>
                  </a:lnTo>
                  <a:lnTo>
                    <a:pt x="125" y="142"/>
                  </a:lnTo>
                  <a:lnTo>
                    <a:pt x="125" y="142"/>
                  </a:lnTo>
                  <a:lnTo>
                    <a:pt x="123" y="142"/>
                  </a:lnTo>
                  <a:lnTo>
                    <a:pt x="123" y="142"/>
                  </a:lnTo>
                  <a:lnTo>
                    <a:pt x="121" y="140"/>
                  </a:lnTo>
                  <a:lnTo>
                    <a:pt x="121" y="140"/>
                  </a:lnTo>
                  <a:lnTo>
                    <a:pt x="113" y="140"/>
                  </a:lnTo>
                  <a:lnTo>
                    <a:pt x="113" y="142"/>
                  </a:lnTo>
                  <a:lnTo>
                    <a:pt x="113" y="144"/>
                  </a:lnTo>
                  <a:lnTo>
                    <a:pt x="113" y="146"/>
                  </a:lnTo>
                  <a:lnTo>
                    <a:pt x="113" y="147"/>
                  </a:lnTo>
                  <a:lnTo>
                    <a:pt x="113" y="149"/>
                  </a:lnTo>
                  <a:lnTo>
                    <a:pt x="113" y="151"/>
                  </a:lnTo>
                  <a:lnTo>
                    <a:pt x="113" y="151"/>
                  </a:lnTo>
                  <a:lnTo>
                    <a:pt x="113" y="153"/>
                  </a:lnTo>
                  <a:lnTo>
                    <a:pt x="112" y="149"/>
                  </a:lnTo>
                  <a:lnTo>
                    <a:pt x="110" y="147"/>
                  </a:lnTo>
                  <a:lnTo>
                    <a:pt x="108" y="144"/>
                  </a:lnTo>
                  <a:lnTo>
                    <a:pt x="104" y="142"/>
                  </a:lnTo>
                  <a:lnTo>
                    <a:pt x="102" y="138"/>
                  </a:lnTo>
                  <a:lnTo>
                    <a:pt x="100" y="136"/>
                  </a:lnTo>
                  <a:lnTo>
                    <a:pt x="98" y="132"/>
                  </a:lnTo>
                  <a:lnTo>
                    <a:pt x="98" y="130"/>
                  </a:lnTo>
                  <a:lnTo>
                    <a:pt x="96" y="128"/>
                  </a:lnTo>
                  <a:lnTo>
                    <a:pt x="96" y="126"/>
                  </a:lnTo>
                  <a:lnTo>
                    <a:pt x="94" y="124"/>
                  </a:lnTo>
                  <a:lnTo>
                    <a:pt x="92" y="121"/>
                  </a:lnTo>
                  <a:lnTo>
                    <a:pt x="90" y="119"/>
                  </a:lnTo>
                  <a:lnTo>
                    <a:pt x="89" y="115"/>
                  </a:lnTo>
                  <a:lnTo>
                    <a:pt x="89" y="113"/>
                  </a:lnTo>
                  <a:lnTo>
                    <a:pt x="87" y="111"/>
                  </a:lnTo>
                  <a:lnTo>
                    <a:pt x="85" y="109"/>
                  </a:lnTo>
                  <a:lnTo>
                    <a:pt x="81" y="107"/>
                  </a:lnTo>
                  <a:lnTo>
                    <a:pt x="77" y="103"/>
                  </a:lnTo>
                  <a:lnTo>
                    <a:pt x="75" y="101"/>
                  </a:lnTo>
                  <a:lnTo>
                    <a:pt x="73" y="98"/>
                  </a:lnTo>
                  <a:lnTo>
                    <a:pt x="71" y="94"/>
                  </a:lnTo>
                  <a:lnTo>
                    <a:pt x="69" y="92"/>
                  </a:lnTo>
                  <a:lnTo>
                    <a:pt x="69" y="88"/>
                  </a:lnTo>
                  <a:lnTo>
                    <a:pt x="69" y="86"/>
                  </a:lnTo>
                  <a:lnTo>
                    <a:pt x="67" y="84"/>
                  </a:lnTo>
                  <a:lnTo>
                    <a:pt x="64" y="80"/>
                  </a:lnTo>
                  <a:lnTo>
                    <a:pt x="60" y="76"/>
                  </a:lnTo>
                  <a:lnTo>
                    <a:pt x="56" y="73"/>
                  </a:lnTo>
                  <a:lnTo>
                    <a:pt x="52" y="69"/>
                  </a:lnTo>
                  <a:lnTo>
                    <a:pt x="50" y="65"/>
                  </a:lnTo>
                  <a:lnTo>
                    <a:pt x="48" y="63"/>
                  </a:lnTo>
                  <a:lnTo>
                    <a:pt x="44" y="55"/>
                  </a:lnTo>
                  <a:lnTo>
                    <a:pt x="41" y="51"/>
                  </a:lnTo>
                  <a:lnTo>
                    <a:pt x="33" y="46"/>
                  </a:lnTo>
                  <a:lnTo>
                    <a:pt x="27" y="42"/>
                  </a:lnTo>
                  <a:lnTo>
                    <a:pt x="21" y="38"/>
                  </a:lnTo>
                  <a:lnTo>
                    <a:pt x="16" y="32"/>
                  </a:lnTo>
                  <a:lnTo>
                    <a:pt x="12" y="27"/>
                  </a:lnTo>
                  <a:lnTo>
                    <a:pt x="12" y="19"/>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92" name="Freeform 346"/>
            <p:cNvSpPr>
              <a:spLocks/>
            </p:cNvSpPr>
            <p:nvPr/>
          </p:nvSpPr>
          <p:spPr bwMode="auto">
            <a:xfrm>
              <a:off x="4719" y="1628"/>
              <a:ext cx="89" cy="77"/>
            </a:xfrm>
            <a:custGeom>
              <a:avLst/>
              <a:gdLst>
                <a:gd name="T0" fmla="*/ 20 w 89"/>
                <a:gd name="T1" fmla="*/ 71 h 71"/>
                <a:gd name="T2" fmla="*/ 18 w 89"/>
                <a:gd name="T3" fmla="*/ 71 h 71"/>
                <a:gd name="T4" fmla="*/ 16 w 89"/>
                <a:gd name="T5" fmla="*/ 71 h 71"/>
                <a:gd name="T6" fmla="*/ 18 w 89"/>
                <a:gd name="T7" fmla="*/ 69 h 71"/>
                <a:gd name="T8" fmla="*/ 20 w 89"/>
                <a:gd name="T9" fmla="*/ 67 h 71"/>
                <a:gd name="T10" fmla="*/ 18 w 89"/>
                <a:gd name="T11" fmla="*/ 65 h 71"/>
                <a:gd name="T12" fmla="*/ 12 w 89"/>
                <a:gd name="T13" fmla="*/ 59 h 71"/>
                <a:gd name="T14" fmla="*/ 8 w 89"/>
                <a:gd name="T15" fmla="*/ 54 h 71"/>
                <a:gd name="T16" fmla="*/ 10 w 89"/>
                <a:gd name="T17" fmla="*/ 48 h 71"/>
                <a:gd name="T18" fmla="*/ 14 w 89"/>
                <a:gd name="T19" fmla="*/ 44 h 71"/>
                <a:gd name="T20" fmla="*/ 20 w 89"/>
                <a:gd name="T21" fmla="*/ 44 h 71"/>
                <a:gd name="T22" fmla="*/ 20 w 89"/>
                <a:gd name="T23" fmla="*/ 40 h 71"/>
                <a:gd name="T24" fmla="*/ 20 w 89"/>
                <a:gd name="T25" fmla="*/ 36 h 71"/>
                <a:gd name="T26" fmla="*/ 20 w 89"/>
                <a:gd name="T27" fmla="*/ 36 h 71"/>
                <a:gd name="T28" fmla="*/ 18 w 89"/>
                <a:gd name="T29" fmla="*/ 36 h 71"/>
                <a:gd name="T30" fmla="*/ 16 w 89"/>
                <a:gd name="T31" fmla="*/ 36 h 71"/>
                <a:gd name="T32" fmla="*/ 16 w 89"/>
                <a:gd name="T33" fmla="*/ 34 h 71"/>
                <a:gd name="T34" fmla="*/ 16 w 89"/>
                <a:gd name="T35" fmla="*/ 31 h 71"/>
                <a:gd name="T36" fmla="*/ 16 w 89"/>
                <a:gd name="T37" fmla="*/ 27 h 71"/>
                <a:gd name="T38" fmla="*/ 14 w 89"/>
                <a:gd name="T39" fmla="*/ 21 h 71"/>
                <a:gd name="T40" fmla="*/ 12 w 89"/>
                <a:gd name="T41" fmla="*/ 15 h 71"/>
                <a:gd name="T42" fmla="*/ 8 w 89"/>
                <a:gd name="T43" fmla="*/ 9 h 71"/>
                <a:gd name="T44" fmla="*/ 2 w 89"/>
                <a:gd name="T45" fmla="*/ 8 h 71"/>
                <a:gd name="T46" fmla="*/ 0 w 89"/>
                <a:gd name="T47" fmla="*/ 2 h 71"/>
                <a:gd name="T48" fmla="*/ 2 w 89"/>
                <a:gd name="T49" fmla="*/ 0 h 71"/>
                <a:gd name="T50" fmla="*/ 4 w 89"/>
                <a:gd name="T51" fmla="*/ 0 h 71"/>
                <a:gd name="T52" fmla="*/ 8 w 89"/>
                <a:gd name="T53" fmla="*/ 0 h 71"/>
                <a:gd name="T54" fmla="*/ 14 w 89"/>
                <a:gd name="T55" fmla="*/ 6 h 71"/>
                <a:gd name="T56" fmla="*/ 23 w 89"/>
                <a:gd name="T57" fmla="*/ 13 h 71"/>
                <a:gd name="T58" fmla="*/ 33 w 89"/>
                <a:gd name="T59" fmla="*/ 17 h 71"/>
                <a:gd name="T60" fmla="*/ 45 w 89"/>
                <a:gd name="T61" fmla="*/ 23 h 71"/>
                <a:gd name="T62" fmla="*/ 60 w 89"/>
                <a:gd name="T63" fmla="*/ 27 h 71"/>
                <a:gd name="T64" fmla="*/ 66 w 89"/>
                <a:gd name="T65" fmla="*/ 27 h 71"/>
                <a:gd name="T66" fmla="*/ 66 w 89"/>
                <a:gd name="T67" fmla="*/ 23 h 71"/>
                <a:gd name="T68" fmla="*/ 68 w 89"/>
                <a:gd name="T69" fmla="*/ 19 h 71"/>
                <a:gd name="T70" fmla="*/ 75 w 89"/>
                <a:gd name="T71" fmla="*/ 29 h 71"/>
                <a:gd name="T72" fmla="*/ 81 w 89"/>
                <a:gd name="T73" fmla="*/ 34 h 71"/>
                <a:gd name="T74" fmla="*/ 85 w 89"/>
                <a:gd name="T75" fmla="*/ 40 h 71"/>
                <a:gd name="T76" fmla="*/ 77 w 89"/>
                <a:gd name="T77" fmla="*/ 44 h 71"/>
                <a:gd name="T78" fmla="*/ 69 w 89"/>
                <a:gd name="T79" fmla="*/ 46 h 71"/>
                <a:gd name="T80" fmla="*/ 66 w 89"/>
                <a:gd name="T81" fmla="*/ 48 h 71"/>
                <a:gd name="T82" fmla="*/ 64 w 89"/>
                <a:gd name="T83" fmla="*/ 54 h 71"/>
                <a:gd name="T84" fmla="*/ 64 w 89"/>
                <a:gd name="T85" fmla="*/ 59 h 71"/>
                <a:gd name="T86" fmla="*/ 52 w 89"/>
                <a:gd name="T87" fmla="*/ 56 h 71"/>
                <a:gd name="T88" fmla="*/ 43 w 89"/>
                <a:gd name="T89" fmla="*/ 52 h 71"/>
                <a:gd name="T90" fmla="*/ 35 w 89"/>
                <a:gd name="T91" fmla="*/ 50 h 71"/>
                <a:gd name="T92" fmla="*/ 29 w 89"/>
                <a:gd name="T93" fmla="*/ 52 h 71"/>
                <a:gd name="T94" fmla="*/ 22 w 89"/>
                <a:gd name="T95" fmla="*/ 56 h 71"/>
                <a:gd name="T96" fmla="*/ 23 w 89"/>
                <a:gd name="T97" fmla="*/ 57 h 71"/>
                <a:gd name="T98" fmla="*/ 29 w 89"/>
                <a:gd name="T99" fmla="*/ 61 h 71"/>
                <a:gd name="T100" fmla="*/ 35 w 89"/>
                <a:gd name="T101" fmla="*/ 63 h 71"/>
                <a:gd name="T102" fmla="*/ 31 w 89"/>
                <a:gd name="T103" fmla="*/ 69 h 71"/>
                <a:gd name="T104" fmla="*/ 25 w 89"/>
                <a:gd name="T105" fmla="*/ 7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9" h="71">
                  <a:moveTo>
                    <a:pt x="22" y="71"/>
                  </a:moveTo>
                  <a:lnTo>
                    <a:pt x="22" y="71"/>
                  </a:lnTo>
                  <a:lnTo>
                    <a:pt x="20" y="71"/>
                  </a:lnTo>
                  <a:lnTo>
                    <a:pt x="20" y="71"/>
                  </a:lnTo>
                  <a:lnTo>
                    <a:pt x="18" y="71"/>
                  </a:lnTo>
                  <a:lnTo>
                    <a:pt x="18" y="71"/>
                  </a:lnTo>
                  <a:lnTo>
                    <a:pt x="18" y="71"/>
                  </a:lnTo>
                  <a:lnTo>
                    <a:pt x="16" y="71"/>
                  </a:lnTo>
                  <a:lnTo>
                    <a:pt x="16" y="71"/>
                  </a:lnTo>
                  <a:lnTo>
                    <a:pt x="16" y="71"/>
                  </a:lnTo>
                  <a:lnTo>
                    <a:pt x="16" y="69"/>
                  </a:lnTo>
                  <a:lnTo>
                    <a:pt x="18" y="69"/>
                  </a:lnTo>
                  <a:lnTo>
                    <a:pt x="18" y="69"/>
                  </a:lnTo>
                  <a:lnTo>
                    <a:pt x="18" y="67"/>
                  </a:lnTo>
                  <a:lnTo>
                    <a:pt x="20" y="67"/>
                  </a:lnTo>
                  <a:lnTo>
                    <a:pt x="20" y="67"/>
                  </a:lnTo>
                  <a:lnTo>
                    <a:pt x="20" y="67"/>
                  </a:lnTo>
                  <a:lnTo>
                    <a:pt x="18" y="65"/>
                  </a:lnTo>
                  <a:lnTo>
                    <a:pt x="16" y="63"/>
                  </a:lnTo>
                  <a:lnTo>
                    <a:pt x="14" y="61"/>
                  </a:lnTo>
                  <a:lnTo>
                    <a:pt x="12" y="59"/>
                  </a:lnTo>
                  <a:lnTo>
                    <a:pt x="10" y="57"/>
                  </a:lnTo>
                  <a:lnTo>
                    <a:pt x="10" y="56"/>
                  </a:lnTo>
                  <a:lnTo>
                    <a:pt x="8" y="54"/>
                  </a:lnTo>
                  <a:lnTo>
                    <a:pt x="8" y="52"/>
                  </a:lnTo>
                  <a:lnTo>
                    <a:pt x="8" y="50"/>
                  </a:lnTo>
                  <a:lnTo>
                    <a:pt x="10" y="48"/>
                  </a:lnTo>
                  <a:lnTo>
                    <a:pt x="10" y="46"/>
                  </a:lnTo>
                  <a:lnTo>
                    <a:pt x="12" y="46"/>
                  </a:lnTo>
                  <a:lnTo>
                    <a:pt x="14" y="44"/>
                  </a:lnTo>
                  <a:lnTo>
                    <a:pt x="16" y="44"/>
                  </a:lnTo>
                  <a:lnTo>
                    <a:pt x="18" y="44"/>
                  </a:lnTo>
                  <a:lnTo>
                    <a:pt x="20" y="44"/>
                  </a:lnTo>
                  <a:lnTo>
                    <a:pt x="20" y="42"/>
                  </a:lnTo>
                  <a:lnTo>
                    <a:pt x="20" y="40"/>
                  </a:lnTo>
                  <a:lnTo>
                    <a:pt x="20" y="40"/>
                  </a:lnTo>
                  <a:lnTo>
                    <a:pt x="20" y="38"/>
                  </a:lnTo>
                  <a:lnTo>
                    <a:pt x="20" y="38"/>
                  </a:lnTo>
                  <a:lnTo>
                    <a:pt x="20" y="36"/>
                  </a:lnTo>
                  <a:lnTo>
                    <a:pt x="20" y="36"/>
                  </a:lnTo>
                  <a:lnTo>
                    <a:pt x="20" y="36"/>
                  </a:lnTo>
                  <a:lnTo>
                    <a:pt x="20" y="36"/>
                  </a:lnTo>
                  <a:lnTo>
                    <a:pt x="20" y="36"/>
                  </a:lnTo>
                  <a:lnTo>
                    <a:pt x="18" y="36"/>
                  </a:lnTo>
                  <a:lnTo>
                    <a:pt x="18" y="36"/>
                  </a:lnTo>
                  <a:lnTo>
                    <a:pt x="18" y="36"/>
                  </a:lnTo>
                  <a:lnTo>
                    <a:pt x="16" y="36"/>
                  </a:lnTo>
                  <a:lnTo>
                    <a:pt x="16" y="36"/>
                  </a:lnTo>
                  <a:lnTo>
                    <a:pt x="16" y="36"/>
                  </a:lnTo>
                  <a:lnTo>
                    <a:pt x="16" y="34"/>
                  </a:lnTo>
                  <a:lnTo>
                    <a:pt x="16" y="34"/>
                  </a:lnTo>
                  <a:lnTo>
                    <a:pt x="16" y="33"/>
                  </a:lnTo>
                  <a:lnTo>
                    <a:pt x="16" y="33"/>
                  </a:lnTo>
                  <a:lnTo>
                    <a:pt x="16" y="31"/>
                  </a:lnTo>
                  <a:lnTo>
                    <a:pt x="16" y="29"/>
                  </a:lnTo>
                  <a:lnTo>
                    <a:pt x="16" y="29"/>
                  </a:lnTo>
                  <a:lnTo>
                    <a:pt x="16" y="27"/>
                  </a:lnTo>
                  <a:lnTo>
                    <a:pt x="16" y="25"/>
                  </a:lnTo>
                  <a:lnTo>
                    <a:pt x="16" y="23"/>
                  </a:lnTo>
                  <a:lnTo>
                    <a:pt x="14" y="21"/>
                  </a:lnTo>
                  <a:lnTo>
                    <a:pt x="14" y="19"/>
                  </a:lnTo>
                  <a:lnTo>
                    <a:pt x="12" y="17"/>
                  </a:lnTo>
                  <a:lnTo>
                    <a:pt x="12" y="15"/>
                  </a:lnTo>
                  <a:lnTo>
                    <a:pt x="10" y="11"/>
                  </a:lnTo>
                  <a:lnTo>
                    <a:pt x="10" y="9"/>
                  </a:lnTo>
                  <a:lnTo>
                    <a:pt x="8" y="9"/>
                  </a:lnTo>
                  <a:lnTo>
                    <a:pt x="6" y="9"/>
                  </a:lnTo>
                  <a:lnTo>
                    <a:pt x="4" y="8"/>
                  </a:lnTo>
                  <a:lnTo>
                    <a:pt x="2" y="8"/>
                  </a:lnTo>
                  <a:lnTo>
                    <a:pt x="2" y="6"/>
                  </a:lnTo>
                  <a:lnTo>
                    <a:pt x="0" y="4"/>
                  </a:lnTo>
                  <a:lnTo>
                    <a:pt x="0" y="2"/>
                  </a:lnTo>
                  <a:lnTo>
                    <a:pt x="0" y="0"/>
                  </a:lnTo>
                  <a:lnTo>
                    <a:pt x="0" y="0"/>
                  </a:lnTo>
                  <a:lnTo>
                    <a:pt x="2" y="0"/>
                  </a:lnTo>
                  <a:lnTo>
                    <a:pt x="2" y="0"/>
                  </a:lnTo>
                  <a:lnTo>
                    <a:pt x="4" y="0"/>
                  </a:lnTo>
                  <a:lnTo>
                    <a:pt x="4" y="0"/>
                  </a:lnTo>
                  <a:lnTo>
                    <a:pt x="6" y="0"/>
                  </a:lnTo>
                  <a:lnTo>
                    <a:pt x="6" y="0"/>
                  </a:lnTo>
                  <a:lnTo>
                    <a:pt x="8" y="0"/>
                  </a:lnTo>
                  <a:lnTo>
                    <a:pt x="8" y="0"/>
                  </a:lnTo>
                  <a:lnTo>
                    <a:pt x="12" y="2"/>
                  </a:lnTo>
                  <a:lnTo>
                    <a:pt x="14" y="6"/>
                  </a:lnTo>
                  <a:lnTo>
                    <a:pt x="18" y="8"/>
                  </a:lnTo>
                  <a:lnTo>
                    <a:pt x="20" y="9"/>
                  </a:lnTo>
                  <a:lnTo>
                    <a:pt x="23" y="13"/>
                  </a:lnTo>
                  <a:lnTo>
                    <a:pt x="25" y="15"/>
                  </a:lnTo>
                  <a:lnTo>
                    <a:pt x="27" y="15"/>
                  </a:lnTo>
                  <a:lnTo>
                    <a:pt x="33" y="17"/>
                  </a:lnTo>
                  <a:lnTo>
                    <a:pt x="37" y="19"/>
                  </a:lnTo>
                  <a:lnTo>
                    <a:pt x="41" y="21"/>
                  </a:lnTo>
                  <a:lnTo>
                    <a:pt x="45" y="23"/>
                  </a:lnTo>
                  <a:lnTo>
                    <a:pt x="50" y="23"/>
                  </a:lnTo>
                  <a:lnTo>
                    <a:pt x="54" y="25"/>
                  </a:lnTo>
                  <a:lnTo>
                    <a:pt x="60" y="27"/>
                  </a:lnTo>
                  <a:lnTo>
                    <a:pt x="64" y="27"/>
                  </a:lnTo>
                  <a:lnTo>
                    <a:pt x="66" y="27"/>
                  </a:lnTo>
                  <a:lnTo>
                    <a:pt x="66" y="27"/>
                  </a:lnTo>
                  <a:lnTo>
                    <a:pt x="66" y="25"/>
                  </a:lnTo>
                  <a:lnTo>
                    <a:pt x="66" y="23"/>
                  </a:lnTo>
                  <a:lnTo>
                    <a:pt x="66" y="23"/>
                  </a:lnTo>
                  <a:lnTo>
                    <a:pt x="66" y="21"/>
                  </a:lnTo>
                  <a:lnTo>
                    <a:pt x="66" y="21"/>
                  </a:lnTo>
                  <a:lnTo>
                    <a:pt x="68" y="19"/>
                  </a:lnTo>
                  <a:lnTo>
                    <a:pt x="69" y="23"/>
                  </a:lnTo>
                  <a:lnTo>
                    <a:pt x="71" y="27"/>
                  </a:lnTo>
                  <a:lnTo>
                    <a:pt x="75" y="29"/>
                  </a:lnTo>
                  <a:lnTo>
                    <a:pt x="77" y="31"/>
                  </a:lnTo>
                  <a:lnTo>
                    <a:pt x="79" y="33"/>
                  </a:lnTo>
                  <a:lnTo>
                    <a:pt x="81" y="34"/>
                  </a:lnTo>
                  <a:lnTo>
                    <a:pt x="85" y="38"/>
                  </a:lnTo>
                  <a:lnTo>
                    <a:pt x="89" y="40"/>
                  </a:lnTo>
                  <a:lnTo>
                    <a:pt x="85" y="40"/>
                  </a:lnTo>
                  <a:lnTo>
                    <a:pt x="81" y="42"/>
                  </a:lnTo>
                  <a:lnTo>
                    <a:pt x="79" y="42"/>
                  </a:lnTo>
                  <a:lnTo>
                    <a:pt x="77" y="44"/>
                  </a:lnTo>
                  <a:lnTo>
                    <a:pt x="75" y="44"/>
                  </a:lnTo>
                  <a:lnTo>
                    <a:pt x="71" y="44"/>
                  </a:lnTo>
                  <a:lnTo>
                    <a:pt x="69" y="46"/>
                  </a:lnTo>
                  <a:lnTo>
                    <a:pt x="68" y="46"/>
                  </a:lnTo>
                  <a:lnTo>
                    <a:pt x="66" y="48"/>
                  </a:lnTo>
                  <a:lnTo>
                    <a:pt x="66" y="48"/>
                  </a:lnTo>
                  <a:lnTo>
                    <a:pt x="66" y="50"/>
                  </a:lnTo>
                  <a:lnTo>
                    <a:pt x="66" y="52"/>
                  </a:lnTo>
                  <a:lnTo>
                    <a:pt x="64" y="54"/>
                  </a:lnTo>
                  <a:lnTo>
                    <a:pt x="64" y="56"/>
                  </a:lnTo>
                  <a:lnTo>
                    <a:pt x="64" y="57"/>
                  </a:lnTo>
                  <a:lnTo>
                    <a:pt x="64" y="59"/>
                  </a:lnTo>
                  <a:lnTo>
                    <a:pt x="60" y="59"/>
                  </a:lnTo>
                  <a:lnTo>
                    <a:pt x="56" y="57"/>
                  </a:lnTo>
                  <a:lnTo>
                    <a:pt x="52" y="56"/>
                  </a:lnTo>
                  <a:lnTo>
                    <a:pt x="48" y="54"/>
                  </a:lnTo>
                  <a:lnTo>
                    <a:pt x="46" y="52"/>
                  </a:lnTo>
                  <a:lnTo>
                    <a:pt x="43" y="52"/>
                  </a:lnTo>
                  <a:lnTo>
                    <a:pt x="41" y="50"/>
                  </a:lnTo>
                  <a:lnTo>
                    <a:pt x="37" y="50"/>
                  </a:lnTo>
                  <a:lnTo>
                    <a:pt x="35" y="50"/>
                  </a:lnTo>
                  <a:lnTo>
                    <a:pt x="33" y="50"/>
                  </a:lnTo>
                  <a:lnTo>
                    <a:pt x="31" y="52"/>
                  </a:lnTo>
                  <a:lnTo>
                    <a:pt x="29" y="52"/>
                  </a:lnTo>
                  <a:lnTo>
                    <a:pt x="27" y="54"/>
                  </a:lnTo>
                  <a:lnTo>
                    <a:pt x="25" y="54"/>
                  </a:lnTo>
                  <a:lnTo>
                    <a:pt x="22" y="56"/>
                  </a:lnTo>
                  <a:lnTo>
                    <a:pt x="20" y="56"/>
                  </a:lnTo>
                  <a:lnTo>
                    <a:pt x="22" y="57"/>
                  </a:lnTo>
                  <a:lnTo>
                    <a:pt x="23" y="57"/>
                  </a:lnTo>
                  <a:lnTo>
                    <a:pt x="25" y="59"/>
                  </a:lnTo>
                  <a:lnTo>
                    <a:pt x="27" y="59"/>
                  </a:lnTo>
                  <a:lnTo>
                    <a:pt x="29" y="61"/>
                  </a:lnTo>
                  <a:lnTo>
                    <a:pt x="31" y="61"/>
                  </a:lnTo>
                  <a:lnTo>
                    <a:pt x="33" y="63"/>
                  </a:lnTo>
                  <a:lnTo>
                    <a:pt x="35" y="63"/>
                  </a:lnTo>
                  <a:lnTo>
                    <a:pt x="33" y="65"/>
                  </a:lnTo>
                  <a:lnTo>
                    <a:pt x="33" y="67"/>
                  </a:lnTo>
                  <a:lnTo>
                    <a:pt x="31" y="69"/>
                  </a:lnTo>
                  <a:lnTo>
                    <a:pt x="29" y="69"/>
                  </a:lnTo>
                  <a:lnTo>
                    <a:pt x="27" y="71"/>
                  </a:lnTo>
                  <a:lnTo>
                    <a:pt x="25" y="71"/>
                  </a:lnTo>
                  <a:lnTo>
                    <a:pt x="23" y="71"/>
                  </a:lnTo>
                  <a:lnTo>
                    <a:pt x="22" y="71"/>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93" name="Freeform 347"/>
            <p:cNvSpPr>
              <a:spLocks/>
            </p:cNvSpPr>
            <p:nvPr/>
          </p:nvSpPr>
          <p:spPr bwMode="auto">
            <a:xfrm>
              <a:off x="4698" y="1849"/>
              <a:ext cx="35" cy="32"/>
            </a:xfrm>
            <a:custGeom>
              <a:avLst/>
              <a:gdLst>
                <a:gd name="T0" fmla="*/ 10 w 35"/>
                <a:gd name="T1" fmla="*/ 8 h 29"/>
                <a:gd name="T2" fmla="*/ 10 w 35"/>
                <a:gd name="T3" fmla="*/ 8 h 29"/>
                <a:gd name="T4" fmla="*/ 10 w 35"/>
                <a:gd name="T5" fmla="*/ 8 h 29"/>
                <a:gd name="T6" fmla="*/ 12 w 35"/>
                <a:gd name="T7" fmla="*/ 8 h 29"/>
                <a:gd name="T8" fmla="*/ 12 w 35"/>
                <a:gd name="T9" fmla="*/ 8 h 29"/>
                <a:gd name="T10" fmla="*/ 14 w 35"/>
                <a:gd name="T11" fmla="*/ 8 h 29"/>
                <a:gd name="T12" fmla="*/ 14 w 35"/>
                <a:gd name="T13" fmla="*/ 8 h 29"/>
                <a:gd name="T14" fmla="*/ 14 w 35"/>
                <a:gd name="T15" fmla="*/ 8 h 29"/>
                <a:gd name="T16" fmla="*/ 16 w 35"/>
                <a:gd name="T17" fmla="*/ 8 h 29"/>
                <a:gd name="T18" fmla="*/ 16 w 35"/>
                <a:gd name="T19" fmla="*/ 6 h 29"/>
                <a:gd name="T20" fmla="*/ 18 w 35"/>
                <a:gd name="T21" fmla="*/ 6 h 29"/>
                <a:gd name="T22" fmla="*/ 18 w 35"/>
                <a:gd name="T23" fmla="*/ 6 h 29"/>
                <a:gd name="T24" fmla="*/ 19 w 35"/>
                <a:gd name="T25" fmla="*/ 4 h 29"/>
                <a:gd name="T26" fmla="*/ 19 w 35"/>
                <a:gd name="T27" fmla="*/ 4 h 29"/>
                <a:gd name="T28" fmla="*/ 19 w 35"/>
                <a:gd name="T29" fmla="*/ 2 h 29"/>
                <a:gd name="T30" fmla="*/ 21 w 35"/>
                <a:gd name="T31" fmla="*/ 2 h 29"/>
                <a:gd name="T32" fmla="*/ 21 w 35"/>
                <a:gd name="T33" fmla="*/ 0 h 29"/>
                <a:gd name="T34" fmla="*/ 33 w 35"/>
                <a:gd name="T35" fmla="*/ 0 h 29"/>
                <a:gd name="T36" fmla="*/ 33 w 35"/>
                <a:gd name="T37" fmla="*/ 2 h 29"/>
                <a:gd name="T38" fmla="*/ 33 w 35"/>
                <a:gd name="T39" fmla="*/ 4 h 29"/>
                <a:gd name="T40" fmla="*/ 33 w 35"/>
                <a:gd name="T41" fmla="*/ 4 h 29"/>
                <a:gd name="T42" fmla="*/ 33 w 35"/>
                <a:gd name="T43" fmla="*/ 6 h 29"/>
                <a:gd name="T44" fmla="*/ 35 w 35"/>
                <a:gd name="T45" fmla="*/ 6 h 29"/>
                <a:gd name="T46" fmla="*/ 35 w 35"/>
                <a:gd name="T47" fmla="*/ 8 h 29"/>
                <a:gd name="T48" fmla="*/ 35 w 35"/>
                <a:gd name="T49" fmla="*/ 8 h 29"/>
                <a:gd name="T50" fmla="*/ 35 w 35"/>
                <a:gd name="T51" fmla="*/ 10 h 29"/>
                <a:gd name="T52" fmla="*/ 33 w 35"/>
                <a:gd name="T53" fmla="*/ 12 h 29"/>
                <a:gd name="T54" fmla="*/ 33 w 35"/>
                <a:gd name="T55" fmla="*/ 14 h 29"/>
                <a:gd name="T56" fmla="*/ 31 w 35"/>
                <a:gd name="T57" fmla="*/ 14 h 29"/>
                <a:gd name="T58" fmla="*/ 29 w 35"/>
                <a:gd name="T59" fmla="*/ 14 h 29"/>
                <a:gd name="T60" fmla="*/ 27 w 35"/>
                <a:gd name="T61" fmla="*/ 14 h 29"/>
                <a:gd name="T62" fmla="*/ 25 w 35"/>
                <a:gd name="T63" fmla="*/ 14 h 29"/>
                <a:gd name="T64" fmla="*/ 23 w 35"/>
                <a:gd name="T65" fmla="*/ 14 h 29"/>
                <a:gd name="T66" fmla="*/ 21 w 35"/>
                <a:gd name="T67" fmla="*/ 16 h 29"/>
                <a:gd name="T68" fmla="*/ 19 w 35"/>
                <a:gd name="T69" fmla="*/ 16 h 29"/>
                <a:gd name="T70" fmla="*/ 19 w 35"/>
                <a:gd name="T71" fmla="*/ 18 h 29"/>
                <a:gd name="T72" fmla="*/ 18 w 35"/>
                <a:gd name="T73" fmla="*/ 20 h 29"/>
                <a:gd name="T74" fmla="*/ 18 w 35"/>
                <a:gd name="T75" fmla="*/ 23 h 29"/>
                <a:gd name="T76" fmla="*/ 18 w 35"/>
                <a:gd name="T77" fmla="*/ 25 h 29"/>
                <a:gd name="T78" fmla="*/ 18 w 35"/>
                <a:gd name="T79" fmla="*/ 27 h 29"/>
                <a:gd name="T80" fmla="*/ 18 w 35"/>
                <a:gd name="T81" fmla="*/ 29 h 29"/>
                <a:gd name="T82" fmla="*/ 18 w 35"/>
                <a:gd name="T83" fmla="*/ 29 h 29"/>
                <a:gd name="T84" fmla="*/ 16 w 35"/>
                <a:gd name="T85" fmla="*/ 29 h 29"/>
                <a:gd name="T86" fmla="*/ 12 w 35"/>
                <a:gd name="T87" fmla="*/ 27 h 29"/>
                <a:gd name="T88" fmla="*/ 10 w 35"/>
                <a:gd name="T89" fmla="*/ 25 h 29"/>
                <a:gd name="T90" fmla="*/ 6 w 35"/>
                <a:gd name="T91" fmla="*/ 23 h 29"/>
                <a:gd name="T92" fmla="*/ 4 w 35"/>
                <a:gd name="T93" fmla="*/ 22 h 29"/>
                <a:gd name="T94" fmla="*/ 2 w 35"/>
                <a:gd name="T95" fmla="*/ 20 h 29"/>
                <a:gd name="T96" fmla="*/ 0 w 35"/>
                <a:gd name="T97" fmla="*/ 18 h 29"/>
                <a:gd name="T98" fmla="*/ 0 w 35"/>
                <a:gd name="T99" fmla="*/ 16 h 29"/>
                <a:gd name="T100" fmla="*/ 2 w 35"/>
                <a:gd name="T101" fmla="*/ 16 h 29"/>
                <a:gd name="T102" fmla="*/ 4 w 35"/>
                <a:gd name="T103" fmla="*/ 14 h 29"/>
                <a:gd name="T104" fmla="*/ 6 w 35"/>
                <a:gd name="T105" fmla="*/ 14 h 29"/>
                <a:gd name="T106" fmla="*/ 6 w 35"/>
                <a:gd name="T107" fmla="*/ 12 h 29"/>
                <a:gd name="T108" fmla="*/ 8 w 35"/>
                <a:gd name="T109" fmla="*/ 12 h 29"/>
                <a:gd name="T110" fmla="*/ 8 w 35"/>
                <a:gd name="T111" fmla="*/ 10 h 29"/>
                <a:gd name="T112" fmla="*/ 8 w 35"/>
                <a:gd name="T113" fmla="*/ 8 h 29"/>
                <a:gd name="T114" fmla="*/ 10 w 35"/>
                <a:gd name="T115" fmla="*/ 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5" h="29">
                  <a:moveTo>
                    <a:pt x="10" y="8"/>
                  </a:moveTo>
                  <a:lnTo>
                    <a:pt x="10" y="8"/>
                  </a:lnTo>
                  <a:lnTo>
                    <a:pt x="10" y="8"/>
                  </a:lnTo>
                  <a:lnTo>
                    <a:pt x="12" y="8"/>
                  </a:lnTo>
                  <a:lnTo>
                    <a:pt x="12" y="8"/>
                  </a:lnTo>
                  <a:lnTo>
                    <a:pt x="14" y="8"/>
                  </a:lnTo>
                  <a:lnTo>
                    <a:pt x="14" y="8"/>
                  </a:lnTo>
                  <a:lnTo>
                    <a:pt x="14" y="8"/>
                  </a:lnTo>
                  <a:lnTo>
                    <a:pt x="16" y="8"/>
                  </a:lnTo>
                  <a:lnTo>
                    <a:pt x="16" y="6"/>
                  </a:lnTo>
                  <a:lnTo>
                    <a:pt x="18" y="6"/>
                  </a:lnTo>
                  <a:lnTo>
                    <a:pt x="18" y="6"/>
                  </a:lnTo>
                  <a:lnTo>
                    <a:pt x="19" y="4"/>
                  </a:lnTo>
                  <a:lnTo>
                    <a:pt x="19" y="4"/>
                  </a:lnTo>
                  <a:lnTo>
                    <a:pt x="19" y="2"/>
                  </a:lnTo>
                  <a:lnTo>
                    <a:pt x="21" y="2"/>
                  </a:lnTo>
                  <a:lnTo>
                    <a:pt x="21" y="0"/>
                  </a:lnTo>
                  <a:lnTo>
                    <a:pt x="33" y="0"/>
                  </a:lnTo>
                  <a:lnTo>
                    <a:pt x="33" y="2"/>
                  </a:lnTo>
                  <a:lnTo>
                    <a:pt x="33" y="4"/>
                  </a:lnTo>
                  <a:lnTo>
                    <a:pt x="33" y="4"/>
                  </a:lnTo>
                  <a:lnTo>
                    <a:pt x="33" y="6"/>
                  </a:lnTo>
                  <a:lnTo>
                    <a:pt x="35" y="6"/>
                  </a:lnTo>
                  <a:lnTo>
                    <a:pt x="35" y="8"/>
                  </a:lnTo>
                  <a:lnTo>
                    <a:pt x="35" y="8"/>
                  </a:lnTo>
                  <a:lnTo>
                    <a:pt x="35" y="10"/>
                  </a:lnTo>
                  <a:lnTo>
                    <a:pt x="33" y="12"/>
                  </a:lnTo>
                  <a:lnTo>
                    <a:pt x="33" y="14"/>
                  </a:lnTo>
                  <a:lnTo>
                    <a:pt x="31" y="14"/>
                  </a:lnTo>
                  <a:lnTo>
                    <a:pt x="29" y="14"/>
                  </a:lnTo>
                  <a:lnTo>
                    <a:pt x="27" y="14"/>
                  </a:lnTo>
                  <a:lnTo>
                    <a:pt x="25" y="14"/>
                  </a:lnTo>
                  <a:lnTo>
                    <a:pt x="23" y="14"/>
                  </a:lnTo>
                  <a:lnTo>
                    <a:pt x="21" y="16"/>
                  </a:lnTo>
                  <a:lnTo>
                    <a:pt x="19" y="16"/>
                  </a:lnTo>
                  <a:lnTo>
                    <a:pt x="19" y="18"/>
                  </a:lnTo>
                  <a:lnTo>
                    <a:pt x="18" y="20"/>
                  </a:lnTo>
                  <a:lnTo>
                    <a:pt x="18" y="23"/>
                  </a:lnTo>
                  <a:lnTo>
                    <a:pt x="18" y="25"/>
                  </a:lnTo>
                  <a:lnTo>
                    <a:pt x="18" y="27"/>
                  </a:lnTo>
                  <a:lnTo>
                    <a:pt x="18" y="29"/>
                  </a:lnTo>
                  <a:lnTo>
                    <a:pt x="18" y="29"/>
                  </a:lnTo>
                  <a:lnTo>
                    <a:pt x="16" y="29"/>
                  </a:lnTo>
                  <a:lnTo>
                    <a:pt x="12" y="27"/>
                  </a:lnTo>
                  <a:lnTo>
                    <a:pt x="10" y="25"/>
                  </a:lnTo>
                  <a:lnTo>
                    <a:pt x="6" y="23"/>
                  </a:lnTo>
                  <a:lnTo>
                    <a:pt x="4" y="22"/>
                  </a:lnTo>
                  <a:lnTo>
                    <a:pt x="2" y="20"/>
                  </a:lnTo>
                  <a:lnTo>
                    <a:pt x="0" y="18"/>
                  </a:lnTo>
                  <a:lnTo>
                    <a:pt x="0" y="16"/>
                  </a:lnTo>
                  <a:lnTo>
                    <a:pt x="2" y="16"/>
                  </a:lnTo>
                  <a:lnTo>
                    <a:pt x="4" y="14"/>
                  </a:lnTo>
                  <a:lnTo>
                    <a:pt x="6" y="14"/>
                  </a:lnTo>
                  <a:lnTo>
                    <a:pt x="6" y="12"/>
                  </a:lnTo>
                  <a:lnTo>
                    <a:pt x="8" y="12"/>
                  </a:lnTo>
                  <a:lnTo>
                    <a:pt x="8" y="10"/>
                  </a:lnTo>
                  <a:lnTo>
                    <a:pt x="8" y="8"/>
                  </a:lnTo>
                  <a:lnTo>
                    <a:pt x="10" y="8"/>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94" name="Freeform 348"/>
            <p:cNvSpPr>
              <a:spLocks/>
            </p:cNvSpPr>
            <p:nvPr/>
          </p:nvSpPr>
          <p:spPr bwMode="auto">
            <a:xfrm>
              <a:off x="4664" y="1862"/>
              <a:ext cx="38" cy="50"/>
            </a:xfrm>
            <a:custGeom>
              <a:avLst/>
              <a:gdLst>
                <a:gd name="T0" fmla="*/ 4 w 38"/>
                <a:gd name="T1" fmla="*/ 4 h 46"/>
                <a:gd name="T2" fmla="*/ 6 w 38"/>
                <a:gd name="T3" fmla="*/ 4 h 46"/>
                <a:gd name="T4" fmla="*/ 7 w 38"/>
                <a:gd name="T5" fmla="*/ 2 h 46"/>
                <a:gd name="T6" fmla="*/ 7 w 38"/>
                <a:gd name="T7" fmla="*/ 2 h 46"/>
                <a:gd name="T8" fmla="*/ 9 w 38"/>
                <a:gd name="T9" fmla="*/ 2 h 46"/>
                <a:gd name="T10" fmla="*/ 9 w 38"/>
                <a:gd name="T11" fmla="*/ 0 h 46"/>
                <a:gd name="T12" fmla="*/ 9 w 38"/>
                <a:gd name="T13" fmla="*/ 0 h 46"/>
                <a:gd name="T14" fmla="*/ 11 w 38"/>
                <a:gd name="T15" fmla="*/ 0 h 46"/>
                <a:gd name="T16" fmla="*/ 11 w 38"/>
                <a:gd name="T17" fmla="*/ 0 h 46"/>
                <a:gd name="T18" fmla="*/ 19 w 38"/>
                <a:gd name="T19" fmla="*/ 0 h 46"/>
                <a:gd name="T20" fmla="*/ 25 w 38"/>
                <a:gd name="T21" fmla="*/ 4 h 46"/>
                <a:gd name="T22" fmla="*/ 29 w 38"/>
                <a:gd name="T23" fmla="*/ 10 h 46"/>
                <a:gd name="T24" fmla="*/ 32 w 38"/>
                <a:gd name="T25" fmla="*/ 15 h 46"/>
                <a:gd name="T26" fmla="*/ 34 w 38"/>
                <a:gd name="T27" fmla="*/ 21 h 46"/>
                <a:gd name="T28" fmla="*/ 36 w 38"/>
                <a:gd name="T29" fmla="*/ 29 h 46"/>
                <a:gd name="T30" fmla="*/ 36 w 38"/>
                <a:gd name="T31" fmla="*/ 34 h 46"/>
                <a:gd name="T32" fmla="*/ 38 w 38"/>
                <a:gd name="T33" fmla="*/ 40 h 46"/>
                <a:gd name="T34" fmla="*/ 36 w 38"/>
                <a:gd name="T35" fmla="*/ 40 h 46"/>
                <a:gd name="T36" fmla="*/ 36 w 38"/>
                <a:gd name="T37" fmla="*/ 42 h 46"/>
                <a:gd name="T38" fmla="*/ 34 w 38"/>
                <a:gd name="T39" fmla="*/ 42 h 46"/>
                <a:gd name="T40" fmla="*/ 34 w 38"/>
                <a:gd name="T41" fmla="*/ 44 h 46"/>
                <a:gd name="T42" fmla="*/ 32 w 38"/>
                <a:gd name="T43" fmla="*/ 44 h 46"/>
                <a:gd name="T44" fmla="*/ 30 w 38"/>
                <a:gd name="T45" fmla="*/ 46 h 46"/>
                <a:gd name="T46" fmla="*/ 29 w 38"/>
                <a:gd name="T47" fmla="*/ 46 h 46"/>
                <a:gd name="T48" fmla="*/ 27 w 38"/>
                <a:gd name="T49" fmla="*/ 46 h 46"/>
                <a:gd name="T50" fmla="*/ 27 w 38"/>
                <a:gd name="T51" fmla="*/ 46 h 46"/>
                <a:gd name="T52" fmla="*/ 23 w 38"/>
                <a:gd name="T53" fmla="*/ 44 h 46"/>
                <a:gd name="T54" fmla="*/ 21 w 38"/>
                <a:gd name="T55" fmla="*/ 42 h 46"/>
                <a:gd name="T56" fmla="*/ 19 w 38"/>
                <a:gd name="T57" fmla="*/ 40 h 46"/>
                <a:gd name="T58" fmla="*/ 17 w 38"/>
                <a:gd name="T59" fmla="*/ 38 h 46"/>
                <a:gd name="T60" fmla="*/ 15 w 38"/>
                <a:gd name="T61" fmla="*/ 36 h 46"/>
                <a:gd name="T62" fmla="*/ 13 w 38"/>
                <a:gd name="T63" fmla="*/ 34 h 46"/>
                <a:gd name="T64" fmla="*/ 13 w 38"/>
                <a:gd name="T65" fmla="*/ 33 h 46"/>
                <a:gd name="T66" fmla="*/ 13 w 38"/>
                <a:gd name="T67" fmla="*/ 31 h 46"/>
                <a:gd name="T68" fmla="*/ 15 w 38"/>
                <a:gd name="T69" fmla="*/ 29 h 46"/>
                <a:gd name="T70" fmla="*/ 15 w 38"/>
                <a:gd name="T71" fmla="*/ 27 h 46"/>
                <a:gd name="T72" fmla="*/ 15 w 38"/>
                <a:gd name="T73" fmla="*/ 25 h 46"/>
                <a:gd name="T74" fmla="*/ 17 w 38"/>
                <a:gd name="T75" fmla="*/ 23 h 46"/>
                <a:gd name="T76" fmla="*/ 17 w 38"/>
                <a:gd name="T77" fmla="*/ 21 h 46"/>
                <a:gd name="T78" fmla="*/ 17 w 38"/>
                <a:gd name="T79" fmla="*/ 19 h 46"/>
                <a:gd name="T80" fmla="*/ 17 w 38"/>
                <a:gd name="T81" fmla="*/ 19 h 46"/>
                <a:gd name="T82" fmla="*/ 13 w 38"/>
                <a:gd name="T83" fmla="*/ 19 h 46"/>
                <a:gd name="T84" fmla="*/ 11 w 38"/>
                <a:gd name="T85" fmla="*/ 17 h 46"/>
                <a:gd name="T86" fmla="*/ 7 w 38"/>
                <a:gd name="T87" fmla="*/ 17 h 46"/>
                <a:gd name="T88" fmla="*/ 6 w 38"/>
                <a:gd name="T89" fmla="*/ 15 h 46"/>
                <a:gd name="T90" fmla="*/ 4 w 38"/>
                <a:gd name="T91" fmla="*/ 13 h 46"/>
                <a:gd name="T92" fmla="*/ 2 w 38"/>
                <a:gd name="T93" fmla="*/ 11 h 46"/>
                <a:gd name="T94" fmla="*/ 0 w 38"/>
                <a:gd name="T95" fmla="*/ 8 h 46"/>
                <a:gd name="T96" fmla="*/ 0 w 38"/>
                <a:gd name="T97" fmla="*/ 6 h 46"/>
                <a:gd name="T98" fmla="*/ 0 w 38"/>
                <a:gd name="T99" fmla="*/ 6 h 46"/>
                <a:gd name="T100" fmla="*/ 0 w 38"/>
                <a:gd name="T101" fmla="*/ 6 h 46"/>
                <a:gd name="T102" fmla="*/ 2 w 38"/>
                <a:gd name="T103" fmla="*/ 4 h 46"/>
                <a:gd name="T104" fmla="*/ 2 w 38"/>
                <a:gd name="T105" fmla="*/ 4 h 46"/>
                <a:gd name="T106" fmla="*/ 4 w 38"/>
                <a:gd name="T107" fmla="*/ 4 h 46"/>
                <a:gd name="T108" fmla="*/ 4 w 38"/>
                <a:gd name="T109" fmla="*/ 4 h 46"/>
                <a:gd name="T110" fmla="*/ 4 w 38"/>
                <a:gd name="T111" fmla="*/ 4 h 46"/>
                <a:gd name="T112" fmla="*/ 4 w 38"/>
                <a:gd name="T113" fmla="*/ 4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8" h="46">
                  <a:moveTo>
                    <a:pt x="4" y="4"/>
                  </a:moveTo>
                  <a:lnTo>
                    <a:pt x="6" y="4"/>
                  </a:lnTo>
                  <a:lnTo>
                    <a:pt x="7" y="2"/>
                  </a:lnTo>
                  <a:lnTo>
                    <a:pt x="7" y="2"/>
                  </a:lnTo>
                  <a:lnTo>
                    <a:pt x="9" y="2"/>
                  </a:lnTo>
                  <a:lnTo>
                    <a:pt x="9" y="0"/>
                  </a:lnTo>
                  <a:lnTo>
                    <a:pt x="9" y="0"/>
                  </a:lnTo>
                  <a:lnTo>
                    <a:pt x="11" y="0"/>
                  </a:lnTo>
                  <a:lnTo>
                    <a:pt x="11" y="0"/>
                  </a:lnTo>
                  <a:lnTo>
                    <a:pt x="19" y="0"/>
                  </a:lnTo>
                  <a:lnTo>
                    <a:pt x="25" y="4"/>
                  </a:lnTo>
                  <a:lnTo>
                    <a:pt x="29" y="10"/>
                  </a:lnTo>
                  <a:lnTo>
                    <a:pt x="32" y="15"/>
                  </a:lnTo>
                  <a:lnTo>
                    <a:pt x="34" y="21"/>
                  </a:lnTo>
                  <a:lnTo>
                    <a:pt x="36" y="29"/>
                  </a:lnTo>
                  <a:lnTo>
                    <a:pt x="36" y="34"/>
                  </a:lnTo>
                  <a:lnTo>
                    <a:pt x="38" y="40"/>
                  </a:lnTo>
                  <a:lnTo>
                    <a:pt x="36" y="40"/>
                  </a:lnTo>
                  <a:lnTo>
                    <a:pt x="36" y="42"/>
                  </a:lnTo>
                  <a:lnTo>
                    <a:pt x="34" y="42"/>
                  </a:lnTo>
                  <a:lnTo>
                    <a:pt x="34" y="44"/>
                  </a:lnTo>
                  <a:lnTo>
                    <a:pt x="32" y="44"/>
                  </a:lnTo>
                  <a:lnTo>
                    <a:pt x="30" y="46"/>
                  </a:lnTo>
                  <a:lnTo>
                    <a:pt x="29" y="46"/>
                  </a:lnTo>
                  <a:lnTo>
                    <a:pt x="27" y="46"/>
                  </a:lnTo>
                  <a:lnTo>
                    <a:pt x="27" y="46"/>
                  </a:lnTo>
                  <a:lnTo>
                    <a:pt x="23" y="44"/>
                  </a:lnTo>
                  <a:lnTo>
                    <a:pt x="21" y="42"/>
                  </a:lnTo>
                  <a:lnTo>
                    <a:pt x="19" y="40"/>
                  </a:lnTo>
                  <a:lnTo>
                    <a:pt x="17" y="38"/>
                  </a:lnTo>
                  <a:lnTo>
                    <a:pt x="15" y="36"/>
                  </a:lnTo>
                  <a:lnTo>
                    <a:pt x="13" y="34"/>
                  </a:lnTo>
                  <a:lnTo>
                    <a:pt x="13" y="33"/>
                  </a:lnTo>
                  <a:lnTo>
                    <a:pt x="13" y="31"/>
                  </a:lnTo>
                  <a:lnTo>
                    <a:pt x="15" y="29"/>
                  </a:lnTo>
                  <a:lnTo>
                    <a:pt x="15" y="27"/>
                  </a:lnTo>
                  <a:lnTo>
                    <a:pt x="15" y="25"/>
                  </a:lnTo>
                  <a:lnTo>
                    <a:pt x="17" y="23"/>
                  </a:lnTo>
                  <a:lnTo>
                    <a:pt x="17" y="21"/>
                  </a:lnTo>
                  <a:lnTo>
                    <a:pt x="17" y="19"/>
                  </a:lnTo>
                  <a:lnTo>
                    <a:pt x="17" y="19"/>
                  </a:lnTo>
                  <a:lnTo>
                    <a:pt x="13" y="19"/>
                  </a:lnTo>
                  <a:lnTo>
                    <a:pt x="11" y="17"/>
                  </a:lnTo>
                  <a:lnTo>
                    <a:pt x="7" y="17"/>
                  </a:lnTo>
                  <a:lnTo>
                    <a:pt x="6" y="15"/>
                  </a:lnTo>
                  <a:lnTo>
                    <a:pt x="4" y="13"/>
                  </a:lnTo>
                  <a:lnTo>
                    <a:pt x="2" y="11"/>
                  </a:lnTo>
                  <a:lnTo>
                    <a:pt x="0" y="8"/>
                  </a:lnTo>
                  <a:lnTo>
                    <a:pt x="0" y="6"/>
                  </a:lnTo>
                  <a:lnTo>
                    <a:pt x="0" y="6"/>
                  </a:lnTo>
                  <a:lnTo>
                    <a:pt x="0" y="6"/>
                  </a:lnTo>
                  <a:lnTo>
                    <a:pt x="2" y="4"/>
                  </a:lnTo>
                  <a:lnTo>
                    <a:pt x="2" y="4"/>
                  </a:lnTo>
                  <a:lnTo>
                    <a:pt x="4" y="4"/>
                  </a:lnTo>
                  <a:lnTo>
                    <a:pt x="4" y="4"/>
                  </a:lnTo>
                  <a:lnTo>
                    <a:pt x="4" y="4"/>
                  </a:lnTo>
                  <a:lnTo>
                    <a:pt x="4" y="4"/>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95" name="Freeform 349"/>
            <p:cNvSpPr>
              <a:spLocks/>
            </p:cNvSpPr>
            <p:nvPr/>
          </p:nvSpPr>
          <p:spPr bwMode="auto">
            <a:xfrm>
              <a:off x="4673" y="1708"/>
              <a:ext cx="139" cy="156"/>
            </a:xfrm>
            <a:custGeom>
              <a:avLst/>
              <a:gdLst>
                <a:gd name="T0" fmla="*/ 33 w 139"/>
                <a:gd name="T1" fmla="*/ 107 h 144"/>
                <a:gd name="T2" fmla="*/ 39 w 139"/>
                <a:gd name="T3" fmla="*/ 107 h 144"/>
                <a:gd name="T4" fmla="*/ 50 w 139"/>
                <a:gd name="T5" fmla="*/ 104 h 144"/>
                <a:gd name="T6" fmla="*/ 56 w 139"/>
                <a:gd name="T7" fmla="*/ 105 h 144"/>
                <a:gd name="T8" fmla="*/ 60 w 139"/>
                <a:gd name="T9" fmla="*/ 109 h 144"/>
                <a:gd name="T10" fmla="*/ 64 w 139"/>
                <a:gd name="T11" fmla="*/ 105 h 144"/>
                <a:gd name="T12" fmla="*/ 64 w 139"/>
                <a:gd name="T13" fmla="*/ 102 h 144"/>
                <a:gd name="T14" fmla="*/ 62 w 139"/>
                <a:gd name="T15" fmla="*/ 100 h 144"/>
                <a:gd name="T16" fmla="*/ 64 w 139"/>
                <a:gd name="T17" fmla="*/ 96 h 144"/>
                <a:gd name="T18" fmla="*/ 66 w 139"/>
                <a:gd name="T19" fmla="*/ 88 h 144"/>
                <a:gd name="T20" fmla="*/ 66 w 139"/>
                <a:gd name="T21" fmla="*/ 80 h 144"/>
                <a:gd name="T22" fmla="*/ 68 w 139"/>
                <a:gd name="T23" fmla="*/ 77 h 144"/>
                <a:gd name="T24" fmla="*/ 71 w 139"/>
                <a:gd name="T25" fmla="*/ 80 h 144"/>
                <a:gd name="T26" fmla="*/ 85 w 139"/>
                <a:gd name="T27" fmla="*/ 73 h 144"/>
                <a:gd name="T28" fmla="*/ 87 w 139"/>
                <a:gd name="T29" fmla="*/ 65 h 144"/>
                <a:gd name="T30" fmla="*/ 81 w 139"/>
                <a:gd name="T31" fmla="*/ 57 h 144"/>
                <a:gd name="T32" fmla="*/ 87 w 139"/>
                <a:gd name="T33" fmla="*/ 61 h 144"/>
                <a:gd name="T34" fmla="*/ 96 w 139"/>
                <a:gd name="T35" fmla="*/ 63 h 144"/>
                <a:gd name="T36" fmla="*/ 96 w 139"/>
                <a:gd name="T37" fmla="*/ 57 h 144"/>
                <a:gd name="T38" fmla="*/ 89 w 139"/>
                <a:gd name="T39" fmla="*/ 38 h 144"/>
                <a:gd name="T40" fmla="*/ 81 w 139"/>
                <a:gd name="T41" fmla="*/ 13 h 144"/>
                <a:gd name="T42" fmla="*/ 85 w 139"/>
                <a:gd name="T43" fmla="*/ 4 h 144"/>
                <a:gd name="T44" fmla="*/ 96 w 139"/>
                <a:gd name="T45" fmla="*/ 8 h 144"/>
                <a:gd name="T46" fmla="*/ 114 w 139"/>
                <a:gd name="T47" fmla="*/ 19 h 144"/>
                <a:gd name="T48" fmla="*/ 121 w 139"/>
                <a:gd name="T49" fmla="*/ 34 h 144"/>
                <a:gd name="T50" fmla="*/ 125 w 139"/>
                <a:gd name="T51" fmla="*/ 54 h 144"/>
                <a:gd name="T52" fmla="*/ 119 w 139"/>
                <a:gd name="T53" fmla="*/ 56 h 144"/>
                <a:gd name="T54" fmla="*/ 117 w 139"/>
                <a:gd name="T55" fmla="*/ 59 h 144"/>
                <a:gd name="T56" fmla="*/ 123 w 139"/>
                <a:gd name="T57" fmla="*/ 63 h 144"/>
                <a:gd name="T58" fmla="*/ 129 w 139"/>
                <a:gd name="T59" fmla="*/ 80 h 144"/>
                <a:gd name="T60" fmla="*/ 139 w 139"/>
                <a:gd name="T61" fmla="*/ 115 h 144"/>
                <a:gd name="T62" fmla="*/ 131 w 139"/>
                <a:gd name="T63" fmla="*/ 111 h 144"/>
                <a:gd name="T64" fmla="*/ 127 w 139"/>
                <a:gd name="T65" fmla="*/ 109 h 144"/>
                <a:gd name="T66" fmla="*/ 123 w 139"/>
                <a:gd name="T67" fmla="*/ 111 h 144"/>
                <a:gd name="T68" fmla="*/ 123 w 139"/>
                <a:gd name="T69" fmla="*/ 119 h 144"/>
                <a:gd name="T70" fmla="*/ 119 w 139"/>
                <a:gd name="T71" fmla="*/ 125 h 144"/>
                <a:gd name="T72" fmla="*/ 114 w 139"/>
                <a:gd name="T73" fmla="*/ 117 h 144"/>
                <a:gd name="T74" fmla="*/ 110 w 139"/>
                <a:gd name="T75" fmla="*/ 115 h 144"/>
                <a:gd name="T76" fmla="*/ 106 w 139"/>
                <a:gd name="T77" fmla="*/ 115 h 144"/>
                <a:gd name="T78" fmla="*/ 106 w 139"/>
                <a:gd name="T79" fmla="*/ 123 h 144"/>
                <a:gd name="T80" fmla="*/ 96 w 139"/>
                <a:gd name="T81" fmla="*/ 125 h 144"/>
                <a:gd name="T82" fmla="*/ 92 w 139"/>
                <a:gd name="T83" fmla="*/ 119 h 144"/>
                <a:gd name="T84" fmla="*/ 87 w 139"/>
                <a:gd name="T85" fmla="*/ 123 h 144"/>
                <a:gd name="T86" fmla="*/ 83 w 139"/>
                <a:gd name="T87" fmla="*/ 132 h 144"/>
                <a:gd name="T88" fmla="*/ 85 w 139"/>
                <a:gd name="T89" fmla="*/ 140 h 144"/>
                <a:gd name="T90" fmla="*/ 85 w 139"/>
                <a:gd name="T91" fmla="*/ 144 h 144"/>
                <a:gd name="T92" fmla="*/ 77 w 139"/>
                <a:gd name="T93" fmla="*/ 144 h 144"/>
                <a:gd name="T94" fmla="*/ 69 w 139"/>
                <a:gd name="T95" fmla="*/ 140 h 144"/>
                <a:gd name="T96" fmla="*/ 68 w 139"/>
                <a:gd name="T97" fmla="*/ 127 h 144"/>
                <a:gd name="T98" fmla="*/ 58 w 139"/>
                <a:gd name="T99" fmla="*/ 125 h 144"/>
                <a:gd name="T100" fmla="*/ 50 w 139"/>
                <a:gd name="T101" fmla="*/ 123 h 144"/>
                <a:gd name="T102" fmla="*/ 29 w 139"/>
                <a:gd name="T103" fmla="*/ 128 h 144"/>
                <a:gd name="T104" fmla="*/ 21 w 139"/>
                <a:gd name="T105" fmla="*/ 138 h 144"/>
                <a:gd name="T106" fmla="*/ 8 w 139"/>
                <a:gd name="T107" fmla="*/ 140 h 144"/>
                <a:gd name="T108" fmla="*/ 2 w 139"/>
                <a:gd name="T109" fmla="*/ 130 h 144"/>
                <a:gd name="T110" fmla="*/ 2 w 139"/>
                <a:gd name="T111" fmla="*/ 125 h 144"/>
                <a:gd name="T112" fmla="*/ 8 w 139"/>
                <a:gd name="T113" fmla="*/ 125 h 144"/>
                <a:gd name="T114" fmla="*/ 20 w 139"/>
                <a:gd name="T115" fmla="*/ 113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9" h="144">
                  <a:moveTo>
                    <a:pt x="29" y="107"/>
                  </a:moveTo>
                  <a:lnTo>
                    <a:pt x="29" y="107"/>
                  </a:lnTo>
                  <a:lnTo>
                    <a:pt x="29" y="107"/>
                  </a:lnTo>
                  <a:lnTo>
                    <a:pt x="31" y="107"/>
                  </a:lnTo>
                  <a:lnTo>
                    <a:pt x="33" y="107"/>
                  </a:lnTo>
                  <a:lnTo>
                    <a:pt x="33" y="107"/>
                  </a:lnTo>
                  <a:lnTo>
                    <a:pt x="35" y="107"/>
                  </a:lnTo>
                  <a:lnTo>
                    <a:pt x="35" y="107"/>
                  </a:lnTo>
                  <a:lnTo>
                    <a:pt x="37" y="107"/>
                  </a:lnTo>
                  <a:lnTo>
                    <a:pt x="39" y="107"/>
                  </a:lnTo>
                  <a:lnTo>
                    <a:pt x="41" y="107"/>
                  </a:lnTo>
                  <a:lnTo>
                    <a:pt x="43" y="107"/>
                  </a:lnTo>
                  <a:lnTo>
                    <a:pt x="44" y="105"/>
                  </a:lnTo>
                  <a:lnTo>
                    <a:pt x="48" y="105"/>
                  </a:lnTo>
                  <a:lnTo>
                    <a:pt x="50" y="104"/>
                  </a:lnTo>
                  <a:lnTo>
                    <a:pt x="52" y="104"/>
                  </a:lnTo>
                  <a:lnTo>
                    <a:pt x="56" y="102"/>
                  </a:lnTo>
                  <a:lnTo>
                    <a:pt x="56" y="104"/>
                  </a:lnTo>
                  <a:lnTo>
                    <a:pt x="56" y="104"/>
                  </a:lnTo>
                  <a:lnTo>
                    <a:pt x="56" y="105"/>
                  </a:lnTo>
                  <a:lnTo>
                    <a:pt x="58" y="105"/>
                  </a:lnTo>
                  <a:lnTo>
                    <a:pt x="58" y="107"/>
                  </a:lnTo>
                  <a:lnTo>
                    <a:pt x="58" y="107"/>
                  </a:lnTo>
                  <a:lnTo>
                    <a:pt x="60" y="109"/>
                  </a:lnTo>
                  <a:lnTo>
                    <a:pt x="60" y="109"/>
                  </a:lnTo>
                  <a:lnTo>
                    <a:pt x="60" y="109"/>
                  </a:lnTo>
                  <a:lnTo>
                    <a:pt x="62" y="107"/>
                  </a:lnTo>
                  <a:lnTo>
                    <a:pt x="62" y="107"/>
                  </a:lnTo>
                  <a:lnTo>
                    <a:pt x="62" y="107"/>
                  </a:lnTo>
                  <a:lnTo>
                    <a:pt x="64" y="105"/>
                  </a:lnTo>
                  <a:lnTo>
                    <a:pt x="64" y="105"/>
                  </a:lnTo>
                  <a:lnTo>
                    <a:pt x="66" y="105"/>
                  </a:lnTo>
                  <a:lnTo>
                    <a:pt x="66" y="104"/>
                  </a:lnTo>
                  <a:lnTo>
                    <a:pt x="66" y="104"/>
                  </a:lnTo>
                  <a:lnTo>
                    <a:pt x="64" y="102"/>
                  </a:lnTo>
                  <a:lnTo>
                    <a:pt x="64" y="102"/>
                  </a:lnTo>
                  <a:lnTo>
                    <a:pt x="64" y="102"/>
                  </a:lnTo>
                  <a:lnTo>
                    <a:pt x="62" y="100"/>
                  </a:lnTo>
                  <a:lnTo>
                    <a:pt x="62" y="100"/>
                  </a:lnTo>
                  <a:lnTo>
                    <a:pt x="62" y="100"/>
                  </a:lnTo>
                  <a:lnTo>
                    <a:pt x="62" y="98"/>
                  </a:lnTo>
                  <a:lnTo>
                    <a:pt x="62" y="98"/>
                  </a:lnTo>
                  <a:lnTo>
                    <a:pt x="62" y="96"/>
                  </a:lnTo>
                  <a:lnTo>
                    <a:pt x="64" y="96"/>
                  </a:lnTo>
                  <a:lnTo>
                    <a:pt x="64" y="96"/>
                  </a:lnTo>
                  <a:lnTo>
                    <a:pt x="64" y="94"/>
                  </a:lnTo>
                  <a:lnTo>
                    <a:pt x="66" y="94"/>
                  </a:lnTo>
                  <a:lnTo>
                    <a:pt x="66" y="92"/>
                  </a:lnTo>
                  <a:lnTo>
                    <a:pt x="66" y="92"/>
                  </a:lnTo>
                  <a:lnTo>
                    <a:pt x="66" y="88"/>
                  </a:lnTo>
                  <a:lnTo>
                    <a:pt x="66" y="86"/>
                  </a:lnTo>
                  <a:lnTo>
                    <a:pt x="66" y="84"/>
                  </a:lnTo>
                  <a:lnTo>
                    <a:pt x="66" y="82"/>
                  </a:lnTo>
                  <a:lnTo>
                    <a:pt x="66" y="80"/>
                  </a:lnTo>
                  <a:lnTo>
                    <a:pt x="66" y="80"/>
                  </a:lnTo>
                  <a:lnTo>
                    <a:pt x="66" y="77"/>
                  </a:lnTo>
                  <a:lnTo>
                    <a:pt x="66" y="75"/>
                  </a:lnTo>
                  <a:lnTo>
                    <a:pt x="66" y="75"/>
                  </a:lnTo>
                  <a:lnTo>
                    <a:pt x="68" y="77"/>
                  </a:lnTo>
                  <a:lnTo>
                    <a:pt x="68" y="77"/>
                  </a:lnTo>
                  <a:lnTo>
                    <a:pt x="69" y="77"/>
                  </a:lnTo>
                  <a:lnTo>
                    <a:pt x="69" y="79"/>
                  </a:lnTo>
                  <a:lnTo>
                    <a:pt x="69" y="79"/>
                  </a:lnTo>
                  <a:lnTo>
                    <a:pt x="71" y="80"/>
                  </a:lnTo>
                  <a:lnTo>
                    <a:pt x="71" y="80"/>
                  </a:lnTo>
                  <a:lnTo>
                    <a:pt x="75" y="79"/>
                  </a:lnTo>
                  <a:lnTo>
                    <a:pt x="77" y="77"/>
                  </a:lnTo>
                  <a:lnTo>
                    <a:pt x="79" y="75"/>
                  </a:lnTo>
                  <a:lnTo>
                    <a:pt x="83" y="75"/>
                  </a:lnTo>
                  <a:lnTo>
                    <a:pt x="85" y="73"/>
                  </a:lnTo>
                  <a:lnTo>
                    <a:pt x="87" y="73"/>
                  </a:lnTo>
                  <a:lnTo>
                    <a:pt x="89" y="71"/>
                  </a:lnTo>
                  <a:lnTo>
                    <a:pt x="91" y="69"/>
                  </a:lnTo>
                  <a:lnTo>
                    <a:pt x="89" y="67"/>
                  </a:lnTo>
                  <a:lnTo>
                    <a:pt x="87" y="65"/>
                  </a:lnTo>
                  <a:lnTo>
                    <a:pt x="87" y="63"/>
                  </a:lnTo>
                  <a:lnTo>
                    <a:pt x="85" y="63"/>
                  </a:lnTo>
                  <a:lnTo>
                    <a:pt x="83" y="61"/>
                  </a:lnTo>
                  <a:lnTo>
                    <a:pt x="83" y="59"/>
                  </a:lnTo>
                  <a:lnTo>
                    <a:pt x="81" y="57"/>
                  </a:lnTo>
                  <a:lnTo>
                    <a:pt x="79" y="57"/>
                  </a:lnTo>
                  <a:lnTo>
                    <a:pt x="81" y="57"/>
                  </a:lnTo>
                  <a:lnTo>
                    <a:pt x="83" y="59"/>
                  </a:lnTo>
                  <a:lnTo>
                    <a:pt x="85" y="59"/>
                  </a:lnTo>
                  <a:lnTo>
                    <a:pt x="87" y="61"/>
                  </a:lnTo>
                  <a:lnTo>
                    <a:pt x="89" y="61"/>
                  </a:lnTo>
                  <a:lnTo>
                    <a:pt x="91" y="61"/>
                  </a:lnTo>
                  <a:lnTo>
                    <a:pt x="92" y="63"/>
                  </a:lnTo>
                  <a:lnTo>
                    <a:pt x="94" y="63"/>
                  </a:lnTo>
                  <a:lnTo>
                    <a:pt x="96" y="63"/>
                  </a:lnTo>
                  <a:lnTo>
                    <a:pt x="96" y="61"/>
                  </a:lnTo>
                  <a:lnTo>
                    <a:pt x="98" y="61"/>
                  </a:lnTo>
                  <a:lnTo>
                    <a:pt x="98" y="59"/>
                  </a:lnTo>
                  <a:lnTo>
                    <a:pt x="98" y="57"/>
                  </a:lnTo>
                  <a:lnTo>
                    <a:pt x="96" y="57"/>
                  </a:lnTo>
                  <a:lnTo>
                    <a:pt x="96" y="56"/>
                  </a:lnTo>
                  <a:lnTo>
                    <a:pt x="96" y="56"/>
                  </a:lnTo>
                  <a:lnTo>
                    <a:pt x="94" y="48"/>
                  </a:lnTo>
                  <a:lnTo>
                    <a:pt x="91" y="44"/>
                  </a:lnTo>
                  <a:lnTo>
                    <a:pt x="89" y="38"/>
                  </a:lnTo>
                  <a:lnTo>
                    <a:pt x="87" y="34"/>
                  </a:lnTo>
                  <a:lnTo>
                    <a:pt x="85" y="29"/>
                  </a:lnTo>
                  <a:lnTo>
                    <a:pt x="83" y="25"/>
                  </a:lnTo>
                  <a:lnTo>
                    <a:pt x="81" y="19"/>
                  </a:lnTo>
                  <a:lnTo>
                    <a:pt x="81" y="13"/>
                  </a:lnTo>
                  <a:lnTo>
                    <a:pt x="81" y="11"/>
                  </a:lnTo>
                  <a:lnTo>
                    <a:pt x="83" y="9"/>
                  </a:lnTo>
                  <a:lnTo>
                    <a:pt x="83" y="8"/>
                  </a:lnTo>
                  <a:lnTo>
                    <a:pt x="85" y="6"/>
                  </a:lnTo>
                  <a:lnTo>
                    <a:pt x="85" y="4"/>
                  </a:lnTo>
                  <a:lnTo>
                    <a:pt x="87" y="2"/>
                  </a:lnTo>
                  <a:lnTo>
                    <a:pt x="89" y="0"/>
                  </a:lnTo>
                  <a:lnTo>
                    <a:pt x="91" y="0"/>
                  </a:lnTo>
                  <a:lnTo>
                    <a:pt x="92" y="4"/>
                  </a:lnTo>
                  <a:lnTo>
                    <a:pt x="96" y="8"/>
                  </a:lnTo>
                  <a:lnTo>
                    <a:pt x="98" y="9"/>
                  </a:lnTo>
                  <a:lnTo>
                    <a:pt x="102" y="11"/>
                  </a:lnTo>
                  <a:lnTo>
                    <a:pt x="106" y="15"/>
                  </a:lnTo>
                  <a:lnTo>
                    <a:pt x="110" y="17"/>
                  </a:lnTo>
                  <a:lnTo>
                    <a:pt x="114" y="19"/>
                  </a:lnTo>
                  <a:lnTo>
                    <a:pt x="117" y="21"/>
                  </a:lnTo>
                  <a:lnTo>
                    <a:pt x="119" y="25"/>
                  </a:lnTo>
                  <a:lnTo>
                    <a:pt x="119" y="27"/>
                  </a:lnTo>
                  <a:lnTo>
                    <a:pt x="121" y="31"/>
                  </a:lnTo>
                  <a:lnTo>
                    <a:pt x="121" y="34"/>
                  </a:lnTo>
                  <a:lnTo>
                    <a:pt x="121" y="38"/>
                  </a:lnTo>
                  <a:lnTo>
                    <a:pt x="123" y="42"/>
                  </a:lnTo>
                  <a:lnTo>
                    <a:pt x="123" y="46"/>
                  </a:lnTo>
                  <a:lnTo>
                    <a:pt x="125" y="48"/>
                  </a:lnTo>
                  <a:lnTo>
                    <a:pt x="125" y="54"/>
                  </a:lnTo>
                  <a:lnTo>
                    <a:pt x="123" y="54"/>
                  </a:lnTo>
                  <a:lnTo>
                    <a:pt x="123" y="54"/>
                  </a:lnTo>
                  <a:lnTo>
                    <a:pt x="121" y="54"/>
                  </a:lnTo>
                  <a:lnTo>
                    <a:pt x="121" y="56"/>
                  </a:lnTo>
                  <a:lnTo>
                    <a:pt x="119" y="56"/>
                  </a:lnTo>
                  <a:lnTo>
                    <a:pt x="119" y="56"/>
                  </a:lnTo>
                  <a:lnTo>
                    <a:pt x="117" y="57"/>
                  </a:lnTo>
                  <a:lnTo>
                    <a:pt x="117" y="57"/>
                  </a:lnTo>
                  <a:lnTo>
                    <a:pt x="117" y="57"/>
                  </a:lnTo>
                  <a:lnTo>
                    <a:pt x="117" y="59"/>
                  </a:lnTo>
                  <a:lnTo>
                    <a:pt x="119" y="61"/>
                  </a:lnTo>
                  <a:lnTo>
                    <a:pt x="121" y="61"/>
                  </a:lnTo>
                  <a:lnTo>
                    <a:pt x="121" y="61"/>
                  </a:lnTo>
                  <a:lnTo>
                    <a:pt x="123" y="63"/>
                  </a:lnTo>
                  <a:lnTo>
                    <a:pt x="123" y="63"/>
                  </a:lnTo>
                  <a:lnTo>
                    <a:pt x="125" y="63"/>
                  </a:lnTo>
                  <a:lnTo>
                    <a:pt x="125" y="65"/>
                  </a:lnTo>
                  <a:lnTo>
                    <a:pt x="125" y="69"/>
                  </a:lnTo>
                  <a:lnTo>
                    <a:pt x="127" y="75"/>
                  </a:lnTo>
                  <a:lnTo>
                    <a:pt x="129" y="80"/>
                  </a:lnTo>
                  <a:lnTo>
                    <a:pt x="131" y="86"/>
                  </a:lnTo>
                  <a:lnTo>
                    <a:pt x="133" y="92"/>
                  </a:lnTo>
                  <a:lnTo>
                    <a:pt x="135" y="96"/>
                  </a:lnTo>
                  <a:lnTo>
                    <a:pt x="139" y="98"/>
                  </a:lnTo>
                  <a:lnTo>
                    <a:pt x="139" y="115"/>
                  </a:lnTo>
                  <a:lnTo>
                    <a:pt x="137" y="115"/>
                  </a:lnTo>
                  <a:lnTo>
                    <a:pt x="135" y="115"/>
                  </a:lnTo>
                  <a:lnTo>
                    <a:pt x="133" y="113"/>
                  </a:lnTo>
                  <a:lnTo>
                    <a:pt x="131" y="113"/>
                  </a:lnTo>
                  <a:lnTo>
                    <a:pt x="131" y="111"/>
                  </a:lnTo>
                  <a:lnTo>
                    <a:pt x="131" y="109"/>
                  </a:lnTo>
                  <a:lnTo>
                    <a:pt x="129" y="109"/>
                  </a:lnTo>
                  <a:lnTo>
                    <a:pt x="129" y="107"/>
                  </a:lnTo>
                  <a:lnTo>
                    <a:pt x="129" y="109"/>
                  </a:lnTo>
                  <a:lnTo>
                    <a:pt x="127" y="109"/>
                  </a:lnTo>
                  <a:lnTo>
                    <a:pt x="127" y="109"/>
                  </a:lnTo>
                  <a:lnTo>
                    <a:pt x="127" y="111"/>
                  </a:lnTo>
                  <a:lnTo>
                    <a:pt x="125" y="111"/>
                  </a:lnTo>
                  <a:lnTo>
                    <a:pt x="125" y="111"/>
                  </a:lnTo>
                  <a:lnTo>
                    <a:pt x="123" y="111"/>
                  </a:lnTo>
                  <a:lnTo>
                    <a:pt x="123" y="111"/>
                  </a:lnTo>
                  <a:lnTo>
                    <a:pt x="123" y="115"/>
                  </a:lnTo>
                  <a:lnTo>
                    <a:pt x="123" y="117"/>
                  </a:lnTo>
                  <a:lnTo>
                    <a:pt x="123" y="117"/>
                  </a:lnTo>
                  <a:lnTo>
                    <a:pt x="123" y="119"/>
                  </a:lnTo>
                  <a:lnTo>
                    <a:pt x="121" y="119"/>
                  </a:lnTo>
                  <a:lnTo>
                    <a:pt x="121" y="121"/>
                  </a:lnTo>
                  <a:lnTo>
                    <a:pt x="121" y="123"/>
                  </a:lnTo>
                  <a:lnTo>
                    <a:pt x="121" y="125"/>
                  </a:lnTo>
                  <a:lnTo>
                    <a:pt x="119" y="125"/>
                  </a:lnTo>
                  <a:lnTo>
                    <a:pt x="119" y="123"/>
                  </a:lnTo>
                  <a:lnTo>
                    <a:pt x="117" y="121"/>
                  </a:lnTo>
                  <a:lnTo>
                    <a:pt x="117" y="119"/>
                  </a:lnTo>
                  <a:lnTo>
                    <a:pt x="115" y="117"/>
                  </a:lnTo>
                  <a:lnTo>
                    <a:pt x="114" y="117"/>
                  </a:lnTo>
                  <a:lnTo>
                    <a:pt x="114" y="115"/>
                  </a:lnTo>
                  <a:lnTo>
                    <a:pt x="114" y="115"/>
                  </a:lnTo>
                  <a:lnTo>
                    <a:pt x="112" y="115"/>
                  </a:lnTo>
                  <a:lnTo>
                    <a:pt x="112" y="115"/>
                  </a:lnTo>
                  <a:lnTo>
                    <a:pt x="110" y="115"/>
                  </a:lnTo>
                  <a:lnTo>
                    <a:pt x="110" y="115"/>
                  </a:lnTo>
                  <a:lnTo>
                    <a:pt x="110" y="115"/>
                  </a:lnTo>
                  <a:lnTo>
                    <a:pt x="108" y="115"/>
                  </a:lnTo>
                  <a:lnTo>
                    <a:pt x="108" y="115"/>
                  </a:lnTo>
                  <a:lnTo>
                    <a:pt x="106" y="115"/>
                  </a:lnTo>
                  <a:lnTo>
                    <a:pt x="106" y="117"/>
                  </a:lnTo>
                  <a:lnTo>
                    <a:pt x="106" y="119"/>
                  </a:lnTo>
                  <a:lnTo>
                    <a:pt x="106" y="121"/>
                  </a:lnTo>
                  <a:lnTo>
                    <a:pt x="106" y="121"/>
                  </a:lnTo>
                  <a:lnTo>
                    <a:pt x="106" y="123"/>
                  </a:lnTo>
                  <a:lnTo>
                    <a:pt x="106" y="123"/>
                  </a:lnTo>
                  <a:lnTo>
                    <a:pt x="106" y="125"/>
                  </a:lnTo>
                  <a:lnTo>
                    <a:pt x="106" y="125"/>
                  </a:lnTo>
                  <a:lnTo>
                    <a:pt x="96" y="125"/>
                  </a:lnTo>
                  <a:lnTo>
                    <a:pt x="96" y="125"/>
                  </a:lnTo>
                  <a:lnTo>
                    <a:pt x="96" y="125"/>
                  </a:lnTo>
                  <a:lnTo>
                    <a:pt x="94" y="123"/>
                  </a:lnTo>
                  <a:lnTo>
                    <a:pt x="94" y="123"/>
                  </a:lnTo>
                  <a:lnTo>
                    <a:pt x="94" y="121"/>
                  </a:lnTo>
                  <a:lnTo>
                    <a:pt x="92" y="119"/>
                  </a:lnTo>
                  <a:lnTo>
                    <a:pt x="92" y="119"/>
                  </a:lnTo>
                  <a:lnTo>
                    <a:pt x="92" y="117"/>
                  </a:lnTo>
                  <a:lnTo>
                    <a:pt x="87" y="117"/>
                  </a:lnTo>
                  <a:lnTo>
                    <a:pt x="87" y="121"/>
                  </a:lnTo>
                  <a:lnTo>
                    <a:pt x="87" y="123"/>
                  </a:lnTo>
                  <a:lnTo>
                    <a:pt x="87" y="127"/>
                  </a:lnTo>
                  <a:lnTo>
                    <a:pt x="85" y="128"/>
                  </a:lnTo>
                  <a:lnTo>
                    <a:pt x="85" y="130"/>
                  </a:lnTo>
                  <a:lnTo>
                    <a:pt x="85" y="132"/>
                  </a:lnTo>
                  <a:lnTo>
                    <a:pt x="83" y="132"/>
                  </a:lnTo>
                  <a:lnTo>
                    <a:pt x="83" y="136"/>
                  </a:lnTo>
                  <a:lnTo>
                    <a:pt x="83" y="136"/>
                  </a:lnTo>
                  <a:lnTo>
                    <a:pt x="83" y="136"/>
                  </a:lnTo>
                  <a:lnTo>
                    <a:pt x="85" y="138"/>
                  </a:lnTo>
                  <a:lnTo>
                    <a:pt x="85" y="140"/>
                  </a:lnTo>
                  <a:lnTo>
                    <a:pt x="85" y="140"/>
                  </a:lnTo>
                  <a:lnTo>
                    <a:pt x="85" y="142"/>
                  </a:lnTo>
                  <a:lnTo>
                    <a:pt x="87" y="142"/>
                  </a:lnTo>
                  <a:lnTo>
                    <a:pt x="87" y="144"/>
                  </a:lnTo>
                  <a:lnTo>
                    <a:pt x="85" y="144"/>
                  </a:lnTo>
                  <a:lnTo>
                    <a:pt x="83" y="144"/>
                  </a:lnTo>
                  <a:lnTo>
                    <a:pt x="81" y="144"/>
                  </a:lnTo>
                  <a:lnTo>
                    <a:pt x="79" y="144"/>
                  </a:lnTo>
                  <a:lnTo>
                    <a:pt x="77" y="144"/>
                  </a:lnTo>
                  <a:lnTo>
                    <a:pt x="77" y="144"/>
                  </a:lnTo>
                  <a:lnTo>
                    <a:pt x="75" y="144"/>
                  </a:lnTo>
                  <a:lnTo>
                    <a:pt x="73" y="144"/>
                  </a:lnTo>
                  <a:lnTo>
                    <a:pt x="71" y="142"/>
                  </a:lnTo>
                  <a:lnTo>
                    <a:pt x="71" y="142"/>
                  </a:lnTo>
                  <a:lnTo>
                    <a:pt x="69" y="140"/>
                  </a:lnTo>
                  <a:lnTo>
                    <a:pt x="69" y="136"/>
                  </a:lnTo>
                  <a:lnTo>
                    <a:pt x="68" y="134"/>
                  </a:lnTo>
                  <a:lnTo>
                    <a:pt x="68" y="132"/>
                  </a:lnTo>
                  <a:lnTo>
                    <a:pt x="68" y="128"/>
                  </a:lnTo>
                  <a:lnTo>
                    <a:pt x="68" y="127"/>
                  </a:lnTo>
                  <a:lnTo>
                    <a:pt x="66" y="127"/>
                  </a:lnTo>
                  <a:lnTo>
                    <a:pt x="62" y="127"/>
                  </a:lnTo>
                  <a:lnTo>
                    <a:pt x="60" y="127"/>
                  </a:lnTo>
                  <a:lnTo>
                    <a:pt x="58" y="125"/>
                  </a:lnTo>
                  <a:lnTo>
                    <a:pt x="58" y="125"/>
                  </a:lnTo>
                  <a:lnTo>
                    <a:pt x="56" y="123"/>
                  </a:lnTo>
                  <a:lnTo>
                    <a:pt x="56" y="121"/>
                  </a:lnTo>
                  <a:lnTo>
                    <a:pt x="56" y="119"/>
                  </a:lnTo>
                  <a:lnTo>
                    <a:pt x="52" y="121"/>
                  </a:lnTo>
                  <a:lnTo>
                    <a:pt x="50" y="123"/>
                  </a:lnTo>
                  <a:lnTo>
                    <a:pt x="46" y="123"/>
                  </a:lnTo>
                  <a:lnTo>
                    <a:pt x="43" y="125"/>
                  </a:lnTo>
                  <a:lnTo>
                    <a:pt x="37" y="127"/>
                  </a:lnTo>
                  <a:lnTo>
                    <a:pt x="33" y="128"/>
                  </a:lnTo>
                  <a:lnTo>
                    <a:pt x="29" y="128"/>
                  </a:lnTo>
                  <a:lnTo>
                    <a:pt x="27" y="128"/>
                  </a:lnTo>
                  <a:lnTo>
                    <a:pt x="25" y="132"/>
                  </a:lnTo>
                  <a:lnTo>
                    <a:pt x="23" y="136"/>
                  </a:lnTo>
                  <a:lnTo>
                    <a:pt x="23" y="138"/>
                  </a:lnTo>
                  <a:lnTo>
                    <a:pt x="21" y="138"/>
                  </a:lnTo>
                  <a:lnTo>
                    <a:pt x="18" y="140"/>
                  </a:lnTo>
                  <a:lnTo>
                    <a:pt x="16" y="140"/>
                  </a:lnTo>
                  <a:lnTo>
                    <a:pt x="14" y="142"/>
                  </a:lnTo>
                  <a:lnTo>
                    <a:pt x="10" y="142"/>
                  </a:lnTo>
                  <a:lnTo>
                    <a:pt x="8" y="140"/>
                  </a:lnTo>
                  <a:lnTo>
                    <a:pt x="6" y="140"/>
                  </a:lnTo>
                  <a:lnTo>
                    <a:pt x="4" y="138"/>
                  </a:lnTo>
                  <a:lnTo>
                    <a:pt x="4" y="136"/>
                  </a:lnTo>
                  <a:lnTo>
                    <a:pt x="2" y="134"/>
                  </a:lnTo>
                  <a:lnTo>
                    <a:pt x="2" y="130"/>
                  </a:lnTo>
                  <a:lnTo>
                    <a:pt x="0" y="128"/>
                  </a:lnTo>
                  <a:lnTo>
                    <a:pt x="0" y="127"/>
                  </a:lnTo>
                  <a:lnTo>
                    <a:pt x="0" y="127"/>
                  </a:lnTo>
                  <a:lnTo>
                    <a:pt x="2" y="127"/>
                  </a:lnTo>
                  <a:lnTo>
                    <a:pt x="2" y="125"/>
                  </a:lnTo>
                  <a:lnTo>
                    <a:pt x="4" y="127"/>
                  </a:lnTo>
                  <a:lnTo>
                    <a:pt x="6" y="127"/>
                  </a:lnTo>
                  <a:lnTo>
                    <a:pt x="6" y="127"/>
                  </a:lnTo>
                  <a:lnTo>
                    <a:pt x="8" y="127"/>
                  </a:lnTo>
                  <a:lnTo>
                    <a:pt x="8" y="125"/>
                  </a:lnTo>
                  <a:lnTo>
                    <a:pt x="12" y="125"/>
                  </a:lnTo>
                  <a:lnTo>
                    <a:pt x="14" y="123"/>
                  </a:lnTo>
                  <a:lnTo>
                    <a:pt x="16" y="119"/>
                  </a:lnTo>
                  <a:lnTo>
                    <a:pt x="18" y="115"/>
                  </a:lnTo>
                  <a:lnTo>
                    <a:pt x="20" y="113"/>
                  </a:lnTo>
                  <a:lnTo>
                    <a:pt x="23" y="111"/>
                  </a:lnTo>
                  <a:lnTo>
                    <a:pt x="25" y="109"/>
                  </a:lnTo>
                  <a:lnTo>
                    <a:pt x="29" y="107"/>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96" name="Freeform 350"/>
            <p:cNvSpPr>
              <a:spLocks/>
            </p:cNvSpPr>
            <p:nvPr/>
          </p:nvSpPr>
          <p:spPr bwMode="auto">
            <a:xfrm>
              <a:off x="3860" y="1826"/>
              <a:ext cx="36" cy="40"/>
            </a:xfrm>
            <a:custGeom>
              <a:avLst/>
              <a:gdLst>
                <a:gd name="T0" fmla="*/ 0 w 36"/>
                <a:gd name="T1" fmla="*/ 6 h 37"/>
                <a:gd name="T2" fmla="*/ 21 w 36"/>
                <a:gd name="T3" fmla="*/ 0 h 37"/>
                <a:gd name="T4" fmla="*/ 23 w 36"/>
                <a:gd name="T5" fmla="*/ 2 h 37"/>
                <a:gd name="T6" fmla="*/ 27 w 36"/>
                <a:gd name="T7" fmla="*/ 4 h 37"/>
                <a:gd name="T8" fmla="*/ 29 w 36"/>
                <a:gd name="T9" fmla="*/ 8 h 37"/>
                <a:gd name="T10" fmla="*/ 30 w 36"/>
                <a:gd name="T11" fmla="*/ 12 h 37"/>
                <a:gd name="T12" fmla="*/ 32 w 36"/>
                <a:gd name="T13" fmla="*/ 16 h 37"/>
                <a:gd name="T14" fmla="*/ 34 w 36"/>
                <a:gd name="T15" fmla="*/ 19 h 37"/>
                <a:gd name="T16" fmla="*/ 36 w 36"/>
                <a:gd name="T17" fmla="*/ 23 h 37"/>
                <a:gd name="T18" fmla="*/ 36 w 36"/>
                <a:gd name="T19" fmla="*/ 27 h 37"/>
                <a:gd name="T20" fmla="*/ 36 w 36"/>
                <a:gd name="T21" fmla="*/ 27 h 37"/>
                <a:gd name="T22" fmla="*/ 36 w 36"/>
                <a:gd name="T23" fmla="*/ 29 h 37"/>
                <a:gd name="T24" fmla="*/ 34 w 36"/>
                <a:gd name="T25" fmla="*/ 31 h 37"/>
                <a:gd name="T26" fmla="*/ 32 w 36"/>
                <a:gd name="T27" fmla="*/ 33 h 37"/>
                <a:gd name="T28" fmla="*/ 32 w 36"/>
                <a:gd name="T29" fmla="*/ 35 h 37"/>
                <a:gd name="T30" fmla="*/ 30 w 36"/>
                <a:gd name="T31" fmla="*/ 35 h 37"/>
                <a:gd name="T32" fmla="*/ 29 w 36"/>
                <a:gd name="T33" fmla="*/ 37 h 37"/>
                <a:gd name="T34" fmla="*/ 27 w 36"/>
                <a:gd name="T35" fmla="*/ 37 h 37"/>
                <a:gd name="T36" fmla="*/ 23 w 36"/>
                <a:gd name="T37" fmla="*/ 33 h 37"/>
                <a:gd name="T38" fmla="*/ 21 w 36"/>
                <a:gd name="T39" fmla="*/ 29 h 37"/>
                <a:gd name="T40" fmla="*/ 17 w 36"/>
                <a:gd name="T41" fmla="*/ 25 h 37"/>
                <a:gd name="T42" fmla="*/ 13 w 36"/>
                <a:gd name="T43" fmla="*/ 21 h 37"/>
                <a:gd name="T44" fmla="*/ 9 w 36"/>
                <a:gd name="T45" fmla="*/ 19 h 37"/>
                <a:gd name="T46" fmla="*/ 6 w 36"/>
                <a:gd name="T47" fmla="*/ 16 h 37"/>
                <a:gd name="T48" fmla="*/ 2 w 36"/>
                <a:gd name="T49" fmla="*/ 12 h 37"/>
                <a:gd name="T50" fmla="*/ 0 w 36"/>
                <a:gd name="T51" fmla="*/ 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6" h="37">
                  <a:moveTo>
                    <a:pt x="0" y="6"/>
                  </a:moveTo>
                  <a:lnTo>
                    <a:pt x="21" y="0"/>
                  </a:lnTo>
                  <a:lnTo>
                    <a:pt x="23" y="2"/>
                  </a:lnTo>
                  <a:lnTo>
                    <a:pt x="27" y="4"/>
                  </a:lnTo>
                  <a:lnTo>
                    <a:pt x="29" y="8"/>
                  </a:lnTo>
                  <a:lnTo>
                    <a:pt x="30" y="12"/>
                  </a:lnTo>
                  <a:lnTo>
                    <a:pt x="32" y="16"/>
                  </a:lnTo>
                  <a:lnTo>
                    <a:pt x="34" y="19"/>
                  </a:lnTo>
                  <a:lnTo>
                    <a:pt x="36" y="23"/>
                  </a:lnTo>
                  <a:lnTo>
                    <a:pt x="36" y="27"/>
                  </a:lnTo>
                  <a:lnTo>
                    <a:pt x="36" y="27"/>
                  </a:lnTo>
                  <a:lnTo>
                    <a:pt x="36" y="29"/>
                  </a:lnTo>
                  <a:lnTo>
                    <a:pt x="34" y="31"/>
                  </a:lnTo>
                  <a:lnTo>
                    <a:pt x="32" y="33"/>
                  </a:lnTo>
                  <a:lnTo>
                    <a:pt x="32" y="35"/>
                  </a:lnTo>
                  <a:lnTo>
                    <a:pt x="30" y="35"/>
                  </a:lnTo>
                  <a:lnTo>
                    <a:pt x="29" y="37"/>
                  </a:lnTo>
                  <a:lnTo>
                    <a:pt x="27" y="37"/>
                  </a:lnTo>
                  <a:lnTo>
                    <a:pt x="23" y="33"/>
                  </a:lnTo>
                  <a:lnTo>
                    <a:pt x="21" y="29"/>
                  </a:lnTo>
                  <a:lnTo>
                    <a:pt x="17" y="25"/>
                  </a:lnTo>
                  <a:lnTo>
                    <a:pt x="13" y="21"/>
                  </a:lnTo>
                  <a:lnTo>
                    <a:pt x="9" y="19"/>
                  </a:lnTo>
                  <a:lnTo>
                    <a:pt x="6" y="16"/>
                  </a:lnTo>
                  <a:lnTo>
                    <a:pt x="2" y="12"/>
                  </a:lnTo>
                  <a:lnTo>
                    <a:pt x="0" y="6"/>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97" name="Freeform 351"/>
            <p:cNvSpPr>
              <a:spLocks/>
            </p:cNvSpPr>
            <p:nvPr/>
          </p:nvSpPr>
          <p:spPr bwMode="auto">
            <a:xfrm>
              <a:off x="2944" y="1396"/>
              <a:ext cx="104" cy="44"/>
            </a:xfrm>
            <a:custGeom>
              <a:avLst/>
              <a:gdLst>
                <a:gd name="T0" fmla="*/ 71 w 104"/>
                <a:gd name="T1" fmla="*/ 36 h 40"/>
                <a:gd name="T2" fmla="*/ 75 w 104"/>
                <a:gd name="T3" fmla="*/ 38 h 40"/>
                <a:gd name="T4" fmla="*/ 81 w 104"/>
                <a:gd name="T5" fmla="*/ 40 h 40"/>
                <a:gd name="T6" fmla="*/ 87 w 104"/>
                <a:gd name="T7" fmla="*/ 40 h 40"/>
                <a:gd name="T8" fmla="*/ 104 w 104"/>
                <a:gd name="T9" fmla="*/ 31 h 40"/>
                <a:gd name="T10" fmla="*/ 102 w 104"/>
                <a:gd name="T11" fmla="*/ 23 h 40"/>
                <a:gd name="T12" fmla="*/ 98 w 104"/>
                <a:gd name="T13" fmla="*/ 15 h 40"/>
                <a:gd name="T14" fmla="*/ 96 w 104"/>
                <a:gd name="T15" fmla="*/ 9 h 40"/>
                <a:gd name="T16" fmla="*/ 94 w 104"/>
                <a:gd name="T17" fmla="*/ 7 h 40"/>
                <a:gd name="T18" fmla="*/ 87 w 104"/>
                <a:gd name="T19" fmla="*/ 6 h 40"/>
                <a:gd name="T20" fmla="*/ 73 w 104"/>
                <a:gd name="T21" fmla="*/ 4 h 40"/>
                <a:gd name="T22" fmla="*/ 62 w 104"/>
                <a:gd name="T23" fmla="*/ 0 h 40"/>
                <a:gd name="T24" fmla="*/ 52 w 104"/>
                <a:gd name="T25" fmla="*/ 0 h 40"/>
                <a:gd name="T26" fmla="*/ 50 w 104"/>
                <a:gd name="T27" fmla="*/ 0 h 40"/>
                <a:gd name="T28" fmla="*/ 48 w 104"/>
                <a:gd name="T29" fmla="*/ 2 h 40"/>
                <a:gd name="T30" fmla="*/ 46 w 104"/>
                <a:gd name="T31" fmla="*/ 2 h 40"/>
                <a:gd name="T32" fmla="*/ 43 w 104"/>
                <a:gd name="T33" fmla="*/ 4 h 40"/>
                <a:gd name="T34" fmla="*/ 41 w 104"/>
                <a:gd name="T35" fmla="*/ 6 h 40"/>
                <a:gd name="T36" fmla="*/ 41 w 104"/>
                <a:gd name="T37" fmla="*/ 11 h 40"/>
                <a:gd name="T38" fmla="*/ 39 w 104"/>
                <a:gd name="T39" fmla="*/ 15 h 40"/>
                <a:gd name="T40" fmla="*/ 37 w 104"/>
                <a:gd name="T41" fmla="*/ 17 h 40"/>
                <a:gd name="T42" fmla="*/ 31 w 104"/>
                <a:gd name="T43" fmla="*/ 15 h 40"/>
                <a:gd name="T44" fmla="*/ 23 w 104"/>
                <a:gd name="T45" fmla="*/ 11 h 40"/>
                <a:gd name="T46" fmla="*/ 18 w 104"/>
                <a:gd name="T47" fmla="*/ 7 h 40"/>
                <a:gd name="T48" fmla="*/ 14 w 104"/>
                <a:gd name="T49" fmla="*/ 6 h 40"/>
                <a:gd name="T50" fmla="*/ 8 w 104"/>
                <a:gd name="T51" fmla="*/ 9 h 40"/>
                <a:gd name="T52" fmla="*/ 2 w 104"/>
                <a:gd name="T53" fmla="*/ 15 h 40"/>
                <a:gd name="T54" fmla="*/ 0 w 104"/>
                <a:gd name="T55" fmla="*/ 23 h 40"/>
                <a:gd name="T56" fmla="*/ 2 w 104"/>
                <a:gd name="T57" fmla="*/ 32 h 40"/>
                <a:gd name="T58" fmla="*/ 10 w 104"/>
                <a:gd name="T59" fmla="*/ 31 h 40"/>
                <a:gd name="T60" fmla="*/ 20 w 104"/>
                <a:gd name="T61" fmla="*/ 31 h 40"/>
                <a:gd name="T62" fmla="*/ 29 w 104"/>
                <a:gd name="T63" fmla="*/ 29 h 40"/>
                <a:gd name="T64" fmla="*/ 35 w 104"/>
                <a:gd name="T65" fmla="*/ 29 h 40"/>
                <a:gd name="T66" fmla="*/ 45 w 104"/>
                <a:gd name="T67" fmla="*/ 31 h 40"/>
                <a:gd name="T68" fmla="*/ 50 w 104"/>
                <a:gd name="T69" fmla="*/ 32 h 40"/>
                <a:gd name="T70" fmla="*/ 58 w 104"/>
                <a:gd name="T71" fmla="*/ 34 h 40"/>
                <a:gd name="T72" fmla="*/ 68 w 104"/>
                <a:gd name="T73" fmla="*/ 34 h 40"/>
                <a:gd name="T74" fmla="*/ 70 w 104"/>
                <a:gd name="T75" fmla="*/ 3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4" h="40">
                  <a:moveTo>
                    <a:pt x="70" y="36"/>
                  </a:moveTo>
                  <a:lnTo>
                    <a:pt x="71" y="36"/>
                  </a:lnTo>
                  <a:lnTo>
                    <a:pt x="73" y="38"/>
                  </a:lnTo>
                  <a:lnTo>
                    <a:pt x="75" y="38"/>
                  </a:lnTo>
                  <a:lnTo>
                    <a:pt x="79" y="38"/>
                  </a:lnTo>
                  <a:lnTo>
                    <a:pt x="81" y="40"/>
                  </a:lnTo>
                  <a:lnTo>
                    <a:pt x="85" y="40"/>
                  </a:lnTo>
                  <a:lnTo>
                    <a:pt x="87" y="40"/>
                  </a:lnTo>
                  <a:lnTo>
                    <a:pt x="87" y="40"/>
                  </a:lnTo>
                  <a:lnTo>
                    <a:pt x="104" y="31"/>
                  </a:lnTo>
                  <a:lnTo>
                    <a:pt x="104" y="27"/>
                  </a:lnTo>
                  <a:lnTo>
                    <a:pt x="102" y="23"/>
                  </a:lnTo>
                  <a:lnTo>
                    <a:pt x="100" y="19"/>
                  </a:lnTo>
                  <a:lnTo>
                    <a:pt x="98" y="15"/>
                  </a:lnTo>
                  <a:lnTo>
                    <a:pt x="96" y="13"/>
                  </a:lnTo>
                  <a:lnTo>
                    <a:pt x="96" y="9"/>
                  </a:lnTo>
                  <a:lnTo>
                    <a:pt x="96" y="7"/>
                  </a:lnTo>
                  <a:lnTo>
                    <a:pt x="94" y="7"/>
                  </a:lnTo>
                  <a:lnTo>
                    <a:pt x="91" y="7"/>
                  </a:lnTo>
                  <a:lnTo>
                    <a:pt x="87" y="6"/>
                  </a:lnTo>
                  <a:lnTo>
                    <a:pt x="81" y="6"/>
                  </a:lnTo>
                  <a:lnTo>
                    <a:pt x="73" y="4"/>
                  </a:lnTo>
                  <a:lnTo>
                    <a:pt x="68" y="2"/>
                  </a:lnTo>
                  <a:lnTo>
                    <a:pt x="62" y="0"/>
                  </a:lnTo>
                  <a:lnTo>
                    <a:pt x="56" y="0"/>
                  </a:lnTo>
                  <a:lnTo>
                    <a:pt x="52" y="0"/>
                  </a:lnTo>
                  <a:lnTo>
                    <a:pt x="50" y="0"/>
                  </a:lnTo>
                  <a:lnTo>
                    <a:pt x="50" y="0"/>
                  </a:lnTo>
                  <a:lnTo>
                    <a:pt x="48" y="0"/>
                  </a:lnTo>
                  <a:lnTo>
                    <a:pt x="48" y="2"/>
                  </a:lnTo>
                  <a:lnTo>
                    <a:pt x="46" y="2"/>
                  </a:lnTo>
                  <a:lnTo>
                    <a:pt x="46" y="2"/>
                  </a:lnTo>
                  <a:lnTo>
                    <a:pt x="45" y="4"/>
                  </a:lnTo>
                  <a:lnTo>
                    <a:pt x="43" y="4"/>
                  </a:lnTo>
                  <a:lnTo>
                    <a:pt x="43" y="4"/>
                  </a:lnTo>
                  <a:lnTo>
                    <a:pt x="41" y="6"/>
                  </a:lnTo>
                  <a:lnTo>
                    <a:pt x="41" y="9"/>
                  </a:lnTo>
                  <a:lnTo>
                    <a:pt x="41" y="11"/>
                  </a:lnTo>
                  <a:lnTo>
                    <a:pt x="39" y="13"/>
                  </a:lnTo>
                  <a:lnTo>
                    <a:pt x="39" y="15"/>
                  </a:lnTo>
                  <a:lnTo>
                    <a:pt x="37" y="17"/>
                  </a:lnTo>
                  <a:lnTo>
                    <a:pt x="37" y="17"/>
                  </a:lnTo>
                  <a:lnTo>
                    <a:pt x="33" y="17"/>
                  </a:lnTo>
                  <a:lnTo>
                    <a:pt x="31" y="15"/>
                  </a:lnTo>
                  <a:lnTo>
                    <a:pt x="27" y="13"/>
                  </a:lnTo>
                  <a:lnTo>
                    <a:pt x="23" y="11"/>
                  </a:lnTo>
                  <a:lnTo>
                    <a:pt x="22" y="9"/>
                  </a:lnTo>
                  <a:lnTo>
                    <a:pt x="18" y="7"/>
                  </a:lnTo>
                  <a:lnTo>
                    <a:pt x="16" y="6"/>
                  </a:lnTo>
                  <a:lnTo>
                    <a:pt x="14" y="6"/>
                  </a:lnTo>
                  <a:lnTo>
                    <a:pt x="12" y="7"/>
                  </a:lnTo>
                  <a:lnTo>
                    <a:pt x="8" y="9"/>
                  </a:lnTo>
                  <a:lnTo>
                    <a:pt x="4" y="13"/>
                  </a:lnTo>
                  <a:lnTo>
                    <a:pt x="2" y="15"/>
                  </a:lnTo>
                  <a:lnTo>
                    <a:pt x="0" y="19"/>
                  </a:lnTo>
                  <a:lnTo>
                    <a:pt x="0" y="23"/>
                  </a:lnTo>
                  <a:lnTo>
                    <a:pt x="0" y="29"/>
                  </a:lnTo>
                  <a:lnTo>
                    <a:pt x="2" y="32"/>
                  </a:lnTo>
                  <a:lnTo>
                    <a:pt x="6" y="32"/>
                  </a:lnTo>
                  <a:lnTo>
                    <a:pt x="10" y="31"/>
                  </a:lnTo>
                  <a:lnTo>
                    <a:pt x="14" y="31"/>
                  </a:lnTo>
                  <a:lnTo>
                    <a:pt x="20" y="31"/>
                  </a:lnTo>
                  <a:lnTo>
                    <a:pt x="25" y="29"/>
                  </a:lnTo>
                  <a:lnTo>
                    <a:pt x="29" y="29"/>
                  </a:lnTo>
                  <a:lnTo>
                    <a:pt x="33" y="29"/>
                  </a:lnTo>
                  <a:lnTo>
                    <a:pt x="35" y="29"/>
                  </a:lnTo>
                  <a:lnTo>
                    <a:pt x="39" y="29"/>
                  </a:lnTo>
                  <a:lnTo>
                    <a:pt x="45" y="31"/>
                  </a:lnTo>
                  <a:lnTo>
                    <a:pt x="46" y="31"/>
                  </a:lnTo>
                  <a:lnTo>
                    <a:pt x="50" y="32"/>
                  </a:lnTo>
                  <a:lnTo>
                    <a:pt x="54" y="32"/>
                  </a:lnTo>
                  <a:lnTo>
                    <a:pt x="58" y="34"/>
                  </a:lnTo>
                  <a:lnTo>
                    <a:pt x="62" y="34"/>
                  </a:lnTo>
                  <a:lnTo>
                    <a:pt x="68" y="34"/>
                  </a:lnTo>
                  <a:lnTo>
                    <a:pt x="68" y="36"/>
                  </a:lnTo>
                  <a:lnTo>
                    <a:pt x="70" y="36"/>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98" name="Freeform 352"/>
            <p:cNvSpPr>
              <a:spLocks/>
            </p:cNvSpPr>
            <p:nvPr/>
          </p:nvSpPr>
          <p:spPr bwMode="auto">
            <a:xfrm>
              <a:off x="2943" y="1428"/>
              <a:ext cx="86" cy="52"/>
            </a:xfrm>
            <a:custGeom>
              <a:avLst/>
              <a:gdLst>
                <a:gd name="T0" fmla="*/ 53 w 86"/>
                <a:gd name="T1" fmla="*/ 48 h 48"/>
                <a:gd name="T2" fmla="*/ 53 w 86"/>
                <a:gd name="T3" fmla="*/ 44 h 48"/>
                <a:gd name="T4" fmla="*/ 55 w 86"/>
                <a:gd name="T5" fmla="*/ 42 h 48"/>
                <a:gd name="T6" fmla="*/ 59 w 86"/>
                <a:gd name="T7" fmla="*/ 40 h 48"/>
                <a:gd name="T8" fmla="*/ 61 w 86"/>
                <a:gd name="T9" fmla="*/ 38 h 48"/>
                <a:gd name="T10" fmla="*/ 65 w 86"/>
                <a:gd name="T11" fmla="*/ 36 h 48"/>
                <a:gd name="T12" fmla="*/ 67 w 86"/>
                <a:gd name="T13" fmla="*/ 36 h 48"/>
                <a:gd name="T14" fmla="*/ 69 w 86"/>
                <a:gd name="T15" fmla="*/ 36 h 48"/>
                <a:gd name="T16" fmla="*/ 71 w 86"/>
                <a:gd name="T17" fmla="*/ 36 h 48"/>
                <a:gd name="T18" fmla="*/ 71 w 86"/>
                <a:gd name="T19" fmla="*/ 34 h 48"/>
                <a:gd name="T20" fmla="*/ 71 w 86"/>
                <a:gd name="T21" fmla="*/ 32 h 48"/>
                <a:gd name="T22" fmla="*/ 72 w 86"/>
                <a:gd name="T23" fmla="*/ 30 h 48"/>
                <a:gd name="T24" fmla="*/ 72 w 86"/>
                <a:gd name="T25" fmla="*/ 28 h 48"/>
                <a:gd name="T26" fmla="*/ 74 w 86"/>
                <a:gd name="T27" fmla="*/ 26 h 48"/>
                <a:gd name="T28" fmla="*/ 74 w 86"/>
                <a:gd name="T29" fmla="*/ 25 h 48"/>
                <a:gd name="T30" fmla="*/ 76 w 86"/>
                <a:gd name="T31" fmla="*/ 25 h 48"/>
                <a:gd name="T32" fmla="*/ 76 w 86"/>
                <a:gd name="T33" fmla="*/ 23 h 48"/>
                <a:gd name="T34" fmla="*/ 86 w 86"/>
                <a:gd name="T35" fmla="*/ 13 h 48"/>
                <a:gd name="T36" fmla="*/ 86 w 86"/>
                <a:gd name="T37" fmla="*/ 11 h 48"/>
                <a:gd name="T38" fmla="*/ 84 w 86"/>
                <a:gd name="T39" fmla="*/ 9 h 48"/>
                <a:gd name="T40" fmla="*/ 80 w 86"/>
                <a:gd name="T41" fmla="*/ 7 h 48"/>
                <a:gd name="T42" fmla="*/ 78 w 86"/>
                <a:gd name="T43" fmla="*/ 7 h 48"/>
                <a:gd name="T44" fmla="*/ 74 w 86"/>
                <a:gd name="T45" fmla="*/ 7 h 48"/>
                <a:gd name="T46" fmla="*/ 72 w 86"/>
                <a:gd name="T47" fmla="*/ 7 h 48"/>
                <a:gd name="T48" fmla="*/ 71 w 86"/>
                <a:gd name="T49" fmla="*/ 7 h 48"/>
                <a:gd name="T50" fmla="*/ 71 w 86"/>
                <a:gd name="T51" fmla="*/ 5 h 48"/>
                <a:gd name="T52" fmla="*/ 65 w 86"/>
                <a:gd name="T53" fmla="*/ 5 h 48"/>
                <a:gd name="T54" fmla="*/ 59 w 86"/>
                <a:gd name="T55" fmla="*/ 5 h 48"/>
                <a:gd name="T56" fmla="*/ 55 w 86"/>
                <a:gd name="T57" fmla="*/ 3 h 48"/>
                <a:gd name="T58" fmla="*/ 51 w 86"/>
                <a:gd name="T59" fmla="*/ 3 h 48"/>
                <a:gd name="T60" fmla="*/ 49 w 86"/>
                <a:gd name="T61" fmla="*/ 2 h 48"/>
                <a:gd name="T62" fmla="*/ 46 w 86"/>
                <a:gd name="T63" fmla="*/ 2 h 48"/>
                <a:gd name="T64" fmla="*/ 40 w 86"/>
                <a:gd name="T65" fmla="*/ 0 h 48"/>
                <a:gd name="T66" fmla="*/ 36 w 86"/>
                <a:gd name="T67" fmla="*/ 0 h 48"/>
                <a:gd name="T68" fmla="*/ 34 w 86"/>
                <a:gd name="T69" fmla="*/ 0 h 48"/>
                <a:gd name="T70" fmla="*/ 30 w 86"/>
                <a:gd name="T71" fmla="*/ 0 h 48"/>
                <a:gd name="T72" fmla="*/ 24 w 86"/>
                <a:gd name="T73" fmla="*/ 0 h 48"/>
                <a:gd name="T74" fmla="*/ 19 w 86"/>
                <a:gd name="T75" fmla="*/ 2 h 48"/>
                <a:gd name="T76" fmla="*/ 13 w 86"/>
                <a:gd name="T77" fmla="*/ 2 h 48"/>
                <a:gd name="T78" fmla="*/ 9 w 86"/>
                <a:gd name="T79" fmla="*/ 2 h 48"/>
                <a:gd name="T80" fmla="*/ 5 w 86"/>
                <a:gd name="T81" fmla="*/ 3 h 48"/>
                <a:gd name="T82" fmla="*/ 1 w 86"/>
                <a:gd name="T83" fmla="*/ 3 h 48"/>
                <a:gd name="T84" fmla="*/ 1 w 86"/>
                <a:gd name="T85" fmla="*/ 5 h 48"/>
                <a:gd name="T86" fmla="*/ 1 w 86"/>
                <a:gd name="T87" fmla="*/ 5 h 48"/>
                <a:gd name="T88" fmla="*/ 3 w 86"/>
                <a:gd name="T89" fmla="*/ 5 h 48"/>
                <a:gd name="T90" fmla="*/ 3 w 86"/>
                <a:gd name="T91" fmla="*/ 5 h 48"/>
                <a:gd name="T92" fmla="*/ 3 w 86"/>
                <a:gd name="T93" fmla="*/ 5 h 48"/>
                <a:gd name="T94" fmla="*/ 3 w 86"/>
                <a:gd name="T95" fmla="*/ 5 h 48"/>
                <a:gd name="T96" fmla="*/ 3 w 86"/>
                <a:gd name="T97" fmla="*/ 5 h 48"/>
                <a:gd name="T98" fmla="*/ 3 w 86"/>
                <a:gd name="T99" fmla="*/ 7 h 48"/>
                <a:gd name="T100" fmla="*/ 3 w 86"/>
                <a:gd name="T101" fmla="*/ 9 h 48"/>
                <a:gd name="T102" fmla="*/ 3 w 86"/>
                <a:gd name="T103" fmla="*/ 9 h 48"/>
                <a:gd name="T104" fmla="*/ 3 w 86"/>
                <a:gd name="T105" fmla="*/ 11 h 48"/>
                <a:gd name="T106" fmla="*/ 3 w 86"/>
                <a:gd name="T107" fmla="*/ 11 h 48"/>
                <a:gd name="T108" fmla="*/ 1 w 86"/>
                <a:gd name="T109" fmla="*/ 13 h 48"/>
                <a:gd name="T110" fmla="*/ 1 w 86"/>
                <a:gd name="T111" fmla="*/ 13 h 48"/>
                <a:gd name="T112" fmla="*/ 1 w 86"/>
                <a:gd name="T113" fmla="*/ 15 h 48"/>
                <a:gd name="T114" fmla="*/ 0 w 86"/>
                <a:gd name="T115" fmla="*/ 15 h 48"/>
                <a:gd name="T116" fmla="*/ 23 w 86"/>
                <a:gd name="T117" fmla="*/ 19 h 48"/>
                <a:gd name="T118" fmla="*/ 24 w 86"/>
                <a:gd name="T119" fmla="*/ 32 h 48"/>
                <a:gd name="T120" fmla="*/ 46 w 86"/>
                <a:gd name="T121" fmla="*/ 38 h 48"/>
                <a:gd name="T122" fmla="*/ 53 w 86"/>
                <a:gd name="T123"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6" h="48">
                  <a:moveTo>
                    <a:pt x="53" y="48"/>
                  </a:moveTo>
                  <a:lnTo>
                    <a:pt x="53" y="44"/>
                  </a:lnTo>
                  <a:lnTo>
                    <a:pt x="55" y="42"/>
                  </a:lnTo>
                  <a:lnTo>
                    <a:pt x="59" y="40"/>
                  </a:lnTo>
                  <a:lnTo>
                    <a:pt x="61" y="38"/>
                  </a:lnTo>
                  <a:lnTo>
                    <a:pt x="65" y="36"/>
                  </a:lnTo>
                  <a:lnTo>
                    <a:pt x="67" y="36"/>
                  </a:lnTo>
                  <a:lnTo>
                    <a:pt x="69" y="36"/>
                  </a:lnTo>
                  <a:lnTo>
                    <a:pt x="71" y="36"/>
                  </a:lnTo>
                  <a:lnTo>
                    <a:pt x="71" y="34"/>
                  </a:lnTo>
                  <a:lnTo>
                    <a:pt x="71" y="32"/>
                  </a:lnTo>
                  <a:lnTo>
                    <a:pt x="72" y="30"/>
                  </a:lnTo>
                  <a:lnTo>
                    <a:pt x="72" y="28"/>
                  </a:lnTo>
                  <a:lnTo>
                    <a:pt x="74" y="26"/>
                  </a:lnTo>
                  <a:lnTo>
                    <a:pt x="74" y="25"/>
                  </a:lnTo>
                  <a:lnTo>
                    <a:pt x="76" y="25"/>
                  </a:lnTo>
                  <a:lnTo>
                    <a:pt x="76" y="23"/>
                  </a:lnTo>
                  <a:lnTo>
                    <a:pt x="86" y="13"/>
                  </a:lnTo>
                  <a:lnTo>
                    <a:pt x="86" y="11"/>
                  </a:lnTo>
                  <a:lnTo>
                    <a:pt x="84" y="9"/>
                  </a:lnTo>
                  <a:lnTo>
                    <a:pt x="80" y="7"/>
                  </a:lnTo>
                  <a:lnTo>
                    <a:pt x="78" y="7"/>
                  </a:lnTo>
                  <a:lnTo>
                    <a:pt x="74" y="7"/>
                  </a:lnTo>
                  <a:lnTo>
                    <a:pt x="72" y="7"/>
                  </a:lnTo>
                  <a:lnTo>
                    <a:pt x="71" y="7"/>
                  </a:lnTo>
                  <a:lnTo>
                    <a:pt x="71" y="5"/>
                  </a:lnTo>
                  <a:lnTo>
                    <a:pt x="65" y="5"/>
                  </a:lnTo>
                  <a:lnTo>
                    <a:pt x="59" y="5"/>
                  </a:lnTo>
                  <a:lnTo>
                    <a:pt x="55" y="3"/>
                  </a:lnTo>
                  <a:lnTo>
                    <a:pt x="51" y="3"/>
                  </a:lnTo>
                  <a:lnTo>
                    <a:pt x="49" y="2"/>
                  </a:lnTo>
                  <a:lnTo>
                    <a:pt x="46" y="2"/>
                  </a:lnTo>
                  <a:lnTo>
                    <a:pt x="40" y="0"/>
                  </a:lnTo>
                  <a:lnTo>
                    <a:pt x="36" y="0"/>
                  </a:lnTo>
                  <a:lnTo>
                    <a:pt x="34" y="0"/>
                  </a:lnTo>
                  <a:lnTo>
                    <a:pt x="30" y="0"/>
                  </a:lnTo>
                  <a:lnTo>
                    <a:pt x="24" y="0"/>
                  </a:lnTo>
                  <a:lnTo>
                    <a:pt x="19" y="2"/>
                  </a:lnTo>
                  <a:lnTo>
                    <a:pt x="13" y="2"/>
                  </a:lnTo>
                  <a:lnTo>
                    <a:pt x="9" y="2"/>
                  </a:lnTo>
                  <a:lnTo>
                    <a:pt x="5" y="3"/>
                  </a:lnTo>
                  <a:lnTo>
                    <a:pt x="1" y="3"/>
                  </a:lnTo>
                  <a:lnTo>
                    <a:pt x="1" y="5"/>
                  </a:lnTo>
                  <a:lnTo>
                    <a:pt x="1" y="5"/>
                  </a:lnTo>
                  <a:lnTo>
                    <a:pt x="3" y="5"/>
                  </a:lnTo>
                  <a:lnTo>
                    <a:pt x="3" y="5"/>
                  </a:lnTo>
                  <a:lnTo>
                    <a:pt x="3" y="5"/>
                  </a:lnTo>
                  <a:lnTo>
                    <a:pt x="3" y="5"/>
                  </a:lnTo>
                  <a:lnTo>
                    <a:pt x="3" y="5"/>
                  </a:lnTo>
                  <a:lnTo>
                    <a:pt x="3" y="7"/>
                  </a:lnTo>
                  <a:lnTo>
                    <a:pt x="3" y="9"/>
                  </a:lnTo>
                  <a:lnTo>
                    <a:pt x="3" y="9"/>
                  </a:lnTo>
                  <a:lnTo>
                    <a:pt x="3" y="11"/>
                  </a:lnTo>
                  <a:lnTo>
                    <a:pt x="3" y="11"/>
                  </a:lnTo>
                  <a:lnTo>
                    <a:pt x="1" y="13"/>
                  </a:lnTo>
                  <a:lnTo>
                    <a:pt x="1" y="13"/>
                  </a:lnTo>
                  <a:lnTo>
                    <a:pt x="1" y="15"/>
                  </a:lnTo>
                  <a:lnTo>
                    <a:pt x="0" y="15"/>
                  </a:lnTo>
                  <a:lnTo>
                    <a:pt x="23" y="19"/>
                  </a:lnTo>
                  <a:lnTo>
                    <a:pt x="24" y="32"/>
                  </a:lnTo>
                  <a:lnTo>
                    <a:pt x="46" y="38"/>
                  </a:lnTo>
                  <a:lnTo>
                    <a:pt x="53" y="48"/>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299" name="Freeform 353"/>
            <p:cNvSpPr>
              <a:spLocks/>
            </p:cNvSpPr>
            <p:nvPr/>
          </p:nvSpPr>
          <p:spPr bwMode="auto">
            <a:xfrm>
              <a:off x="2967" y="1360"/>
              <a:ext cx="71" cy="44"/>
            </a:xfrm>
            <a:custGeom>
              <a:avLst/>
              <a:gdLst>
                <a:gd name="T0" fmla="*/ 71 w 71"/>
                <a:gd name="T1" fmla="*/ 40 h 40"/>
                <a:gd name="T2" fmla="*/ 71 w 71"/>
                <a:gd name="T3" fmla="*/ 33 h 40"/>
                <a:gd name="T4" fmla="*/ 71 w 71"/>
                <a:gd name="T5" fmla="*/ 25 h 40"/>
                <a:gd name="T6" fmla="*/ 70 w 71"/>
                <a:gd name="T7" fmla="*/ 21 h 40"/>
                <a:gd name="T8" fmla="*/ 71 w 71"/>
                <a:gd name="T9" fmla="*/ 17 h 40"/>
                <a:gd name="T10" fmla="*/ 71 w 71"/>
                <a:gd name="T11" fmla="*/ 14 h 40"/>
                <a:gd name="T12" fmla="*/ 71 w 71"/>
                <a:gd name="T13" fmla="*/ 10 h 40"/>
                <a:gd name="T14" fmla="*/ 71 w 71"/>
                <a:gd name="T15" fmla="*/ 8 h 40"/>
                <a:gd name="T16" fmla="*/ 71 w 71"/>
                <a:gd name="T17" fmla="*/ 4 h 40"/>
                <a:gd name="T18" fmla="*/ 71 w 71"/>
                <a:gd name="T19" fmla="*/ 6 h 40"/>
                <a:gd name="T20" fmla="*/ 70 w 71"/>
                <a:gd name="T21" fmla="*/ 8 h 40"/>
                <a:gd name="T22" fmla="*/ 68 w 71"/>
                <a:gd name="T23" fmla="*/ 8 h 40"/>
                <a:gd name="T24" fmla="*/ 64 w 71"/>
                <a:gd name="T25" fmla="*/ 8 h 40"/>
                <a:gd name="T26" fmla="*/ 60 w 71"/>
                <a:gd name="T27" fmla="*/ 8 h 40"/>
                <a:gd name="T28" fmla="*/ 58 w 71"/>
                <a:gd name="T29" fmla="*/ 8 h 40"/>
                <a:gd name="T30" fmla="*/ 54 w 71"/>
                <a:gd name="T31" fmla="*/ 10 h 40"/>
                <a:gd name="T32" fmla="*/ 52 w 71"/>
                <a:gd name="T33" fmla="*/ 10 h 40"/>
                <a:gd name="T34" fmla="*/ 50 w 71"/>
                <a:gd name="T35" fmla="*/ 8 h 40"/>
                <a:gd name="T36" fmla="*/ 48 w 71"/>
                <a:gd name="T37" fmla="*/ 8 h 40"/>
                <a:gd name="T38" fmla="*/ 45 w 71"/>
                <a:gd name="T39" fmla="*/ 6 h 40"/>
                <a:gd name="T40" fmla="*/ 43 w 71"/>
                <a:gd name="T41" fmla="*/ 4 h 40"/>
                <a:gd name="T42" fmla="*/ 41 w 71"/>
                <a:gd name="T43" fmla="*/ 4 h 40"/>
                <a:gd name="T44" fmla="*/ 37 w 71"/>
                <a:gd name="T45" fmla="*/ 2 h 40"/>
                <a:gd name="T46" fmla="*/ 33 w 71"/>
                <a:gd name="T47" fmla="*/ 2 h 40"/>
                <a:gd name="T48" fmla="*/ 27 w 71"/>
                <a:gd name="T49" fmla="*/ 0 h 40"/>
                <a:gd name="T50" fmla="*/ 22 w 71"/>
                <a:gd name="T51" fmla="*/ 0 h 40"/>
                <a:gd name="T52" fmla="*/ 18 w 71"/>
                <a:gd name="T53" fmla="*/ 0 h 40"/>
                <a:gd name="T54" fmla="*/ 14 w 71"/>
                <a:gd name="T55" fmla="*/ 2 h 40"/>
                <a:gd name="T56" fmla="*/ 8 w 71"/>
                <a:gd name="T57" fmla="*/ 2 h 40"/>
                <a:gd name="T58" fmla="*/ 4 w 71"/>
                <a:gd name="T59" fmla="*/ 4 h 40"/>
                <a:gd name="T60" fmla="*/ 2 w 71"/>
                <a:gd name="T61" fmla="*/ 6 h 40"/>
                <a:gd name="T62" fmla="*/ 0 w 71"/>
                <a:gd name="T63" fmla="*/ 10 h 40"/>
                <a:gd name="T64" fmla="*/ 0 w 71"/>
                <a:gd name="T65" fmla="*/ 16 h 40"/>
                <a:gd name="T66" fmla="*/ 0 w 71"/>
                <a:gd name="T67" fmla="*/ 21 h 40"/>
                <a:gd name="T68" fmla="*/ 2 w 71"/>
                <a:gd name="T69" fmla="*/ 25 h 40"/>
                <a:gd name="T70" fmla="*/ 6 w 71"/>
                <a:gd name="T71" fmla="*/ 27 h 40"/>
                <a:gd name="T72" fmla="*/ 10 w 71"/>
                <a:gd name="T73" fmla="*/ 29 h 40"/>
                <a:gd name="T74" fmla="*/ 14 w 71"/>
                <a:gd name="T75" fmla="*/ 29 h 40"/>
                <a:gd name="T76" fmla="*/ 18 w 71"/>
                <a:gd name="T77" fmla="*/ 31 h 40"/>
                <a:gd name="T78" fmla="*/ 20 w 71"/>
                <a:gd name="T79" fmla="*/ 33 h 40"/>
                <a:gd name="T80" fmla="*/ 20 w 71"/>
                <a:gd name="T81" fmla="*/ 37 h 40"/>
                <a:gd name="T82" fmla="*/ 22 w 71"/>
                <a:gd name="T83" fmla="*/ 35 h 40"/>
                <a:gd name="T84" fmla="*/ 23 w 71"/>
                <a:gd name="T85" fmla="*/ 35 h 40"/>
                <a:gd name="T86" fmla="*/ 23 w 71"/>
                <a:gd name="T87" fmla="*/ 35 h 40"/>
                <a:gd name="T88" fmla="*/ 25 w 71"/>
                <a:gd name="T89" fmla="*/ 33 h 40"/>
                <a:gd name="T90" fmla="*/ 25 w 71"/>
                <a:gd name="T91" fmla="*/ 33 h 40"/>
                <a:gd name="T92" fmla="*/ 27 w 71"/>
                <a:gd name="T93" fmla="*/ 33 h 40"/>
                <a:gd name="T94" fmla="*/ 27 w 71"/>
                <a:gd name="T95" fmla="*/ 33 h 40"/>
                <a:gd name="T96" fmla="*/ 29 w 71"/>
                <a:gd name="T97" fmla="*/ 33 h 40"/>
                <a:gd name="T98" fmla="*/ 33 w 71"/>
                <a:gd name="T99" fmla="*/ 33 h 40"/>
                <a:gd name="T100" fmla="*/ 39 w 71"/>
                <a:gd name="T101" fmla="*/ 33 h 40"/>
                <a:gd name="T102" fmla="*/ 47 w 71"/>
                <a:gd name="T103" fmla="*/ 35 h 40"/>
                <a:gd name="T104" fmla="*/ 54 w 71"/>
                <a:gd name="T105" fmla="*/ 37 h 40"/>
                <a:gd name="T106" fmla="*/ 60 w 71"/>
                <a:gd name="T107" fmla="*/ 39 h 40"/>
                <a:gd name="T108" fmla="*/ 66 w 71"/>
                <a:gd name="T109" fmla="*/ 39 h 40"/>
                <a:gd name="T110" fmla="*/ 71 w 71"/>
                <a:gd name="T111" fmla="*/ 40 h 40"/>
                <a:gd name="T112" fmla="*/ 71 w 71"/>
                <a:gd name="T113"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1" h="40">
                  <a:moveTo>
                    <a:pt x="71" y="40"/>
                  </a:moveTo>
                  <a:lnTo>
                    <a:pt x="71" y="33"/>
                  </a:lnTo>
                  <a:lnTo>
                    <a:pt x="71" y="25"/>
                  </a:lnTo>
                  <a:lnTo>
                    <a:pt x="70" y="21"/>
                  </a:lnTo>
                  <a:lnTo>
                    <a:pt x="71" y="17"/>
                  </a:lnTo>
                  <a:lnTo>
                    <a:pt x="71" y="14"/>
                  </a:lnTo>
                  <a:lnTo>
                    <a:pt x="71" y="10"/>
                  </a:lnTo>
                  <a:lnTo>
                    <a:pt x="71" y="8"/>
                  </a:lnTo>
                  <a:lnTo>
                    <a:pt x="71" y="4"/>
                  </a:lnTo>
                  <a:lnTo>
                    <a:pt x="71" y="6"/>
                  </a:lnTo>
                  <a:lnTo>
                    <a:pt x="70" y="8"/>
                  </a:lnTo>
                  <a:lnTo>
                    <a:pt x="68" y="8"/>
                  </a:lnTo>
                  <a:lnTo>
                    <a:pt x="64" y="8"/>
                  </a:lnTo>
                  <a:lnTo>
                    <a:pt x="60" y="8"/>
                  </a:lnTo>
                  <a:lnTo>
                    <a:pt x="58" y="8"/>
                  </a:lnTo>
                  <a:lnTo>
                    <a:pt x="54" y="10"/>
                  </a:lnTo>
                  <a:lnTo>
                    <a:pt x="52" y="10"/>
                  </a:lnTo>
                  <a:lnTo>
                    <a:pt x="50" y="8"/>
                  </a:lnTo>
                  <a:lnTo>
                    <a:pt x="48" y="8"/>
                  </a:lnTo>
                  <a:lnTo>
                    <a:pt x="45" y="6"/>
                  </a:lnTo>
                  <a:lnTo>
                    <a:pt x="43" y="4"/>
                  </a:lnTo>
                  <a:lnTo>
                    <a:pt x="41" y="4"/>
                  </a:lnTo>
                  <a:lnTo>
                    <a:pt x="37" y="2"/>
                  </a:lnTo>
                  <a:lnTo>
                    <a:pt x="33" y="2"/>
                  </a:lnTo>
                  <a:lnTo>
                    <a:pt x="27" y="0"/>
                  </a:lnTo>
                  <a:lnTo>
                    <a:pt x="22" y="0"/>
                  </a:lnTo>
                  <a:lnTo>
                    <a:pt x="18" y="0"/>
                  </a:lnTo>
                  <a:lnTo>
                    <a:pt x="14" y="2"/>
                  </a:lnTo>
                  <a:lnTo>
                    <a:pt x="8" y="2"/>
                  </a:lnTo>
                  <a:lnTo>
                    <a:pt x="4" y="4"/>
                  </a:lnTo>
                  <a:lnTo>
                    <a:pt x="2" y="6"/>
                  </a:lnTo>
                  <a:lnTo>
                    <a:pt x="0" y="10"/>
                  </a:lnTo>
                  <a:lnTo>
                    <a:pt x="0" y="16"/>
                  </a:lnTo>
                  <a:lnTo>
                    <a:pt x="0" y="21"/>
                  </a:lnTo>
                  <a:lnTo>
                    <a:pt x="2" y="25"/>
                  </a:lnTo>
                  <a:lnTo>
                    <a:pt x="6" y="27"/>
                  </a:lnTo>
                  <a:lnTo>
                    <a:pt x="10" y="29"/>
                  </a:lnTo>
                  <a:lnTo>
                    <a:pt x="14" y="29"/>
                  </a:lnTo>
                  <a:lnTo>
                    <a:pt x="18" y="31"/>
                  </a:lnTo>
                  <a:lnTo>
                    <a:pt x="20" y="33"/>
                  </a:lnTo>
                  <a:lnTo>
                    <a:pt x="20" y="37"/>
                  </a:lnTo>
                  <a:lnTo>
                    <a:pt x="22" y="35"/>
                  </a:lnTo>
                  <a:lnTo>
                    <a:pt x="23" y="35"/>
                  </a:lnTo>
                  <a:lnTo>
                    <a:pt x="23" y="35"/>
                  </a:lnTo>
                  <a:lnTo>
                    <a:pt x="25" y="33"/>
                  </a:lnTo>
                  <a:lnTo>
                    <a:pt x="25" y="33"/>
                  </a:lnTo>
                  <a:lnTo>
                    <a:pt x="27" y="33"/>
                  </a:lnTo>
                  <a:lnTo>
                    <a:pt x="27" y="33"/>
                  </a:lnTo>
                  <a:lnTo>
                    <a:pt x="29" y="33"/>
                  </a:lnTo>
                  <a:lnTo>
                    <a:pt x="33" y="33"/>
                  </a:lnTo>
                  <a:lnTo>
                    <a:pt x="39" y="33"/>
                  </a:lnTo>
                  <a:lnTo>
                    <a:pt x="47" y="35"/>
                  </a:lnTo>
                  <a:lnTo>
                    <a:pt x="54" y="37"/>
                  </a:lnTo>
                  <a:lnTo>
                    <a:pt x="60" y="39"/>
                  </a:lnTo>
                  <a:lnTo>
                    <a:pt x="66" y="39"/>
                  </a:lnTo>
                  <a:lnTo>
                    <a:pt x="71" y="40"/>
                  </a:lnTo>
                  <a:lnTo>
                    <a:pt x="71" y="4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00" name="Freeform 354"/>
            <p:cNvSpPr>
              <a:spLocks/>
            </p:cNvSpPr>
            <p:nvPr/>
          </p:nvSpPr>
          <p:spPr bwMode="auto">
            <a:xfrm>
              <a:off x="1697" y="2289"/>
              <a:ext cx="6" cy="5"/>
            </a:xfrm>
            <a:custGeom>
              <a:avLst/>
              <a:gdLst>
                <a:gd name="T0" fmla="*/ 0 w 6"/>
                <a:gd name="T1" fmla="*/ 0 h 5"/>
                <a:gd name="T2" fmla="*/ 0 w 6"/>
                <a:gd name="T3" fmla="*/ 5 h 5"/>
                <a:gd name="T4" fmla="*/ 6 w 6"/>
                <a:gd name="T5" fmla="*/ 3 h 5"/>
                <a:gd name="T6" fmla="*/ 0 w 6"/>
                <a:gd name="T7" fmla="*/ 0 h 5"/>
              </a:gdLst>
              <a:ahLst/>
              <a:cxnLst>
                <a:cxn ang="0">
                  <a:pos x="T0" y="T1"/>
                </a:cxn>
                <a:cxn ang="0">
                  <a:pos x="T2" y="T3"/>
                </a:cxn>
                <a:cxn ang="0">
                  <a:pos x="T4" y="T5"/>
                </a:cxn>
                <a:cxn ang="0">
                  <a:pos x="T6" y="T7"/>
                </a:cxn>
              </a:cxnLst>
              <a:rect l="0" t="0" r="r" b="b"/>
              <a:pathLst>
                <a:path w="6" h="5">
                  <a:moveTo>
                    <a:pt x="0" y="0"/>
                  </a:moveTo>
                  <a:lnTo>
                    <a:pt x="0" y="5"/>
                  </a:lnTo>
                  <a:lnTo>
                    <a:pt x="6" y="3"/>
                  </a:lnTo>
                  <a:lnTo>
                    <a:pt x="0"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01" name="Freeform 355"/>
            <p:cNvSpPr>
              <a:spLocks/>
            </p:cNvSpPr>
            <p:nvPr/>
          </p:nvSpPr>
          <p:spPr bwMode="auto">
            <a:xfrm>
              <a:off x="1668" y="2337"/>
              <a:ext cx="14" cy="16"/>
            </a:xfrm>
            <a:custGeom>
              <a:avLst/>
              <a:gdLst>
                <a:gd name="T0" fmla="*/ 0 w 14"/>
                <a:gd name="T1" fmla="*/ 11 h 15"/>
                <a:gd name="T2" fmla="*/ 0 w 14"/>
                <a:gd name="T3" fmla="*/ 11 h 15"/>
                <a:gd name="T4" fmla="*/ 0 w 14"/>
                <a:gd name="T5" fmla="*/ 11 h 15"/>
                <a:gd name="T6" fmla="*/ 0 w 14"/>
                <a:gd name="T7" fmla="*/ 13 h 15"/>
                <a:gd name="T8" fmla="*/ 2 w 14"/>
                <a:gd name="T9" fmla="*/ 13 h 15"/>
                <a:gd name="T10" fmla="*/ 2 w 14"/>
                <a:gd name="T11" fmla="*/ 13 h 15"/>
                <a:gd name="T12" fmla="*/ 2 w 14"/>
                <a:gd name="T13" fmla="*/ 15 h 15"/>
                <a:gd name="T14" fmla="*/ 4 w 14"/>
                <a:gd name="T15" fmla="*/ 15 h 15"/>
                <a:gd name="T16" fmla="*/ 4 w 14"/>
                <a:gd name="T17" fmla="*/ 15 h 15"/>
                <a:gd name="T18" fmla="*/ 4 w 14"/>
                <a:gd name="T19" fmla="*/ 15 h 15"/>
                <a:gd name="T20" fmla="*/ 6 w 14"/>
                <a:gd name="T21" fmla="*/ 13 h 15"/>
                <a:gd name="T22" fmla="*/ 8 w 14"/>
                <a:gd name="T23" fmla="*/ 13 h 15"/>
                <a:gd name="T24" fmla="*/ 10 w 14"/>
                <a:gd name="T25" fmla="*/ 13 h 15"/>
                <a:gd name="T26" fmla="*/ 12 w 14"/>
                <a:gd name="T27" fmla="*/ 11 h 15"/>
                <a:gd name="T28" fmla="*/ 12 w 14"/>
                <a:gd name="T29" fmla="*/ 11 h 15"/>
                <a:gd name="T30" fmla="*/ 14 w 14"/>
                <a:gd name="T31" fmla="*/ 9 h 15"/>
                <a:gd name="T32" fmla="*/ 14 w 14"/>
                <a:gd name="T33" fmla="*/ 9 h 15"/>
                <a:gd name="T34" fmla="*/ 14 w 14"/>
                <a:gd name="T35" fmla="*/ 7 h 15"/>
                <a:gd name="T36" fmla="*/ 14 w 14"/>
                <a:gd name="T37" fmla="*/ 5 h 15"/>
                <a:gd name="T38" fmla="*/ 14 w 14"/>
                <a:gd name="T39" fmla="*/ 5 h 15"/>
                <a:gd name="T40" fmla="*/ 14 w 14"/>
                <a:gd name="T41" fmla="*/ 4 h 15"/>
                <a:gd name="T42" fmla="*/ 14 w 14"/>
                <a:gd name="T43" fmla="*/ 2 h 15"/>
                <a:gd name="T44" fmla="*/ 14 w 14"/>
                <a:gd name="T45" fmla="*/ 2 h 15"/>
                <a:gd name="T46" fmla="*/ 14 w 14"/>
                <a:gd name="T47" fmla="*/ 0 h 15"/>
                <a:gd name="T48" fmla="*/ 14 w 14"/>
                <a:gd name="T49" fmla="*/ 0 h 15"/>
                <a:gd name="T50" fmla="*/ 8 w 14"/>
                <a:gd name="T51" fmla="*/ 0 h 15"/>
                <a:gd name="T52" fmla="*/ 6 w 14"/>
                <a:gd name="T53" fmla="*/ 2 h 15"/>
                <a:gd name="T54" fmla="*/ 4 w 14"/>
                <a:gd name="T55" fmla="*/ 2 h 15"/>
                <a:gd name="T56" fmla="*/ 2 w 14"/>
                <a:gd name="T57" fmla="*/ 4 h 15"/>
                <a:gd name="T58" fmla="*/ 2 w 14"/>
                <a:gd name="T59" fmla="*/ 5 h 15"/>
                <a:gd name="T60" fmla="*/ 0 w 14"/>
                <a:gd name="T61" fmla="*/ 7 h 15"/>
                <a:gd name="T62" fmla="*/ 0 w 14"/>
                <a:gd name="T63" fmla="*/ 7 h 15"/>
                <a:gd name="T64" fmla="*/ 0 w 14"/>
                <a:gd name="T65" fmla="*/ 9 h 15"/>
                <a:gd name="T66" fmla="*/ 0 w 14"/>
                <a:gd name="T67" fmla="*/ 1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 h="15">
                  <a:moveTo>
                    <a:pt x="0" y="11"/>
                  </a:moveTo>
                  <a:lnTo>
                    <a:pt x="0" y="11"/>
                  </a:lnTo>
                  <a:lnTo>
                    <a:pt x="0" y="11"/>
                  </a:lnTo>
                  <a:lnTo>
                    <a:pt x="0" y="13"/>
                  </a:lnTo>
                  <a:lnTo>
                    <a:pt x="2" y="13"/>
                  </a:lnTo>
                  <a:lnTo>
                    <a:pt x="2" y="13"/>
                  </a:lnTo>
                  <a:lnTo>
                    <a:pt x="2" y="15"/>
                  </a:lnTo>
                  <a:lnTo>
                    <a:pt x="4" y="15"/>
                  </a:lnTo>
                  <a:lnTo>
                    <a:pt x="4" y="15"/>
                  </a:lnTo>
                  <a:lnTo>
                    <a:pt x="4" y="15"/>
                  </a:lnTo>
                  <a:lnTo>
                    <a:pt x="6" y="13"/>
                  </a:lnTo>
                  <a:lnTo>
                    <a:pt x="8" y="13"/>
                  </a:lnTo>
                  <a:lnTo>
                    <a:pt x="10" y="13"/>
                  </a:lnTo>
                  <a:lnTo>
                    <a:pt x="12" y="11"/>
                  </a:lnTo>
                  <a:lnTo>
                    <a:pt x="12" y="11"/>
                  </a:lnTo>
                  <a:lnTo>
                    <a:pt x="14" y="9"/>
                  </a:lnTo>
                  <a:lnTo>
                    <a:pt x="14" y="9"/>
                  </a:lnTo>
                  <a:lnTo>
                    <a:pt x="14" y="7"/>
                  </a:lnTo>
                  <a:lnTo>
                    <a:pt x="14" y="5"/>
                  </a:lnTo>
                  <a:lnTo>
                    <a:pt x="14" y="5"/>
                  </a:lnTo>
                  <a:lnTo>
                    <a:pt x="14" y="4"/>
                  </a:lnTo>
                  <a:lnTo>
                    <a:pt x="14" y="2"/>
                  </a:lnTo>
                  <a:lnTo>
                    <a:pt x="14" y="2"/>
                  </a:lnTo>
                  <a:lnTo>
                    <a:pt x="14" y="0"/>
                  </a:lnTo>
                  <a:lnTo>
                    <a:pt x="14" y="0"/>
                  </a:lnTo>
                  <a:lnTo>
                    <a:pt x="8" y="0"/>
                  </a:lnTo>
                  <a:lnTo>
                    <a:pt x="6" y="2"/>
                  </a:lnTo>
                  <a:lnTo>
                    <a:pt x="4" y="2"/>
                  </a:lnTo>
                  <a:lnTo>
                    <a:pt x="2" y="4"/>
                  </a:lnTo>
                  <a:lnTo>
                    <a:pt x="2" y="5"/>
                  </a:lnTo>
                  <a:lnTo>
                    <a:pt x="0" y="7"/>
                  </a:lnTo>
                  <a:lnTo>
                    <a:pt x="0" y="7"/>
                  </a:lnTo>
                  <a:lnTo>
                    <a:pt x="0" y="9"/>
                  </a:lnTo>
                  <a:lnTo>
                    <a:pt x="0" y="11"/>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02" name="Freeform 356"/>
            <p:cNvSpPr>
              <a:spLocks/>
            </p:cNvSpPr>
            <p:nvPr/>
          </p:nvSpPr>
          <p:spPr bwMode="auto">
            <a:xfrm>
              <a:off x="1342" y="2115"/>
              <a:ext cx="10" cy="6"/>
            </a:xfrm>
            <a:custGeom>
              <a:avLst/>
              <a:gdLst>
                <a:gd name="T0" fmla="*/ 0 w 10"/>
                <a:gd name="T1" fmla="*/ 0 h 6"/>
                <a:gd name="T2" fmla="*/ 0 w 10"/>
                <a:gd name="T3" fmla="*/ 6 h 6"/>
                <a:gd name="T4" fmla="*/ 0 w 10"/>
                <a:gd name="T5" fmla="*/ 6 h 6"/>
                <a:gd name="T6" fmla="*/ 0 w 10"/>
                <a:gd name="T7" fmla="*/ 6 h 6"/>
                <a:gd name="T8" fmla="*/ 0 w 10"/>
                <a:gd name="T9" fmla="*/ 6 h 6"/>
                <a:gd name="T10" fmla="*/ 2 w 10"/>
                <a:gd name="T11" fmla="*/ 6 h 6"/>
                <a:gd name="T12" fmla="*/ 2 w 10"/>
                <a:gd name="T13" fmla="*/ 6 h 6"/>
                <a:gd name="T14" fmla="*/ 4 w 10"/>
                <a:gd name="T15" fmla="*/ 6 h 6"/>
                <a:gd name="T16" fmla="*/ 4 w 10"/>
                <a:gd name="T17" fmla="*/ 6 h 6"/>
                <a:gd name="T18" fmla="*/ 4 w 10"/>
                <a:gd name="T19" fmla="*/ 6 h 6"/>
                <a:gd name="T20" fmla="*/ 4 w 10"/>
                <a:gd name="T21" fmla="*/ 6 h 6"/>
                <a:gd name="T22" fmla="*/ 6 w 10"/>
                <a:gd name="T23" fmla="*/ 6 h 6"/>
                <a:gd name="T24" fmla="*/ 6 w 10"/>
                <a:gd name="T25" fmla="*/ 6 h 6"/>
                <a:gd name="T26" fmla="*/ 8 w 10"/>
                <a:gd name="T27" fmla="*/ 4 h 6"/>
                <a:gd name="T28" fmla="*/ 8 w 10"/>
                <a:gd name="T29" fmla="*/ 4 h 6"/>
                <a:gd name="T30" fmla="*/ 10 w 10"/>
                <a:gd name="T31" fmla="*/ 2 h 6"/>
                <a:gd name="T32" fmla="*/ 10 w 10"/>
                <a:gd name="T33" fmla="*/ 2 h 6"/>
                <a:gd name="T34" fmla="*/ 10 w 10"/>
                <a:gd name="T35" fmla="*/ 0 h 6"/>
                <a:gd name="T36" fmla="*/ 8 w 10"/>
                <a:gd name="T37" fmla="*/ 0 h 6"/>
                <a:gd name="T38" fmla="*/ 8 w 10"/>
                <a:gd name="T39" fmla="*/ 0 h 6"/>
                <a:gd name="T40" fmla="*/ 6 w 10"/>
                <a:gd name="T41" fmla="*/ 0 h 6"/>
                <a:gd name="T42" fmla="*/ 4 w 10"/>
                <a:gd name="T43" fmla="*/ 0 h 6"/>
                <a:gd name="T44" fmla="*/ 4 w 10"/>
                <a:gd name="T45" fmla="*/ 0 h 6"/>
                <a:gd name="T46" fmla="*/ 2 w 10"/>
                <a:gd name="T47" fmla="*/ 0 h 6"/>
                <a:gd name="T48" fmla="*/ 2 w 10"/>
                <a:gd name="T49" fmla="*/ 0 h 6"/>
                <a:gd name="T50" fmla="*/ 0 w 10"/>
                <a:gd name="T5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 h="6">
                  <a:moveTo>
                    <a:pt x="0" y="0"/>
                  </a:moveTo>
                  <a:lnTo>
                    <a:pt x="0" y="6"/>
                  </a:lnTo>
                  <a:lnTo>
                    <a:pt x="0" y="6"/>
                  </a:lnTo>
                  <a:lnTo>
                    <a:pt x="0" y="6"/>
                  </a:lnTo>
                  <a:lnTo>
                    <a:pt x="0" y="6"/>
                  </a:lnTo>
                  <a:lnTo>
                    <a:pt x="2" y="6"/>
                  </a:lnTo>
                  <a:lnTo>
                    <a:pt x="2" y="6"/>
                  </a:lnTo>
                  <a:lnTo>
                    <a:pt x="4" y="6"/>
                  </a:lnTo>
                  <a:lnTo>
                    <a:pt x="4" y="6"/>
                  </a:lnTo>
                  <a:lnTo>
                    <a:pt x="4" y="6"/>
                  </a:lnTo>
                  <a:lnTo>
                    <a:pt x="4" y="6"/>
                  </a:lnTo>
                  <a:lnTo>
                    <a:pt x="6" y="6"/>
                  </a:lnTo>
                  <a:lnTo>
                    <a:pt x="6" y="6"/>
                  </a:lnTo>
                  <a:lnTo>
                    <a:pt x="8" y="4"/>
                  </a:lnTo>
                  <a:lnTo>
                    <a:pt x="8" y="4"/>
                  </a:lnTo>
                  <a:lnTo>
                    <a:pt x="10" y="2"/>
                  </a:lnTo>
                  <a:lnTo>
                    <a:pt x="10" y="2"/>
                  </a:lnTo>
                  <a:lnTo>
                    <a:pt x="10" y="0"/>
                  </a:lnTo>
                  <a:lnTo>
                    <a:pt x="8" y="0"/>
                  </a:lnTo>
                  <a:lnTo>
                    <a:pt x="8" y="0"/>
                  </a:lnTo>
                  <a:lnTo>
                    <a:pt x="6" y="0"/>
                  </a:lnTo>
                  <a:lnTo>
                    <a:pt x="4" y="0"/>
                  </a:lnTo>
                  <a:lnTo>
                    <a:pt x="4" y="0"/>
                  </a:lnTo>
                  <a:lnTo>
                    <a:pt x="2" y="0"/>
                  </a:lnTo>
                  <a:lnTo>
                    <a:pt x="2" y="0"/>
                  </a:lnTo>
                  <a:lnTo>
                    <a:pt x="0"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03" name="Freeform 357"/>
            <p:cNvSpPr>
              <a:spLocks/>
            </p:cNvSpPr>
            <p:nvPr/>
          </p:nvSpPr>
          <p:spPr bwMode="auto">
            <a:xfrm>
              <a:off x="1473" y="2157"/>
              <a:ext cx="46" cy="31"/>
            </a:xfrm>
            <a:custGeom>
              <a:avLst/>
              <a:gdLst>
                <a:gd name="T0" fmla="*/ 44 w 46"/>
                <a:gd name="T1" fmla="*/ 28 h 28"/>
                <a:gd name="T2" fmla="*/ 42 w 46"/>
                <a:gd name="T3" fmla="*/ 28 h 28"/>
                <a:gd name="T4" fmla="*/ 38 w 46"/>
                <a:gd name="T5" fmla="*/ 28 h 28"/>
                <a:gd name="T6" fmla="*/ 34 w 46"/>
                <a:gd name="T7" fmla="*/ 26 h 28"/>
                <a:gd name="T8" fmla="*/ 30 w 46"/>
                <a:gd name="T9" fmla="*/ 26 h 28"/>
                <a:gd name="T10" fmla="*/ 27 w 46"/>
                <a:gd name="T11" fmla="*/ 26 h 28"/>
                <a:gd name="T12" fmla="*/ 23 w 46"/>
                <a:gd name="T13" fmla="*/ 26 h 28"/>
                <a:gd name="T14" fmla="*/ 17 w 46"/>
                <a:gd name="T15" fmla="*/ 26 h 28"/>
                <a:gd name="T16" fmla="*/ 11 w 46"/>
                <a:gd name="T17" fmla="*/ 28 h 28"/>
                <a:gd name="T18" fmla="*/ 11 w 46"/>
                <a:gd name="T19" fmla="*/ 28 h 28"/>
                <a:gd name="T20" fmla="*/ 9 w 46"/>
                <a:gd name="T21" fmla="*/ 28 h 28"/>
                <a:gd name="T22" fmla="*/ 7 w 46"/>
                <a:gd name="T23" fmla="*/ 26 h 28"/>
                <a:gd name="T24" fmla="*/ 5 w 46"/>
                <a:gd name="T25" fmla="*/ 26 h 28"/>
                <a:gd name="T26" fmla="*/ 4 w 46"/>
                <a:gd name="T27" fmla="*/ 25 h 28"/>
                <a:gd name="T28" fmla="*/ 2 w 46"/>
                <a:gd name="T29" fmla="*/ 25 h 28"/>
                <a:gd name="T30" fmla="*/ 2 w 46"/>
                <a:gd name="T31" fmla="*/ 23 h 28"/>
                <a:gd name="T32" fmla="*/ 0 w 46"/>
                <a:gd name="T33" fmla="*/ 23 h 28"/>
                <a:gd name="T34" fmla="*/ 2 w 46"/>
                <a:gd name="T35" fmla="*/ 21 h 28"/>
                <a:gd name="T36" fmla="*/ 2 w 46"/>
                <a:gd name="T37" fmla="*/ 19 h 28"/>
                <a:gd name="T38" fmla="*/ 4 w 46"/>
                <a:gd name="T39" fmla="*/ 19 h 28"/>
                <a:gd name="T40" fmla="*/ 5 w 46"/>
                <a:gd name="T41" fmla="*/ 19 h 28"/>
                <a:gd name="T42" fmla="*/ 9 w 46"/>
                <a:gd name="T43" fmla="*/ 19 h 28"/>
                <a:gd name="T44" fmla="*/ 11 w 46"/>
                <a:gd name="T45" fmla="*/ 19 h 28"/>
                <a:gd name="T46" fmla="*/ 15 w 46"/>
                <a:gd name="T47" fmla="*/ 19 h 28"/>
                <a:gd name="T48" fmla="*/ 19 w 46"/>
                <a:gd name="T49" fmla="*/ 19 h 28"/>
                <a:gd name="T50" fmla="*/ 19 w 46"/>
                <a:gd name="T51" fmla="*/ 19 h 28"/>
                <a:gd name="T52" fmla="*/ 19 w 46"/>
                <a:gd name="T53" fmla="*/ 19 h 28"/>
                <a:gd name="T54" fmla="*/ 21 w 46"/>
                <a:gd name="T55" fmla="*/ 19 h 28"/>
                <a:gd name="T56" fmla="*/ 23 w 46"/>
                <a:gd name="T57" fmla="*/ 19 h 28"/>
                <a:gd name="T58" fmla="*/ 23 w 46"/>
                <a:gd name="T59" fmla="*/ 19 h 28"/>
                <a:gd name="T60" fmla="*/ 25 w 46"/>
                <a:gd name="T61" fmla="*/ 19 h 28"/>
                <a:gd name="T62" fmla="*/ 27 w 46"/>
                <a:gd name="T63" fmla="*/ 19 h 28"/>
                <a:gd name="T64" fmla="*/ 28 w 46"/>
                <a:gd name="T65" fmla="*/ 19 h 28"/>
                <a:gd name="T66" fmla="*/ 28 w 46"/>
                <a:gd name="T67" fmla="*/ 17 h 28"/>
                <a:gd name="T68" fmla="*/ 28 w 46"/>
                <a:gd name="T69" fmla="*/ 15 h 28"/>
                <a:gd name="T70" fmla="*/ 28 w 46"/>
                <a:gd name="T71" fmla="*/ 13 h 28"/>
                <a:gd name="T72" fmla="*/ 28 w 46"/>
                <a:gd name="T73" fmla="*/ 11 h 28"/>
                <a:gd name="T74" fmla="*/ 28 w 46"/>
                <a:gd name="T75" fmla="*/ 9 h 28"/>
                <a:gd name="T76" fmla="*/ 28 w 46"/>
                <a:gd name="T77" fmla="*/ 7 h 28"/>
                <a:gd name="T78" fmla="*/ 28 w 46"/>
                <a:gd name="T79" fmla="*/ 5 h 28"/>
                <a:gd name="T80" fmla="*/ 28 w 46"/>
                <a:gd name="T81" fmla="*/ 5 h 28"/>
                <a:gd name="T82" fmla="*/ 25 w 46"/>
                <a:gd name="T83" fmla="*/ 5 h 28"/>
                <a:gd name="T84" fmla="*/ 23 w 46"/>
                <a:gd name="T85" fmla="*/ 5 h 28"/>
                <a:gd name="T86" fmla="*/ 21 w 46"/>
                <a:gd name="T87" fmla="*/ 5 h 28"/>
                <a:gd name="T88" fmla="*/ 19 w 46"/>
                <a:gd name="T89" fmla="*/ 3 h 28"/>
                <a:gd name="T90" fmla="*/ 17 w 46"/>
                <a:gd name="T91" fmla="*/ 3 h 28"/>
                <a:gd name="T92" fmla="*/ 15 w 46"/>
                <a:gd name="T93" fmla="*/ 2 h 28"/>
                <a:gd name="T94" fmla="*/ 13 w 46"/>
                <a:gd name="T95" fmla="*/ 2 h 28"/>
                <a:gd name="T96" fmla="*/ 11 w 46"/>
                <a:gd name="T97" fmla="*/ 0 h 28"/>
                <a:gd name="T98" fmla="*/ 42 w 46"/>
                <a:gd name="T99" fmla="*/ 0 h 28"/>
                <a:gd name="T100" fmla="*/ 42 w 46"/>
                <a:gd name="T101" fmla="*/ 3 h 28"/>
                <a:gd name="T102" fmla="*/ 42 w 46"/>
                <a:gd name="T103" fmla="*/ 5 h 28"/>
                <a:gd name="T104" fmla="*/ 44 w 46"/>
                <a:gd name="T105" fmla="*/ 9 h 28"/>
                <a:gd name="T106" fmla="*/ 44 w 46"/>
                <a:gd name="T107" fmla="*/ 11 h 28"/>
                <a:gd name="T108" fmla="*/ 46 w 46"/>
                <a:gd name="T109" fmla="*/ 15 h 28"/>
                <a:gd name="T110" fmla="*/ 46 w 46"/>
                <a:gd name="T111" fmla="*/ 17 h 28"/>
                <a:gd name="T112" fmla="*/ 46 w 46"/>
                <a:gd name="T113" fmla="*/ 19 h 28"/>
                <a:gd name="T114" fmla="*/ 44 w 46"/>
                <a:gd name="T115" fmla="*/ 21 h 28"/>
                <a:gd name="T116" fmla="*/ 44 w 46"/>
                <a:gd name="T117"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6" h="28">
                  <a:moveTo>
                    <a:pt x="44" y="28"/>
                  </a:moveTo>
                  <a:lnTo>
                    <a:pt x="42" y="28"/>
                  </a:lnTo>
                  <a:lnTo>
                    <a:pt x="38" y="28"/>
                  </a:lnTo>
                  <a:lnTo>
                    <a:pt x="34" y="26"/>
                  </a:lnTo>
                  <a:lnTo>
                    <a:pt x="30" y="26"/>
                  </a:lnTo>
                  <a:lnTo>
                    <a:pt x="27" y="26"/>
                  </a:lnTo>
                  <a:lnTo>
                    <a:pt x="23" y="26"/>
                  </a:lnTo>
                  <a:lnTo>
                    <a:pt x="17" y="26"/>
                  </a:lnTo>
                  <a:lnTo>
                    <a:pt x="11" y="28"/>
                  </a:lnTo>
                  <a:lnTo>
                    <a:pt x="11" y="28"/>
                  </a:lnTo>
                  <a:lnTo>
                    <a:pt x="9" y="28"/>
                  </a:lnTo>
                  <a:lnTo>
                    <a:pt x="7" y="26"/>
                  </a:lnTo>
                  <a:lnTo>
                    <a:pt x="5" y="26"/>
                  </a:lnTo>
                  <a:lnTo>
                    <a:pt x="4" y="25"/>
                  </a:lnTo>
                  <a:lnTo>
                    <a:pt x="2" y="25"/>
                  </a:lnTo>
                  <a:lnTo>
                    <a:pt x="2" y="23"/>
                  </a:lnTo>
                  <a:lnTo>
                    <a:pt x="0" y="23"/>
                  </a:lnTo>
                  <a:lnTo>
                    <a:pt x="2" y="21"/>
                  </a:lnTo>
                  <a:lnTo>
                    <a:pt x="2" y="19"/>
                  </a:lnTo>
                  <a:lnTo>
                    <a:pt x="4" y="19"/>
                  </a:lnTo>
                  <a:lnTo>
                    <a:pt x="5" y="19"/>
                  </a:lnTo>
                  <a:lnTo>
                    <a:pt x="9" y="19"/>
                  </a:lnTo>
                  <a:lnTo>
                    <a:pt x="11" y="19"/>
                  </a:lnTo>
                  <a:lnTo>
                    <a:pt x="15" y="19"/>
                  </a:lnTo>
                  <a:lnTo>
                    <a:pt x="19" y="19"/>
                  </a:lnTo>
                  <a:lnTo>
                    <a:pt x="19" y="19"/>
                  </a:lnTo>
                  <a:lnTo>
                    <a:pt x="19" y="19"/>
                  </a:lnTo>
                  <a:lnTo>
                    <a:pt x="21" y="19"/>
                  </a:lnTo>
                  <a:lnTo>
                    <a:pt x="23" y="19"/>
                  </a:lnTo>
                  <a:lnTo>
                    <a:pt x="23" y="19"/>
                  </a:lnTo>
                  <a:lnTo>
                    <a:pt x="25" y="19"/>
                  </a:lnTo>
                  <a:lnTo>
                    <a:pt x="27" y="19"/>
                  </a:lnTo>
                  <a:lnTo>
                    <a:pt x="28" y="19"/>
                  </a:lnTo>
                  <a:lnTo>
                    <a:pt x="28" y="17"/>
                  </a:lnTo>
                  <a:lnTo>
                    <a:pt x="28" y="15"/>
                  </a:lnTo>
                  <a:lnTo>
                    <a:pt x="28" y="13"/>
                  </a:lnTo>
                  <a:lnTo>
                    <a:pt x="28" y="11"/>
                  </a:lnTo>
                  <a:lnTo>
                    <a:pt x="28" y="9"/>
                  </a:lnTo>
                  <a:lnTo>
                    <a:pt x="28" y="7"/>
                  </a:lnTo>
                  <a:lnTo>
                    <a:pt x="28" y="5"/>
                  </a:lnTo>
                  <a:lnTo>
                    <a:pt x="28" y="5"/>
                  </a:lnTo>
                  <a:lnTo>
                    <a:pt x="25" y="5"/>
                  </a:lnTo>
                  <a:lnTo>
                    <a:pt x="23" y="5"/>
                  </a:lnTo>
                  <a:lnTo>
                    <a:pt x="21" y="5"/>
                  </a:lnTo>
                  <a:lnTo>
                    <a:pt x="19" y="3"/>
                  </a:lnTo>
                  <a:lnTo>
                    <a:pt x="17" y="3"/>
                  </a:lnTo>
                  <a:lnTo>
                    <a:pt x="15" y="2"/>
                  </a:lnTo>
                  <a:lnTo>
                    <a:pt x="13" y="2"/>
                  </a:lnTo>
                  <a:lnTo>
                    <a:pt x="11" y="0"/>
                  </a:lnTo>
                  <a:lnTo>
                    <a:pt x="42" y="0"/>
                  </a:lnTo>
                  <a:lnTo>
                    <a:pt x="42" y="3"/>
                  </a:lnTo>
                  <a:lnTo>
                    <a:pt x="42" y="5"/>
                  </a:lnTo>
                  <a:lnTo>
                    <a:pt x="44" y="9"/>
                  </a:lnTo>
                  <a:lnTo>
                    <a:pt x="44" y="11"/>
                  </a:lnTo>
                  <a:lnTo>
                    <a:pt x="46" y="15"/>
                  </a:lnTo>
                  <a:lnTo>
                    <a:pt x="46" y="17"/>
                  </a:lnTo>
                  <a:lnTo>
                    <a:pt x="46" y="19"/>
                  </a:lnTo>
                  <a:lnTo>
                    <a:pt x="44" y="21"/>
                  </a:lnTo>
                  <a:lnTo>
                    <a:pt x="44" y="28"/>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04" name="Freeform 358"/>
            <p:cNvSpPr>
              <a:spLocks/>
            </p:cNvSpPr>
            <p:nvPr/>
          </p:nvSpPr>
          <p:spPr bwMode="auto">
            <a:xfrm>
              <a:off x="1411" y="2178"/>
              <a:ext cx="31" cy="16"/>
            </a:xfrm>
            <a:custGeom>
              <a:avLst/>
              <a:gdLst>
                <a:gd name="T0" fmla="*/ 0 w 31"/>
                <a:gd name="T1" fmla="*/ 6 h 15"/>
                <a:gd name="T2" fmla="*/ 2 w 31"/>
                <a:gd name="T3" fmla="*/ 9 h 15"/>
                <a:gd name="T4" fmla="*/ 4 w 31"/>
                <a:gd name="T5" fmla="*/ 11 h 15"/>
                <a:gd name="T6" fmla="*/ 8 w 31"/>
                <a:gd name="T7" fmla="*/ 13 h 15"/>
                <a:gd name="T8" fmla="*/ 12 w 31"/>
                <a:gd name="T9" fmla="*/ 13 h 15"/>
                <a:gd name="T10" fmla="*/ 18 w 31"/>
                <a:gd name="T11" fmla="*/ 15 h 15"/>
                <a:gd name="T12" fmla="*/ 21 w 31"/>
                <a:gd name="T13" fmla="*/ 15 h 15"/>
                <a:gd name="T14" fmla="*/ 27 w 31"/>
                <a:gd name="T15" fmla="*/ 15 h 15"/>
                <a:gd name="T16" fmla="*/ 31 w 31"/>
                <a:gd name="T17" fmla="*/ 15 h 15"/>
                <a:gd name="T18" fmla="*/ 31 w 31"/>
                <a:gd name="T19" fmla="*/ 9 h 15"/>
                <a:gd name="T20" fmla="*/ 29 w 31"/>
                <a:gd name="T21" fmla="*/ 9 h 15"/>
                <a:gd name="T22" fmla="*/ 27 w 31"/>
                <a:gd name="T23" fmla="*/ 7 h 15"/>
                <a:gd name="T24" fmla="*/ 25 w 31"/>
                <a:gd name="T25" fmla="*/ 6 h 15"/>
                <a:gd name="T26" fmla="*/ 23 w 31"/>
                <a:gd name="T27" fmla="*/ 4 h 15"/>
                <a:gd name="T28" fmla="*/ 21 w 31"/>
                <a:gd name="T29" fmla="*/ 4 h 15"/>
                <a:gd name="T30" fmla="*/ 19 w 31"/>
                <a:gd name="T31" fmla="*/ 2 h 15"/>
                <a:gd name="T32" fmla="*/ 18 w 31"/>
                <a:gd name="T33" fmla="*/ 0 h 15"/>
                <a:gd name="T34" fmla="*/ 16 w 31"/>
                <a:gd name="T35" fmla="*/ 0 h 15"/>
                <a:gd name="T36" fmla="*/ 14 w 31"/>
                <a:gd name="T37" fmla="*/ 0 h 15"/>
                <a:gd name="T38" fmla="*/ 12 w 31"/>
                <a:gd name="T39" fmla="*/ 0 h 15"/>
                <a:gd name="T40" fmla="*/ 10 w 31"/>
                <a:gd name="T41" fmla="*/ 2 h 15"/>
                <a:gd name="T42" fmla="*/ 8 w 31"/>
                <a:gd name="T43" fmla="*/ 2 h 15"/>
                <a:gd name="T44" fmla="*/ 6 w 31"/>
                <a:gd name="T45" fmla="*/ 4 h 15"/>
                <a:gd name="T46" fmla="*/ 4 w 31"/>
                <a:gd name="T47" fmla="*/ 4 h 15"/>
                <a:gd name="T48" fmla="*/ 2 w 31"/>
                <a:gd name="T49" fmla="*/ 6 h 15"/>
                <a:gd name="T50" fmla="*/ 0 w 31"/>
                <a:gd name="T51" fmla="*/ 6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1" h="15">
                  <a:moveTo>
                    <a:pt x="0" y="6"/>
                  </a:moveTo>
                  <a:lnTo>
                    <a:pt x="2" y="9"/>
                  </a:lnTo>
                  <a:lnTo>
                    <a:pt x="4" y="11"/>
                  </a:lnTo>
                  <a:lnTo>
                    <a:pt x="8" y="13"/>
                  </a:lnTo>
                  <a:lnTo>
                    <a:pt x="12" y="13"/>
                  </a:lnTo>
                  <a:lnTo>
                    <a:pt x="18" y="15"/>
                  </a:lnTo>
                  <a:lnTo>
                    <a:pt x="21" y="15"/>
                  </a:lnTo>
                  <a:lnTo>
                    <a:pt x="27" y="15"/>
                  </a:lnTo>
                  <a:lnTo>
                    <a:pt x="31" y="15"/>
                  </a:lnTo>
                  <a:lnTo>
                    <a:pt x="31" y="9"/>
                  </a:lnTo>
                  <a:lnTo>
                    <a:pt x="29" y="9"/>
                  </a:lnTo>
                  <a:lnTo>
                    <a:pt x="27" y="7"/>
                  </a:lnTo>
                  <a:lnTo>
                    <a:pt x="25" y="6"/>
                  </a:lnTo>
                  <a:lnTo>
                    <a:pt x="23" y="4"/>
                  </a:lnTo>
                  <a:lnTo>
                    <a:pt x="21" y="4"/>
                  </a:lnTo>
                  <a:lnTo>
                    <a:pt x="19" y="2"/>
                  </a:lnTo>
                  <a:lnTo>
                    <a:pt x="18" y="0"/>
                  </a:lnTo>
                  <a:lnTo>
                    <a:pt x="16" y="0"/>
                  </a:lnTo>
                  <a:lnTo>
                    <a:pt x="14" y="0"/>
                  </a:lnTo>
                  <a:lnTo>
                    <a:pt x="12" y="0"/>
                  </a:lnTo>
                  <a:lnTo>
                    <a:pt x="10" y="2"/>
                  </a:lnTo>
                  <a:lnTo>
                    <a:pt x="8" y="2"/>
                  </a:lnTo>
                  <a:lnTo>
                    <a:pt x="6" y="4"/>
                  </a:lnTo>
                  <a:lnTo>
                    <a:pt x="4" y="4"/>
                  </a:lnTo>
                  <a:lnTo>
                    <a:pt x="2" y="6"/>
                  </a:lnTo>
                  <a:lnTo>
                    <a:pt x="0" y="6"/>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05" name="Freeform 359"/>
            <p:cNvSpPr>
              <a:spLocks/>
            </p:cNvSpPr>
            <p:nvPr/>
          </p:nvSpPr>
          <p:spPr bwMode="auto">
            <a:xfrm>
              <a:off x="1317" y="2090"/>
              <a:ext cx="161" cy="69"/>
            </a:xfrm>
            <a:custGeom>
              <a:avLst/>
              <a:gdLst>
                <a:gd name="T0" fmla="*/ 37 w 161"/>
                <a:gd name="T1" fmla="*/ 0 h 64"/>
                <a:gd name="T2" fmla="*/ 27 w 161"/>
                <a:gd name="T3" fmla="*/ 2 h 64"/>
                <a:gd name="T4" fmla="*/ 18 w 161"/>
                <a:gd name="T5" fmla="*/ 6 h 64"/>
                <a:gd name="T6" fmla="*/ 12 w 161"/>
                <a:gd name="T7" fmla="*/ 8 h 64"/>
                <a:gd name="T8" fmla="*/ 8 w 161"/>
                <a:gd name="T9" fmla="*/ 12 h 64"/>
                <a:gd name="T10" fmla="*/ 4 w 161"/>
                <a:gd name="T11" fmla="*/ 16 h 64"/>
                <a:gd name="T12" fmla="*/ 0 w 161"/>
                <a:gd name="T13" fmla="*/ 21 h 64"/>
                <a:gd name="T14" fmla="*/ 0 w 161"/>
                <a:gd name="T15" fmla="*/ 25 h 64"/>
                <a:gd name="T16" fmla="*/ 6 w 161"/>
                <a:gd name="T17" fmla="*/ 25 h 64"/>
                <a:gd name="T18" fmla="*/ 14 w 161"/>
                <a:gd name="T19" fmla="*/ 23 h 64"/>
                <a:gd name="T20" fmla="*/ 21 w 161"/>
                <a:gd name="T21" fmla="*/ 17 h 64"/>
                <a:gd name="T22" fmla="*/ 29 w 161"/>
                <a:gd name="T23" fmla="*/ 14 h 64"/>
                <a:gd name="T24" fmla="*/ 48 w 161"/>
                <a:gd name="T25" fmla="*/ 12 h 64"/>
                <a:gd name="T26" fmla="*/ 50 w 161"/>
                <a:gd name="T27" fmla="*/ 17 h 64"/>
                <a:gd name="T28" fmla="*/ 52 w 161"/>
                <a:gd name="T29" fmla="*/ 17 h 64"/>
                <a:gd name="T30" fmla="*/ 58 w 161"/>
                <a:gd name="T31" fmla="*/ 17 h 64"/>
                <a:gd name="T32" fmla="*/ 64 w 161"/>
                <a:gd name="T33" fmla="*/ 19 h 64"/>
                <a:gd name="T34" fmla="*/ 75 w 161"/>
                <a:gd name="T35" fmla="*/ 25 h 64"/>
                <a:gd name="T36" fmla="*/ 85 w 161"/>
                <a:gd name="T37" fmla="*/ 29 h 64"/>
                <a:gd name="T38" fmla="*/ 94 w 161"/>
                <a:gd name="T39" fmla="*/ 35 h 64"/>
                <a:gd name="T40" fmla="*/ 106 w 161"/>
                <a:gd name="T41" fmla="*/ 37 h 64"/>
                <a:gd name="T42" fmla="*/ 108 w 161"/>
                <a:gd name="T43" fmla="*/ 42 h 64"/>
                <a:gd name="T44" fmla="*/ 112 w 161"/>
                <a:gd name="T45" fmla="*/ 46 h 64"/>
                <a:gd name="T46" fmla="*/ 117 w 161"/>
                <a:gd name="T47" fmla="*/ 48 h 64"/>
                <a:gd name="T48" fmla="*/ 121 w 161"/>
                <a:gd name="T49" fmla="*/ 52 h 64"/>
                <a:gd name="T50" fmla="*/ 119 w 161"/>
                <a:gd name="T51" fmla="*/ 52 h 64"/>
                <a:gd name="T52" fmla="*/ 117 w 161"/>
                <a:gd name="T53" fmla="*/ 54 h 64"/>
                <a:gd name="T54" fmla="*/ 115 w 161"/>
                <a:gd name="T55" fmla="*/ 56 h 64"/>
                <a:gd name="T56" fmla="*/ 113 w 161"/>
                <a:gd name="T57" fmla="*/ 58 h 64"/>
                <a:gd name="T58" fmla="*/ 117 w 161"/>
                <a:gd name="T59" fmla="*/ 60 h 64"/>
                <a:gd name="T60" fmla="*/ 121 w 161"/>
                <a:gd name="T61" fmla="*/ 62 h 64"/>
                <a:gd name="T62" fmla="*/ 125 w 161"/>
                <a:gd name="T63" fmla="*/ 64 h 64"/>
                <a:gd name="T64" fmla="*/ 129 w 161"/>
                <a:gd name="T65" fmla="*/ 64 h 64"/>
                <a:gd name="T66" fmla="*/ 156 w 161"/>
                <a:gd name="T67" fmla="*/ 58 h 64"/>
                <a:gd name="T68" fmla="*/ 158 w 161"/>
                <a:gd name="T69" fmla="*/ 56 h 64"/>
                <a:gd name="T70" fmla="*/ 160 w 161"/>
                <a:gd name="T71" fmla="*/ 54 h 64"/>
                <a:gd name="T72" fmla="*/ 161 w 161"/>
                <a:gd name="T73" fmla="*/ 54 h 64"/>
                <a:gd name="T74" fmla="*/ 161 w 161"/>
                <a:gd name="T75" fmla="*/ 52 h 64"/>
                <a:gd name="T76" fmla="*/ 161 w 161"/>
                <a:gd name="T77" fmla="*/ 50 h 64"/>
                <a:gd name="T78" fmla="*/ 161 w 161"/>
                <a:gd name="T79" fmla="*/ 48 h 64"/>
                <a:gd name="T80" fmla="*/ 161 w 161"/>
                <a:gd name="T81" fmla="*/ 48 h 64"/>
                <a:gd name="T82" fmla="*/ 154 w 161"/>
                <a:gd name="T83" fmla="*/ 46 h 64"/>
                <a:gd name="T84" fmla="*/ 136 w 161"/>
                <a:gd name="T85" fmla="*/ 40 h 64"/>
                <a:gd name="T86" fmla="*/ 121 w 161"/>
                <a:gd name="T87" fmla="*/ 31 h 64"/>
                <a:gd name="T88" fmla="*/ 108 w 161"/>
                <a:gd name="T89" fmla="*/ 19 h 64"/>
                <a:gd name="T90" fmla="*/ 98 w 161"/>
                <a:gd name="T91" fmla="*/ 16 h 64"/>
                <a:gd name="T92" fmla="*/ 92 w 161"/>
                <a:gd name="T93" fmla="*/ 16 h 64"/>
                <a:gd name="T94" fmla="*/ 87 w 161"/>
                <a:gd name="T95" fmla="*/ 16 h 64"/>
                <a:gd name="T96" fmla="*/ 83 w 161"/>
                <a:gd name="T97" fmla="*/ 12 h 64"/>
                <a:gd name="T98" fmla="*/ 41 w 161"/>
                <a:gd name="T99"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61" h="64">
                  <a:moveTo>
                    <a:pt x="41" y="0"/>
                  </a:moveTo>
                  <a:lnTo>
                    <a:pt x="37" y="0"/>
                  </a:lnTo>
                  <a:lnTo>
                    <a:pt x="31" y="0"/>
                  </a:lnTo>
                  <a:lnTo>
                    <a:pt x="27" y="2"/>
                  </a:lnTo>
                  <a:lnTo>
                    <a:pt x="21" y="4"/>
                  </a:lnTo>
                  <a:lnTo>
                    <a:pt x="18" y="6"/>
                  </a:lnTo>
                  <a:lnTo>
                    <a:pt x="14" y="6"/>
                  </a:lnTo>
                  <a:lnTo>
                    <a:pt x="12" y="8"/>
                  </a:lnTo>
                  <a:lnTo>
                    <a:pt x="10" y="10"/>
                  </a:lnTo>
                  <a:lnTo>
                    <a:pt x="8" y="12"/>
                  </a:lnTo>
                  <a:lnTo>
                    <a:pt x="6" y="14"/>
                  </a:lnTo>
                  <a:lnTo>
                    <a:pt x="4" y="16"/>
                  </a:lnTo>
                  <a:lnTo>
                    <a:pt x="2" y="19"/>
                  </a:lnTo>
                  <a:lnTo>
                    <a:pt x="0" y="21"/>
                  </a:lnTo>
                  <a:lnTo>
                    <a:pt x="0" y="23"/>
                  </a:lnTo>
                  <a:lnTo>
                    <a:pt x="0" y="25"/>
                  </a:lnTo>
                  <a:lnTo>
                    <a:pt x="2" y="25"/>
                  </a:lnTo>
                  <a:lnTo>
                    <a:pt x="6" y="25"/>
                  </a:lnTo>
                  <a:lnTo>
                    <a:pt x="10" y="23"/>
                  </a:lnTo>
                  <a:lnTo>
                    <a:pt x="14" y="23"/>
                  </a:lnTo>
                  <a:lnTo>
                    <a:pt x="18" y="19"/>
                  </a:lnTo>
                  <a:lnTo>
                    <a:pt x="21" y="17"/>
                  </a:lnTo>
                  <a:lnTo>
                    <a:pt x="25" y="16"/>
                  </a:lnTo>
                  <a:lnTo>
                    <a:pt x="29" y="14"/>
                  </a:lnTo>
                  <a:lnTo>
                    <a:pt x="35" y="12"/>
                  </a:lnTo>
                  <a:lnTo>
                    <a:pt x="48" y="12"/>
                  </a:lnTo>
                  <a:lnTo>
                    <a:pt x="48" y="16"/>
                  </a:lnTo>
                  <a:lnTo>
                    <a:pt x="50" y="17"/>
                  </a:lnTo>
                  <a:lnTo>
                    <a:pt x="50" y="17"/>
                  </a:lnTo>
                  <a:lnTo>
                    <a:pt x="52" y="17"/>
                  </a:lnTo>
                  <a:lnTo>
                    <a:pt x="54" y="17"/>
                  </a:lnTo>
                  <a:lnTo>
                    <a:pt x="58" y="17"/>
                  </a:lnTo>
                  <a:lnTo>
                    <a:pt x="60" y="19"/>
                  </a:lnTo>
                  <a:lnTo>
                    <a:pt x="64" y="19"/>
                  </a:lnTo>
                  <a:lnTo>
                    <a:pt x="69" y="21"/>
                  </a:lnTo>
                  <a:lnTo>
                    <a:pt x="75" y="25"/>
                  </a:lnTo>
                  <a:lnTo>
                    <a:pt x="81" y="27"/>
                  </a:lnTo>
                  <a:lnTo>
                    <a:pt x="85" y="29"/>
                  </a:lnTo>
                  <a:lnTo>
                    <a:pt x="90" y="31"/>
                  </a:lnTo>
                  <a:lnTo>
                    <a:pt x="94" y="35"/>
                  </a:lnTo>
                  <a:lnTo>
                    <a:pt x="100" y="37"/>
                  </a:lnTo>
                  <a:lnTo>
                    <a:pt x="106" y="37"/>
                  </a:lnTo>
                  <a:lnTo>
                    <a:pt x="106" y="40"/>
                  </a:lnTo>
                  <a:lnTo>
                    <a:pt x="108" y="42"/>
                  </a:lnTo>
                  <a:lnTo>
                    <a:pt x="110" y="44"/>
                  </a:lnTo>
                  <a:lnTo>
                    <a:pt x="112" y="46"/>
                  </a:lnTo>
                  <a:lnTo>
                    <a:pt x="113" y="48"/>
                  </a:lnTo>
                  <a:lnTo>
                    <a:pt x="117" y="48"/>
                  </a:lnTo>
                  <a:lnTo>
                    <a:pt x="119" y="50"/>
                  </a:lnTo>
                  <a:lnTo>
                    <a:pt x="121" y="52"/>
                  </a:lnTo>
                  <a:lnTo>
                    <a:pt x="119" y="52"/>
                  </a:lnTo>
                  <a:lnTo>
                    <a:pt x="119" y="52"/>
                  </a:lnTo>
                  <a:lnTo>
                    <a:pt x="117" y="54"/>
                  </a:lnTo>
                  <a:lnTo>
                    <a:pt x="117" y="54"/>
                  </a:lnTo>
                  <a:lnTo>
                    <a:pt x="115" y="54"/>
                  </a:lnTo>
                  <a:lnTo>
                    <a:pt x="115" y="56"/>
                  </a:lnTo>
                  <a:lnTo>
                    <a:pt x="113" y="56"/>
                  </a:lnTo>
                  <a:lnTo>
                    <a:pt x="113" y="58"/>
                  </a:lnTo>
                  <a:lnTo>
                    <a:pt x="115" y="60"/>
                  </a:lnTo>
                  <a:lnTo>
                    <a:pt x="117" y="60"/>
                  </a:lnTo>
                  <a:lnTo>
                    <a:pt x="119" y="62"/>
                  </a:lnTo>
                  <a:lnTo>
                    <a:pt x="121" y="62"/>
                  </a:lnTo>
                  <a:lnTo>
                    <a:pt x="123" y="64"/>
                  </a:lnTo>
                  <a:lnTo>
                    <a:pt x="125" y="64"/>
                  </a:lnTo>
                  <a:lnTo>
                    <a:pt x="127" y="64"/>
                  </a:lnTo>
                  <a:lnTo>
                    <a:pt x="129" y="64"/>
                  </a:lnTo>
                  <a:lnTo>
                    <a:pt x="156" y="60"/>
                  </a:lnTo>
                  <a:lnTo>
                    <a:pt x="156" y="58"/>
                  </a:lnTo>
                  <a:lnTo>
                    <a:pt x="158" y="58"/>
                  </a:lnTo>
                  <a:lnTo>
                    <a:pt x="158" y="56"/>
                  </a:lnTo>
                  <a:lnTo>
                    <a:pt x="158" y="56"/>
                  </a:lnTo>
                  <a:lnTo>
                    <a:pt x="160" y="54"/>
                  </a:lnTo>
                  <a:lnTo>
                    <a:pt x="160" y="54"/>
                  </a:lnTo>
                  <a:lnTo>
                    <a:pt x="161" y="54"/>
                  </a:lnTo>
                  <a:lnTo>
                    <a:pt x="161" y="54"/>
                  </a:lnTo>
                  <a:lnTo>
                    <a:pt x="161" y="52"/>
                  </a:lnTo>
                  <a:lnTo>
                    <a:pt x="161" y="52"/>
                  </a:lnTo>
                  <a:lnTo>
                    <a:pt x="161" y="50"/>
                  </a:lnTo>
                  <a:lnTo>
                    <a:pt x="161" y="50"/>
                  </a:lnTo>
                  <a:lnTo>
                    <a:pt x="161" y="48"/>
                  </a:lnTo>
                  <a:lnTo>
                    <a:pt x="161" y="48"/>
                  </a:lnTo>
                  <a:lnTo>
                    <a:pt x="161" y="48"/>
                  </a:lnTo>
                  <a:lnTo>
                    <a:pt x="161" y="48"/>
                  </a:lnTo>
                  <a:lnTo>
                    <a:pt x="154" y="46"/>
                  </a:lnTo>
                  <a:lnTo>
                    <a:pt x="146" y="44"/>
                  </a:lnTo>
                  <a:lnTo>
                    <a:pt x="136" y="40"/>
                  </a:lnTo>
                  <a:lnTo>
                    <a:pt x="129" y="35"/>
                  </a:lnTo>
                  <a:lnTo>
                    <a:pt x="121" y="31"/>
                  </a:lnTo>
                  <a:lnTo>
                    <a:pt x="113" y="25"/>
                  </a:lnTo>
                  <a:lnTo>
                    <a:pt x="108" y="19"/>
                  </a:lnTo>
                  <a:lnTo>
                    <a:pt x="102" y="16"/>
                  </a:lnTo>
                  <a:lnTo>
                    <a:pt x="98" y="16"/>
                  </a:lnTo>
                  <a:lnTo>
                    <a:pt x="96" y="16"/>
                  </a:lnTo>
                  <a:lnTo>
                    <a:pt x="92" y="16"/>
                  </a:lnTo>
                  <a:lnTo>
                    <a:pt x="89" y="16"/>
                  </a:lnTo>
                  <a:lnTo>
                    <a:pt x="87" y="16"/>
                  </a:lnTo>
                  <a:lnTo>
                    <a:pt x="85" y="14"/>
                  </a:lnTo>
                  <a:lnTo>
                    <a:pt x="83" y="12"/>
                  </a:lnTo>
                  <a:lnTo>
                    <a:pt x="81" y="8"/>
                  </a:lnTo>
                  <a:lnTo>
                    <a:pt x="41"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06" name="Freeform 360"/>
            <p:cNvSpPr>
              <a:spLocks/>
            </p:cNvSpPr>
            <p:nvPr/>
          </p:nvSpPr>
          <p:spPr bwMode="auto">
            <a:xfrm>
              <a:off x="2989" y="1430"/>
              <a:ext cx="136" cy="94"/>
            </a:xfrm>
            <a:custGeom>
              <a:avLst/>
              <a:gdLst>
                <a:gd name="T0" fmla="*/ 72 w 136"/>
                <a:gd name="T1" fmla="*/ 3 h 86"/>
                <a:gd name="T2" fmla="*/ 86 w 136"/>
                <a:gd name="T3" fmla="*/ 11 h 86"/>
                <a:gd name="T4" fmla="*/ 105 w 136"/>
                <a:gd name="T5" fmla="*/ 11 h 86"/>
                <a:gd name="T6" fmla="*/ 119 w 136"/>
                <a:gd name="T7" fmla="*/ 38 h 86"/>
                <a:gd name="T8" fmla="*/ 136 w 136"/>
                <a:gd name="T9" fmla="*/ 49 h 86"/>
                <a:gd name="T10" fmla="*/ 117 w 136"/>
                <a:gd name="T11" fmla="*/ 51 h 86"/>
                <a:gd name="T12" fmla="*/ 122 w 136"/>
                <a:gd name="T13" fmla="*/ 63 h 86"/>
                <a:gd name="T14" fmla="*/ 111 w 136"/>
                <a:gd name="T15" fmla="*/ 72 h 86"/>
                <a:gd name="T16" fmla="*/ 109 w 136"/>
                <a:gd name="T17" fmla="*/ 86 h 86"/>
                <a:gd name="T18" fmla="*/ 82 w 136"/>
                <a:gd name="T19" fmla="*/ 80 h 86"/>
                <a:gd name="T20" fmla="*/ 49 w 136"/>
                <a:gd name="T21" fmla="*/ 76 h 86"/>
                <a:gd name="T22" fmla="*/ 17 w 136"/>
                <a:gd name="T23" fmla="*/ 78 h 86"/>
                <a:gd name="T24" fmla="*/ 3 w 136"/>
                <a:gd name="T25" fmla="*/ 82 h 86"/>
                <a:gd name="T26" fmla="*/ 3 w 136"/>
                <a:gd name="T27" fmla="*/ 78 h 86"/>
                <a:gd name="T28" fmla="*/ 1 w 136"/>
                <a:gd name="T29" fmla="*/ 72 h 86"/>
                <a:gd name="T30" fmla="*/ 0 w 136"/>
                <a:gd name="T31" fmla="*/ 69 h 86"/>
                <a:gd name="T32" fmla="*/ 1 w 136"/>
                <a:gd name="T33" fmla="*/ 65 h 86"/>
                <a:gd name="T34" fmla="*/ 3 w 136"/>
                <a:gd name="T35" fmla="*/ 61 h 86"/>
                <a:gd name="T36" fmla="*/ 5 w 136"/>
                <a:gd name="T37" fmla="*/ 55 h 86"/>
                <a:gd name="T38" fmla="*/ 7 w 136"/>
                <a:gd name="T39" fmla="*/ 49 h 86"/>
                <a:gd name="T40" fmla="*/ 11 w 136"/>
                <a:gd name="T41" fmla="*/ 42 h 86"/>
                <a:gd name="T42" fmla="*/ 13 w 136"/>
                <a:gd name="T43" fmla="*/ 36 h 86"/>
                <a:gd name="T44" fmla="*/ 17 w 136"/>
                <a:gd name="T45" fmla="*/ 34 h 86"/>
                <a:gd name="T46" fmla="*/ 21 w 136"/>
                <a:gd name="T47" fmla="*/ 34 h 86"/>
                <a:gd name="T48" fmla="*/ 25 w 136"/>
                <a:gd name="T49" fmla="*/ 34 h 86"/>
                <a:gd name="T50" fmla="*/ 25 w 136"/>
                <a:gd name="T51" fmla="*/ 32 h 86"/>
                <a:gd name="T52" fmla="*/ 26 w 136"/>
                <a:gd name="T53" fmla="*/ 30 h 86"/>
                <a:gd name="T54" fmla="*/ 26 w 136"/>
                <a:gd name="T55" fmla="*/ 28 h 86"/>
                <a:gd name="T56" fmla="*/ 28 w 136"/>
                <a:gd name="T57" fmla="*/ 26 h 86"/>
                <a:gd name="T58" fmla="*/ 28 w 136"/>
                <a:gd name="T59" fmla="*/ 21 h 86"/>
                <a:gd name="T60" fmla="*/ 30 w 136"/>
                <a:gd name="T61" fmla="*/ 19 h 86"/>
                <a:gd name="T62" fmla="*/ 32 w 136"/>
                <a:gd name="T63" fmla="*/ 19 h 86"/>
                <a:gd name="T64" fmla="*/ 36 w 136"/>
                <a:gd name="T65" fmla="*/ 19 h 86"/>
                <a:gd name="T66" fmla="*/ 38 w 136"/>
                <a:gd name="T67" fmla="*/ 17 h 86"/>
                <a:gd name="T68" fmla="*/ 38 w 136"/>
                <a:gd name="T69" fmla="*/ 15 h 86"/>
                <a:gd name="T70" fmla="*/ 40 w 136"/>
                <a:gd name="T71" fmla="*/ 13 h 86"/>
                <a:gd name="T72" fmla="*/ 40 w 136"/>
                <a:gd name="T73" fmla="*/ 11 h 86"/>
                <a:gd name="T74" fmla="*/ 59 w 136"/>
                <a:gd name="T75"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6" h="86">
                  <a:moveTo>
                    <a:pt x="57" y="1"/>
                  </a:moveTo>
                  <a:lnTo>
                    <a:pt x="72" y="3"/>
                  </a:lnTo>
                  <a:lnTo>
                    <a:pt x="82" y="3"/>
                  </a:lnTo>
                  <a:lnTo>
                    <a:pt x="86" y="11"/>
                  </a:lnTo>
                  <a:lnTo>
                    <a:pt x="96" y="7"/>
                  </a:lnTo>
                  <a:lnTo>
                    <a:pt x="105" y="11"/>
                  </a:lnTo>
                  <a:lnTo>
                    <a:pt x="107" y="26"/>
                  </a:lnTo>
                  <a:lnTo>
                    <a:pt x="119" y="38"/>
                  </a:lnTo>
                  <a:lnTo>
                    <a:pt x="128" y="46"/>
                  </a:lnTo>
                  <a:lnTo>
                    <a:pt x="136" y="49"/>
                  </a:lnTo>
                  <a:lnTo>
                    <a:pt x="128" y="55"/>
                  </a:lnTo>
                  <a:lnTo>
                    <a:pt x="117" y="51"/>
                  </a:lnTo>
                  <a:lnTo>
                    <a:pt x="119" y="59"/>
                  </a:lnTo>
                  <a:lnTo>
                    <a:pt x="122" y="63"/>
                  </a:lnTo>
                  <a:lnTo>
                    <a:pt x="122" y="72"/>
                  </a:lnTo>
                  <a:lnTo>
                    <a:pt x="111" y="72"/>
                  </a:lnTo>
                  <a:lnTo>
                    <a:pt x="109" y="80"/>
                  </a:lnTo>
                  <a:lnTo>
                    <a:pt x="109" y="86"/>
                  </a:lnTo>
                  <a:lnTo>
                    <a:pt x="96" y="82"/>
                  </a:lnTo>
                  <a:lnTo>
                    <a:pt x="82" y="80"/>
                  </a:lnTo>
                  <a:lnTo>
                    <a:pt x="69" y="80"/>
                  </a:lnTo>
                  <a:lnTo>
                    <a:pt x="49" y="76"/>
                  </a:lnTo>
                  <a:lnTo>
                    <a:pt x="30" y="74"/>
                  </a:lnTo>
                  <a:lnTo>
                    <a:pt x="17" y="78"/>
                  </a:lnTo>
                  <a:lnTo>
                    <a:pt x="5" y="84"/>
                  </a:lnTo>
                  <a:lnTo>
                    <a:pt x="3" y="82"/>
                  </a:lnTo>
                  <a:lnTo>
                    <a:pt x="3" y="80"/>
                  </a:lnTo>
                  <a:lnTo>
                    <a:pt x="3" y="78"/>
                  </a:lnTo>
                  <a:lnTo>
                    <a:pt x="1" y="74"/>
                  </a:lnTo>
                  <a:lnTo>
                    <a:pt x="1" y="72"/>
                  </a:lnTo>
                  <a:lnTo>
                    <a:pt x="1" y="71"/>
                  </a:lnTo>
                  <a:lnTo>
                    <a:pt x="0" y="69"/>
                  </a:lnTo>
                  <a:lnTo>
                    <a:pt x="0" y="67"/>
                  </a:lnTo>
                  <a:lnTo>
                    <a:pt x="1" y="65"/>
                  </a:lnTo>
                  <a:lnTo>
                    <a:pt x="1" y="63"/>
                  </a:lnTo>
                  <a:lnTo>
                    <a:pt x="3" y="61"/>
                  </a:lnTo>
                  <a:lnTo>
                    <a:pt x="5" y="59"/>
                  </a:lnTo>
                  <a:lnTo>
                    <a:pt x="5" y="55"/>
                  </a:lnTo>
                  <a:lnTo>
                    <a:pt x="7" y="53"/>
                  </a:lnTo>
                  <a:lnTo>
                    <a:pt x="7" y="49"/>
                  </a:lnTo>
                  <a:lnTo>
                    <a:pt x="9" y="48"/>
                  </a:lnTo>
                  <a:lnTo>
                    <a:pt x="11" y="42"/>
                  </a:lnTo>
                  <a:lnTo>
                    <a:pt x="11" y="38"/>
                  </a:lnTo>
                  <a:lnTo>
                    <a:pt x="13" y="36"/>
                  </a:lnTo>
                  <a:lnTo>
                    <a:pt x="15" y="36"/>
                  </a:lnTo>
                  <a:lnTo>
                    <a:pt x="17" y="34"/>
                  </a:lnTo>
                  <a:lnTo>
                    <a:pt x="19" y="34"/>
                  </a:lnTo>
                  <a:lnTo>
                    <a:pt x="21" y="34"/>
                  </a:lnTo>
                  <a:lnTo>
                    <a:pt x="23" y="34"/>
                  </a:lnTo>
                  <a:lnTo>
                    <a:pt x="25" y="34"/>
                  </a:lnTo>
                  <a:lnTo>
                    <a:pt x="25" y="32"/>
                  </a:lnTo>
                  <a:lnTo>
                    <a:pt x="25" y="32"/>
                  </a:lnTo>
                  <a:lnTo>
                    <a:pt x="25" y="30"/>
                  </a:lnTo>
                  <a:lnTo>
                    <a:pt x="26" y="30"/>
                  </a:lnTo>
                  <a:lnTo>
                    <a:pt x="26" y="28"/>
                  </a:lnTo>
                  <a:lnTo>
                    <a:pt x="26" y="28"/>
                  </a:lnTo>
                  <a:lnTo>
                    <a:pt x="28" y="28"/>
                  </a:lnTo>
                  <a:lnTo>
                    <a:pt x="28" y="26"/>
                  </a:lnTo>
                  <a:lnTo>
                    <a:pt x="28" y="23"/>
                  </a:lnTo>
                  <a:lnTo>
                    <a:pt x="28" y="21"/>
                  </a:lnTo>
                  <a:lnTo>
                    <a:pt x="30" y="19"/>
                  </a:lnTo>
                  <a:lnTo>
                    <a:pt x="30" y="19"/>
                  </a:lnTo>
                  <a:lnTo>
                    <a:pt x="32" y="19"/>
                  </a:lnTo>
                  <a:lnTo>
                    <a:pt x="32" y="19"/>
                  </a:lnTo>
                  <a:lnTo>
                    <a:pt x="34" y="19"/>
                  </a:lnTo>
                  <a:lnTo>
                    <a:pt x="36" y="19"/>
                  </a:lnTo>
                  <a:lnTo>
                    <a:pt x="36" y="17"/>
                  </a:lnTo>
                  <a:lnTo>
                    <a:pt x="38" y="17"/>
                  </a:lnTo>
                  <a:lnTo>
                    <a:pt x="38" y="17"/>
                  </a:lnTo>
                  <a:lnTo>
                    <a:pt x="38" y="15"/>
                  </a:lnTo>
                  <a:lnTo>
                    <a:pt x="40" y="15"/>
                  </a:lnTo>
                  <a:lnTo>
                    <a:pt x="40" y="13"/>
                  </a:lnTo>
                  <a:lnTo>
                    <a:pt x="40" y="13"/>
                  </a:lnTo>
                  <a:lnTo>
                    <a:pt x="40" y="11"/>
                  </a:lnTo>
                  <a:lnTo>
                    <a:pt x="40" y="11"/>
                  </a:lnTo>
                  <a:lnTo>
                    <a:pt x="59" y="0"/>
                  </a:lnTo>
                  <a:lnTo>
                    <a:pt x="57" y="1"/>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07" name="Freeform 361"/>
            <p:cNvSpPr>
              <a:spLocks/>
            </p:cNvSpPr>
            <p:nvPr/>
          </p:nvSpPr>
          <p:spPr bwMode="auto">
            <a:xfrm>
              <a:off x="3044" y="1578"/>
              <a:ext cx="56" cy="50"/>
            </a:xfrm>
            <a:custGeom>
              <a:avLst/>
              <a:gdLst>
                <a:gd name="T0" fmla="*/ 2 w 56"/>
                <a:gd name="T1" fmla="*/ 6 h 46"/>
                <a:gd name="T2" fmla="*/ 16 w 56"/>
                <a:gd name="T3" fmla="*/ 0 h 46"/>
                <a:gd name="T4" fmla="*/ 27 w 56"/>
                <a:gd name="T5" fmla="*/ 6 h 46"/>
                <a:gd name="T6" fmla="*/ 37 w 56"/>
                <a:gd name="T7" fmla="*/ 9 h 46"/>
                <a:gd name="T8" fmla="*/ 42 w 56"/>
                <a:gd name="T9" fmla="*/ 19 h 46"/>
                <a:gd name="T10" fmla="*/ 48 w 56"/>
                <a:gd name="T11" fmla="*/ 29 h 46"/>
                <a:gd name="T12" fmla="*/ 56 w 56"/>
                <a:gd name="T13" fmla="*/ 36 h 46"/>
                <a:gd name="T14" fmla="*/ 44 w 56"/>
                <a:gd name="T15" fmla="*/ 38 h 46"/>
                <a:gd name="T16" fmla="*/ 37 w 56"/>
                <a:gd name="T17" fmla="*/ 38 h 46"/>
                <a:gd name="T18" fmla="*/ 37 w 56"/>
                <a:gd name="T19" fmla="*/ 46 h 46"/>
                <a:gd name="T20" fmla="*/ 33 w 56"/>
                <a:gd name="T21" fmla="*/ 46 h 46"/>
                <a:gd name="T22" fmla="*/ 29 w 56"/>
                <a:gd name="T23" fmla="*/ 42 h 46"/>
                <a:gd name="T24" fmla="*/ 25 w 56"/>
                <a:gd name="T25" fmla="*/ 34 h 46"/>
                <a:gd name="T26" fmla="*/ 23 w 56"/>
                <a:gd name="T27" fmla="*/ 29 h 46"/>
                <a:gd name="T28" fmla="*/ 19 w 56"/>
                <a:gd name="T29" fmla="*/ 23 h 46"/>
                <a:gd name="T30" fmla="*/ 16 w 56"/>
                <a:gd name="T31" fmla="*/ 17 h 46"/>
                <a:gd name="T32" fmla="*/ 12 w 56"/>
                <a:gd name="T33" fmla="*/ 11 h 46"/>
                <a:gd name="T34" fmla="*/ 8 w 56"/>
                <a:gd name="T35" fmla="*/ 7 h 46"/>
                <a:gd name="T36" fmla="*/ 0 w 56"/>
                <a:gd name="T37" fmla="*/ 7 h 46"/>
                <a:gd name="T38" fmla="*/ 2 w 56"/>
                <a:gd name="T39" fmla="*/ 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6" h="46">
                  <a:moveTo>
                    <a:pt x="2" y="6"/>
                  </a:moveTo>
                  <a:lnTo>
                    <a:pt x="16" y="0"/>
                  </a:lnTo>
                  <a:lnTo>
                    <a:pt x="27" y="6"/>
                  </a:lnTo>
                  <a:lnTo>
                    <a:pt x="37" y="9"/>
                  </a:lnTo>
                  <a:lnTo>
                    <a:pt x="42" y="19"/>
                  </a:lnTo>
                  <a:lnTo>
                    <a:pt x="48" y="29"/>
                  </a:lnTo>
                  <a:lnTo>
                    <a:pt x="56" y="36"/>
                  </a:lnTo>
                  <a:lnTo>
                    <a:pt x="44" y="38"/>
                  </a:lnTo>
                  <a:lnTo>
                    <a:pt x="37" y="38"/>
                  </a:lnTo>
                  <a:lnTo>
                    <a:pt x="37" y="46"/>
                  </a:lnTo>
                  <a:lnTo>
                    <a:pt x="33" y="46"/>
                  </a:lnTo>
                  <a:lnTo>
                    <a:pt x="29" y="42"/>
                  </a:lnTo>
                  <a:lnTo>
                    <a:pt x="25" y="34"/>
                  </a:lnTo>
                  <a:lnTo>
                    <a:pt x="23" y="29"/>
                  </a:lnTo>
                  <a:lnTo>
                    <a:pt x="19" y="23"/>
                  </a:lnTo>
                  <a:lnTo>
                    <a:pt x="16" y="17"/>
                  </a:lnTo>
                  <a:lnTo>
                    <a:pt x="12" y="11"/>
                  </a:lnTo>
                  <a:lnTo>
                    <a:pt x="8" y="7"/>
                  </a:lnTo>
                  <a:lnTo>
                    <a:pt x="0" y="7"/>
                  </a:lnTo>
                  <a:lnTo>
                    <a:pt x="2" y="6"/>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08" name="Freeform 362"/>
            <p:cNvSpPr>
              <a:spLocks/>
            </p:cNvSpPr>
            <p:nvPr/>
          </p:nvSpPr>
          <p:spPr bwMode="auto">
            <a:xfrm>
              <a:off x="2990" y="1505"/>
              <a:ext cx="246" cy="153"/>
            </a:xfrm>
            <a:custGeom>
              <a:avLst/>
              <a:gdLst>
                <a:gd name="T0" fmla="*/ 110 w 246"/>
                <a:gd name="T1" fmla="*/ 103 h 140"/>
                <a:gd name="T2" fmla="*/ 91 w 246"/>
                <a:gd name="T3" fmla="*/ 76 h 140"/>
                <a:gd name="T4" fmla="*/ 56 w 246"/>
                <a:gd name="T5" fmla="*/ 73 h 140"/>
                <a:gd name="T6" fmla="*/ 50 w 246"/>
                <a:gd name="T7" fmla="*/ 74 h 140"/>
                <a:gd name="T8" fmla="*/ 47 w 246"/>
                <a:gd name="T9" fmla="*/ 80 h 140"/>
                <a:gd name="T10" fmla="*/ 39 w 246"/>
                <a:gd name="T11" fmla="*/ 82 h 140"/>
                <a:gd name="T12" fmla="*/ 29 w 246"/>
                <a:gd name="T13" fmla="*/ 80 h 140"/>
                <a:gd name="T14" fmla="*/ 16 w 246"/>
                <a:gd name="T15" fmla="*/ 74 h 140"/>
                <a:gd name="T16" fmla="*/ 0 w 246"/>
                <a:gd name="T17" fmla="*/ 69 h 140"/>
                <a:gd name="T18" fmla="*/ 2 w 246"/>
                <a:gd name="T19" fmla="*/ 63 h 140"/>
                <a:gd name="T20" fmla="*/ 2 w 246"/>
                <a:gd name="T21" fmla="*/ 57 h 140"/>
                <a:gd name="T22" fmla="*/ 0 w 246"/>
                <a:gd name="T23" fmla="*/ 53 h 140"/>
                <a:gd name="T24" fmla="*/ 4 w 246"/>
                <a:gd name="T25" fmla="*/ 48 h 140"/>
                <a:gd name="T26" fmla="*/ 8 w 246"/>
                <a:gd name="T27" fmla="*/ 36 h 140"/>
                <a:gd name="T28" fmla="*/ 16 w 246"/>
                <a:gd name="T29" fmla="*/ 28 h 140"/>
                <a:gd name="T30" fmla="*/ 12 w 246"/>
                <a:gd name="T31" fmla="*/ 25 h 140"/>
                <a:gd name="T32" fmla="*/ 8 w 246"/>
                <a:gd name="T33" fmla="*/ 19 h 140"/>
                <a:gd name="T34" fmla="*/ 16 w 246"/>
                <a:gd name="T35" fmla="*/ 9 h 140"/>
                <a:gd name="T36" fmla="*/ 68 w 246"/>
                <a:gd name="T37" fmla="*/ 11 h 140"/>
                <a:gd name="T38" fmla="*/ 108 w 246"/>
                <a:gd name="T39" fmla="*/ 17 h 140"/>
                <a:gd name="T40" fmla="*/ 119 w 246"/>
                <a:gd name="T41" fmla="*/ 3 h 140"/>
                <a:gd name="T42" fmla="*/ 148 w 246"/>
                <a:gd name="T43" fmla="*/ 0 h 140"/>
                <a:gd name="T44" fmla="*/ 160 w 246"/>
                <a:gd name="T45" fmla="*/ 17 h 140"/>
                <a:gd name="T46" fmla="*/ 187 w 246"/>
                <a:gd name="T47" fmla="*/ 30 h 140"/>
                <a:gd name="T48" fmla="*/ 212 w 246"/>
                <a:gd name="T49" fmla="*/ 40 h 140"/>
                <a:gd name="T50" fmla="*/ 246 w 246"/>
                <a:gd name="T51" fmla="*/ 50 h 140"/>
                <a:gd name="T52" fmla="*/ 246 w 246"/>
                <a:gd name="T53" fmla="*/ 80 h 140"/>
                <a:gd name="T54" fmla="*/ 223 w 246"/>
                <a:gd name="T55" fmla="*/ 92 h 140"/>
                <a:gd name="T56" fmla="*/ 206 w 246"/>
                <a:gd name="T57" fmla="*/ 96 h 140"/>
                <a:gd name="T58" fmla="*/ 189 w 246"/>
                <a:gd name="T59" fmla="*/ 101 h 140"/>
                <a:gd name="T60" fmla="*/ 181 w 246"/>
                <a:gd name="T61" fmla="*/ 111 h 140"/>
                <a:gd name="T62" fmla="*/ 181 w 246"/>
                <a:gd name="T63" fmla="*/ 117 h 140"/>
                <a:gd name="T64" fmla="*/ 185 w 246"/>
                <a:gd name="T65" fmla="*/ 121 h 140"/>
                <a:gd name="T66" fmla="*/ 189 w 246"/>
                <a:gd name="T67" fmla="*/ 121 h 140"/>
                <a:gd name="T68" fmla="*/ 198 w 246"/>
                <a:gd name="T69" fmla="*/ 119 h 140"/>
                <a:gd name="T70" fmla="*/ 208 w 246"/>
                <a:gd name="T71" fmla="*/ 119 h 140"/>
                <a:gd name="T72" fmla="*/ 206 w 246"/>
                <a:gd name="T73" fmla="*/ 122 h 140"/>
                <a:gd name="T74" fmla="*/ 200 w 246"/>
                <a:gd name="T75" fmla="*/ 128 h 140"/>
                <a:gd name="T76" fmla="*/ 196 w 246"/>
                <a:gd name="T77" fmla="*/ 132 h 140"/>
                <a:gd name="T78" fmla="*/ 194 w 246"/>
                <a:gd name="T79" fmla="*/ 126 h 140"/>
                <a:gd name="T80" fmla="*/ 189 w 246"/>
                <a:gd name="T81" fmla="*/ 124 h 140"/>
                <a:gd name="T82" fmla="*/ 187 w 246"/>
                <a:gd name="T83" fmla="*/ 126 h 140"/>
                <a:gd name="T84" fmla="*/ 179 w 246"/>
                <a:gd name="T85" fmla="*/ 134 h 140"/>
                <a:gd name="T86" fmla="*/ 171 w 246"/>
                <a:gd name="T87" fmla="*/ 140 h 140"/>
                <a:gd name="T88" fmla="*/ 166 w 246"/>
                <a:gd name="T89" fmla="*/ 138 h 140"/>
                <a:gd name="T90" fmla="*/ 162 w 246"/>
                <a:gd name="T91" fmla="*/ 132 h 140"/>
                <a:gd name="T92" fmla="*/ 162 w 246"/>
                <a:gd name="T93" fmla="*/ 122 h 140"/>
                <a:gd name="T94" fmla="*/ 154 w 246"/>
                <a:gd name="T95" fmla="*/ 122 h 140"/>
                <a:gd name="T96" fmla="*/ 148 w 246"/>
                <a:gd name="T97" fmla="*/ 119 h 140"/>
                <a:gd name="T98" fmla="*/ 150 w 246"/>
                <a:gd name="T99" fmla="*/ 117 h 140"/>
                <a:gd name="T100" fmla="*/ 162 w 246"/>
                <a:gd name="T101" fmla="*/ 113 h 140"/>
                <a:gd name="T102" fmla="*/ 171 w 246"/>
                <a:gd name="T103" fmla="*/ 113 h 140"/>
                <a:gd name="T104" fmla="*/ 141 w 246"/>
                <a:gd name="T105" fmla="*/ 109 h 140"/>
                <a:gd name="T106" fmla="*/ 131 w 246"/>
                <a:gd name="T107" fmla="*/ 103 h 140"/>
                <a:gd name="T108" fmla="*/ 119 w 246"/>
                <a:gd name="T109" fmla="*/ 99 h 140"/>
                <a:gd name="T110" fmla="*/ 116 w 246"/>
                <a:gd name="T111" fmla="*/ 105 h 140"/>
                <a:gd name="T112" fmla="*/ 110 w 246"/>
                <a:gd name="T113" fmla="*/ 113 h 140"/>
                <a:gd name="T114" fmla="*/ 104 w 246"/>
                <a:gd name="T115" fmla="*/ 121 h 140"/>
                <a:gd name="T116" fmla="*/ 96 w 246"/>
                <a:gd name="T117" fmla="*/ 121 h 140"/>
                <a:gd name="T118" fmla="*/ 91 w 246"/>
                <a:gd name="T119" fmla="*/ 117 h 140"/>
                <a:gd name="T120" fmla="*/ 91 w 246"/>
                <a:gd name="T121" fmla="*/ 105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46" h="140">
                  <a:moveTo>
                    <a:pt x="91" y="105"/>
                  </a:moveTo>
                  <a:lnTo>
                    <a:pt x="98" y="105"/>
                  </a:lnTo>
                  <a:lnTo>
                    <a:pt x="110" y="103"/>
                  </a:lnTo>
                  <a:lnTo>
                    <a:pt x="102" y="96"/>
                  </a:lnTo>
                  <a:lnTo>
                    <a:pt x="96" y="86"/>
                  </a:lnTo>
                  <a:lnTo>
                    <a:pt x="91" y="76"/>
                  </a:lnTo>
                  <a:lnTo>
                    <a:pt x="81" y="73"/>
                  </a:lnTo>
                  <a:lnTo>
                    <a:pt x="70" y="67"/>
                  </a:lnTo>
                  <a:lnTo>
                    <a:pt x="56" y="73"/>
                  </a:lnTo>
                  <a:lnTo>
                    <a:pt x="54" y="74"/>
                  </a:lnTo>
                  <a:lnTo>
                    <a:pt x="52" y="74"/>
                  </a:lnTo>
                  <a:lnTo>
                    <a:pt x="50" y="74"/>
                  </a:lnTo>
                  <a:lnTo>
                    <a:pt x="50" y="76"/>
                  </a:lnTo>
                  <a:lnTo>
                    <a:pt x="48" y="78"/>
                  </a:lnTo>
                  <a:lnTo>
                    <a:pt x="47" y="80"/>
                  </a:lnTo>
                  <a:lnTo>
                    <a:pt x="45" y="80"/>
                  </a:lnTo>
                  <a:lnTo>
                    <a:pt x="43" y="82"/>
                  </a:lnTo>
                  <a:lnTo>
                    <a:pt x="39" y="82"/>
                  </a:lnTo>
                  <a:lnTo>
                    <a:pt x="35" y="82"/>
                  </a:lnTo>
                  <a:lnTo>
                    <a:pt x="33" y="80"/>
                  </a:lnTo>
                  <a:lnTo>
                    <a:pt x="29" y="80"/>
                  </a:lnTo>
                  <a:lnTo>
                    <a:pt x="25" y="78"/>
                  </a:lnTo>
                  <a:lnTo>
                    <a:pt x="22" y="76"/>
                  </a:lnTo>
                  <a:lnTo>
                    <a:pt x="16" y="74"/>
                  </a:lnTo>
                  <a:lnTo>
                    <a:pt x="12" y="74"/>
                  </a:lnTo>
                  <a:lnTo>
                    <a:pt x="6" y="74"/>
                  </a:lnTo>
                  <a:lnTo>
                    <a:pt x="0" y="69"/>
                  </a:lnTo>
                  <a:lnTo>
                    <a:pt x="0" y="67"/>
                  </a:lnTo>
                  <a:lnTo>
                    <a:pt x="0" y="65"/>
                  </a:lnTo>
                  <a:lnTo>
                    <a:pt x="2" y="63"/>
                  </a:lnTo>
                  <a:lnTo>
                    <a:pt x="2" y="61"/>
                  </a:lnTo>
                  <a:lnTo>
                    <a:pt x="2" y="59"/>
                  </a:lnTo>
                  <a:lnTo>
                    <a:pt x="2" y="57"/>
                  </a:lnTo>
                  <a:lnTo>
                    <a:pt x="2" y="55"/>
                  </a:lnTo>
                  <a:lnTo>
                    <a:pt x="2" y="53"/>
                  </a:lnTo>
                  <a:lnTo>
                    <a:pt x="0" y="53"/>
                  </a:lnTo>
                  <a:lnTo>
                    <a:pt x="2" y="55"/>
                  </a:lnTo>
                  <a:lnTo>
                    <a:pt x="2" y="51"/>
                  </a:lnTo>
                  <a:lnTo>
                    <a:pt x="4" y="48"/>
                  </a:lnTo>
                  <a:lnTo>
                    <a:pt x="4" y="44"/>
                  </a:lnTo>
                  <a:lnTo>
                    <a:pt x="6" y="40"/>
                  </a:lnTo>
                  <a:lnTo>
                    <a:pt x="8" y="36"/>
                  </a:lnTo>
                  <a:lnTo>
                    <a:pt x="12" y="34"/>
                  </a:lnTo>
                  <a:lnTo>
                    <a:pt x="14" y="30"/>
                  </a:lnTo>
                  <a:lnTo>
                    <a:pt x="16" y="28"/>
                  </a:lnTo>
                  <a:lnTo>
                    <a:pt x="16" y="28"/>
                  </a:lnTo>
                  <a:lnTo>
                    <a:pt x="14" y="27"/>
                  </a:lnTo>
                  <a:lnTo>
                    <a:pt x="12" y="25"/>
                  </a:lnTo>
                  <a:lnTo>
                    <a:pt x="12" y="23"/>
                  </a:lnTo>
                  <a:lnTo>
                    <a:pt x="10" y="21"/>
                  </a:lnTo>
                  <a:lnTo>
                    <a:pt x="8" y="19"/>
                  </a:lnTo>
                  <a:lnTo>
                    <a:pt x="8" y="17"/>
                  </a:lnTo>
                  <a:lnTo>
                    <a:pt x="6" y="15"/>
                  </a:lnTo>
                  <a:lnTo>
                    <a:pt x="16" y="9"/>
                  </a:lnTo>
                  <a:lnTo>
                    <a:pt x="29" y="5"/>
                  </a:lnTo>
                  <a:lnTo>
                    <a:pt x="48" y="7"/>
                  </a:lnTo>
                  <a:lnTo>
                    <a:pt x="68" y="11"/>
                  </a:lnTo>
                  <a:lnTo>
                    <a:pt x="81" y="11"/>
                  </a:lnTo>
                  <a:lnTo>
                    <a:pt x="95" y="13"/>
                  </a:lnTo>
                  <a:lnTo>
                    <a:pt x="108" y="17"/>
                  </a:lnTo>
                  <a:lnTo>
                    <a:pt x="108" y="11"/>
                  </a:lnTo>
                  <a:lnTo>
                    <a:pt x="110" y="3"/>
                  </a:lnTo>
                  <a:lnTo>
                    <a:pt x="119" y="3"/>
                  </a:lnTo>
                  <a:lnTo>
                    <a:pt x="129" y="3"/>
                  </a:lnTo>
                  <a:lnTo>
                    <a:pt x="135" y="0"/>
                  </a:lnTo>
                  <a:lnTo>
                    <a:pt x="148" y="0"/>
                  </a:lnTo>
                  <a:lnTo>
                    <a:pt x="156" y="3"/>
                  </a:lnTo>
                  <a:lnTo>
                    <a:pt x="162" y="9"/>
                  </a:lnTo>
                  <a:lnTo>
                    <a:pt x="160" y="17"/>
                  </a:lnTo>
                  <a:lnTo>
                    <a:pt x="173" y="19"/>
                  </a:lnTo>
                  <a:lnTo>
                    <a:pt x="179" y="32"/>
                  </a:lnTo>
                  <a:lnTo>
                    <a:pt x="187" y="30"/>
                  </a:lnTo>
                  <a:lnTo>
                    <a:pt x="192" y="36"/>
                  </a:lnTo>
                  <a:lnTo>
                    <a:pt x="202" y="34"/>
                  </a:lnTo>
                  <a:lnTo>
                    <a:pt x="212" y="40"/>
                  </a:lnTo>
                  <a:lnTo>
                    <a:pt x="223" y="40"/>
                  </a:lnTo>
                  <a:lnTo>
                    <a:pt x="237" y="46"/>
                  </a:lnTo>
                  <a:lnTo>
                    <a:pt x="246" y="50"/>
                  </a:lnTo>
                  <a:lnTo>
                    <a:pt x="244" y="61"/>
                  </a:lnTo>
                  <a:lnTo>
                    <a:pt x="244" y="71"/>
                  </a:lnTo>
                  <a:lnTo>
                    <a:pt x="246" y="80"/>
                  </a:lnTo>
                  <a:lnTo>
                    <a:pt x="238" y="80"/>
                  </a:lnTo>
                  <a:lnTo>
                    <a:pt x="225" y="82"/>
                  </a:lnTo>
                  <a:lnTo>
                    <a:pt x="223" y="92"/>
                  </a:lnTo>
                  <a:lnTo>
                    <a:pt x="217" y="94"/>
                  </a:lnTo>
                  <a:lnTo>
                    <a:pt x="212" y="94"/>
                  </a:lnTo>
                  <a:lnTo>
                    <a:pt x="206" y="96"/>
                  </a:lnTo>
                  <a:lnTo>
                    <a:pt x="200" y="98"/>
                  </a:lnTo>
                  <a:lnTo>
                    <a:pt x="194" y="99"/>
                  </a:lnTo>
                  <a:lnTo>
                    <a:pt x="189" y="101"/>
                  </a:lnTo>
                  <a:lnTo>
                    <a:pt x="185" y="103"/>
                  </a:lnTo>
                  <a:lnTo>
                    <a:pt x="181" y="107"/>
                  </a:lnTo>
                  <a:lnTo>
                    <a:pt x="181" y="111"/>
                  </a:lnTo>
                  <a:lnTo>
                    <a:pt x="181" y="113"/>
                  </a:lnTo>
                  <a:lnTo>
                    <a:pt x="181" y="115"/>
                  </a:lnTo>
                  <a:lnTo>
                    <a:pt x="181" y="117"/>
                  </a:lnTo>
                  <a:lnTo>
                    <a:pt x="183" y="117"/>
                  </a:lnTo>
                  <a:lnTo>
                    <a:pt x="183" y="119"/>
                  </a:lnTo>
                  <a:lnTo>
                    <a:pt x="185" y="121"/>
                  </a:lnTo>
                  <a:lnTo>
                    <a:pt x="185" y="121"/>
                  </a:lnTo>
                  <a:lnTo>
                    <a:pt x="187" y="121"/>
                  </a:lnTo>
                  <a:lnTo>
                    <a:pt x="189" y="121"/>
                  </a:lnTo>
                  <a:lnTo>
                    <a:pt x="192" y="121"/>
                  </a:lnTo>
                  <a:lnTo>
                    <a:pt x="196" y="121"/>
                  </a:lnTo>
                  <a:lnTo>
                    <a:pt x="198" y="119"/>
                  </a:lnTo>
                  <a:lnTo>
                    <a:pt x="202" y="119"/>
                  </a:lnTo>
                  <a:lnTo>
                    <a:pt x="204" y="119"/>
                  </a:lnTo>
                  <a:lnTo>
                    <a:pt x="208" y="119"/>
                  </a:lnTo>
                  <a:lnTo>
                    <a:pt x="210" y="119"/>
                  </a:lnTo>
                  <a:lnTo>
                    <a:pt x="208" y="121"/>
                  </a:lnTo>
                  <a:lnTo>
                    <a:pt x="206" y="122"/>
                  </a:lnTo>
                  <a:lnTo>
                    <a:pt x="204" y="122"/>
                  </a:lnTo>
                  <a:lnTo>
                    <a:pt x="202" y="124"/>
                  </a:lnTo>
                  <a:lnTo>
                    <a:pt x="200" y="128"/>
                  </a:lnTo>
                  <a:lnTo>
                    <a:pt x="198" y="130"/>
                  </a:lnTo>
                  <a:lnTo>
                    <a:pt x="198" y="132"/>
                  </a:lnTo>
                  <a:lnTo>
                    <a:pt x="196" y="132"/>
                  </a:lnTo>
                  <a:lnTo>
                    <a:pt x="196" y="130"/>
                  </a:lnTo>
                  <a:lnTo>
                    <a:pt x="194" y="128"/>
                  </a:lnTo>
                  <a:lnTo>
                    <a:pt x="194" y="126"/>
                  </a:lnTo>
                  <a:lnTo>
                    <a:pt x="192" y="126"/>
                  </a:lnTo>
                  <a:lnTo>
                    <a:pt x="190" y="124"/>
                  </a:lnTo>
                  <a:lnTo>
                    <a:pt x="189" y="124"/>
                  </a:lnTo>
                  <a:lnTo>
                    <a:pt x="189" y="124"/>
                  </a:lnTo>
                  <a:lnTo>
                    <a:pt x="187" y="122"/>
                  </a:lnTo>
                  <a:lnTo>
                    <a:pt x="187" y="126"/>
                  </a:lnTo>
                  <a:lnTo>
                    <a:pt x="185" y="128"/>
                  </a:lnTo>
                  <a:lnTo>
                    <a:pt x="183" y="130"/>
                  </a:lnTo>
                  <a:lnTo>
                    <a:pt x="179" y="134"/>
                  </a:lnTo>
                  <a:lnTo>
                    <a:pt x="177" y="136"/>
                  </a:lnTo>
                  <a:lnTo>
                    <a:pt x="173" y="138"/>
                  </a:lnTo>
                  <a:lnTo>
                    <a:pt x="171" y="140"/>
                  </a:lnTo>
                  <a:lnTo>
                    <a:pt x="171" y="140"/>
                  </a:lnTo>
                  <a:lnTo>
                    <a:pt x="167" y="140"/>
                  </a:lnTo>
                  <a:lnTo>
                    <a:pt x="166" y="138"/>
                  </a:lnTo>
                  <a:lnTo>
                    <a:pt x="164" y="136"/>
                  </a:lnTo>
                  <a:lnTo>
                    <a:pt x="162" y="134"/>
                  </a:lnTo>
                  <a:lnTo>
                    <a:pt x="162" y="132"/>
                  </a:lnTo>
                  <a:lnTo>
                    <a:pt x="162" y="128"/>
                  </a:lnTo>
                  <a:lnTo>
                    <a:pt x="162" y="126"/>
                  </a:lnTo>
                  <a:lnTo>
                    <a:pt x="162" y="122"/>
                  </a:lnTo>
                  <a:lnTo>
                    <a:pt x="158" y="122"/>
                  </a:lnTo>
                  <a:lnTo>
                    <a:pt x="156" y="122"/>
                  </a:lnTo>
                  <a:lnTo>
                    <a:pt x="154" y="122"/>
                  </a:lnTo>
                  <a:lnTo>
                    <a:pt x="152" y="121"/>
                  </a:lnTo>
                  <a:lnTo>
                    <a:pt x="150" y="121"/>
                  </a:lnTo>
                  <a:lnTo>
                    <a:pt x="148" y="119"/>
                  </a:lnTo>
                  <a:lnTo>
                    <a:pt x="146" y="119"/>
                  </a:lnTo>
                  <a:lnTo>
                    <a:pt x="144" y="117"/>
                  </a:lnTo>
                  <a:lnTo>
                    <a:pt x="150" y="117"/>
                  </a:lnTo>
                  <a:lnTo>
                    <a:pt x="154" y="115"/>
                  </a:lnTo>
                  <a:lnTo>
                    <a:pt x="158" y="115"/>
                  </a:lnTo>
                  <a:lnTo>
                    <a:pt x="162" y="113"/>
                  </a:lnTo>
                  <a:lnTo>
                    <a:pt x="164" y="113"/>
                  </a:lnTo>
                  <a:lnTo>
                    <a:pt x="167" y="113"/>
                  </a:lnTo>
                  <a:lnTo>
                    <a:pt x="171" y="113"/>
                  </a:lnTo>
                  <a:lnTo>
                    <a:pt x="175" y="111"/>
                  </a:lnTo>
                  <a:lnTo>
                    <a:pt x="142" y="111"/>
                  </a:lnTo>
                  <a:lnTo>
                    <a:pt x="141" y="109"/>
                  </a:lnTo>
                  <a:lnTo>
                    <a:pt x="139" y="107"/>
                  </a:lnTo>
                  <a:lnTo>
                    <a:pt x="135" y="105"/>
                  </a:lnTo>
                  <a:lnTo>
                    <a:pt x="131" y="103"/>
                  </a:lnTo>
                  <a:lnTo>
                    <a:pt x="127" y="101"/>
                  </a:lnTo>
                  <a:lnTo>
                    <a:pt x="123" y="101"/>
                  </a:lnTo>
                  <a:lnTo>
                    <a:pt x="119" y="99"/>
                  </a:lnTo>
                  <a:lnTo>
                    <a:pt x="118" y="99"/>
                  </a:lnTo>
                  <a:lnTo>
                    <a:pt x="116" y="103"/>
                  </a:lnTo>
                  <a:lnTo>
                    <a:pt x="116" y="105"/>
                  </a:lnTo>
                  <a:lnTo>
                    <a:pt x="114" y="109"/>
                  </a:lnTo>
                  <a:lnTo>
                    <a:pt x="112" y="111"/>
                  </a:lnTo>
                  <a:lnTo>
                    <a:pt x="110" y="113"/>
                  </a:lnTo>
                  <a:lnTo>
                    <a:pt x="108" y="117"/>
                  </a:lnTo>
                  <a:lnTo>
                    <a:pt x="106" y="119"/>
                  </a:lnTo>
                  <a:lnTo>
                    <a:pt x="104" y="121"/>
                  </a:lnTo>
                  <a:lnTo>
                    <a:pt x="102" y="121"/>
                  </a:lnTo>
                  <a:lnTo>
                    <a:pt x="98" y="121"/>
                  </a:lnTo>
                  <a:lnTo>
                    <a:pt x="96" y="121"/>
                  </a:lnTo>
                  <a:lnTo>
                    <a:pt x="95" y="119"/>
                  </a:lnTo>
                  <a:lnTo>
                    <a:pt x="93" y="119"/>
                  </a:lnTo>
                  <a:lnTo>
                    <a:pt x="91" y="117"/>
                  </a:lnTo>
                  <a:lnTo>
                    <a:pt x="89" y="115"/>
                  </a:lnTo>
                  <a:lnTo>
                    <a:pt x="87" y="113"/>
                  </a:lnTo>
                  <a:lnTo>
                    <a:pt x="91" y="105"/>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09" name="Freeform 363"/>
            <p:cNvSpPr>
              <a:spLocks/>
            </p:cNvSpPr>
            <p:nvPr/>
          </p:nvSpPr>
          <p:spPr bwMode="auto">
            <a:xfrm>
              <a:off x="3255" y="1674"/>
              <a:ext cx="102" cy="50"/>
            </a:xfrm>
            <a:custGeom>
              <a:avLst/>
              <a:gdLst>
                <a:gd name="T0" fmla="*/ 96 w 102"/>
                <a:gd name="T1" fmla="*/ 27 h 46"/>
                <a:gd name="T2" fmla="*/ 102 w 102"/>
                <a:gd name="T3" fmla="*/ 46 h 46"/>
                <a:gd name="T4" fmla="*/ 92 w 102"/>
                <a:gd name="T5" fmla="*/ 42 h 46"/>
                <a:gd name="T6" fmla="*/ 87 w 102"/>
                <a:gd name="T7" fmla="*/ 39 h 46"/>
                <a:gd name="T8" fmla="*/ 77 w 102"/>
                <a:gd name="T9" fmla="*/ 42 h 46"/>
                <a:gd name="T10" fmla="*/ 67 w 102"/>
                <a:gd name="T11" fmla="*/ 42 h 46"/>
                <a:gd name="T12" fmla="*/ 67 w 102"/>
                <a:gd name="T13" fmla="*/ 42 h 46"/>
                <a:gd name="T14" fmla="*/ 67 w 102"/>
                <a:gd name="T15" fmla="*/ 42 h 46"/>
                <a:gd name="T16" fmla="*/ 67 w 102"/>
                <a:gd name="T17" fmla="*/ 40 h 46"/>
                <a:gd name="T18" fmla="*/ 67 w 102"/>
                <a:gd name="T19" fmla="*/ 40 h 46"/>
                <a:gd name="T20" fmla="*/ 66 w 102"/>
                <a:gd name="T21" fmla="*/ 40 h 46"/>
                <a:gd name="T22" fmla="*/ 66 w 102"/>
                <a:gd name="T23" fmla="*/ 40 h 46"/>
                <a:gd name="T24" fmla="*/ 66 w 102"/>
                <a:gd name="T25" fmla="*/ 40 h 46"/>
                <a:gd name="T26" fmla="*/ 66 w 102"/>
                <a:gd name="T27" fmla="*/ 40 h 46"/>
                <a:gd name="T28" fmla="*/ 62 w 102"/>
                <a:gd name="T29" fmla="*/ 39 h 46"/>
                <a:gd name="T30" fmla="*/ 58 w 102"/>
                <a:gd name="T31" fmla="*/ 37 h 46"/>
                <a:gd name="T32" fmla="*/ 54 w 102"/>
                <a:gd name="T33" fmla="*/ 35 h 46"/>
                <a:gd name="T34" fmla="*/ 48 w 102"/>
                <a:gd name="T35" fmla="*/ 35 h 46"/>
                <a:gd name="T36" fmla="*/ 43 w 102"/>
                <a:gd name="T37" fmla="*/ 35 h 46"/>
                <a:gd name="T38" fmla="*/ 37 w 102"/>
                <a:gd name="T39" fmla="*/ 35 h 46"/>
                <a:gd name="T40" fmla="*/ 31 w 102"/>
                <a:gd name="T41" fmla="*/ 33 h 46"/>
                <a:gd name="T42" fmla="*/ 25 w 102"/>
                <a:gd name="T43" fmla="*/ 33 h 46"/>
                <a:gd name="T44" fmla="*/ 25 w 102"/>
                <a:gd name="T45" fmla="*/ 27 h 46"/>
                <a:gd name="T46" fmla="*/ 23 w 102"/>
                <a:gd name="T47" fmla="*/ 21 h 46"/>
                <a:gd name="T48" fmla="*/ 19 w 102"/>
                <a:gd name="T49" fmla="*/ 15 h 46"/>
                <a:gd name="T50" fmla="*/ 18 w 102"/>
                <a:gd name="T51" fmla="*/ 12 h 46"/>
                <a:gd name="T52" fmla="*/ 14 w 102"/>
                <a:gd name="T53" fmla="*/ 8 h 46"/>
                <a:gd name="T54" fmla="*/ 10 w 102"/>
                <a:gd name="T55" fmla="*/ 4 h 46"/>
                <a:gd name="T56" fmla="*/ 4 w 102"/>
                <a:gd name="T57" fmla="*/ 2 h 46"/>
                <a:gd name="T58" fmla="*/ 0 w 102"/>
                <a:gd name="T59" fmla="*/ 0 h 46"/>
                <a:gd name="T60" fmla="*/ 4 w 102"/>
                <a:gd name="T61" fmla="*/ 2 h 46"/>
                <a:gd name="T62" fmla="*/ 18 w 102"/>
                <a:gd name="T63" fmla="*/ 6 h 46"/>
                <a:gd name="T64" fmla="*/ 31 w 102"/>
                <a:gd name="T65" fmla="*/ 10 h 46"/>
                <a:gd name="T66" fmla="*/ 39 w 102"/>
                <a:gd name="T67" fmla="*/ 6 h 46"/>
                <a:gd name="T68" fmla="*/ 50 w 102"/>
                <a:gd name="T69" fmla="*/ 12 h 46"/>
                <a:gd name="T70" fmla="*/ 62 w 102"/>
                <a:gd name="T71" fmla="*/ 17 h 46"/>
                <a:gd name="T72" fmla="*/ 71 w 102"/>
                <a:gd name="T73" fmla="*/ 14 h 46"/>
                <a:gd name="T74" fmla="*/ 83 w 102"/>
                <a:gd name="T75" fmla="*/ 17 h 46"/>
                <a:gd name="T76" fmla="*/ 90 w 102"/>
                <a:gd name="T77" fmla="*/ 25 h 46"/>
                <a:gd name="T78" fmla="*/ 96 w 102"/>
                <a:gd name="T79" fmla="*/ 27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2" h="46">
                  <a:moveTo>
                    <a:pt x="96" y="27"/>
                  </a:moveTo>
                  <a:lnTo>
                    <a:pt x="102" y="46"/>
                  </a:lnTo>
                  <a:lnTo>
                    <a:pt x="92" y="42"/>
                  </a:lnTo>
                  <a:lnTo>
                    <a:pt x="87" y="39"/>
                  </a:lnTo>
                  <a:lnTo>
                    <a:pt x="77" y="42"/>
                  </a:lnTo>
                  <a:lnTo>
                    <a:pt x="67" y="42"/>
                  </a:lnTo>
                  <a:lnTo>
                    <a:pt x="67" y="42"/>
                  </a:lnTo>
                  <a:lnTo>
                    <a:pt x="67" y="42"/>
                  </a:lnTo>
                  <a:lnTo>
                    <a:pt x="67" y="40"/>
                  </a:lnTo>
                  <a:lnTo>
                    <a:pt x="67" y="40"/>
                  </a:lnTo>
                  <a:lnTo>
                    <a:pt x="66" y="40"/>
                  </a:lnTo>
                  <a:lnTo>
                    <a:pt x="66" y="40"/>
                  </a:lnTo>
                  <a:lnTo>
                    <a:pt x="66" y="40"/>
                  </a:lnTo>
                  <a:lnTo>
                    <a:pt x="66" y="40"/>
                  </a:lnTo>
                  <a:lnTo>
                    <a:pt x="62" y="39"/>
                  </a:lnTo>
                  <a:lnTo>
                    <a:pt x="58" y="37"/>
                  </a:lnTo>
                  <a:lnTo>
                    <a:pt x="54" y="35"/>
                  </a:lnTo>
                  <a:lnTo>
                    <a:pt x="48" y="35"/>
                  </a:lnTo>
                  <a:lnTo>
                    <a:pt x="43" y="35"/>
                  </a:lnTo>
                  <a:lnTo>
                    <a:pt x="37" y="35"/>
                  </a:lnTo>
                  <a:lnTo>
                    <a:pt x="31" y="33"/>
                  </a:lnTo>
                  <a:lnTo>
                    <a:pt x="25" y="33"/>
                  </a:lnTo>
                  <a:lnTo>
                    <a:pt x="25" y="27"/>
                  </a:lnTo>
                  <a:lnTo>
                    <a:pt x="23" y="21"/>
                  </a:lnTo>
                  <a:lnTo>
                    <a:pt x="19" y="15"/>
                  </a:lnTo>
                  <a:lnTo>
                    <a:pt x="18" y="12"/>
                  </a:lnTo>
                  <a:lnTo>
                    <a:pt x="14" y="8"/>
                  </a:lnTo>
                  <a:lnTo>
                    <a:pt x="10" y="4"/>
                  </a:lnTo>
                  <a:lnTo>
                    <a:pt x="4" y="2"/>
                  </a:lnTo>
                  <a:lnTo>
                    <a:pt x="0" y="0"/>
                  </a:lnTo>
                  <a:lnTo>
                    <a:pt x="4" y="2"/>
                  </a:lnTo>
                  <a:lnTo>
                    <a:pt x="18" y="6"/>
                  </a:lnTo>
                  <a:lnTo>
                    <a:pt x="31" y="10"/>
                  </a:lnTo>
                  <a:lnTo>
                    <a:pt x="39" y="6"/>
                  </a:lnTo>
                  <a:lnTo>
                    <a:pt x="50" y="12"/>
                  </a:lnTo>
                  <a:lnTo>
                    <a:pt x="62" y="17"/>
                  </a:lnTo>
                  <a:lnTo>
                    <a:pt x="71" y="14"/>
                  </a:lnTo>
                  <a:lnTo>
                    <a:pt x="83" y="17"/>
                  </a:lnTo>
                  <a:lnTo>
                    <a:pt x="90" y="25"/>
                  </a:lnTo>
                  <a:lnTo>
                    <a:pt x="96" y="27"/>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10" name="Freeform 364"/>
            <p:cNvSpPr>
              <a:spLocks/>
            </p:cNvSpPr>
            <p:nvPr/>
          </p:nvSpPr>
          <p:spPr bwMode="auto">
            <a:xfrm>
              <a:off x="3336" y="1701"/>
              <a:ext cx="79" cy="68"/>
            </a:xfrm>
            <a:custGeom>
              <a:avLst/>
              <a:gdLst>
                <a:gd name="T0" fmla="*/ 9 w 79"/>
                <a:gd name="T1" fmla="*/ 27 h 62"/>
                <a:gd name="T2" fmla="*/ 15 w 79"/>
                <a:gd name="T3" fmla="*/ 42 h 62"/>
                <a:gd name="T4" fmla="*/ 17 w 79"/>
                <a:gd name="T5" fmla="*/ 54 h 62"/>
                <a:gd name="T6" fmla="*/ 23 w 79"/>
                <a:gd name="T7" fmla="*/ 56 h 62"/>
                <a:gd name="T8" fmla="*/ 29 w 79"/>
                <a:gd name="T9" fmla="*/ 58 h 62"/>
                <a:gd name="T10" fmla="*/ 34 w 79"/>
                <a:gd name="T11" fmla="*/ 60 h 62"/>
                <a:gd name="T12" fmla="*/ 38 w 79"/>
                <a:gd name="T13" fmla="*/ 62 h 62"/>
                <a:gd name="T14" fmla="*/ 42 w 79"/>
                <a:gd name="T15" fmla="*/ 58 h 62"/>
                <a:gd name="T16" fmla="*/ 44 w 79"/>
                <a:gd name="T17" fmla="*/ 52 h 62"/>
                <a:gd name="T18" fmla="*/ 48 w 79"/>
                <a:gd name="T19" fmla="*/ 44 h 62"/>
                <a:gd name="T20" fmla="*/ 52 w 79"/>
                <a:gd name="T21" fmla="*/ 40 h 62"/>
                <a:gd name="T22" fmla="*/ 61 w 79"/>
                <a:gd name="T23" fmla="*/ 42 h 62"/>
                <a:gd name="T24" fmla="*/ 65 w 79"/>
                <a:gd name="T25" fmla="*/ 44 h 62"/>
                <a:gd name="T26" fmla="*/ 65 w 79"/>
                <a:gd name="T27" fmla="*/ 48 h 62"/>
                <a:gd name="T28" fmla="*/ 65 w 79"/>
                <a:gd name="T29" fmla="*/ 48 h 62"/>
                <a:gd name="T30" fmla="*/ 65 w 79"/>
                <a:gd name="T31" fmla="*/ 46 h 62"/>
                <a:gd name="T32" fmla="*/ 67 w 79"/>
                <a:gd name="T33" fmla="*/ 42 h 62"/>
                <a:gd name="T34" fmla="*/ 67 w 79"/>
                <a:gd name="T35" fmla="*/ 38 h 62"/>
                <a:gd name="T36" fmla="*/ 69 w 79"/>
                <a:gd name="T37" fmla="*/ 35 h 62"/>
                <a:gd name="T38" fmla="*/ 71 w 79"/>
                <a:gd name="T39" fmla="*/ 35 h 62"/>
                <a:gd name="T40" fmla="*/ 75 w 79"/>
                <a:gd name="T41" fmla="*/ 33 h 62"/>
                <a:gd name="T42" fmla="*/ 77 w 79"/>
                <a:gd name="T43" fmla="*/ 31 h 62"/>
                <a:gd name="T44" fmla="*/ 79 w 79"/>
                <a:gd name="T45" fmla="*/ 29 h 62"/>
                <a:gd name="T46" fmla="*/ 71 w 79"/>
                <a:gd name="T47" fmla="*/ 21 h 62"/>
                <a:gd name="T48" fmla="*/ 65 w 79"/>
                <a:gd name="T49" fmla="*/ 17 h 62"/>
                <a:gd name="T50" fmla="*/ 57 w 79"/>
                <a:gd name="T51" fmla="*/ 14 h 62"/>
                <a:gd name="T52" fmla="*/ 50 w 79"/>
                <a:gd name="T53" fmla="*/ 10 h 62"/>
                <a:gd name="T54" fmla="*/ 40 w 79"/>
                <a:gd name="T55" fmla="*/ 19 h 62"/>
                <a:gd name="T56" fmla="*/ 21 w 79"/>
                <a:gd name="T57" fmla="*/ 6 h 62"/>
                <a:gd name="T58" fmla="*/ 15 w 79"/>
                <a:gd name="T59" fmla="*/ 2 h 62"/>
                <a:gd name="T60" fmla="*/ 11 w 79"/>
                <a:gd name="T61" fmla="*/ 17 h 62"/>
                <a:gd name="T62" fmla="*/ 0 w 79"/>
                <a:gd name="T63" fmla="*/ 15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9" h="62">
                  <a:moveTo>
                    <a:pt x="0" y="15"/>
                  </a:moveTo>
                  <a:lnTo>
                    <a:pt x="9" y="27"/>
                  </a:lnTo>
                  <a:lnTo>
                    <a:pt x="11" y="37"/>
                  </a:lnTo>
                  <a:lnTo>
                    <a:pt x="15" y="42"/>
                  </a:lnTo>
                  <a:lnTo>
                    <a:pt x="17" y="52"/>
                  </a:lnTo>
                  <a:lnTo>
                    <a:pt x="17" y="54"/>
                  </a:lnTo>
                  <a:lnTo>
                    <a:pt x="21" y="54"/>
                  </a:lnTo>
                  <a:lnTo>
                    <a:pt x="23" y="56"/>
                  </a:lnTo>
                  <a:lnTo>
                    <a:pt x="27" y="58"/>
                  </a:lnTo>
                  <a:lnTo>
                    <a:pt x="29" y="58"/>
                  </a:lnTo>
                  <a:lnTo>
                    <a:pt x="31" y="60"/>
                  </a:lnTo>
                  <a:lnTo>
                    <a:pt x="34" y="60"/>
                  </a:lnTo>
                  <a:lnTo>
                    <a:pt x="36" y="62"/>
                  </a:lnTo>
                  <a:lnTo>
                    <a:pt x="38" y="62"/>
                  </a:lnTo>
                  <a:lnTo>
                    <a:pt x="40" y="60"/>
                  </a:lnTo>
                  <a:lnTo>
                    <a:pt x="42" y="58"/>
                  </a:lnTo>
                  <a:lnTo>
                    <a:pt x="44" y="54"/>
                  </a:lnTo>
                  <a:lnTo>
                    <a:pt x="44" y="52"/>
                  </a:lnTo>
                  <a:lnTo>
                    <a:pt x="46" y="48"/>
                  </a:lnTo>
                  <a:lnTo>
                    <a:pt x="48" y="44"/>
                  </a:lnTo>
                  <a:lnTo>
                    <a:pt x="50" y="42"/>
                  </a:lnTo>
                  <a:lnTo>
                    <a:pt x="52" y="40"/>
                  </a:lnTo>
                  <a:lnTo>
                    <a:pt x="57" y="40"/>
                  </a:lnTo>
                  <a:lnTo>
                    <a:pt x="61" y="42"/>
                  </a:lnTo>
                  <a:lnTo>
                    <a:pt x="63" y="44"/>
                  </a:lnTo>
                  <a:lnTo>
                    <a:pt x="65" y="44"/>
                  </a:lnTo>
                  <a:lnTo>
                    <a:pt x="65" y="46"/>
                  </a:lnTo>
                  <a:lnTo>
                    <a:pt x="65" y="48"/>
                  </a:lnTo>
                  <a:lnTo>
                    <a:pt x="65" y="50"/>
                  </a:lnTo>
                  <a:lnTo>
                    <a:pt x="65" y="48"/>
                  </a:lnTo>
                  <a:lnTo>
                    <a:pt x="65" y="48"/>
                  </a:lnTo>
                  <a:lnTo>
                    <a:pt x="65" y="46"/>
                  </a:lnTo>
                  <a:lnTo>
                    <a:pt x="65" y="44"/>
                  </a:lnTo>
                  <a:lnTo>
                    <a:pt x="67" y="42"/>
                  </a:lnTo>
                  <a:lnTo>
                    <a:pt x="67" y="40"/>
                  </a:lnTo>
                  <a:lnTo>
                    <a:pt x="67" y="38"/>
                  </a:lnTo>
                  <a:lnTo>
                    <a:pt x="67" y="37"/>
                  </a:lnTo>
                  <a:lnTo>
                    <a:pt x="69" y="35"/>
                  </a:lnTo>
                  <a:lnTo>
                    <a:pt x="69" y="35"/>
                  </a:lnTo>
                  <a:lnTo>
                    <a:pt x="71" y="35"/>
                  </a:lnTo>
                  <a:lnTo>
                    <a:pt x="73" y="35"/>
                  </a:lnTo>
                  <a:lnTo>
                    <a:pt x="75" y="33"/>
                  </a:lnTo>
                  <a:lnTo>
                    <a:pt x="75" y="33"/>
                  </a:lnTo>
                  <a:lnTo>
                    <a:pt x="77" y="31"/>
                  </a:lnTo>
                  <a:lnTo>
                    <a:pt x="77" y="31"/>
                  </a:lnTo>
                  <a:lnTo>
                    <a:pt x="79" y="29"/>
                  </a:lnTo>
                  <a:lnTo>
                    <a:pt x="75" y="25"/>
                  </a:lnTo>
                  <a:lnTo>
                    <a:pt x="71" y="21"/>
                  </a:lnTo>
                  <a:lnTo>
                    <a:pt x="67" y="19"/>
                  </a:lnTo>
                  <a:lnTo>
                    <a:pt x="65" y="17"/>
                  </a:lnTo>
                  <a:lnTo>
                    <a:pt x="61" y="15"/>
                  </a:lnTo>
                  <a:lnTo>
                    <a:pt x="57" y="14"/>
                  </a:lnTo>
                  <a:lnTo>
                    <a:pt x="54" y="12"/>
                  </a:lnTo>
                  <a:lnTo>
                    <a:pt x="50" y="10"/>
                  </a:lnTo>
                  <a:lnTo>
                    <a:pt x="48" y="10"/>
                  </a:lnTo>
                  <a:lnTo>
                    <a:pt x="40" y="19"/>
                  </a:lnTo>
                  <a:lnTo>
                    <a:pt x="31" y="14"/>
                  </a:lnTo>
                  <a:lnTo>
                    <a:pt x="21" y="6"/>
                  </a:lnTo>
                  <a:lnTo>
                    <a:pt x="9" y="0"/>
                  </a:lnTo>
                  <a:lnTo>
                    <a:pt x="15" y="2"/>
                  </a:lnTo>
                  <a:lnTo>
                    <a:pt x="21" y="21"/>
                  </a:lnTo>
                  <a:lnTo>
                    <a:pt x="11" y="17"/>
                  </a:lnTo>
                  <a:lnTo>
                    <a:pt x="6" y="14"/>
                  </a:lnTo>
                  <a:lnTo>
                    <a:pt x="0" y="15"/>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11" name="Freeform 365"/>
            <p:cNvSpPr>
              <a:spLocks/>
            </p:cNvSpPr>
            <p:nvPr/>
          </p:nvSpPr>
          <p:spPr bwMode="auto">
            <a:xfrm>
              <a:off x="3322" y="1717"/>
              <a:ext cx="31" cy="43"/>
            </a:xfrm>
            <a:custGeom>
              <a:avLst/>
              <a:gdLst>
                <a:gd name="T0" fmla="*/ 14 w 31"/>
                <a:gd name="T1" fmla="*/ 0 h 39"/>
                <a:gd name="T2" fmla="*/ 23 w 31"/>
                <a:gd name="T3" fmla="*/ 12 h 39"/>
                <a:gd name="T4" fmla="*/ 25 w 31"/>
                <a:gd name="T5" fmla="*/ 22 h 39"/>
                <a:gd name="T6" fmla="*/ 29 w 31"/>
                <a:gd name="T7" fmla="*/ 27 h 39"/>
                <a:gd name="T8" fmla="*/ 31 w 31"/>
                <a:gd name="T9" fmla="*/ 37 h 39"/>
                <a:gd name="T10" fmla="*/ 31 w 31"/>
                <a:gd name="T11" fmla="*/ 39 h 39"/>
                <a:gd name="T12" fmla="*/ 29 w 31"/>
                <a:gd name="T13" fmla="*/ 37 h 39"/>
                <a:gd name="T14" fmla="*/ 25 w 31"/>
                <a:gd name="T15" fmla="*/ 37 h 39"/>
                <a:gd name="T16" fmla="*/ 23 w 31"/>
                <a:gd name="T17" fmla="*/ 35 h 39"/>
                <a:gd name="T18" fmla="*/ 22 w 31"/>
                <a:gd name="T19" fmla="*/ 33 h 39"/>
                <a:gd name="T20" fmla="*/ 20 w 31"/>
                <a:gd name="T21" fmla="*/ 33 h 39"/>
                <a:gd name="T22" fmla="*/ 18 w 31"/>
                <a:gd name="T23" fmla="*/ 31 h 39"/>
                <a:gd name="T24" fmla="*/ 16 w 31"/>
                <a:gd name="T25" fmla="*/ 29 h 39"/>
                <a:gd name="T26" fmla="*/ 16 w 31"/>
                <a:gd name="T27" fmla="*/ 27 h 39"/>
                <a:gd name="T28" fmla="*/ 16 w 31"/>
                <a:gd name="T29" fmla="*/ 27 h 39"/>
                <a:gd name="T30" fmla="*/ 16 w 31"/>
                <a:gd name="T31" fmla="*/ 27 h 39"/>
                <a:gd name="T32" fmla="*/ 14 w 31"/>
                <a:gd name="T33" fmla="*/ 27 h 39"/>
                <a:gd name="T34" fmla="*/ 14 w 31"/>
                <a:gd name="T35" fmla="*/ 25 h 39"/>
                <a:gd name="T36" fmla="*/ 14 w 31"/>
                <a:gd name="T37" fmla="*/ 25 h 39"/>
                <a:gd name="T38" fmla="*/ 14 w 31"/>
                <a:gd name="T39" fmla="*/ 23 h 39"/>
                <a:gd name="T40" fmla="*/ 14 w 31"/>
                <a:gd name="T41" fmla="*/ 23 h 39"/>
                <a:gd name="T42" fmla="*/ 14 w 31"/>
                <a:gd name="T43" fmla="*/ 22 h 39"/>
                <a:gd name="T44" fmla="*/ 8 w 31"/>
                <a:gd name="T45" fmla="*/ 23 h 39"/>
                <a:gd name="T46" fmla="*/ 6 w 31"/>
                <a:gd name="T47" fmla="*/ 22 h 39"/>
                <a:gd name="T48" fmla="*/ 4 w 31"/>
                <a:gd name="T49" fmla="*/ 20 h 39"/>
                <a:gd name="T50" fmla="*/ 2 w 31"/>
                <a:gd name="T51" fmla="*/ 18 h 39"/>
                <a:gd name="T52" fmla="*/ 0 w 31"/>
                <a:gd name="T53" fmla="*/ 14 h 39"/>
                <a:gd name="T54" fmla="*/ 0 w 31"/>
                <a:gd name="T55" fmla="*/ 12 h 39"/>
                <a:gd name="T56" fmla="*/ 0 w 31"/>
                <a:gd name="T57" fmla="*/ 8 h 39"/>
                <a:gd name="T58" fmla="*/ 0 w 31"/>
                <a:gd name="T59" fmla="*/ 4 h 39"/>
                <a:gd name="T60" fmla="*/ 10 w 31"/>
                <a:gd name="T61" fmla="*/ 2 h 39"/>
                <a:gd name="T62" fmla="*/ 14 w 31"/>
                <a:gd name="T63"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1" h="39">
                  <a:moveTo>
                    <a:pt x="14" y="0"/>
                  </a:moveTo>
                  <a:lnTo>
                    <a:pt x="23" y="12"/>
                  </a:lnTo>
                  <a:lnTo>
                    <a:pt x="25" y="22"/>
                  </a:lnTo>
                  <a:lnTo>
                    <a:pt x="29" y="27"/>
                  </a:lnTo>
                  <a:lnTo>
                    <a:pt x="31" y="37"/>
                  </a:lnTo>
                  <a:lnTo>
                    <a:pt x="31" y="39"/>
                  </a:lnTo>
                  <a:lnTo>
                    <a:pt x="29" y="37"/>
                  </a:lnTo>
                  <a:lnTo>
                    <a:pt x="25" y="37"/>
                  </a:lnTo>
                  <a:lnTo>
                    <a:pt x="23" y="35"/>
                  </a:lnTo>
                  <a:lnTo>
                    <a:pt x="22" y="33"/>
                  </a:lnTo>
                  <a:lnTo>
                    <a:pt x="20" y="33"/>
                  </a:lnTo>
                  <a:lnTo>
                    <a:pt x="18" y="31"/>
                  </a:lnTo>
                  <a:lnTo>
                    <a:pt x="16" y="29"/>
                  </a:lnTo>
                  <a:lnTo>
                    <a:pt x="16" y="27"/>
                  </a:lnTo>
                  <a:lnTo>
                    <a:pt x="16" y="27"/>
                  </a:lnTo>
                  <a:lnTo>
                    <a:pt x="16" y="27"/>
                  </a:lnTo>
                  <a:lnTo>
                    <a:pt x="14" y="27"/>
                  </a:lnTo>
                  <a:lnTo>
                    <a:pt x="14" y="25"/>
                  </a:lnTo>
                  <a:lnTo>
                    <a:pt x="14" y="25"/>
                  </a:lnTo>
                  <a:lnTo>
                    <a:pt x="14" y="23"/>
                  </a:lnTo>
                  <a:lnTo>
                    <a:pt x="14" y="23"/>
                  </a:lnTo>
                  <a:lnTo>
                    <a:pt x="14" y="22"/>
                  </a:lnTo>
                  <a:lnTo>
                    <a:pt x="8" y="23"/>
                  </a:lnTo>
                  <a:lnTo>
                    <a:pt x="6" y="22"/>
                  </a:lnTo>
                  <a:lnTo>
                    <a:pt x="4" y="20"/>
                  </a:lnTo>
                  <a:lnTo>
                    <a:pt x="2" y="18"/>
                  </a:lnTo>
                  <a:lnTo>
                    <a:pt x="0" y="14"/>
                  </a:lnTo>
                  <a:lnTo>
                    <a:pt x="0" y="12"/>
                  </a:lnTo>
                  <a:lnTo>
                    <a:pt x="0" y="8"/>
                  </a:lnTo>
                  <a:lnTo>
                    <a:pt x="0" y="4"/>
                  </a:lnTo>
                  <a:lnTo>
                    <a:pt x="10" y="2"/>
                  </a:lnTo>
                  <a:lnTo>
                    <a:pt x="14"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12" name="Freeform 366"/>
            <p:cNvSpPr>
              <a:spLocks/>
            </p:cNvSpPr>
            <p:nvPr/>
          </p:nvSpPr>
          <p:spPr bwMode="auto">
            <a:xfrm>
              <a:off x="3486" y="1637"/>
              <a:ext cx="268" cy="158"/>
            </a:xfrm>
            <a:custGeom>
              <a:avLst/>
              <a:gdLst>
                <a:gd name="T0" fmla="*/ 180 w 268"/>
                <a:gd name="T1" fmla="*/ 138 h 145"/>
                <a:gd name="T2" fmla="*/ 157 w 268"/>
                <a:gd name="T3" fmla="*/ 130 h 145"/>
                <a:gd name="T4" fmla="*/ 134 w 268"/>
                <a:gd name="T5" fmla="*/ 117 h 145"/>
                <a:gd name="T6" fmla="*/ 109 w 268"/>
                <a:gd name="T7" fmla="*/ 96 h 145"/>
                <a:gd name="T8" fmla="*/ 86 w 268"/>
                <a:gd name="T9" fmla="*/ 82 h 145"/>
                <a:gd name="T10" fmla="*/ 69 w 268"/>
                <a:gd name="T11" fmla="*/ 67 h 145"/>
                <a:gd name="T12" fmla="*/ 51 w 268"/>
                <a:gd name="T13" fmla="*/ 53 h 145"/>
                <a:gd name="T14" fmla="*/ 36 w 268"/>
                <a:gd name="T15" fmla="*/ 61 h 145"/>
                <a:gd name="T16" fmla="*/ 28 w 268"/>
                <a:gd name="T17" fmla="*/ 76 h 145"/>
                <a:gd name="T18" fmla="*/ 13 w 268"/>
                <a:gd name="T19" fmla="*/ 78 h 145"/>
                <a:gd name="T20" fmla="*/ 0 w 268"/>
                <a:gd name="T21" fmla="*/ 9 h 145"/>
                <a:gd name="T22" fmla="*/ 57 w 268"/>
                <a:gd name="T23" fmla="*/ 11 h 145"/>
                <a:gd name="T24" fmla="*/ 111 w 268"/>
                <a:gd name="T25" fmla="*/ 36 h 145"/>
                <a:gd name="T26" fmla="*/ 134 w 268"/>
                <a:gd name="T27" fmla="*/ 36 h 145"/>
                <a:gd name="T28" fmla="*/ 157 w 268"/>
                <a:gd name="T29" fmla="*/ 53 h 145"/>
                <a:gd name="T30" fmla="*/ 176 w 268"/>
                <a:gd name="T31" fmla="*/ 82 h 145"/>
                <a:gd name="T32" fmla="*/ 199 w 268"/>
                <a:gd name="T33" fmla="*/ 88 h 145"/>
                <a:gd name="T34" fmla="*/ 213 w 268"/>
                <a:gd name="T35" fmla="*/ 73 h 145"/>
                <a:gd name="T36" fmla="*/ 228 w 268"/>
                <a:gd name="T37" fmla="*/ 61 h 145"/>
                <a:gd name="T38" fmla="*/ 228 w 268"/>
                <a:gd name="T39" fmla="*/ 71 h 145"/>
                <a:gd name="T40" fmla="*/ 238 w 268"/>
                <a:gd name="T41" fmla="*/ 82 h 145"/>
                <a:gd name="T42" fmla="*/ 255 w 268"/>
                <a:gd name="T43" fmla="*/ 82 h 145"/>
                <a:gd name="T44" fmla="*/ 259 w 268"/>
                <a:gd name="T45" fmla="*/ 97 h 145"/>
                <a:gd name="T46" fmla="*/ 236 w 268"/>
                <a:gd name="T47" fmla="*/ 97 h 145"/>
                <a:gd name="T48" fmla="*/ 226 w 268"/>
                <a:gd name="T49" fmla="*/ 84 h 145"/>
                <a:gd name="T50" fmla="*/ 213 w 268"/>
                <a:gd name="T51" fmla="*/ 94 h 145"/>
                <a:gd name="T52" fmla="*/ 203 w 268"/>
                <a:gd name="T53" fmla="*/ 107 h 145"/>
                <a:gd name="T54" fmla="*/ 190 w 268"/>
                <a:gd name="T55" fmla="*/ 115 h 145"/>
                <a:gd name="T56" fmla="*/ 207 w 268"/>
                <a:gd name="T57" fmla="*/ 126 h 145"/>
                <a:gd name="T58" fmla="*/ 205 w 268"/>
                <a:gd name="T59" fmla="*/ 145 h 145"/>
                <a:gd name="T60" fmla="*/ 201 w 268"/>
                <a:gd name="T61" fmla="*/ 145 h 145"/>
                <a:gd name="T62" fmla="*/ 199 w 268"/>
                <a:gd name="T63" fmla="*/ 144 h 145"/>
                <a:gd name="T64" fmla="*/ 197 w 268"/>
                <a:gd name="T65" fmla="*/ 144 h 145"/>
                <a:gd name="T66" fmla="*/ 193 w 268"/>
                <a:gd name="T67" fmla="*/ 144 h 145"/>
                <a:gd name="T68" fmla="*/ 191 w 268"/>
                <a:gd name="T69" fmla="*/ 144 h 145"/>
                <a:gd name="T70" fmla="*/ 190 w 268"/>
                <a:gd name="T71" fmla="*/ 144 h 145"/>
                <a:gd name="T72" fmla="*/ 188 w 268"/>
                <a:gd name="T73" fmla="*/ 142 h 145"/>
                <a:gd name="T74" fmla="*/ 184 w 268"/>
                <a:gd name="T75" fmla="*/ 142 h 145"/>
                <a:gd name="T76" fmla="*/ 188 w 268"/>
                <a:gd name="T77" fmla="*/ 14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68" h="145">
                  <a:moveTo>
                    <a:pt x="188" y="140"/>
                  </a:moveTo>
                  <a:lnTo>
                    <a:pt x="180" y="138"/>
                  </a:lnTo>
                  <a:lnTo>
                    <a:pt x="168" y="134"/>
                  </a:lnTo>
                  <a:lnTo>
                    <a:pt x="157" y="130"/>
                  </a:lnTo>
                  <a:lnTo>
                    <a:pt x="142" y="122"/>
                  </a:lnTo>
                  <a:lnTo>
                    <a:pt x="134" y="117"/>
                  </a:lnTo>
                  <a:lnTo>
                    <a:pt x="119" y="105"/>
                  </a:lnTo>
                  <a:lnTo>
                    <a:pt x="109" y="96"/>
                  </a:lnTo>
                  <a:lnTo>
                    <a:pt x="97" y="82"/>
                  </a:lnTo>
                  <a:lnTo>
                    <a:pt x="86" y="82"/>
                  </a:lnTo>
                  <a:lnTo>
                    <a:pt x="72" y="76"/>
                  </a:lnTo>
                  <a:lnTo>
                    <a:pt x="69" y="67"/>
                  </a:lnTo>
                  <a:lnTo>
                    <a:pt x="61" y="61"/>
                  </a:lnTo>
                  <a:lnTo>
                    <a:pt x="51" y="53"/>
                  </a:lnTo>
                  <a:lnTo>
                    <a:pt x="42" y="51"/>
                  </a:lnTo>
                  <a:lnTo>
                    <a:pt x="36" y="61"/>
                  </a:lnTo>
                  <a:lnTo>
                    <a:pt x="26" y="65"/>
                  </a:lnTo>
                  <a:lnTo>
                    <a:pt x="28" y="76"/>
                  </a:lnTo>
                  <a:lnTo>
                    <a:pt x="17" y="78"/>
                  </a:lnTo>
                  <a:lnTo>
                    <a:pt x="13" y="78"/>
                  </a:lnTo>
                  <a:lnTo>
                    <a:pt x="13" y="76"/>
                  </a:lnTo>
                  <a:lnTo>
                    <a:pt x="0" y="9"/>
                  </a:lnTo>
                  <a:lnTo>
                    <a:pt x="30" y="0"/>
                  </a:lnTo>
                  <a:lnTo>
                    <a:pt x="57" y="11"/>
                  </a:lnTo>
                  <a:lnTo>
                    <a:pt x="92" y="38"/>
                  </a:lnTo>
                  <a:lnTo>
                    <a:pt x="111" y="36"/>
                  </a:lnTo>
                  <a:lnTo>
                    <a:pt x="124" y="38"/>
                  </a:lnTo>
                  <a:lnTo>
                    <a:pt x="134" y="36"/>
                  </a:lnTo>
                  <a:lnTo>
                    <a:pt x="145" y="44"/>
                  </a:lnTo>
                  <a:lnTo>
                    <a:pt x="157" y="53"/>
                  </a:lnTo>
                  <a:lnTo>
                    <a:pt x="167" y="71"/>
                  </a:lnTo>
                  <a:lnTo>
                    <a:pt x="176" y="82"/>
                  </a:lnTo>
                  <a:lnTo>
                    <a:pt x="190" y="78"/>
                  </a:lnTo>
                  <a:lnTo>
                    <a:pt x="199" y="88"/>
                  </a:lnTo>
                  <a:lnTo>
                    <a:pt x="205" y="82"/>
                  </a:lnTo>
                  <a:lnTo>
                    <a:pt x="213" y="73"/>
                  </a:lnTo>
                  <a:lnTo>
                    <a:pt x="222" y="67"/>
                  </a:lnTo>
                  <a:lnTo>
                    <a:pt x="228" y="61"/>
                  </a:lnTo>
                  <a:lnTo>
                    <a:pt x="236" y="63"/>
                  </a:lnTo>
                  <a:lnTo>
                    <a:pt x="228" y="71"/>
                  </a:lnTo>
                  <a:lnTo>
                    <a:pt x="232" y="78"/>
                  </a:lnTo>
                  <a:lnTo>
                    <a:pt x="238" y="82"/>
                  </a:lnTo>
                  <a:lnTo>
                    <a:pt x="243" y="76"/>
                  </a:lnTo>
                  <a:lnTo>
                    <a:pt x="255" y="82"/>
                  </a:lnTo>
                  <a:lnTo>
                    <a:pt x="268" y="88"/>
                  </a:lnTo>
                  <a:lnTo>
                    <a:pt x="259" y="97"/>
                  </a:lnTo>
                  <a:lnTo>
                    <a:pt x="247" y="99"/>
                  </a:lnTo>
                  <a:lnTo>
                    <a:pt x="236" y="97"/>
                  </a:lnTo>
                  <a:lnTo>
                    <a:pt x="232" y="88"/>
                  </a:lnTo>
                  <a:lnTo>
                    <a:pt x="226" y="84"/>
                  </a:lnTo>
                  <a:lnTo>
                    <a:pt x="214" y="86"/>
                  </a:lnTo>
                  <a:lnTo>
                    <a:pt x="213" y="94"/>
                  </a:lnTo>
                  <a:lnTo>
                    <a:pt x="207" y="99"/>
                  </a:lnTo>
                  <a:lnTo>
                    <a:pt x="203" y="107"/>
                  </a:lnTo>
                  <a:lnTo>
                    <a:pt x="191" y="111"/>
                  </a:lnTo>
                  <a:lnTo>
                    <a:pt x="190" y="115"/>
                  </a:lnTo>
                  <a:lnTo>
                    <a:pt x="199" y="121"/>
                  </a:lnTo>
                  <a:lnTo>
                    <a:pt x="207" y="126"/>
                  </a:lnTo>
                  <a:lnTo>
                    <a:pt x="211" y="136"/>
                  </a:lnTo>
                  <a:lnTo>
                    <a:pt x="205" y="145"/>
                  </a:lnTo>
                  <a:lnTo>
                    <a:pt x="203" y="145"/>
                  </a:lnTo>
                  <a:lnTo>
                    <a:pt x="201" y="145"/>
                  </a:lnTo>
                  <a:lnTo>
                    <a:pt x="199" y="144"/>
                  </a:lnTo>
                  <a:lnTo>
                    <a:pt x="199" y="144"/>
                  </a:lnTo>
                  <a:lnTo>
                    <a:pt x="197" y="144"/>
                  </a:lnTo>
                  <a:lnTo>
                    <a:pt x="197" y="144"/>
                  </a:lnTo>
                  <a:lnTo>
                    <a:pt x="195" y="144"/>
                  </a:lnTo>
                  <a:lnTo>
                    <a:pt x="193" y="144"/>
                  </a:lnTo>
                  <a:lnTo>
                    <a:pt x="193" y="144"/>
                  </a:lnTo>
                  <a:lnTo>
                    <a:pt x="191" y="144"/>
                  </a:lnTo>
                  <a:lnTo>
                    <a:pt x="190" y="144"/>
                  </a:lnTo>
                  <a:lnTo>
                    <a:pt x="190" y="144"/>
                  </a:lnTo>
                  <a:lnTo>
                    <a:pt x="188" y="142"/>
                  </a:lnTo>
                  <a:lnTo>
                    <a:pt x="188" y="142"/>
                  </a:lnTo>
                  <a:lnTo>
                    <a:pt x="186" y="142"/>
                  </a:lnTo>
                  <a:lnTo>
                    <a:pt x="184" y="142"/>
                  </a:lnTo>
                  <a:lnTo>
                    <a:pt x="184" y="142"/>
                  </a:lnTo>
                  <a:lnTo>
                    <a:pt x="188" y="14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13" name="Freeform 367"/>
            <p:cNvSpPr>
              <a:spLocks/>
            </p:cNvSpPr>
            <p:nvPr/>
          </p:nvSpPr>
          <p:spPr bwMode="auto">
            <a:xfrm>
              <a:off x="3676" y="1728"/>
              <a:ext cx="130" cy="78"/>
            </a:xfrm>
            <a:custGeom>
              <a:avLst/>
              <a:gdLst>
                <a:gd name="T0" fmla="*/ 28 w 130"/>
                <a:gd name="T1" fmla="*/ 19 h 71"/>
                <a:gd name="T2" fmla="*/ 46 w 130"/>
                <a:gd name="T3" fmla="*/ 29 h 71"/>
                <a:gd name="T4" fmla="*/ 74 w 130"/>
                <a:gd name="T5" fmla="*/ 33 h 71"/>
                <a:gd name="T6" fmla="*/ 103 w 130"/>
                <a:gd name="T7" fmla="*/ 29 h 71"/>
                <a:gd name="T8" fmla="*/ 107 w 130"/>
                <a:gd name="T9" fmla="*/ 29 h 71"/>
                <a:gd name="T10" fmla="*/ 107 w 130"/>
                <a:gd name="T11" fmla="*/ 31 h 71"/>
                <a:gd name="T12" fmla="*/ 109 w 130"/>
                <a:gd name="T13" fmla="*/ 33 h 71"/>
                <a:gd name="T14" fmla="*/ 109 w 130"/>
                <a:gd name="T15" fmla="*/ 37 h 71"/>
                <a:gd name="T16" fmla="*/ 113 w 130"/>
                <a:gd name="T17" fmla="*/ 38 h 71"/>
                <a:gd name="T18" fmla="*/ 119 w 130"/>
                <a:gd name="T19" fmla="*/ 40 h 71"/>
                <a:gd name="T20" fmla="*/ 122 w 130"/>
                <a:gd name="T21" fmla="*/ 44 h 71"/>
                <a:gd name="T22" fmla="*/ 126 w 130"/>
                <a:gd name="T23" fmla="*/ 52 h 71"/>
                <a:gd name="T24" fmla="*/ 130 w 130"/>
                <a:gd name="T25" fmla="*/ 60 h 71"/>
                <a:gd name="T26" fmla="*/ 97 w 130"/>
                <a:gd name="T27" fmla="*/ 61 h 71"/>
                <a:gd name="T28" fmla="*/ 95 w 130"/>
                <a:gd name="T29" fmla="*/ 65 h 71"/>
                <a:gd name="T30" fmla="*/ 92 w 130"/>
                <a:gd name="T31" fmla="*/ 69 h 71"/>
                <a:gd name="T32" fmla="*/ 88 w 130"/>
                <a:gd name="T33" fmla="*/ 71 h 71"/>
                <a:gd name="T34" fmla="*/ 84 w 130"/>
                <a:gd name="T35" fmla="*/ 71 h 71"/>
                <a:gd name="T36" fmla="*/ 80 w 130"/>
                <a:gd name="T37" fmla="*/ 67 h 71"/>
                <a:gd name="T38" fmla="*/ 78 w 130"/>
                <a:gd name="T39" fmla="*/ 61 h 71"/>
                <a:gd name="T40" fmla="*/ 76 w 130"/>
                <a:gd name="T41" fmla="*/ 54 h 71"/>
                <a:gd name="T42" fmla="*/ 74 w 130"/>
                <a:gd name="T43" fmla="*/ 48 h 71"/>
                <a:gd name="T44" fmla="*/ 71 w 130"/>
                <a:gd name="T45" fmla="*/ 46 h 71"/>
                <a:gd name="T46" fmla="*/ 69 w 130"/>
                <a:gd name="T47" fmla="*/ 44 h 71"/>
                <a:gd name="T48" fmla="*/ 65 w 130"/>
                <a:gd name="T49" fmla="*/ 40 h 71"/>
                <a:gd name="T50" fmla="*/ 63 w 130"/>
                <a:gd name="T51" fmla="*/ 42 h 71"/>
                <a:gd name="T52" fmla="*/ 61 w 130"/>
                <a:gd name="T53" fmla="*/ 46 h 71"/>
                <a:gd name="T54" fmla="*/ 57 w 130"/>
                <a:gd name="T55" fmla="*/ 50 h 71"/>
                <a:gd name="T56" fmla="*/ 57 w 130"/>
                <a:gd name="T57" fmla="*/ 56 h 71"/>
                <a:gd name="T58" fmla="*/ 51 w 130"/>
                <a:gd name="T59" fmla="*/ 58 h 71"/>
                <a:gd name="T60" fmla="*/ 46 w 130"/>
                <a:gd name="T61" fmla="*/ 61 h 71"/>
                <a:gd name="T62" fmla="*/ 40 w 130"/>
                <a:gd name="T63" fmla="*/ 65 h 71"/>
                <a:gd name="T64" fmla="*/ 32 w 130"/>
                <a:gd name="T65" fmla="*/ 69 h 71"/>
                <a:gd name="T66" fmla="*/ 26 w 130"/>
                <a:gd name="T67" fmla="*/ 69 h 71"/>
                <a:gd name="T68" fmla="*/ 23 w 130"/>
                <a:gd name="T69" fmla="*/ 67 h 71"/>
                <a:gd name="T70" fmla="*/ 19 w 130"/>
                <a:gd name="T71" fmla="*/ 65 h 71"/>
                <a:gd name="T72" fmla="*/ 15 w 130"/>
                <a:gd name="T73" fmla="*/ 61 h 71"/>
                <a:gd name="T74" fmla="*/ 15 w 130"/>
                <a:gd name="T75" fmla="*/ 61 h 71"/>
                <a:gd name="T76" fmla="*/ 17 w 130"/>
                <a:gd name="T77" fmla="*/ 42 h 71"/>
                <a:gd name="T78" fmla="*/ 0 w 130"/>
                <a:gd name="T79" fmla="*/ 31 h 71"/>
                <a:gd name="T80" fmla="*/ 13 w 130"/>
                <a:gd name="T81" fmla="*/ 23 h 71"/>
                <a:gd name="T82" fmla="*/ 23 w 130"/>
                <a:gd name="T83" fmla="*/ 10 h 71"/>
                <a:gd name="T84" fmla="*/ 36 w 130"/>
                <a:gd name="T85" fmla="*/ 0 h 71"/>
                <a:gd name="T86" fmla="*/ 46 w 130"/>
                <a:gd name="T87" fmla="*/ 13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0" h="71">
                  <a:moveTo>
                    <a:pt x="42" y="10"/>
                  </a:moveTo>
                  <a:lnTo>
                    <a:pt x="28" y="19"/>
                  </a:lnTo>
                  <a:lnTo>
                    <a:pt x="34" y="27"/>
                  </a:lnTo>
                  <a:lnTo>
                    <a:pt x="46" y="29"/>
                  </a:lnTo>
                  <a:lnTo>
                    <a:pt x="59" y="31"/>
                  </a:lnTo>
                  <a:lnTo>
                    <a:pt x="74" y="33"/>
                  </a:lnTo>
                  <a:lnTo>
                    <a:pt x="92" y="29"/>
                  </a:lnTo>
                  <a:lnTo>
                    <a:pt x="103" y="29"/>
                  </a:lnTo>
                  <a:lnTo>
                    <a:pt x="107" y="29"/>
                  </a:lnTo>
                  <a:lnTo>
                    <a:pt x="107" y="29"/>
                  </a:lnTo>
                  <a:lnTo>
                    <a:pt x="107" y="29"/>
                  </a:lnTo>
                  <a:lnTo>
                    <a:pt x="107" y="31"/>
                  </a:lnTo>
                  <a:lnTo>
                    <a:pt x="107" y="33"/>
                  </a:lnTo>
                  <a:lnTo>
                    <a:pt x="109" y="33"/>
                  </a:lnTo>
                  <a:lnTo>
                    <a:pt x="109" y="35"/>
                  </a:lnTo>
                  <a:lnTo>
                    <a:pt x="109" y="37"/>
                  </a:lnTo>
                  <a:lnTo>
                    <a:pt x="109" y="38"/>
                  </a:lnTo>
                  <a:lnTo>
                    <a:pt x="113" y="38"/>
                  </a:lnTo>
                  <a:lnTo>
                    <a:pt x="117" y="38"/>
                  </a:lnTo>
                  <a:lnTo>
                    <a:pt x="119" y="40"/>
                  </a:lnTo>
                  <a:lnTo>
                    <a:pt x="120" y="42"/>
                  </a:lnTo>
                  <a:lnTo>
                    <a:pt x="122" y="44"/>
                  </a:lnTo>
                  <a:lnTo>
                    <a:pt x="124" y="48"/>
                  </a:lnTo>
                  <a:lnTo>
                    <a:pt x="126" y="52"/>
                  </a:lnTo>
                  <a:lnTo>
                    <a:pt x="126" y="58"/>
                  </a:lnTo>
                  <a:lnTo>
                    <a:pt x="130" y="60"/>
                  </a:lnTo>
                  <a:lnTo>
                    <a:pt x="99" y="60"/>
                  </a:lnTo>
                  <a:lnTo>
                    <a:pt x="97" y="61"/>
                  </a:lnTo>
                  <a:lnTo>
                    <a:pt x="97" y="63"/>
                  </a:lnTo>
                  <a:lnTo>
                    <a:pt x="95" y="65"/>
                  </a:lnTo>
                  <a:lnTo>
                    <a:pt x="94" y="67"/>
                  </a:lnTo>
                  <a:lnTo>
                    <a:pt x="92" y="69"/>
                  </a:lnTo>
                  <a:lnTo>
                    <a:pt x="90" y="69"/>
                  </a:lnTo>
                  <a:lnTo>
                    <a:pt x="88" y="71"/>
                  </a:lnTo>
                  <a:lnTo>
                    <a:pt x="88" y="71"/>
                  </a:lnTo>
                  <a:lnTo>
                    <a:pt x="84" y="71"/>
                  </a:lnTo>
                  <a:lnTo>
                    <a:pt x="82" y="69"/>
                  </a:lnTo>
                  <a:lnTo>
                    <a:pt x="80" y="67"/>
                  </a:lnTo>
                  <a:lnTo>
                    <a:pt x="80" y="63"/>
                  </a:lnTo>
                  <a:lnTo>
                    <a:pt x="78" y="61"/>
                  </a:lnTo>
                  <a:lnTo>
                    <a:pt x="78" y="58"/>
                  </a:lnTo>
                  <a:lnTo>
                    <a:pt x="76" y="54"/>
                  </a:lnTo>
                  <a:lnTo>
                    <a:pt x="76" y="50"/>
                  </a:lnTo>
                  <a:lnTo>
                    <a:pt x="74" y="48"/>
                  </a:lnTo>
                  <a:lnTo>
                    <a:pt x="72" y="46"/>
                  </a:lnTo>
                  <a:lnTo>
                    <a:pt x="71" y="46"/>
                  </a:lnTo>
                  <a:lnTo>
                    <a:pt x="71" y="44"/>
                  </a:lnTo>
                  <a:lnTo>
                    <a:pt x="69" y="44"/>
                  </a:lnTo>
                  <a:lnTo>
                    <a:pt x="67" y="42"/>
                  </a:lnTo>
                  <a:lnTo>
                    <a:pt x="65" y="40"/>
                  </a:lnTo>
                  <a:lnTo>
                    <a:pt x="63" y="40"/>
                  </a:lnTo>
                  <a:lnTo>
                    <a:pt x="63" y="42"/>
                  </a:lnTo>
                  <a:lnTo>
                    <a:pt x="61" y="44"/>
                  </a:lnTo>
                  <a:lnTo>
                    <a:pt x="61" y="46"/>
                  </a:lnTo>
                  <a:lnTo>
                    <a:pt x="59" y="48"/>
                  </a:lnTo>
                  <a:lnTo>
                    <a:pt x="57" y="50"/>
                  </a:lnTo>
                  <a:lnTo>
                    <a:pt x="57" y="52"/>
                  </a:lnTo>
                  <a:lnTo>
                    <a:pt x="57" y="56"/>
                  </a:lnTo>
                  <a:lnTo>
                    <a:pt x="55" y="58"/>
                  </a:lnTo>
                  <a:lnTo>
                    <a:pt x="51" y="58"/>
                  </a:lnTo>
                  <a:lnTo>
                    <a:pt x="49" y="60"/>
                  </a:lnTo>
                  <a:lnTo>
                    <a:pt x="46" y="61"/>
                  </a:lnTo>
                  <a:lnTo>
                    <a:pt x="44" y="63"/>
                  </a:lnTo>
                  <a:lnTo>
                    <a:pt x="40" y="65"/>
                  </a:lnTo>
                  <a:lnTo>
                    <a:pt x="36" y="67"/>
                  </a:lnTo>
                  <a:lnTo>
                    <a:pt x="32" y="69"/>
                  </a:lnTo>
                  <a:lnTo>
                    <a:pt x="28" y="69"/>
                  </a:lnTo>
                  <a:lnTo>
                    <a:pt x="26" y="69"/>
                  </a:lnTo>
                  <a:lnTo>
                    <a:pt x="24" y="69"/>
                  </a:lnTo>
                  <a:lnTo>
                    <a:pt x="23" y="67"/>
                  </a:lnTo>
                  <a:lnTo>
                    <a:pt x="21" y="65"/>
                  </a:lnTo>
                  <a:lnTo>
                    <a:pt x="19" y="65"/>
                  </a:lnTo>
                  <a:lnTo>
                    <a:pt x="17" y="63"/>
                  </a:lnTo>
                  <a:lnTo>
                    <a:pt x="15" y="61"/>
                  </a:lnTo>
                  <a:lnTo>
                    <a:pt x="13" y="61"/>
                  </a:lnTo>
                  <a:lnTo>
                    <a:pt x="15" y="61"/>
                  </a:lnTo>
                  <a:lnTo>
                    <a:pt x="21" y="52"/>
                  </a:lnTo>
                  <a:lnTo>
                    <a:pt x="17" y="42"/>
                  </a:lnTo>
                  <a:lnTo>
                    <a:pt x="9" y="37"/>
                  </a:lnTo>
                  <a:lnTo>
                    <a:pt x="0" y="31"/>
                  </a:lnTo>
                  <a:lnTo>
                    <a:pt x="1" y="27"/>
                  </a:lnTo>
                  <a:lnTo>
                    <a:pt x="13" y="23"/>
                  </a:lnTo>
                  <a:lnTo>
                    <a:pt x="17" y="15"/>
                  </a:lnTo>
                  <a:lnTo>
                    <a:pt x="23" y="10"/>
                  </a:lnTo>
                  <a:lnTo>
                    <a:pt x="24" y="2"/>
                  </a:lnTo>
                  <a:lnTo>
                    <a:pt x="36" y="0"/>
                  </a:lnTo>
                  <a:lnTo>
                    <a:pt x="42" y="4"/>
                  </a:lnTo>
                  <a:lnTo>
                    <a:pt x="46" y="13"/>
                  </a:lnTo>
                  <a:lnTo>
                    <a:pt x="42" y="1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14" name="Freeform 368"/>
            <p:cNvSpPr>
              <a:spLocks/>
            </p:cNvSpPr>
            <p:nvPr/>
          </p:nvSpPr>
          <p:spPr bwMode="auto">
            <a:xfrm>
              <a:off x="3704" y="1685"/>
              <a:ext cx="150" cy="79"/>
            </a:xfrm>
            <a:custGeom>
              <a:avLst/>
              <a:gdLst>
                <a:gd name="T0" fmla="*/ 29 w 150"/>
                <a:gd name="T1" fmla="*/ 55 h 73"/>
                <a:gd name="T2" fmla="*/ 50 w 150"/>
                <a:gd name="T3" fmla="*/ 44 h 73"/>
                <a:gd name="T4" fmla="*/ 25 w 150"/>
                <a:gd name="T5" fmla="*/ 32 h 73"/>
                <a:gd name="T6" fmla="*/ 14 w 150"/>
                <a:gd name="T7" fmla="*/ 34 h 73"/>
                <a:gd name="T8" fmla="*/ 18 w 150"/>
                <a:gd name="T9" fmla="*/ 19 h 73"/>
                <a:gd name="T10" fmla="*/ 12 w 150"/>
                <a:gd name="T11" fmla="*/ 13 h 73"/>
                <a:gd name="T12" fmla="*/ 31 w 150"/>
                <a:gd name="T13" fmla="*/ 7 h 73"/>
                <a:gd name="T14" fmla="*/ 54 w 150"/>
                <a:gd name="T15" fmla="*/ 0 h 73"/>
                <a:gd name="T16" fmla="*/ 87 w 150"/>
                <a:gd name="T17" fmla="*/ 4 h 73"/>
                <a:gd name="T18" fmla="*/ 123 w 150"/>
                <a:gd name="T19" fmla="*/ 7 h 73"/>
                <a:gd name="T20" fmla="*/ 150 w 150"/>
                <a:gd name="T21" fmla="*/ 15 h 73"/>
                <a:gd name="T22" fmla="*/ 148 w 150"/>
                <a:gd name="T23" fmla="*/ 21 h 73"/>
                <a:gd name="T24" fmla="*/ 144 w 150"/>
                <a:gd name="T25" fmla="*/ 25 h 73"/>
                <a:gd name="T26" fmla="*/ 140 w 150"/>
                <a:gd name="T27" fmla="*/ 29 h 73"/>
                <a:gd name="T28" fmla="*/ 137 w 150"/>
                <a:gd name="T29" fmla="*/ 30 h 73"/>
                <a:gd name="T30" fmla="*/ 131 w 150"/>
                <a:gd name="T31" fmla="*/ 30 h 73"/>
                <a:gd name="T32" fmla="*/ 125 w 150"/>
                <a:gd name="T33" fmla="*/ 30 h 73"/>
                <a:gd name="T34" fmla="*/ 117 w 150"/>
                <a:gd name="T35" fmla="*/ 32 h 73"/>
                <a:gd name="T36" fmla="*/ 112 w 150"/>
                <a:gd name="T37" fmla="*/ 34 h 73"/>
                <a:gd name="T38" fmla="*/ 112 w 150"/>
                <a:gd name="T39" fmla="*/ 36 h 73"/>
                <a:gd name="T40" fmla="*/ 110 w 150"/>
                <a:gd name="T41" fmla="*/ 40 h 73"/>
                <a:gd name="T42" fmla="*/ 106 w 150"/>
                <a:gd name="T43" fmla="*/ 44 h 73"/>
                <a:gd name="T44" fmla="*/ 102 w 150"/>
                <a:gd name="T45" fmla="*/ 46 h 73"/>
                <a:gd name="T46" fmla="*/ 96 w 150"/>
                <a:gd name="T47" fmla="*/ 48 h 73"/>
                <a:gd name="T48" fmla="*/ 87 w 150"/>
                <a:gd name="T49" fmla="*/ 50 h 73"/>
                <a:gd name="T50" fmla="*/ 79 w 150"/>
                <a:gd name="T51" fmla="*/ 52 h 73"/>
                <a:gd name="T52" fmla="*/ 75 w 150"/>
                <a:gd name="T53" fmla="*/ 53 h 73"/>
                <a:gd name="T54" fmla="*/ 75 w 150"/>
                <a:gd name="T55" fmla="*/ 59 h 73"/>
                <a:gd name="T56" fmla="*/ 77 w 150"/>
                <a:gd name="T57" fmla="*/ 61 h 73"/>
                <a:gd name="T58" fmla="*/ 77 w 150"/>
                <a:gd name="T59" fmla="*/ 65 h 73"/>
                <a:gd name="T60" fmla="*/ 79 w 150"/>
                <a:gd name="T61" fmla="*/ 69 h 73"/>
                <a:gd name="T62" fmla="*/ 64 w 150"/>
                <a:gd name="T63" fmla="*/ 69 h 73"/>
                <a:gd name="T64" fmla="*/ 31 w 150"/>
                <a:gd name="T65" fmla="*/ 71 h 73"/>
                <a:gd name="T66" fmla="*/ 6 w 150"/>
                <a:gd name="T67" fmla="*/ 67 h 73"/>
                <a:gd name="T68" fmla="*/ 14 w 150"/>
                <a:gd name="T69" fmla="*/ 5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0" h="73">
                  <a:moveTo>
                    <a:pt x="18" y="53"/>
                  </a:moveTo>
                  <a:lnTo>
                    <a:pt x="29" y="55"/>
                  </a:lnTo>
                  <a:lnTo>
                    <a:pt x="41" y="53"/>
                  </a:lnTo>
                  <a:lnTo>
                    <a:pt x="50" y="44"/>
                  </a:lnTo>
                  <a:lnTo>
                    <a:pt x="37" y="38"/>
                  </a:lnTo>
                  <a:lnTo>
                    <a:pt x="25" y="32"/>
                  </a:lnTo>
                  <a:lnTo>
                    <a:pt x="20" y="38"/>
                  </a:lnTo>
                  <a:lnTo>
                    <a:pt x="14" y="34"/>
                  </a:lnTo>
                  <a:lnTo>
                    <a:pt x="10" y="27"/>
                  </a:lnTo>
                  <a:lnTo>
                    <a:pt x="18" y="19"/>
                  </a:lnTo>
                  <a:lnTo>
                    <a:pt x="10" y="17"/>
                  </a:lnTo>
                  <a:lnTo>
                    <a:pt x="12" y="13"/>
                  </a:lnTo>
                  <a:lnTo>
                    <a:pt x="20" y="4"/>
                  </a:lnTo>
                  <a:lnTo>
                    <a:pt x="31" y="7"/>
                  </a:lnTo>
                  <a:lnTo>
                    <a:pt x="50" y="13"/>
                  </a:lnTo>
                  <a:lnTo>
                    <a:pt x="54" y="0"/>
                  </a:lnTo>
                  <a:lnTo>
                    <a:pt x="67" y="4"/>
                  </a:lnTo>
                  <a:lnTo>
                    <a:pt x="87" y="4"/>
                  </a:lnTo>
                  <a:lnTo>
                    <a:pt x="104" y="7"/>
                  </a:lnTo>
                  <a:lnTo>
                    <a:pt x="123" y="7"/>
                  </a:lnTo>
                  <a:lnTo>
                    <a:pt x="146" y="13"/>
                  </a:lnTo>
                  <a:lnTo>
                    <a:pt x="150" y="15"/>
                  </a:lnTo>
                  <a:lnTo>
                    <a:pt x="148" y="17"/>
                  </a:lnTo>
                  <a:lnTo>
                    <a:pt x="148" y="21"/>
                  </a:lnTo>
                  <a:lnTo>
                    <a:pt x="146" y="23"/>
                  </a:lnTo>
                  <a:lnTo>
                    <a:pt x="144" y="25"/>
                  </a:lnTo>
                  <a:lnTo>
                    <a:pt x="142" y="27"/>
                  </a:lnTo>
                  <a:lnTo>
                    <a:pt x="140" y="29"/>
                  </a:lnTo>
                  <a:lnTo>
                    <a:pt x="138" y="29"/>
                  </a:lnTo>
                  <a:lnTo>
                    <a:pt x="137" y="30"/>
                  </a:lnTo>
                  <a:lnTo>
                    <a:pt x="135" y="30"/>
                  </a:lnTo>
                  <a:lnTo>
                    <a:pt x="131" y="30"/>
                  </a:lnTo>
                  <a:lnTo>
                    <a:pt x="129" y="30"/>
                  </a:lnTo>
                  <a:lnTo>
                    <a:pt x="125" y="30"/>
                  </a:lnTo>
                  <a:lnTo>
                    <a:pt x="121" y="30"/>
                  </a:lnTo>
                  <a:lnTo>
                    <a:pt x="117" y="32"/>
                  </a:lnTo>
                  <a:lnTo>
                    <a:pt x="115" y="32"/>
                  </a:lnTo>
                  <a:lnTo>
                    <a:pt x="112" y="34"/>
                  </a:lnTo>
                  <a:lnTo>
                    <a:pt x="112" y="36"/>
                  </a:lnTo>
                  <a:lnTo>
                    <a:pt x="112" y="36"/>
                  </a:lnTo>
                  <a:lnTo>
                    <a:pt x="110" y="38"/>
                  </a:lnTo>
                  <a:lnTo>
                    <a:pt x="110" y="40"/>
                  </a:lnTo>
                  <a:lnTo>
                    <a:pt x="108" y="42"/>
                  </a:lnTo>
                  <a:lnTo>
                    <a:pt x="106" y="44"/>
                  </a:lnTo>
                  <a:lnTo>
                    <a:pt x="104" y="46"/>
                  </a:lnTo>
                  <a:lnTo>
                    <a:pt x="102" y="46"/>
                  </a:lnTo>
                  <a:lnTo>
                    <a:pt x="100" y="48"/>
                  </a:lnTo>
                  <a:lnTo>
                    <a:pt x="96" y="48"/>
                  </a:lnTo>
                  <a:lnTo>
                    <a:pt x="91" y="50"/>
                  </a:lnTo>
                  <a:lnTo>
                    <a:pt x="87" y="50"/>
                  </a:lnTo>
                  <a:lnTo>
                    <a:pt x="83" y="50"/>
                  </a:lnTo>
                  <a:lnTo>
                    <a:pt x="79" y="52"/>
                  </a:lnTo>
                  <a:lnTo>
                    <a:pt x="75" y="53"/>
                  </a:lnTo>
                  <a:lnTo>
                    <a:pt x="75" y="53"/>
                  </a:lnTo>
                  <a:lnTo>
                    <a:pt x="75" y="55"/>
                  </a:lnTo>
                  <a:lnTo>
                    <a:pt x="75" y="59"/>
                  </a:lnTo>
                  <a:lnTo>
                    <a:pt x="75" y="59"/>
                  </a:lnTo>
                  <a:lnTo>
                    <a:pt x="77" y="61"/>
                  </a:lnTo>
                  <a:lnTo>
                    <a:pt x="77" y="63"/>
                  </a:lnTo>
                  <a:lnTo>
                    <a:pt x="77" y="65"/>
                  </a:lnTo>
                  <a:lnTo>
                    <a:pt x="79" y="67"/>
                  </a:lnTo>
                  <a:lnTo>
                    <a:pt x="79" y="69"/>
                  </a:lnTo>
                  <a:lnTo>
                    <a:pt x="75" y="69"/>
                  </a:lnTo>
                  <a:lnTo>
                    <a:pt x="64" y="69"/>
                  </a:lnTo>
                  <a:lnTo>
                    <a:pt x="46" y="73"/>
                  </a:lnTo>
                  <a:lnTo>
                    <a:pt x="31" y="71"/>
                  </a:lnTo>
                  <a:lnTo>
                    <a:pt x="18" y="69"/>
                  </a:lnTo>
                  <a:lnTo>
                    <a:pt x="6" y="67"/>
                  </a:lnTo>
                  <a:lnTo>
                    <a:pt x="0" y="59"/>
                  </a:lnTo>
                  <a:lnTo>
                    <a:pt x="14" y="50"/>
                  </a:lnTo>
                  <a:lnTo>
                    <a:pt x="18" y="53"/>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15" name="Freeform 369"/>
            <p:cNvSpPr>
              <a:spLocks/>
            </p:cNvSpPr>
            <p:nvPr/>
          </p:nvSpPr>
          <p:spPr bwMode="auto">
            <a:xfrm>
              <a:off x="3453" y="1692"/>
              <a:ext cx="221" cy="145"/>
            </a:xfrm>
            <a:custGeom>
              <a:avLst/>
              <a:gdLst>
                <a:gd name="T0" fmla="*/ 213 w 221"/>
                <a:gd name="T1" fmla="*/ 91 h 133"/>
                <a:gd name="T2" fmla="*/ 209 w 221"/>
                <a:gd name="T3" fmla="*/ 91 h 133"/>
                <a:gd name="T4" fmla="*/ 205 w 221"/>
                <a:gd name="T5" fmla="*/ 93 h 133"/>
                <a:gd name="T6" fmla="*/ 201 w 221"/>
                <a:gd name="T7" fmla="*/ 98 h 133"/>
                <a:gd name="T8" fmla="*/ 201 w 221"/>
                <a:gd name="T9" fmla="*/ 110 h 133"/>
                <a:gd name="T10" fmla="*/ 196 w 221"/>
                <a:gd name="T11" fmla="*/ 119 h 133"/>
                <a:gd name="T12" fmla="*/ 186 w 221"/>
                <a:gd name="T13" fmla="*/ 127 h 133"/>
                <a:gd name="T14" fmla="*/ 173 w 221"/>
                <a:gd name="T15" fmla="*/ 131 h 133"/>
                <a:gd name="T16" fmla="*/ 167 w 221"/>
                <a:gd name="T17" fmla="*/ 131 h 133"/>
                <a:gd name="T18" fmla="*/ 161 w 221"/>
                <a:gd name="T19" fmla="*/ 133 h 133"/>
                <a:gd name="T20" fmla="*/ 155 w 221"/>
                <a:gd name="T21" fmla="*/ 131 h 133"/>
                <a:gd name="T22" fmla="*/ 153 w 221"/>
                <a:gd name="T23" fmla="*/ 123 h 133"/>
                <a:gd name="T24" fmla="*/ 152 w 221"/>
                <a:gd name="T25" fmla="*/ 114 h 133"/>
                <a:gd name="T26" fmla="*/ 140 w 221"/>
                <a:gd name="T27" fmla="*/ 108 h 133"/>
                <a:gd name="T28" fmla="*/ 123 w 221"/>
                <a:gd name="T29" fmla="*/ 96 h 133"/>
                <a:gd name="T30" fmla="*/ 98 w 221"/>
                <a:gd name="T31" fmla="*/ 83 h 133"/>
                <a:gd name="T32" fmla="*/ 58 w 221"/>
                <a:gd name="T33" fmla="*/ 81 h 133"/>
                <a:gd name="T34" fmla="*/ 50 w 221"/>
                <a:gd name="T35" fmla="*/ 89 h 133"/>
                <a:gd name="T36" fmla="*/ 40 w 221"/>
                <a:gd name="T37" fmla="*/ 96 h 133"/>
                <a:gd name="T38" fmla="*/ 36 w 221"/>
                <a:gd name="T39" fmla="*/ 96 h 133"/>
                <a:gd name="T40" fmla="*/ 33 w 221"/>
                <a:gd name="T41" fmla="*/ 96 h 133"/>
                <a:gd name="T42" fmla="*/ 29 w 221"/>
                <a:gd name="T43" fmla="*/ 96 h 133"/>
                <a:gd name="T44" fmla="*/ 17 w 221"/>
                <a:gd name="T45" fmla="*/ 73 h 133"/>
                <a:gd name="T46" fmla="*/ 17 w 221"/>
                <a:gd name="T47" fmla="*/ 68 h 133"/>
                <a:gd name="T48" fmla="*/ 17 w 221"/>
                <a:gd name="T49" fmla="*/ 56 h 133"/>
                <a:gd name="T50" fmla="*/ 15 w 221"/>
                <a:gd name="T51" fmla="*/ 56 h 133"/>
                <a:gd name="T52" fmla="*/ 11 w 221"/>
                <a:gd name="T53" fmla="*/ 56 h 133"/>
                <a:gd name="T54" fmla="*/ 11 w 221"/>
                <a:gd name="T55" fmla="*/ 58 h 133"/>
                <a:gd name="T56" fmla="*/ 10 w 221"/>
                <a:gd name="T57" fmla="*/ 64 h 133"/>
                <a:gd name="T58" fmla="*/ 8 w 221"/>
                <a:gd name="T59" fmla="*/ 70 h 133"/>
                <a:gd name="T60" fmla="*/ 8 w 221"/>
                <a:gd name="T61" fmla="*/ 68 h 133"/>
                <a:gd name="T62" fmla="*/ 8 w 221"/>
                <a:gd name="T63" fmla="*/ 62 h 133"/>
                <a:gd name="T64" fmla="*/ 6 w 221"/>
                <a:gd name="T65" fmla="*/ 56 h 133"/>
                <a:gd name="T66" fmla="*/ 8 w 221"/>
                <a:gd name="T67" fmla="*/ 52 h 133"/>
                <a:gd name="T68" fmla="*/ 10 w 221"/>
                <a:gd name="T69" fmla="*/ 48 h 133"/>
                <a:gd name="T70" fmla="*/ 10 w 221"/>
                <a:gd name="T71" fmla="*/ 45 h 133"/>
                <a:gd name="T72" fmla="*/ 8 w 221"/>
                <a:gd name="T73" fmla="*/ 43 h 133"/>
                <a:gd name="T74" fmla="*/ 6 w 221"/>
                <a:gd name="T75" fmla="*/ 41 h 133"/>
                <a:gd name="T76" fmla="*/ 4 w 221"/>
                <a:gd name="T77" fmla="*/ 41 h 133"/>
                <a:gd name="T78" fmla="*/ 2 w 221"/>
                <a:gd name="T79" fmla="*/ 39 h 133"/>
                <a:gd name="T80" fmla="*/ 0 w 221"/>
                <a:gd name="T81" fmla="*/ 37 h 133"/>
                <a:gd name="T82" fmla="*/ 0 w 221"/>
                <a:gd name="T83" fmla="*/ 33 h 133"/>
                <a:gd name="T84" fmla="*/ 2 w 221"/>
                <a:gd name="T85" fmla="*/ 31 h 133"/>
                <a:gd name="T86" fmla="*/ 6 w 221"/>
                <a:gd name="T87" fmla="*/ 29 h 133"/>
                <a:gd name="T88" fmla="*/ 10 w 221"/>
                <a:gd name="T89" fmla="*/ 31 h 133"/>
                <a:gd name="T90" fmla="*/ 15 w 221"/>
                <a:gd name="T91" fmla="*/ 33 h 133"/>
                <a:gd name="T92" fmla="*/ 19 w 221"/>
                <a:gd name="T93" fmla="*/ 29 h 133"/>
                <a:gd name="T94" fmla="*/ 21 w 221"/>
                <a:gd name="T95" fmla="*/ 25 h 133"/>
                <a:gd name="T96" fmla="*/ 23 w 221"/>
                <a:gd name="T97" fmla="*/ 20 h 133"/>
                <a:gd name="T98" fmla="*/ 17 w 221"/>
                <a:gd name="T99" fmla="*/ 18 h 133"/>
                <a:gd name="T100" fmla="*/ 11 w 221"/>
                <a:gd name="T101" fmla="*/ 14 h 133"/>
                <a:gd name="T102" fmla="*/ 27 w 221"/>
                <a:gd name="T103" fmla="*/ 16 h 133"/>
                <a:gd name="T104" fmla="*/ 61 w 221"/>
                <a:gd name="T105" fmla="*/ 25 h 133"/>
                <a:gd name="T106" fmla="*/ 75 w 221"/>
                <a:gd name="T107" fmla="*/ 0 h 133"/>
                <a:gd name="T108" fmla="*/ 102 w 221"/>
                <a:gd name="T109" fmla="*/ 16 h 133"/>
                <a:gd name="T110" fmla="*/ 130 w 221"/>
                <a:gd name="T111" fmla="*/ 31 h 133"/>
                <a:gd name="T112" fmla="*/ 167 w 221"/>
                <a:gd name="T113" fmla="*/ 66 h 133"/>
                <a:gd name="T114" fmla="*/ 201 w 221"/>
                <a:gd name="T115" fmla="*/ 83 h 133"/>
                <a:gd name="T116" fmla="*/ 217 w 221"/>
                <a:gd name="T117" fmla="*/ 91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1" h="133">
                  <a:moveTo>
                    <a:pt x="217" y="91"/>
                  </a:moveTo>
                  <a:lnTo>
                    <a:pt x="215" y="91"/>
                  </a:lnTo>
                  <a:lnTo>
                    <a:pt x="213" y="91"/>
                  </a:lnTo>
                  <a:lnTo>
                    <a:pt x="213" y="91"/>
                  </a:lnTo>
                  <a:lnTo>
                    <a:pt x="211" y="91"/>
                  </a:lnTo>
                  <a:lnTo>
                    <a:pt x="209" y="91"/>
                  </a:lnTo>
                  <a:lnTo>
                    <a:pt x="207" y="91"/>
                  </a:lnTo>
                  <a:lnTo>
                    <a:pt x="207" y="93"/>
                  </a:lnTo>
                  <a:lnTo>
                    <a:pt x="205" y="93"/>
                  </a:lnTo>
                  <a:lnTo>
                    <a:pt x="203" y="94"/>
                  </a:lnTo>
                  <a:lnTo>
                    <a:pt x="203" y="96"/>
                  </a:lnTo>
                  <a:lnTo>
                    <a:pt x="201" y="98"/>
                  </a:lnTo>
                  <a:lnTo>
                    <a:pt x="201" y="102"/>
                  </a:lnTo>
                  <a:lnTo>
                    <a:pt x="201" y="106"/>
                  </a:lnTo>
                  <a:lnTo>
                    <a:pt x="201" y="110"/>
                  </a:lnTo>
                  <a:lnTo>
                    <a:pt x="200" y="114"/>
                  </a:lnTo>
                  <a:lnTo>
                    <a:pt x="198" y="116"/>
                  </a:lnTo>
                  <a:lnTo>
                    <a:pt x="196" y="119"/>
                  </a:lnTo>
                  <a:lnTo>
                    <a:pt x="192" y="121"/>
                  </a:lnTo>
                  <a:lnTo>
                    <a:pt x="188" y="125"/>
                  </a:lnTo>
                  <a:lnTo>
                    <a:pt x="186" y="127"/>
                  </a:lnTo>
                  <a:lnTo>
                    <a:pt x="182" y="129"/>
                  </a:lnTo>
                  <a:lnTo>
                    <a:pt x="178" y="131"/>
                  </a:lnTo>
                  <a:lnTo>
                    <a:pt x="173" y="131"/>
                  </a:lnTo>
                  <a:lnTo>
                    <a:pt x="169" y="131"/>
                  </a:lnTo>
                  <a:lnTo>
                    <a:pt x="167" y="131"/>
                  </a:lnTo>
                  <a:lnTo>
                    <a:pt x="167" y="131"/>
                  </a:lnTo>
                  <a:lnTo>
                    <a:pt x="165" y="133"/>
                  </a:lnTo>
                  <a:lnTo>
                    <a:pt x="163" y="133"/>
                  </a:lnTo>
                  <a:lnTo>
                    <a:pt x="161" y="133"/>
                  </a:lnTo>
                  <a:lnTo>
                    <a:pt x="159" y="133"/>
                  </a:lnTo>
                  <a:lnTo>
                    <a:pt x="157" y="133"/>
                  </a:lnTo>
                  <a:lnTo>
                    <a:pt x="155" y="131"/>
                  </a:lnTo>
                  <a:lnTo>
                    <a:pt x="155" y="129"/>
                  </a:lnTo>
                  <a:lnTo>
                    <a:pt x="153" y="125"/>
                  </a:lnTo>
                  <a:lnTo>
                    <a:pt x="153" y="123"/>
                  </a:lnTo>
                  <a:lnTo>
                    <a:pt x="152" y="119"/>
                  </a:lnTo>
                  <a:lnTo>
                    <a:pt x="152" y="118"/>
                  </a:lnTo>
                  <a:lnTo>
                    <a:pt x="152" y="114"/>
                  </a:lnTo>
                  <a:lnTo>
                    <a:pt x="150" y="112"/>
                  </a:lnTo>
                  <a:lnTo>
                    <a:pt x="150" y="108"/>
                  </a:lnTo>
                  <a:lnTo>
                    <a:pt x="140" y="108"/>
                  </a:lnTo>
                  <a:lnTo>
                    <a:pt x="134" y="104"/>
                  </a:lnTo>
                  <a:lnTo>
                    <a:pt x="129" y="100"/>
                  </a:lnTo>
                  <a:lnTo>
                    <a:pt x="123" y="96"/>
                  </a:lnTo>
                  <a:lnTo>
                    <a:pt x="115" y="93"/>
                  </a:lnTo>
                  <a:lnTo>
                    <a:pt x="107" y="87"/>
                  </a:lnTo>
                  <a:lnTo>
                    <a:pt x="98" y="83"/>
                  </a:lnTo>
                  <a:lnTo>
                    <a:pt x="84" y="81"/>
                  </a:lnTo>
                  <a:lnTo>
                    <a:pt x="59" y="81"/>
                  </a:lnTo>
                  <a:lnTo>
                    <a:pt x="58" y="81"/>
                  </a:lnTo>
                  <a:lnTo>
                    <a:pt x="56" y="83"/>
                  </a:lnTo>
                  <a:lnTo>
                    <a:pt x="52" y="85"/>
                  </a:lnTo>
                  <a:lnTo>
                    <a:pt x="50" y="89"/>
                  </a:lnTo>
                  <a:lnTo>
                    <a:pt x="46" y="91"/>
                  </a:lnTo>
                  <a:lnTo>
                    <a:pt x="42" y="94"/>
                  </a:lnTo>
                  <a:lnTo>
                    <a:pt x="40" y="96"/>
                  </a:lnTo>
                  <a:lnTo>
                    <a:pt x="40" y="96"/>
                  </a:lnTo>
                  <a:lnTo>
                    <a:pt x="38" y="96"/>
                  </a:lnTo>
                  <a:lnTo>
                    <a:pt x="36" y="96"/>
                  </a:lnTo>
                  <a:lnTo>
                    <a:pt x="34" y="96"/>
                  </a:lnTo>
                  <a:lnTo>
                    <a:pt x="34" y="96"/>
                  </a:lnTo>
                  <a:lnTo>
                    <a:pt x="33" y="96"/>
                  </a:lnTo>
                  <a:lnTo>
                    <a:pt x="31" y="96"/>
                  </a:lnTo>
                  <a:lnTo>
                    <a:pt x="31" y="96"/>
                  </a:lnTo>
                  <a:lnTo>
                    <a:pt x="29" y="96"/>
                  </a:lnTo>
                  <a:lnTo>
                    <a:pt x="17" y="79"/>
                  </a:lnTo>
                  <a:lnTo>
                    <a:pt x="17" y="75"/>
                  </a:lnTo>
                  <a:lnTo>
                    <a:pt x="17" y="73"/>
                  </a:lnTo>
                  <a:lnTo>
                    <a:pt x="17" y="71"/>
                  </a:lnTo>
                  <a:lnTo>
                    <a:pt x="17" y="70"/>
                  </a:lnTo>
                  <a:lnTo>
                    <a:pt x="17" y="68"/>
                  </a:lnTo>
                  <a:lnTo>
                    <a:pt x="17" y="64"/>
                  </a:lnTo>
                  <a:lnTo>
                    <a:pt x="17" y="62"/>
                  </a:lnTo>
                  <a:lnTo>
                    <a:pt x="17" y="56"/>
                  </a:lnTo>
                  <a:lnTo>
                    <a:pt x="17" y="56"/>
                  </a:lnTo>
                  <a:lnTo>
                    <a:pt x="15" y="56"/>
                  </a:lnTo>
                  <a:lnTo>
                    <a:pt x="15" y="56"/>
                  </a:lnTo>
                  <a:lnTo>
                    <a:pt x="13" y="56"/>
                  </a:lnTo>
                  <a:lnTo>
                    <a:pt x="13" y="56"/>
                  </a:lnTo>
                  <a:lnTo>
                    <a:pt x="11" y="56"/>
                  </a:lnTo>
                  <a:lnTo>
                    <a:pt x="11" y="56"/>
                  </a:lnTo>
                  <a:lnTo>
                    <a:pt x="10" y="56"/>
                  </a:lnTo>
                  <a:lnTo>
                    <a:pt x="11" y="58"/>
                  </a:lnTo>
                  <a:lnTo>
                    <a:pt x="11" y="60"/>
                  </a:lnTo>
                  <a:lnTo>
                    <a:pt x="11" y="62"/>
                  </a:lnTo>
                  <a:lnTo>
                    <a:pt x="10" y="64"/>
                  </a:lnTo>
                  <a:lnTo>
                    <a:pt x="10" y="66"/>
                  </a:lnTo>
                  <a:lnTo>
                    <a:pt x="10" y="68"/>
                  </a:lnTo>
                  <a:lnTo>
                    <a:pt x="8" y="70"/>
                  </a:lnTo>
                  <a:lnTo>
                    <a:pt x="6" y="71"/>
                  </a:lnTo>
                  <a:lnTo>
                    <a:pt x="8" y="70"/>
                  </a:lnTo>
                  <a:lnTo>
                    <a:pt x="8" y="68"/>
                  </a:lnTo>
                  <a:lnTo>
                    <a:pt x="8" y="66"/>
                  </a:lnTo>
                  <a:lnTo>
                    <a:pt x="8" y="64"/>
                  </a:lnTo>
                  <a:lnTo>
                    <a:pt x="8" y="62"/>
                  </a:lnTo>
                  <a:lnTo>
                    <a:pt x="8" y="60"/>
                  </a:lnTo>
                  <a:lnTo>
                    <a:pt x="6" y="58"/>
                  </a:lnTo>
                  <a:lnTo>
                    <a:pt x="6" y="56"/>
                  </a:lnTo>
                  <a:lnTo>
                    <a:pt x="6" y="56"/>
                  </a:lnTo>
                  <a:lnTo>
                    <a:pt x="8" y="54"/>
                  </a:lnTo>
                  <a:lnTo>
                    <a:pt x="8" y="52"/>
                  </a:lnTo>
                  <a:lnTo>
                    <a:pt x="8" y="50"/>
                  </a:lnTo>
                  <a:lnTo>
                    <a:pt x="10" y="50"/>
                  </a:lnTo>
                  <a:lnTo>
                    <a:pt x="10" y="48"/>
                  </a:lnTo>
                  <a:lnTo>
                    <a:pt x="10" y="46"/>
                  </a:lnTo>
                  <a:lnTo>
                    <a:pt x="10" y="45"/>
                  </a:lnTo>
                  <a:lnTo>
                    <a:pt x="10" y="45"/>
                  </a:lnTo>
                  <a:lnTo>
                    <a:pt x="10" y="45"/>
                  </a:lnTo>
                  <a:lnTo>
                    <a:pt x="8" y="45"/>
                  </a:lnTo>
                  <a:lnTo>
                    <a:pt x="8" y="43"/>
                  </a:lnTo>
                  <a:lnTo>
                    <a:pt x="8" y="43"/>
                  </a:lnTo>
                  <a:lnTo>
                    <a:pt x="6" y="43"/>
                  </a:lnTo>
                  <a:lnTo>
                    <a:pt x="6" y="41"/>
                  </a:lnTo>
                  <a:lnTo>
                    <a:pt x="6" y="41"/>
                  </a:lnTo>
                  <a:lnTo>
                    <a:pt x="6" y="41"/>
                  </a:lnTo>
                  <a:lnTo>
                    <a:pt x="4" y="41"/>
                  </a:lnTo>
                  <a:lnTo>
                    <a:pt x="4" y="41"/>
                  </a:lnTo>
                  <a:lnTo>
                    <a:pt x="2" y="41"/>
                  </a:lnTo>
                  <a:lnTo>
                    <a:pt x="2" y="39"/>
                  </a:lnTo>
                  <a:lnTo>
                    <a:pt x="0" y="39"/>
                  </a:lnTo>
                  <a:lnTo>
                    <a:pt x="0" y="39"/>
                  </a:lnTo>
                  <a:lnTo>
                    <a:pt x="0" y="37"/>
                  </a:lnTo>
                  <a:lnTo>
                    <a:pt x="0" y="37"/>
                  </a:lnTo>
                  <a:lnTo>
                    <a:pt x="0" y="35"/>
                  </a:lnTo>
                  <a:lnTo>
                    <a:pt x="0" y="33"/>
                  </a:lnTo>
                  <a:lnTo>
                    <a:pt x="0" y="31"/>
                  </a:lnTo>
                  <a:lnTo>
                    <a:pt x="2" y="31"/>
                  </a:lnTo>
                  <a:lnTo>
                    <a:pt x="2" y="31"/>
                  </a:lnTo>
                  <a:lnTo>
                    <a:pt x="4" y="29"/>
                  </a:lnTo>
                  <a:lnTo>
                    <a:pt x="4" y="29"/>
                  </a:lnTo>
                  <a:lnTo>
                    <a:pt x="6" y="29"/>
                  </a:lnTo>
                  <a:lnTo>
                    <a:pt x="8" y="31"/>
                  </a:lnTo>
                  <a:lnTo>
                    <a:pt x="10" y="31"/>
                  </a:lnTo>
                  <a:lnTo>
                    <a:pt x="10" y="31"/>
                  </a:lnTo>
                  <a:lnTo>
                    <a:pt x="11" y="33"/>
                  </a:lnTo>
                  <a:lnTo>
                    <a:pt x="13" y="33"/>
                  </a:lnTo>
                  <a:lnTo>
                    <a:pt x="15" y="33"/>
                  </a:lnTo>
                  <a:lnTo>
                    <a:pt x="17" y="33"/>
                  </a:lnTo>
                  <a:lnTo>
                    <a:pt x="17" y="31"/>
                  </a:lnTo>
                  <a:lnTo>
                    <a:pt x="19" y="29"/>
                  </a:lnTo>
                  <a:lnTo>
                    <a:pt x="19" y="27"/>
                  </a:lnTo>
                  <a:lnTo>
                    <a:pt x="21" y="27"/>
                  </a:lnTo>
                  <a:lnTo>
                    <a:pt x="21" y="25"/>
                  </a:lnTo>
                  <a:lnTo>
                    <a:pt x="23" y="23"/>
                  </a:lnTo>
                  <a:lnTo>
                    <a:pt x="23" y="22"/>
                  </a:lnTo>
                  <a:lnTo>
                    <a:pt x="23" y="20"/>
                  </a:lnTo>
                  <a:lnTo>
                    <a:pt x="21" y="20"/>
                  </a:lnTo>
                  <a:lnTo>
                    <a:pt x="19" y="20"/>
                  </a:lnTo>
                  <a:lnTo>
                    <a:pt x="17" y="18"/>
                  </a:lnTo>
                  <a:lnTo>
                    <a:pt x="15" y="18"/>
                  </a:lnTo>
                  <a:lnTo>
                    <a:pt x="13" y="16"/>
                  </a:lnTo>
                  <a:lnTo>
                    <a:pt x="11" y="14"/>
                  </a:lnTo>
                  <a:lnTo>
                    <a:pt x="10" y="12"/>
                  </a:lnTo>
                  <a:lnTo>
                    <a:pt x="10" y="8"/>
                  </a:lnTo>
                  <a:lnTo>
                    <a:pt x="27" y="16"/>
                  </a:lnTo>
                  <a:lnTo>
                    <a:pt x="36" y="25"/>
                  </a:lnTo>
                  <a:lnTo>
                    <a:pt x="50" y="27"/>
                  </a:lnTo>
                  <a:lnTo>
                    <a:pt x="61" y="25"/>
                  </a:lnTo>
                  <a:lnTo>
                    <a:pt x="59" y="14"/>
                  </a:lnTo>
                  <a:lnTo>
                    <a:pt x="69" y="10"/>
                  </a:lnTo>
                  <a:lnTo>
                    <a:pt x="75" y="0"/>
                  </a:lnTo>
                  <a:lnTo>
                    <a:pt x="84" y="2"/>
                  </a:lnTo>
                  <a:lnTo>
                    <a:pt x="94" y="10"/>
                  </a:lnTo>
                  <a:lnTo>
                    <a:pt x="102" y="16"/>
                  </a:lnTo>
                  <a:lnTo>
                    <a:pt x="105" y="25"/>
                  </a:lnTo>
                  <a:lnTo>
                    <a:pt x="119" y="31"/>
                  </a:lnTo>
                  <a:lnTo>
                    <a:pt x="130" y="31"/>
                  </a:lnTo>
                  <a:lnTo>
                    <a:pt x="142" y="45"/>
                  </a:lnTo>
                  <a:lnTo>
                    <a:pt x="152" y="54"/>
                  </a:lnTo>
                  <a:lnTo>
                    <a:pt x="167" y="66"/>
                  </a:lnTo>
                  <a:lnTo>
                    <a:pt x="175" y="71"/>
                  </a:lnTo>
                  <a:lnTo>
                    <a:pt x="190" y="79"/>
                  </a:lnTo>
                  <a:lnTo>
                    <a:pt x="201" y="83"/>
                  </a:lnTo>
                  <a:lnTo>
                    <a:pt x="213" y="87"/>
                  </a:lnTo>
                  <a:lnTo>
                    <a:pt x="221" y="89"/>
                  </a:lnTo>
                  <a:lnTo>
                    <a:pt x="217" y="91"/>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16" name="Freeform 370"/>
            <p:cNvSpPr>
              <a:spLocks/>
            </p:cNvSpPr>
            <p:nvPr/>
          </p:nvSpPr>
          <p:spPr bwMode="auto">
            <a:xfrm>
              <a:off x="2868" y="1607"/>
              <a:ext cx="42" cy="28"/>
            </a:xfrm>
            <a:custGeom>
              <a:avLst/>
              <a:gdLst>
                <a:gd name="T0" fmla="*/ 42 w 42"/>
                <a:gd name="T1" fmla="*/ 7 h 25"/>
                <a:gd name="T2" fmla="*/ 38 w 42"/>
                <a:gd name="T3" fmla="*/ 9 h 25"/>
                <a:gd name="T4" fmla="*/ 34 w 42"/>
                <a:gd name="T5" fmla="*/ 13 h 25"/>
                <a:gd name="T6" fmla="*/ 32 w 42"/>
                <a:gd name="T7" fmla="*/ 17 h 25"/>
                <a:gd name="T8" fmla="*/ 28 w 42"/>
                <a:gd name="T9" fmla="*/ 21 h 25"/>
                <a:gd name="T10" fmla="*/ 25 w 42"/>
                <a:gd name="T11" fmla="*/ 23 h 25"/>
                <a:gd name="T12" fmla="*/ 21 w 42"/>
                <a:gd name="T13" fmla="*/ 25 h 25"/>
                <a:gd name="T14" fmla="*/ 11 w 42"/>
                <a:gd name="T15" fmla="*/ 25 h 25"/>
                <a:gd name="T16" fmla="*/ 0 w 42"/>
                <a:gd name="T17" fmla="*/ 23 h 25"/>
                <a:gd name="T18" fmla="*/ 0 w 42"/>
                <a:gd name="T19" fmla="*/ 21 h 25"/>
                <a:gd name="T20" fmla="*/ 0 w 42"/>
                <a:gd name="T21" fmla="*/ 21 h 25"/>
                <a:gd name="T22" fmla="*/ 0 w 42"/>
                <a:gd name="T23" fmla="*/ 19 h 25"/>
                <a:gd name="T24" fmla="*/ 0 w 42"/>
                <a:gd name="T25" fmla="*/ 17 h 25"/>
                <a:gd name="T26" fmla="*/ 0 w 42"/>
                <a:gd name="T27" fmla="*/ 13 h 25"/>
                <a:gd name="T28" fmla="*/ 0 w 42"/>
                <a:gd name="T29" fmla="*/ 11 h 25"/>
                <a:gd name="T30" fmla="*/ 0 w 42"/>
                <a:gd name="T31" fmla="*/ 9 h 25"/>
                <a:gd name="T32" fmla="*/ 0 w 42"/>
                <a:gd name="T33" fmla="*/ 7 h 25"/>
                <a:gd name="T34" fmla="*/ 2 w 42"/>
                <a:gd name="T35" fmla="*/ 7 h 25"/>
                <a:gd name="T36" fmla="*/ 4 w 42"/>
                <a:gd name="T37" fmla="*/ 7 h 25"/>
                <a:gd name="T38" fmla="*/ 5 w 42"/>
                <a:gd name="T39" fmla="*/ 7 h 25"/>
                <a:gd name="T40" fmla="*/ 7 w 42"/>
                <a:gd name="T41" fmla="*/ 7 h 25"/>
                <a:gd name="T42" fmla="*/ 9 w 42"/>
                <a:gd name="T43" fmla="*/ 7 h 25"/>
                <a:gd name="T44" fmla="*/ 9 w 42"/>
                <a:gd name="T45" fmla="*/ 7 h 25"/>
                <a:gd name="T46" fmla="*/ 11 w 42"/>
                <a:gd name="T47" fmla="*/ 7 h 25"/>
                <a:gd name="T48" fmla="*/ 13 w 42"/>
                <a:gd name="T49" fmla="*/ 7 h 25"/>
                <a:gd name="T50" fmla="*/ 15 w 42"/>
                <a:gd name="T51" fmla="*/ 7 h 25"/>
                <a:gd name="T52" fmla="*/ 19 w 42"/>
                <a:gd name="T53" fmla="*/ 7 h 25"/>
                <a:gd name="T54" fmla="*/ 21 w 42"/>
                <a:gd name="T55" fmla="*/ 5 h 25"/>
                <a:gd name="T56" fmla="*/ 25 w 42"/>
                <a:gd name="T57" fmla="*/ 5 h 25"/>
                <a:gd name="T58" fmla="*/ 27 w 42"/>
                <a:gd name="T59" fmla="*/ 4 h 25"/>
                <a:gd name="T60" fmla="*/ 28 w 42"/>
                <a:gd name="T61" fmla="*/ 2 h 25"/>
                <a:gd name="T62" fmla="*/ 32 w 42"/>
                <a:gd name="T63" fmla="*/ 2 h 25"/>
                <a:gd name="T64" fmla="*/ 36 w 42"/>
                <a:gd name="T65" fmla="*/ 0 h 25"/>
                <a:gd name="T66" fmla="*/ 36 w 42"/>
                <a:gd name="T67" fmla="*/ 0 h 25"/>
                <a:gd name="T68" fmla="*/ 38 w 42"/>
                <a:gd name="T69" fmla="*/ 2 h 25"/>
                <a:gd name="T70" fmla="*/ 38 w 42"/>
                <a:gd name="T71" fmla="*/ 2 h 25"/>
                <a:gd name="T72" fmla="*/ 38 w 42"/>
                <a:gd name="T73" fmla="*/ 4 h 25"/>
                <a:gd name="T74" fmla="*/ 40 w 42"/>
                <a:gd name="T75" fmla="*/ 4 h 25"/>
                <a:gd name="T76" fmla="*/ 40 w 42"/>
                <a:gd name="T77" fmla="*/ 4 h 25"/>
                <a:gd name="T78" fmla="*/ 42 w 42"/>
                <a:gd name="T79" fmla="*/ 5 h 25"/>
                <a:gd name="T80" fmla="*/ 42 w 42"/>
                <a:gd name="T81" fmla="*/ 5 h 25"/>
                <a:gd name="T82" fmla="*/ 42 w 42"/>
                <a:gd name="T83" fmla="*/ 7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2" h="25">
                  <a:moveTo>
                    <a:pt x="42" y="7"/>
                  </a:moveTo>
                  <a:lnTo>
                    <a:pt x="38" y="9"/>
                  </a:lnTo>
                  <a:lnTo>
                    <a:pt x="34" y="13"/>
                  </a:lnTo>
                  <a:lnTo>
                    <a:pt x="32" y="17"/>
                  </a:lnTo>
                  <a:lnTo>
                    <a:pt x="28" y="21"/>
                  </a:lnTo>
                  <a:lnTo>
                    <a:pt x="25" y="23"/>
                  </a:lnTo>
                  <a:lnTo>
                    <a:pt x="21" y="25"/>
                  </a:lnTo>
                  <a:lnTo>
                    <a:pt x="11" y="25"/>
                  </a:lnTo>
                  <a:lnTo>
                    <a:pt x="0" y="23"/>
                  </a:lnTo>
                  <a:lnTo>
                    <a:pt x="0" y="21"/>
                  </a:lnTo>
                  <a:lnTo>
                    <a:pt x="0" y="21"/>
                  </a:lnTo>
                  <a:lnTo>
                    <a:pt x="0" y="19"/>
                  </a:lnTo>
                  <a:lnTo>
                    <a:pt x="0" y="17"/>
                  </a:lnTo>
                  <a:lnTo>
                    <a:pt x="0" y="13"/>
                  </a:lnTo>
                  <a:lnTo>
                    <a:pt x="0" y="11"/>
                  </a:lnTo>
                  <a:lnTo>
                    <a:pt x="0" y="9"/>
                  </a:lnTo>
                  <a:lnTo>
                    <a:pt x="0" y="7"/>
                  </a:lnTo>
                  <a:lnTo>
                    <a:pt x="2" y="7"/>
                  </a:lnTo>
                  <a:lnTo>
                    <a:pt x="4" y="7"/>
                  </a:lnTo>
                  <a:lnTo>
                    <a:pt x="5" y="7"/>
                  </a:lnTo>
                  <a:lnTo>
                    <a:pt x="7" y="7"/>
                  </a:lnTo>
                  <a:lnTo>
                    <a:pt x="9" y="7"/>
                  </a:lnTo>
                  <a:lnTo>
                    <a:pt x="9" y="7"/>
                  </a:lnTo>
                  <a:lnTo>
                    <a:pt x="11" y="7"/>
                  </a:lnTo>
                  <a:lnTo>
                    <a:pt x="13" y="7"/>
                  </a:lnTo>
                  <a:lnTo>
                    <a:pt x="15" y="7"/>
                  </a:lnTo>
                  <a:lnTo>
                    <a:pt x="19" y="7"/>
                  </a:lnTo>
                  <a:lnTo>
                    <a:pt x="21" y="5"/>
                  </a:lnTo>
                  <a:lnTo>
                    <a:pt x="25" y="5"/>
                  </a:lnTo>
                  <a:lnTo>
                    <a:pt x="27" y="4"/>
                  </a:lnTo>
                  <a:lnTo>
                    <a:pt x="28" y="2"/>
                  </a:lnTo>
                  <a:lnTo>
                    <a:pt x="32" y="2"/>
                  </a:lnTo>
                  <a:lnTo>
                    <a:pt x="36" y="0"/>
                  </a:lnTo>
                  <a:lnTo>
                    <a:pt x="36" y="0"/>
                  </a:lnTo>
                  <a:lnTo>
                    <a:pt x="38" y="2"/>
                  </a:lnTo>
                  <a:lnTo>
                    <a:pt x="38" y="2"/>
                  </a:lnTo>
                  <a:lnTo>
                    <a:pt x="38" y="4"/>
                  </a:lnTo>
                  <a:lnTo>
                    <a:pt x="40" y="4"/>
                  </a:lnTo>
                  <a:lnTo>
                    <a:pt x="40" y="4"/>
                  </a:lnTo>
                  <a:lnTo>
                    <a:pt x="42" y="5"/>
                  </a:lnTo>
                  <a:lnTo>
                    <a:pt x="42" y="5"/>
                  </a:lnTo>
                  <a:lnTo>
                    <a:pt x="42" y="7"/>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17" name="Freeform 371"/>
            <p:cNvSpPr>
              <a:spLocks/>
            </p:cNvSpPr>
            <p:nvPr/>
          </p:nvSpPr>
          <p:spPr bwMode="auto">
            <a:xfrm>
              <a:off x="2866" y="1613"/>
              <a:ext cx="80" cy="76"/>
            </a:xfrm>
            <a:custGeom>
              <a:avLst/>
              <a:gdLst>
                <a:gd name="T0" fmla="*/ 71 w 80"/>
                <a:gd name="T1" fmla="*/ 29 h 70"/>
                <a:gd name="T2" fmla="*/ 48 w 80"/>
                <a:gd name="T3" fmla="*/ 25 h 70"/>
                <a:gd name="T4" fmla="*/ 44 w 80"/>
                <a:gd name="T5" fmla="*/ 25 h 70"/>
                <a:gd name="T6" fmla="*/ 40 w 80"/>
                <a:gd name="T7" fmla="*/ 25 h 70"/>
                <a:gd name="T8" fmla="*/ 38 w 80"/>
                <a:gd name="T9" fmla="*/ 25 h 70"/>
                <a:gd name="T10" fmla="*/ 36 w 80"/>
                <a:gd name="T11" fmla="*/ 29 h 70"/>
                <a:gd name="T12" fmla="*/ 42 w 80"/>
                <a:gd name="T13" fmla="*/ 41 h 70"/>
                <a:gd name="T14" fmla="*/ 48 w 80"/>
                <a:gd name="T15" fmla="*/ 50 h 70"/>
                <a:gd name="T16" fmla="*/ 54 w 80"/>
                <a:gd name="T17" fmla="*/ 58 h 70"/>
                <a:gd name="T18" fmla="*/ 59 w 80"/>
                <a:gd name="T19" fmla="*/ 70 h 70"/>
                <a:gd name="T20" fmla="*/ 55 w 80"/>
                <a:gd name="T21" fmla="*/ 70 h 70"/>
                <a:gd name="T22" fmla="*/ 50 w 80"/>
                <a:gd name="T23" fmla="*/ 70 h 70"/>
                <a:gd name="T24" fmla="*/ 46 w 80"/>
                <a:gd name="T25" fmla="*/ 68 h 70"/>
                <a:gd name="T26" fmla="*/ 42 w 80"/>
                <a:gd name="T27" fmla="*/ 68 h 70"/>
                <a:gd name="T28" fmla="*/ 40 w 80"/>
                <a:gd name="T29" fmla="*/ 66 h 70"/>
                <a:gd name="T30" fmla="*/ 36 w 80"/>
                <a:gd name="T31" fmla="*/ 62 h 70"/>
                <a:gd name="T32" fmla="*/ 36 w 80"/>
                <a:gd name="T33" fmla="*/ 58 h 70"/>
                <a:gd name="T34" fmla="*/ 34 w 80"/>
                <a:gd name="T35" fmla="*/ 56 h 70"/>
                <a:gd name="T36" fmla="*/ 29 w 80"/>
                <a:gd name="T37" fmla="*/ 47 h 70"/>
                <a:gd name="T38" fmla="*/ 21 w 80"/>
                <a:gd name="T39" fmla="*/ 39 h 70"/>
                <a:gd name="T40" fmla="*/ 13 w 80"/>
                <a:gd name="T41" fmla="*/ 31 h 70"/>
                <a:gd name="T42" fmla="*/ 4 w 80"/>
                <a:gd name="T43" fmla="*/ 27 h 70"/>
                <a:gd name="T44" fmla="*/ 4 w 80"/>
                <a:gd name="T45" fmla="*/ 25 h 70"/>
                <a:gd name="T46" fmla="*/ 2 w 80"/>
                <a:gd name="T47" fmla="*/ 23 h 70"/>
                <a:gd name="T48" fmla="*/ 2 w 80"/>
                <a:gd name="T49" fmla="*/ 20 h 70"/>
                <a:gd name="T50" fmla="*/ 0 w 80"/>
                <a:gd name="T51" fmla="*/ 16 h 70"/>
                <a:gd name="T52" fmla="*/ 21 w 80"/>
                <a:gd name="T53" fmla="*/ 18 h 70"/>
                <a:gd name="T54" fmla="*/ 30 w 80"/>
                <a:gd name="T55" fmla="*/ 14 h 70"/>
                <a:gd name="T56" fmla="*/ 36 w 80"/>
                <a:gd name="T57" fmla="*/ 6 h 70"/>
                <a:gd name="T58" fmla="*/ 44 w 80"/>
                <a:gd name="T59" fmla="*/ 0 h 70"/>
                <a:gd name="T60" fmla="*/ 50 w 80"/>
                <a:gd name="T61" fmla="*/ 4 h 70"/>
                <a:gd name="T62" fmla="*/ 55 w 80"/>
                <a:gd name="T63" fmla="*/ 8 h 70"/>
                <a:gd name="T64" fmla="*/ 61 w 80"/>
                <a:gd name="T65" fmla="*/ 12 h 70"/>
                <a:gd name="T66" fmla="*/ 67 w 80"/>
                <a:gd name="T67" fmla="*/ 12 h 70"/>
                <a:gd name="T68" fmla="*/ 71 w 80"/>
                <a:gd name="T69" fmla="*/ 12 h 70"/>
                <a:gd name="T70" fmla="*/ 73 w 80"/>
                <a:gd name="T71" fmla="*/ 12 h 70"/>
                <a:gd name="T72" fmla="*/ 75 w 80"/>
                <a:gd name="T73" fmla="*/ 12 h 70"/>
                <a:gd name="T74" fmla="*/ 77 w 80"/>
                <a:gd name="T75" fmla="*/ 12 h 70"/>
                <a:gd name="T76" fmla="*/ 78 w 80"/>
                <a:gd name="T77" fmla="*/ 16 h 70"/>
                <a:gd name="T78" fmla="*/ 80 w 80"/>
                <a:gd name="T79" fmla="*/ 18 h 70"/>
                <a:gd name="T80" fmla="*/ 80 w 80"/>
                <a:gd name="T81" fmla="*/ 18 h 70"/>
                <a:gd name="T82" fmla="*/ 80 w 80"/>
                <a:gd name="T83" fmla="*/ 2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0" h="70">
                  <a:moveTo>
                    <a:pt x="80" y="22"/>
                  </a:moveTo>
                  <a:lnTo>
                    <a:pt x="71" y="29"/>
                  </a:lnTo>
                  <a:lnTo>
                    <a:pt x="50" y="23"/>
                  </a:lnTo>
                  <a:lnTo>
                    <a:pt x="48" y="25"/>
                  </a:lnTo>
                  <a:lnTo>
                    <a:pt x="46" y="25"/>
                  </a:lnTo>
                  <a:lnTo>
                    <a:pt x="44" y="25"/>
                  </a:lnTo>
                  <a:lnTo>
                    <a:pt x="42" y="25"/>
                  </a:lnTo>
                  <a:lnTo>
                    <a:pt x="40" y="25"/>
                  </a:lnTo>
                  <a:lnTo>
                    <a:pt x="38" y="25"/>
                  </a:lnTo>
                  <a:lnTo>
                    <a:pt x="38" y="25"/>
                  </a:lnTo>
                  <a:lnTo>
                    <a:pt x="36" y="23"/>
                  </a:lnTo>
                  <a:lnTo>
                    <a:pt x="36" y="29"/>
                  </a:lnTo>
                  <a:lnTo>
                    <a:pt x="38" y="37"/>
                  </a:lnTo>
                  <a:lnTo>
                    <a:pt x="42" y="41"/>
                  </a:lnTo>
                  <a:lnTo>
                    <a:pt x="46" y="45"/>
                  </a:lnTo>
                  <a:lnTo>
                    <a:pt x="48" y="50"/>
                  </a:lnTo>
                  <a:lnTo>
                    <a:pt x="52" y="54"/>
                  </a:lnTo>
                  <a:lnTo>
                    <a:pt x="54" y="58"/>
                  </a:lnTo>
                  <a:lnTo>
                    <a:pt x="57" y="64"/>
                  </a:lnTo>
                  <a:lnTo>
                    <a:pt x="59" y="70"/>
                  </a:lnTo>
                  <a:lnTo>
                    <a:pt x="57" y="70"/>
                  </a:lnTo>
                  <a:lnTo>
                    <a:pt x="55" y="70"/>
                  </a:lnTo>
                  <a:lnTo>
                    <a:pt x="54" y="70"/>
                  </a:lnTo>
                  <a:lnTo>
                    <a:pt x="50" y="70"/>
                  </a:lnTo>
                  <a:lnTo>
                    <a:pt x="48" y="70"/>
                  </a:lnTo>
                  <a:lnTo>
                    <a:pt x="46" y="68"/>
                  </a:lnTo>
                  <a:lnTo>
                    <a:pt x="44" y="68"/>
                  </a:lnTo>
                  <a:lnTo>
                    <a:pt x="42" y="68"/>
                  </a:lnTo>
                  <a:lnTo>
                    <a:pt x="40" y="66"/>
                  </a:lnTo>
                  <a:lnTo>
                    <a:pt x="40" y="66"/>
                  </a:lnTo>
                  <a:lnTo>
                    <a:pt x="38" y="64"/>
                  </a:lnTo>
                  <a:lnTo>
                    <a:pt x="36" y="62"/>
                  </a:lnTo>
                  <a:lnTo>
                    <a:pt x="36" y="60"/>
                  </a:lnTo>
                  <a:lnTo>
                    <a:pt x="36" y="58"/>
                  </a:lnTo>
                  <a:lnTo>
                    <a:pt x="34" y="56"/>
                  </a:lnTo>
                  <a:lnTo>
                    <a:pt x="34" y="56"/>
                  </a:lnTo>
                  <a:lnTo>
                    <a:pt x="30" y="50"/>
                  </a:lnTo>
                  <a:lnTo>
                    <a:pt x="29" y="47"/>
                  </a:lnTo>
                  <a:lnTo>
                    <a:pt x="25" y="43"/>
                  </a:lnTo>
                  <a:lnTo>
                    <a:pt x="21" y="39"/>
                  </a:lnTo>
                  <a:lnTo>
                    <a:pt x="17" y="35"/>
                  </a:lnTo>
                  <a:lnTo>
                    <a:pt x="13" y="31"/>
                  </a:lnTo>
                  <a:lnTo>
                    <a:pt x="9" y="29"/>
                  </a:lnTo>
                  <a:lnTo>
                    <a:pt x="4" y="27"/>
                  </a:lnTo>
                  <a:lnTo>
                    <a:pt x="4" y="27"/>
                  </a:lnTo>
                  <a:lnTo>
                    <a:pt x="4" y="25"/>
                  </a:lnTo>
                  <a:lnTo>
                    <a:pt x="2" y="23"/>
                  </a:lnTo>
                  <a:lnTo>
                    <a:pt x="2" y="23"/>
                  </a:lnTo>
                  <a:lnTo>
                    <a:pt x="2" y="22"/>
                  </a:lnTo>
                  <a:lnTo>
                    <a:pt x="2" y="20"/>
                  </a:lnTo>
                  <a:lnTo>
                    <a:pt x="0" y="18"/>
                  </a:lnTo>
                  <a:lnTo>
                    <a:pt x="0" y="16"/>
                  </a:lnTo>
                  <a:lnTo>
                    <a:pt x="11" y="18"/>
                  </a:lnTo>
                  <a:lnTo>
                    <a:pt x="21" y="18"/>
                  </a:lnTo>
                  <a:lnTo>
                    <a:pt x="27" y="16"/>
                  </a:lnTo>
                  <a:lnTo>
                    <a:pt x="30" y="14"/>
                  </a:lnTo>
                  <a:lnTo>
                    <a:pt x="34" y="10"/>
                  </a:lnTo>
                  <a:lnTo>
                    <a:pt x="36" y="6"/>
                  </a:lnTo>
                  <a:lnTo>
                    <a:pt x="40" y="2"/>
                  </a:lnTo>
                  <a:lnTo>
                    <a:pt x="44" y="0"/>
                  </a:lnTo>
                  <a:lnTo>
                    <a:pt x="46" y="2"/>
                  </a:lnTo>
                  <a:lnTo>
                    <a:pt x="50" y="4"/>
                  </a:lnTo>
                  <a:lnTo>
                    <a:pt x="52" y="6"/>
                  </a:lnTo>
                  <a:lnTo>
                    <a:pt x="55" y="8"/>
                  </a:lnTo>
                  <a:lnTo>
                    <a:pt x="59" y="10"/>
                  </a:lnTo>
                  <a:lnTo>
                    <a:pt x="61" y="12"/>
                  </a:lnTo>
                  <a:lnTo>
                    <a:pt x="65" y="12"/>
                  </a:lnTo>
                  <a:lnTo>
                    <a:pt x="67" y="12"/>
                  </a:lnTo>
                  <a:lnTo>
                    <a:pt x="69" y="12"/>
                  </a:lnTo>
                  <a:lnTo>
                    <a:pt x="71" y="12"/>
                  </a:lnTo>
                  <a:lnTo>
                    <a:pt x="71" y="12"/>
                  </a:lnTo>
                  <a:lnTo>
                    <a:pt x="73" y="12"/>
                  </a:lnTo>
                  <a:lnTo>
                    <a:pt x="75" y="12"/>
                  </a:lnTo>
                  <a:lnTo>
                    <a:pt x="75" y="12"/>
                  </a:lnTo>
                  <a:lnTo>
                    <a:pt x="77" y="12"/>
                  </a:lnTo>
                  <a:lnTo>
                    <a:pt x="77" y="12"/>
                  </a:lnTo>
                  <a:lnTo>
                    <a:pt x="78" y="16"/>
                  </a:lnTo>
                  <a:lnTo>
                    <a:pt x="78" y="16"/>
                  </a:lnTo>
                  <a:lnTo>
                    <a:pt x="80" y="18"/>
                  </a:lnTo>
                  <a:lnTo>
                    <a:pt x="80" y="18"/>
                  </a:lnTo>
                  <a:lnTo>
                    <a:pt x="80" y="18"/>
                  </a:lnTo>
                  <a:lnTo>
                    <a:pt x="80" y="18"/>
                  </a:lnTo>
                  <a:lnTo>
                    <a:pt x="80" y="20"/>
                  </a:lnTo>
                  <a:lnTo>
                    <a:pt x="80" y="22"/>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18" name="Freeform 372"/>
            <p:cNvSpPr>
              <a:spLocks/>
            </p:cNvSpPr>
            <p:nvPr/>
          </p:nvSpPr>
          <p:spPr bwMode="auto">
            <a:xfrm>
              <a:off x="2482" y="2378"/>
              <a:ext cx="65" cy="86"/>
            </a:xfrm>
            <a:custGeom>
              <a:avLst/>
              <a:gdLst>
                <a:gd name="T0" fmla="*/ 19 w 65"/>
                <a:gd name="T1" fmla="*/ 0 h 79"/>
                <a:gd name="T2" fmla="*/ 21 w 65"/>
                <a:gd name="T3" fmla="*/ 0 h 79"/>
                <a:gd name="T4" fmla="*/ 23 w 65"/>
                <a:gd name="T5" fmla="*/ 0 h 79"/>
                <a:gd name="T6" fmla="*/ 25 w 65"/>
                <a:gd name="T7" fmla="*/ 0 h 79"/>
                <a:gd name="T8" fmla="*/ 25 w 65"/>
                <a:gd name="T9" fmla="*/ 0 h 79"/>
                <a:gd name="T10" fmla="*/ 27 w 65"/>
                <a:gd name="T11" fmla="*/ 0 h 79"/>
                <a:gd name="T12" fmla="*/ 27 w 65"/>
                <a:gd name="T13" fmla="*/ 0 h 79"/>
                <a:gd name="T14" fmla="*/ 29 w 65"/>
                <a:gd name="T15" fmla="*/ 0 h 79"/>
                <a:gd name="T16" fmla="*/ 31 w 65"/>
                <a:gd name="T17" fmla="*/ 0 h 79"/>
                <a:gd name="T18" fmla="*/ 33 w 65"/>
                <a:gd name="T19" fmla="*/ 2 h 79"/>
                <a:gd name="T20" fmla="*/ 35 w 65"/>
                <a:gd name="T21" fmla="*/ 6 h 79"/>
                <a:gd name="T22" fmla="*/ 36 w 65"/>
                <a:gd name="T23" fmla="*/ 8 h 79"/>
                <a:gd name="T24" fmla="*/ 38 w 65"/>
                <a:gd name="T25" fmla="*/ 12 h 79"/>
                <a:gd name="T26" fmla="*/ 40 w 65"/>
                <a:gd name="T27" fmla="*/ 14 h 79"/>
                <a:gd name="T28" fmla="*/ 42 w 65"/>
                <a:gd name="T29" fmla="*/ 15 h 79"/>
                <a:gd name="T30" fmla="*/ 46 w 65"/>
                <a:gd name="T31" fmla="*/ 15 h 79"/>
                <a:gd name="T32" fmla="*/ 50 w 65"/>
                <a:gd name="T33" fmla="*/ 15 h 79"/>
                <a:gd name="T34" fmla="*/ 52 w 65"/>
                <a:gd name="T35" fmla="*/ 23 h 79"/>
                <a:gd name="T36" fmla="*/ 52 w 65"/>
                <a:gd name="T37" fmla="*/ 27 h 79"/>
                <a:gd name="T38" fmla="*/ 54 w 65"/>
                <a:gd name="T39" fmla="*/ 31 h 79"/>
                <a:gd name="T40" fmla="*/ 56 w 65"/>
                <a:gd name="T41" fmla="*/ 35 h 79"/>
                <a:gd name="T42" fmla="*/ 59 w 65"/>
                <a:gd name="T43" fmla="*/ 40 h 79"/>
                <a:gd name="T44" fmla="*/ 61 w 65"/>
                <a:gd name="T45" fmla="*/ 44 h 79"/>
                <a:gd name="T46" fmla="*/ 63 w 65"/>
                <a:gd name="T47" fmla="*/ 50 h 79"/>
                <a:gd name="T48" fmla="*/ 63 w 65"/>
                <a:gd name="T49" fmla="*/ 56 h 79"/>
                <a:gd name="T50" fmla="*/ 65 w 65"/>
                <a:gd name="T51" fmla="*/ 63 h 79"/>
                <a:gd name="T52" fmla="*/ 65 w 65"/>
                <a:gd name="T53" fmla="*/ 65 h 79"/>
                <a:gd name="T54" fmla="*/ 65 w 65"/>
                <a:gd name="T55" fmla="*/ 67 h 79"/>
                <a:gd name="T56" fmla="*/ 63 w 65"/>
                <a:gd name="T57" fmla="*/ 69 h 79"/>
                <a:gd name="T58" fmla="*/ 63 w 65"/>
                <a:gd name="T59" fmla="*/ 71 h 79"/>
                <a:gd name="T60" fmla="*/ 63 w 65"/>
                <a:gd name="T61" fmla="*/ 73 h 79"/>
                <a:gd name="T62" fmla="*/ 63 w 65"/>
                <a:gd name="T63" fmla="*/ 75 h 79"/>
                <a:gd name="T64" fmla="*/ 63 w 65"/>
                <a:gd name="T65" fmla="*/ 77 h 79"/>
                <a:gd name="T66" fmla="*/ 63 w 65"/>
                <a:gd name="T67" fmla="*/ 79 h 79"/>
                <a:gd name="T68" fmla="*/ 59 w 65"/>
                <a:gd name="T69" fmla="*/ 79 h 79"/>
                <a:gd name="T70" fmla="*/ 54 w 65"/>
                <a:gd name="T71" fmla="*/ 75 h 79"/>
                <a:gd name="T72" fmla="*/ 48 w 65"/>
                <a:gd name="T73" fmla="*/ 71 h 79"/>
                <a:gd name="T74" fmla="*/ 42 w 65"/>
                <a:gd name="T75" fmla="*/ 65 h 79"/>
                <a:gd name="T76" fmla="*/ 35 w 65"/>
                <a:gd name="T77" fmla="*/ 60 h 79"/>
                <a:gd name="T78" fmla="*/ 27 w 65"/>
                <a:gd name="T79" fmla="*/ 52 h 79"/>
                <a:gd name="T80" fmla="*/ 21 w 65"/>
                <a:gd name="T81" fmla="*/ 46 h 79"/>
                <a:gd name="T82" fmla="*/ 15 w 65"/>
                <a:gd name="T83" fmla="*/ 40 h 79"/>
                <a:gd name="T84" fmla="*/ 13 w 65"/>
                <a:gd name="T85" fmla="*/ 40 h 79"/>
                <a:gd name="T86" fmla="*/ 12 w 65"/>
                <a:gd name="T87" fmla="*/ 38 h 79"/>
                <a:gd name="T88" fmla="*/ 10 w 65"/>
                <a:gd name="T89" fmla="*/ 37 h 79"/>
                <a:gd name="T90" fmla="*/ 8 w 65"/>
                <a:gd name="T91" fmla="*/ 35 h 79"/>
                <a:gd name="T92" fmla="*/ 6 w 65"/>
                <a:gd name="T93" fmla="*/ 35 h 79"/>
                <a:gd name="T94" fmla="*/ 4 w 65"/>
                <a:gd name="T95" fmla="*/ 33 h 79"/>
                <a:gd name="T96" fmla="*/ 2 w 65"/>
                <a:gd name="T97" fmla="*/ 33 h 79"/>
                <a:gd name="T98" fmla="*/ 0 w 65"/>
                <a:gd name="T99" fmla="*/ 31 h 79"/>
                <a:gd name="T100" fmla="*/ 6 w 65"/>
                <a:gd name="T101" fmla="*/ 25 h 79"/>
                <a:gd name="T102" fmla="*/ 10 w 65"/>
                <a:gd name="T103" fmla="*/ 19 h 79"/>
                <a:gd name="T104" fmla="*/ 13 w 65"/>
                <a:gd name="T105" fmla="*/ 15 h 79"/>
                <a:gd name="T106" fmla="*/ 15 w 65"/>
                <a:gd name="T107" fmla="*/ 14 h 79"/>
                <a:gd name="T108" fmla="*/ 17 w 65"/>
                <a:gd name="T109" fmla="*/ 10 h 79"/>
                <a:gd name="T110" fmla="*/ 17 w 65"/>
                <a:gd name="T111" fmla="*/ 8 h 79"/>
                <a:gd name="T112" fmla="*/ 19 w 65"/>
                <a:gd name="T113" fmla="*/ 4 h 79"/>
                <a:gd name="T114" fmla="*/ 19 w 65"/>
                <a:gd name="T115"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5" h="79">
                  <a:moveTo>
                    <a:pt x="19" y="0"/>
                  </a:moveTo>
                  <a:lnTo>
                    <a:pt x="21" y="0"/>
                  </a:lnTo>
                  <a:lnTo>
                    <a:pt x="23" y="0"/>
                  </a:lnTo>
                  <a:lnTo>
                    <a:pt x="25" y="0"/>
                  </a:lnTo>
                  <a:lnTo>
                    <a:pt x="25" y="0"/>
                  </a:lnTo>
                  <a:lnTo>
                    <a:pt x="27" y="0"/>
                  </a:lnTo>
                  <a:lnTo>
                    <a:pt x="27" y="0"/>
                  </a:lnTo>
                  <a:lnTo>
                    <a:pt x="29" y="0"/>
                  </a:lnTo>
                  <a:lnTo>
                    <a:pt x="31" y="0"/>
                  </a:lnTo>
                  <a:lnTo>
                    <a:pt x="33" y="2"/>
                  </a:lnTo>
                  <a:lnTo>
                    <a:pt x="35" y="6"/>
                  </a:lnTo>
                  <a:lnTo>
                    <a:pt x="36" y="8"/>
                  </a:lnTo>
                  <a:lnTo>
                    <a:pt x="38" y="12"/>
                  </a:lnTo>
                  <a:lnTo>
                    <a:pt x="40" y="14"/>
                  </a:lnTo>
                  <a:lnTo>
                    <a:pt x="42" y="15"/>
                  </a:lnTo>
                  <a:lnTo>
                    <a:pt x="46" y="15"/>
                  </a:lnTo>
                  <a:lnTo>
                    <a:pt x="50" y="15"/>
                  </a:lnTo>
                  <a:lnTo>
                    <a:pt x="52" y="23"/>
                  </a:lnTo>
                  <a:lnTo>
                    <a:pt x="52" y="27"/>
                  </a:lnTo>
                  <a:lnTo>
                    <a:pt x="54" y="31"/>
                  </a:lnTo>
                  <a:lnTo>
                    <a:pt x="56" y="35"/>
                  </a:lnTo>
                  <a:lnTo>
                    <a:pt x="59" y="40"/>
                  </a:lnTo>
                  <a:lnTo>
                    <a:pt x="61" y="44"/>
                  </a:lnTo>
                  <a:lnTo>
                    <a:pt x="63" y="50"/>
                  </a:lnTo>
                  <a:lnTo>
                    <a:pt x="63" y="56"/>
                  </a:lnTo>
                  <a:lnTo>
                    <a:pt x="65" y="63"/>
                  </a:lnTo>
                  <a:lnTo>
                    <a:pt x="65" y="65"/>
                  </a:lnTo>
                  <a:lnTo>
                    <a:pt x="65" y="67"/>
                  </a:lnTo>
                  <a:lnTo>
                    <a:pt x="63" y="69"/>
                  </a:lnTo>
                  <a:lnTo>
                    <a:pt x="63" y="71"/>
                  </a:lnTo>
                  <a:lnTo>
                    <a:pt x="63" y="73"/>
                  </a:lnTo>
                  <a:lnTo>
                    <a:pt x="63" y="75"/>
                  </a:lnTo>
                  <a:lnTo>
                    <a:pt x="63" y="77"/>
                  </a:lnTo>
                  <a:lnTo>
                    <a:pt x="63" y="79"/>
                  </a:lnTo>
                  <a:lnTo>
                    <a:pt x="59" y="79"/>
                  </a:lnTo>
                  <a:lnTo>
                    <a:pt x="54" y="75"/>
                  </a:lnTo>
                  <a:lnTo>
                    <a:pt x="48" y="71"/>
                  </a:lnTo>
                  <a:lnTo>
                    <a:pt x="42" y="65"/>
                  </a:lnTo>
                  <a:lnTo>
                    <a:pt x="35" y="60"/>
                  </a:lnTo>
                  <a:lnTo>
                    <a:pt x="27" y="52"/>
                  </a:lnTo>
                  <a:lnTo>
                    <a:pt x="21" y="46"/>
                  </a:lnTo>
                  <a:lnTo>
                    <a:pt x="15" y="40"/>
                  </a:lnTo>
                  <a:lnTo>
                    <a:pt x="13" y="40"/>
                  </a:lnTo>
                  <a:lnTo>
                    <a:pt x="12" y="38"/>
                  </a:lnTo>
                  <a:lnTo>
                    <a:pt x="10" y="37"/>
                  </a:lnTo>
                  <a:lnTo>
                    <a:pt x="8" y="35"/>
                  </a:lnTo>
                  <a:lnTo>
                    <a:pt x="6" y="35"/>
                  </a:lnTo>
                  <a:lnTo>
                    <a:pt x="4" y="33"/>
                  </a:lnTo>
                  <a:lnTo>
                    <a:pt x="2" y="33"/>
                  </a:lnTo>
                  <a:lnTo>
                    <a:pt x="0" y="31"/>
                  </a:lnTo>
                  <a:lnTo>
                    <a:pt x="6" y="25"/>
                  </a:lnTo>
                  <a:lnTo>
                    <a:pt x="10" y="19"/>
                  </a:lnTo>
                  <a:lnTo>
                    <a:pt x="13" y="15"/>
                  </a:lnTo>
                  <a:lnTo>
                    <a:pt x="15" y="14"/>
                  </a:lnTo>
                  <a:lnTo>
                    <a:pt x="17" y="10"/>
                  </a:lnTo>
                  <a:lnTo>
                    <a:pt x="17" y="8"/>
                  </a:lnTo>
                  <a:lnTo>
                    <a:pt x="19" y="4"/>
                  </a:lnTo>
                  <a:lnTo>
                    <a:pt x="19"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19" name="Freeform 373"/>
            <p:cNvSpPr>
              <a:spLocks/>
            </p:cNvSpPr>
            <p:nvPr/>
          </p:nvSpPr>
          <p:spPr bwMode="auto">
            <a:xfrm>
              <a:off x="4234" y="2135"/>
              <a:ext cx="136" cy="291"/>
            </a:xfrm>
            <a:custGeom>
              <a:avLst/>
              <a:gdLst>
                <a:gd name="T0" fmla="*/ 117 w 136"/>
                <a:gd name="T1" fmla="*/ 112 h 267"/>
                <a:gd name="T2" fmla="*/ 109 w 136"/>
                <a:gd name="T3" fmla="*/ 112 h 267"/>
                <a:gd name="T4" fmla="*/ 100 w 136"/>
                <a:gd name="T5" fmla="*/ 112 h 267"/>
                <a:gd name="T6" fmla="*/ 88 w 136"/>
                <a:gd name="T7" fmla="*/ 119 h 267"/>
                <a:gd name="T8" fmla="*/ 92 w 136"/>
                <a:gd name="T9" fmla="*/ 137 h 267"/>
                <a:gd name="T10" fmla="*/ 102 w 136"/>
                <a:gd name="T11" fmla="*/ 154 h 267"/>
                <a:gd name="T12" fmla="*/ 102 w 136"/>
                <a:gd name="T13" fmla="*/ 164 h 267"/>
                <a:gd name="T14" fmla="*/ 102 w 136"/>
                <a:gd name="T15" fmla="*/ 169 h 267"/>
                <a:gd name="T16" fmla="*/ 96 w 136"/>
                <a:gd name="T17" fmla="*/ 166 h 267"/>
                <a:gd name="T18" fmla="*/ 90 w 136"/>
                <a:gd name="T19" fmla="*/ 156 h 267"/>
                <a:gd name="T20" fmla="*/ 77 w 136"/>
                <a:gd name="T21" fmla="*/ 142 h 267"/>
                <a:gd name="T22" fmla="*/ 56 w 136"/>
                <a:gd name="T23" fmla="*/ 129 h 267"/>
                <a:gd name="T24" fmla="*/ 44 w 136"/>
                <a:gd name="T25" fmla="*/ 139 h 267"/>
                <a:gd name="T26" fmla="*/ 46 w 136"/>
                <a:gd name="T27" fmla="*/ 148 h 267"/>
                <a:gd name="T28" fmla="*/ 44 w 136"/>
                <a:gd name="T29" fmla="*/ 158 h 267"/>
                <a:gd name="T30" fmla="*/ 38 w 136"/>
                <a:gd name="T31" fmla="*/ 171 h 267"/>
                <a:gd name="T32" fmla="*/ 36 w 136"/>
                <a:gd name="T33" fmla="*/ 189 h 267"/>
                <a:gd name="T34" fmla="*/ 42 w 136"/>
                <a:gd name="T35" fmla="*/ 198 h 267"/>
                <a:gd name="T36" fmla="*/ 50 w 136"/>
                <a:gd name="T37" fmla="*/ 204 h 267"/>
                <a:gd name="T38" fmla="*/ 50 w 136"/>
                <a:gd name="T39" fmla="*/ 210 h 267"/>
                <a:gd name="T40" fmla="*/ 52 w 136"/>
                <a:gd name="T41" fmla="*/ 221 h 267"/>
                <a:gd name="T42" fmla="*/ 71 w 136"/>
                <a:gd name="T43" fmla="*/ 244 h 267"/>
                <a:gd name="T44" fmla="*/ 94 w 136"/>
                <a:gd name="T45" fmla="*/ 261 h 267"/>
                <a:gd name="T46" fmla="*/ 88 w 136"/>
                <a:gd name="T47" fmla="*/ 265 h 267"/>
                <a:gd name="T48" fmla="*/ 81 w 136"/>
                <a:gd name="T49" fmla="*/ 267 h 267"/>
                <a:gd name="T50" fmla="*/ 73 w 136"/>
                <a:gd name="T51" fmla="*/ 263 h 267"/>
                <a:gd name="T52" fmla="*/ 59 w 136"/>
                <a:gd name="T53" fmla="*/ 258 h 267"/>
                <a:gd name="T54" fmla="*/ 48 w 136"/>
                <a:gd name="T55" fmla="*/ 240 h 267"/>
                <a:gd name="T56" fmla="*/ 31 w 136"/>
                <a:gd name="T57" fmla="*/ 223 h 267"/>
                <a:gd name="T58" fmla="*/ 25 w 136"/>
                <a:gd name="T59" fmla="*/ 223 h 267"/>
                <a:gd name="T60" fmla="*/ 21 w 136"/>
                <a:gd name="T61" fmla="*/ 223 h 267"/>
                <a:gd name="T62" fmla="*/ 21 w 136"/>
                <a:gd name="T63" fmla="*/ 213 h 267"/>
                <a:gd name="T64" fmla="*/ 21 w 136"/>
                <a:gd name="T65" fmla="*/ 208 h 267"/>
                <a:gd name="T66" fmla="*/ 23 w 136"/>
                <a:gd name="T67" fmla="*/ 200 h 267"/>
                <a:gd name="T68" fmla="*/ 25 w 136"/>
                <a:gd name="T69" fmla="*/ 192 h 267"/>
                <a:gd name="T70" fmla="*/ 31 w 136"/>
                <a:gd name="T71" fmla="*/ 171 h 267"/>
                <a:gd name="T72" fmla="*/ 36 w 136"/>
                <a:gd name="T73" fmla="*/ 135 h 267"/>
                <a:gd name="T74" fmla="*/ 25 w 136"/>
                <a:gd name="T75" fmla="*/ 114 h 267"/>
                <a:gd name="T76" fmla="*/ 15 w 136"/>
                <a:gd name="T77" fmla="*/ 94 h 267"/>
                <a:gd name="T78" fmla="*/ 19 w 136"/>
                <a:gd name="T79" fmla="*/ 87 h 267"/>
                <a:gd name="T80" fmla="*/ 21 w 136"/>
                <a:gd name="T81" fmla="*/ 81 h 267"/>
                <a:gd name="T82" fmla="*/ 11 w 136"/>
                <a:gd name="T83" fmla="*/ 54 h 267"/>
                <a:gd name="T84" fmla="*/ 0 w 136"/>
                <a:gd name="T85" fmla="*/ 29 h 267"/>
                <a:gd name="T86" fmla="*/ 11 w 136"/>
                <a:gd name="T87" fmla="*/ 8 h 267"/>
                <a:gd name="T88" fmla="*/ 34 w 136"/>
                <a:gd name="T89" fmla="*/ 0 h 267"/>
                <a:gd name="T90" fmla="*/ 42 w 136"/>
                <a:gd name="T91" fmla="*/ 8 h 267"/>
                <a:gd name="T92" fmla="*/ 52 w 136"/>
                <a:gd name="T93" fmla="*/ 14 h 267"/>
                <a:gd name="T94" fmla="*/ 56 w 136"/>
                <a:gd name="T95" fmla="*/ 37 h 267"/>
                <a:gd name="T96" fmla="*/ 61 w 136"/>
                <a:gd name="T97" fmla="*/ 52 h 267"/>
                <a:gd name="T98" fmla="*/ 67 w 136"/>
                <a:gd name="T99" fmla="*/ 46 h 267"/>
                <a:gd name="T100" fmla="*/ 69 w 136"/>
                <a:gd name="T101" fmla="*/ 39 h 267"/>
                <a:gd name="T102" fmla="*/ 75 w 136"/>
                <a:gd name="T103" fmla="*/ 41 h 267"/>
                <a:gd name="T104" fmla="*/ 81 w 136"/>
                <a:gd name="T105" fmla="*/ 45 h 267"/>
                <a:gd name="T106" fmla="*/ 86 w 136"/>
                <a:gd name="T107" fmla="*/ 39 h 267"/>
                <a:gd name="T108" fmla="*/ 92 w 136"/>
                <a:gd name="T109" fmla="*/ 33 h 267"/>
                <a:gd name="T110" fmla="*/ 100 w 136"/>
                <a:gd name="T111" fmla="*/ 37 h 267"/>
                <a:gd name="T112" fmla="*/ 104 w 136"/>
                <a:gd name="T113" fmla="*/ 43 h 267"/>
                <a:gd name="T114" fmla="*/ 123 w 136"/>
                <a:gd name="T115" fmla="*/ 70 h 267"/>
                <a:gd name="T116" fmla="*/ 136 w 136"/>
                <a:gd name="T117" fmla="*/ 98 h 267"/>
                <a:gd name="T118" fmla="*/ 132 w 136"/>
                <a:gd name="T119" fmla="*/ 104 h 267"/>
                <a:gd name="T120" fmla="*/ 128 w 136"/>
                <a:gd name="T121" fmla="*/ 108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6" h="267">
                  <a:moveTo>
                    <a:pt x="127" y="112"/>
                  </a:moveTo>
                  <a:lnTo>
                    <a:pt x="123" y="112"/>
                  </a:lnTo>
                  <a:lnTo>
                    <a:pt x="121" y="112"/>
                  </a:lnTo>
                  <a:lnTo>
                    <a:pt x="117" y="112"/>
                  </a:lnTo>
                  <a:lnTo>
                    <a:pt x="115" y="112"/>
                  </a:lnTo>
                  <a:lnTo>
                    <a:pt x="113" y="112"/>
                  </a:lnTo>
                  <a:lnTo>
                    <a:pt x="111" y="112"/>
                  </a:lnTo>
                  <a:lnTo>
                    <a:pt x="109" y="112"/>
                  </a:lnTo>
                  <a:lnTo>
                    <a:pt x="107" y="112"/>
                  </a:lnTo>
                  <a:lnTo>
                    <a:pt x="105" y="112"/>
                  </a:lnTo>
                  <a:lnTo>
                    <a:pt x="104" y="112"/>
                  </a:lnTo>
                  <a:lnTo>
                    <a:pt x="100" y="112"/>
                  </a:lnTo>
                  <a:lnTo>
                    <a:pt x="96" y="114"/>
                  </a:lnTo>
                  <a:lnTo>
                    <a:pt x="94" y="116"/>
                  </a:lnTo>
                  <a:lnTo>
                    <a:pt x="90" y="118"/>
                  </a:lnTo>
                  <a:lnTo>
                    <a:pt x="88" y="119"/>
                  </a:lnTo>
                  <a:lnTo>
                    <a:pt x="88" y="123"/>
                  </a:lnTo>
                  <a:lnTo>
                    <a:pt x="88" y="129"/>
                  </a:lnTo>
                  <a:lnTo>
                    <a:pt x="90" y="133"/>
                  </a:lnTo>
                  <a:lnTo>
                    <a:pt x="92" y="137"/>
                  </a:lnTo>
                  <a:lnTo>
                    <a:pt x="96" y="142"/>
                  </a:lnTo>
                  <a:lnTo>
                    <a:pt x="98" y="146"/>
                  </a:lnTo>
                  <a:lnTo>
                    <a:pt x="100" y="150"/>
                  </a:lnTo>
                  <a:lnTo>
                    <a:pt x="102" y="154"/>
                  </a:lnTo>
                  <a:lnTo>
                    <a:pt x="102" y="160"/>
                  </a:lnTo>
                  <a:lnTo>
                    <a:pt x="102" y="162"/>
                  </a:lnTo>
                  <a:lnTo>
                    <a:pt x="102" y="162"/>
                  </a:lnTo>
                  <a:lnTo>
                    <a:pt x="102" y="164"/>
                  </a:lnTo>
                  <a:lnTo>
                    <a:pt x="102" y="166"/>
                  </a:lnTo>
                  <a:lnTo>
                    <a:pt x="102" y="167"/>
                  </a:lnTo>
                  <a:lnTo>
                    <a:pt x="102" y="167"/>
                  </a:lnTo>
                  <a:lnTo>
                    <a:pt x="102" y="169"/>
                  </a:lnTo>
                  <a:lnTo>
                    <a:pt x="102" y="169"/>
                  </a:lnTo>
                  <a:lnTo>
                    <a:pt x="100" y="169"/>
                  </a:lnTo>
                  <a:lnTo>
                    <a:pt x="98" y="167"/>
                  </a:lnTo>
                  <a:lnTo>
                    <a:pt x="96" y="166"/>
                  </a:lnTo>
                  <a:lnTo>
                    <a:pt x="94" y="164"/>
                  </a:lnTo>
                  <a:lnTo>
                    <a:pt x="92" y="162"/>
                  </a:lnTo>
                  <a:lnTo>
                    <a:pt x="90" y="158"/>
                  </a:lnTo>
                  <a:lnTo>
                    <a:pt x="90" y="156"/>
                  </a:lnTo>
                  <a:lnTo>
                    <a:pt x="88" y="152"/>
                  </a:lnTo>
                  <a:lnTo>
                    <a:pt x="86" y="148"/>
                  </a:lnTo>
                  <a:lnTo>
                    <a:pt x="82" y="144"/>
                  </a:lnTo>
                  <a:lnTo>
                    <a:pt x="77" y="142"/>
                  </a:lnTo>
                  <a:lnTo>
                    <a:pt x="71" y="141"/>
                  </a:lnTo>
                  <a:lnTo>
                    <a:pt x="65" y="137"/>
                  </a:lnTo>
                  <a:lnTo>
                    <a:pt x="59" y="135"/>
                  </a:lnTo>
                  <a:lnTo>
                    <a:pt x="56" y="129"/>
                  </a:lnTo>
                  <a:lnTo>
                    <a:pt x="56" y="123"/>
                  </a:lnTo>
                  <a:lnTo>
                    <a:pt x="36" y="125"/>
                  </a:lnTo>
                  <a:lnTo>
                    <a:pt x="44" y="137"/>
                  </a:lnTo>
                  <a:lnTo>
                    <a:pt x="44" y="139"/>
                  </a:lnTo>
                  <a:lnTo>
                    <a:pt x="44" y="141"/>
                  </a:lnTo>
                  <a:lnTo>
                    <a:pt x="44" y="142"/>
                  </a:lnTo>
                  <a:lnTo>
                    <a:pt x="46" y="146"/>
                  </a:lnTo>
                  <a:lnTo>
                    <a:pt x="46" y="148"/>
                  </a:lnTo>
                  <a:lnTo>
                    <a:pt x="46" y="150"/>
                  </a:lnTo>
                  <a:lnTo>
                    <a:pt x="46" y="152"/>
                  </a:lnTo>
                  <a:lnTo>
                    <a:pt x="46" y="154"/>
                  </a:lnTo>
                  <a:lnTo>
                    <a:pt x="44" y="158"/>
                  </a:lnTo>
                  <a:lnTo>
                    <a:pt x="44" y="162"/>
                  </a:lnTo>
                  <a:lnTo>
                    <a:pt x="42" y="166"/>
                  </a:lnTo>
                  <a:lnTo>
                    <a:pt x="40" y="169"/>
                  </a:lnTo>
                  <a:lnTo>
                    <a:pt x="38" y="171"/>
                  </a:lnTo>
                  <a:lnTo>
                    <a:pt x="36" y="175"/>
                  </a:lnTo>
                  <a:lnTo>
                    <a:pt x="36" y="181"/>
                  </a:lnTo>
                  <a:lnTo>
                    <a:pt x="36" y="187"/>
                  </a:lnTo>
                  <a:lnTo>
                    <a:pt x="36" y="189"/>
                  </a:lnTo>
                  <a:lnTo>
                    <a:pt x="36" y="192"/>
                  </a:lnTo>
                  <a:lnTo>
                    <a:pt x="38" y="194"/>
                  </a:lnTo>
                  <a:lnTo>
                    <a:pt x="40" y="198"/>
                  </a:lnTo>
                  <a:lnTo>
                    <a:pt x="42" y="198"/>
                  </a:lnTo>
                  <a:lnTo>
                    <a:pt x="44" y="200"/>
                  </a:lnTo>
                  <a:lnTo>
                    <a:pt x="46" y="202"/>
                  </a:lnTo>
                  <a:lnTo>
                    <a:pt x="50" y="202"/>
                  </a:lnTo>
                  <a:lnTo>
                    <a:pt x="50" y="204"/>
                  </a:lnTo>
                  <a:lnTo>
                    <a:pt x="50" y="206"/>
                  </a:lnTo>
                  <a:lnTo>
                    <a:pt x="50" y="208"/>
                  </a:lnTo>
                  <a:lnTo>
                    <a:pt x="50" y="210"/>
                  </a:lnTo>
                  <a:lnTo>
                    <a:pt x="50" y="210"/>
                  </a:lnTo>
                  <a:lnTo>
                    <a:pt x="50" y="212"/>
                  </a:lnTo>
                  <a:lnTo>
                    <a:pt x="50" y="212"/>
                  </a:lnTo>
                  <a:lnTo>
                    <a:pt x="52" y="213"/>
                  </a:lnTo>
                  <a:lnTo>
                    <a:pt x="52" y="221"/>
                  </a:lnTo>
                  <a:lnTo>
                    <a:pt x="56" y="227"/>
                  </a:lnTo>
                  <a:lnTo>
                    <a:pt x="59" y="233"/>
                  </a:lnTo>
                  <a:lnTo>
                    <a:pt x="65" y="238"/>
                  </a:lnTo>
                  <a:lnTo>
                    <a:pt x="71" y="244"/>
                  </a:lnTo>
                  <a:lnTo>
                    <a:pt x="77" y="250"/>
                  </a:lnTo>
                  <a:lnTo>
                    <a:pt x="82" y="256"/>
                  </a:lnTo>
                  <a:lnTo>
                    <a:pt x="88" y="260"/>
                  </a:lnTo>
                  <a:lnTo>
                    <a:pt x="94" y="261"/>
                  </a:lnTo>
                  <a:lnTo>
                    <a:pt x="94" y="263"/>
                  </a:lnTo>
                  <a:lnTo>
                    <a:pt x="92" y="263"/>
                  </a:lnTo>
                  <a:lnTo>
                    <a:pt x="90" y="265"/>
                  </a:lnTo>
                  <a:lnTo>
                    <a:pt x="88" y="265"/>
                  </a:lnTo>
                  <a:lnTo>
                    <a:pt x="86" y="267"/>
                  </a:lnTo>
                  <a:lnTo>
                    <a:pt x="84" y="267"/>
                  </a:lnTo>
                  <a:lnTo>
                    <a:pt x="82" y="267"/>
                  </a:lnTo>
                  <a:lnTo>
                    <a:pt x="81" y="267"/>
                  </a:lnTo>
                  <a:lnTo>
                    <a:pt x="79" y="267"/>
                  </a:lnTo>
                  <a:lnTo>
                    <a:pt x="77" y="267"/>
                  </a:lnTo>
                  <a:lnTo>
                    <a:pt x="75" y="265"/>
                  </a:lnTo>
                  <a:lnTo>
                    <a:pt x="73" y="263"/>
                  </a:lnTo>
                  <a:lnTo>
                    <a:pt x="69" y="261"/>
                  </a:lnTo>
                  <a:lnTo>
                    <a:pt x="67" y="260"/>
                  </a:lnTo>
                  <a:lnTo>
                    <a:pt x="63" y="260"/>
                  </a:lnTo>
                  <a:lnTo>
                    <a:pt x="59" y="258"/>
                  </a:lnTo>
                  <a:lnTo>
                    <a:pt x="57" y="254"/>
                  </a:lnTo>
                  <a:lnTo>
                    <a:pt x="54" y="248"/>
                  </a:lnTo>
                  <a:lnTo>
                    <a:pt x="52" y="244"/>
                  </a:lnTo>
                  <a:lnTo>
                    <a:pt x="48" y="240"/>
                  </a:lnTo>
                  <a:lnTo>
                    <a:pt x="44" y="237"/>
                  </a:lnTo>
                  <a:lnTo>
                    <a:pt x="38" y="233"/>
                  </a:lnTo>
                  <a:lnTo>
                    <a:pt x="34" y="229"/>
                  </a:lnTo>
                  <a:lnTo>
                    <a:pt x="31" y="223"/>
                  </a:lnTo>
                  <a:lnTo>
                    <a:pt x="29" y="223"/>
                  </a:lnTo>
                  <a:lnTo>
                    <a:pt x="27" y="223"/>
                  </a:lnTo>
                  <a:lnTo>
                    <a:pt x="27" y="223"/>
                  </a:lnTo>
                  <a:lnTo>
                    <a:pt x="25" y="223"/>
                  </a:lnTo>
                  <a:lnTo>
                    <a:pt x="25" y="223"/>
                  </a:lnTo>
                  <a:lnTo>
                    <a:pt x="23" y="223"/>
                  </a:lnTo>
                  <a:lnTo>
                    <a:pt x="23" y="223"/>
                  </a:lnTo>
                  <a:lnTo>
                    <a:pt x="21" y="223"/>
                  </a:lnTo>
                  <a:lnTo>
                    <a:pt x="21" y="221"/>
                  </a:lnTo>
                  <a:lnTo>
                    <a:pt x="21" y="219"/>
                  </a:lnTo>
                  <a:lnTo>
                    <a:pt x="21" y="217"/>
                  </a:lnTo>
                  <a:lnTo>
                    <a:pt x="21" y="213"/>
                  </a:lnTo>
                  <a:lnTo>
                    <a:pt x="21" y="212"/>
                  </a:lnTo>
                  <a:lnTo>
                    <a:pt x="21" y="210"/>
                  </a:lnTo>
                  <a:lnTo>
                    <a:pt x="21" y="210"/>
                  </a:lnTo>
                  <a:lnTo>
                    <a:pt x="21" y="208"/>
                  </a:lnTo>
                  <a:lnTo>
                    <a:pt x="21" y="206"/>
                  </a:lnTo>
                  <a:lnTo>
                    <a:pt x="23" y="204"/>
                  </a:lnTo>
                  <a:lnTo>
                    <a:pt x="23" y="202"/>
                  </a:lnTo>
                  <a:lnTo>
                    <a:pt x="23" y="200"/>
                  </a:lnTo>
                  <a:lnTo>
                    <a:pt x="25" y="198"/>
                  </a:lnTo>
                  <a:lnTo>
                    <a:pt x="25" y="196"/>
                  </a:lnTo>
                  <a:lnTo>
                    <a:pt x="25" y="194"/>
                  </a:lnTo>
                  <a:lnTo>
                    <a:pt x="25" y="192"/>
                  </a:lnTo>
                  <a:lnTo>
                    <a:pt x="27" y="190"/>
                  </a:lnTo>
                  <a:lnTo>
                    <a:pt x="27" y="187"/>
                  </a:lnTo>
                  <a:lnTo>
                    <a:pt x="29" y="179"/>
                  </a:lnTo>
                  <a:lnTo>
                    <a:pt x="31" y="171"/>
                  </a:lnTo>
                  <a:lnTo>
                    <a:pt x="33" y="162"/>
                  </a:lnTo>
                  <a:lnTo>
                    <a:pt x="34" y="152"/>
                  </a:lnTo>
                  <a:lnTo>
                    <a:pt x="34" y="142"/>
                  </a:lnTo>
                  <a:lnTo>
                    <a:pt x="36" y="135"/>
                  </a:lnTo>
                  <a:lnTo>
                    <a:pt x="34" y="129"/>
                  </a:lnTo>
                  <a:lnTo>
                    <a:pt x="31" y="125"/>
                  </a:lnTo>
                  <a:lnTo>
                    <a:pt x="27" y="119"/>
                  </a:lnTo>
                  <a:lnTo>
                    <a:pt x="25" y="114"/>
                  </a:lnTo>
                  <a:lnTo>
                    <a:pt x="21" y="110"/>
                  </a:lnTo>
                  <a:lnTo>
                    <a:pt x="19" y="104"/>
                  </a:lnTo>
                  <a:lnTo>
                    <a:pt x="17" y="98"/>
                  </a:lnTo>
                  <a:lnTo>
                    <a:pt x="15" y="94"/>
                  </a:lnTo>
                  <a:lnTo>
                    <a:pt x="15" y="91"/>
                  </a:lnTo>
                  <a:lnTo>
                    <a:pt x="17" y="91"/>
                  </a:lnTo>
                  <a:lnTo>
                    <a:pt x="17" y="89"/>
                  </a:lnTo>
                  <a:lnTo>
                    <a:pt x="19" y="87"/>
                  </a:lnTo>
                  <a:lnTo>
                    <a:pt x="19" y="85"/>
                  </a:lnTo>
                  <a:lnTo>
                    <a:pt x="21" y="85"/>
                  </a:lnTo>
                  <a:lnTo>
                    <a:pt x="21" y="83"/>
                  </a:lnTo>
                  <a:lnTo>
                    <a:pt x="21" y="81"/>
                  </a:lnTo>
                  <a:lnTo>
                    <a:pt x="21" y="73"/>
                  </a:lnTo>
                  <a:lnTo>
                    <a:pt x="19" y="66"/>
                  </a:lnTo>
                  <a:lnTo>
                    <a:pt x="15" y="60"/>
                  </a:lnTo>
                  <a:lnTo>
                    <a:pt x="11" y="54"/>
                  </a:lnTo>
                  <a:lnTo>
                    <a:pt x="8" y="48"/>
                  </a:lnTo>
                  <a:lnTo>
                    <a:pt x="4" y="43"/>
                  </a:lnTo>
                  <a:lnTo>
                    <a:pt x="2" y="37"/>
                  </a:lnTo>
                  <a:lnTo>
                    <a:pt x="0" y="29"/>
                  </a:lnTo>
                  <a:lnTo>
                    <a:pt x="2" y="22"/>
                  </a:lnTo>
                  <a:lnTo>
                    <a:pt x="4" y="16"/>
                  </a:lnTo>
                  <a:lnTo>
                    <a:pt x="8" y="10"/>
                  </a:lnTo>
                  <a:lnTo>
                    <a:pt x="11" y="8"/>
                  </a:lnTo>
                  <a:lnTo>
                    <a:pt x="15" y="6"/>
                  </a:lnTo>
                  <a:lnTo>
                    <a:pt x="21" y="4"/>
                  </a:lnTo>
                  <a:lnTo>
                    <a:pt x="27" y="2"/>
                  </a:lnTo>
                  <a:lnTo>
                    <a:pt x="34" y="0"/>
                  </a:lnTo>
                  <a:lnTo>
                    <a:pt x="36" y="2"/>
                  </a:lnTo>
                  <a:lnTo>
                    <a:pt x="38" y="4"/>
                  </a:lnTo>
                  <a:lnTo>
                    <a:pt x="40" y="6"/>
                  </a:lnTo>
                  <a:lnTo>
                    <a:pt x="42" y="8"/>
                  </a:lnTo>
                  <a:lnTo>
                    <a:pt x="44" y="10"/>
                  </a:lnTo>
                  <a:lnTo>
                    <a:pt x="46" y="12"/>
                  </a:lnTo>
                  <a:lnTo>
                    <a:pt x="48" y="12"/>
                  </a:lnTo>
                  <a:lnTo>
                    <a:pt x="52" y="14"/>
                  </a:lnTo>
                  <a:lnTo>
                    <a:pt x="52" y="18"/>
                  </a:lnTo>
                  <a:lnTo>
                    <a:pt x="54" y="23"/>
                  </a:lnTo>
                  <a:lnTo>
                    <a:pt x="54" y="31"/>
                  </a:lnTo>
                  <a:lnTo>
                    <a:pt x="56" y="37"/>
                  </a:lnTo>
                  <a:lnTo>
                    <a:pt x="56" y="43"/>
                  </a:lnTo>
                  <a:lnTo>
                    <a:pt x="57" y="48"/>
                  </a:lnTo>
                  <a:lnTo>
                    <a:pt x="59" y="50"/>
                  </a:lnTo>
                  <a:lnTo>
                    <a:pt x="61" y="52"/>
                  </a:lnTo>
                  <a:lnTo>
                    <a:pt x="63" y="52"/>
                  </a:lnTo>
                  <a:lnTo>
                    <a:pt x="65" y="50"/>
                  </a:lnTo>
                  <a:lnTo>
                    <a:pt x="67" y="48"/>
                  </a:lnTo>
                  <a:lnTo>
                    <a:pt x="67" y="46"/>
                  </a:lnTo>
                  <a:lnTo>
                    <a:pt x="67" y="45"/>
                  </a:lnTo>
                  <a:lnTo>
                    <a:pt x="69" y="41"/>
                  </a:lnTo>
                  <a:lnTo>
                    <a:pt x="69" y="39"/>
                  </a:lnTo>
                  <a:lnTo>
                    <a:pt x="69" y="39"/>
                  </a:lnTo>
                  <a:lnTo>
                    <a:pt x="71" y="39"/>
                  </a:lnTo>
                  <a:lnTo>
                    <a:pt x="73" y="39"/>
                  </a:lnTo>
                  <a:lnTo>
                    <a:pt x="75" y="41"/>
                  </a:lnTo>
                  <a:lnTo>
                    <a:pt x="75" y="41"/>
                  </a:lnTo>
                  <a:lnTo>
                    <a:pt x="77" y="43"/>
                  </a:lnTo>
                  <a:lnTo>
                    <a:pt x="79" y="43"/>
                  </a:lnTo>
                  <a:lnTo>
                    <a:pt x="79" y="45"/>
                  </a:lnTo>
                  <a:lnTo>
                    <a:pt x="81" y="45"/>
                  </a:lnTo>
                  <a:lnTo>
                    <a:pt x="82" y="45"/>
                  </a:lnTo>
                  <a:lnTo>
                    <a:pt x="84" y="43"/>
                  </a:lnTo>
                  <a:lnTo>
                    <a:pt x="86" y="41"/>
                  </a:lnTo>
                  <a:lnTo>
                    <a:pt x="86" y="39"/>
                  </a:lnTo>
                  <a:lnTo>
                    <a:pt x="88" y="37"/>
                  </a:lnTo>
                  <a:lnTo>
                    <a:pt x="88" y="35"/>
                  </a:lnTo>
                  <a:lnTo>
                    <a:pt x="90" y="33"/>
                  </a:lnTo>
                  <a:lnTo>
                    <a:pt x="92" y="33"/>
                  </a:lnTo>
                  <a:lnTo>
                    <a:pt x="96" y="33"/>
                  </a:lnTo>
                  <a:lnTo>
                    <a:pt x="98" y="33"/>
                  </a:lnTo>
                  <a:lnTo>
                    <a:pt x="100" y="35"/>
                  </a:lnTo>
                  <a:lnTo>
                    <a:pt x="100" y="37"/>
                  </a:lnTo>
                  <a:lnTo>
                    <a:pt x="102" y="37"/>
                  </a:lnTo>
                  <a:lnTo>
                    <a:pt x="104" y="39"/>
                  </a:lnTo>
                  <a:lnTo>
                    <a:pt x="104" y="41"/>
                  </a:lnTo>
                  <a:lnTo>
                    <a:pt x="104" y="43"/>
                  </a:lnTo>
                  <a:lnTo>
                    <a:pt x="109" y="48"/>
                  </a:lnTo>
                  <a:lnTo>
                    <a:pt x="113" y="56"/>
                  </a:lnTo>
                  <a:lnTo>
                    <a:pt x="119" y="62"/>
                  </a:lnTo>
                  <a:lnTo>
                    <a:pt x="123" y="70"/>
                  </a:lnTo>
                  <a:lnTo>
                    <a:pt x="128" y="75"/>
                  </a:lnTo>
                  <a:lnTo>
                    <a:pt x="132" y="83"/>
                  </a:lnTo>
                  <a:lnTo>
                    <a:pt x="134" y="91"/>
                  </a:lnTo>
                  <a:lnTo>
                    <a:pt x="136" y="98"/>
                  </a:lnTo>
                  <a:lnTo>
                    <a:pt x="136" y="98"/>
                  </a:lnTo>
                  <a:lnTo>
                    <a:pt x="134" y="100"/>
                  </a:lnTo>
                  <a:lnTo>
                    <a:pt x="134" y="102"/>
                  </a:lnTo>
                  <a:lnTo>
                    <a:pt x="132" y="104"/>
                  </a:lnTo>
                  <a:lnTo>
                    <a:pt x="130" y="106"/>
                  </a:lnTo>
                  <a:lnTo>
                    <a:pt x="130" y="106"/>
                  </a:lnTo>
                  <a:lnTo>
                    <a:pt x="128" y="108"/>
                  </a:lnTo>
                  <a:lnTo>
                    <a:pt x="128" y="108"/>
                  </a:lnTo>
                  <a:lnTo>
                    <a:pt x="127" y="112"/>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20" name="Freeform 374"/>
            <p:cNvSpPr>
              <a:spLocks/>
            </p:cNvSpPr>
            <p:nvPr/>
          </p:nvSpPr>
          <p:spPr bwMode="auto">
            <a:xfrm>
              <a:off x="4268" y="2092"/>
              <a:ext cx="131" cy="172"/>
            </a:xfrm>
            <a:custGeom>
              <a:avLst/>
              <a:gdLst>
                <a:gd name="T0" fmla="*/ 27 w 131"/>
                <a:gd name="T1" fmla="*/ 2 h 158"/>
                <a:gd name="T2" fmla="*/ 23 w 131"/>
                <a:gd name="T3" fmla="*/ 6 h 158"/>
                <a:gd name="T4" fmla="*/ 18 w 131"/>
                <a:gd name="T5" fmla="*/ 10 h 158"/>
                <a:gd name="T6" fmla="*/ 12 w 131"/>
                <a:gd name="T7" fmla="*/ 12 h 158"/>
                <a:gd name="T8" fmla="*/ 8 w 131"/>
                <a:gd name="T9" fmla="*/ 17 h 158"/>
                <a:gd name="T10" fmla="*/ 6 w 131"/>
                <a:gd name="T11" fmla="*/ 23 h 158"/>
                <a:gd name="T12" fmla="*/ 2 w 131"/>
                <a:gd name="T13" fmla="*/ 31 h 158"/>
                <a:gd name="T14" fmla="*/ 0 w 131"/>
                <a:gd name="T15" fmla="*/ 40 h 158"/>
                <a:gd name="T16" fmla="*/ 0 w 131"/>
                <a:gd name="T17" fmla="*/ 40 h 158"/>
                <a:gd name="T18" fmla="*/ 4 w 131"/>
                <a:gd name="T19" fmla="*/ 44 h 158"/>
                <a:gd name="T20" fmla="*/ 8 w 131"/>
                <a:gd name="T21" fmla="*/ 48 h 158"/>
                <a:gd name="T22" fmla="*/ 12 w 131"/>
                <a:gd name="T23" fmla="*/ 52 h 158"/>
                <a:gd name="T24" fmla="*/ 18 w 131"/>
                <a:gd name="T25" fmla="*/ 54 h 158"/>
                <a:gd name="T26" fmla="*/ 20 w 131"/>
                <a:gd name="T27" fmla="*/ 63 h 158"/>
                <a:gd name="T28" fmla="*/ 22 w 131"/>
                <a:gd name="T29" fmla="*/ 77 h 158"/>
                <a:gd name="T30" fmla="*/ 23 w 131"/>
                <a:gd name="T31" fmla="*/ 88 h 158"/>
                <a:gd name="T32" fmla="*/ 27 w 131"/>
                <a:gd name="T33" fmla="*/ 92 h 158"/>
                <a:gd name="T34" fmla="*/ 31 w 131"/>
                <a:gd name="T35" fmla="*/ 90 h 158"/>
                <a:gd name="T36" fmla="*/ 33 w 131"/>
                <a:gd name="T37" fmla="*/ 86 h 158"/>
                <a:gd name="T38" fmla="*/ 35 w 131"/>
                <a:gd name="T39" fmla="*/ 81 h 158"/>
                <a:gd name="T40" fmla="*/ 35 w 131"/>
                <a:gd name="T41" fmla="*/ 79 h 158"/>
                <a:gd name="T42" fmla="*/ 39 w 131"/>
                <a:gd name="T43" fmla="*/ 79 h 158"/>
                <a:gd name="T44" fmla="*/ 41 w 131"/>
                <a:gd name="T45" fmla="*/ 81 h 158"/>
                <a:gd name="T46" fmla="*/ 45 w 131"/>
                <a:gd name="T47" fmla="*/ 83 h 158"/>
                <a:gd name="T48" fmla="*/ 47 w 131"/>
                <a:gd name="T49" fmla="*/ 85 h 158"/>
                <a:gd name="T50" fmla="*/ 50 w 131"/>
                <a:gd name="T51" fmla="*/ 83 h 158"/>
                <a:gd name="T52" fmla="*/ 52 w 131"/>
                <a:gd name="T53" fmla="*/ 79 h 158"/>
                <a:gd name="T54" fmla="*/ 54 w 131"/>
                <a:gd name="T55" fmla="*/ 75 h 158"/>
                <a:gd name="T56" fmla="*/ 58 w 131"/>
                <a:gd name="T57" fmla="*/ 73 h 158"/>
                <a:gd name="T58" fmla="*/ 64 w 131"/>
                <a:gd name="T59" fmla="*/ 73 h 158"/>
                <a:gd name="T60" fmla="*/ 66 w 131"/>
                <a:gd name="T61" fmla="*/ 77 h 158"/>
                <a:gd name="T62" fmla="*/ 70 w 131"/>
                <a:gd name="T63" fmla="*/ 79 h 158"/>
                <a:gd name="T64" fmla="*/ 70 w 131"/>
                <a:gd name="T65" fmla="*/ 83 h 158"/>
                <a:gd name="T66" fmla="*/ 79 w 131"/>
                <a:gd name="T67" fmla="*/ 96 h 158"/>
                <a:gd name="T68" fmla="*/ 89 w 131"/>
                <a:gd name="T69" fmla="*/ 110 h 158"/>
                <a:gd name="T70" fmla="*/ 98 w 131"/>
                <a:gd name="T71" fmla="*/ 123 h 158"/>
                <a:gd name="T72" fmla="*/ 102 w 131"/>
                <a:gd name="T73" fmla="*/ 138 h 158"/>
                <a:gd name="T74" fmla="*/ 100 w 131"/>
                <a:gd name="T75" fmla="*/ 140 h 158"/>
                <a:gd name="T76" fmla="*/ 98 w 131"/>
                <a:gd name="T77" fmla="*/ 144 h 158"/>
                <a:gd name="T78" fmla="*/ 96 w 131"/>
                <a:gd name="T79" fmla="*/ 146 h 158"/>
                <a:gd name="T80" fmla="*/ 94 w 131"/>
                <a:gd name="T81" fmla="*/ 148 h 158"/>
                <a:gd name="T82" fmla="*/ 98 w 131"/>
                <a:gd name="T83" fmla="*/ 150 h 158"/>
                <a:gd name="T84" fmla="*/ 102 w 131"/>
                <a:gd name="T85" fmla="*/ 152 h 158"/>
                <a:gd name="T86" fmla="*/ 106 w 131"/>
                <a:gd name="T87" fmla="*/ 154 h 158"/>
                <a:gd name="T88" fmla="*/ 110 w 131"/>
                <a:gd name="T89" fmla="*/ 158 h 158"/>
                <a:gd name="T90" fmla="*/ 114 w 131"/>
                <a:gd name="T91" fmla="*/ 150 h 158"/>
                <a:gd name="T92" fmla="*/ 118 w 131"/>
                <a:gd name="T93" fmla="*/ 148 h 158"/>
                <a:gd name="T94" fmla="*/ 123 w 131"/>
                <a:gd name="T95" fmla="*/ 148 h 158"/>
                <a:gd name="T96" fmla="*/ 131 w 131"/>
                <a:gd name="T97" fmla="*/ 148 h 158"/>
                <a:gd name="T98" fmla="*/ 127 w 131"/>
                <a:gd name="T99" fmla="*/ 123 h 158"/>
                <a:gd name="T100" fmla="*/ 118 w 131"/>
                <a:gd name="T101" fmla="*/ 104 h 158"/>
                <a:gd name="T102" fmla="*/ 102 w 131"/>
                <a:gd name="T103" fmla="*/ 90 h 158"/>
                <a:gd name="T104" fmla="*/ 89 w 131"/>
                <a:gd name="T105" fmla="*/ 77 h 158"/>
                <a:gd name="T106" fmla="*/ 77 w 131"/>
                <a:gd name="T107" fmla="*/ 67 h 158"/>
                <a:gd name="T108" fmla="*/ 68 w 131"/>
                <a:gd name="T109" fmla="*/ 56 h 158"/>
                <a:gd name="T110" fmla="*/ 56 w 131"/>
                <a:gd name="T111" fmla="*/ 44 h 158"/>
                <a:gd name="T112" fmla="*/ 48 w 131"/>
                <a:gd name="T113" fmla="*/ 31 h 158"/>
                <a:gd name="T114" fmla="*/ 43 w 131"/>
                <a:gd name="T115" fmla="*/ 23 h 158"/>
                <a:gd name="T116" fmla="*/ 37 w 131"/>
                <a:gd name="T117" fmla="*/ 15 h 158"/>
                <a:gd name="T118" fmla="*/ 33 w 131"/>
                <a:gd name="T119" fmla="*/ 8 h 158"/>
                <a:gd name="T120" fmla="*/ 31 w 131"/>
                <a:gd name="T121"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1" h="158">
                  <a:moveTo>
                    <a:pt x="31" y="0"/>
                  </a:moveTo>
                  <a:lnTo>
                    <a:pt x="27" y="2"/>
                  </a:lnTo>
                  <a:lnTo>
                    <a:pt x="25" y="4"/>
                  </a:lnTo>
                  <a:lnTo>
                    <a:pt x="23" y="6"/>
                  </a:lnTo>
                  <a:lnTo>
                    <a:pt x="20" y="8"/>
                  </a:lnTo>
                  <a:lnTo>
                    <a:pt x="18" y="10"/>
                  </a:lnTo>
                  <a:lnTo>
                    <a:pt x="16" y="10"/>
                  </a:lnTo>
                  <a:lnTo>
                    <a:pt x="12" y="12"/>
                  </a:lnTo>
                  <a:lnTo>
                    <a:pt x="10" y="14"/>
                  </a:lnTo>
                  <a:lnTo>
                    <a:pt x="8" y="17"/>
                  </a:lnTo>
                  <a:lnTo>
                    <a:pt x="6" y="21"/>
                  </a:lnTo>
                  <a:lnTo>
                    <a:pt x="6" y="23"/>
                  </a:lnTo>
                  <a:lnTo>
                    <a:pt x="4" y="27"/>
                  </a:lnTo>
                  <a:lnTo>
                    <a:pt x="2" y="31"/>
                  </a:lnTo>
                  <a:lnTo>
                    <a:pt x="0" y="37"/>
                  </a:lnTo>
                  <a:lnTo>
                    <a:pt x="0" y="40"/>
                  </a:lnTo>
                  <a:lnTo>
                    <a:pt x="0" y="42"/>
                  </a:lnTo>
                  <a:lnTo>
                    <a:pt x="0" y="40"/>
                  </a:lnTo>
                  <a:lnTo>
                    <a:pt x="2" y="42"/>
                  </a:lnTo>
                  <a:lnTo>
                    <a:pt x="4" y="44"/>
                  </a:lnTo>
                  <a:lnTo>
                    <a:pt x="6" y="46"/>
                  </a:lnTo>
                  <a:lnTo>
                    <a:pt x="8" y="48"/>
                  </a:lnTo>
                  <a:lnTo>
                    <a:pt x="10" y="50"/>
                  </a:lnTo>
                  <a:lnTo>
                    <a:pt x="12" y="52"/>
                  </a:lnTo>
                  <a:lnTo>
                    <a:pt x="14" y="52"/>
                  </a:lnTo>
                  <a:lnTo>
                    <a:pt x="18" y="54"/>
                  </a:lnTo>
                  <a:lnTo>
                    <a:pt x="18" y="58"/>
                  </a:lnTo>
                  <a:lnTo>
                    <a:pt x="20" y="63"/>
                  </a:lnTo>
                  <a:lnTo>
                    <a:pt x="20" y="71"/>
                  </a:lnTo>
                  <a:lnTo>
                    <a:pt x="22" y="77"/>
                  </a:lnTo>
                  <a:lnTo>
                    <a:pt x="22" y="83"/>
                  </a:lnTo>
                  <a:lnTo>
                    <a:pt x="23" y="88"/>
                  </a:lnTo>
                  <a:lnTo>
                    <a:pt x="25" y="90"/>
                  </a:lnTo>
                  <a:lnTo>
                    <a:pt x="27" y="92"/>
                  </a:lnTo>
                  <a:lnTo>
                    <a:pt x="29" y="92"/>
                  </a:lnTo>
                  <a:lnTo>
                    <a:pt x="31" y="90"/>
                  </a:lnTo>
                  <a:lnTo>
                    <a:pt x="33" y="88"/>
                  </a:lnTo>
                  <a:lnTo>
                    <a:pt x="33" y="86"/>
                  </a:lnTo>
                  <a:lnTo>
                    <a:pt x="33" y="85"/>
                  </a:lnTo>
                  <a:lnTo>
                    <a:pt x="35" y="81"/>
                  </a:lnTo>
                  <a:lnTo>
                    <a:pt x="35" y="79"/>
                  </a:lnTo>
                  <a:lnTo>
                    <a:pt x="35" y="79"/>
                  </a:lnTo>
                  <a:lnTo>
                    <a:pt x="37" y="79"/>
                  </a:lnTo>
                  <a:lnTo>
                    <a:pt x="39" y="79"/>
                  </a:lnTo>
                  <a:lnTo>
                    <a:pt x="41" y="81"/>
                  </a:lnTo>
                  <a:lnTo>
                    <a:pt x="41" y="81"/>
                  </a:lnTo>
                  <a:lnTo>
                    <a:pt x="43" y="83"/>
                  </a:lnTo>
                  <a:lnTo>
                    <a:pt x="45" y="83"/>
                  </a:lnTo>
                  <a:lnTo>
                    <a:pt x="45" y="85"/>
                  </a:lnTo>
                  <a:lnTo>
                    <a:pt x="47" y="85"/>
                  </a:lnTo>
                  <a:lnTo>
                    <a:pt x="48" y="85"/>
                  </a:lnTo>
                  <a:lnTo>
                    <a:pt x="50" y="83"/>
                  </a:lnTo>
                  <a:lnTo>
                    <a:pt x="52" y="81"/>
                  </a:lnTo>
                  <a:lnTo>
                    <a:pt x="52" y="79"/>
                  </a:lnTo>
                  <a:lnTo>
                    <a:pt x="54" y="77"/>
                  </a:lnTo>
                  <a:lnTo>
                    <a:pt x="54" y="75"/>
                  </a:lnTo>
                  <a:lnTo>
                    <a:pt x="56" y="73"/>
                  </a:lnTo>
                  <a:lnTo>
                    <a:pt x="58" y="73"/>
                  </a:lnTo>
                  <a:lnTo>
                    <a:pt x="62" y="73"/>
                  </a:lnTo>
                  <a:lnTo>
                    <a:pt x="64" y="73"/>
                  </a:lnTo>
                  <a:lnTo>
                    <a:pt x="66" y="75"/>
                  </a:lnTo>
                  <a:lnTo>
                    <a:pt x="66" y="77"/>
                  </a:lnTo>
                  <a:lnTo>
                    <a:pt x="68" y="77"/>
                  </a:lnTo>
                  <a:lnTo>
                    <a:pt x="70" y="79"/>
                  </a:lnTo>
                  <a:lnTo>
                    <a:pt x="70" y="81"/>
                  </a:lnTo>
                  <a:lnTo>
                    <a:pt x="70" y="83"/>
                  </a:lnTo>
                  <a:lnTo>
                    <a:pt x="75" y="88"/>
                  </a:lnTo>
                  <a:lnTo>
                    <a:pt x="79" y="96"/>
                  </a:lnTo>
                  <a:lnTo>
                    <a:pt x="85" y="102"/>
                  </a:lnTo>
                  <a:lnTo>
                    <a:pt x="89" y="110"/>
                  </a:lnTo>
                  <a:lnTo>
                    <a:pt x="94" y="115"/>
                  </a:lnTo>
                  <a:lnTo>
                    <a:pt x="98" y="123"/>
                  </a:lnTo>
                  <a:lnTo>
                    <a:pt x="100" y="131"/>
                  </a:lnTo>
                  <a:lnTo>
                    <a:pt x="102" y="138"/>
                  </a:lnTo>
                  <a:lnTo>
                    <a:pt x="102" y="138"/>
                  </a:lnTo>
                  <a:lnTo>
                    <a:pt x="100" y="140"/>
                  </a:lnTo>
                  <a:lnTo>
                    <a:pt x="100" y="142"/>
                  </a:lnTo>
                  <a:lnTo>
                    <a:pt x="98" y="144"/>
                  </a:lnTo>
                  <a:lnTo>
                    <a:pt x="96" y="146"/>
                  </a:lnTo>
                  <a:lnTo>
                    <a:pt x="96" y="146"/>
                  </a:lnTo>
                  <a:lnTo>
                    <a:pt x="94" y="148"/>
                  </a:lnTo>
                  <a:lnTo>
                    <a:pt x="94" y="148"/>
                  </a:lnTo>
                  <a:lnTo>
                    <a:pt x="96" y="148"/>
                  </a:lnTo>
                  <a:lnTo>
                    <a:pt x="98" y="150"/>
                  </a:lnTo>
                  <a:lnTo>
                    <a:pt x="100" y="152"/>
                  </a:lnTo>
                  <a:lnTo>
                    <a:pt x="102" y="152"/>
                  </a:lnTo>
                  <a:lnTo>
                    <a:pt x="104" y="154"/>
                  </a:lnTo>
                  <a:lnTo>
                    <a:pt x="106" y="154"/>
                  </a:lnTo>
                  <a:lnTo>
                    <a:pt x="108" y="156"/>
                  </a:lnTo>
                  <a:lnTo>
                    <a:pt x="110" y="158"/>
                  </a:lnTo>
                  <a:lnTo>
                    <a:pt x="112" y="154"/>
                  </a:lnTo>
                  <a:lnTo>
                    <a:pt x="114" y="150"/>
                  </a:lnTo>
                  <a:lnTo>
                    <a:pt x="116" y="148"/>
                  </a:lnTo>
                  <a:lnTo>
                    <a:pt x="118" y="148"/>
                  </a:lnTo>
                  <a:lnTo>
                    <a:pt x="121" y="148"/>
                  </a:lnTo>
                  <a:lnTo>
                    <a:pt x="123" y="148"/>
                  </a:lnTo>
                  <a:lnTo>
                    <a:pt x="127" y="148"/>
                  </a:lnTo>
                  <a:lnTo>
                    <a:pt x="131" y="148"/>
                  </a:lnTo>
                  <a:lnTo>
                    <a:pt x="131" y="134"/>
                  </a:lnTo>
                  <a:lnTo>
                    <a:pt x="127" y="123"/>
                  </a:lnTo>
                  <a:lnTo>
                    <a:pt x="123" y="113"/>
                  </a:lnTo>
                  <a:lnTo>
                    <a:pt x="118" y="104"/>
                  </a:lnTo>
                  <a:lnTo>
                    <a:pt x="110" y="98"/>
                  </a:lnTo>
                  <a:lnTo>
                    <a:pt x="102" y="90"/>
                  </a:lnTo>
                  <a:lnTo>
                    <a:pt x="94" y="85"/>
                  </a:lnTo>
                  <a:lnTo>
                    <a:pt x="89" y="77"/>
                  </a:lnTo>
                  <a:lnTo>
                    <a:pt x="83" y="71"/>
                  </a:lnTo>
                  <a:lnTo>
                    <a:pt x="77" y="67"/>
                  </a:lnTo>
                  <a:lnTo>
                    <a:pt x="71" y="62"/>
                  </a:lnTo>
                  <a:lnTo>
                    <a:pt x="68" y="56"/>
                  </a:lnTo>
                  <a:lnTo>
                    <a:pt x="62" y="50"/>
                  </a:lnTo>
                  <a:lnTo>
                    <a:pt x="56" y="44"/>
                  </a:lnTo>
                  <a:lnTo>
                    <a:pt x="52" y="37"/>
                  </a:lnTo>
                  <a:lnTo>
                    <a:pt x="48" y="31"/>
                  </a:lnTo>
                  <a:lnTo>
                    <a:pt x="47" y="27"/>
                  </a:lnTo>
                  <a:lnTo>
                    <a:pt x="43" y="23"/>
                  </a:lnTo>
                  <a:lnTo>
                    <a:pt x="41" y="19"/>
                  </a:lnTo>
                  <a:lnTo>
                    <a:pt x="37" y="15"/>
                  </a:lnTo>
                  <a:lnTo>
                    <a:pt x="35" y="12"/>
                  </a:lnTo>
                  <a:lnTo>
                    <a:pt x="33" y="8"/>
                  </a:lnTo>
                  <a:lnTo>
                    <a:pt x="31" y="4"/>
                  </a:lnTo>
                  <a:lnTo>
                    <a:pt x="31"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grpSp>
          <p:nvGrpSpPr>
            <p:cNvPr id="321" name="Group 375"/>
            <p:cNvGrpSpPr>
              <a:grpSpLocks/>
            </p:cNvGrpSpPr>
            <p:nvPr/>
          </p:nvGrpSpPr>
          <p:grpSpPr bwMode="auto">
            <a:xfrm>
              <a:off x="1248" y="2257"/>
              <a:ext cx="177" cy="159"/>
              <a:chOff x="1248" y="2257"/>
              <a:chExt cx="177" cy="159"/>
            </a:xfrm>
          </p:grpSpPr>
          <p:sp>
            <p:nvSpPr>
              <p:cNvPr id="523" name="Freeform 376"/>
              <p:cNvSpPr>
                <a:spLocks/>
              </p:cNvSpPr>
              <p:nvPr/>
            </p:nvSpPr>
            <p:spPr bwMode="auto">
              <a:xfrm>
                <a:off x="1248" y="2257"/>
                <a:ext cx="79" cy="80"/>
              </a:xfrm>
              <a:custGeom>
                <a:avLst/>
                <a:gdLst>
                  <a:gd name="T0" fmla="*/ 10 w 79"/>
                  <a:gd name="T1" fmla="*/ 25 h 73"/>
                  <a:gd name="T2" fmla="*/ 10 w 79"/>
                  <a:gd name="T3" fmla="*/ 27 h 73"/>
                  <a:gd name="T4" fmla="*/ 12 w 79"/>
                  <a:gd name="T5" fmla="*/ 29 h 73"/>
                  <a:gd name="T6" fmla="*/ 12 w 79"/>
                  <a:gd name="T7" fmla="*/ 30 h 73"/>
                  <a:gd name="T8" fmla="*/ 12 w 79"/>
                  <a:gd name="T9" fmla="*/ 30 h 73"/>
                  <a:gd name="T10" fmla="*/ 14 w 79"/>
                  <a:gd name="T11" fmla="*/ 32 h 73"/>
                  <a:gd name="T12" fmla="*/ 14 w 79"/>
                  <a:gd name="T13" fmla="*/ 34 h 73"/>
                  <a:gd name="T14" fmla="*/ 16 w 79"/>
                  <a:gd name="T15" fmla="*/ 34 h 73"/>
                  <a:gd name="T16" fmla="*/ 17 w 79"/>
                  <a:gd name="T17" fmla="*/ 34 h 73"/>
                  <a:gd name="T18" fmla="*/ 19 w 79"/>
                  <a:gd name="T19" fmla="*/ 34 h 73"/>
                  <a:gd name="T20" fmla="*/ 21 w 79"/>
                  <a:gd name="T21" fmla="*/ 32 h 73"/>
                  <a:gd name="T22" fmla="*/ 23 w 79"/>
                  <a:gd name="T23" fmla="*/ 30 h 73"/>
                  <a:gd name="T24" fmla="*/ 23 w 79"/>
                  <a:gd name="T25" fmla="*/ 29 h 73"/>
                  <a:gd name="T26" fmla="*/ 25 w 79"/>
                  <a:gd name="T27" fmla="*/ 27 h 73"/>
                  <a:gd name="T28" fmla="*/ 27 w 79"/>
                  <a:gd name="T29" fmla="*/ 23 h 73"/>
                  <a:gd name="T30" fmla="*/ 27 w 79"/>
                  <a:gd name="T31" fmla="*/ 23 h 73"/>
                  <a:gd name="T32" fmla="*/ 29 w 79"/>
                  <a:gd name="T33" fmla="*/ 21 h 73"/>
                  <a:gd name="T34" fmla="*/ 35 w 79"/>
                  <a:gd name="T35" fmla="*/ 17 h 73"/>
                  <a:gd name="T36" fmla="*/ 40 w 79"/>
                  <a:gd name="T37" fmla="*/ 13 h 73"/>
                  <a:gd name="T38" fmla="*/ 46 w 79"/>
                  <a:gd name="T39" fmla="*/ 11 h 73"/>
                  <a:gd name="T40" fmla="*/ 52 w 79"/>
                  <a:gd name="T41" fmla="*/ 9 h 73"/>
                  <a:gd name="T42" fmla="*/ 58 w 79"/>
                  <a:gd name="T43" fmla="*/ 6 h 73"/>
                  <a:gd name="T44" fmla="*/ 63 w 79"/>
                  <a:gd name="T45" fmla="*/ 4 h 73"/>
                  <a:gd name="T46" fmla="*/ 71 w 79"/>
                  <a:gd name="T47" fmla="*/ 2 h 73"/>
                  <a:gd name="T48" fmla="*/ 79 w 79"/>
                  <a:gd name="T49" fmla="*/ 0 h 73"/>
                  <a:gd name="T50" fmla="*/ 77 w 79"/>
                  <a:gd name="T51" fmla="*/ 6 h 73"/>
                  <a:gd name="T52" fmla="*/ 77 w 79"/>
                  <a:gd name="T53" fmla="*/ 13 h 73"/>
                  <a:gd name="T54" fmla="*/ 73 w 79"/>
                  <a:gd name="T55" fmla="*/ 21 h 73"/>
                  <a:gd name="T56" fmla="*/ 71 w 79"/>
                  <a:gd name="T57" fmla="*/ 29 h 73"/>
                  <a:gd name="T58" fmla="*/ 69 w 79"/>
                  <a:gd name="T59" fmla="*/ 38 h 73"/>
                  <a:gd name="T60" fmla="*/ 67 w 79"/>
                  <a:gd name="T61" fmla="*/ 48 h 73"/>
                  <a:gd name="T62" fmla="*/ 65 w 79"/>
                  <a:gd name="T63" fmla="*/ 55 h 73"/>
                  <a:gd name="T64" fmla="*/ 63 w 79"/>
                  <a:gd name="T65" fmla="*/ 65 h 73"/>
                  <a:gd name="T66" fmla="*/ 39 w 79"/>
                  <a:gd name="T67" fmla="*/ 63 h 73"/>
                  <a:gd name="T68" fmla="*/ 39 w 79"/>
                  <a:gd name="T69" fmla="*/ 65 h 73"/>
                  <a:gd name="T70" fmla="*/ 37 w 79"/>
                  <a:gd name="T71" fmla="*/ 65 h 73"/>
                  <a:gd name="T72" fmla="*/ 37 w 79"/>
                  <a:gd name="T73" fmla="*/ 65 h 73"/>
                  <a:gd name="T74" fmla="*/ 37 w 79"/>
                  <a:gd name="T75" fmla="*/ 67 h 73"/>
                  <a:gd name="T76" fmla="*/ 35 w 79"/>
                  <a:gd name="T77" fmla="*/ 67 h 73"/>
                  <a:gd name="T78" fmla="*/ 35 w 79"/>
                  <a:gd name="T79" fmla="*/ 69 h 73"/>
                  <a:gd name="T80" fmla="*/ 33 w 79"/>
                  <a:gd name="T81" fmla="*/ 71 h 73"/>
                  <a:gd name="T82" fmla="*/ 33 w 79"/>
                  <a:gd name="T83" fmla="*/ 73 h 73"/>
                  <a:gd name="T84" fmla="*/ 29 w 79"/>
                  <a:gd name="T85" fmla="*/ 67 h 73"/>
                  <a:gd name="T86" fmla="*/ 25 w 79"/>
                  <a:gd name="T87" fmla="*/ 61 h 73"/>
                  <a:gd name="T88" fmla="*/ 21 w 79"/>
                  <a:gd name="T89" fmla="*/ 55 h 73"/>
                  <a:gd name="T90" fmla="*/ 17 w 79"/>
                  <a:gd name="T91" fmla="*/ 50 h 73"/>
                  <a:gd name="T92" fmla="*/ 14 w 79"/>
                  <a:gd name="T93" fmla="*/ 44 h 73"/>
                  <a:gd name="T94" fmla="*/ 10 w 79"/>
                  <a:gd name="T95" fmla="*/ 38 h 73"/>
                  <a:gd name="T96" fmla="*/ 6 w 79"/>
                  <a:gd name="T97" fmla="*/ 34 h 73"/>
                  <a:gd name="T98" fmla="*/ 0 w 79"/>
                  <a:gd name="T99" fmla="*/ 30 h 73"/>
                  <a:gd name="T100" fmla="*/ 0 w 79"/>
                  <a:gd name="T101" fmla="*/ 30 h 73"/>
                  <a:gd name="T102" fmla="*/ 2 w 79"/>
                  <a:gd name="T103" fmla="*/ 30 h 73"/>
                  <a:gd name="T104" fmla="*/ 4 w 79"/>
                  <a:gd name="T105" fmla="*/ 29 h 73"/>
                  <a:gd name="T106" fmla="*/ 6 w 79"/>
                  <a:gd name="T107" fmla="*/ 27 h 73"/>
                  <a:gd name="T108" fmla="*/ 8 w 79"/>
                  <a:gd name="T109" fmla="*/ 27 h 73"/>
                  <a:gd name="T110" fmla="*/ 10 w 79"/>
                  <a:gd name="T111" fmla="*/ 25 h 73"/>
                  <a:gd name="T112" fmla="*/ 10 w 79"/>
                  <a:gd name="T113" fmla="*/ 23 h 73"/>
                  <a:gd name="T114" fmla="*/ 12 w 79"/>
                  <a:gd name="T115" fmla="*/ 23 h 73"/>
                  <a:gd name="T116" fmla="*/ 10 w 79"/>
                  <a:gd name="T117" fmla="*/ 2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9" h="73">
                    <a:moveTo>
                      <a:pt x="10" y="25"/>
                    </a:moveTo>
                    <a:lnTo>
                      <a:pt x="10" y="27"/>
                    </a:lnTo>
                    <a:lnTo>
                      <a:pt x="12" y="29"/>
                    </a:lnTo>
                    <a:lnTo>
                      <a:pt x="12" y="30"/>
                    </a:lnTo>
                    <a:lnTo>
                      <a:pt x="12" y="30"/>
                    </a:lnTo>
                    <a:lnTo>
                      <a:pt x="14" y="32"/>
                    </a:lnTo>
                    <a:lnTo>
                      <a:pt x="14" y="34"/>
                    </a:lnTo>
                    <a:lnTo>
                      <a:pt x="16" y="34"/>
                    </a:lnTo>
                    <a:lnTo>
                      <a:pt x="17" y="34"/>
                    </a:lnTo>
                    <a:lnTo>
                      <a:pt x="19" y="34"/>
                    </a:lnTo>
                    <a:lnTo>
                      <a:pt x="21" y="32"/>
                    </a:lnTo>
                    <a:lnTo>
                      <a:pt x="23" y="30"/>
                    </a:lnTo>
                    <a:lnTo>
                      <a:pt x="23" y="29"/>
                    </a:lnTo>
                    <a:lnTo>
                      <a:pt x="25" y="27"/>
                    </a:lnTo>
                    <a:lnTo>
                      <a:pt x="27" y="23"/>
                    </a:lnTo>
                    <a:lnTo>
                      <a:pt x="27" y="23"/>
                    </a:lnTo>
                    <a:lnTo>
                      <a:pt x="29" y="21"/>
                    </a:lnTo>
                    <a:lnTo>
                      <a:pt x="35" y="17"/>
                    </a:lnTo>
                    <a:lnTo>
                      <a:pt x="40" y="13"/>
                    </a:lnTo>
                    <a:lnTo>
                      <a:pt x="46" y="11"/>
                    </a:lnTo>
                    <a:lnTo>
                      <a:pt x="52" y="9"/>
                    </a:lnTo>
                    <a:lnTo>
                      <a:pt x="58" y="6"/>
                    </a:lnTo>
                    <a:lnTo>
                      <a:pt x="63" y="4"/>
                    </a:lnTo>
                    <a:lnTo>
                      <a:pt x="71" y="2"/>
                    </a:lnTo>
                    <a:lnTo>
                      <a:pt x="79" y="0"/>
                    </a:lnTo>
                    <a:lnTo>
                      <a:pt x="77" y="6"/>
                    </a:lnTo>
                    <a:lnTo>
                      <a:pt x="77" y="13"/>
                    </a:lnTo>
                    <a:lnTo>
                      <a:pt x="73" y="21"/>
                    </a:lnTo>
                    <a:lnTo>
                      <a:pt x="71" y="29"/>
                    </a:lnTo>
                    <a:lnTo>
                      <a:pt x="69" y="38"/>
                    </a:lnTo>
                    <a:lnTo>
                      <a:pt x="67" y="48"/>
                    </a:lnTo>
                    <a:lnTo>
                      <a:pt x="65" y="55"/>
                    </a:lnTo>
                    <a:lnTo>
                      <a:pt x="63" y="65"/>
                    </a:lnTo>
                    <a:lnTo>
                      <a:pt x="39" y="63"/>
                    </a:lnTo>
                    <a:lnTo>
                      <a:pt x="39" y="65"/>
                    </a:lnTo>
                    <a:lnTo>
                      <a:pt x="37" y="65"/>
                    </a:lnTo>
                    <a:lnTo>
                      <a:pt x="37" y="65"/>
                    </a:lnTo>
                    <a:lnTo>
                      <a:pt x="37" y="67"/>
                    </a:lnTo>
                    <a:lnTo>
                      <a:pt x="35" y="67"/>
                    </a:lnTo>
                    <a:lnTo>
                      <a:pt x="35" y="69"/>
                    </a:lnTo>
                    <a:lnTo>
                      <a:pt x="33" y="71"/>
                    </a:lnTo>
                    <a:lnTo>
                      <a:pt x="33" y="73"/>
                    </a:lnTo>
                    <a:lnTo>
                      <a:pt x="29" y="67"/>
                    </a:lnTo>
                    <a:lnTo>
                      <a:pt x="25" y="61"/>
                    </a:lnTo>
                    <a:lnTo>
                      <a:pt x="21" y="55"/>
                    </a:lnTo>
                    <a:lnTo>
                      <a:pt x="17" y="50"/>
                    </a:lnTo>
                    <a:lnTo>
                      <a:pt x="14" y="44"/>
                    </a:lnTo>
                    <a:lnTo>
                      <a:pt x="10" y="38"/>
                    </a:lnTo>
                    <a:lnTo>
                      <a:pt x="6" y="34"/>
                    </a:lnTo>
                    <a:lnTo>
                      <a:pt x="0" y="30"/>
                    </a:lnTo>
                    <a:lnTo>
                      <a:pt x="0" y="30"/>
                    </a:lnTo>
                    <a:lnTo>
                      <a:pt x="2" y="30"/>
                    </a:lnTo>
                    <a:lnTo>
                      <a:pt x="4" y="29"/>
                    </a:lnTo>
                    <a:lnTo>
                      <a:pt x="6" y="27"/>
                    </a:lnTo>
                    <a:lnTo>
                      <a:pt x="8" y="27"/>
                    </a:lnTo>
                    <a:lnTo>
                      <a:pt x="10" y="25"/>
                    </a:lnTo>
                    <a:lnTo>
                      <a:pt x="10" y="23"/>
                    </a:lnTo>
                    <a:lnTo>
                      <a:pt x="12" y="23"/>
                    </a:lnTo>
                    <a:lnTo>
                      <a:pt x="10" y="25"/>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524" name="Freeform 377"/>
              <p:cNvSpPr>
                <a:spLocks/>
              </p:cNvSpPr>
              <p:nvPr/>
            </p:nvSpPr>
            <p:spPr bwMode="auto">
              <a:xfrm>
                <a:off x="1277" y="2326"/>
                <a:ext cx="59" cy="65"/>
              </a:xfrm>
              <a:custGeom>
                <a:avLst/>
                <a:gdLst>
                  <a:gd name="T0" fmla="*/ 56 w 59"/>
                  <a:gd name="T1" fmla="*/ 60 h 60"/>
                  <a:gd name="T2" fmla="*/ 52 w 59"/>
                  <a:gd name="T3" fmla="*/ 60 h 60"/>
                  <a:gd name="T4" fmla="*/ 52 w 59"/>
                  <a:gd name="T5" fmla="*/ 60 h 60"/>
                  <a:gd name="T6" fmla="*/ 50 w 59"/>
                  <a:gd name="T7" fmla="*/ 60 h 60"/>
                  <a:gd name="T8" fmla="*/ 44 w 59"/>
                  <a:gd name="T9" fmla="*/ 60 h 60"/>
                  <a:gd name="T10" fmla="*/ 38 w 59"/>
                  <a:gd name="T11" fmla="*/ 54 h 60"/>
                  <a:gd name="T12" fmla="*/ 34 w 59"/>
                  <a:gd name="T13" fmla="*/ 48 h 60"/>
                  <a:gd name="T14" fmla="*/ 31 w 59"/>
                  <a:gd name="T15" fmla="*/ 40 h 60"/>
                  <a:gd name="T16" fmla="*/ 27 w 59"/>
                  <a:gd name="T17" fmla="*/ 38 h 60"/>
                  <a:gd name="T18" fmla="*/ 27 w 59"/>
                  <a:gd name="T19" fmla="*/ 40 h 60"/>
                  <a:gd name="T20" fmla="*/ 27 w 59"/>
                  <a:gd name="T21" fmla="*/ 42 h 60"/>
                  <a:gd name="T22" fmla="*/ 27 w 59"/>
                  <a:gd name="T23" fmla="*/ 44 h 60"/>
                  <a:gd name="T24" fmla="*/ 27 w 59"/>
                  <a:gd name="T25" fmla="*/ 42 h 60"/>
                  <a:gd name="T26" fmla="*/ 21 w 59"/>
                  <a:gd name="T27" fmla="*/ 38 h 60"/>
                  <a:gd name="T28" fmla="*/ 17 w 59"/>
                  <a:gd name="T29" fmla="*/ 29 h 60"/>
                  <a:gd name="T30" fmla="*/ 11 w 59"/>
                  <a:gd name="T31" fmla="*/ 23 h 60"/>
                  <a:gd name="T32" fmla="*/ 10 w 59"/>
                  <a:gd name="T33" fmla="*/ 21 h 60"/>
                  <a:gd name="T34" fmla="*/ 11 w 59"/>
                  <a:gd name="T35" fmla="*/ 23 h 60"/>
                  <a:gd name="T36" fmla="*/ 11 w 59"/>
                  <a:gd name="T37" fmla="*/ 27 h 60"/>
                  <a:gd name="T38" fmla="*/ 13 w 59"/>
                  <a:gd name="T39" fmla="*/ 29 h 60"/>
                  <a:gd name="T40" fmla="*/ 13 w 59"/>
                  <a:gd name="T41" fmla="*/ 35 h 60"/>
                  <a:gd name="T42" fmla="*/ 6 w 59"/>
                  <a:gd name="T43" fmla="*/ 33 h 60"/>
                  <a:gd name="T44" fmla="*/ 4 w 59"/>
                  <a:gd name="T45" fmla="*/ 29 h 60"/>
                  <a:gd name="T46" fmla="*/ 2 w 59"/>
                  <a:gd name="T47" fmla="*/ 23 h 60"/>
                  <a:gd name="T48" fmla="*/ 0 w 59"/>
                  <a:gd name="T49" fmla="*/ 19 h 60"/>
                  <a:gd name="T50" fmla="*/ 0 w 59"/>
                  <a:gd name="T51" fmla="*/ 15 h 60"/>
                  <a:gd name="T52" fmla="*/ 0 w 59"/>
                  <a:gd name="T53" fmla="*/ 14 h 60"/>
                  <a:gd name="T54" fmla="*/ 2 w 59"/>
                  <a:gd name="T55" fmla="*/ 12 h 60"/>
                  <a:gd name="T56" fmla="*/ 4 w 59"/>
                  <a:gd name="T57" fmla="*/ 10 h 60"/>
                  <a:gd name="T58" fmla="*/ 4 w 59"/>
                  <a:gd name="T59" fmla="*/ 8 h 60"/>
                  <a:gd name="T60" fmla="*/ 6 w 59"/>
                  <a:gd name="T61" fmla="*/ 4 h 60"/>
                  <a:gd name="T62" fmla="*/ 8 w 59"/>
                  <a:gd name="T63" fmla="*/ 2 h 60"/>
                  <a:gd name="T64" fmla="*/ 10 w 59"/>
                  <a:gd name="T65" fmla="*/ 2 h 60"/>
                  <a:gd name="T66" fmla="*/ 34 w 59"/>
                  <a:gd name="T67" fmla="*/ 2 h 60"/>
                  <a:gd name="T68" fmla="*/ 36 w 59"/>
                  <a:gd name="T69" fmla="*/ 14 h 60"/>
                  <a:gd name="T70" fmla="*/ 42 w 59"/>
                  <a:gd name="T71" fmla="*/ 23 h 60"/>
                  <a:gd name="T72" fmla="*/ 48 w 59"/>
                  <a:gd name="T73" fmla="*/ 35 h 60"/>
                  <a:gd name="T74" fmla="*/ 56 w 59"/>
                  <a:gd name="T75" fmla="*/ 42 h 60"/>
                  <a:gd name="T76" fmla="*/ 56 w 59"/>
                  <a:gd name="T77" fmla="*/ 46 h 60"/>
                  <a:gd name="T78" fmla="*/ 56 w 59"/>
                  <a:gd name="T79" fmla="*/ 50 h 60"/>
                  <a:gd name="T80" fmla="*/ 56 w 59"/>
                  <a:gd name="T81" fmla="*/ 54 h 60"/>
                  <a:gd name="T82" fmla="*/ 56 w 59"/>
                  <a:gd name="T83" fmla="*/ 6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9" h="60">
                    <a:moveTo>
                      <a:pt x="59" y="60"/>
                    </a:moveTo>
                    <a:lnTo>
                      <a:pt x="56" y="60"/>
                    </a:lnTo>
                    <a:lnTo>
                      <a:pt x="54" y="60"/>
                    </a:lnTo>
                    <a:lnTo>
                      <a:pt x="52" y="60"/>
                    </a:lnTo>
                    <a:lnTo>
                      <a:pt x="52" y="60"/>
                    </a:lnTo>
                    <a:lnTo>
                      <a:pt x="52" y="60"/>
                    </a:lnTo>
                    <a:lnTo>
                      <a:pt x="50" y="60"/>
                    </a:lnTo>
                    <a:lnTo>
                      <a:pt x="50" y="60"/>
                    </a:lnTo>
                    <a:lnTo>
                      <a:pt x="48" y="60"/>
                    </a:lnTo>
                    <a:lnTo>
                      <a:pt x="44" y="60"/>
                    </a:lnTo>
                    <a:lnTo>
                      <a:pt x="40" y="58"/>
                    </a:lnTo>
                    <a:lnTo>
                      <a:pt x="38" y="54"/>
                    </a:lnTo>
                    <a:lnTo>
                      <a:pt x="36" y="52"/>
                    </a:lnTo>
                    <a:lnTo>
                      <a:pt x="34" y="48"/>
                    </a:lnTo>
                    <a:lnTo>
                      <a:pt x="33" y="44"/>
                    </a:lnTo>
                    <a:lnTo>
                      <a:pt x="31" y="40"/>
                    </a:lnTo>
                    <a:lnTo>
                      <a:pt x="27" y="38"/>
                    </a:lnTo>
                    <a:lnTo>
                      <a:pt x="27" y="38"/>
                    </a:lnTo>
                    <a:lnTo>
                      <a:pt x="27" y="40"/>
                    </a:lnTo>
                    <a:lnTo>
                      <a:pt x="27" y="40"/>
                    </a:lnTo>
                    <a:lnTo>
                      <a:pt x="27" y="40"/>
                    </a:lnTo>
                    <a:lnTo>
                      <a:pt x="27" y="42"/>
                    </a:lnTo>
                    <a:lnTo>
                      <a:pt x="27" y="42"/>
                    </a:lnTo>
                    <a:lnTo>
                      <a:pt x="27" y="44"/>
                    </a:lnTo>
                    <a:lnTo>
                      <a:pt x="27" y="44"/>
                    </a:lnTo>
                    <a:lnTo>
                      <a:pt x="27" y="42"/>
                    </a:lnTo>
                    <a:lnTo>
                      <a:pt x="25" y="40"/>
                    </a:lnTo>
                    <a:lnTo>
                      <a:pt x="21" y="38"/>
                    </a:lnTo>
                    <a:lnTo>
                      <a:pt x="19" y="35"/>
                    </a:lnTo>
                    <a:lnTo>
                      <a:pt x="17" y="29"/>
                    </a:lnTo>
                    <a:lnTo>
                      <a:pt x="15" y="25"/>
                    </a:lnTo>
                    <a:lnTo>
                      <a:pt x="11" y="23"/>
                    </a:lnTo>
                    <a:lnTo>
                      <a:pt x="10" y="21"/>
                    </a:lnTo>
                    <a:lnTo>
                      <a:pt x="10" y="21"/>
                    </a:lnTo>
                    <a:lnTo>
                      <a:pt x="10" y="23"/>
                    </a:lnTo>
                    <a:lnTo>
                      <a:pt x="11" y="23"/>
                    </a:lnTo>
                    <a:lnTo>
                      <a:pt x="11" y="25"/>
                    </a:lnTo>
                    <a:lnTo>
                      <a:pt x="11" y="27"/>
                    </a:lnTo>
                    <a:lnTo>
                      <a:pt x="11" y="27"/>
                    </a:lnTo>
                    <a:lnTo>
                      <a:pt x="13" y="29"/>
                    </a:lnTo>
                    <a:lnTo>
                      <a:pt x="13" y="29"/>
                    </a:lnTo>
                    <a:lnTo>
                      <a:pt x="13" y="35"/>
                    </a:lnTo>
                    <a:lnTo>
                      <a:pt x="8" y="35"/>
                    </a:lnTo>
                    <a:lnTo>
                      <a:pt x="6" y="33"/>
                    </a:lnTo>
                    <a:lnTo>
                      <a:pt x="4" y="31"/>
                    </a:lnTo>
                    <a:lnTo>
                      <a:pt x="4" y="29"/>
                    </a:lnTo>
                    <a:lnTo>
                      <a:pt x="2" y="27"/>
                    </a:lnTo>
                    <a:lnTo>
                      <a:pt x="2" y="23"/>
                    </a:lnTo>
                    <a:lnTo>
                      <a:pt x="0" y="21"/>
                    </a:lnTo>
                    <a:lnTo>
                      <a:pt x="0" y="19"/>
                    </a:lnTo>
                    <a:lnTo>
                      <a:pt x="0" y="17"/>
                    </a:lnTo>
                    <a:lnTo>
                      <a:pt x="0" y="15"/>
                    </a:lnTo>
                    <a:lnTo>
                      <a:pt x="0" y="14"/>
                    </a:lnTo>
                    <a:lnTo>
                      <a:pt x="0" y="14"/>
                    </a:lnTo>
                    <a:lnTo>
                      <a:pt x="2" y="12"/>
                    </a:lnTo>
                    <a:lnTo>
                      <a:pt x="2" y="12"/>
                    </a:lnTo>
                    <a:lnTo>
                      <a:pt x="2" y="10"/>
                    </a:lnTo>
                    <a:lnTo>
                      <a:pt x="4" y="10"/>
                    </a:lnTo>
                    <a:lnTo>
                      <a:pt x="4" y="10"/>
                    </a:lnTo>
                    <a:lnTo>
                      <a:pt x="4" y="8"/>
                    </a:lnTo>
                    <a:lnTo>
                      <a:pt x="6" y="6"/>
                    </a:lnTo>
                    <a:lnTo>
                      <a:pt x="6" y="4"/>
                    </a:lnTo>
                    <a:lnTo>
                      <a:pt x="8" y="4"/>
                    </a:lnTo>
                    <a:lnTo>
                      <a:pt x="8" y="2"/>
                    </a:lnTo>
                    <a:lnTo>
                      <a:pt x="8" y="2"/>
                    </a:lnTo>
                    <a:lnTo>
                      <a:pt x="10" y="2"/>
                    </a:lnTo>
                    <a:lnTo>
                      <a:pt x="10" y="0"/>
                    </a:lnTo>
                    <a:lnTo>
                      <a:pt x="34" y="2"/>
                    </a:lnTo>
                    <a:lnTo>
                      <a:pt x="36" y="8"/>
                    </a:lnTo>
                    <a:lnTo>
                      <a:pt x="36" y="14"/>
                    </a:lnTo>
                    <a:lnTo>
                      <a:pt x="38" y="19"/>
                    </a:lnTo>
                    <a:lnTo>
                      <a:pt x="42" y="23"/>
                    </a:lnTo>
                    <a:lnTo>
                      <a:pt x="44" y="29"/>
                    </a:lnTo>
                    <a:lnTo>
                      <a:pt x="48" y="35"/>
                    </a:lnTo>
                    <a:lnTo>
                      <a:pt x="52" y="38"/>
                    </a:lnTo>
                    <a:lnTo>
                      <a:pt x="56" y="42"/>
                    </a:lnTo>
                    <a:lnTo>
                      <a:pt x="56" y="44"/>
                    </a:lnTo>
                    <a:lnTo>
                      <a:pt x="56" y="46"/>
                    </a:lnTo>
                    <a:lnTo>
                      <a:pt x="56" y="48"/>
                    </a:lnTo>
                    <a:lnTo>
                      <a:pt x="56" y="50"/>
                    </a:lnTo>
                    <a:lnTo>
                      <a:pt x="56" y="52"/>
                    </a:lnTo>
                    <a:lnTo>
                      <a:pt x="56" y="54"/>
                    </a:lnTo>
                    <a:lnTo>
                      <a:pt x="56" y="58"/>
                    </a:lnTo>
                    <a:lnTo>
                      <a:pt x="56" y="60"/>
                    </a:lnTo>
                    <a:lnTo>
                      <a:pt x="59" y="6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525" name="Freeform 378"/>
              <p:cNvSpPr>
                <a:spLocks/>
              </p:cNvSpPr>
              <p:nvPr/>
            </p:nvSpPr>
            <p:spPr bwMode="auto">
              <a:xfrm>
                <a:off x="1333" y="2364"/>
                <a:ext cx="92" cy="52"/>
              </a:xfrm>
              <a:custGeom>
                <a:avLst/>
                <a:gdLst>
                  <a:gd name="T0" fmla="*/ 0 w 92"/>
                  <a:gd name="T1" fmla="*/ 21 h 48"/>
                  <a:gd name="T2" fmla="*/ 0 w 92"/>
                  <a:gd name="T3" fmla="*/ 15 h 48"/>
                  <a:gd name="T4" fmla="*/ 0 w 92"/>
                  <a:gd name="T5" fmla="*/ 11 h 48"/>
                  <a:gd name="T6" fmla="*/ 0 w 92"/>
                  <a:gd name="T7" fmla="*/ 9 h 48"/>
                  <a:gd name="T8" fmla="*/ 2 w 92"/>
                  <a:gd name="T9" fmla="*/ 7 h 48"/>
                  <a:gd name="T10" fmla="*/ 5 w 92"/>
                  <a:gd name="T11" fmla="*/ 9 h 48"/>
                  <a:gd name="T12" fmla="*/ 9 w 92"/>
                  <a:gd name="T13" fmla="*/ 11 h 48"/>
                  <a:gd name="T14" fmla="*/ 13 w 92"/>
                  <a:gd name="T15" fmla="*/ 13 h 48"/>
                  <a:gd name="T16" fmla="*/ 21 w 92"/>
                  <a:gd name="T17" fmla="*/ 13 h 48"/>
                  <a:gd name="T18" fmla="*/ 30 w 92"/>
                  <a:gd name="T19" fmla="*/ 9 h 48"/>
                  <a:gd name="T20" fmla="*/ 38 w 92"/>
                  <a:gd name="T21" fmla="*/ 3 h 48"/>
                  <a:gd name="T22" fmla="*/ 48 w 92"/>
                  <a:gd name="T23" fmla="*/ 0 h 48"/>
                  <a:gd name="T24" fmla="*/ 59 w 92"/>
                  <a:gd name="T25" fmla="*/ 0 h 48"/>
                  <a:gd name="T26" fmla="*/ 69 w 92"/>
                  <a:gd name="T27" fmla="*/ 5 h 48"/>
                  <a:gd name="T28" fmla="*/ 76 w 92"/>
                  <a:gd name="T29" fmla="*/ 13 h 48"/>
                  <a:gd name="T30" fmla="*/ 86 w 92"/>
                  <a:gd name="T31" fmla="*/ 21 h 48"/>
                  <a:gd name="T32" fmla="*/ 86 w 92"/>
                  <a:gd name="T33" fmla="*/ 25 h 48"/>
                  <a:gd name="T34" fmla="*/ 80 w 92"/>
                  <a:gd name="T35" fmla="*/ 32 h 48"/>
                  <a:gd name="T36" fmla="*/ 78 w 92"/>
                  <a:gd name="T37" fmla="*/ 38 h 48"/>
                  <a:gd name="T38" fmla="*/ 76 w 92"/>
                  <a:gd name="T39" fmla="*/ 46 h 48"/>
                  <a:gd name="T40" fmla="*/ 74 w 92"/>
                  <a:gd name="T41" fmla="*/ 48 h 48"/>
                  <a:gd name="T42" fmla="*/ 71 w 92"/>
                  <a:gd name="T43" fmla="*/ 44 h 48"/>
                  <a:gd name="T44" fmla="*/ 67 w 92"/>
                  <a:gd name="T45" fmla="*/ 40 h 48"/>
                  <a:gd name="T46" fmla="*/ 65 w 92"/>
                  <a:gd name="T47" fmla="*/ 38 h 48"/>
                  <a:gd name="T48" fmla="*/ 65 w 92"/>
                  <a:gd name="T49" fmla="*/ 34 h 48"/>
                  <a:gd name="T50" fmla="*/ 65 w 92"/>
                  <a:gd name="T51" fmla="*/ 30 h 48"/>
                  <a:gd name="T52" fmla="*/ 67 w 92"/>
                  <a:gd name="T53" fmla="*/ 27 h 48"/>
                  <a:gd name="T54" fmla="*/ 71 w 92"/>
                  <a:gd name="T55" fmla="*/ 25 h 48"/>
                  <a:gd name="T56" fmla="*/ 69 w 92"/>
                  <a:gd name="T57" fmla="*/ 23 h 48"/>
                  <a:gd name="T58" fmla="*/ 63 w 92"/>
                  <a:gd name="T59" fmla="*/ 21 h 48"/>
                  <a:gd name="T60" fmla="*/ 57 w 92"/>
                  <a:gd name="T61" fmla="*/ 17 h 48"/>
                  <a:gd name="T62" fmla="*/ 53 w 92"/>
                  <a:gd name="T63" fmla="*/ 13 h 48"/>
                  <a:gd name="T64" fmla="*/ 48 w 92"/>
                  <a:gd name="T65" fmla="*/ 11 h 48"/>
                  <a:gd name="T66" fmla="*/ 40 w 92"/>
                  <a:gd name="T67" fmla="*/ 17 h 48"/>
                  <a:gd name="T68" fmla="*/ 36 w 92"/>
                  <a:gd name="T69" fmla="*/ 25 h 48"/>
                  <a:gd name="T70" fmla="*/ 34 w 92"/>
                  <a:gd name="T71" fmla="*/ 32 h 48"/>
                  <a:gd name="T72" fmla="*/ 34 w 92"/>
                  <a:gd name="T73" fmla="*/ 38 h 48"/>
                  <a:gd name="T74" fmla="*/ 32 w 92"/>
                  <a:gd name="T75" fmla="*/ 38 h 48"/>
                  <a:gd name="T76" fmla="*/ 30 w 92"/>
                  <a:gd name="T77" fmla="*/ 40 h 48"/>
                  <a:gd name="T78" fmla="*/ 28 w 92"/>
                  <a:gd name="T79" fmla="*/ 40 h 48"/>
                  <a:gd name="T80" fmla="*/ 23 w 92"/>
                  <a:gd name="T81" fmla="*/ 40 h 48"/>
                  <a:gd name="T82" fmla="*/ 17 w 92"/>
                  <a:gd name="T83" fmla="*/ 34 h 48"/>
                  <a:gd name="T84" fmla="*/ 13 w 92"/>
                  <a:gd name="T85" fmla="*/ 28 h 48"/>
                  <a:gd name="T86" fmla="*/ 7 w 92"/>
                  <a:gd name="T87" fmla="*/ 23 h 48"/>
                  <a:gd name="T88" fmla="*/ 0 w 92"/>
                  <a:gd name="T89" fmla="*/ 23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92" h="48">
                    <a:moveTo>
                      <a:pt x="0" y="23"/>
                    </a:moveTo>
                    <a:lnTo>
                      <a:pt x="0" y="21"/>
                    </a:lnTo>
                    <a:lnTo>
                      <a:pt x="0" y="17"/>
                    </a:lnTo>
                    <a:lnTo>
                      <a:pt x="0" y="15"/>
                    </a:lnTo>
                    <a:lnTo>
                      <a:pt x="0" y="13"/>
                    </a:lnTo>
                    <a:lnTo>
                      <a:pt x="0" y="11"/>
                    </a:lnTo>
                    <a:lnTo>
                      <a:pt x="0" y="9"/>
                    </a:lnTo>
                    <a:lnTo>
                      <a:pt x="0" y="9"/>
                    </a:lnTo>
                    <a:lnTo>
                      <a:pt x="0" y="7"/>
                    </a:lnTo>
                    <a:lnTo>
                      <a:pt x="2" y="7"/>
                    </a:lnTo>
                    <a:lnTo>
                      <a:pt x="3" y="9"/>
                    </a:lnTo>
                    <a:lnTo>
                      <a:pt x="5" y="9"/>
                    </a:lnTo>
                    <a:lnTo>
                      <a:pt x="7" y="11"/>
                    </a:lnTo>
                    <a:lnTo>
                      <a:pt x="9" y="11"/>
                    </a:lnTo>
                    <a:lnTo>
                      <a:pt x="11" y="13"/>
                    </a:lnTo>
                    <a:lnTo>
                      <a:pt x="13" y="13"/>
                    </a:lnTo>
                    <a:lnTo>
                      <a:pt x="15" y="13"/>
                    </a:lnTo>
                    <a:lnTo>
                      <a:pt x="21" y="13"/>
                    </a:lnTo>
                    <a:lnTo>
                      <a:pt x="26" y="11"/>
                    </a:lnTo>
                    <a:lnTo>
                      <a:pt x="30" y="9"/>
                    </a:lnTo>
                    <a:lnTo>
                      <a:pt x="34" y="5"/>
                    </a:lnTo>
                    <a:lnTo>
                      <a:pt x="38" y="3"/>
                    </a:lnTo>
                    <a:lnTo>
                      <a:pt x="44" y="2"/>
                    </a:lnTo>
                    <a:lnTo>
                      <a:pt x="48" y="0"/>
                    </a:lnTo>
                    <a:lnTo>
                      <a:pt x="51" y="0"/>
                    </a:lnTo>
                    <a:lnTo>
                      <a:pt x="59" y="0"/>
                    </a:lnTo>
                    <a:lnTo>
                      <a:pt x="65" y="3"/>
                    </a:lnTo>
                    <a:lnTo>
                      <a:pt x="69" y="5"/>
                    </a:lnTo>
                    <a:lnTo>
                      <a:pt x="73" y="9"/>
                    </a:lnTo>
                    <a:lnTo>
                      <a:pt x="76" y="13"/>
                    </a:lnTo>
                    <a:lnTo>
                      <a:pt x="82" y="17"/>
                    </a:lnTo>
                    <a:lnTo>
                      <a:pt x="86" y="21"/>
                    </a:lnTo>
                    <a:lnTo>
                      <a:pt x="92" y="21"/>
                    </a:lnTo>
                    <a:lnTo>
                      <a:pt x="86" y="25"/>
                    </a:lnTo>
                    <a:lnTo>
                      <a:pt x="84" y="28"/>
                    </a:lnTo>
                    <a:lnTo>
                      <a:pt x="80" y="32"/>
                    </a:lnTo>
                    <a:lnTo>
                      <a:pt x="78" y="36"/>
                    </a:lnTo>
                    <a:lnTo>
                      <a:pt x="78" y="38"/>
                    </a:lnTo>
                    <a:lnTo>
                      <a:pt x="76" y="42"/>
                    </a:lnTo>
                    <a:lnTo>
                      <a:pt x="76" y="46"/>
                    </a:lnTo>
                    <a:lnTo>
                      <a:pt x="76" y="48"/>
                    </a:lnTo>
                    <a:lnTo>
                      <a:pt x="74" y="48"/>
                    </a:lnTo>
                    <a:lnTo>
                      <a:pt x="73" y="46"/>
                    </a:lnTo>
                    <a:lnTo>
                      <a:pt x="71" y="44"/>
                    </a:lnTo>
                    <a:lnTo>
                      <a:pt x="69" y="42"/>
                    </a:lnTo>
                    <a:lnTo>
                      <a:pt x="67" y="40"/>
                    </a:lnTo>
                    <a:lnTo>
                      <a:pt x="65" y="38"/>
                    </a:lnTo>
                    <a:lnTo>
                      <a:pt x="65" y="38"/>
                    </a:lnTo>
                    <a:lnTo>
                      <a:pt x="63" y="36"/>
                    </a:lnTo>
                    <a:lnTo>
                      <a:pt x="65" y="34"/>
                    </a:lnTo>
                    <a:lnTo>
                      <a:pt x="65" y="32"/>
                    </a:lnTo>
                    <a:lnTo>
                      <a:pt x="65" y="30"/>
                    </a:lnTo>
                    <a:lnTo>
                      <a:pt x="67" y="28"/>
                    </a:lnTo>
                    <a:lnTo>
                      <a:pt x="67" y="27"/>
                    </a:lnTo>
                    <a:lnTo>
                      <a:pt x="69" y="27"/>
                    </a:lnTo>
                    <a:lnTo>
                      <a:pt x="71" y="25"/>
                    </a:lnTo>
                    <a:lnTo>
                      <a:pt x="73" y="25"/>
                    </a:lnTo>
                    <a:lnTo>
                      <a:pt x="69" y="23"/>
                    </a:lnTo>
                    <a:lnTo>
                      <a:pt x="65" y="21"/>
                    </a:lnTo>
                    <a:lnTo>
                      <a:pt x="63" y="21"/>
                    </a:lnTo>
                    <a:lnTo>
                      <a:pt x="59" y="19"/>
                    </a:lnTo>
                    <a:lnTo>
                      <a:pt x="57" y="17"/>
                    </a:lnTo>
                    <a:lnTo>
                      <a:pt x="55" y="15"/>
                    </a:lnTo>
                    <a:lnTo>
                      <a:pt x="53" y="13"/>
                    </a:lnTo>
                    <a:lnTo>
                      <a:pt x="51" y="9"/>
                    </a:lnTo>
                    <a:lnTo>
                      <a:pt x="48" y="11"/>
                    </a:lnTo>
                    <a:lnTo>
                      <a:pt x="42" y="13"/>
                    </a:lnTo>
                    <a:lnTo>
                      <a:pt x="40" y="17"/>
                    </a:lnTo>
                    <a:lnTo>
                      <a:pt x="38" y="21"/>
                    </a:lnTo>
                    <a:lnTo>
                      <a:pt x="36" y="25"/>
                    </a:lnTo>
                    <a:lnTo>
                      <a:pt x="34" y="28"/>
                    </a:lnTo>
                    <a:lnTo>
                      <a:pt x="34" y="32"/>
                    </a:lnTo>
                    <a:lnTo>
                      <a:pt x="34" y="36"/>
                    </a:lnTo>
                    <a:lnTo>
                      <a:pt x="34" y="38"/>
                    </a:lnTo>
                    <a:lnTo>
                      <a:pt x="34" y="38"/>
                    </a:lnTo>
                    <a:lnTo>
                      <a:pt x="32" y="38"/>
                    </a:lnTo>
                    <a:lnTo>
                      <a:pt x="32" y="40"/>
                    </a:lnTo>
                    <a:lnTo>
                      <a:pt x="30" y="40"/>
                    </a:lnTo>
                    <a:lnTo>
                      <a:pt x="30" y="40"/>
                    </a:lnTo>
                    <a:lnTo>
                      <a:pt x="28" y="40"/>
                    </a:lnTo>
                    <a:lnTo>
                      <a:pt x="26" y="40"/>
                    </a:lnTo>
                    <a:lnTo>
                      <a:pt x="23" y="40"/>
                    </a:lnTo>
                    <a:lnTo>
                      <a:pt x="21" y="38"/>
                    </a:lnTo>
                    <a:lnTo>
                      <a:pt x="17" y="34"/>
                    </a:lnTo>
                    <a:lnTo>
                      <a:pt x="15" y="32"/>
                    </a:lnTo>
                    <a:lnTo>
                      <a:pt x="13" y="28"/>
                    </a:lnTo>
                    <a:lnTo>
                      <a:pt x="9" y="27"/>
                    </a:lnTo>
                    <a:lnTo>
                      <a:pt x="7" y="23"/>
                    </a:lnTo>
                    <a:lnTo>
                      <a:pt x="3" y="23"/>
                    </a:lnTo>
                    <a:lnTo>
                      <a:pt x="0" y="23"/>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grpSp>
        <p:sp>
          <p:nvSpPr>
            <p:cNvPr id="322" name="Freeform 379"/>
            <p:cNvSpPr>
              <a:spLocks/>
            </p:cNvSpPr>
            <p:nvPr/>
          </p:nvSpPr>
          <p:spPr bwMode="auto">
            <a:xfrm>
              <a:off x="1734" y="2432"/>
              <a:ext cx="65" cy="78"/>
            </a:xfrm>
            <a:custGeom>
              <a:avLst/>
              <a:gdLst>
                <a:gd name="T0" fmla="*/ 19 w 65"/>
                <a:gd name="T1" fmla="*/ 71 h 71"/>
                <a:gd name="T2" fmla="*/ 21 w 65"/>
                <a:gd name="T3" fmla="*/ 71 h 71"/>
                <a:gd name="T4" fmla="*/ 21 w 65"/>
                <a:gd name="T5" fmla="*/ 71 h 71"/>
                <a:gd name="T6" fmla="*/ 23 w 65"/>
                <a:gd name="T7" fmla="*/ 69 h 71"/>
                <a:gd name="T8" fmla="*/ 25 w 65"/>
                <a:gd name="T9" fmla="*/ 69 h 71"/>
                <a:gd name="T10" fmla="*/ 27 w 65"/>
                <a:gd name="T11" fmla="*/ 69 h 71"/>
                <a:gd name="T12" fmla="*/ 28 w 65"/>
                <a:gd name="T13" fmla="*/ 67 h 71"/>
                <a:gd name="T14" fmla="*/ 30 w 65"/>
                <a:gd name="T15" fmla="*/ 65 h 71"/>
                <a:gd name="T16" fmla="*/ 36 w 65"/>
                <a:gd name="T17" fmla="*/ 63 h 71"/>
                <a:gd name="T18" fmla="*/ 50 w 65"/>
                <a:gd name="T19" fmla="*/ 61 h 71"/>
                <a:gd name="T20" fmla="*/ 59 w 65"/>
                <a:gd name="T21" fmla="*/ 60 h 71"/>
                <a:gd name="T22" fmla="*/ 65 w 65"/>
                <a:gd name="T23" fmla="*/ 52 h 71"/>
                <a:gd name="T24" fmla="*/ 65 w 65"/>
                <a:gd name="T25" fmla="*/ 42 h 71"/>
                <a:gd name="T26" fmla="*/ 61 w 65"/>
                <a:gd name="T27" fmla="*/ 36 h 71"/>
                <a:gd name="T28" fmla="*/ 59 w 65"/>
                <a:gd name="T29" fmla="*/ 29 h 71"/>
                <a:gd name="T30" fmla="*/ 55 w 65"/>
                <a:gd name="T31" fmla="*/ 23 h 71"/>
                <a:gd name="T32" fmla="*/ 55 w 65"/>
                <a:gd name="T33" fmla="*/ 15 h 71"/>
                <a:gd name="T34" fmla="*/ 57 w 65"/>
                <a:gd name="T35" fmla="*/ 12 h 71"/>
                <a:gd name="T36" fmla="*/ 59 w 65"/>
                <a:gd name="T37" fmla="*/ 8 h 71"/>
                <a:gd name="T38" fmla="*/ 63 w 65"/>
                <a:gd name="T39" fmla="*/ 6 h 71"/>
                <a:gd name="T40" fmla="*/ 61 w 65"/>
                <a:gd name="T41" fmla="*/ 4 h 71"/>
                <a:gd name="T42" fmla="*/ 55 w 65"/>
                <a:gd name="T43" fmla="*/ 2 h 71"/>
                <a:gd name="T44" fmla="*/ 48 w 65"/>
                <a:gd name="T45" fmla="*/ 0 h 71"/>
                <a:gd name="T46" fmla="*/ 40 w 65"/>
                <a:gd name="T47" fmla="*/ 0 h 71"/>
                <a:gd name="T48" fmla="*/ 7 w 65"/>
                <a:gd name="T49" fmla="*/ 0 h 71"/>
                <a:gd name="T50" fmla="*/ 7 w 65"/>
                <a:gd name="T51" fmla="*/ 8 h 71"/>
                <a:gd name="T52" fmla="*/ 3 w 65"/>
                <a:gd name="T53" fmla="*/ 15 h 71"/>
                <a:gd name="T54" fmla="*/ 2 w 65"/>
                <a:gd name="T55" fmla="*/ 23 h 71"/>
                <a:gd name="T56" fmla="*/ 0 w 65"/>
                <a:gd name="T57" fmla="*/ 33 h 71"/>
                <a:gd name="T58" fmla="*/ 3 w 65"/>
                <a:gd name="T59" fmla="*/ 44 h 71"/>
                <a:gd name="T60" fmla="*/ 9 w 65"/>
                <a:gd name="T61" fmla="*/ 52 h 71"/>
                <a:gd name="T62" fmla="*/ 15 w 65"/>
                <a:gd name="T63" fmla="*/ 60 h 71"/>
                <a:gd name="T64" fmla="*/ 19 w 65"/>
                <a:gd name="T65" fmla="*/ 69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5" h="71">
                  <a:moveTo>
                    <a:pt x="19" y="69"/>
                  </a:moveTo>
                  <a:lnTo>
                    <a:pt x="19" y="71"/>
                  </a:lnTo>
                  <a:lnTo>
                    <a:pt x="19" y="71"/>
                  </a:lnTo>
                  <a:lnTo>
                    <a:pt x="21" y="71"/>
                  </a:lnTo>
                  <a:lnTo>
                    <a:pt x="21" y="71"/>
                  </a:lnTo>
                  <a:lnTo>
                    <a:pt x="21" y="71"/>
                  </a:lnTo>
                  <a:lnTo>
                    <a:pt x="23" y="69"/>
                  </a:lnTo>
                  <a:lnTo>
                    <a:pt x="23" y="69"/>
                  </a:lnTo>
                  <a:lnTo>
                    <a:pt x="25" y="69"/>
                  </a:lnTo>
                  <a:lnTo>
                    <a:pt x="25" y="69"/>
                  </a:lnTo>
                  <a:lnTo>
                    <a:pt x="27" y="69"/>
                  </a:lnTo>
                  <a:lnTo>
                    <a:pt x="27" y="69"/>
                  </a:lnTo>
                  <a:lnTo>
                    <a:pt x="28" y="67"/>
                  </a:lnTo>
                  <a:lnTo>
                    <a:pt x="28" y="67"/>
                  </a:lnTo>
                  <a:lnTo>
                    <a:pt x="28" y="65"/>
                  </a:lnTo>
                  <a:lnTo>
                    <a:pt x="30" y="65"/>
                  </a:lnTo>
                  <a:lnTo>
                    <a:pt x="30" y="63"/>
                  </a:lnTo>
                  <a:lnTo>
                    <a:pt x="36" y="63"/>
                  </a:lnTo>
                  <a:lnTo>
                    <a:pt x="42" y="63"/>
                  </a:lnTo>
                  <a:lnTo>
                    <a:pt x="50" y="61"/>
                  </a:lnTo>
                  <a:lnTo>
                    <a:pt x="53" y="61"/>
                  </a:lnTo>
                  <a:lnTo>
                    <a:pt x="59" y="60"/>
                  </a:lnTo>
                  <a:lnTo>
                    <a:pt x="61" y="56"/>
                  </a:lnTo>
                  <a:lnTo>
                    <a:pt x="65" y="52"/>
                  </a:lnTo>
                  <a:lnTo>
                    <a:pt x="65" y="46"/>
                  </a:lnTo>
                  <a:lnTo>
                    <a:pt x="65" y="42"/>
                  </a:lnTo>
                  <a:lnTo>
                    <a:pt x="63" y="38"/>
                  </a:lnTo>
                  <a:lnTo>
                    <a:pt x="61" y="36"/>
                  </a:lnTo>
                  <a:lnTo>
                    <a:pt x="61" y="33"/>
                  </a:lnTo>
                  <a:lnTo>
                    <a:pt x="59" y="29"/>
                  </a:lnTo>
                  <a:lnTo>
                    <a:pt x="57" y="25"/>
                  </a:lnTo>
                  <a:lnTo>
                    <a:pt x="55" y="23"/>
                  </a:lnTo>
                  <a:lnTo>
                    <a:pt x="55" y="19"/>
                  </a:lnTo>
                  <a:lnTo>
                    <a:pt x="55" y="15"/>
                  </a:lnTo>
                  <a:lnTo>
                    <a:pt x="55" y="13"/>
                  </a:lnTo>
                  <a:lnTo>
                    <a:pt x="57" y="12"/>
                  </a:lnTo>
                  <a:lnTo>
                    <a:pt x="59" y="10"/>
                  </a:lnTo>
                  <a:lnTo>
                    <a:pt x="59" y="8"/>
                  </a:lnTo>
                  <a:lnTo>
                    <a:pt x="61" y="8"/>
                  </a:lnTo>
                  <a:lnTo>
                    <a:pt x="63" y="6"/>
                  </a:lnTo>
                  <a:lnTo>
                    <a:pt x="63" y="6"/>
                  </a:lnTo>
                  <a:lnTo>
                    <a:pt x="61" y="4"/>
                  </a:lnTo>
                  <a:lnTo>
                    <a:pt x="59" y="2"/>
                  </a:lnTo>
                  <a:lnTo>
                    <a:pt x="55" y="2"/>
                  </a:lnTo>
                  <a:lnTo>
                    <a:pt x="51" y="0"/>
                  </a:lnTo>
                  <a:lnTo>
                    <a:pt x="48" y="0"/>
                  </a:lnTo>
                  <a:lnTo>
                    <a:pt x="44" y="0"/>
                  </a:lnTo>
                  <a:lnTo>
                    <a:pt x="40" y="0"/>
                  </a:lnTo>
                  <a:lnTo>
                    <a:pt x="38" y="0"/>
                  </a:lnTo>
                  <a:lnTo>
                    <a:pt x="7" y="0"/>
                  </a:lnTo>
                  <a:lnTo>
                    <a:pt x="7" y="4"/>
                  </a:lnTo>
                  <a:lnTo>
                    <a:pt x="7" y="8"/>
                  </a:lnTo>
                  <a:lnTo>
                    <a:pt x="5" y="12"/>
                  </a:lnTo>
                  <a:lnTo>
                    <a:pt x="3" y="15"/>
                  </a:lnTo>
                  <a:lnTo>
                    <a:pt x="3" y="19"/>
                  </a:lnTo>
                  <a:lnTo>
                    <a:pt x="2" y="23"/>
                  </a:lnTo>
                  <a:lnTo>
                    <a:pt x="2" y="27"/>
                  </a:lnTo>
                  <a:lnTo>
                    <a:pt x="0" y="33"/>
                  </a:lnTo>
                  <a:lnTo>
                    <a:pt x="2" y="38"/>
                  </a:lnTo>
                  <a:lnTo>
                    <a:pt x="3" y="44"/>
                  </a:lnTo>
                  <a:lnTo>
                    <a:pt x="5" y="48"/>
                  </a:lnTo>
                  <a:lnTo>
                    <a:pt x="9" y="52"/>
                  </a:lnTo>
                  <a:lnTo>
                    <a:pt x="13" y="56"/>
                  </a:lnTo>
                  <a:lnTo>
                    <a:pt x="15" y="60"/>
                  </a:lnTo>
                  <a:lnTo>
                    <a:pt x="17" y="65"/>
                  </a:lnTo>
                  <a:lnTo>
                    <a:pt x="19" y="69"/>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23" name="Freeform 380"/>
            <p:cNvSpPr>
              <a:spLocks/>
            </p:cNvSpPr>
            <p:nvPr/>
          </p:nvSpPr>
          <p:spPr bwMode="auto">
            <a:xfrm>
              <a:off x="1714" y="3389"/>
              <a:ext cx="14" cy="19"/>
            </a:xfrm>
            <a:custGeom>
              <a:avLst/>
              <a:gdLst>
                <a:gd name="T0" fmla="*/ 14 w 14"/>
                <a:gd name="T1" fmla="*/ 8 h 18"/>
                <a:gd name="T2" fmla="*/ 6 w 14"/>
                <a:gd name="T3" fmla="*/ 0 h 18"/>
                <a:gd name="T4" fmla="*/ 6 w 14"/>
                <a:gd name="T5" fmla="*/ 2 h 18"/>
                <a:gd name="T6" fmla="*/ 4 w 14"/>
                <a:gd name="T7" fmla="*/ 2 h 18"/>
                <a:gd name="T8" fmla="*/ 4 w 14"/>
                <a:gd name="T9" fmla="*/ 4 h 18"/>
                <a:gd name="T10" fmla="*/ 2 w 14"/>
                <a:gd name="T11" fmla="*/ 4 h 18"/>
                <a:gd name="T12" fmla="*/ 2 w 14"/>
                <a:gd name="T13" fmla="*/ 6 h 18"/>
                <a:gd name="T14" fmla="*/ 0 w 14"/>
                <a:gd name="T15" fmla="*/ 6 h 18"/>
                <a:gd name="T16" fmla="*/ 0 w 14"/>
                <a:gd name="T17" fmla="*/ 8 h 18"/>
                <a:gd name="T18" fmla="*/ 0 w 14"/>
                <a:gd name="T19" fmla="*/ 10 h 18"/>
                <a:gd name="T20" fmla="*/ 0 w 14"/>
                <a:gd name="T21" fmla="*/ 10 h 18"/>
                <a:gd name="T22" fmla="*/ 0 w 14"/>
                <a:gd name="T23" fmla="*/ 12 h 18"/>
                <a:gd name="T24" fmla="*/ 2 w 14"/>
                <a:gd name="T25" fmla="*/ 12 h 18"/>
                <a:gd name="T26" fmla="*/ 2 w 14"/>
                <a:gd name="T27" fmla="*/ 14 h 18"/>
                <a:gd name="T28" fmla="*/ 4 w 14"/>
                <a:gd name="T29" fmla="*/ 16 h 18"/>
                <a:gd name="T30" fmla="*/ 4 w 14"/>
                <a:gd name="T31" fmla="*/ 16 h 18"/>
                <a:gd name="T32" fmla="*/ 6 w 14"/>
                <a:gd name="T33" fmla="*/ 18 h 18"/>
                <a:gd name="T34" fmla="*/ 6 w 14"/>
                <a:gd name="T35" fmla="*/ 18 h 18"/>
                <a:gd name="T36" fmla="*/ 8 w 14"/>
                <a:gd name="T37" fmla="*/ 18 h 18"/>
                <a:gd name="T38" fmla="*/ 8 w 14"/>
                <a:gd name="T39" fmla="*/ 18 h 18"/>
                <a:gd name="T40" fmla="*/ 8 w 14"/>
                <a:gd name="T41" fmla="*/ 18 h 18"/>
                <a:gd name="T42" fmla="*/ 10 w 14"/>
                <a:gd name="T43" fmla="*/ 18 h 18"/>
                <a:gd name="T44" fmla="*/ 10 w 14"/>
                <a:gd name="T45" fmla="*/ 18 h 18"/>
                <a:gd name="T46" fmla="*/ 12 w 14"/>
                <a:gd name="T47" fmla="*/ 18 h 18"/>
                <a:gd name="T48" fmla="*/ 14 w 14"/>
                <a:gd name="T49" fmla="*/ 18 h 18"/>
                <a:gd name="T50" fmla="*/ 14 w 14"/>
                <a:gd name="T51" fmla="*/ 18 h 18"/>
                <a:gd name="T52" fmla="*/ 14 w 14"/>
                <a:gd name="T53" fmla="*/ 16 h 18"/>
                <a:gd name="T54" fmla="*/ 14 w 14"/>
                <a:gd name="T55" fmla="*/ 14 h 18"/>
                <a:gd name="T56" fmla="*/ 14 w 14"/>
                <a:gd name="T57" fmla="*/ 12 h 18"/>
                <a:gd name="T58" fmla="*/ 14 w 14"/>
                <a:gd name="T59" fmla="*/ 10 h 18"/>
                <a:gd name="T60" fmla="*/ 14 w 14"/>
                <a:gd name="T61" fmla="*/ 8 h 18"/>
                <a:gd name="T62" fmla="*/ 14 w 14"/>
                <a:gd name="T63" fmla="*/ 8 h 18"/>
                <a:gd name="T64" fmla="*/ 14 w 14"/>
                <a:gd name="T65" fmla="*/ 8 h 18"/>
                <a:gd name="T66" fmla="*/ 14 w 14"/>
                <a:gd name="T67" fmla="*/ 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 h="18">
                  <a:moveTo>
                    <a:pt x="14" y="8"/>
                  </a:moveTo>
                  <a:lnTo>
                    <a:pt x="6" y="0"/>
                  </a:lnTo>
                  <a:lnTo>
                    <a:pt x="6" y="2"/>
                  </a:lnTo>
                  <a:lnTo>
                    <a:pt x="4" y="2"/>
                  </a:lnTo>
                  <a:lnTo>
                    <a:pt x="4" y="4"/>
                  </a:lnTo>
                  <a:lnTo>
                    <a:pt x="2" y="4"/>
                  </a:lnTo>
                  <a:lnTo>
                    <a:pt x="2" y="6"/>
                  </a:lnTo>
                  <a:lnTo>
                    <a:pt x="0" y="6"/>
                  </a:lnTo>
                  <a:lnTo>
                    <a:pt x="0" y="8"/>
                  </a:lnTo>
                  <a:lnTo>
                    <a:pt x="0" y="10"/>
                  </a:lnTo>
                  <a:lnTo>
                    <a:pt x="0" y="10"/>
                  </a:lnTo>
                  <a:lnTo>
                    <a:pt x="0" y="12"/>
                  </a:lnTo>
                  <a:lnTo>
                    <a:pt x="2" y="12"/>
                  </a:lnTo>
                  <a:lnTo>
                    <a:pt x="2" y="14"/>
                  </a:lnTo>
                  <a:lnTo>
                    <a:pt x="4" y="16"/>
                  </a:lnTo>
                  <a:lnTo>
                    <a:pt x="4" y="16"/>
                  </a:lnTo>
                  <a:lnTo>
                    <a:pt x="6" y="18"/>
                  </a:lnTo>
                  <a:lnTo>
                    <a:pt x="6" y="18"/>
                  </a:lnTo>
                  <a:lnTo>
                    <a:pt x="8" y="18"/>
                  </a:lnTo>
                  <a:lnTo>
                    <a:pt x="8" y="18"/>
                  </a:lnTo>
                  <a:lnTo>
                    <a:pt x="8" y="18"/>
                  </a:lnTo>
                  <a:lnTo>
                    <a:pt x="10" y="18"/>
                  </a:lnTo>
                  <a:lnTo>
                    <a:pt x="10" y="18"/>
                  </a:lnTo>
                  <a:lnTo>
                    <a:pt x="12" y="18"/>
                  </a:lnTo>
                  <a:lnTo>
                    <a:pt x="14" y="18"/>
                  </a:lnTo>
                  <a:lnTo>
                    <a:pt x="14" y="18"/>
                  </a:lnTo>
                  <a:lnTo>
                    <a:pt x="14" y="16"/>
                  </a:lnTo>
                  <a:lnTo>
                    <a:pt x="14" y="14"/>
                  </a:lnTo>
                  <a:lnTo>
                    <a:pt x="14" y="12"/>
                  </a:lnTo>
                  <a:lnTo>
                    <a:pt x="14" y="10"/>
                  </a:lnTo>
                  <a:lnTo>
                    <a:pt x="14" y="8"/>
                  </a:lnTo>
                  <a:lnTo>
                    <a:pt x="14" y="8"/>
                  </a:lnTo>
                  <a:lnTo>
                    <a:pt x="14" y="8"/>
                  </a:lnTo>
                  <a:lnTo>
                    <a:pt x="14" y="8"/>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24" name="Freeform 381"/>
            <p:cNvSpPr>
              <a:spLocks/>
            </p:cNvSpPr>
            <p:nvPr/>
          </p:nvSpPr>
          <p:spPr bwMode="auto">
            <a:xfrm>
              <a:off x="1824" y="3573"/>
              <a:ext cx="17" cy="17"/>
            </a:xfrm>
            <a:custGeom>
              <a:avLst/>
              <a:gdLst>
                <a:gd name="T0" fmla="*/ 6 w 17"/>
                <a:gd name="T1" fmla="*/ 16 h 16"/>
                <a:gd name="T2" fmla="*/ 17 w 17"/>
                <a:gd name="T3" fmla="*/ 6 h 16"/>
                <a:gd name="T4" fmla="*/ 15 w 17"/>
                <a:gd name="T5" fmla="*/ 6 h 16"/>
                <a:gd name="T6" fmla="*/ 15 w 17"/>
                <a:gd name="T7" fmla="*/ 6 h 16"/>
                <a:gd name="T8" fmla="*/ 13 w 17"/>
                <a:gd name="T9" fmla="*/ 4 h 16"/>
                <a:gd name="T10" fmla="*/ 13 w 17"/>
                <a:gd name="T11" fmla="*/ 4 h 16"/>
                <a:gd name="T12" fmla="*/ 13 w 17"/>
                <a:gd name="T13" fmla="*/ 4 h 16"/>
                <a:gd name="T14" fmla="*/ 13 w 17"/>
                <a:gd name="T15" fmla="*/ 2 h 16"/>
                <a:gd name="T16" fmla="*/ 13 w 17"/>
                <a:gd name="T17" fmla="*/ 2 h 16"/>
                <a:gd name="T18" fmla="*/ 13 w 17"/>
                <a:gd name="T19" fmla="*/ 0 h 16"/>
                <a:gd name="T20" fmla="*/ 11 w 17"/>
                <a:gd name="T21" fmla="*/ 0 h 16"/>
                <a:gd name="T22" fmla="*/ 11 w 17"/>
                <a:gd name="T23" fmla="*/ 2 h 16"/>
                <a:gd name="T24" fmla="*/ 9 w 17"/>
                <a:gd name="T25" fmla="*/ 2 h 16"/>
                <a:gd name="T26" fmla="*/ 9 w 17"/>
                <a:gd name="T27" fmla="*/ 2 h 16"/>
                <a:gd name="T28" fmla="*/ 7 w 17"/>
                <a:gd name="T29" fmla="*/ 2 h 16"/>
                <a:gd name="T30" fmla="*/ 7 w 17"/>
                <a:gd name="T31" fmla="*/ 4 h 16"/>
                <a:gd name="T32" fmla="*/ 7 w 17"/>
                <a:gd name="T33" fmla="*/ 4 h 16"/>
                <a:gd name="T34" fmla="*/ 6 w 17"/>
                <a:gd name="T35" fmla="*/ 4 h 16"/>
                <a:gd name="T36" fmla="*/ 6 w 17"/>
                <a:gd name="T37" fmla="*/ 4 h 16"/>
                <a:gd name="T38" fmla="*/ 6 w 17"/>
                <a:gd name="T39" fmla="*/ 6 h 16"/>
                <a:gd name="T40" fmla="*/ 4 w 17"/>
                <a:gd name="T41" fmla="*/ 6 h 16"/>
                <a:gd name="T42" fmla="*/ 4 w 17"/>
                <a:gd name="T43" fmla="*/ 6 h 16"/>
                <a:gd name="T44" fmla="*/ 4 w 17"/>
                <a:gd name="T45" fmla="*/ 6 h 16"/>
                <a:gd name="T46" fmla="*/ 2 w 17"/>
                <a:gd name="T47" fmla="*/ 8 h 16"/>
                <a:gd name="T48" fmla="*/ 2 w 17"/>
                <a:gd name="T49" fmla="*/ 8 h 16"/>
                <a:gd name="T50" fmla="*/ 0 w 17"/>
                <a:gd name="T51" fmla="*/ 8 h 16"/>
                <a:gd name="T52" fmla="*/ 2 w 17"/>
                <a:gd name="T53" fmla="*/ 10 h 16"/>
                <a:gd name="T54" fmla="*/ 2 w 17"/>
                <a:gd name="T55" fmla="*/ 10 h 16"/>
                <a:gd name="T56" fmla="*/ 2 w 17"/>
                <a:gd name="T57" fmla="*/ 12 h 16"/>
                <a:gd name="T58" fmla="*/ 4 w 17"/>
                <a:gd name="T59" fmla="*/ 12 h 16"/>
                <a:gd name="T60" fmla="*/ 4 w 17"/>
                <a:gd name="T61" fmla="*/ 12 h 16"/>
                <a:gd name="T62" fmla="*/ 4 w 17"/>
                <a:gd name="T63" fmla="*/ 14 h 16"/>
                <a:gd name="T64" fmla="*/ 6 w 17"/>
                <a:gd name="T65" fmla="*/ 14 h 16"/>
                <a:gd name="T66" fmla="*/ 6 w 17"/>
                <a:gd name="T67"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 h="16">
                  <a:moveTo>
                    <a:pt x="6" y="16"/>
                  </a:moveTo>
                  <a:lnTo>
                    <a:pt x="17" y="6"/>
                  </a:lnTo>
                  <a:lnTo>
                    <a:pt x="15" y="6"/>
                  </a:lnTo>
                  <a:lnTo>
                    <a:pt x="15" y="6"/>
                  </a:lnTo>
                  <a:lnTo>
                    <a:pt x="13" y="4"/>
                  </a:lnTo>
                  <a:lnTo>
                    <a:pt x="13" y="4"/>
                  </a:lnTo>
                  <a:lnTo>
                    <a:pt x="13" y="4"/>
                  </a:lnTo>
                  <a:lnTo>
                    <a:pt x="13" y="2"/>
                  </a:lnTo>
                  <a:lnTo>
                    <a:pt x="13" y="2"/>
                  </a:lnTo>
                  <a:lnTo>
                    <a:pt x="13" y="0"/>
                  </a:lnTo>
                  <a:lnTo>
                    <a:pt x="11" y="0"/>
                  </a:lnTo>
                  <a:lnTo>
                    <a:pt x="11" y="2"/>
                  </a:lnTo>
                  <a:lnTo>
                    <a:pt x="9" y="2"/>
                  </a:lnTo>
                  <a:lnTo>
                    <a:pt x="9" y="2"/>
                  </a:lnTo>
                  <a:lnTo>
                    <a:pt x="7" y="2"/>
                  </a:lnTo>
                  <a:lnTo>
                    <a:pt x="7" y="4"/>
                  </a:lnTo>
                  <a:lnTo>
                    <a:pt x="7" y="4"/>
                  </a:lnTo>
                  <a:lnTo>
                    <a:pt x="6" y="4"/>
                  </a:lnTo>
                  <a:lnTo>
                    <a:pt x="6" y="4"/>
                  </a:lnTo>
                  <a:lnTo>
                    <a:pt x="6" y="6"/>
                  </a:lnTo>
                  <a:lnTo>
                    <a:pt x="4" y="6"/>
                  </a:lnTo>
                  <a:lnTo>
                    <a:pt x="4" y="6"/>
                  </a:lnTo>
                  <a:lnTo>
                    <a:pt x="4" y="6"/>
                  </a:lnTo>
                  <a:lnTo>
                    <a:pt x="2" y="8"/>
                  </a:lnTo>
                  <a:lnTo>
                    <a:pt x="2" y="8"/>
                  </a:lnTo>
                  <a:lnTo>
                    <a:pt x="0" y="8"/>
                  </a:lnTo>
                  <a:lnTo>
                    <a:pt x="2" y="10"/>
                  </a:lnTo>
                  <a:lnTo>
                    <a:pt x="2" y="10"/>
                  </a:lnTo>
                  <a:lnTo>
                    <a:pt x="2" y="12"/>
                  </a:lnTo>
                  <a:lnTo>
                    <a:pt x="4" y="12"/>
                  </a:lnTo>
                  <a:lnTo>
                    <a:pt x="4" y="12"/>
                  </a:lnTo>
                  <a:lnTo>
                    <a:pt x="4" y="14"/>
                  </a:lnTo>
                  <a:lnTo>
                    <a:pt x="6" y="14"/>
                  </a:lnTo>
                  <a:lnTo>
                    <a:pt x="6" y="16"/>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25" name="Freeform 382"/>
            <p:cNvSpPr>
              <a:spLocks/>
            </p:cNvSpPr>
            <p:nvPr/>
          </p:nvSpPr>
          <p:spPr bwMode="auto">
            <a:xfrm>
              <a:off x="1845" y="3573"/>
              <a:ext cx="21" cy="18"/>
            </a:xfrm>
            <a:custGeom>
              <a:avLst/>
              <a:gdLst>
                <a:gd name="T0" fmla="*/ 0 w 21"/>
                <a:gd name="T1" fmla="*/ 0 h 17"/>
                <a:gd name="T2" fmla="*/ 4 w 21"/>
                <a:gd name="T3" fmla="*/ 0 h 17"/>
                <a:gd name="T4" fmla="*/ 6 w 21"/>
                <a:gd name="T5" fmla="*/ 0 h 17"/>
                <a:gd name="T6" fmla="*/ 10 w 21"/>
                <a:gd name="T7" fmla="*/ 0 h 17"/>
                <a:gd name="T8" fmla="*/ 11 w 21"/>
                <a:gd name="T9" fmla="*/ 0 h 17"/>
                <a:gd name="T10" fmla="*/ 13 w 21"/>
                <a:gd name="T11" fmla="*/ 0 h 17"/>
                <a:gd name="T12" fmla="*/ 15 w 21"/>
                <a:gd name="T13" fmla="*/ 0 h 17"/>
                <a:gd name="T14" fmla="*/ 17 w 21"/>
                <a:gd name="T15" fmla="*/ 2 h 17"/>
                <a:gd name="T16" fmla="*/ 21 w 21"/>
                <a:gd name="T17" fmla="*/ 2 h 17"/>
                <a:gd name="T18" fmla="*/ 17 w 21"/>
                <a:gd name="T19" fmla="*/ 4 h 17"/>
                <a:gd name="T20" fmla="*/ 15 w 21"/>
                <a:gd name="T21" fmla="*/ 4 h 17"/>
                <a:gd name="T22" fmla="*/ 15 w 21"/>
                <a:gd name="T23" fmla="*/ 6 h 17"/>
                <a:gd name="T24" fmla="*/ 13 w 21"/>
                <a:gd name="T25" fmla="*/ 6 h 17"/>
                <a:gd name="T26" fmla="*/ 11 w 21"/>
                <a:gd name="T27" fmla="*/ 8 h 17"/>
                <a:gd name="T28" fmla="*/ 11 w 21"/>
                <a:gd name="T29" fmla="*/ 8 h 17"/>
                <a:gd name="T30" fmla="*/ 10 w 21"/>
                <a:gd name="T31" fmla="*/ 8 h 17"/>
                <a:gd name="T32" fmla="*/ 8 w 21"/>
                <a:gd name="T33" fmla="*/ 8 h 17"/>
                <a:gd name="T34" fmla="*/ 8 w 21"/>
                <a:gd name="T35" fmla="*/ 8 h 17"/>
                <a:gd name="T36" fmla="*/ 8 w 21"/>
                <a:gd name="T37" fmla="*/ 8 h 17"/>
                <a:gd name="T38" fmla="*/ 8 w 21"/>
                <a:gd name="T39" fmla="*/ 8 h 17"/>
                <a:gd name="T40" fmla="*/ 8 w 21"/>
                <a:gd name="T41" fmla="*/ 8 h 17"/>
                <a:gd name="T42" fmla="*/ 8 w 21"/>
                <a:gd name="T43" fmla="*/ 8 h 17"/>
                <a:gd name="T44" fmla="*/ 10 w 21"/>
                <a:gd name="T45" fmla="*/ 8 h 17"/>
                <a:gd name="T46" fmla="*/ 10 w 21"/>
                <a:gd name="T47" fmla="*/ 8 h 17"/>
                <a:gd name="T48" fmla="*/ 10 w 21"/>
                <a:gd name="T49" fmla="*/ 8 h 17"/>
                <a:gd name="T50" fmla="*/ 8 w 21"/>
                <a:gd name="T51" fmla="*/ 12 h 17"/>
                <a:gd name="T52" fmla="*/ 8 w 21"/>
                <a:gd name="T53" fmla="*/ 14 h 17"/>
                <a:gd name="T54" fmla="*/ 6 w 21"/>
                <a:gd name="T55" fmla="*/ 14 h 17"/>
                <a:gd name="T56" fmla="*/ 6 w 21"/>
                <a:gd name="T57" fmla="*/ 16 h 17"/>
                <a:gd name="T58" fmla="*/ 4 w 21"/>
                <a:gd name="T59" fmla="*/ 16 h 17"/>
                <a:gd name="T60" fmla="*/ 4 w 21"/>
                <a:gd name="T61" fmla="*/ 16 h 17"/>
                <a:gd name="T62" fmla="*/ 2 w 21"/>
                <a:gd name="T63" fmla="*/ 16 h 17"/>
                <a:gd name="T64" fmla="*/ 0 w 21"/>
                <a:gd name="T65" fmla="*/ 17 h 17"/>
                <a:gd name="T66" fmla="*/ 0 w 21"/>
                <a:gd name="T6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17">
                  <a:moveTo>
                    <a:pt x="0" y="0"/>
                  </a:moveTo>
                  <a:lnTo>
                    <a:pt x="4" y="0"/>
                  </a:lnTo>
                  <a:lnTo>
                    <a:pt x="6" y="0"/>
                  </a:lnTo>
                  <a:lnTo>
                    <a:pt x="10" y="0"/>
                  </a:lnTo>
                  <a:lnTo>
                    <a:pt x="11" y="0"/>
                  </a:lnTo>
                  <a:lnTo>
                    <a:pt x="13" y="0"/>
                  </a:lnTo>
                  <a:lnTo>
                    <a:pt x="15" y="0"/>
                  </a:lnTo>
                  <a:lnTo>
                    <a:pt x="17" y="2"/>
                  </a:lnTo>
                  <a:lnTo>
                    <a:pt x="21" y="2"/>
                  </a:lnTo>
                  <a:lnTo>
                    <a:pt x="17" y="4"/>
                  </a:lnTo>
                  <a:lnTo>
                    <a:pt x="15" y="4"/>
                  </a:lnTo>
                  <a:lnTo>
                    <a:pt x="15" y="6"/>
                  </a:lnTo>
                  <a:lnTo>
                    <a:pt x="13" y="6"/>
                  </a:lnTo>
                  <a:lnTo>
                    <a:pt x="11" y="8"/>
                  </a:lnTo>
                  <a:lnTo>
                    <a:pt x="11" y="8"/>
                  </a:lnTo>
                  <a:lnTo>
                    <a:pt x="10" y="8"/>
                  </a:lnTo>
                  <a:lnTo>
                    <a:pt x="8" y="8"/>
                  </a:lnTo>
                  <a:lnTo>
                    <a:pt x="8" y="8"/>
                  </a:lnTo>
                  <a:lnTo>
                    <a:pt x="8" y="8"/>
                  </a:lnTo>
                  <a:lnTo>
                    <a:pt x="8" y="8"/>
                  </a:lnTo>
                  <a:lnTo>
                    <a:pt x="8" y="8"/>
                  </a:lnTo>
                  <a:lnTo>
                    <a:pt x="8" y="8"/>
                  </a:lnTo>
                  <a:lnTo>
                    <a:pt x="10" y="8"/>
                  </a:lnTo>
                  <a:lnTo>
                    <a:pt x="10" y="8"/>
                  </a:lnTo>
                  <a:lnTo>
                    <a:pt x="10" y="8"/>
                  </a:lnTo>
                  <a:lnTo>
                    <a:pt x="8" y="12"/>
                  </a:lnTo>
                  <a:lnTo>
                    <a:pt x="8" y="14"/>
                  </a:lnTo>
                  <a:lnTo>
                    <a:pt x="6" y="14"/>
                  </a:lnTo>
                  <a:lnTo>
                    <a:pt x="6" y="16"/>
                  </a:lnTo>
                  <a:lnTo>
                    <a:pt x="4" y="16"/>
                  </a:lnTo>
                  <a:lnTo>
                    <a:pt x="4" y="16"/>
                  </a:lnTo>
                  <a:lnTo>
                    <a:pt x="2" y="16"/>
                  </a:lnTo>
                  <a:lnTo>
                    <a:pt x="0" y="17"/>
                  </a:lnTo>
                  <a:lnTo>
                    <a:pt x="0"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26" name="Freeform 383"/>
            <p:cNvSpPr>
              <a:spLocks/>
            </p:cNvSpPr>
            <p:nvPr/>
          </p:nvSpPr>
          <p:spPr bwMode="auto">
            <a:xfrm>
              <a:off x="1691" y="3613"/>
              <a:ext cx="14" cy="10"/>
            </a:xfrm>
            <a:custGeom>
              <a:avLst/>
              <a:gdLst>
                <a:gd name="T0" fmla="*/ 6 w 14"/>
                <a:gd name="T1" fmla="*/ 0 h 9"/>
                <a:gd name="T2" fmla="*/ 0 w 14"/>
                <a:gd name="T3" fmla="*/ 5 h 9"/>
                <a:gd name="T4" fmla="*/ 2 w 14"/>
                <a:gd name="T5" fmla="*/ 7 h 9"/>
                <a:gd name="T6" fmla="*/ 4 w 14"/>
                <a:gd name="T7" fmla="*/ 7 h 9"/>
                <a:gd name="T8" fmla="*/ 6 w 14"/>
                <a:gd name="T9" fmla="*/ 7 h 9"/>
                <a:gd name="T10" fmla="*/ 8 w 14"/>
                <a:gd name="T11" fmla="*/ 7 h 9"/>
                <a:gd name="T12" fmla="*/ 10 w 14"/>
                <a:gd name="T13" fmla="*/ 9 h 9"/>
                <a:gd name="T14" fmla="*/ 10 w 14"/>
                <a:gd name="T15" fmla="*/ 7 h 9"/>
                <a:gd name="T16" fmla="*/ 12 w 14"/>
                <a:gd name="T17" fmla="*/ 7 h 9"/>
                <a:gd name="T18" fmla="*/ 14 w 14"/>
                <a:gd name="T19" fmla="*/ 7 h 9"/>
                <a:gd name="T20" fmla="*/ 12 w 14"/>
                <a:gd name="T21" fmla="*/ 7 h 9"/>
                <a:gd name="T22" fmla="*/ 12 w 14"/>
                <a:gd name="T23" fmla="*/ 5 h 9"/>
                <a:gd name="T24" fmla="*/ 10 w 14"/>
                <a:gd name="T25" fmla="*/ 5 h 9"/>
                <a:gd name="T26" fmla="*/ 10 w 14"/>
                <a:gd name="T27" fmla="*/ 4 h 9"/>
                <a:gd name="T28" fmla="*/ 8 w 14"/>
                <a:gd name="T29" fmla="*/ 4 h 9"/>
                <a:gd name="T30" fmla="*/ 8 w 14"/>
                <a:gd name="T31" fmla="*/ 2 h 9"/>
                <a:gd name="T32" fmla="*/ 6 w 14"/>
                <a:gd name="T33" fmla="*/ 0 h 9"/>
                <a:gd name="T34" fmla="*/ 6 w 14"/>
                <a:gd name="T35"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 h="9">
                  <a:moveTo>
                    <a:pt x="6" y="0"/>
                  </a:moveTo>
                  <a:lnTo>
                    <a:pt x="0" y="5"/>
                  </a:lnTo>
                  <a:lnTo>
                    <a:pt x="2" y="7"/>
                  </a:lnTo>
                  <a:lnTo>
                    <a:pt x="4" y="7"/>
                  </a:lnTo>
                  <a:lnTo>
                    <a:pt x="6" y="7"/>
                  </a:lnTo>
                  <a:lnTo>
                    <a:pt x="8" y="7"/>
                  </a:lnTo>
                  <a:lnTo>
                    <a:pt x="10" y="9"/>
                  </a:lnTo>
                  <a:lnTo>
                    <a:pt x="10" y="7"/>
                  </a:lnTo>
                  <a:lnTo>
                    <a:pt x="12" y="7"/>
                  </a:lnTo>
                  <a:lnTo>
                    <a:pt x="14" y="7"/>
                  </a:lnTo>
                  <a:lnTo>
                    <a:pt x="12" y="7"/>
                  </a:lnTo>
                  <a:lnTo>
                    <a:pt x="12" y="5"/>
                  </a:lnTo>
                  <a:lnTo>
                    <a:pt x="10" y="5"/>
                  </a:lnTo>
                  <a:lnTo>
                    <a:pt x="10" y="4"/>
                  </a:lnTo>
                  <a:lnTo>
                    <a:pt x="8" y="4"/>
                  </a:lnTo>
                  <a:lnTo>
                    <a:pt x="8" y="2"/>
                  </a:lnTo>
                  <a:lnTo>
                    <a:pt x="6" y="0"/>
                  </a:lnTo>
                  <a:lnTo>
                    <a:pt x="6"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27" name="Freeform 384"/>
            <p:cNvSpPr>
              <a:spLocks/>
            </p:cNvSpPr>
            <p:nvPr/>
          </p:nvSpPr>
          <p:spPr bwMode="auto">
            <a:xfrm>
              <a:off x="1670" y="3611"/>
              <a:ext cx="16" cy="12"/>
            </a:xfrm>
            <a:custGeom>
              <a:avLst/>
              <a:gdLst>
                <a:gd name="T0" fmla="*/ 10 w 16"/>
                <a:gd name="T1" fmla="*/ 0 h 11"/>
                <a:gd name="T2" fmla="*/ 8 w 16"/>
                <a:gd name="T3" fmla="*/ 0 h 11"/>
                <a:gd name="T4" fmla="*/ 6 w 16"/>
                <a:gd name="T5" fmla="*/ 0 h 11"/>
                <a:gd name="T6" fmla="*/ 4 w 16"/>
                <a:gd name="T7" fmla="*/ 2 h 11"/>
                <a:gd name="T8" fmla="*/ 2 w 16"/>
                <a:gd name="T9" fmla="*/ 2 h 11"/>
                <a:gd name="T10" fmla="*/ 0 w 16"/>
                <a:gd name="T11" fmla="*/ 2 h 11"/>
                <a:gd name="T12" fmla="*/ 0 w 16"/>
                <a:gd name="T13" fmla="*/ 4 h 11"/>
                <a:gd name="T14" fmla="*/ 0 w 16"/>
                <a:gd name="T15" fmla="*/ 6 h 11"/>
                <a:gd name="T16" fmla="*/ 0 w 16"/>
                <a:gd name="T17" fmla="*/ 7 h 11"/>
                <a:gd name="T18" fmla="*/ 0 w 16"/>
                <a:gd name="T19" fmla="*/ 9 h 11"/>
                <a:gd name="T20" fmla="*/ 2 w 16"/>
                <a:gd name="T21" fmla="*/ 9 h 11"/>
                <a:gd name="T22" fmla="*/ 4 w 16"/>
                <a:gd name="T23" fmla="*/ 11 h 11"/>
                <a:gd name="T24" fmla="*/ 6 w 16"/>
                <a:gd name="T25" fmla="*/ 11 h 11"/>
                <a:gd name="T26" fmla="*/ 8 w 16"/>
                <a:gd name="T27" fmla="*/ 9 h 11"/>
                <a:gd name="T28" fmla="*/ 12 w 16"/>
                <a:gd name="T29" fmla="*/ 9 h 11"/>
                <a:gd name="T30" fmla="*/ 14 w 16"/>
                <a:gd name="T31" fmla="*/ 7 h 11"/>
                <a:gd name="T32" fmla="*/ 16 w 16"/>
                <a:gd name="T33" fmla="*/ 6 h 11"/>
                <a:gd name="T34" fmla="*/ 14 w 16"/>
                <a:gd name="T35" fmla="*/ 4 h 11"/>
                <a:gd name="T36" fmla="*/ 14 w 16"/>
                <a:gd name="T37" fmla="*/ 4 h 11"/>
                <a:gd name="T38" fmla="*/ 12 w 16"/>
                <a:gd name="T39" fmla="*/ 2 h 11"/>
                <a:gd name="T40" fmla="*/ 12 w 16"/>
                <a:gd name="T41" fmla="*/ 2 h 11"/>
                <a:gd name="T42" fmla="*/ 10 w 16"/>
                <a:gd name="T43" fmla="*/ 0 h 11"/>
                <a:gd name="T44" fmla="*/ 10 w 16"/>
                <a:gd name="T45" fmla="*/ 0 h 11"/>
                <a:gd name="T46" fmla="*/ 10 w 16"/>
                <a:gd name="T47" fmla="*/ 0 h 11"/>
                <a:gd name="T48" fmla="*/ 10 w 16"/>
                <a:gd name="T49"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 h="11">
                  <a:moveTo>
                    <a:pt x="10" y="0"/>
                  </a:moveTo>
                  <a:lnTo>
                    <a:pt x="8" y="0"/>
                  </a:lnTo>
                  <a:lnTo>
                    <a:pt x="6" y="0"/>
                  </a:lnTo>
                  <a:lnTo>
                    <a:pt x="4" y="2"/>
                  </a:lnTo>
                  <a:lnTo>
                    <a:pt x="2" y="2"/>
                  </a:lnTo>
                  <a:lnTo>
                    <a:pt x="0" y="2"/>
                  </a:lnTo>
                  <a:lnTo>
                    <a:pt x="0" y="4"/>
                  </a:lnTo>
                  <a:lnTo>
                    <a:pt x="0" y="6"/>
                  </a:lnTo>
                  <a:lnTo>
                    <a:pt x="0" y="7"/>
                  </a:lnTo>
                  <a:lnTo>
                    <a:pt x="0" y="9"/>
                  </a:lnTo>
                  <a:lnTo>
                    <a:pt x="2" y="9"/>
                  </a:lnTo>
                  <a:lnTo>
                    <a:pt x="4" y="11"/>
                  </a:lnTo>
                  <a:lnTo>
                    <a:pt x="6" y="11"/>
                  </a:lnTo>
                  <a:lnTo>
                    <a:pt x="8" y="9"/>
                  </a:lnTo>
                  <a:lnTo>
                    <a:pt x="12" y="9"/>
                  </a:lnTo>
                  <a:lnTo>
                    <a:pt x="14" y="7"/>
                  </a:lnTo>
                  <a:lnTo>
                    <a:pt x="16" y="6"/>
                  </a:lnTo>
                  <a:lnTo>
                    <a:pt x="14" y="4"/>
                  </a:lnTo>
                  <a:lnTo>
                    <a:pt x="14" y="4"/>
                  </a:lnTo>
                  <a:lnTo>
                    <a:pt x="12" y="2"/>
                  </a:lnTo>
                  <a:lnTo>
                    <a:pt x="12" y="2"/>
                  </a:lnTo>
                  <a:lnTo>
                    <a:pt x="10" y="0"/>
                  </a:lnTo>
                  <a:lnTo>
                    <a:pt x="10" y="0"/>
                  </a:lnTo>
                  <a:lnTo>
                    <a:pt x="10" y="0"/>
                  </a:lnTo>
                  <a:lnTo>
                    <a:pt x="10"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28" name="Freeform 385"/>
            <p:cNvSpPr>
              <a:spLocks/>
            </p:cNvSpPr>
            <p:nvPr/>
          </p:nvSpPr>
          <p:spPr bwMode="auto">
            <a:xfrm>
              <a:off x="1655" y="3604"/>
              <a:ext cx="17" cy="5"/>
            </a:xfrm>
            <a:custGeom>
              <a:avLst/>
              <a:gdLst>
                <a:gd name="T0" fmla="*/ 0 w 17"/>
                <a:gd name="T1" fmla="*/ 4 h 4"/>
                <a:gd name="T2" fmla="*/ 4 w 17"/>
                <a:gd name="T3" fmla="*/ 4 h 4"/>
                <a:gd name="T4" fmla="*/ 6 w 17"/>
                <a:gd name="T5" fmla="*/ 4 h 4"/>
                <a:gd name="T6" fmla="*/ 8 w 17"/>
                <a:gd name="T7" fmla="*/ 4 h 4"/>
                <a:gd name="T8" fmla="*/ 10 w 17"/>
                <a:gd name="T9" fmla="*/ 4 h 4"/>
                <a:gd name="T10" fmla="*/ 11 w 17"/>
                <a:gd name="T11" fmla="*/ 2 h 4"/>
                <a:gd name="T12" fmla="*/ 13 w 17"/>
                <a:gd name="T13" fmla="*/ 2 h 4"/>
                <a:gd name="T14" fmla="*/ 15 w 17"/>
                <a:gd name="T15" fmla="*/ 2 h 4"/>
                <a:gd name="T16" fmla="*/ 17 w 17"/>
                <a:gd name="T17" fmla="*/ 2 h 4"/>
                <a:gd name="T18" fmla="*/ 15 w 17"/>
                <a:gd name="T19" fmla="*/ 0 h 4"/>
                <a:gd name="T20" fmla="*/ 13 w 17"/>
                <a:gd name="T21" fmla="*/ 0 h 4"/>
                <a:gd name="T22" fmla="*/ 11 w 17"/>
                <a:gd name="T23" fmla="*/ 0 h 4"/>
                <a:gd name="T24" fmla="*/ 10 w 17"/>
                <a:gd name="T25" fmla="*/ 0 h 4"/>
                <a:gd name="T26" fmla="*/ 6 w 17"/>
                <a:gd name="T27" fmla="*/ 2 h 4"/>
                <a:gd name="T28" fmla="*/ 4 w 17"/>
                <a:gd name="T29" fmla="*/ 2 h 4"/>
                <a:gd name="T30" fmla="*/ 2 w 17"/>
                <a:gd name="T31" fmla="*/ 4 h 4"/>
                <a:gd name="T32" fmla="*/ 0 w 17"/>
                <a:gd name="T33"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 h="4">
                  <a:moveTo>
                    <a:pt x="0" y="4"/>
                  </a:moveTo>
                  <a:lnTo>
                    <a:pt x="4" y="4"/>
                  </a:lnTo>
                  <a:lnTo>
                    <a:pt x="6" y="4"/>
                  </a:lnTo>
                  <a:lnTo>
                    <a:pt x="8" y="4"/>
                  </a:lnTo>
                  <a:lnTo>
                    <a:pt x="10" y="4"/>
                  </a:lnTo>
                  <a:lnTo>
                    <a:pt x="11" y="2"/>
                  </a:lnTo>
                  <a:lnTo>
                    <a:pt x="13" y="2"/>
                  </a:lnTo>
                  <a:lnTo>
                    <a:pt x="15" y="2"/>
                  </a:lnTo>
                  <a:lnTo>
                    <a:pt x="17" y="2"/>
                  </a:lnTo>
                  <a:lnTo>
                    <a:pt x="15" y="0"/>
                  </a:lnTo>
                  <a:lnTo>
                    <a:pt x="13" y="0"/>
                  </a:lnTo>
                  <a:lnTo>
                    <a:pt x="11" y="0"/>
                  </a:lnTo>
                  <a:lnTo>
                    <a:pt x="10" y="0"/>
                  </a:lnTo>
                  <a:lnTo>
                    <a:pt x="6" y="2"/>
                  </a:lnTo>
                  <a:lnTo>
                    <a:pt x="4" y="2"/>
                  </a:lnTo>
                  <a:lnTo>
                    <a:pt x="2" y="4"/>
                  </a:lnTo>
                  <a:lnTo>
                    <a:pt x="0" y="4"/>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29" name="Freeform 386"/>
            <p:cNvSpPr>
              <a:spLocks/>
            </p:cNvSpPr>
            <p:nvPr/>
          </p:nvSpPr>
          <p:spPr bwMode="auto">
            <a:xfrm>
              <a:off x="1638" y="3593"/>
              <a:ext cx="21" cy="11"/>
            </a:xfrm>
            <a:custGeom>
              <a:avLst/>
              <a:gdLst>
                <a:gd name="T0" fmla="*/ 9 w 21"/>
                <a:gd name="T1" fmla="*/ 0 h 10"/>
                <a:gd name="T2" fmla="*/ 9 w 21"/>
                <a:gd name="T3" fmla="*/ 0 h 10"/>
                <a:gd name="T4" fmla="*/ 7 w 21"/>
                <a:gd name="T5" fmla="*/ 0 h 10"/>
                <a:gd name="T6" fmla="*/ 5 w 21"/>
                <a:gd name="T7" fmla="*/ 2 h 10"/>
                <a:gd name="T8" fmla="*/ 4 w 21"/>
                <a:gd name="T9" fmla="*/ 2 h 10"/>
                <a:gd name="T10" fmla="*/ 4 w 21"/>
                <a:gd name="T11" fmla="*/ 4 h 10"/>
                <a:gd name="T12" fmla="*/ 2 w 21"/>
                <a:gd name="T13" fmla="*/ 4 h 10"/>
                <a:gd name="T14" fmla="*/ 2 w 21"/>
                <a:gd name="T15" fmla="*/ 4 h 10"/>
                <a:gd name="T16" fmla="*/ 0 w 21"/>
                <a:gd name="T17" fmla="*/ 6 h 10"/>
                <a:gd name="T18" fmla="*/ 2 w 21"/>
                <a:gd name="T19" fmla="*/ 6 h 10"/>
                <a:gd name="T20" fmla="*/ 2 w 21"/>
                <a:gd name="T21" fmla="*/ 6 h 10"/>
                <a:gd name="T22" fmla="*/ 2 w 21"/>
                <a:gd name="T23" fmla="*/ 8 h 10"/>
                <a:gd name="T24" fmla="*/ 4 w 21"/>
                <a:gd name="T25" fmla="*/ 8 h 10"/>
                <a:gd name="T26" fmla="*/ 4 w 21"/>
                <a:gd name="T27" fmla="*/ 8 h 10"/>
                <a:gd name="T28" fmla="*/ 5 w 21"/>
                <a:gd name="T29" fmla="*/ 8 h 10"/>
                <a:gd name="T30" fmla="*/ 5 w 21"/>
                <a:gd name="T31" fmla="*/ 10 h 10"/>
                <a:gd name="T32" fmla="*/ 5 w 21"/>
                <a:gd name="T33" fmla="*/ 10 h 10"/>
                <a:gd name="T34" fmla="*/ 7 w 21"/>
                <a:gd name="T35" fmla="*/ 10 h 10"/>
                <a:gd name="T36" fmla="*/ 9 w 21"/>
                <a:gd name="T37" fmla="*/ 8 h 10"/>
                <a:gd name="T38" fmla="*/ 11 w 21"/>
                <a:gd name="T39" fmla="*/ 8 h 10"/>
                <a:gd name="T40" fmla="*/ 13 w 21"/>
                <a:gd name="T41" fmla="*/ 8 h 10"/>
                <a:gd name="T42" fmla="*/ 15 w 21"/>
                <a:gd name="T43" fmla="*/ 6 h 10"/>
                <a:gd name="T44" fmla="*/ 17 w 21"/>
                <a:gd name="T45" fmla="*/ 6 h 10"/>
                <a:gd name="T46" fmla="*/ 19 w 21"/>
                <a:gd name="T47" fmla="*/ 4 h 10"/>
                <a:gd name="T48" fmla="*/ 21 w 21"/>
                <a:gd name="T49" fmla="*/ 4 h 10"/>
                <a:gd name="T50" fmla="*/ 21 w 21"/>
                <a:gd name="T51" fmla="*/ 2 h 10"/>
                <a:gd name="T52" fmla="*/ 19 w 21"/>
                <a:gd name="T53" fmla="*/ 2 h 10"/>
                <a:gd name="T54" fmla="*/ 17 w 21"/>
                <a:gd name="T55" fmla="*/ 2 h 10"/>
                <a:gd name="T56" fmla="*/ 15 w 21"/>
                <a:gd name="T57" fmla="*/ 0 h 10"/>
                <a:gd name="T58" fmla="*/ 15 w 21"/>
                <a:gd name="T59" fmla="*/ 0 h 10"/>
                <a:gd name="T60" fmla="*/ 13 w 21"/>
                <a:gd name="T61" fmla="*/ 0 h 10"/>
                <a:gd name="T62" fmla="*/ 11 w 21"/>
                <a:gd name="T63" fmla="*/ 0 h 10"/>
                <a:gd name="T64" fmla="*/ 9 w 21"/>
                <a:gd name="T65"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1" h="10">
                  <a:moveTo>
                    <a:pt x="9" y="0"/>
                  </a:moveTo>
                  <a:lnTo>
                    <a:pt x="9" y="0"/>
                  </a:lnTo>
                  <a:lnTo>
                    <a:pt x="7" y="0"/>
                  </a:lnTo>
                  <a:lnTo>
                    <a:pt x="5" y="2"/>
                  </a:lnTo>
                  <a:lnTo>
                    <a:pt x="4" y="2"/>
                  </a:lnTo>
                  <a:lnTo>
                    <a:pt x="4" y="4"/>
                  </a:lnTo>
                  <a:lnTo>
                    <a:pt x="2" y="4"/>
                  </a:lnTo>
                  <a:lnTo>
                    <a:pt x="2" y="4"/>
                  </a:lnTo>
                  <a:lnTo>
                    <a:pt x="0" y="6"/>
                  </a:lnTo>
                  <a:lnTo>
                    <a:pt x="2" y="6"/>
                  </a:lnTo>
                  <a:lnTo>
                    <a:pt x="2" y="6"/>
                  </a:lnTo>
                  <a:lnTo>
                    <a:pt x="2" y="8"/>
                  </a:lnTo>
                  <a:lnTo>
                    <a:pt x="4" y="8"/>
                  </a:lnTo>
                  <a:lnTo>
                    <a:pt x="4" y="8"/>
                  </a:lnTo>
                  <a:lnTo>
                    <a:pt x="5" y="8"/>
                  </a:lnTo>
                  <a:lnTo>
                    <a:pt x="5" y="10"/>
                  </a:lnTo>
                  <a:lnTo>
                    <a:pt x="5" y="10"/>
                  </a:lnTo>
                  <a:lnTo>
                    <a:pt x="7" y="10"/>
                  </a:lnTo>
                  <a:lnTo>
                    <a:pt x="9" y="8"/>
                  </a:lnTo>
                  <a:lnTo>
                    <a:pt x="11" y="8"/>
                  </a:lnTo>
                  <a:lnTo>
                    <a:pt x="13" y="8"/>
                  </a:lnTo>
                  <a:lnTo>
                    <a:pt x="15" y="6"/>
                  </a:lnTo>
                  <a:lnTo>
                    <a:pt x="17" y="6"/>
                  </a:lnTo>
                  <a:lnTo>
                    <a:pt x="19" y="4"/>
                  </a:lnTo>
                  <a:lnTo>
                    <a:pt x="21" y="4"/>
                  </a:lnTo>
                  <a:lnTo>
                    <a:pt x="21" y="2"/>
                  </a:lnTo>
                  <a:lnTo>
                    <a:pt x="19" y="2"/>
                  </a:lnTo>
                  <a:lnTo>
                    <a:pt x="17" y="2"/>
                  </a:lnTo>
                  <a:lnTo>
                    <a:pt x="15" y="0"/>
                  </a:lnTo>
                  <a:lnTo>
                    <a:pt x="15" y="0"/>
                  </a:lnTo>
                  <a:lnTo>
                    <a:pt x="13" y="0"/>
                  </a:lnTo>
                  <a:lnTo>
                    <a:pt x="11" y="0"/>
                  </a:lnTo>
                  <a:lnTo>
                    <a:pt x="9"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30" name="Freeform 387"/>
            <p:cNvSpPr>
              <a:spLocks/>
            </p:cNvSpPr>
            <p:nvPr/>
          </p:nvSpPr>
          <p:spPr bwMode="auto">
            <a:xfrm>
              <a:off x="1632" y="3581"/>
              <a:ext cx="19" cy="9"/>
            </a:xfrm>
            <a:custGeom>
              <a:avLst/>
              <a:gdLst>
                <a:gd name="T0" fmla="*/ 11 w 19"/>
                <a:gd name="T1" fmla="*/ 0 h 8"/>
                <a:gd name="T2" fmla="*/ 10 w 19"/>
                <a:gd name="T3" fmla="*/ 2 h 8"/>
                <a:gd name="T4" fmla="*/ 8 w 19"/>
                <a:gd name="T5" fmla="*/ 2 h 8"/>
                <a:gd name="T6" fmla="*/ 6 w 19"/>
                <a:gd name="T7" fmla="*/ 2 h 8"/>
                <a:gd name="T8" fmla="*/ 4 w 19"/>
                <a:gd name="T9" fmla="*/ 4 h 8"/>
                <a:gd name="T10" fmla="*/ 4 w 19"/>
                <a:gd name="T11" fmla="*/ 4 h 8"/>
                <a:gd name="T12" fmla="*/ 2 w 19"/>
                <a:gd name="T13" fmla="*/ 6 h 8"/>
                <a:gd name="T14" fmla="*/ 2 w 19"/>
                <a:gd name="T15" fmla="*/ 6 h 8"/>
                <a:gd name="T16" fmla="*/ 0 w 19"/>
                <a:gd name="T17" fmla="*/ 8 h 8"/>
                <a:gd name="T18" fmla="*/ 4 w 19"/>
                <a:gd name="T19" fmla="*/ 8 h 8"/>
                <a:gd name="T20" fmla="*/ 6 w 19"/>
                <a:gd name="T21" fmla="*/ 8 h 8"/>
                <a:gd name="T22" fmla="*/ 10 w 19"/>
                <a:gd name="T23" fmla="*/ 6 h 8"/>
                <a:gd name="T24" fmla="*/ 11 w 19"/>
                <a:gd name="T25" fmla="*/ 6 h 8"/>
                <a:gd name="T26" fmla="*/ 13 w 19"/>
                <a:gd name="T27" fmla="*/ 6 h 8"/>
                <a:gd name="T28" fmla="*/ 15 w 19"/>
                <a:gd name="T29" fmla="*/ 6 h 8"/>
                <a:gd name="T30" fmla="*/ 19 w 19"/>
                <a:gd name="T31" fmla="*/ 6 h 8"/>
                <a:gd name="T32" fmla="*/ 19 w 19"/>
                <a:gd name="T33" fmla="*/ 4 h 8"/>
                <a:gd name="T34" fmla="*/ 19 w 19"/>
                <a:gd name="T35" fmla="*/ 4 h 8"/>
                <a:gd name="T36" fmla="*/ 17 w 19"/>
                <a:gd name="T37" fmla="*/ 4 h 8"/>
                <a:gd name="T38" fmla="*/ 17 w 19"/>
                <a:gd name="T39" fmla="*/ 2 h 8"/>
                <a:gd name="T40" fmla="*/ 15 w 19"/>
                <a:gd name="T41" fmla="*/ 2 h 8"/>
                <a:gd name="T42" fmla="*/ 15 w 19"/>
                <a:gd name="T43" fmla="*/ 2 h 8"/>
                <a:gd name="T44" fmla="*/ 13 w 19"/>
                <a:gd name="T45" fmla="*/ 2 h 8"/>
                <a:gd name="T46" fmla="*/ 13 w 19"/>
                <a:gd name="T47" fmla="*/ 0 h 8"/>
                <a:gd name="T48" fmla="*/ 11 w 19"/>
                <a:gd name="T4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 h="8">
                  <a:moveTo>
                    <a:pt x="11" y="0"/>
                  </a:moveTo>
                  <a:lnTo>
                    <a:pt x="10" y="2"/>
                  </a:lnTo>
                  <a:lnTo>
                    <a:pt x="8" y="2"/>
                  </a:lnTo>
                  <a:lnTo>
                    <a:pt x="6" y="2"/>
                  </a:lnTo>
                  <a:lnTo>
                    <a:pt x="4" y="4"/>
                  </a:lnTo>
                  <a:lnTo>
                    <a:pt x="4" y="4"/>
                  </a:lnTo>
                  <a:lnTo>
                    <a:pt x="2" y="6"/>
                  </a:lnTo>
                  <a:lnTo>
                    <a:pt x="2" y="6"/>
                  </a:lnTo>
                  <a:lnTo>
                    <a:pt x="0" y="8"/>
                  </a:lnTo>
                  <a:lnTo>
                    <a:pt x="4" y="8"/>
                  </a:lnTo>
                  <a:lnTo>
                    <a:pt x="6" y="8"/>
                  </a:lnTo>
                  <a:lnTo>
                    <a:pt x="10" y="6"/>
                  </a:lnTo>
                  <a:lnTo>
                    <a:pt x="11" y="6"/>
                  </a:lnTo>
                  <a:lnTo>
                    <a:pt x="13" y="6"/>
                  </a:lnTo>
                  <a:lnTo>
                    <a:pt x="15" y="6"/>
                  </a:lnTo>
                  <a:lnTo>
                    <a:pt x="19" y="6"/>
                  </a:lnTo>
                  <a:lnTo>
                    <a:pt x="19" y="4"/>
                  </a:lnTo>
                  <a:lnTo>
                    <a:pt x="19" y="4"/>
                  </a:lnTo>
                  <a:lnTo>
                    <a:pt x="17" y="4"/>
                  </a:lnTo>
                  <a:lnTo>
                    <a:pt x="17" y="2"/>
                  </a:lnTo>
                  <a:lnTo>
                    <a:pt x="15" y="2"/>
                  </a:lnTo>
                  <a:lnTo>
                    <a:pt x="15" y="2"/>
                  </a:lnTo>
                  <a:lnTo>
                    <a:pt x="13" y="2"/>
                  </a:lnTo>
                  <a:lnTo>
                    <a:pt x="13" y="0"/>
                  </a:lnTo>
                  <a:lnTo>
                    <a:pt x="11"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31" name="Freeform 388"/>
            <p:cNvSpPr>
              <a:spLocks/>
            </p:cNvSpPr>
            <p:nvPr/>
          </p:nvSpPr>
          <p:spPr bwMode="auto">
            <a:xfrm>
              <a:off x="1569" y="3387"/>
              <a:ext cx="17" cy="27"/>
            </a:xfrm>
            <a:custGeom>
              <a:avLst/>
              <a:gdLst>
                <a:gd name="T0" fmla="*/ 5 w 17"/>
                <a:gd name="T1" fmla="*/ 0 h 25"/>
                <a:gd name="T2" fmla="*/ 5 w 17"/>
                <a:gd name="T3" fmla="*/ 2 h 25"/>
                <a:gd name="T4" fmla="*/ 5 w 17"/>
                <a:gd name="T5" fmla="*/ 2 h 25"/>
                <a:gd name="T6" fmla="*/ 3 w 17"/>
                <a:gd name="T7" fmla="*/ 4 h 25"/>
                <a:gd name="T8" fmla="*/ 3 w 17"/>
                <a:gd name="T9" fmla="*/ 4 h 25"/>
                <a:gd name="T10" fmla="*/ 2 w 17"/>
                <a:gd name="T11" fmla="*/ 6 h 25"/>
                <a:gd name="T12" fmla="*/ 2 w 17"/>
                <a:gd name="T13" fmla="*/ 8 h 25"/>
                <a:gd name="T14" fmla="*/ 2 w 17"/>
                <a:gd name="T15" fmla="*/ 8 h 25"/>
                <a:gd name="T16" fmla="*/ 0 w 17"/>
                <a:gd name="T17" fmla="*/ 10 h 25"/>
                <a:gd name="T18" fmla="*/ 2 w 17"/>
                <a:gd name="T19" fmla="*/ 12 h 25"/>
                <a:gd name="T20" fmla="*/ 2 w 17"/>
                <a:gd name="T21" fmla="*/ 14 h 25"/>
                <a:gd name="T22" fmla="*/ 2 w 17"/>
                <a:gd name="T23" fmla="*/ 16 h 25"/>
                <a:gd name="T24" fmla="*/ 3 w 17"/>
                <a:gd name="T25" fmla="*/ 20 h 25"/>
                <a:gd name="T26" fmla="*/ 5 w 17"/>
                <a:gd name="T27" fmla="*/ 21 h 25"/>
                <a:gd name="T28" fmla="*/ 5 w 17"/>
                <a:gd name="T29" fmla="*/ 23 h 25"/>
                <a:gd name="T30" fmla="*/ 7 w 17"/>
                <a:gd name="T31" fmla="*/ 23 h 25"/>
                <a:gd name="T32" fmla="*/ 11 w 17"/>
                <a:gd name="T33" fmla="*/ 25 h 25"/>
                <a:gd name="T34" fmla="*/ 11 w 17"/>
                <a:gd name="T35" fmla="*/ 25 h 25"/>
                <a:gd name="T36" fmla="*/ 11 w 17"/>
                <a:gd name="T37" fmla="*/ 25 h 25"/>
                <a:gd name="T38" fmla="*/ 13 w 17"/>
                <a:gd name="T39" fmla="*/ 23 h 25"/>
                <a:gd name="T40" fmla="*/ 13 w 17"/>
                <a:gd name="T41" fmla="*/ 23 h 25"/>
                <a:gd name="T42" fmla="*/ 15 w 17"/>
                <a:gd name="T43" fmla="*/ 23 h 25"/>
                <a:gd name="T44" fmla="*/ 15 w 17"/>
                <a:gd name="T45" fmla="*/ 21 h 25"/>
                <a:gd name="T46" fmla="*/ 17 w 17"/>
                <a:gd name="T47" fmla="*/ 21 h 25"/>
                <a:gd name="T48" fmla="*/ 17 w 17"/>
                <a:gd name="T49" fmla="*/ 21 h 25"/>
                <a:gd name="T50" fmla="*/ 15 w 17"/>
                <a:gd name="T51" fmla="*/ 18 h 25"/>
                <a:gd name="T52" fmla="*/ 15 w 17"/>
                <a:gd name="T53" fmla="*/ 16 h 25"/>
                <a:gd name="T54" fmla="*/ 15 w 17"/>
                <a:gd name="T55" fmla="*/ 14 h 25"/>
                <a:gd name="T56" fmla="*/ 13 w 17"/>
                <a:gd name="T57" fmla="*/ 14 h 25"/>
                <a:gd name="T58" fmla="*/ 13 w 17"/>
                <a:gd name="T59" fmla="*/ 12 h 25"/>
                <a:gd name="T60" fmla="*/ 11 w 17"/>
                <a:gd name="T61" fmla="*/ 10 h 25"/>
                <a:gd name="T62" fmla="*/ 11 w 17"/>
                <a:gd name="T63" fmla="*/ 8 h 25"/>
                <a:gd name="T64" fmla="*/ 11 w 17"/>
                <a:gd name="T65" fmla="*/ 4 h 25"/>
                <a:gd name="T66" fmla="*/ 9 w 17"/>
                <a:gd name="T67" fmla="*/ 4 h 25"/>
                <a:gd name="T68" fmla="*/ 9 w 17"/>
                <a:gd name="T69" fmla="*/ 4 h 25"/>
                <a:gd name="T70" fmla="*/ 9 w 17"/>
                <a:gd name="T71" fmla="*/ 2 h 25"/>
                <a:gd name="T72" fmla="*/ 9 w 17"/>
                <a:gd name="T73" fmla="*/ 2 h 25"/>
                <a:gd name="T74" fmla="*/ 7 w 17"/>
                <a:gd name="T75" fmla="*/ 2 h 25"/>
                <a:gd name="T76" fmla="*/ 7 w 17"/>
                <a:gd name="T77" fmla="*/ 2 h 25"/>
                <a:gd name="T78" fmla="*/ 7 w 17"/>
                <a:gd name="T79" fmla="*/ 0 h 25"/>
                <a:gd name="T80" fmla="*/ 5 w 17"/>
                <a:gd name="T81"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 h="25">
                  <a:moveTo>
                    <a:pt x="5" y="0"/>
                  </a:moveTo>
                  <a:lnTo>
                    <a:pt x="5" y="2"/>
                  </a:lnTo>
                  <a:lnTo>
                    <a:pt x="5" y="2"/>
                  </a:lnTo>
                  <a:lnTo>
                    <a:pt x="3" y="4"/>
                  </a:lnTo>
                  <a:lnTo>
                    <a:pt x="3" y="4"/>
                  </a:lnTo>
                  <a:lnTo>
                    <a:pt x="2" y="6"/>
                  </a:lnTo>
                  <a:lnTo>
                    <a:pt x="2" y="8"/>
                  </a:lnTo>
                  <a:lnTo>
                    <a:pt x="2" y="8"/>
                  </a:lnTo>
                  <a:lnTo>
                    <a:pt x="0" y="10"/>
                  </a:lnTo>
                  <a:lnTo>
                    <a:pt x="2" y="12"/>
                  </a:lnTo>
                  <a:lnTo>
                    <a:pt x="2" y="14"/>
                  </a:lnTo>
                  <a:lnTo>
                    <a:pt x="2" y="16"/>
                  </a:lnTo>
                  <a:lnTo>
                    <a:pt x="3" y="20"/>
                  </a:lnTo>
                  <a:lnTo>
                    <a:pt x="5" y="21"/>
                  </a:lnTo>
                  <a:lnTo>
                    <a:pt x="5" y="23"/>
                  </a:lnTo>
                  <a:lnTo>
                    <a:pt x="7" y="23"/>
                  </a:lnTo>
                  <a:lnTo>
                    <a:pt x="11" y="25"/>
                  </a:lnTo>
                  <a:lnTo>
                    <a:pt x="11" y="25"/>
                  </a:lnTo>
                  <a:lnTo>
                    <a:pt x="11" y="25"/>
                  </a:lnTo>
                  <a:lnTo>
                    <a:pt x="13" y="23"/>
                  </a:lnTo>
                  <a:lnTo>
                    <a:pt x="13" y="23"/>
                  </a:lnTo>
                  <a:lnTo>
                    <a:pt x="15" y="23"/>
                  </a:lnTo>
                  <a:lnTo>
                    <a:pt x="15" y="21"/>
                  </a:lnTo>
                  <a:lnTo>
                    <a:pt x="17" y="21"/>
                  </a:lnTo>
                  <a:lnTo>
                    <a:pt x="17" y="21"/>
                  </a:lnTo>
                  <a:lnTo>
                    <a:pt x="15" y="18"/>
                  </a:lnTo>
                  <a:lnTo>
                    <a:pt x="15" y="16"/>
                  </a:lnTo>
                  <a:lnTo>
                    <a:pt x="15" y="14"/>
                  </a:lnTo>
                  <a:lnTo>
                    <a:pt x="13" y="14"/>
                  </a:lnTo>
                  <a:lnTo>
                    <a:pt x="13" y="12"/>
                  </a:lnTo>
                  <a:lnTo>
                    <a:pt x="11" y="10"/>
                  </a:lnTo>
                  <a:lnTo>
                    <a:pt x="11" y="8"/>
                  </a:lnTo>
                  <a:lnTo>
                    <a:pt x="11" y="4"/>
                  </a:lnTo>
                  <a:lnTo>
                    <a:pt x="9" y="4"/>
                  </a:lnTo>
                  <a:lnTo>
                    <a:pt x="9" y="4"/>
                  </a:lnTo>
                  <a:lnTo>
                    <a:pt x="9" y="2"/>
                  </a:lnTo>
                  <a:lnTo>
                    <a:pt x="9" y="2"/>
                  </a:lnTo>
                  <a:lnTo>
                    <a:pt x="7" y="2"/>
                  </a:lnTo>
                  <a:lnTo>
                    <a:pt x="7" y="2"/>
                  </a:lnTo>
                  <a:lnTo>
                    <a:pt x="7" y="0"/>
                  </a:lnTo>
                  <a:lnTo>
                    <a:pt x="5"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32" name="Freeform 389"/>
            <p:cNvSpPr>
              <a:spLocks/>
            </p:cNvSpPr>
            <p:nvPr/>
          </p:nvSpPr>
          <p:spPr bwMode="auto">
            <a:xfrm>
              <a:off x="1588" y="3445"/>
              <a:ext cx="11" cy="13"/>
            </a:xfrm>
            <a:custGeom>
              <a:avLst/>
              <a:gdLst>
                <a:gd name="T0" fmla="*/ 0 w 11"/>
                <a:gd name="T1" fmla="*/ 12 h 12"/>
                <a:gd name="T2" fmla="*/ 7 w 11"/>
                <a:gd name="T3" fmla="*/ 12 h 12"/>
                <a:gd name="T4" fmla="*/ 11 w 11"/>
                <a:gd name="T5" fmla="*/ 8 h 12"/>
                <a:gd name="T6" fmla="*/ 11 w 11"/>
                <a:gd name="T7" fmla="*/ 8 h 12"/>
                <a:gd name="T8" fmla="*/ 11 w 11"/>
                <a:gd name="T9" fmla="*/ 6 h 12"/>
                <a:gd name="T10" fmla="*/ 9 w 11"/>
                <a:gd name="T11" fmla="*/ 6 h 12"/>
                <a:gd name="T12" fmla="*/ 9 w 11"/>
                <a:gd name="T13" fmla="*/ 4 h 12"/>
                <a:gd name="T14" fmla="*/ 9 w 11"/>
                <a:gd name="T15" fmla="*/ 4 h 12"/>
                <a:gd name="T16" fmla="*/ 9 w 11"/>
                <a:gd name="T17" fmla="*/ 2 h 12"/>
                <a:gd name="T18" fmla="*/ 9 w 11"/>
                <a:gd name="T19" fmla="*/ 0 h 12"/>
                <a:gd name="T20" fmla="*/ 9 w 11"/>
                <a:gd name="T21" fmla="*/ 0 h 12"/>
                <a:gd name="T22" fmla="*/ 7 w 11"/>
                <a:gd name="T23" fmla="*/ 2 h 12"/>
                <a:gd name="T24" fmla="*/ 6 w 11"/>
                <a:gd name="T25" fmla="*/ 4 h 12"/>
                <a:gd name="T26" fmla="*/ 4 w 11"/>
                <a:gd name="T27" fmla="*/ 4 h 12"/>
                <a:gd name="T28" fmla="*/ 2 w 11"/>
                <a:gd name="T29" fmla="*/ 6 h 12"/>
                <a:gd name="T30" fmla="*/ 0 w 11"/>
                <a:gd name="T31" fmla="*/ 8 h 12"/>
                <a:gd name="T32" fmla="*/ 0 w 11"/>
                <a:gd name="T33" fmla="*/ 10 h 12"/>
                <a:gd name="T34" fmla="*/ 0 w 11"/>
                <a:gd name="T35" fmla="*/ 10 h 12"/>
                <a:gd name="T36" fmla="*/ 0 w 11"/>
                <a:gd name="T37"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 h="12">
                  <a:moveTo>
                    <a:pt x="0" y="12"/>
                  </a:moveTo>
                  <a:lnTo>
                    <a:pt x="7" y="12"/>
                  </a:lnTo>
                  <a:lnTo>
                    <a:pt x="11" y="8"/>
                  </a:lnTo>
                  <a:lnTo>
                    <a:pt x="11" y="8"/>
                  </a:lnTo>
                  <a:lnTo>
                    <a:pt x="11" y="6"/>
                  </a:lnTo>
                  <a:lnTo>
                    <a:pt x="9" y="6"/>
                  </a:lnTo>
                  <a:lnTo>
                    <a:pt x="9" y="4"/>
                  </a:lnTo>
                  <a:lnTo>
                    <a:pt x="9" y="4"/>
                  </a:lnTo>
                  <a:lnTo>
                    <a:pt x="9" y="2"/>
                  </a:lnTo>
                  <a:lnTo>
                    <a:pt x="9" y="0"/>
                  </a:lnTo>
                  <a:lnTo>
                    <a:pt x="9" y="0"/>
                  </a:lnTo>
                  <a:lnTo>
                    <a:pt x="7" y="2"/>
                  </a:lnTo>
                  <a:lnTo>
                    <a:pt x="6" y="4"/>
                  </a:lnTo>
                  <a:lnTo>
                    <a:pt x="4" y="4"/>
                  </a:lnTo>
                  <a:lnTo>
                    <a:pt x="2" y="6"/>
                  </a:lnTo>
                  <a:lnTo>
                    <a:pt x="0" y="8"/>
                  </a:lnTo>
                  <a:lnTo>
                    <a:pt x="0" y="10"/>
                  </a:lnTo>
                  <a:lnTo>
                    <a:pt x="0" y="10"/>
                  </a:lnTo>
                  <a:lnTo>
                    <a:pt x="0" y="12"/>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33" name="Freeform 390"/>
            <p:cNvSpPr>
              <a:spLocks/>
            </p:cNvSpPr>
            <p:nvPr/>
          </p:nvSpPr>
          <p:spPr bwMode="auto">
            <a:xfrm>
              <a:off x="1592" y="3462"/>
              <a:ext cx="5" cy="6"/>
            </a:xfrm>
            <a:custGeom>
              <a:avLst/>
              <a:gdLst>
                <a:gd name="T0" fmla="*/ 5 w 5"/>
                <a:gd name="T1" fmla="*/ 0 h 6"/>
                <a:gd name="T2" fmla="*/ 0 w 5"/>
                <a:gd name="T3" fmla="*/ 0 h 6"/>
                <a:gd name="T4" fmla="*/ 0 w 5"/>
                <a:gd name="T5" fmla="*/ 2 h 6"/>
                <a:gd name="T6" fmla="*/ 0 w 5"/>
                <a:gd name="T7" fmla="*/ 2 h 6"/>
                <a:gd name="T8" fmla="*/ 0 w 5"/>
                <a:gd name="T9" fmla="*/ 4 h 6"/>
                <a:gd name="T10" fmla="*/ 2 w 5"/>
                <a:gd name="T11" fmla="*/ 4 h 6"/>
                <a:gd name="T12" fmla="*/ 2 w 5"/>
                <a:gd name="T13" fmla="*/ 6 h 6"/>
                <a:gd name="T14" fmla="*/ 3 w 5"/>
                <a:gd name="T15" fmla="*/ 6 h 6"/>
                <a:gd name="T16" fmla="*/ 3 w 5"/>
                <a:gd name="T17" fmla="*/ 6 h 6"/>
                <a:gd name="T18" fmla="*/ 5 w 5"/>
                <a:gd name="T19" fmla="*/ 6 h 6"/>
                <a:gd name="T20" fmla="*/ 5 w 5"/>
                <a:gd name="T2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6">
                  <a:moveTo>
                    <a:pt x="5" y="0"/>
                  </a:moveTo>
                  <a:lnTo>
                    <a:pt x="0" y="0"/>
                  </a:lnTo>
                  <a:lnTo>
                    <a:pt x="0" y="2"/>
                  </a:lnTo>
                  <a:lnTo>
                    <a:pt x="0" y="2"/>
                  </a:lnTo>
                  <a:lnTo>
                    <a:pt x="0" y="4"/>
                  </a:lnTo>
                  <a:lnTo>
                    <a:pt x="2" y="4"/>
                  </a:lnTo>
                  <a:lnTo>
                    <a:pt x="2" y="6"/>
                  </a:lnTo>
                  <a:lnTo>
                    <a:pt x="3" y="6"/>
                  </a:lnTo>
                  <a:lnTo>
                    <a:pt x="3" y="6"/>
                  </a:lnTo>
                  <a:lnTo>
                    <a:pt x="5" y="6"/>
                  </a:lnTo>
                  <a:lnTo>
                    <a:pt x="5"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34" name="Freeform 391"/>
            <p:cNvSpPr>
              <a:spLocks/>
            </p:cNvSpPr>
            <p:nvPr/>
          </p:nvSpPr>
          <p:spPr bwMode="auto">
            <a:xfrm>
              <a:off x="1601" y="3502"/>
              <a:ext cx="12" cy="12"/>
            </a:xfrm>
            <a:custGeom>
              <a:avLst/>
              <a:gdLst>
                <a:gd name="T0" fmla="*/ 0 w 12"/>
                <a:gd name="T1" fmla="*/ 4 h 11"/>
                <a:gd name="T2" fmla="*/ 0 w 12"/>
                <a:gd name="T3" fmla="*/ 4 h 11"/>
                <a:gd name="T4" fmla="*/ 2 w 12"/>
                <a:gd name="T5" fmla="*/ 6 h 11"/>
                <a:gd name="T6" fmla="*/ 4 w 12"/>
                <a:gd name="T7" fmla="*/ 8 h 11"/>
                <a:gd name="T8" fmla="*/ 4 w 12"/>
                <a:gd name="T9" fmla="*/ 8 h 11"/>
                <a:gd name="T10" fmla="*/ 6 w 12"/>
                <a:gd name="T11" fmla="*/ 10 h 11"/>
                <a:gd name="T12" fmla="*/ 8 w 12"/>
                <a:gd name="T13" fmla="*/ 10 h 11"/>
                <a:gd name="T14" fmla="*/ 10 w 12"/>
                <a:gd name="T15" fmla="*/ 11 h 11"/>
                <a:gd name="T16" fmla="*/ 12 w 12"/>
                <a:gd name="T17" fmla="*/ 11 h 11"/>
                <a:gd name="T18" fmla="*/ 12 w 12"/>
                <a:gd name="T19" fmla="*/ 10 h 11"/>
                <a:gd name="T20" fmla="*/ 12 w 12"/>
                <a:gd name="T21" fmla="*/ 8 h 11"/>
                <a:gd name="T22" fmla="*/ 10 w 12"/>
                <a:gd name="T23" fmla="*/ 8 h 11"/>
                <a:gd name="T24" fmla="*/ 10 w 12"/>
                <a:gd name="T25" fmla="*/ 6 h 11"/>
                <a:gd name="T26" fmla="*/ 10 w 12"/>
                <a:gd name="T27" fmla="*/ 4 h 11"/>
                <a:gd name="T28" fmla="*/ 10 w 12"/>
                <a:gd name="T29" fmla="*/ 2 h 11"/>
                <a:gd name="T30" fmla="*/ 10 w 12"/>
                <a:gd name="T31" fmla="*/ 0 h 11"/>
                <a:gd name="T32" fmla="*/ 10 w 12"/>
                <a:gd name="T33" fmla="*/ 0 h 11"/>
                <a:gd name="T34" fmla="*/ 8 w 12"/>
                <a:gd name="T35" fmla="*/ 0 h 11"/>
                <a:gd name="T36" fmla="*/ 6 w 12"/>
                <a:gd name="T37" fmla="*/ 0 h 11"/>
                <a:gd name="T38" fmla="*/ 6 w 12"/>
                <a:gd name="T39" fmla="*/ 0 h 11"/>
                <a:gd name="T40" fmla="*/ 4 w 12"/>
                <a:gd name="T41" fmla="*/ 0 h 11"/>
                <a:gd name="T42" fmla="*/ 4 w 12"/>
                <a:gd name="T43" fmla="*/ 0 h 11"/>
                <a:gd name="T44" fmla="*/ 4 w 12"/>
                <a:gd name="T45" fmla="*/ 0 h 11"/>
                <a:gd name="T46" fmla="*/ 2 w 12"/>
                <a:gd name="T47" fmla="*/ 2 h 11"/>
                <a:gd name="T48" fmla="*/ 2 w 12"/>
                <a:gd name="T49" fmla="*/ 2 h 11"/>
                <a:gd name="T50" fmla="*/ 0 w 12"/>
                <a:gd name="T51" fmla="*/ 4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 h="11">
                  <a:moveTo>
                    <a:pt x="0" y="4"/>
                  </a:moveTo>
                  <a:lnTo>
                    <a:pt x="0" y="4"/>
                  </a:lnTo>
                  <a:lnTo>
                    <a:pt x="2" y="6"/>
                  </a:lnTo>
                  <a:lnTo>
                    <a:pt x="4" y="8"/>
                  </a:lnTo>
                  <a:lnTo>
                    <a:pt x="4" y="8"/>
                  </a:lnTo>
                  <a:lnTo>
                    <a:pt x="6" y="10"/>
                  </a:lnTo>
                  <a:lnTo>
                    <a:pt x="8" y="10"/>
                  </a:lnTo>
                  <a:lnTo>
                    <a:pt x="10" y="11"/>
                  </a:lnTo>
                  <a:lnTo>
                    <a:pt x="12" y="11"/>
                  </a:lnTo>
                  <a:lnTo>
                    <a:pt x="12" y="10"/>
                  </a:lnTo>
                  <a:lnTo>
                    <a:pt x="12" y="8"/>
                  </a:lnTo>
                  <a:lnTo>
                    <a:pt x="10" y="8"/>
                  </a:lnTo>
                  <a:lnTo>
                    <a:pt x="10" y="6"/>
                  </a:lnTo>
                  <a:lnTo>
                    <a:pt x="10" y="4"/>
                  </a:lnTo>
                  <a:lnTo>
                    <a:pt x="10" y="2"/>
                  </a:lnTo>
                  <a:lnTo>
                    <a:pt x="10" y="0"/>
                  </a:lnTo>
                  <a:lnTo>
                    <a:pt x="10" y="0"/>
                  </a:lnTo>
                  <a:lnTo>
                    <a:pt x="8" y="0"/>
                  </a:lnTo>
                  <a:lnTo>
                    <a:pt x="6" y="0"/>
                  </a:lnTo>
                  <a:lnTo>
                    <a:pt x="6" y="0"/>
                  </a:lnTo>
                  <a:lnTo>
                    <a:pt x="4" y="0"/>
                  </a:lnTo>
                  <a:lnTo>
                    <a:pt x="4" y="0"/>
                  </a:lnTo>
                  <a:lnTo>
                    <a:pt x="4" y="0"/>
                  </a:lnTo>
                  <a:lnTo>
                    <a:pt x="2" y="2"/>
                  </a:lnTo>
                  <a:lnTo>
                    <a:pt x="2" y="2"/>
                  </a:lnTo>
                  <a:lnTo>
                    <a:pt x="0" y="4"/>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35" name="Freeform 392"/>
            <p:cNvSpPr>
              <a:spLocks/>
            </p:cNvSpPr>
            <p:nvPr/>
          </p:nvSpPr>
          <p:spPr bwMode="auto">
            <a:xfrm>
              <a:off x="1594" y="3511"/>
              <a:ext cx="15" cy="18"/>
            </a:xfrm>
            <a:custGeom>
              <a:avLst/>
              <a:gdLst>
                <a:gd name="T0" fmla="*/ 7 w 15"/>
                <a:gd name="T1" fmla="*/ 7 h 17"/>
                <a:gd name="T2" fmla="*/ 1 w 15"/>
                <a:gd name="T3" fmla="*/ 0 h 17"/>
                <a:gd name="T4" fmla="*/ 0 w 15"/>
                <a:gd name="T5" fmla="*/ 2 h 17"/>
                <a:gd name="T6" fmla="*/ 0 w 15"/>
                <a:gd name="T7" fmla="*/ 3 h 17"/>
                <a:gd name="T8" fmla="*/ 0 w 15"/>
                <a:gd name="T9" fmla="*/ 7 h 17"/>
                <a:gd name="T10" fmla="*/ 1 w 15"/>
                <a:gd name="T11" fmla="*/ 9 h 17"/>
                <a:gd name="T12" fmla="*/ 5 w 15"/>
                <a:gd name="T13" fmla="*/ 13 h 17"/>
                <a:gd name="T14" fmla="*/ 7 w 15"/>
                <a:gd name="T15" fmla="*/ 15 h 17"/>
                <a:gd name="T16" fmla="*/ 11 w 15"/>
                <a:gd name="T17" fmla="*/ 17 h 17"/>
                <a:gd name="T18" fmla="*/ 15 w 15"/>
                <a:gd name="T19" fmla="*/ 17 h 17"/>
                <a:gd name="T20" fmla="*/ 15 w 15"/>
                <a:gd name="T21" fmla="*/ 15 h 17"/>
                <a:gd name="T22" fmla="*/ 15 w 15"/>
                <a:gd name="T23" fmla="*/ 11 h 17"/>
                <a:gd name="T24" fmla="*/ 13 w 15"/>
                <a:gd name="T25" fmla="*/ 9 h 17"/>
                <a:gd name="T26" fmla="*/ 13 w 15"/>
                <a:gd name="T27" fmla="*/ 9 h 17"/>
                <a:gd name="T28" fmla="*/ 11 w 15"/>
                <a:gd name="T29" fmla="*/ 7 h 17"/>
                <a:gd name="T30" fmla="*/ 9 w 15"/>
                <a:gd name="T31" fmla="*/ 7 h 17"/>
                <a:gd name="T32" fmla="*/ 9 w 15"/>
                <a:gd name="T33" fmla="*/ 7 h 17"/>
                <a:gd name="T34" fmla="*/ 7 w 15"/>
                <a:gd name="T35" fmla="*/ 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 h="17">
                  <a:moveTo>
                    <a:pt x="7" y="7"/>
                  </a:moveTo>
                  <a:lnTo>
                    <a:pt x="1" y="0"/>
                  </a:lnTo>
                  <a:lnTo>
                    <a:pt x="0" y="2"/>
                  </a:lnTo>
                  <a:lnTo>
                    <a:pt x="0" y="3"/>
                  </a:lnTo>
                  <a:lnTo>
                    <a:pt x="0" y="7"/>
                  </a:lnTo>
                  <a:lnTo>
                    <a:pt x="1" y="9"/>
                  </a:lnTo>
                  <a:lnTo>
                    <a:pt x="5" y="13"/>
                  </a:lnTo>
                  <a:lnTo>
                    <a:pt x="7" y="15"/>
                  </a:lnTo>
                  <a:lnTo>
                    <a:pt x="11" y="17"/>
                  </a:lnTo>
                  <a:lnTo>
                    <a:pt x="15" y="17"/>
                  </a:lnTo>
                  <a:lnTo>
                    <a:pt x="15" y="15"/>
                  </a:lnTo>
                  <a:lnTo>
                    <a:pt x="15" y="11"/>
                  </a:lnTo>
                  <a:lnTo>
                    <a:pt x="13" y="9"/>
                  </a:lnTo>
                  <a:lnTo>
                    <a:pt x="13" y="9"/>
                  </a:lnTo>
                  <a:lnTo>
                    <a:pt x="11" y="7"/>
                  </a:lnTo>
                  <a:lnTo>
                    <a:pt x="9" y="7"/>
                  </a:lnTo>
                  <a:lnTo>
                    <a:pt x="9" y="7"/>
                  </a:lnTo>
                  <a:lnTo>
                    <a:pt x="7" y="7"/>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36" name="Freeform 393"/>
            <p:cNvSpPr>
              <a:spLocks/>
            </p:cNvSpPr>
            <p:nvPr/>
          </p:nvSpPr>
          <p:spPr bwMode="auto">
            <a:xfrm>
              <a:off x="1611" y="3529"/>
              <a:ext cx="8" cy="14"/>
            </a:xfrm>
            <a:custGeom>
              <a:avLst/>
              <a:gdLst>
                <a:gd name="T0" fmla="*/ 8 w 8"/>
                <a:gd name="T1" fmla="*/ 4 h 13"/>
                <a:gd name="T2" fmla="*/ 2 w 8"/>
                <a:gd name="T3" fmla="*/ 0 h 13"/>
                <a:gd name="T4" fmla="*/ 2 w 8"/>
                <a:gd name="T5" fmla="*/ 0 h 13"/>
                <a:gd name="T6" fmla="*/ 0 w 8"/>
                <a:gd name="T7" fmla="*/ 0 h 13"/>
                <a:gd name="T8" fmla="*/ 0 w 8"/>
                <a:gd name="T9" fmla="*/ 2 h 13"/>
                <a:gd name="T10" fmla="*/ 0 w 8"/>
                <a:gd name="T11" fmla="*/ 2 h 13"/>
                <a:gd name="T12" fmla="*/ 0 w 8"/>
                <a:gd name="T13" fmla="*/ 4 h 13"/>
                <a:gd name="T14" fmla="*/ 0 w 8"/>
                <a:gd name="T15" fmla="*/ 4 h 13"/>
                <a:gd name="T16" fmla="*/ 0 w 8"/>
                <a:gd name="T17" fmla="*/ 6 h 13"/>
                <a:gd name="T18" fmla="*/ 0 w 8"/>
                <a:gd name="T19" fmla="*/ 6 h 13"/>
                <a:gd name="T20" fmla="*/ 0 w 8"/>
                <a:gd name="T21" fmla="*/ 6 h 13"/>
                <a:gd name="T22" fmla="*/ 0 w 8"/>
                <a:gd name="T23" fmla="*/ 8 h 13"/>
                <a:gd name="T24" fmla="*/ 0 w 8"/>
                <a:gd name="T25" fmla="*/ 9 h 13"/>
                <a:gd name="T26" fmla="*/ 0 w 8"/>
                <a:gd name="T27" fmla="*/ 9 h 13"/>
                <a:gd name="T28" fmla="*/ 0 w 8"/>
                <a:gd name="T29" fmla="*/ 11 h 13"/>
                <a:gd name="T30" fmla="*/ 2 w 8"/>
                <a:gd name="T31" fmla="*/ 13 h 13"/>
                <a:gd name="T32" fmla="*/ 2 w 8"/>
                <a:gd name="T33" fmla="*/ 13 h 13"/>
                <a:gd name="T34" fmla="*/ 4 w 8"/>
                <a:gd name="T35" fmla="*/ 13 h 13"/>
                <a:gd name="T36" fmla="*/ 6 w 8"/>
                <a:gd name="T37" fmla="*/ 13 h 13"/>
                <a:gd name="T38" fmla="*/ 8 w 8"/>
                <a:gd name="T39" fmla="*/ 11 h 13"/>
                <a:gd name="T40" fmla="*/ 8 w 8"/>
                <a:gd name="T41" fmla="*/ 11 h 13"/>
                <a:gd name="T42" fmla="*/ 8 w 8"/>
                <a:gd name="T43" fmla="*/ 9 h 13"/>
                <a:gd name="T44" fmla="*/ 8 w 8"/>
                <a:gd name="T45" fmla="*/ 8 h 13"/>
                <a:gd name="T46" fmla="*/ 8 w 8"/>
                <a:gd name="T47" fmla="*/ 6 h 13"/>
                <a:gd name="T48" fmla="*/ 8 w 8"/>
                <a:gd name="T49" fmla="*/ 4 h 13"/>
                <a:gd name="T50" fmla="*/ 8 w 8"/>
                <a:gd name="T51" fmla="*/ 4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 h="13">
                  <a:moveTo>
                    <a:pt x="8" y="4"/>
                  </a:moveTo>
                  <a:lnTo>
                    <a:pt x="2" y="0"/>
                  </a:lnTo>
                  <a:lnTo>
                    <a:pt x="2" y="0"/>
                  </a:lnTo>
                  <a:lnTo>
                    <a:pt x="0" y="0"/>
                  </a:lnTo>
                  <a:lnTo>
                    <a:pt x="0" y="2"/>
                  </a:lnTo>
                  <a:lnTo>
                    <a:pt x="0" y="2"/>
                  </a:lnTo>
                  <a:lnTo>
                    <a:pt x="0" y="4"/>
                  </a:lnTo>
                  <a:lnTo>
                    <a:pt x="0" y="4"/>
                  </a:lnTo>
                  <a:lnTo>
                    <a:pt x="0" y="6"/>
                  </a:lnTo>
                  <a:lnTo>
                    <a:pt x="0" y="6"/>
                  </a:lnTo>
                  <a:lnTo>
                    <a:pt x="0" y="6"/>
                  </a:lnTo>
                  <a:lnTo>
                    <a:pt x="0" y="8"/>
                  </a:lnTo>
                  <a:lnTo>
                    <a:pt x="0" y="9"/>
                  </a:lnTo>
                  <a:lnTo>
                    <a:pt x="0" y="9"/>
                  </a:lnTo>
                  <a:lnTo>
                    <a:pt x="0" y="11"/>
                  </a:lnTo>
                  <a:lnTo>
                    <a:pt x="2" y="13"/>
                  </a:lnTo>
                  <a:lnTo>
                    <a:pt x="2" y="13"/>
                  </a:lnTo>
                  <a:lnTo>
                    <a:pt x="4" y="13"/>
                  </a:lnTo>
                  <a:lnTo>
                    <a:pt x="6" y="13"/>
                  </a:lnTo>
                  <a:lnTo>
                    <a:pt x="8" y="11"/>
                  </a:lnTo>
                  <a:lnTo>
                    <a:pt x="8" y="11"/>
                  </a:lnTo>
                  <a:lnTo>
                    <a:pt x="8" y="9"/>
                  </a:lnTo>
                  <a:lnTo>
                    <a:pt x="8" y="8"/>
                  </a:lnTo>
                  <a:lnTo>
                    <a:pt x="8" y="6"/>
                  </a:lnTo>
                  <a:lnTo>
                    <a:pt x="8" y="4"/>
                  </a:lnTo>
                  <a:lnTo>
                    <a:pt x="8" y="4"/>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37" name="Freeform 394"/>
            <p:cNvSpPr>
              <a:spLocks/>
            </p:cNvSpPr>
            <p:nvPr/>
          </p:nvSpPr>
          <p:spPr bwMode="auto">
            <a:xfrm>
              <a:off x="1609" y="3548"/>
              <a:ext cx="13" cy="8"/>
            </a:xfrm>
            <a:custGeom>
              <a:avLst/>
              <a:gdLst>
                <a:gd name="T0" fmla="*/ 13 w 13"/>
                <a:gd name="T1" fmla="*/ 0 h 8"/>
                <a:gd name="T2" fmla="*/ 10 w 13"/>
                <a:gd name="T3" fmla="*/ 0 h 8"/>
                <a:gd name="T4" fmla="*/ 8 w 13"/>
                <a:gd name="T5" fmla="*/ 0 h 8"/>
                <a:gd name="T6" fmla="*/ 6 w 13"/>
                <a:gd name="T7" fmla="*/ 2 h 8"/>
                <a:gd name="T8" fmla="*/ 6 w 13"/>
                <a:gd name="T9" fmla="*/ 2 h 8"/>
                <a:gd name="T10" fmla="*/ 4 w 13"/>
                <a:gd name="T11" fmla="*/ 4 h 8"/>
                <a:gd name="T12" fmla="*/ 4 w 13"/>
                <a:gd name="T13" fmla="*/ 4 h 8"/>
                <a:gd name="T14" fmla="*/ 2 w 13"/>
                <a:gd name="T15" fmla="*/ 6 h 8"/>
                <a:gd name="T16" fmla="*/ 0 w 13"/>
                <a:gd name="T17" fmla="*/ 6 h 8"/>
                <a:gd name="T18" fmla="*/ 2 w 13"/>
                <a:gd name="T19" fmla="*/ 6 h 8"/>
                <a:gd name="T20" fmla="*/ 2 w 13"/>
                <a:gd name="T21" fmla="*/ 8 h 8"/>
                <a:gd name="T22" fmla="*/ 4 w 13"/>
                <a:gd name="T23" fmla="*/ 8 h 8"/>
                <a:gd name="T24" fmla="*/ 6 w 13"/>
                <a:gd name="T25" fmla="*/ 8 h 8"/>
                <a:gd name="T26" fmla="*/ 8 w 13"/>
                <a:gd name="T27" fmla="*/ 6 h 8"/>
                <a:gd name="T28" fmla="*/ 10 w 13"/>
                <a:gd name="T29" fmla="*/ 6 h 8"/>
                <a:gd name="T30" fmla="*/ 11 w 13"/>
                <a:gd name="T31" fmla="*/ 6 h 8"/>
                <a:gd name="T32" fmla="*/ 13 w 13"/>
                <a:gd name="T33" fmla="*/ 6 h 8"/>
                <a:gd name="T34" fmla="*/ 13 w 13"/>
                <a:gd name="T35"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 h="8">
                  <a:moveTo>
                    <a:pt x="13" y="0"/>
                  </a:moveTo>
                  <a:lnTo>
                    <a:pt x="10" y="0"/>
                  </a:lnTo>
                  <a:lnTo>
                    <a:pt x="8" y="0"/>
                  </a:lnTo>
                  <a:lnTo>
                    <a:pt x="6" y="2"/>
                  </a:lnTo>
                  <a:lnTo>
                    <a:pt x="6" y="2"/>
                  </a:lnTo>
                  <a:lnTo>
                    <a:pt x="4" y="4"/>
                  </a:lnTo>
                  <a:lnTo>
                    <a:pt x="4" y="4"/>
                  </a:lnTo>
                  <a:lnTo>
                    <a:pt x="2" y="6"/>
                  </a:lnTo>
                  <a:lnTo>
                    <a:pt x="0" y="6"/>
                  </a:lnTo>
                  <a:lnTo>
                    <a:pt x="2" y="6"/>
                  </a:lnTo>
                  <a:lnTo>
                    <a:pt x="2" y="8"/>
                  </a:lnTo>
                  <a:lnTo>
                    <a:pt x="4" y="8"/>
                  </a:lnTo>
                  <a:lnTo>
                    <a:pt x="6" y="8"/>
                  </a:lnTo>
                  <a:lnTo>
                    <a:pt x="8" y="6"/>
                  </a:lnTo>
                  <a:lnTo>
                    <a:pt x="10" y="6"/>
                  </a:lnTo>
                  <a:lnTo>
                    <a:pt x="11" y="6"/>
                  </a:lnTo>
                  <a:lnTo>
                    <a:pt x="13" y="6"/>
                  </a:lnTo>
                  <a:lnTo>
                    <a:pt x="13"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38" name="Freeform 395"/>
            <p:cNvSpPr>
              <a:spLocks/>
            </p:cNvSpPr>
            <p:nvPr/>
          </p:nvSpPr>
          <p:spPr bwMode="auto">
            <a:xfrm>
              <a:off x="1624" y="3559"/>
              <a:ext cx="12" cy="14"/>
            </a:xfrm>
            <a:custGeom>
              <a:avLst/>
              <a:gdLst>
                <a:gd name="T0" fmla="*/ 6 w 12"/>
                <a:gd name="T1" fmla="*/ 0 h 13"/>
                <a:gd name="T2" fmla="*/ 6 w 12"/>
                <a:gd name="T3" fmla="*/ 0 h 13"/>
                <a:gd name="T4" fmla="*/ 4 w 12"/>
                <a:gd name="T5" fmla="*/ 0 h 13"/>
                <a:gd name="T6" fmla="*/ 4 w 12"/>
                <a:gd name="T7" fmla="*/ 0 h 13"/>
                <a:gd name="T8" fmla="*/ 4 w 12"/>
                <a:gd name="T9" fmla="*/ 0 h 13"/>
                <a:gd name="T10" fmla="*/ 2 w 12"/>
                <a:gd name="T11" fmla="*/ 0 h 13"/>
                <a:gd name="T12" fmla="*/ 2 w 12"/>
                <a:gd name="T13" fmla="*/ 0 h 13"/>
                <a:gd name="T14" fmla="*/ 0 w 12"/>
                <a:gd name="T15" fmla="*/ 0 h 13"/>
                <a:gd name="T16" fmla="*/ 0 w 12"/>
                <a:gd name="T17" fmla="*/ 0 h 13"/>
                <a:gd name="T18" fmla="*/ 0 w 12"/>
                <a:gd name="T19" fmla="*/ 0 h 13"/>
                <a:gd name="T20" fmla="*/ 0 w 12"/>
                <a:gd name="T21" fmla="*/ 2 h 13"/>
                <a:gd name="T22" fmla="*/ 0 w 12"/>
                <a:gd name="T23" fmla="*/ 2 h 13"/>
                <a:gd name="T24" fmla="*/ 0 w 12"/>
                <a:gd name="T25" fmla="*/ 2 h 13"/>
                <a:gd name="T26" fmla="*/ 0 w 12"/>
                <a:gd name="T27" fmla="*/ 4 h 13"/>
                <a:gd name="T28" fmla="*/ 0 w 12"/>
                <a:gd name="T29" fmla="*/ 4 h 13"/>
                <a:gd name="T30" fmla="*/ 0 w 12"/>
                <a:gd name="T31" fmla="*/ 6 h 13"/>
                <a:gd name="T32" fmla="*/ 0 w 12"/>
                <a:gd name="T33" fmla="*/ 6 h 13"/>
                <a:gd name="T34" fmla="*/ 0 w 12"/>
                <a:gd name="T35" fmla="*/ 7 h 13"/>
                <a:gd name="T36" fmla="*/ 2 w 12"/>
                <a:gd name="T37" fmla="*/ 9 h 13"/>
                <a:gd name="T38" fmla="*/ 2 w 12"/>
                <a:gd name="T39" fmla="*/ 9 h 13"/>
                <a:gd name="T40" fmla="*/ 4 w 12"/>
                <a:gd name="T41" fmla="*/ 11 h 13"/>
                <a:gd name="T42" fmla="*/ 6 w 12"/>
                <a:gd name="T43" fmla="*/ 11 h 13"/>
                <a:gd name="T44" fmla="*/ 8 w 12"/>
                <a:gd name="T45" fmla="*/ 13 h 13"/>
                <a:gd name="T46" fmla="*/ 10 w 12"/>
                <a:gd name="T47" fmla="*/ 13 h 13"/>
                <a:gd name="T48" fmla="*/ 12 w 12"/>
                <a:gd name="T49" fmla="*/ 11 h 13"/>
                <a:gd name="T50" fmla="*/ 10 w 12"/>
                <a:gd name="T51" fmla="*/ 9 h 13"/>
                <a:gd name="T52" fmla="*/ 10 w 12"/>
                <a:gd name="T53" fmla="*/ 7 h 13"/>
                <a:gd name="T54" fmla="*/ 8 w 12"/>
                <a:gd name="T55" fmla="*/ 7 h 13"/>
                <a:gd name="T56" fmla="*/ 8 w 12"/>
                <a:gd name="T57" fmla="*/ 6 h 13"/>
                <a:gd name="T58" fmla="*/ 8 w 12"/>
                <a:gd name="T59" fmla="*/ 4 h 13"/>
                <a:gd name="T60" fmla="*/ 6 w 12"/>
                <a:gd name="T61" fmla="*/ 4 h 13"/>
                <a:gd name="T62" fmla="*/ 6 w 12"/>
                <a:gd name="T63" fmla="*/ 2 h 13"/>
                <a:gd name="T64" fmla="*/ 6 w 12"/>
                <a:gd name="T65"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 h="13">
                  <a:moveTo>
                    <a:pt x="6" y="0"/>
                  </a:moveTo>
                  <a:lnTo>
                    <a:pt x="6" y="0"/>
                  </a:lnTo>
                  <a:lnTo>
                    <a:pt x="4" y="0"/>
                  </a:lnTo>
                  <a:lnTo>
                    <a:pt x="4" y="0"/>
                  </a:lnTo>
                  <a:lnTo>
                    <a:pt x="4" y="0"/>
                  </a:lnTo>
                  <a:lnTo>
                    <a:pt x="2" y="0"/>
                  </a:lnTo>
                  <a:lnTo>
                    <a:pt x="2" y="0"/>
                  </a:lnTo>
                  <a:lnTo>
                    <a:pt x="0" y="0"/>
                  </a:lnTo>
                  <a:lnTo>
                    <a:pt x="0" y="0"/>
                  </a:lnTo>
                  <a:lnTo>
                    <a:pt x="0" y="0"/>
                  </a:lnTo>
                  <a:lnTo>
                    <a:pt x="0" y="2"/>
                  </a:lnTo>
                  <a:lnTo>
                    <a:pt x="0" y="2"/>
                  </a:lnTo>
                  <a:lnTo>
                    <a:pt x="0" y="2"/>
                  </a:lnTo>
                  <a:lnTo>
                    <a:pt x="0" y="4"/>
                  </a:lnTo>
                  <a:lnTo>
                    <a:pt x="0" y="4"/>
                  </a:lnTo>
                  <a:lnTo>
                    <a:pt x="0" y="6"/>
                  </a:lnTo>
                  <a:lnTo>
                    <a:pt x="0" y="6"/>
                  </a:lnTo>
                  <a:lnTo>
                    <a:pt x="0" y="7"/>
                  </a:lnTo>
                  <a:lnTo>
                    <a:pt x="2" y="9"/>
                  </a:lnTo>
                  <a:lnTo>
                    <a:pt x="2" y="9"/>
                  </a:lnTo>
                  <a:lnTo>
                    <a:pt x="4" y="11"/>
                  </a:lnTo>
                  <a:lnTo>
                    <a:pt x="6" y="11"/>
                  </a:lnTo>
                  <a:lnTo>
                    <a:pt x="8" y="13"/>
                  </a:lnTo>
                  <a:lnTo>
                    <a:pt x="10" y="13"/>
                  </a:lnTo>
                  <a:lnTo>
                    <a:pt x="12" y="11"/>
                  </a:lnTo>
                  <a:lnTo>
                    <a:pt x="10" y="9"/>
                  </a:lnTo>
                  <a:lnTo>
                    <a:pt x="10" y="7"/>
                  </a:lnTo>
                  <a:lnTo>
                    <a:pt x="8" y="7"/>
                  </a:lnTo>
                  <a:lnTo>
                    <a:pt x="8" y="6"/>
                  </a:lnTo>
                  <a:lnTo>
                    <a:pt x="8" y="4"/>
                  </a:lnTo>
                  <a:lnTo>
                    <a:pt x="6" y="4"/>
                  </a:lnTo>
                  <a:lnTo>
                    <a:pt x="6" y="2"/>
                  </a:lnTo>
                  <a:lnTo>
                    <a:pt x="6"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39" name="Freeform 396"/>
            <p:cNvSpPr>
              <a:spLocks/>
            </p:cNvSpPr>
            <p:nvPr/>
          </p:nvSpPr>
          <p:spPr bwMode="auto">
            <a:xfrm>
              <a:off x="1626" y="3577"/>
              <a:ext cx="6" cy="2"/>
            </a:xfrm>
            <a:custGeom>
              <a:avLst/>
              <a:gdLst>
                <a:gd name="T0" fmla="*/ 0 w 6"/>
                <a:gd name="T1" fmla="*/ 0 h 2"/>
                <a:gd name="T2" fmla="*/ 0 w 6"/>
                <a:gd name="T3" fmla="*/ 2 h 2"/>
                <a:gd name="T4" fmla="*/ 0 w 6"/>
                <a:gd name="T5" fmla="*/ 2 h 2"/>
                <a:gd name="T6" fmla="*/ 2 w 6"/>
                <a:gd name="T7" fmla="*/ 2 h 2"/>
                <a:gd name="T8" fmla="*/ 2 w 6"/>
                <a:gd name="T9" fmla="*/ 2 h 2"/>
                <a:gd name="T10" fmla="*/ 4 w 6"/>
                <a:gd name="T11" fmla="*/ 2 h 2"/>
                <a:gd name="T12" fmla="*/ 4 w 6"/>
                <a:gd name="T13" fmla="*/ 2 h 2"/>
                <a:gd name="T14" fmla="*/ 6 w 6"/>
                <a:gd name="T15" fmla="*/ 2 h 2"/>
                <a:gd name="T16" fmla="*/ 6 w 6"/>
                <a:gd name="T17" fmla="*/ 0 h 2"/>
                <a:gd name="T18" fmla="*/ 0 w 6"/>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2">
                  <a:moveTo>
                    <a:pt x="0" y="0"/>
                  </a:moveTo>
                  <a:lnTo>
                    <a:pt x="0" y="2"/>
                  </a:lnTo>
                  <a:lnTo>
                    <a:pt x="0" y="2"/>
                  </a:lnTo>
                  <a:lnTo>
                    <a:pt x="2" y="2"/>
                  </a:lnTo>
                  <a:lnTo>
                    <a:pt x="2" y="2"/>
                  </a:lnTo>
                  <a:lnTo>
                    <a:pt x="4" y="2"/>
                  </a:lnTo>
                  <a:lnTo>
                    <a:pt x="4" y="2"/>
                  </a:lnTo>
                  <a:lnTo>
                    <a:pt x="6" y="2"/>
                  </a:lnTo>
                  <a:lnTo>
                    <a:pt x="6" y="0"/>
                  </a:lnTo>
                  <a:lnTo>
                    <a:pt x="0"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40" name="Freeform 397"/>
            <p:cNvSpPr>
              <a:spLocks/>
            </p:cNvSpPr>
            <p:nvPr/>
          </p:nvSpPr>
          <p:spPr bwMode="auto">
            <a:xfrm>
              <a:off x="1676" y="3621"/>
              <a:ext cx="19" cy="6"/>
            </a:xfrm>
            <a:custGeom>
              <a:avLst/>
              <a:gdLst>
                <a:gd name="T0" fmla="*/ 12 w 19"/>
                <a:gd name="T1" fmla="*/ 0 h 6"/>
                <a:gd name="T2" fmla="*/ 10 w 19"/>
                <a:gd name="T3" fmla="*/ 0 h 6"/>
                <a:gd name="T4" fmla="*/ 8 w 19"/>
                <a:gd name="T5" fmla="*/ 0 h 6"/>
                <a:gd name="T6" fmla="*/ 6 w 19"/>
                <a:gd name="T7" fmla="*/ 2 h 6"/>
                <a:gd name="T8" fmla="*/ 4 w 19"/>
                <a:gd name="T9" fmla="*/ 2 h 6"/>
                <a:gd name="T10" fmla="*/ 2 w 19"/>
                <a:gd name="T11" fmla="*/ 2 h 6"/>
                <a:gd name="T12" fmla="*/ 2 w 19"/>
                <a:gd name="T13" fmla="*/ 4 h 6"/>
                <a:gd name="T14" fmla="*/ 0 w 19"/>
                <a:gd name="T15" fmla="*/ 4 h 6"/>
                <a:gd name="T16" fmla="*/ 0 w 19"/>
                <a:gd name="T17" fmla="*/ 6 h 6"/>
                <a:gd name="T18" fmla="*/ 2 w 19"/>
                <a:gd name="T19" fmla="*/ 6 h 6"/>
                <a:gd name="T20" fmla="*/ 6 w 19"/>
                <a:gd name="T21" fmla="*/ 6 h 6"/>
                <a:gd name="T22" fmla="*/ 8 w 19"/>
                <a:gd name="T23" fmla="*/ 6 h 6"/>
                <a:gd name="T24" fmla="*/ 12 w 19"/>
                <a:gd name="T25" fmla="*/ 6 h 6"/>
                <a:gd name="T26" fmla="*/ 14 w 19"/>
                <a:gd name="T27" fmla="*/ 6 h 6"/>
                <a:gd name="T28" fmla="*/ 15 w 19"/>
                <a:gd name="T29" fmla="*/ 6 h 6"/>
                <a:gd name="T30" fmla="*/ 17 w 19"/>
                <a:gd name="T31" fmla="*/ 6 h 6"/>
                <a:gd name="T32" fmla="*/ 19 w 19"/>
                <a:gd name="T33" fmla="*/ 6 h 6"/>
                <a:gd name="T34" fmla="*/ 17 w 19"/>
                <a:gd name="T35" fmla="*/ 4 h 6"/>
                <a:gd name="T36" fmla="*/ 17 w 19"/>
                <a:gd name="T37" fmla="*/ 4 h 6"/>
                <a:gd name="T38" fmla="*/ 15 w 19"/>
                <a:gd name="T39" fmla="*/ 2 h 6"/>
                <a:gd name="T40" fmla="*/ 15 w 19"/>
                <a:gd name="T41" fmla="*/ 2 h 6"/>
                <a:gd name="T42" fmla="*/ 14 w 19"/>
                <a:gd name="T43" fmla="*/ 2 h 6"/>
                <a:gd name="T44" fmla="*/ 14 w 19"/>
                <a:gd name="T45" fmla="*/ 0 h 6"/>
                <a:gd name="T46" fmla="*/ 12 w 19"/>
                <a:gd name="T47" fmla="*/ 0 h 6"/>
                <a:gd name="T48" fmla="*/ 12 w 19"/>
                <a:gd name="T4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 h="6">
                  <a:moveTo>
                    <a:pt x="12" y="0"/>
                  </a:moveTo>
                  <a:lnTo>
                    <a:pt x="10" y="0"/>
                  </a:lnTo>
                  <a:lnTo>
                    <a:pt x="8" y="0"/>
                  </a:lnTo>
                  <a:lnTo>
                    <a:pt x="6" y="2"/>
                  </a:lnTo>
                  <a:lnTo>
                    <a:pt x="4" y="2"/>
                  </a:lnTo>
                  <a:lnTo>
                    <a:pt x="2" y="2"/>
                  </a:lnTo>
                  <a:lnTo>
                    <a:pt x="2" y="4"/>
                  </a:lnTo>
                  <a:lnTo>
                    <a:pt x="0" y="4"/>
                  </a:lnTo>
                  <a:lnTo>
                    <a:pt x="0" y="6"/>
                  </a:lnTo>
                  <a:lnTo>
                    <a:pt x="2" y="6"/>
                  </a:lnTo>
                  <a:lnTo>
                    <a:pt x="6" y="6"/>
                  </a:lnTo>
                  <a:lnTo>
                    <a:pt x="8" y="6"/>
                  </a:lnTo>
                  <a:lnTo>
                    <a:pt x="12" y="6"/>
                  </a:lnTo>
                  <a:lnTo>
                    <a:pt x="14" y="6"/>
                  </a:lnTo>
                  <a:lnTo>
                    <a:pt x="15" y="6"/>
                  </a:lnTo>
                  <a:lnTo>
                    <a:pt x="17" y="6"/>
                  </a:lnTo>
                  <a:lnTo>
                    <a:pt x="19" y="6"/>
                  </a:lnTo>
                  <a:lnTo>
                    <a:pt x="17" y="4"/>
                  </a:lnTo>
                  <a:lnTo>
                    <a:pt x="17" y="4"/>
                  </a:lnTo>
                  <a:lnTo>
                    <a:pt x="15" y="2"/>
                  </a:lnTo>
                  <a:lnTo>
                    <a:pt x="15" y="2"/>
                  </a:lnTo>
                  <a:lnTo>
                    <a:pt x="14" y="2"/>
                  </a:lnTo>
                  <a:lnTo>
                    <a:pt x="14" y="0"/>
                  </a:lnTo>
                  <a:lnTo>
                    <a:pt x="12" y="0"/>
                  </a:lnTo>
                  <a:lnTo>
                    <a:pt x="12"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41" name="Freeform 398"/>
            <p:cNvSpPr>
              <a:spLocks/>
            </p:cNvSpPr>
            <p:nvPr/>
          </p:nvSpPr>
          <p:spPr bwMode="auto">
            <a:xfrm>
              <a:off x="1578" y="2989"/>
              <a:ext cx="248" cy="601"/>
            </a:xfrm>
            <a:custGeom>
              <a:avLst/>
              <a:gdLst>
                <a:gd name="T0" fmla="*/ 236 w 248"/>
                <a:gd name="T1" fmla="*/ 111 h 553"/>
                <a:gd name="T2" fmla="*/ 248 w 248"/>
                <a:gd name="T3" fmla="*/ 92 h 553"/>
                <a:gd name="T4" fmla="*/ 248 w 248"/>
                <a:gd name="T5" fmla="*/ 75 h 553"/>
                <a:gd name="T6" fmla="*/ 242 w 248"/>
                <a:gd name="T7" fmla="*/ 65 h 553"/>
                <a:gd name="T8" fmla="*/ 238 w 248"/>
                <a:gd name="T9" fmla="*/ 75 h 553"/>
                <a:gd name="T10" fmla="*/ 209 w 248"/>
                <a:gd name="T11" fmla="*/ 101 h 553"/>
                <a:gd name="T12" fmla="*/ 177 w 248"/>
                <a:gd name="T13" fmla="*/ 94 h 553"/>
                <a:gd name="T14" fmla="*/ 186 w 248"/>
                <a:gd name="T15" fmla="*/ 67 h 553"/>
                <a:gd name="T16" fmla="*/ 144 w 248"/>
                <a:gd name="T17" fmla="*/ 42 h 553"/>
                <a:gd name="T18" fmla="*/ 112 w 248"/>
                <a:gd name="T19" fmla="*/ 13 h 553"/>
                <a:gd name="T20" fmla="*/ 90 w 248"/>
                <a:gd name="T21" fmla="*/ 4 h 553"/>
                <a:gd name="T22" fmla="*/ 69 w 248"/>
                <a:gd name="T23" fmla="*/ 11 h 553"/>
                <a:gd name="T24" fmla="*/ 48 w 248"/>
                <a:gd name="T25" fmla="*/ 4 h 553"/>
                <a:gd name="T26" fmla="*/ 25 w 248"/>
                <a:gd name="T27" fmla="*/ 15 h 553"/>
                <a:gd name="T28" fmla="*/ 8 w 248"/>
                <a:gd name="T29" fmla="*/ 50 h 553"/>
                <a:gd name="T30" fmla="*/ 16 w 248"/>
                <a:gd name="T31" fmla="*/ 76 h 553"/>
                <a:gd name="T32" fmla="*/ 4 w 248"/>
                <a:gd name="T33" fmla="*/ 113 h 553"/>
                <a:gd name="T34" fmla="*/ 0 w 248"/>
                <a:gd name="T35" fmla="*/ 153 h 553"/>
                <a:gd name="T36" fmla="*/ 6 w 248"/>
                <a:gd name="T37" fmla="*/ 192 h 553"/>
                <a:gd name="T38" fmla="*/ 21 w 248"/>
                <a:gd name="T39" fmla="*/ 222 h 553"/>
                <a:gd name="T40" fmla="*/ 17 w 248"/>
                <a:gd name="T41" fmla="*/ 230 h 553"/>
                <a:gd name="T42" fmla="*/ 23 w 248"/>
                <a:gd name="T43" fmla="*/ 230 h 553"/>
                <a:gd name="T44" fmla="*/ 17 w 248"/>
                <a:gd name="T45" fmla="*/ 245 h 553"/>
                <a:gd name="T46" fmla="*/ 21 w 248"/>
                <a:gd name="T47" fmla="*/ 255 h 553"/>
                <a:gd name="T48" fmla="*/ 17 w 248"/>
                <a:gd name="T49" fmla="*/ 268 h 553"/>
                <a:gd name="T50" fmla="*/ 19 w 248"/>
                <a:gd name="T51" fmla="*/ 291 h 553"/>
                <a:gd name="T52" fmla="*/ 23 w 248"/>
                <a:gd name="T53" fmla="*/ 318 h 553"/>
                <a:gd name="T54" fmla="*/ 25 w 248"/>
                <a:gd name="T55" fmla="*/ 364 h 553"/>
                <a:gd name="T56" fmla="*/ 54 w 248"/>
                <a:gd name="T57" fmla="*/ 434 h 553"/>
                <a:gd name="T58" fmla="*/ 64 w 248"/>
                <a:gd name="T59" fmla="*/ 458 h 553"/>
                <a:gd name="T60" fmla="*/ 60 w 248"/>
                <a:gd name="T61" fmla="*/ 474 h 553"/>
                <a:gd name="T62" fmla="*/ 60 w 248"/>
                <a:gd name="T63" fmla="*/ 485 h 553"/>
                <a:gd name="T64" fmla="*/ 56 w 248"/>
                <a:gd name="T65" fmla="*/ 497 h 553"/>
                <a:gd name="T66" fmla="*/ 69 w 248"/>
                <a:gd name="T67" fmla="*/ 528 h 553"/>
                <a:gd name="T68" fmla="*/ 106 w 248"/>
                <a:gd name="T69" fmla="*/ 545 h 553"/>
                <a:gd name="T70" fmla="*/ 127 w 248"/>
                <a:gd name="T71" fmla="*/ 543 h 553"/>
                <a:gd name="T72" fmla="*/ 123 w 248"/>
                <a:gd name="T73" fmla="*/ 524 h 553"/>
                <a:gd name="T74" fmla="*/ 135 w 248"/>
                <a:gd name="T75" fmla="*/ 514 h 553"/>
                <a:gd name="T76" fmla="*/ 138 w 248"/>
                <a:gd name="T77" fmla="*/ 487 h 553"/>
                <a:gd name="T78" fmla="*/ 133 w 248"/>
                <a:gd name="T79" fmla="*/ 458 h 553"/>
                <a:gd name="T80" fmla="*/ 112 w 248"/>
                <a:gd name="T81" fmla="*/ 434 h 553"/>
                <a:gd name="T82" fmla="*/ 133 w 248"/>
                <a:gd name="T83" fmla="*/ 424 h 553"/>
                <a:gd name="T84" fmla="*/ 136 w 248"/>
                <a:gd name="T85" fmla="*/ 401 h 553"/>
                <a:gd name="T86" fmla="*/ 121 w 248"/>
                <a:gd name="T87" fmla="*/ 361 h 553"/>
                <a:gd name="T88" fmla="*/ 119 w 248"/>
                <a:gd name="T89" fmla="*/ 349 h 553"/>
                <a:gd name="T90" fmla="*/ 136 w 248"/>
                <a:gd name="T91" fmla="*/ 353 h 553"/>
                <a:gd name="T92" fmla="*/ 159 w 248"/>
                <a:gd name="T93" fmla="*/ 353 h 553"/>
                <a:gd name="T94" fmla="*/ 159 w 248"/>
                <a:gd name="T95" fmla="*/ 338 h 553"/>
                <a:gd name="T96" fmla="*/ 156 w 248"/>
                <a:gd name="T97" fmla="*/ 328 h 553"/>
                <a:gd name="T98" fmla="*/ 152 w 248"/>
                <a:gd name="T99" fmla="*/ 320 h 553"/>
                <a:gd name="T100" fmla="*/ 173 w 248"/>
                <a:gd name="T101" fmla="*/ 311 h 553"/>
                <a:gd name="T102" fmla="*/ 229 w 248"/>
                <a:gd name="T103" fmla="*/ 288 h 553"/>
                <a:gd name="T104" fmla="*/ 225 w 248"/>
                <a:gd name="T105" fmla="*/ 265 h 553"/>
                <a:gd name="T106" fmla="*/ 219 w 248"/>
                <a:gd name="T107" fmla="*/ 257 h 553"/>
                <a:gd name="T108" fmla="*/ 209 w 248"/>
                <a:gd name="T109" fmla="*/ 243 h 553"/>
                <a:gd name="T110" fmla="*/ 196 w 248"/>
                <a:gd name="T111" fmla="*/ 182 h 553"/>
                <a:gd name="T112" fmla="*/ 204 w 248"/>
                <a:gd name="T113" fmla="*/ 153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48" h="553">
                  <a:moveTo>
                    <a:pt x="204" y="151"/>
                  </a:moveTo>
                  <a:lnTo>
                    <a:pt x="206" y="146"/>
                  </a:lnTo>
                  <a:lnTo>
                    <a:pt x="209" y="138"/>
                  </a:lnTo>
                  <a:lnTo>
                    <a:pt x="213" y="130"/>
                  </a:lnTo>
                  <a:lnTo>
                    <a:pt x="221" y="123"/>
                  </a:lnTo>
                  <a:lnTo>
                    <a:pt x="229" y="117"/>
                  </a:lnTo>
                  <a:lnTo>
                    <a:pt x="236" y="111"/>
                  </a:lnTo>
                  <a:lnTo>
                    <a:pt x="242" y="105"/>
                  </a:lnTo>
                  <a:lnTo>
                    <a:pt x="248" y="103"/>
                  </a:lnTo>
                  <a:lnTo>
                    <a:pt x="248" y="103"/>
                  </a:lnTo>
                  <a:lnTo>
                    <a:pt x="248" y="99"/>
                  </a:lnTo>
                  <a:lnTo>
                    <a:pt x="248" y="98"/>
                  </a:lnTo>
                  <a:lnTo>
                    <a:pt x="248" y="94"/>
                  </a:lnTo>
                  <a:lnTo>
                    <a:pt x="248" y="92"/>
                  </a:lnTo>
                  <a:lnTo>
                    <a:pt x="248" y="88"/>
                  </a:lnTo>
                  <a:lnTo>
                    <a:pt x="248" y="86"/>
                  </a:lnTo>
                  <a:lnTo>
                    <a:pt x="248" y="82"/>
                  </a:lnTo>
                  <a:lnTo>
                    <a:pt x="248" y="80"/>
                  </a:lnTo>
                  <a:lnTo>
                    <a:pt x="248" y="78"/>
                  </a:lnTo>
                  <a:lnTo>
                    <a:pt x="248" y="76"/>
                  </a:lnTo>
                  <a:lnTo>
                    <a:pt x="248" y="75"/>
                  </a:lnTo>
                  <a:lnTo>
                    <a:pt x="248" y="73"/>
                  </a:lnTo>
                  <a:lnTo>
                    <a:pt x="248" y="71"/>
                  </a:lnTo>
                  <a:lnTo>
                    <a:pt x="248" y="69"/>
                  </a:lnTo>
                  <a:lnTo>
                    <a:pt x="248" y="67"/>
                  </a:lnTo>
                  <a:lnTo>
                    <a:pt x="246" y="67"/>
                  </a:lnTo>
                  <a:lnTo>
                    <a:pt x="244" y="67"/>
                  </a:lnTo>
                  <a:lnTo>
                    <a:pt x="242" y="65"/>
                  </a:lnTo>
                  <a:lnTo>
                    <a:pt x="240" y="65"/>
                  </a:lnTo>
                  <a:lnTo>
                    <a:pt x="238" y="63"/>
                  </a:lnTo>
                  <a:lnTo>
                    <a:pt x="236" y="61"/>
                  </a:lnTo>
                  <a:lnTo>
                    <a:pt x="236" y="59"/>
                  </a:lnTo>
                  <a:lnTo>
                    <a:pt x="234" y="57"/>
                  </a:lnTo>
                  <a:lnTo>
                    <a:pt x="236" y="69"/>
                  </a:lnTo>
                  <a:lnTo>
                    <a:pt x="238" y="75"/>
                  </a:lnTo>
                  <a:lnTo>
                    <a:pt x="238" y="80"/>
                  </a:lnTo>
                  <a:lnTo>
                    <a:pt x="234" y="86"/>
                  </a:lnTo>
                  <a:lnTo>
                    <a:pt x="230" y="90"/>
                  </a:lnTo>
                  <a:lnTo>
                    <a:pt x="225" y="96"/>
                  </a:lnTo>
                  <a:lnTo>
                    <a:pt x="219" y="99"/>
                  </a:lnTo>
                  <a:lnTo>
                    <a:pt x="213" y="101"/>
                  </a:lnTo>
                  <a:lnTo>
                    <a:pt x="209" y="101"/>
                  </a:lnTo>
                  <a:lnTo>
                    <a:pt x="204" y="101"/>
                  </a:lnTo>
                  <a:lnTo>
                    <a:pt x="198" y="101"/>
                  </a:lnTo>
                  <a:lnTo>
                    <a:pt x="192" y="101"/>
                  </a:lnTo>
                  <a:lnTo>
                    <a:pt x="188" y="101"/>
                  </a:lnTo>
                  <a:lnTo>
                    <a:pt x="183" y="99"/>
                  </a:lnTo>
                  <a:lnTo>
                    <a:pt x="179" y="96"/>
                  </a:lnTo>
                  <a:lnTo>
                    <a:pt x="177" y="94"/>
                  </a:lnTo>
                  <a:lnTo>
                    <a:pt x="177" y="88"/>
                  </a:lnTo>
                  <a:lnTo>
                    <a:pt x="177" y="84"/>
                  </a:lnTo>
                  <a:lnTo>
                    <a:pt x="177" y="80"/>
                  </a:lnTo>
                  <a:lnTo>
                    <a:pt x="179" y="76"/>
                  </a:lnTo>
                  <a:lnTo>
                    <a:pt x="181" y="73"/>
                  </a:lnTo>
                  <a:lnTo>
                    <a:pt x="184" y="71"/>
                  </a:lnTo>
                  <a:lnTo>
                    <a:pt x="186" y="67"/>
                  </a:lnTo>
                  <a:lnTo>
                    <a:pt x="188" y="61"/>
                  </a:lnTo>
                  <a:lnTo>
                    <a:pt x="190" y="57"/>
                  </a:lnTo>
                  <a:lnTo>
                    <a:pt x="181" y="53"/>
                  </a:lnTo>
                  <a:lnTo>
                    <a:pt x="171" y="50"/>
                  </a:lnTo>
                  <a:lnTo>
                    <a:pt x="161" y="48"/>
                  </a:lnTo>
                  <a:lnTo>
                    <a:pt x="154" y="46"/>
                  </a:lnTo>
                  <a:lnTo>
                    <a:pt x="144" y="42"/>
                  </a:lnTo>
                  <a:lnTo>
                    <a:pt x="136" y="38"/>
                  </a:lnTo>
                  <a:lnTo>
                    <a:pt x="127" y="34"/>
                  </a:lnTo>
                  <a:lnTo>
                    <a:pt x="119" y="27"/>
                  </a:lnTo>
                  <a:lnTo>
                    <a:pt x="117" y="23"/>
                  </a:lnTo>
                  <a:lnTo>
                    <a:pt x="113" y="19"/>
                  </a:lnTo>
                  <a:lnTo>
                    <a:pt x="113" y="17"/>
                  </a:lnTo>
                  <a:lnTo>
                    <a:pt x="112" y="13"/>
                  </a:lnTo>
                  <a:lnTo>
                    <a:pt x="110" y="9"/>
                  </a:lnTo>
                  <a:lnTo>
                    <a:pt x="108" y="7"/>
                  </a:lnTo>
                  <a:lnTo>
                    <a:pt x="104" y="4"/>
                  </a:lnTo>
                  <a:lnTo>
                    <a:pt x="102" y="0"/>
                  </a:lnTo>
                  <a:lnTo>
                    <a:pt x="96" y="2"/>
                  </a:lnTo>
                  <a:lnTo>
                    <a:pt x="92" y="2"/>
                  </a:lnTo>
                  <a:lnTo>
                    <a:pt x="90" y="4"/>
                  </a:lnTo>
                  <a:lnTo>
                    <a:pt x="87" y="4"/>
                  </a:lnTo>
                  <a:lnTo>
                    <a:pt x="83" y="5"/>
                  </a:lnTo>
                  <a:lnTo>
                    <a:pt x="79" y="7"/>
                  </a:lnTo>
                  <a:lnTo>
                    <a:pt x="77" y="11"/>
                  </a:lnTo>
                  <a:lnTo>
                    <a:pt x="73" y="15"/>
                  </a:lnTo>
                  <a:lnTo>
                    <a:pt x="71" y="15"/>
                  </a:lnTo>
                  <a:lnTo>
                    <a:pt x="69" y="11"/>
                  </a:lnTo>
                  <a:lnTo>
                    <a:pt x="67" y="9"/>
                  </a:lnTo>
                  <a:lnTo>
                    <a:pt x="65" y="7"/>
                  </a:lnTo>
                  <a:lnTo>
                    <a:pt x="64" y="5"/>
                  </a:lnTo>
                  <a:lnTo>
                    <a:pt x="60" y="4"/>
                  </a:lnTo>
                  <a:lnTo>
                    <a:pt x="58" y="4"/>
                  </a:lnTo>
                  <a:lnTo>
                    <a:pt x="52" y="2"/>
                  </a:lnTo>
                  <a:lnTo>
                    <a:pt x="48" y="4"/>
                  </a:lnTo>
                  <a:lnTo>
                    <a:pt x="42" y="4"/>
                  </a:lnTo>
                  <a:lnTo>
                    <a:pt x="41" y="7"/>
                  </a:lnTo>
                  <a:lnTo>
                    <a:pt x="37" y="9"/>
                  </a:lnTo>
                  <a:lnTo>
                    <a:pt x="33" y="11"/>
                  </a:lnTo>
                  <a:lnTo>
                    <a:pt x="31" y="13"/>
                  </a:lnTo>
                  <a:lnTo>
                    <a:pt x="27" y="15"/>
                  </a:lnTo>
                  <a:lnTo>
                    <a:pt x="25" y="15"/>
                  </a:lnTo>
                  <a:lnTo>
                    <a:pt x="23" y="25"/>
                  </a:lnTo>
                  <a:lnTo>
                    <a:pt x="21" y="30"/>
                  </a:lnTo>
                  <a:lnTo>
                    <a:pt x="19" y="34"/>
                  </a:lnTo>
                  <a:lnTo>
                    <a:pt x="16" y="40"/>
                  </a:lnTo>
                  <a:lnTo>
                    <a:pt x="14" y="44"/>
                  </a:lnTo>
                  <a:lnTo>
                    <a:pt x="10" y="46"/>
                  </a:lnTo>
                  <a:lnTo>
                    <a:pt x="8" y="50"/>
                  </a:lnTo>
                  <a:lnTo>
                    <a:pt x="8" y="55"/>
                  </a:lnTo>
                  <a:lnTo>
                    <a:pt x="8" y="59"/>
                  </a:lnTo>
                  <a:lnTo>
                    <a:pt x="8" y="63"/>
                  </a:lnTo>
                  <a:lnTo>
                    <a:pt x="10" y="67"/>
                  </a:lnTo>
                  <a:lnTo>
                    <a:pt x="12" y="71"/>
                  </a:lnTo>
                  <a:lnTo>
                    <a:pt x="14" y="73"/>
                  </a:lnTo>
                  <a:lnTo>
                    <a:pt x="16" y="76"/>
                  </a:lnTo>
                  <a:lnTo>
                    <a:pt x="17" y="80"/>
                  </a:lnTo>
                  <a:lnTo>
                    <a:pt x="17" y="84"/>
                  </a:lnTo>
                  <a:lnTo>
                    <a:pt x="16" y="92"/>
                  </a:lnTo>
                  <a:lnTo>
                    <a:pt x="14" y="98"/>
                  </a:lnTo>
                  <a:lnTo>
                    <a:pt x="12" y="103"/>
                  </a:lnTo>
                  <a:lnTo>
                    <a:pt x="8" y="109"/>
                  </a:lnTo>
                  <a:lnTo>
                    <a:pt x="4" y="113"/>
                  </a:lnTo>
                  <a:lnTo>
                    <a:pt x="2" y="119"/>
                  </a:lnTo>
                  <a:lnTo>
                    <a:pt x="0" y="124"/>
                  </a:lnTo>
                  <a:lnTo>
                    <a:pt x="0" y="132"/>
                  </a:lnTo>
                  <a:lnTo>
                    <a:pt x="0" y="138"/>
                  </a:lnTo>
                  <a:lnTo>
                    <a:pt x="0" y="144"/>
                  </a:lnTo>
                  <a:lnTo>
                    <a:pt x="0" y="147"/>
                  </a:lnTo>
                  <a:lnTo>
                    <a:pt x="0" y="153"/>
                  </a:lnTo>
                  <a:lnTo>
                    <a:pt x="0" y="157"/>
                  </a:lnTo>
                  <a:lnTo>
                    <a:pt x="0" y="161"/>
                  </a:lnTo>
                  <a:lnTo>
                    <a:pt x="0" y="167"/>
                  </a:lnTo>
                  <a:lnTo>
                    <a:pt x="0" y="171"/>
                  </a:lnTo>
                  <a:lnTo>
                    <a:pt x="0" y="178"/>
                  </a:lnTo>
                  <a:lnTo>
                    <a:pt x="2" y="186"/>
                  </a:lnTo>
                  <a:lnTo>
                    <a:pt x="6" y="192"/>
                  </a:lnTo>
                  <a:lnTo>
                    <a:pt x="12" y="197"/>
                  </a:lnTo>
                  <a:lnTo>
                    <a:pt x="16" y="201"/>
                  </a:lnTo>
                  <a:lnTo>
                    <a:pt x="19" y="207"/>
                  </a:lnTo>
                  <a:lnTo>
                    <a:pt x="21" y="213"/>
                  </a:lnTo>
                  <a:lnTo>
                    <a:pt x="23" y="219"/>
                  </a:lnTo>
                  <a:lnTo>
                    <a:pt x="23" y="220"/>
                  </a:lnTo>
                  <a:lnTo>
                    <a:pt x="21" y="222"/>
                  </a:lnTo>
                  <a:lnTo>
                    <a:pt x="21" y="224"/>
                  </a:lnTo>
                  <a:lnTo>
                    <a:pt x="21" y="226"/>
                  </a:lnTo>
                  <a:lnTo>
                    <a:pt x="19" y="226"/>
                  </a:lnTo>
                  <a:lnTo>
                    <a:pt x="19" y="228"/>
                  </a:lnTo>
                  <a:lnTo>
                    <a:pt x="17" y="228"/>
                  </a:lnTo>
                  <a:lnTo>
                    <a:pt x="17" y="230"/>
                  </a:lnTo>
                  <a:lnTo>
                    <a:pt x="17" y="230"/>
                  </a:lnTo>
                  <a:lnTo>
                    <a:pt x="17" y="230"/>
                  </a:lnTo>
                  <a:lnTo>
                    <a:pt x="19" y="230"/>
                  </a:lnTo>
                  <a:lnTo>
                    <a:pt x="19" y="230"/>
                  </a:lnTo>
                  <a:lnTo>
                    <a:pt x="21" y="230"/>
                  </a:lnTo>
                  <a:lnTo>
                    <a:pt x="21" y="230"/>
                  </a:lnTo>
                  <a:lnTo>
                    <a:pt x="21" y="230"/>
                  </a:lnTo>
                  <a:lnTo>
                    <a:pt x="23" y="230"/>
                  </a:lnTo>
                  <a:lnTo>
                    <a:pt x="23" y="232"/>
                  </a:lnTo>
                  <a:lnTo>
                    <a:pt x="21" y="234"/>
                  </a:lnTo>
                  <a:lnTo>
                    <a:pt x="21" y="238"/>
                  </a:lnTo>
                  <a:lnTo>
                    <a:pt x="19" y="240"/>
                  </a:lnTo>
                  <a:lnTo>
                    <a:pt x="19" y="242"/>
                  </a:lnTo>
                  <a:lnTo>
                    <a:pt x="17" y="243"/>
                  </a:lnTo>
                  <a:lnTo>
                    <a:pt x="17" y="245"/>
                  </a:lnTo>
                  <a:lnTo>
                    <a:pt x="17" y="245"/>
                  </a:lnTo>
                  <a:lnTo>
                    <a:pt x="17" y="247"/>
                  </a:lnTo>
                  <a:lnTo>
                    <a:pt x="17" y="249"/>
                  </a:lnTo>
                  <a:lnTo>
                    <a:pt x="19" y="251"/>
                  </a:lnTo>
                  <a:lnTo>
                    <a:pt x="19" y="253"/>
                  </a:lnTo>
                  <a:lnTo>
                    <a:pt x="21" y="253"/>
                  </a:lnTo>
                  <a:lnTo>
                    <a:pt x="21" y="255"/>
                  </a:lnTo>
                  <a:lnTo>
                    <a:pt x="23" y="257"/>
                  </a:lnTo>
                  <a:lnTo>
                    <a:pt x="23" y="259"/>
                  </a:lnTo>
                  <a:lnTo>
                    <a:pt x="23" y="261"/>
                  </a:lnTo>
                  <a:lnTo>
                    <a:pt x="21" y="263"/>
                  </a:lnTo>
                  <a:lnTo>
                    <a:pt x="19" y="265"/>
                  </a:lnTo>
                  <a:lnTo>
                    <a:pt x="19" y="267"/>
                  </a:lnTo>
                  <a:lnTo>
                    <a:pt x="17" y="268"/>
                  </a:lnTo>
                  <a:lnTo>
                    <a:pt x="16" y="270"/>
                  </a:lnTo>
                  <a:lnTo>
                    <a:pt x="16" y="272"/>
                  </a:lnTo>
                  <a:lnTo>
                    <a:pt x="16" y="274"/>
                  </a:lnTo>
                  <a:lnTo>
                    <a:pt x="16" y="280"/>
                  </a:lnTo>
                  <a:lnTo>
                    <a:pt x="16" y="284"/>
                  </a:lnTo>
                  <a:lnTo>
                    <a:pt x="17" y="288"/>
                  </a:lnTo>
                  <a:lnTo>
                    <a:pt x="19" y="291"/>
                  </a:lnTo>
                  <a:lnTo>
                    <a:pt x="21" y="295"/>
                  </a:lnTo>
                  <a:lnTo>
                    <a:pt x="23" y="299"/>
                  </a:lnTo>
                  <a:lnTo>
                    <a:pt x="25" y="303"/>
                  </a:lnTo>
                  <a:lnTo>
                    <a:pt x="25" y="307"/>
                  </a:lnTo>
                  <a:lnTo>
                    <a:pt x="25" y="311"/>
                  </a:lnTo>
                  <a:lnTo>
                    <a:pt x="23" y="315"/>
                  </a:lnTo>
                  <a:lnTo>
                    <a:pt x="23" y="318"/>
                  </a:lnTo>
                  <a:lnTo>
                    <a:pt x="23" y="320"/>
                  </a:lnTo>
                  <a:lnTo>
                    <a:pt x="21" y="324"/>
                  </a:lnTo>
                  <a:lnTo>
                    <a:pt x="21" y="328"/>
                  </a:lnTo>
                  <a:lnTo>
                    <a:pt x="21" y="332"/>
                  </a:lnTo>
                  <a:lnTo>
                    <a:pt x="21" y="336"/>
                  </a:lnTo>
                  <a:lnTo>
                    <a:pt x="23" y="351"/>
                  </a:lnTo>
                  <a:lnTo>
                    <a:pt x="25" y="364"/>
                  </a:lnTo>
                  <a:lnTo>
                    <a:pt x="31" y="376"/>
                  </a:lnTo>
                  <a:lnTo>
                    <a:pt x="37" y="386"/>
                  </a:lnTo>
                  <a:lnTo>
                    <a:pt x="44" y="395"/>
                  </a:lnTo>
                  <a:lnTo>
                    <a:pt x="48" y="405"/>
                  </a:lnTo>
                  <a:lnTo>
                    <a:pt x="52" y="416"/>
                  </a:lnTo>
                  <a:lnTo>
                    <a:pt x="54" y="430"/>
                  </a:lnTo>
                  <a:lnTo>
                    <a:pt x="54" y="434"/>
                  </a:lnTo>
                  <a:lnTo>
                    <a:pt x="56" y="437"/>
                  </a:lnTo>
                  <a:lnTo>
                    <a:pt x="58" y="441"/>
                  </a:lnTo>
                  <a:lnTo>
                    <a:pt x="60" y="445"/>
                  </a:lnTo>
                  <a:lnTo>
                    <a:pt x="62" y="449"/>
                  </a:lnTo>
                  <a:lnTo>
                    <a:pt x="62" y="451"/>
                  </a:lnTo>
                  <a:lnTo>
                    <a:pt x="64" y="455"/>
                  </a:lnTo>
                  <a:lnTo>
                    <a:pt x="64" y="458"/>
                  </a:lnTo>
                  <a:lnTo>
                    <a:pt x="64" y="462"/>
                  </a:lnTo>
                  <a:lnTo>
                    <a:pt x="64" y="464"/>
                  </a:lnTo>
                  <a:lnTo>
                    <a:pt x="64" y="466"/>
                  </a:lnTo>
                  <a:lnTo>
                    <a:pt x="62" y="468"/>
                  </a:lnTo>
                  <a:lnTo>
                    <a:pt x="62" y="470"/>
                  </a:lnTo>
                  <a:lnTo>
                    <a:pt x="62" y="472"/>
                  </a:lnTo>
                  <a:lnTo>
                    <a:pt x="60" y="474"/>
                  </a:lnTo>
                  <a:lnTo>
                    <a:pt x="60" y="476"/>
                  </a:lnTo>
                  <a:lnTo>
                    <a:pt x="60" y="478"/>
                  </a:lnTo>
                  <a:lnTo>
                    <a:pt x="60" y="480"/>
                  </a:lnTo>
                  <a:lnTo>
                    <a:pt x="60" y="482"/>
                  </a:lnTo>
                  <a:lnTo>
                    <a:pt x="60" y="483"/>
                  </a:lnTo>
                  <a:lnTo>
                    <a:pt x="60" y="483"/>
                  </a:lnTo>
                  <a:lnTo>
                    <a:pt x="60" y="485"/>
                  </a:lnTo>
                  <a:lnTo>
                    <a:pt x="60" y="485"/>
                  </a:lnTo>
                  <a:lnTo>
                    <a:pt x="60" y="487"/>
                  </a:lnTo>
                  <a:lnTo>
                    <a:pt x="60" y="489"/>
                  </a:lnTo>
                  <a:lnTo>
                    <a:pt x="60" y="491"/>
                  </a:lnTo>
                  <a:lnTo>
                    <a:pt x="58" y="493"/>
                  </a:lnTo>
                  <a:lnTo>
                    <a:pt x="58" y="495"/>
                  </a:lnTo>
                  <a:lnTo>
                    <a:pt x="56" y="497"/>
                  </a:lnTo>
                  <a:lnTo>
                    <a:pt x="56" y="499"/>
                  </a:lnTo>
                  <a:lnTo>
                    <a:pt x="54" y="503"/>
                  </a:lnTo>
                  <a:lnTo>
                    <a:pt x="54" y="505"/>
                  </a:lnTo>
                  <a:lnTo>
                    <a:pt x="56" y="510"/>
                  </a:lnTo>
                  <a:lnTo>
                    <a:pt x="58" y="516"/>
                  </a:lnTo>
                  <a:lnTo>
                    <a:pt x="64" y="522"/>
                  </a:lnTo>
                  <a:lnTo>
                    <a:pt x="69" y="528"/>
                  </a:lnTo>
                  <a:lnTo>
                    <a:pt x="75" y="531"/>
                  </a:lnTo>
                  <a:lnTo>
                    <a:pt x="81" y="537"/>
                  </a:lnTo>
                  <a:lnTo>
                    <a:pt x="88" y="539"/>
                  </a:lnTo>
                  <a:lnTo>
                    <a:pt x="94" y="539"/>
                  </a:lnTo>
                  <a:lnTo>
                    <a:pt x="98" y="541"/>
                  </a:lnTo>
                  <a:lnTo>
                    <a:pt x="102" y="543"/>
                  </a:lnTo>
                  <a:lnTo>
                    <a:pt x="106" y="545"/>
                  </a:lnTo>
                  <a:lnTo>
                    <a:pt x="110" y="547"/>
                  </a:lnTo>
                  <a:lnTo>
                    <a:pt x="113" y="549"/>
                  </a:lnTo>
                  <a:lnTo>
                    <a:pt x="117" y="551"/>
                  </a:lnTo>
                  <a:lnTo>
                    <a:pt x="121" y="551"/>
                  </a:lnTo>
                  <a:lnTo>
                    <a:pt x="127" y="553"/>
                  </a:lnTo>
                  <a:lnTo>
                    <a:pt x="127" y="547"/>
                  </a:lnTo>
                  <a:lnTo>
                    <a:pt x="127" y="543"/>
                  </a:lnTo>
                  <a:lnTo>
                    <a:pt x="125" y="539"/>
                  </a:lnTo>
                  <a:lnTo>
                    <a:pt x="125" y="535"/>
                  </a:lnTo>
                  <a:lnTo>
                    <a:pt x="125" y="531"/>
                  </a:lnTo>
                  <a:lnTo>
                    <a:pt x="123" y="528"/>
                  </a:lnTo>
                  <a:lnTo>
                    <a:pt x="123" y="528"/>
                  </a:lnTo>
                  <a:lnTo>
                    <a:pt x="123" y="526"/>
                  </a:lnTo>
                  <a:lnTo>
                    <a:pt x="123" y="524"/>
                  </a:lnTo>
                  <a:lnTo>
                    <a:pt x="125" y="522"/>
                  </a:lnTo>
                  <a:lnTo>
                    <a:pt x="125" y="520"/>
                  </a:lnTo>
                  <a:lnTo>
                    <a:pt x="127" y="518"/>
                  </a:lnTo>
                  <a:lnTo>
                    <a:pt x="129" y="518"/>
                  </a:lnTo>
                  <a:lnTo>
                    <a:pt x="131" y="516"/>
                  </a:lnTo>
                  <a:lnTo>
                    <a:pt x="133" y="514"/>
                  </a:lnTo>
                  <a:lnTo>
                    <a:pt x="135" y="514"/>
                  </a:lnTo>
                  <a:lnTo>
                    <a:pt x="131" y="497"/>
                  </a:lnTo>
                  <a:lnTo>
                    <a:pt x="129" y="497"/>
                  </a:lnTo>
                  <a:lnTo>
                    <a:pt x="129" y="491"/>
                  </a:lnTo>
                  <a:lnTo>
                    <a:pt x="133" y="489"/>
                  </a:lnTo>
                  <a:lnTo>
                    <a:pt x="135" y="489"/>
                  </a:lnTo>
                  <a:lnTo>
                    <a:pt x="136" y="489"/>
                  </a:lnTo>
                  <a:lnTo>
                    <a:pt x="138" y="487"/>
                  </a:lnTo>
                  <a:lnTo>
                    <a:pt x="140" y="487"/>
                  </a:lnTo>
                  <a:lnTo>
                    <a:pt x="142" y="485"/>
                  </a:lnTo>
                  <a:lnTo>
                    <a:pt x="142" y="483"/>
                  </a:lnTo>
                  <a:lnTo>
                    <a:pt x="144" y="483"/>
                  </a:lnTo>
                  <a:lnTo>
                    <a:pt x="144" y="458"/>
                  </a:lnTo>
                  <a:lnTo>
                    <a:pt x="138" y="458"/>
                  </a:lnTo>
                  <a:lnTo>
                    <a:pt x="133" y="458"/>
                  </a:lnTo>
                  <a:lnTo>
                    <a:pt x="127" y="457"/>
                  </a:lnTo>
                  <a:lnTo>
                    <a:pt x="121" y="455"/>
                  </a:lnTo>
                  <a:lnTo>
                    <a:pt x="117" y="451"/>
                  </a:lnTo>
                  <a:lnTo>
                    <a:pt x="113" y="447"/>
                  </a:lnTo>
                  <a:lnTo>
                    <a:pt x="112" y="443"/>
                  </a:lnTo>
                  <a:lnTo>
                    <a:pt x="112" y="437"/>
                  </a:lnTo>
                  <a:lnTo>
                    <a:pt x="112" y="434"/>
                  </a:lnTo>
                  <a:lnTo>
                    <a:pt x="113" y="432"/>
                  </a:lnTo>
                  <a:lnTo>
                    <a:pt x="117" y="430"/>
                  </a:lnTo>
                  <a:lnTo>
                    <a:pt x="119" y="428"/>
                  </a:lnTo>
                  <a:lnTo>
                    <a:pt x="123" y="426"/>
                  </a:lnTo>
                  <a:lnTo>
                    <a:pt x="127" y="424"/>
                  </a:lnTo>
                  <a:lnTo>
                    <a:pt x="131" y="424"/>
                  </a:lnTo>
                  <a:lnTo>
                    <a:pt x="133" y="424"/>
                  </a:lnTo>
                  <a:lnTo>
                    <a:pt x="133" y="422"/>
                  </a:lnTo>
                  <a:lnTo>
                    <a:pt x="133" y="418"/>
                  </a:lnTo>
                  <a:lnTo>
                    <a:pt x="135" y="414"/>
                  </a:lnTo>
                  <a:lnTo>
                    <a:pt x="135" y="411"/>
                  </a:lnTo>
                  <a:lnTo>
                    <a:pt x="135" y="409"/>
                  </a:lnTo>
                  <a:lnTo>
                    <a:pt x="136" y="405"/>
                  </a:lnTo>
                  <a:lnTo>
                    <a:pt x="136" y="401"/>
                  </a:lnTo>
                  <a:lnTo>
                    <a:pt x="136" y="399"/>
                  </a:lnTo>
                  <a:lnTo>
                    <a:pt x="136" y="391"/>
                  </a:lnTo>
                  <a:lnTo>
                    <a:pt x="135" y="386"/>
                  </a:lnTo>
                  <a:lnTo>
                    <a:pt x="131" y="378"/>
                  </a:lnTo>
                  <a:lnTo>
                    <a:pt x="129" y="372"/>
                  </a:lnTo>
                  <a:lnTo>
                    <a:pt x="125" y="366"/>
                  </a:lnTo>
                  <a:lnTo>
                    <a:pt x="121" y="361"/>
                  </a:lnTo>
                  <a:lnTo>
                    <a:pt x="119" y="355"/>
                  </a:lnTo>
                  <a:lnTo>
                    <a:pt x="119" y="351"/>
                  </a:lnTo>
                  <a:lnTo>
                    <a:pt x="119" y="351"/>
                  </a:lnTo>
                  <a:lnTo>
                    <a:pt x="119" y="351"/>
                  </a:lnTo>
                  <a:lnTo>
                    <a:pt x="119" y="351"/>
                  </a:lnTo>
                  <a:lnTo>
                    <a:pt x="119" y="349"/>
                  </a:lnTo>
                  <a:lnTo>
                    <a:pt x="119" y="349"/>
                  </a:lnTo>
                  <a:lnTo>
                    <a:pt x="119" y="349"/>
                  </a:lnTo>
                  <a:lnTo>
                    <a:pt x="119" y="347"/>
                  </a:lnTo>
                  <a:lnTo>
                    <a:pt x="119" y="347"/>
                  </a:lnTo>
                  <a:lnTo>
                    <a:pt x="123" y="347"/>
                  </a:lnTo>
                  <a:lnTo>
                    <a:pt x="129" y="349"/>
                  </a:lnTo>
                  <a:lnTo>
                    <a:pt x="133" y="351"/>
                  </a:lnTo>
                  <a:lnTo>
                    <a:pt x="136" y="353"/>
                  </a:lnTo>
                  <a:lnTo>
                    <a:pt x="142" y="355"/>
                  </a:lnTo>
                  <a:lnTo>
                    <a:pt x="146" y="357"/>
                  </a:lnTo>
                  <a:lnTo>
                    <a:pt x="150" y="357"/>
                  </a:lnTo>
                  <a:lnTo>
                    <a:pt x="154" y="357"/>
                  </a:lnTo>
                  <a:lnTo>
                    <a:pt x="156" y="357"/>
                  </a:lnTo>
                  <a:lnTo>
                    <a:pt x="158" y="355"/>
                  </a:lnTo>
                  <a:lnTo>
                    <a:pt x="159" y="353"/>
                  </a:lnTo>
                  <a:lnTo>
                    <a:pt x="159" y="351"/>
                  </a:lnTo>
                  <a:lnTo>
                    <a:pt x="159" y="347"/>
                  </a:lnTo>
                  <a:lnTo>
                    <a:pt x="159" y="345"/>
                  </a:lnTo>
                  <a:lnTo>
                    <a:pt x="159" y="341"/>
                  </a:lnTo>
                  <a:lnTo>
                    <a:pt x="159" y="339"/>
                  </a:lnTo>
                  <a:lnTo>
                    <a:pt x="159" y="339"/>
                  </a:lnTo>
                  <a:lnTo>
                    <a:pt x="159" y="338"/>
                  </a:lnTo>
                  <a:lnTo>
                    <a:pt x="159" y="338"/>
                  </a:lnTo>
                  <a:lnTo>
                    <a:pt x="158" y="336"/>
                  </a:lnTo>
                  <a:lnTo>
                    <a:pt x="158" y="334"/>
                  </a:lnTo>
                  <a:lnTo>
                    <a:pt x="158" y="332"/>
                  </a:lnTo>
                  <a:lnTo>
                    <a:pt x="156" y="330"/>
                  </a:lnTo>
                  <a:lnTo>
                    <a:pt x="156" y="328"/>
                  </a:lnTo>
                  <a:lnTo>
                    <a:pt x="156" y="328"/>
                  </a:lnTo>
                  <a:lnTo>
                    <a:pt x="156" y="326"/>
                  </a:lnTo>
                  <a:lnTo>
                    <a:pt x="156" y="326"/>
                  </a:lnTo>
                  <a:lnTo>
                    <a:pt x="154" y="324"/>
                  </a:lnTo>
                  <a:lnTo>
                    <a:pt x="154" y="324"/>
                  </a:lnTo>
                  <a:lnTo>
                    <a:pt x="154" y="322"/>
                  </a:lnTo>
                  <a:lnTo>
                    <a:pt x="152" y="322"/>
                  </a:lnTo>
                  <a:lnTo>
                    <a:pt x="152" y="320"/>
                  </a:lnTo>
                  <a:lnTo>
                    <a:pt x="154" y="316"/>
                  </a:lnTo>
                  <a:lnTo>
                    <a:pt x="156" y="315"/>
                  </a:lnTo>
                  <a:lnTo>
                    <a:pt x="158" y="313"/>
                  </a:lnTo>
                  <a:lnTo>
                    <a:pt x="161" y="311"/>
                  </a:lnTo>
                  <a:lnTo>
                    <a:pt x="165" y="311"/>
                  </a:lnTo>
                  <a:lnTo>
                    <a:pt x="169" y="311"/>
                  </a:lnTo>
                  <a:lnTo>
                    <a:pt x="173" y="311"/>
                  </a:lnTo>
                  <a:lnTo>
                    <a:pt x="177" y="311"/>
                  </a:lnTo>
                  <a:lnTo>
                    <a:pt x="190" y="311"/>
                  </a:lnTo>
                  <a:lnTo>
                    <a:pt x="202" y="309"/>
                  </a:lnTo>
                  <a:lnTo>
                    <a:pt x="211" y="307"/>
                  </a:lnTo>
                  <a:lnTo>
                    <a:pt x="219" y="301"/>
                  </a:lnTo>
                  <a:lnTo>
                    <a:pt x="225" y="295"/>
                  </a:lnTo>
                  <a:lnTo>
                    <a:pt x="229" y="288"/>
                  </a:lnTo>
                  <a:lnTo>
                    <a:pt x="230" y="280"/>
                  </a:lnTo>
                  <a:lnTo>
                    <a:pt x="230" y="270"/>
                  </a:lnTo>
                  <a:lnTo>
                    <a:pt x="230" y="268"/>
                  </a:lnTo>
                  <a:lnTo>
                    <a:pt x="230" y="268"/>
                  </a:lnTo>
                  <a:lnTo>
                    <a:pt x="229" y="267"/>
                  </a:lnTo>
                  <a:lnTo>
                    <a:pt x="227" y="267"/>
                  </a:lnTo>
                  <a:lnTo>
                    <a:pt x="225" y="265"/>
                  </a:lnTo>
                  <a:lnTo>
                    <a:pt x="223" y="265"/>
                  </a:lnTo>
                  <a:lnTo>
                    <a:pt x="223" y="265"/>
                  </a:lnTo>
                  <a:lnTo>
                    <a:pt x="221" y="263"/>
                  </a:lnTo>
                  <a:lnTo>
                    <a:pt x="221" y="261"/>
                  </a:lnTo>
                  <a:lnTo>
                    <a:pt x="221" y="261"/>
                  </a:lnTo>
                  <a:lnTo>
                    <a:pt x="219" y="259"/>
                  </a:lnTo>
                  <a:lnTo>
                    <a:pt x="219" y="257"/>
                  </a:lnTo>
                  <a:lnTo>
                    <a:pt x="219" y="255"/>
                  </a:lnTo>
                  <a:lnTo>
                    <a:pt x="221" y="253"/>
                  </a:lnTo>
                  <a:lnTo>
                    <a:pt x="221" y="251"/>
                  </a:lnTo>
                  <a:lnTo>
                    <a:pt x="221" y="249"/>
                  </a:lnTo>
                  <a:lnTo>
                    <a:pt x="217" y="247"/>
                  </a:lnTo>
                  <a:lnTo>
                    <a:pt x="213" y="245"/>
                  </a:lnTo>
                  <a:lnTo>
                    <a:pt x="209" y="243"/>
                  </a:lnTo>
                  <a:lnTo>
                    <a:pt x="206" y="242"/>
                  </a:lnTo>
                  <a:lnTo>
                    <a:pt x="200" y="238"/>
                  </a:lnTo>
                  <a:lnTo>
                    <a:pt x="198" y="234"/>
                  </a:lnTo>
                  <a:lnTo>
                    <a:pt x="196" y="230"/>
                  </a:lnTo>
                  <a:lnTo>
                    <a:pt x="196" y="226"/>
                  </a:lnTo>
                  <a:lnTo>
                    <a:pt x="196" y="186"/>
                  </a:lnTo>
                  <a:lnTo>
                    <a:pt x="196" y="182"/>
                  </a:lnTo>
                  <a:lnTo>
                    <a:pt x="196" y="178"/>
                  </a:lnTo>
                  <a:lnTo>
                    <a:pt x="196" y="174"/>
                  </a:lnTo>
                  <a:lnTo>
                    <a:pt x="196" y="169"/>
                  </a:lnTo>
                  <a:lnTo>
                    <a:pt x="196" y="165"/>
                  </a:lnTo>
                  <a:lnTo>
                    <a:pt x="198" y="161"/>
                  </a:lnTo>
                  <a:lnTo>
                    <a:pt x="200" y="157"/>
                  </a:lnTo>
                  <a:lnTo>
                    <a:pt x="204" y="153"/>
                  </a:lnTo>
                  <a:lnTo>
                    <a:pt x="204" y="151"/>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42" name="Freeform 399"/>
            <p:cNvSpPr>
              <a:spLocks/>
            </p:cNvSpPr>
            <p:nvPr/>
          </p:nvSpPr>
          <p:spPr bwMode="auto">
            <a:xfrm>
              <a:off x="1540" y="2903"/>
              <a:ext cx="169" cy="715"/>
            </a:xfrm>
            <a:custGeom>
              <a:avLst/>
              <a:gdLst>
                <a:gd name="T0" fmla="*/ 98 w 169"/>
                <a:gd name="T1" fmla="*/ 595 h 657"/>
                <a:gd name="T2" fmla="*/ 96 w 169"/>
                <a:gd name="T3" fmla="*/ 572 h 657"/>
                <a:gd name="T4" fmla="*/ 98 w 169"/>
                <a:gd name="T5" fmla="*/ 562 h 657"/>
                <a:gd name="T6" fmla="*/ 100 w 169"/>
                <a:gd name="T7" fmla="*/ 549 h 657"/>
                <a:gd name="T8" fmla="*/ 100 w 169"/>
                <a:gd name="T9" fmla="*/ 530 h 657"/>
                <a:gd name="T10" fmla="*/ 90 w 169"/>
                <a:gd name="T11" fmla="*/ 495 h 657"/>
                <a:gd name="T12" fmla="*/ 59 w 169"/>
                <a:gd name="T13" fmla="*/ 415 h 657"/>
                <a:gd name="T14" fmla="*/ 63 w 169"/>
                <a:gd name="T15" fmla="*/ 390 h 657"/>
                <a:gd name="T16" fmla="*/ 54 w 169"/>
                <a:gd name="T17" fmla="*/ 363 h 657"/>
                <a:gd name="T18" fmla="*/ 57 w 169"/>
                <a:gd name="T19" fmla="*/ 344 h 657"/>
                <a:gd name="T20" fmla="*/ 57 w 169"/>
                <a:gd name="T21" fmla="*/ 332 h 657"/>
                <a:gd name="T22" fmla="*/ 57 w 169"/>
                <a:gd name="T23" fmla="*/ 321 h 657"/>
                <a:gd name="T24" fmla="*/ 59 w 169"/>
                <a:gd name="T25" fmla="*/ 309 h 657"/>
                <a:gd name="T26" fmla="*/ 55 w 169"/>
                <a:gd name="T27" fmla="*/ 307 h 657"/>
                <a:gd name="T28" fmla="*/ 61 w 169"/>
                <a:gd name="T29" fmla="*/ 298 h 657"/>
                <a:gd name="T30" fmla="*/ 38 w 169"/>
                <a:gd name="T31" fmla="*/ 257 h 657"/>
                <a:gd name="T32" fmla="*/ 38 w 169"/>
                <a:gd name="T33" fmla="*/ 223 h 657"/>
                <a:gd name="T34" fmla="*/ 50 w 169"/>
                <a:gd name="T35" fmla="*/ 182 h 657"/>
                <a:gd name="T36" fmla="*/ 50 w 169"/>
                <a:gd name="T37" fmla="*/ 150 h 657"/>
                <a:gd name="T38" fmla="*/ 52 w 169"/>
                <a:gd name="T39" fmla="*/ 123 h 657"/>
                <a:gd name="T40" fmla="*/ 55 w 169"/>
                <a:gd name="T41" fmla="*/ 90 h 657"/>
                <a:gd name="T42" fmla="*/ 36 w 169"/>
                <a:gd name="T43" fmla="*/ 40 h 657"/>
                <a:gd name="T44" fmla="*/ 17 w 169"/>
                <a:gd name="T45" fmla="*/ 0 h 657"/>
                <a:gd name="T46" fmla="*/ 11 w 169"/>
                <a:gd name="T47" fmla="*/ 11 h 657"/>
                <a:gd name="T48" fmla="*/ 9 w 169"/>
                <a:gd name="T49" fmla="*/ 59 h 657"/>
                <a:gd name="T50" fmla="*/ 11 w 169"/>
                <a:gd name="T51" fmla="*/ 96 h 657"/>
                <a:gd name="T52" fmla="*/ 9 w 169"/>
                <a:gd name="T53" fmla="*/ 127 h 657"/>
                <a:gd name="T54" fmla="*/ 15 w 169"/>
                <a:gd name="T55" fmla="*/ 167 h 657"/>
                <a:gd name="T56" fmla="*/ 13 w 169"/>
                <a:gd name="T57" fmla="*/ 186 h 657"/>
                <a:gd name="T58" fmla="*/ 13 w 169"/>
                <a:gd name="T59" fmla="*/ 200 h 657"/>
                <a:gd name="T60" fmla="*/ 9 w 169"/>
                <a:gd name="T61" fmla="*/ 209 h 657"/>
                <a:gd name="T62" fmla="*/ 15 w 169"/>
                <a:gd name="T63" fmla="*/ 223 h 657"/>
                <a:gd name="T64" fmla="*/ 15 w 169"/>
                <a:gd name="T65" fmla="*/ 238 h 657"/>
                <a:gd name="T66" fmla="*/ 17 w 169"/>
                <a:gd name="T67" fmla="*/ 257 h 657"/>
                <a:gd name="T68" fmla="*/ 23 w 169"/>
                <a:gd name="T69" fmla="*/ 276 h 657"/>
                <a:gd name="T70" fmla="*/ 23 w 169"/>
                <a:gd name="T71" fmla="*/ 303 h 657"/>
                <a:gd name="T72" fmla="*/ 19 w 169"/>
                <a:gd name="T73" fmla="*/ 347 h 657"/>
                <a:gd name="T74" fmla="*/ 11 w 169"/>
                <a:gd name="T75" fmla="*/ 361 h 657"/>
                <a:gd name="T76" fmla="*/ 29 w 169"/>
                <a:gd name="T77" fmla="*/ 403 h 657"/>
                <a:gd name="T78" fmla="*/ 27 w 169"/>
                <a:gd name="T79" fmla="*/ 420 h 657"/>
                <a:gd name="T80" fmla="*/ 38 w 169"/>
                <a:gd name="T81" fmla="*/ 445 h 657"/>
                <a:gd name="T82" fmla="*/ 55 w 169"/>
                <a:gd name="T83" fmla="*/ 465 h 657"/>
                <a:gd name="T84" fmla="*/ 59 w 169"/>
                <a:gd name="T85" fmla="*/ 490 h 657"/>
                <a:gd name="T86" fmla="*/ 63 w 169"/>
                <a:gd name="T87" fmla="*/ 509 h 657"/>
                <a:gd name="T88" fmla="*/ 63 w 169"/>
                <a:gd name="T89" fmla="*/ 524 h 657"/>
                <a:gd name="T90" fmla="*/ 40 w 169"/>
                <a:gd name="T91" fmla="*/ 536 h 657"/>
                <a:gd name="T92" fmla="*/ 65 w 169"/>
                <a:gd name="T93" fmla="*/ 541 h 657"/>
                <a:gd name="T94" fmla="*/ 75 w 169"/>
                <a:gd name="T95" fmla="*/ 555 h 657"/>
                <a:gd name="T96" fmla="*/ 88 w 169"/>
                <a:gd name="T97" fmla="*/ 595 h 657"/>
                <a:gd name="T98" fmla="*/ 111 w 169"/>
                <a:gd name="T99" fmla="*/ 622 h 657"/>
                <a:gd name="T100" fmla="*/ 121 w 169"/>
                <a:gd name="T101" fmla="*/ 630 h 657"/>
                <a:gd name="T102" fmla="*/ 121 w 169"/>
                <a:gd name="T103" fmla="*/ 635 h 657"/>
                <a:gd name="T104" fmla="*/ 144 w 169"/>
                <a:gd name="T105" fmla="*/ 643 h 657"/>
                <a:gd name="T106" fmla="*/ 151 w 169"/>
                <a:gd name="T107" fmla="*/ 655 h 657"/>
                <a:gd name="T108" fmla="*/ 167 w 169"/>
                <a:gd name="T109" fmla="*/ 637 h 657"/>
                <a:gd name="T110" fmla="*/ 167 w 169"/>
                <a:gd name="T111" fmla="*/ 630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9" h="657">
                  <a:moveTo>
                    <a:pt x="138" y="620"/>
                  </a:moveTo>
                  <a:lnTo>
                    <a:pt x="132" y="620"/>
                  </a:lnTo>
                  <a:lnTo>
                    <a:pt x="125" y="616"/>
                  </a:lnTo>
                  <a:lnTo>
                    <a:pt x="117" y="612"/>
                  </a:lnTo>
                  <a:lnTo>
                    <a:pt x="109" y="607"/>
                  </a:lnTo>
                  <a:lnTo>
                    <a:pt x="103" y="601"/>
                  </a:lnTo>
                  <a:lnTo>
                    <a:pt x="98" y="595"/>
                  </a:lnTo>
                  <a:lnTo>
                    <a:pt x="94" y="589"/>
                  </a:lnTo>
                  <a:lnTo>
                    <a:pt x="92" y="584"/>
                  </a:lnTo>
                  <a:lnTo>
                    <a:pt x="92" y="582"/>
                  </a:lnTo>
                  <a:lnTo>
                    <a:pt x="94" y="578"/>
                  </a:lnTo>
                  <a:lnTo>
                    <a:pt x="94" y="576"/>
                  </a:lnTo>
                  <a:lnTo>
                    <a:pt x="96" y="574"/>
                  </a:lnTo>
                  <a:lnTo>
                    <a:pt x="96" y="572"/>
                  </a:lnTo>
                  <a:lnTo>
                    <a:pt x="98" y="570"/>
                  </a:lnTo>
                  <a:lnTo>
                    <a:pt x="98" y="568"/>
                  </a:lnTo>
                  <a:lnTo>
                    <a:pt x="98" y="566"/>
                  </a:lnTo>
                  <a:lnTo>
                    <a:pt x="98" y="564"/>
                  </a:lnTo>
                  <a:lnTo>
                    <a:pt x="98" y="564"/>
                  </a:lnTo>
                  <a:lnTo>
                    <a:pt x="98" y="562"/>
                  </a:lnTo>
                  <a:lnTo>
                    <a:pt x="98" y="562"/>
                  </a:lnTo>
                  <a:lnTo>
                    <a:pt x="98" y="561"/>
                  </a:lnTo>
                  <a:lnTo>
                    <a:pt x="98" y="559"/>
                  </a:lnTo>
                  <a:lnTo>
                    <a:pt x="98" y="557"/>
                  </a:lnTo>
                  <a:lnTo>
                    <a:pt x="98" y="555"/>
                  </a:lnTo>
                  <a:lnTo>
                    <a:pt x="98" y="553"/>
                  </a:lnTo>
                  <a:lnTo>
                    <a:pt x="100" y="551"/>
                  </a:lnTo>
                  <a:lnTo>
                    <a:pt x="100" y="549"/>
                  </a:lnTo>
                  <a:lnTo>
                    <a:pt x="100" y="547"/>
                  </a:lnTo>
                  <a:lnTo>
                    <a:pt x="102" y="545"/>
                  </a:lnTo>
                  <a:lnTo>
                    <a:pt x="102" y="543"/>
                  </a:lnTo>
                  <a:lnTo>
                    <a:pt x="102" y="541"/>
                  </a:lnTo>
                  <a:lnTo>
                    <a:pt x="102" y="537"/>
                  </a:lnTo>
                  <a:lnTo>
                    <a:pt x="102" y="534"/>
                  </a:lnTo>
                  <a:lnTo>
                    <a:pt x="100" y="530"/>
                  </a:lnTo>
                  <a:lnTo>
                    <a:pt x="100" y="528"/>
                  </a:lnTo>
                  <a:lnTo>
                    <a:pt x="98" y="524"/>
                  </a:lnTo>
                  <a:lnTo>
                    <a:pt x="96" y="520"/>
                  </a:lnTo>
                  <a:lnTo>
                    <a:pt x="94" y="516"/>
                  </a:lnTo>
                  <a:lnTo>
                    <a:pt x="92" y="513"/>
                  </a:lnTo>
                  <a:lnTo>
                    <a:pt x="92" y="509"/>
                  </a:lnTo>
                  <a:lnTo>
                    <a:pt x="90" y="495"/>
                  </a:lnTo>
                  <a:lnTo>
                    <a:pt x="86" y="484"/>
                  </a:lnTo>
                  <a:lnTo>
                    <a:pt x="82" y="474"/>
                  </a:lnTo>
                  <a:lnTo>
                    <a:pt x="75" y="465"/>
                  </a:lnTo>
                  <a:lnTo>
                    <a:pt x="69" y="455"/>
                  </a:lnTo>
                  <a:lnTo>
                    <a:pt x="63" y="443"/>
                  </a:lnTo>
                  <a:lnTo>
                    <a:pt x="61" y="430"/>
                  </a:lnTo>
                  <a:lnTo>
                    <a:pt x="59" y="415"/>
                  </a:lnTo>
                  <a:lnTo>
                    <a:pt x="59" y="411"/>
                  </a:lnTo>
                  <a:lnTo>
                    <a:pt x="59" y="407"/>
                  </a:lnTo>
                  <a:lnTo>
                    <a:pt x="59" y="403"/>
                  </a:lnTo>
                  <a:lnTo>
                    <a:pt x="61" y="399"/>
                  </a:lnTo>
                  <a:lnTo>
                    <a:pt x="61" y="397"/>
                  </a:lnTo>
                  <a:lnTo>
                    <a:pt x="61" y="394"/>
                  </a:lnTo>
                  <a:lnTo>
                    <a:pt x="63" y="390"/>
                  </a:lnTo>
                  <a:lnTo>
                    <a:pt x="63" y="386"/>
                  </a:lnTo>
                  <a:lnTo>
                    <a:pt x="63" y="382"/>
                  </a:lnTo>
                  <a:lnTo>
                    <a:pt x="61" y="378"/>
                  </a:lnTo>
                  <a:lnTo>
                    <a:pt x="59" y="374"/>
                  </a:lnTo>
                  <a:lnTo>
                    <a:pt x="57" y="370"/>
                  </a:lnTo>
                  <a:lnTo>
                    <a:pt x="55" y="367"/>
                  </a:lnTo>
                  <a:lnTo>
                    <a:pt x="54" y="363"/>
                  </a:lnTo>
                  <a:lnTo>
                    <a:pt x="54" y="359"/>
                  </a:lnTo>
                  <a:lnTo>
                    <a:pt x="54" y="353"/>
                  </a:lnTo>
                  <a:lnTo>
                    <a:pt x="54" y="351"/>
                  </a:lnTo>
                  <a:lnTo>
                    <a:pt x="54" y="349"/>
                  </a:lnTo>
                  <a:lnTo>
                    <a:pt x="55" y="347"/>
                  </a:lnTo>
                  <a:lnTo>
                    <a:pt x="57" y="346"/>
                  </a:lnTo>
                  <a:lnTo>
                    <a:pt x="57" y="344"/>
                  </a:lnTo>
                  <a:lnTo>
                    <a:pt x="59" y="342"/>
                  </a:lnTo>
                  <a:lnTo>
                    <a:pt x="61" y="340"/>
                  </a:lnTo>
                  <a:lnTo>
                    <a:pt x="61" y="338"/>
                  </a:lnTo>
                  <a:lnTo>
                    <a:pt x="61" y="336"/>
                  </a:lnTo>
                  <a:lnTo>
                    <a:pt x="59" y="334"/>
                  </a:lnTo>
                  <a:lnTo>
                    <a:pt x="59" y="332"/>
                  </a:lnTo>
                  <a:lnTo>
                    <a:pt x="57" y="332"/>
                  </a:lnTo>
                  <a:lnTo>
                    <a:pt x="57" y="330"/>
                  </a:lnTo>
                  <a:lnTo>
                    <a:pt x="55" y="328"/>
                  </a:lnTo>
                  <a:lnTo>
                    <a:pt x="55" y="326"/>
                  </a:lnTo>
                  <a:lnTo>
                    <a:pt x="55" y="324"/>
                  </a:lnTo>
                  <a:lnTo>
                    <a:pt x="55" y="324"/>
                  </a:lnTo>
                  <a:lnTo>
                    <a:pt x="55" y="322"/>
                  </a:lnTo>
                  <a:lnTo>
                    <a:pt x="57" y="321"/>
                  </a:lnTo>
                  <a:lnTo>
                    <a:pt x="57" y="319"/>
                  </a:lnTo>
                  <a:lnTo>
                    <a:pt x="59" y="317"/>
                  </a:lnTo>
                  <a:lnTo>
                    <a:pt x="59" y="313"/>
                  </a:lnTo>
                  <a:lnTo>
                    <a:pt x="61" y="311"/>
                  </a:lnTo>
                  <a:lnTo>
                    <a:pt x="61" y="309"/>
                  </a:lnTo>
                  <a:lnTo>
                    <a:pt x="59" y="309"/>
                  </a:lnTo>
                  <a:lnTo>
                    <a:pt x="59" y="309"/>
                  </a:lnTo>
                  <a:lnTo>
                    <a:pt x="59" y="309"/>
                  </a:lnTo>
                  <a:lnTo>
                    <a:pt x="57" y="309"/>
                  </a:lnTo>
                  <a:lnTo>
                    <a:pt x="57" y="309"/>
                  </a:lnTo>
                  <a:lnTo>
                    <a:pt x="55" y="309"/>
                  </a:lnTo>
                  <a:lnTo>
                    <a:pt x="55" y="309"/>
                  </a:lnTo>
                  <a:lnTo>
                    <a:pt x="55" y="309"/>
                  </a:lnTo>
                  <a:lnTo>
                    <a:pt x="55" y="307"/>
                  </a:lnTo>
                  <a:lnTo>
                    <a:pt x="57" y="307"/>
                  </a:lnTo>
                  <a:lnTo>
                    <a:pt x="57" y="305"/>
                  </a:lnTo>
                  <a:lnTo>
                    <a:pt x="59" y="305"/>
                  </a:lnTo>
                  <a:lnTo>
                    <a:pt x="59" y="303"/>
                  </a:lnTo>
                  <a:lnTo>
                    <a:pt x="59" y="301"/>
                  </a:lnTo>
                  <a:lnTo>
                    <a:pt x="61" y="299"/>
                  </a:lnTo>
                  <a:lnTo>
                    <a:pt x="61" y="298"/>
                  </a:lnTo>
                  <a:lnTo>
                    <a:pt x="59" y="292"/>
                  </a:lnTo>
                  <a:lnTo>
                    <a:pt x="57" y="286"/>
                  </a:lnTo>
                  <a:lnTo>
                    <a:pt x="54" y="280"/>
                  </a:lnTo>
                  <a:lnTo>
                    <a:pt x="50" y="276"/>
                  </a:lnTo>
                  <a:lnTo>
                    <a:pt x="44" y="271"/>
                  </a:lnTo>
                  <a:lnTo>
                    <a:pt x="40" y="265"/>
                  </a:lnTo>
                  <a:lnTo>
                    <a:pt x="38" y="257"/>
                  </a:lnTo>
                  <a:lnTo>
                    <a:pt x="38" y="250"/>
                  </a:lnTo>
                  <a:lnTo>
                    <a:pt x="38" y="246"/>
                  </a:lnTo>
                  <a:lnTo>
                    <a:pt x="38" y="240"/>
                  </a:lnTo>
                  <a:lnTo>
                    <a:pt x="38" y="236"/>
                  </a:lnTo>
                  <a:lnTo>
                    <a:pt x="38" y="232"/>
                  </a:lnTo>
                  <a:lnTo>
                    <a:pt x="38" y="226"/>
                  </a:lnTo>
                  <a:lnTo>
                    <a:pt x="38" y="223"/>
                  </a:lnTo>
                  <a:lnTo>
                    <a:pt x="38" y="217"/>
                  </a:lnTo>
                  <a:lnTo>
                    <a:pt x="38" y="211"/>
                  </a:lnTo>
                  <a:lnTo>
                    <a:pt x="38" y="203"/>
                  </a:lnTo>
                  <a:lnTo>
                    <a:pt x="40" y="198"/>
                  </a:lnTo>
                  <a:lnTo>
                    <a:pt x="42" y="192"/>
                  </a:lnTo>
                  <a:lnTo>
                    <a:pt x="46" y="188"/>
                  </a:lnTo>
                  <a:lnTo>
                    <a:pt x="50" y="182"/>
                  </a:lnTo>
                  <a:lnTo>
                    <a:pt x="52" y="177"/>
                  </a:lnTo>
                  <a:lnTo>
                    <a:pt x="54" y="171"/>
                  </a:lnTo>
                  <a:lnTo>
                    <a:pt x="55" y="163"/>
                  </a:lnTo>
                  <a:lnTo>
                    <a:pt x="55" y="159"/>
                  </a:lnTo>
                  <a:lnTo>
                    <a:pt x="54" y="155"/>
                  </a:lnTo>
                  <a:lnTo>
                    <a:pt x="52" y="152"/>
                  </a:lnTo>
                  <a:lnTo>
                    <a:pt x="50" y="150"/>
                  </a:lnTo>
                  <a:lnTo>
                    <a:pt x="48" y="146"/>
                  </a:lnTo>
                  <a:lnTo>
                    <a:pt x="46" y="142"/>
                  </a:lnTo>
                  <a:lnTo>
                    <a:pt x="46" y="138"/>
                  </a:lnTo>
                  <a:lnTo>
                    <a:pt x="46" y="134"/>
                  </a:lnTo>
                  <a:lnTo>
                    <a:pt x="46" y="131"/>
                  </a:lnTo>
                  <a:lnTo>
                    <a:pt x="48" y="127"/>
                  </a:lnTo>
                  <a:lnTo>
                    <a:pt x="52" y="123"/>
                  </a:lnTo>
                  <a:lnTo>
                    <a:pt x="55" y="119"/>
                  </a:lnTo>
                  <a:lnTo>
                    <a:pt x="59" y="115"/>
                  </a:lnTo>
                  <a:lnTo>
                    <a:pt x="63" y="111"/>
                  </a:lnTo>
                  <a:lnTo>
                    <a:pt x="65" y="106"/>
                  </a:lnTo>
                  <a:lnTo>
                    <a:pt x="67" y="96"/>
                  </a:lnTo>
                  <a:lnTo>
                    <a:pt x="61" y="94"/>
                  </a:lnTo>
                  <a:lnTo>
                    <a:pt x="55" y="90"/>
                  </a:lnTo>
                  <a:lnTo>
                    <a:pt x="50" y="83"/>
                  </a:lnTo>
                  <a:lnTo>
                    <a:pt x="46" y="75"/>
                  </a:lnTo>
                  <a:lnTo>
                    <a:pt x="42" y="67"/>
                  </a:lnTo>
                  <a:lnTo>
                    <a:pt x="40" y="59"/>
                  </a:lnTo>
                  <a:lnTo>
                    <a:pt x="38" y="52"/>
                  </a:lnTo>
                  <a:lnTo>
                    <a:pt x="38" y="48"/>
                  </a:lnTo>
                  <a:lnTo>
                    <a:pt x="36" y="40"/>
                  </a:lnTo>
                  <a:lnTo>
                    <a:pt x="36" y="35"/>
                  </a:lnTo>
                  <a:lnTo>
                    <a:pt x="34" y="29"/>
                  </a:lnTo>
                  <a:lnTo>
                    <a:pt x="32" y="23"/>
                  </a:lnTo>
                  <a:lnTo>
                    <a:pt x="29" y="17"/>
                  </a:lnTo>
                  <a:lnTo>
                    <a:pt x="25" y="11"/>
                  </a:lnTo>
                  <a:lnTo>
                    <a:pt x="21" y="6"/>
                  </a:lnTo>
                  <a:lnTo>
                    <a:pt x="17" y="0"/>
                  </a:lnTo>
                  <a:lnTo>
                    <a:pt x="17" y="2"/>
                  </a:lnTo>
                  <a:lnTo>
                    <a:pt x="17" y="4"/>
                  </a:lnTo>
                  <a:lnTo>
                    <a:pt x="15" y="6"/>
                  </a:lnTo>
                  <a:lnTo>
                    <a:pt x="15" y="8"/>
                  </a:lnTo>
                  <a:lnTo>
                    <a:pt x="13" y="8"/>
                  </a:lnTo>
                  <a:lnTo>
                    <a:pt x="13" y="10"/>
                  </a:lnTo>
                  <a:lnTo>
                    <a:pt x="11" y="11"/>
                  </a:lnTo>
                  <a:lnTo>
                    <a:pt x="9" y="15"/>
                  </a:lnTo>
                  <a:lnTo>
                    <a:pt x="0" y="13"/>
                  </a:lnTo>
                  <a:lnTo>
                    <a:pt x="0" y="23"/>
                  </a:lnTo>
                  <a:lnTo>
                    <a:pt x="2" y="33"/>
                  </a:lnTo>
                  <a:lnTo>
                    <a:pt x="4" y="42"/>
                  </a:lnTo>
                  <a:lnTo>
                    <a:pt x="8" y="52"/>
                  </a:lnTo>
                  <a:lnTo>
                    <a:pt x="9" y="59"/>
                  </a:lnTo>
                  <a:lnTo>
                    <a:pt x="11" y="67"/>
                  </a:lnTo>
                  <a:lnTo>
                    <a:pt x="13" y="77"/>
                  </a:lnTo>
                  <a:lnTo>
                    <a:pt x="13" y="84"/>
                  </a:lnTo>
                  <a:lnTo>
                    <a:pt x="13" y="88"/>
                  </a:lnTo>
                  <a:lnTo>
                    <a:pt x="13" y="92"/>
                  </a:lnTo>
                  <a:lnTo>
                    <a:pt x="11" y="94"/>
                  </a:lnTo>
                  <a:lnTo>
                    <a:pt x="11" y="96"/>
                  </a:lnTo>
                  <a:lnTo>
                    <a:pt x="9" y="98"/>
                  </a:lnTo>
                  <a:lnTo>
                    <a:pt x="9" y="100"/>
                  </a:lnTo>
                  <a:lnTo>
                    <a:pt x="8" y="102"/>
                  </a:lnTo>
                  <a:lnTo>
                    <a:pt x="8" y="106"/>
                  </a:lnTo>
                  <a:lnTo>
                    <a:pt x="8" y="113"/>
                  </a:lnTo>
                  <a:lnTo>
                    <a:pt x="9" y="119"/>
                  </a:lnTo>
                  <a:lnTo>
                    <a:pt x="9" y="127"/>
                  </a:lnTo>
                  <a:lnTo>
                    <a:pt x="11" y="132"/>
                  </a:lnTo>
                  <a:lnTo>
                    <a:pt x="13" y="138"/>
                  </a:lnTo>
                  <a:lnTo>
                    <a:pt x="15" y="144"/>
                  </a:lnTo>
                  <a:lnTo>
                    <a:pt x="15" y="152"/>
                  </a:lnTo>
                  <a:lnTo>
                    <a:pt x="15" y="157"/>
                  </a:lnTo>
                  <a:lnTo>
                    <a:pt x="15" y="163"/>
                  </a:lnTo>
                  <a:lnTo>
                    <a:pt x="15" y="167"/>
                  </a:lnTo>
                  <a:lnTo>
                    <a:pt x="15" y="171"/>
                  </a:lnTo>
                  <a:lnTo>
                    <a:pt x="15" y="173"/>
                  </a:lnTo>
                  <a:lnTo>
                    <a:pt x="15" y="175"/>
                  </a:lnTo>
                  <a:lnTo>
                    <a:pt x="13" y="178"/>
                  </a:lnTo>
                  <a:lnTo>
                    <a:pt x="13" y="180"/>
                  </a:lnTo>
                  <a:lnTo>
                    <a:pt x="13" y="184"/>
                  </a:lnTo>
                  <a:lnTo>
                    <a:pt x="13" y="186"/>
                  </a:lnTo>
                  <a:lnTo>
                    <a:pt x="13" y="188"/>
                  </a:lnTo>
                  <a:lnTo>
                    <a:pt x="13" y="190"/>
                  </a:lnTo>
                  <a:lnTo>
                    <a:pt x="13" y="192"/>
                  </a:lnTo>
                  <a:lnTo>
                    <a:pt x="13" y="194"/>
                  </a:lnTo>
                  <a:lnTo>
                    <a:pt x="13" y="196"/>
                  </a:lnTo>
                  <a:lnTo>
                    <a:pt x="13" y="198"/>
                  </a:lnTo>
                  <a:lnTo>
                    <a:pt x="13" y="200"/>
                  </a:lnTo>
                  <a:lnTo>
                    <a:pt x="13" y="200"/>
                  </a:lnTo>
                  <a:lnTo>
                    <a:pt x="11" y="202"/>
                  </a:lnTo>
                  <a:lnTo>
                    <a:pt x="11" y="202"/>
                  </a:lnTo>
                  <a:lnTo>
                    <a:pt x="11" y="203"/>
                  </a:lnTo>
                  <a:lnTo>
                    <a:pt x="11" y="205"/>
                  </a:lnTo>
                  <a:lnTo>
                    <a:pt x="9" y="207"/>
                  </a:lnTo>
                  <a:lnTo>
                    <a:pt x="9" y="209"/>
                  </a:lnTo>
                  <a:lnTo>
                    <a:pt x="9" y="211"/>
                  </a:lnTo>
                  <a:lnTo>
                    <a:pt x="9" y="213"/>
                  </a:lnTo>
                  <a:lnTo>
                    <a:pt x="11" y="217"/>
                  </a:lnTo>
                  <a:lnTo>
                    <a:pt x="11" y="219"/>
                  </a:lnTo>
                  <a:lnTo>
                    <a:pt x="13" y="221"/>
                  </a:lnTo>
                  <a:lnTo>
                    <a:pt x="13" y="221"/>
                  </a:lnTo>
                  <a:lnTo>
                    <a:pt x="15" y="223"/>
                  </a:lnTo>
                  <a:lnTo>
                    <a:pt x="15" y="225"/>
                  </a:lnTo>
                  <a:lnTo>
                    <a:pt x="15" y="226"/>
                  </a:lnTo>
                  <a:lnTo>
                    <a:pt x="15" y="228"/>
                  </a:lnTo>
                  <a:lnTo>
                    <a:pt x="15" y="232"/>
                  </a:lnTo>
                  <a:lnTo>
                    <a:pt x="15" y="234"/>
                  </a:lnTo>
                  <a:lnTo>
                    <a:pt x="15" y="236"/>
                  </a:lnTo>
                  <a:lnTo>
                    <a:pt x="15" y="238"/>
                  </a:lnTo>
                  <a:lnTo>
                    <a:pt x="15" y="240"/>
                  </a:lnTo>
                  <a:lnTo>
                    <a:pt x="15" y="242"/>
                  </a:lnTo>
                  <a:lnTo>
                    <a:pt x="15" y="244"/>
                  </a:lnTo>
                  <a:lnTo>
                    <a:pt x="15" y="246"/>
                  </a:lnTo>
                  <a:lnTo>
                    <a:pt x="15" y="250"/>
                  </a:lnTo>
                  <a:lnTo>
                    <a:pt x="17" y="251"/>
                  </a:lnTo>
                  <a:lnTo>
                    <a:pt x="17" y="257"/>
                  </a:lnTo>
                  <a:lnTo>
                    <a:pt x="17" y="261"/>
                  </a:lnTo>
                  <a:lnTo>
                    <a:pt x="19" y="265"/>
                  </a:lnTo>
                  <a:lnTo>
                    <a:pt x="19" y="267"/>
                  </a:lnTo>
                  <a:lnTo>
                    <a:pt x="19" y="267"/>
                  </a:lnTo>
                  <a:lnTo>
                    <a:pt x="21" y="271"/>
                  </a:lnTo>
                  <a:lnTo>
                    <a:pt x="23" y="274"/>
                  </a:lnTo>
                  <a:lnTo>
                    <a:pt x="23" y="276"/>
                  </a:lnTo>
                  <a:lnTo>
                    <a:pt x="23" y="278"/>
                  </a:lnTo>
                  <a:lnTo>
                    <a:pt x="25" y="280"/>
                  </a:lnTo>
                  <a:lnTo>
                    <a:pt x="23" y="282"/>
                  </a:lnTo>
                  <a:lnTo>
                    <a:pt x="23" y="286"/>
                  </a:lnTo>
                  <a:lnTo>
                    <a:pt x="23" y="290"/>
                  </a:lnTo>
                  <a:lnTo>
                    <a:pt x="23" y="298"/>
                  </a:lnTo>
                  <a:lnTo>
                    <a:pt x="23" y="303"/>
                  </a:lnTo>
                  <a:lnTo>
                    <a:pt x="23" y="311"/>
                  </a:lnTo>
                  <a:lnTo>
                    <a:pt x="21" y="317"/>
                  </a:lnTo>
                  <a:lnTo>
                    <a:pt x="21" y="324"/>
                  </a:lnTo>
                  <a:lnTo>
                    <a:pt x="21" y="330"/>
                  </a:lnTo>
                  <a:lnTo>
                    <a:pt x="19" y="338"/>
                  </a:lnTo>
                  <a:lnTo>
                    <a:pt x="19" y="344"/>
                  </a:lnTo>
                  <a:lnTo>
                    <a:pt x="19" y="347"/>
                  </a:lnTo>
                  <a:lnTo>
                    <a:pt x="19" y="349"/>
                  </a:lnTo>
                  <a:lnTo>
                    <a:pt x="17" y="353"/>
                  </a:lnTo>
                  <a:lnTo>
                    <a:pt x="15" y="355"/>
                  </a:lnTo>
                  <a:lnTo>
                    <a:pt x="15" y="357"/>
                  </a:lnTo>
                  <a:lnTo>
                    <a:pt x="13" y="357"/>
                  </a:lnTo>
                  <a:lnTo>
                    <a:pt x="11" y="359"/>
                  </a:lnTo>
                  <a:lnTo>
                    <a:pt x="11" y="361"/>
                  </a:lnTo>
                  <a:lnTo>
                    <a:pt x="13" y="369"/>
                  </a:lnTo>
                  <a:lnTo>
                    <a:pt x="15" y="374"/>
                  </a:lnTo>
                  <a:lnTo>
                    <a:pt x="17" y="380"/>
                  </a:lnTo>
                  <a:lnTo>
                    <a:pt x="21" y="388"/>
                  </a:lnTo>
                  <a:lnTo>
                    <a:pt x="25" y="394"/>
                  </a:lnTo>
                  <a:lnTo>
                    <a:pt x="27" y="399"/>
                  </a:lnTo>
                  <a:lnTo>
                    <a:pt x="29" y="403"/>
                  </a:lnTo>
                  <a:lnTo>
                    <a:pt x="29" y="407"/>
                  </a:lnTo>
                  <a:lnTo>
                    <a:pt x="29" y="409"/>
                  </a:lnTo>
                  <a:lnTo>
                    <a:pt x="29" y="411"/>
                  </a:lnTo>
                  <a:lnTo>
                    <a:pt x="29" y="413"/>
                  </a:lnTo>
                  <a:lnTo>
                    <a:pt x="27" y="417"/>
                  </a:lnTo>
                  <a:lnTo>
                    <a:pt x="27" y="418"/>
                  </a:lnTo>
                  <a:lnTo>
                    <a:pt x="27" y="420"/>
                  </a:lnTo>
                  <a:lnTo>
                    <a:pt x="25" y="422"/>
                  </a:lnTo>
                  <a:lnTo>
                    <a:pt x="25" y="424"/>
                  </a:lnTo>
                  <a:lnTo>
                    <a:pt x="27" y="432"/>
                  </a:lnTo>
                  <a:lnTo>
                    <a:pt x="27" y="436"/>
                  </a:lnTo>
                  <a:lnTo>
                    <a:pt x="31" y="440"/>
                  </a:lnTo>
                  <a:lnTo>
                    <a:pt x="32" y="443"/>
                  </a:lnTo>
                  <a:lnTo>
                    <a:pt x="38" y="445"/>
                  </a:lnTo>
                  <a:lnTo>
                    <a:pt x="42" y="445"/>
                  </a:lnTo>
                  <a:lnTo>
                    <a:pt x="48" y="445"/>
                  </a:lnTo>
                  <a:lnTo>
                    <a:pt x="54" y="445"/>
                  </a:lnTo>
                  <a:lnTo>
                    <a:pt x="54" y="451"/>
                  </a:lnTo>
                  <a:lnTo>
                    <a:pt x="54" y="455"/>
                  </a:lnTo>
                  <a:lnTo>
                    <a:pt x="55" y="461"/>
                  </a:lnTo>
                  <a:lnTo>
                    <a:pt x="55" y="465"/>
                  </a:lnTo>
                  <a:lnTo>
                    <a:pt x="55" y="468"/>
                  </a:lnTo>
                  <a:lnTo>
                    <a:pt x="57" y="472"/>
                  </a:lnTo>
                  <a:lnTo>
                    <a:pt x="57" y="478"/>
                  </a:lnTo>
                  <a:lnTo>
                    <a:pt x="57" y="482"/>
                  </a:lnTo>
                  <a:lnTo>
                    <a:pt x="57" y="484"/>
                  </a:lnTo>
                  <a:lnTo>
                    <a:pt x="57" y="486"/>
                  </a:lnTo>
                  <a:lnTo>
                    <a:pt x="59" y="490"/>
                  </a:lnTo>
                  <a:lnTo>
                    <a:pt x="59" y="491"/>
                  </a:lnTo>
                  <a:lnTo>
                    <a:pt x="61" y="495"/>
                  </a:lnTo>
                  <a:lnTo>
                    <a:pt x="61" y="499"/>
                  </a:lnTo>
                  <a:lnTo>
                    <a:pt x="63" y="501"/>
                  </a:lnTo>
                  <a:lnTo>
                    <a:pt x="63" y="503"/>
                  </a:lnTo>
                  <a:lnTo>
                    <a:pt x="63" y="507"/>
                  </a:lnTo>
                  <a:lnTo>
                    <a:pt x="63" y="509"/>
                  </a:lnTo>
                  <a:lnTo>
                    <a:pt x="63" y="511"/>
                  </a:lnTo>
                  <a:lnTo>
                    <a:pt x="63" y="514"/>
                  </a:lnTo>
                  <a:lnTo>
                    <a:pt x="65" y="516"/>
                  </a:lnTo>
                  <a:lnTo>
                    <a:pt x="65" y="518"/>
                  </a:lnTo>
                  <a:lnTo>
                    <a:pt x="65" y="520"/>
                  </a:lnTo>
                  <a:lnTo>
                    <a:pt x="67" y="522"/>
                  </a:lnTo>
                  <a:lnTo>
                    <a:pt x="63" y="524"/>
                  </a:lnTo>
                  <a:lnTo>
                    <a:pt x="57" y="524"/>
                  </a:lnTo>
                  <a:lnTo>
                    <a:pt x="54" y="526"/>
                  </a:lnTo>
                  <a:lnTo>
                    <a:pt x="50" y="526"/>
                  </a:lnTo>
                  <a:lnTo>
                    <a:pt x="46" y="528"/>
                  </a:lnTo>
                  <a:lnTo>
                    <a:pt x="44" y="530"/>
                  </a:lnTo>
                  <a:lnTo>
                    <a:pt x="40" y="532"/>
                  </a:lnTo>
                  <a:lnTo>
                    <a:pt x="40" y="536"/>
                  </a:lnTo>
                  <a:lnTo>
                    <a:pt x="42" y="537"/>
                  </a:lnTo>
                  <a:lnTo>
                    <a:pt x="46" y="537"/>
                  </a:lnTo>
                  <a:lnTo>
                    <a:pt x="52" y="537"/>
                  </a:lnTo>
                  <a:lnTo>
                    <a:pt x="55" y="537"/>
                  </a:lnTo>
                  <a:lnTo>
                    <a:pt x="59" y="539"/>
                  </a:lnTo>
                  <a:lnTo>
                    <a:pt x="63" y="539"/>
                  </a:lnTo>
                  <a:lnTo>
                    <a:pt x="65" y="541"/>
                  </a:lnTo>
                  <a:lnTo>
                    <a:pt x="67" y="543"/>
                  </a:lnTo>
                  <a:lnTo>
                    <a:pt x="69" y="545"/>
                  </a:lnTo>
                  <a:lnTo>
                    <a:pt x="69" y="549"/>
                  </a:lnTo>
                  <a:lnTo>
                    <a:pt x="71" y="551"/>
                  </a:lnTo>
                  <a:lnTo>
                    <a:pt x="71" y="553"/>
                  </a:lnTo>
                  <a:lnTo>
                    <a:pt x="73" y="555"/>
                  </a:lnTo>
                  <a:lnTo>
                    <a:pt x="75" y="555"/>
                  </a:lnTo>
                  <a:lnTo>
                    <a:pt x="77" y="557"/>
                  </a:lnTo>
                  <a:lnTo>
                    <a:pt x="79" y="557"/>
                  </a:lnTo>
                  <a:lnTo>
                    <a:pt x="79" y="564"/>
                  </a:lnTo>
                  <a:lnTo>
                    <a:pt x="80" y="572"/>
                  </a:lnTo>
                  <a:lnTo>
                    <a:pt x="82" y="580"/>
                  </a:lnTo>
                  <a:lnTo>
                    <a:pt x="84" y="587"/>
                  </a:lnTo>
                  <a:lnTo>
                    <a:pt x="88" y="595"/>
                  </a:lnTo>
                  <a:lnTo>
                    <a:pt x="90" y="601"/>
                  </a:lnTo>
                  <a:lnTo>
                    <a:pt x="96" y="605"/>
                  </a:lnTo>
                  <a:lnTo>
                    <a:pt x="100" y="607"/>
                  </a:lnTo>
                  <a:lnTo>
                    <a:pt x="102" y="612"/>
                  </a:lnTo>
                  <a:lnTo>
                    <a:pt x="103" y="616"/>
                  </a:lnTo>
                  <a:lnTo>
                    <a:pt x="107" y="620"/>
                  </a:lnTo>
                  <a:lnTo>
                    <a:pt x="111" y="622"/>
                  </a:lnTo>
                  <a:lnTo>
                    <a:pt x="115" y="624"/>
                  </a:lnTo>
                  <a:lnTo>
                    <a:pt x="119" y="624"/>
                  </a:lnTo>
                  <a:lnTo>
                    <a:pt x="121" y="626"/>
                  </a:lnTo>
                  <a:lnTo>
                    <a:pt x="125" y="628"/>
                  </a:lnTo>
                  <a:lnTo>
                    <a:pt x="123" y="630"/>
                  </a:lnTo>
                  <a:lnTo>
                    <a:pt x="123" y="630"/>
                  </a:lnTo>
                  <a:lnTo>
                    <a:pt x="121" y="630"/>
                  </a:lnTo>
                  <a:lnTo>
                    <a:pt x="121" y="630"/>
                  </a:lnTo>
                  <a:lnTo>
                    <a:pt x="121" y="630"/>
                  </a:lnTo>
                  <a:lnTo>
                    <a:pt x="119" y="630"/>
                  </a:lnTo>
                  <a:lnTo>
                    <a:pt x="119" y="630"/>
                  </a:lnTo>
                  <a:lnTo>
                    <a:pt x="117" y="632"/>
                  </a:lnTo>
                  <a:lnTo>
                    <a:pt x="119" y="633"/>
                  </a:lnTo>
                  <a:lnTo>
                    <a:pt x="121" y="635"/>
                  </a:lnTo>
                  <a:lnTo>
                    <a:pt x="123" y="637"/>
                  </a:lnTo>
                  <a:lnTo>
                    <a:pt x="125" y="639"/>
                  </a:lnTo>
                  <a:lnTo>
                    <a:pt x="128" y="639"/>
                  </a:lnTo>
                  <a:lnTo>
                    <a:pt x="132" y="641"/>
                  </a:lnTo>
                  <a:lnTo>
                    <a:pt x="136" y="641"/>
                  </a:lnTo>
                  <a:lnTo>
                    <a:pt x="142" y="641"/>
                  </a:lnTo>
                  <a:lnTo>
                    <a:pt x="144" y="643"/>
                  </a:lnTo>
                  <a:lnTo>
                    <a:pt x="146" y="647"/>
                  </a:lnTo>
                  <a:lnTo>
                    <a:pt x="148" y="651"/>
                  </a:lnTo>
                  <a:lnTo>
                    <a:pt x="148" y="653"/>
                  </a:lnTo>
                  <a:lnTo>
                    <a:pt x="150" y="655"/>
                  </a:lnTo>
                  <a:lnTo>
                    <a:pt x="150" y="657"/>
                  </a:lnTo>
                  <a:lnTo>
                    <a:pt x="150" y="657"/>
                  </a:lnTo>
                  <a:lnTo>
                    <a:pt x="151" y="655"/>
                  </a:lnTo>
                  <a:lnTo>
                    <a:pt x="153" y="649"/>
                  </a:lnTo>
                  <a:lnTo>
                    <a:pt x="155" y="645"/>
                  </a:lnTo>
                  <a:lnTo>
                    <a:pt x="157" y="643"/>
                  </a:lnTo>
                  <a:lnTo>
                    <a:pt x="159" y="641"/>
                  </a:lnTo>
                  <a:lnTo>
                    <a:pt x="161" y="639"/>
                  </a:lnTo>
                  <a:lnTo>
                    <a:pt x="163" y="637"/>
                  </a:lnTo>
                  <a:lnTo>
                    <a:pt x="167" y="637"/>
                  </a:lnTo>
                  <a:lnTo>
                    <a:pt x="169" y="637"/>
                  </a:lnTo>
                  <a:lnTo>
                    <a:pt x="169" y="635"/>
                  </a:lnTo>
                  <a:lnTo>
                    <a:pt x="167" y="633"/>
                  </a:lnTo>
                  <a:lnTo>
                    <a:pt x="167" y="633"/>
                  </a:lnTo>
                  <a:lnTo>
                    <a:pt x="167" y="632"/>
                  </a:lnTo>
                  <a:lnTo>
                    <a:pt x="167" y="632"/>
                  </a:lnTo>
                  <a:lnTo>
                    <a:pt x="167" y="630"/>
                  </a:lnTo>
                  <a:lnTo>
                    <a:pt x="167" y="630"/>
                  </a:lnTo>
                  <a:lnTo>
                    <a:pt x="167" y="628"/>
                  </a:lnTo>
                  <a:lnTo>
                    <a:pt x="138" y="62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43" name="Freeform 400"/>
            <p:cNvSpPr>
              <a:spLocks/>
            </p:cNvSpPr>
            <p:nvPr/>
          </p:nvSpPr>
          <p:spPr bwMode="auto">
            <a:xfrm>
              <a:off x="1724" y="3590"/>
              <a:ext cx="54" cy="50"/>
            </a:xfrm>
            <a:custGeom>
              <a:avLst/>
              <a:gdLst>
                <a:gd name="T0" fmla="*/ 0 w 54"/>
                <a:gd name="T1" fmla="*/ 0 h 46"/>
                <a:gd name="T2" fmla="*/ 2 w 54"/>
                <a:gd name="T3" fmla="*/ 7 h 46"/>
                <a:gd name="T4" fmla="*/ 2 w 54"/>
                <a:gd name="T5" fmla="*/ 13 h 46"/>
                <a:gd name="T6" fmla="*/ 6 w 54"/>
                <a:gd name="T7" fmla="*/ 21 h 46"/>
                <a:gd name="T8" fmla="*/ 8 w 54"/>
                <a:gd name="T9" fmla="*/ 26 h 46"/>
                <a:gd name="T10" fmla="*/ 12 w 54"/>
                <a:gd name="T11" fmla="*/ 30 h 46"/>
                <a:gd name="T12" fmla="*/ 13 w 54"/>
                <a:gd name="T13" fmla="*/ 36 h 46"/>
                <a:gd name="T14" fmla="*/ 15 w 54"/>
                <a:gd name="T15" fmla="*/ 40 h 46"/>
                <a:gd name="T16" fmla="*/ 17 w 54"/>
                <a:gd name="T17" fmla="*/ 44 h 46"/>
                <a:gd name="T18" fmla="*/ 21 w 54"/>
                <a:gd name="T19" fmla="*/ 46 h 46"/>
                <a:gd name="T20" fmla="*/ 25 w 54"/>
                <a:gd name="T21" fmla="*/ 46 h 46"/>
                <a:gd name="T22" fmla="*/ 29 w 54"/>
                <a:gd name="T23" fmla="*/ 46 h 46"/>
                <a:gd name="T24" fmla="*/ 33 w 54"/>
                <a:gd name="T25" fmla="*/ 46 h 46"/>
                <a:gd name="T26" fmla="*/ 38 w 54"/>
                <a:gd name="T27" fmla="*/ 46 h 46"/>
                <a:gd name="T28" fmla="*/ 42 w 54"/>
                <a:gd name="T29" fmla="*/ 44 h 46"/>
                <a:gd name="T30" fmla="*/ 48 w 54"/>
                <a:gd name="T31" fmla="*/ 44 h 46"/>
                <a:gd name="T32" fmla="*/ 54 w 54"/>
                <a:gd name="T33" fmla="*/ 44 h 46"/>
                <a:gd name="T34" fmla="*/ 44 w 54"/>
                <a:gd name="T35" fmla="*/ 42 h 46"/>
                <a:gd name="T36" fmla="*/ 37 w 54"/>
                <a:gd name="T37" fmla="*/ 40 h 46"/>
                <a:gd name="T38" fmla="*/ 29 w 54"/>
                <a:gd name="T39" fmla="*/ 34 h 46"/>
                <a:gd name="T40" fmla="*/ 21 w 54"/>
                <a:gd name="T41" fmla="*/ 26 h 46"/>
                <a:gd name="T42" fmla="*/ 15 w 54"/>
                <a:gd name="T43" fmla="*/ 21 h 46"/>
                <a:gd name="T44" fmla="*/ 10 w 54"/>
                <a:gd name="T45" fmla="*/ 13 h 46"/>
                <a:gd name="T46" fmla="*/ 6 w 54"/>
                <a:gd name="T47" fmla="*/ 7 h 46"/>
                <a:gd name="T48" fmla="*/ 2 w 54"/>
                <a:gd name="T49" fmla="*/ 1 h 46"/>
                <a:gd name="T50" fmla="*/ 0 w 54"/>
                <a:gd name="T51"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4" h="46">
                  <a:moveTo>
                    <a:pt x="0" y="0"/>
                  </a:moveTo>
                  <a:lnTo>
                    <a:pt x="2" y="7"/>
                  </a:lnTo>
                  <a:lnTo>
                    <a:pt x="2" y="13"/>
                  </a:lnTo>
                  <a:lnTo>
                    <a:pt x="6" y="21"/>
                  </a:lnTo>
                  <a:lnTo>
                    <a:pt x="8" y="26"/>
                  </a:lnTo>
                  <a:lnTo>
                    <a:pt x="12" y="30"/>
                  </a:lnTo>
                  <a:lnTo>
                    <a:pt x="13" y="36"/>
                  </a:lnTo>
                  <a:lnTo>
                    <a:pt x="15" y="40"/>
                  </a:lnTo>
                  <a:lnTo>
                    <a:pt x="17" y="44"/>
                  </a:lnTo>
                  <a:lnTo>
                    <a:pt x="21" y="46"/>
                  </a:lnTo>
                  <a:lnTo>
                    <a:pt x="25" y="46"/>
                  </a:lnTo>
                  <a:lnTo>
                    <a:pt x="29" y="46"/>
                  </a:lnTo>
                  <a:lnTo>
                    <a:pt x="33" y="46"/>
                  </a:lnTo>
                  <a:lnTo>
                    <a:pt x="38" y="46"/>
                  </a:lnTo>
                  <a:lnTo>
                    <a:pt x="42" y="44"/>
                  </a:lnTo>
                  <a:lnTo>
                    <a:pt x="48" y="44"/>
                  </a:lnTo>
                  <a:lnTo>
                    <a:pt x="54" y="44"/>
                  </a:lnTo>
                  <a:lnTo>
                    <a:pt x="44" y="42"/>
                  </a:lnTo>
                  <a:lnTo>
                    <a:pt x="37" y="40"/>
                  </a:lnTo>
                  <a:lnTo>
                    <a:pt x="29" y="34"/>
                  </a:lnTo>
                  <a:lnTo>
                    <a:pt x="21" y="26"/>
                  </a:lnTo>
                  <a:lnTo>
                    <a:pt x="15" y="21"/>
                  </a:lnTo>
                  <a:lnTo>
                    <a:pt x="10" y="13"/>
                  </a:lnTo>
                  <a:lnTo>
                    <a:pt x="6" y="7"/>
                  </a:lnTo>
                  <a:lnTo>
                    <a:pt x="2" y="1"/>
                  </a:lnTo>
                  <a:lnTo>
                    <a:pt x="0"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44" name="Freeform 401"/>
            <p:cNvSpPr>
              <a:spLocks/>
            </p:cNvSpPr>
            <p:nvPr/>
          </p:nvSpPr>
          <p:spPr bwMode="auto">
            <a:xfrm>
              <a:off x="1701" y="3584"/>
              <a:ext cx="81" cy="64"/>
            </a:xfrm>
            <a:custGeom>
              <a:avLst/>
              <a:gdLst>
                <a:gd name="T0" fmla="*/ 71 w 81"/>
                <a:gd name="T1" fmla="*/ 50 h 59"/>
                <a:gd name="T2" fmla="*/ 61 w 81"/>
                <a:gd name="T3" fmla="*/ 52 h 59"/>
                <a:gd name="T4" fmla="*/ 52 w 81"/>
                <a:gd name="T5" fmla="*/ 52 h 59"/>
                <a:gd name="T6" fmla="*/ 44 w 81"/>
                <a:gd name="T7" fmla="*/ 52 h 59"/>
                <a:gd name="T8" fmla="*/ 38 w 81"/>
                <a:gd name="T9" fmla="*/ 46 h 59"/>
                <a:gd name="T10" fmla="*/ 35 w 81"/>
                <a:gd name="T11" fmla="*/ 36 h 59"/>
                <a:gd name="T12" fmla="*/ 29 w 81"/>
                <a:gd name="T13" fmla="*/ 27 h 59"/>
                <a:gd name="T14" fmla="*/ 25 w 81"/>
                <a:gd name="T15" fmla="*/ 13 h 59"/>
                <a:gd name="T16" fmla="*/ 12 w 81"/>
                <a:gd name="T17" fmla="*/ 0 h 59"/>
                <a:gd name="T18" fmla="*/ 10 w 81"/>
                <a:gd name="T19" fmla="*/ 15 h 59"/>
                <a:gd name="T20" fmla="*/ 6 w 81"/>
                <a:gd name="T21" fmla="*/ 19 h 59"/>
                <a:gd name="T22" fmla="*/ 2 w 81"/>
                <a:gd name="T23" fmla="*/ 21 h 59"/>
                <a:gd name="T24" fmla="*/ 0 w 81"/>
                <a:gd name="T25" fmla="*/ 23 h 59"/>
                <a:gd name="T26" fmla="*/ 0 w 81"/>
                <a:gd name="T27" fmla="*/ 23 h 59"/>
                <a:gd name="T28" fmla="*/ 4 w 81"/>
                <a:gd name="T29" fmla="*/ 27 h 59"/>
                <a:gd name="T30" fmla="*/ 8 w 81"/>
                <a:gd name="T31" fmla="*/ 32 h 59"/>
                <a:gd name="T32" fmla="*/ 12 w 81"/>
                <a:gd name="T33" fmla="*/ 36 h 59"/>
                <a:gd name="T34" fmla="*/ 13 w 81"/>
                <a:gd name="T35" fmla="*/ 38 h 59"/>
                <a:gd name="T36" fmla="*/ 15 w 81"/>
                <a:gd name="T37" fmla="*/ 40 h 59"/>
                <a:gd name="T38" fmla="*/ 17 w 81"/>
                <a:gd name="T39" fmla="*/ 42 h 59"/>
                <a:gd name="T40" fmla="*/ 19 w 81"/>
                <a:gd name="T41" fmla="*/ 42 h 59"/>
                <a:gd name="T42" fmla="*/ 21 w 81"/>
                <a:gd name="T43" fmla="*/ 44 h 59"/>
                <a:gd name="T44" fmla="*/ 23 w 81"/>
                <a:gd name="T45" fmla="*/ 48 h 59"/>
                <a:gd name="T46" fmla="*/ 27 w 81"/>
                <a:gd name="T47" fmla="*/ 48 h 59"/>
                <a:gd name="T48" fmla="*/ 29 w 81"/>
                <a:gd name="T49" fmla="*/ 50 h 59"/>
                <a:gd name="T50" fmla="*/ 29 w 81"/>
                <a:gd name="T51" fmla="*/ 55 h 59"/>
                <a:gd name="T52" fmla="*/ 31 w 81"/>
                <a:gd name="T53" fmla="*/ 57 h 59"/>
                <a:gd name="T54" fmla="*/ 35 w 81"/>
                <a:gd name="T55" fmla="*/ 57 h 59"/>
                <a:gd name="T56" fmla="*/ 38 w 81"/>
                <a:gd name="T57" fmla="*/ 57 h 59"/>
                <a:gd name="T58" fmla="*/ 46 w 81"/>
                <a:gd name="T59" fmla="*/ 57 h 59"/>
                <a:gd name="T60" fmla="*/ 50 w 81"/>
                <a:gd name="T61" fmla="*/ 57 h 59"/>
                <a:gd name="T62" fmla="*/ 54 w 81"/>
                <a:gd name="T63" fmla="*/ 55 h 59"/>
                <a:gd name="T64" fmla="*/ 60 w 81"/>
                <a:gd name="T65" fmla="*/ 57 h 59"/>
                <a:gd name="T66" fmla="*/ 81 w 81"/>
                <a:gd name="T67" fmla="*/ 5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1" h="59">
                  <a:moveTo>
                    <a:pt x="77" y="50"/>
                  </a:moveTo>
                  <a:lnTo>
                    <a:pt x="71" y="50"/>
                  </a:lnTo>
                  <a:lnTo>
                    <a:pt x="65" y="50"/>
                  </a:lnTo>
                  <a:lnTo>
                    <a:pt x="61" y="52"/>
                  </a:lnTo>
                  <a:lnTo>
                    <a:pt x="56" y="52"/>
                  </a:lnTo>
                  <a:lnTo>
                    <a:pt x="52" y="52"/>
                  </a:lnTo>
                  <a:lnTo>
                    <a:pt x="48" y="52"/>
                  </a:lnTo>
                  <a:lnTo>
                    <a:pt x="44" y="52"/>
                  </a:lnTo>
                  <a:lnTo>
                    <a:pt x="40" y="50"/>
                  </a:lnTo>
                  <a:lnTo>
                    <a:pt x="38" y="46"/>
                  </a:lnTo>
                  <a:lnTo>
                    <a:pt x="36" y="42"/>
                  </a:lnTo>
                  <a:lnTo>
                    <a:pt x="35" y="36"/>
                  </a:lnTo>
                  <a:lnTo>
                    <a:pt x="31" y="32"/>
                  </a:lnTo>
                  <a:lnTo>
                    <a:pt x="29" y="27"/>
                  </a:lnTo>
                  <a:lnTo>
                    <a:pt x="25" y="19"/>
                  </a:lnTo>
                  <a:lnTo>
                    <a:pt x="25" y="13"/>
                  </a:lnTo>
                  <a:lnTo>
                    <a:pt x="23" y="6"/>
                  </a:lnTo>
                  <a:lnTo>
                    <a:pt x="12" y="0"/>
                  </a:lnTo>
                  <a:lnTo>
                    <a:pt x="10" y="15"/>
                  </a:lnTo>
                  <a:lnTo>
                    <a:pt x="10" y="15"/>
                  </a:lnTo>
                  <a:lnTo>
                    <a:pt x="8" y="17"/>
                  </a:lnTo>
                  <a:lnTo>
                    <a:pt x="6" y="19"/>
                  </a:lnTo>
                  <a:lnTo>
                    <a:pt x="4" y="19"/>
                  </a:lnTo>
                  <a:lnTo>
                    <a:pt x="2" y="21"/>
                  </a:lnTo>
                  <a:lnTo>
                    <a:pt x="0" y="21"/>
                  </a:lnTo>
                  <a:lnTo>
                    <a:pt x="0" y="23"/>
                  </a:lnTo>
                  <a:lnTo>
                    <a:pt x="0" y="23"/>
                  </a:lnTo>
                  <a:lnTo>
                    <a:pt x="0" y="23"/>
                  </a:lnTo>
                  <a:lnTo>
                    <a:pt x="2" y="25"/>
                  </a:lnTo>
                  <a:lnTo>
                    <a:pt x="4" y="27"/>
                  </a:lnTo>
                  <a:lnTo>
                    <a:pt x="6" y="31"/>
                  </a:lnTo>
                  <a:lnTo>
                    <a:pt x="8" y="32"/>
                  </a:lnTo>
                  <a:lnTo>
                    <a:pt x="10" y="34"/>
                  </a:lnTo>
                  <a:lnTo>
                    <a:pt x="12" y="36"/>
                  </a:lnTo>
                  <a:lnTo>
                    <a:pt x="12" y="36"/>
                  </a:lnTo>
                  <a:lnTo>
                    <a:pt x="13" y="38"/>
                  </a:lnTo>
                  <a:lnTo>
                    <a:pt x="13" y="38"/>
                  </a:lnTo>
                  <a:lnTo>
                    <a:pt x="15" y="40"/>
                  </a:lnTo>
                  <a:lnTo>
                    <a:pt x="15" y="40"/>
                  </a:lnTo>
                  <a:lnTo>
                    <a:pt x="17" y="42"/>
                  </a:lnTo>
                  <a:lnTo>
                    <a:pt x="19" y="42"/>
                  </a:lnTo>
                  <a:lnTo>
                    <a:pt x="19" y="42"/>
                  </a:lnTo>
                  <a:lnTo>
                    <a:pt x="21" y="42"/>
                  </a:lnTo>
                  <a:lnTo>
                    <a:pt x="21" y="44"/>
                  </a:lnTo>
                  <a:lnTo>
                    <a:pt x="23" y="46"/>
                  </a:lnTo>
                  <a:lnTo>
                    <a:pt x="23" y="48"/>
                  </a:lnTo>
                  <a:lnTo>
                    <a:pt x="25" y="48"/>
                  </a:lnTo>
                  <a:lnTo>
                    <a:pt x="27" y="48"/>
                  </a:lnTo>
                  <a:lnTo>
                    <a:pt x="29" y="48"/>
                  </a:lnTo>
                  <a:lnTo>
                    <a:pt x="29" y="50"/>
                  </a:lnTo>
                  <a:lnTo>
                    <a:pt x="29" y="52"/>
                  </a:lnTo>
                  <a:lnTo>
                    <a:pt x="29" y="55"/>
                  </a:lnTo>
                  <a:lnTo>
                    <a:pt x="31" y="57"/>
                  </a:lnTo>
                  <a:lnTo>
                    <a:pt x="31" y="57"/>
                  </a:lnTo>
                  <a:lnTo>
                    <a:pt x="33" y="59"/>
                  </a:lnTo>
                  <a:lnTo>
                    <a:pt x="35" y="57"/>
                  </a:lnTo>
                  <a:lnTo>
                    <a:pt x="36" y="57"/>
                  </a:lnTo>
                  <a:lnTo>
                    <a:pt x="38" y="57"/>
                  </a:lnTo>
                  <a:lnTo>
                    <a:pt x="40" y="57"/>
                  </a:lnTo>
                  <a:lnTo>
                    <a:pt x="46" y="57"/>
                  </a:lnTo>
                  <a:lnTo>
                    <a:pt x="48" y="57"/>
                  </a:lnTo>
                  <a:lnTo>
                    <a:pt x="50" y="57"/>
                  </a:lnTo>
                  <a:lnTo>
                    <a:pt x="52" y="55"/>
                  </a:lnTo>
                  <a:lnTo>
                    <a:pt x="54" y="55"/>
                  </a:lnTo>
                  <a:lnTo>
                    <a:pt x="56" y="55"/>
                  </a:lnTo>
                  <a:lnTo>
                    <a:pt x="60" y="57"/>
                  </a:lnTo>
                  <a:lnTo>
                    <a:pt x="65" y="57"/>
                  </a:lnTo>
                  <a:lnTo>
                    <a:pt x="81" y="50"/>
                  </a:lnTo>
                  <a:lnTo>
                    <a:pt x="77" y="5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45" name="Freeform 402"/>
            <p:cNvSpPr>
              <a:spLocks/>
            </p:cNvSpPr>
            <p:nvPr/>
          </p:nvSpPr>
          <p:spPr bwMode="auto">
            <a:xfrm>
              <a:off x="1774" y="3153"/>
              <a:ext cx="86" cy="97"/>
            </a:xfrm>
            <a:custGeom>
              <a:avLst/>
              <a:gdLst>
                <a:gd name="T0" fmla="*/ 84 w 86"/>
                <a:gd name="T1" fmla="*/ 54 h 89"/>
                <a:gd name="T2" fmla="*/ 84 w 86"/>
                <a:gd name="T3" fmla="*/ 56 h 89"/>
                <a:gd name="T4" fmla="*/ 84 w 86"/>
                <a:gd name="T5" fmla="*/ 56 h 89"/>
                <a:gd name="T6" fmla="*/ 84 w 86"/>
                <a:gd name="T7" fmla="*/ 56 h 89"/>
                <a:gd name="T8" fmla="*/ 82 w 86"/>
                <a:gd name="T9" fmla="*/ 60 h 89"/>
                <a:gd name="T10" fmla="*/ 81 w 86"/>
                <a:gd name="T11" fmla="*/ 60 h 89"/>
                <a:gd name="T12" fmla="*/ 77 w 86"/>
                <a:gd name="T13" fmla="*/ 62 h 89"/>
                <a:gd name="T14" fmla="*/ 75 w 86"/>
                <a:gd name="T15" fmla="*/ 64 h 89"/>
                <a:gd name="T16" fmla="*/ 73 w 86"/>
                <a:gd name="T17" fmla="*/ 71 h 89"/>
                <a:gd name="T18" fmla="*/ 69 w 86"/>
                <a:gd name="T19" fmla="*/ 79 h 89"/>
                <a:gd name="T20" fmla="*/ 65 w 86"/>
                <a:gd name="T21" fmla="*/ 85 h 89"/>
                <a:gd name="T22" fmla="*/ 57 w 86"/>
                <a:gd name="T23" fmla="*/ 89 h 89"/>
                <a:gd name="T24" fmla="*/ 48 w 86"/>
                <a:gd name="T25" fmla="*/ 89 h 89"/>
                <a:gd name="T26" fmla="*/ 36 w 86"/>
                <a:gd name="T27" fmla="*/ 89 h 89"/>
                <a:gd name="T28" fmla="*/ 29 w 86"/>
                <a:gd name="T29" fmla="*/ 89 h 89"/>
                <a:gd name="T30" fmla="*/ 21 w 86"/>
                <a:gd name="T31" fmla="*/ 83 h 89"/>
                <a:gd name="T32" fmla="*/ 2 w 86"/>
                <a:gd name="T33" fmla="*/ 73 h 89"/>
                <a:gd name="T34" fmla="*/ 0 w 86"/>
                <a:gd name="T35" fmla="*/ 31 h 89"/>
                <a:gd name="T36" fmla="*/ 0 w 86"/>
                <a:gd name="T37" fmla="*/ 23 h 89"/>
                <a:gd name="T38" fmla="*/ 0 w 86"/>
                <a:gd name="T39" fmla="*/ 14 h 89"/>
                <a:gd name="T40" fmla="*/ 4 w 86"/>
                <a:gd name="T41" fmla="*/ 6 h 89"/>
                <a:gd name="T42" fmla="*/ 10 w 86"/>
                <a:gd name="T43" fmla="*/ 2 h 89"/>
                <a:gd name="T44" fmla="*/ 13 w 86"/>
                <a:gd name="T45" fmla="*/ 0 h 89"/>
                <a:gd name="T46" fmla="*/ 15 w 86"/>
                <a:gd name="T47" fmla="*/ 0 h 89"/>
                <a:gd name="T48" fmla="*/ 17 w 86"/>
                <a:gd name="T49" fmla="*/ 2 h 89"/>
                <a:gd name="T50" fmla="*/ 21 w 86"/>
                <a:gd name="T51" fmla="*/ 2 h 89"/>
                <a:gd name="T52" fmla="*/ 23 w 86"/>
                <a:gd name="T53" fmla="*/ 4 h 89"/>
                <a:gd name="T54" fmla="*/ 25 w 86"/>
                <a:gd name="T55" fmla="*/ 4 h 89"/>
                <a:gd name="T56" fmla="*/ 25 w 86"/>
                <a:gd name="T57" fmla="*/ 6 h 89"/>
                <a:gd name="T58" fmla="*/ 25 w 86"/>
                <a:gd name="T59" fmla="*/ 8 h 89"/>
                <a:gd name="T60" fmla="*/ 29 w 86"/>
                <a:gd name="T61" fmla="*/ 10 h 89"/>
                <a:gd name="T62" fmla="*/ 33 w 86"/>
                <a:gd name="T63" fmla="*/ 12 h 89"/>
                <a:gd name="T64" fmla="*/ 34 w 86"/>
                <a:gd name="T65" fmla="*/ 14 h 89"/>
                <a:gd name="T66" fmla="*/ 40 w 86"/>
                <a:gd name="T67" fmla="*/ 16 h 89"/>
                <a:gd name="T68" fmla="*/ 52 w 86"/>
                <a:gd name="T69" fmla="*/ 23 h 89"/>
                <a:gd name="T70" fmla="*/ 59 w 86"/>
                <a:gd name="T71" fmla="*/ 29 h 89"/>
                <a:gd name="T72" fmla="*/ 69 w 86"/>
                <a:gd name="T73" fmla="*/ 37 h 89"/>
                <a:gd name="T74" fmla="*/ 75 w 86"/>
                <a:gd name="T75" fmla="*/ 43 h 89"/>
                <a:gd name="T76" fmla="*/ 79 w 86"/>
                <a:gd name="T77" fmla="*/ 46 h 89"/>
                <a:gd name="T78" fmla="*/ 84 w 86"/>
                <a:gd name="T79" fmla="*/ 48 h 89"/>
                <a:gd name="T80" fmla="*/ 86 w 86"/>
                <a:gd name="T81" fmla="*/ 5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6" h="89">
                  <a:moveTo>
                    <a:pt x="86" y="52"/>
                  </a:moveTo>
                  <a:lnTo>
                    <a:pt x="84" y="54"/>
                  </a:lnTo>
                  <a:lnTo>
                    <a:pt x="84" y="56"/>
                  </a:lnTo>
                  <a:lnTo>
                    <a:pt x="84" y="56"/>
                  </a:lnTo>
                  <a:lnTo>
                    <a:pt x="84" y="56"/>
                  </a:lnTo>
                  <a:lnTo>
                    <a:pt x="84" y="56"/>
                  </a:lnTo>
                  <a:lnTo>
                    <a:pt x="84" y="56"/>
                  </a:lnTo>
                  <a:lnTo>
                    <a:pt x="84" y="56"/>
                  </a:lnTo>
                  <a:lnTo>
                    <a:pt x="84" y="58"/>
                  </a:lnTo>
                  <a:lnTo>
                    <a:pt x="82" y="60"/>
                  </a:lnTo>
                  <a:lnTo>
                    <a:pt x="82" y="60"/>
                  </a:lnTo>
                  <a:lnTo>
                    <a:pt x="81" y="60"/>
                  </a:lnTo>
                  <a:lnTo>
                    <a:pt x="79" y="62"/>
                  </a:lnTo>
                  <a:lnTo>
                    <a:pt x="77" y="62"/>
                  </a:lnTo>
                  <a:lnTo>
                    <a:pt x="77" y="62"/>
                  </a:lnTo>
                  <a:lnTo>
                    <a:pt x="75" y="64"/>
                  </a:lnTo>
                  <a:lnTo>
                    <a:pt x="75" y="66"/>
                  </a:lnTo>
                  <a:lnTo>
                    <a:pt x="73" y="71"/>
                  </a:lnTo>
                  <a:lnTo>
                    <a:pt x="71" y="75"/>
                  </a:lnTo>
                  <a:lnTo>
                    <a:pt x="69" y="79"/>
                  </a:lnTo>
                  <a:lnTo>
                    <a:pt x="67" y="83"/>
                  </a:lnTo>
                  <a:lnTo>
                    <a:pt x="65" y="85"/>
                  </a:lnTo>
                  <a:lnTo>
                    <a:pt x="61" y="87"/>
                  </a:lnTo>
                  <a:lnTo>
                    <a:pt x="57" y="89"/>
                  </a:lnTo>
                  <a:lnTo>
                    <a:pt x="52" y="89"/>
                  </a:lnTo>
                  <a:lnTo>
                    <a:pt x="48" y="89"/>
                  </a:lnTo>
                  <a:lnTo>
                    <a:pt x="42" y="89"/>
                  </a:lnTo>
                  <a:lnTo>
                    <a:pt x="36" y="89"/>
                  </a:lnTo>
                  <a:lnTo>
                    <a:pt x="33" y="89"/>
                  </a:lnTo>
                  <a:lnTo>
                    <a:pt x="29" y="89"/>
                  </a:lnTo>
                  <a:lnTo>
                    <a:pt x="25" y="87"/>
                  </a:lnTo>
                  <a:lnTo>
                    <a:pt x="21" y="83"/>
                  </a:lnTo>
                  <a:lnTo>
                    <a:pt x="19" y="79"/>
                  </a:lnTo>
                  <a:lnTo>
                    <a:pt x="2" y="73"/>
                  </a:lnTo>
                  <a:lnTo>
                    <a:pt x="0" y="35"/>
                  </a:lnTo>
                  <a:lnTo>
                    <a:pt x="0" y="31"/>
                  </a:lnTo>
                  <a:lnTo>
                    <a:pt x="0" y="27"/>
                  </a:lnTo>
                  <a:lnTo>
                    <a:pt x="0" y="23"/>
                  </a:lnTo>
                  <a:lnTo>
                    <a:pt x="0" y="18"/>
                  </a:lnTo>
                  <a:lnTo>
                    <a:pt x="0" y="14"/>
                  </a:lnTo>
                  <a:lnTo>
                    <a:pt x="2" y="10"/>
                  </a:lnTo>
                  <a:lnTo>
                    <a:pt x="4" y="6"/>
                  </a:lnTo>
                  <a:lnTo>
                    <a:pt x="8" y="2"/>
                  </a:lnTo>
                  <a:lnTo>
                    <a:pt x="10" y="2"/>
                  </a:lnTo>
                  <a:lnTo>
                    <a:pt x="11" y="0"/>
                  </a:lnTo>
                  <a:lnTo>
                    <a:pt x="13" y="0"/>
                  </a:lnTo>
                  <a:lnTo>
                    <a:pt x="13" y="0"/>
                  </a:lnTo>
                  <a:lnTo>
                    <a:pt x="15" y="0"/>
                  </a:lnTo>
                  <a:lnTo>
                    <a:pt x="15" y="0"/>
                  </a:lnTo>
                  <a:lnTo>
                    <a:pt x="17" y="2"/>
                  </a:lnTo>
                  <a:lnTo>
                    <a:pt x="19" y="2"/>
                  </a:lnTo>
                  <a:lnTo>
                    <a:pt x="21" y="2"/>
                  </a:lnTo>
                  <a:lnTo>
                    <a:pt x="21" y="4"/>
                  </a:lnTo>
                  <a:lnTo>
                    <a:pt x="23" y="4"/>
                  </a:lnTo>
                  <a:lnTo>
                    <a:pt x="23" y="4"/>
                  </a:lnTo>
                  <a:lnTo>
                    <a:pt x="25" y="4"/>
                  </a:lnTo>
                  <a:lnTo>
                    <a:pt x="25" y="4"/>
                  </a:lnTo>
                  <a:lnTo>
                    <a:pt x="25" y="6"/>
                  </a:lnTo>
                  <a:lnTo>
                    <a:pt x="25" y="6"/>
                  </a:lnTo>
                  <a:lnTo>
                    <a:pt x="25" y="8"/>
                  </a:lnTo>
                  <a:lnTo>
                    <a:pt x="27" y="8"/>
                  </a:lnTo>
                  <a:lnTo>
                    <a:pt x="29" y="10"/>
                  </a:lnTo>
                  <a:lnTo>
                    <a:pt x="31" y="10"/>
                  </a:lnTo>
                  <a:lnTo>
                    <a:pt x="33" y="12"/>
                  </a:lnTo>
                  <a:lnTo>
                    <a:pt x="33" y="14"/>
                  </a:lnTo>
                  <a:lnTo>
                    <a:pt x="34" y="14"/>
                  </a:lnTo>
                  <a:lnTo>
                    <a:pt x="34" y="14"/>
                  </a:lnTo>
                  <a:lnTo>
                    <a:pt x="40" y="16"/>
                  </a:lnTo>
                  <a:lnTo>
                    <a:pt x="46" y="20"/>
                  </a:lnTo>
                  <a:lnTo>
                    <a:pt x="52" y="23"/>
                  </a:lnTo>
                  <a:lnTo>
                    <a:pt x="56" y="25"/>
                  </a:lnTo>
                  <a:lnTo>
                    <a:pt x="59" y="29"/>
                  </a:lnTo>
                  <a:lnTo>
                    <a:pt x="63" y="33"/>
                  </a:lnTo>
                  <a:lnTo>
                    <a:pt x="69" y="37"/>
                  </a:lnTo>
                  <a:lnTo>
                    <a:pt x="75" y="39"/>
                  </a:lnTo>
                  <a:lnTo>
                    <a:pt x="75" y="43"/>
                  </a:lnTo>
                  <a:lnTo>
                    <a:pt x="77" y="44"/>
                  </a:lnTo>
                  <a:lnTo>
                    <a:pt x="79" y="46"/>
                  </a:lnTo>
                  <a:lnTo>
                    <a:pt x="82" y="46"/>
                  </a:lnTo>
                  <a:lnTo>
                    <a:pt x="84" y="48"/>
                  </a:lnTo>
                  <a:lnTo>
                    <a:pt x="86" y="48"/>
                  </a:lnTo>
                  <a:lnTo>
                    <a:pt x="86" y="50"/>
                  </a:lnTo>
                  <a:lnTo>
                    <a:pt x="86" y="52"/>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46" name="Freeform 403"/>
            <p:cNvSpPr>
              <a:spLocks/>
            </p:cNvSpPr>
            <p:nvPr/>
          </p:nvSpPr>
          <p:spPr bwMode="auto">
            <a:xfrm>
              <a:off x="1490" y="2123"/>
              <a:ext cx="15" cy="9"/>
            </a:xfrm>
            <a:custGeom>
              <a:avLst/>
              <a:gdLst>
                <a:gd name="T0" fmla="*/ 0 w 15"/>
                <a:gd name="T1" fmla="*/ 8 h 8"/>
                <a:gd name="T2" fmla="*/ 2 w 15"/>
                <a:gd name="T3" fmla="*/ 8 h 8"/>
                <a:gd name="T4" fmla="*/ 4 w 15"/>
                <a:gd name="T5" fmla="*/ 8 h 8"/>
                <a:gd name="T6" fmla="*/ 8 w 15"/>
                <a:gd name="T7" fmla="*/ 8 h 8"/>
                <a:gd name="T8" fmla="*/ 10 w 15"/>
                <a:gd name="T9" fmla="*/ 8 h 8"/>
                <a:gd name="T10" fmla="*/ 11 w 15"/>
                <a:gd name="T11" fmla="*/ 6 h 8"/>
                <a:gd name="T12" fmla="*/ 13 w 15"/>
                <a:gd name="T13" fmla="*/ 4 h 8"/>
                <a:gd name="T14" fmla="*/ 13 w 15"/>
                <a:gd name="T15" fmla="*/ 2 h 8"/>
                <a:gd name="T16" fmla="*/ 15 w 15"/>
                <a:gd name="T17" fmla="*/ 0 h 8"/>
                <a:gd name="T18" fmla="*/ 11 w 15"/>
                <a:gd name="T19" fmla="*/ 2 h 8"/>
                <a:gd name="T20" fmla="*/ 10 w 15"/>
                <a:gd name="T21" fmla="*/ 2 h 8"/>
                <a:gd name="T22" fmla="*/ 8 w 15"/>
                <a:gd name="T23" fmla="*/ 2 h 8"/>
                <a:gd name="T24" fmla="*/ 4 w 15"/>
                <a:gd name="T25" fmla="*/ 2 h 8"/>
                <a:gd name="T26" fmla="*/ 2 w 15"/>
                <a:gd name="T27" fmla="*/ 4 h 8"/>
                <a:gd name="T28" fmla="*/ 2 w 15"/>
                <a:gd name="T29" fmla="*/ 4 h 8"/>
                <a:gd name="T30" fmla="*/ 0 w 15"/>
                <a:gd name="T31" fmla="*/ 6 h 8"/>
                <a:gd name="T32" fmla="*/ 0 w 15"/>
                <a:gd name="T33"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 h="8">
                  <a:moveTo>
                    <a:pt x="0" y="8"/>
                  </a:moveTo>
                  <a:lnTo>
                    <a:pt x="2" y="8"/>
                  </a:lnTo>
                  <a:lnTo>
                    <a:pt x="4" y="8"/>
                  </a:lnTo>
                  <a:lnTo>
                    <a:pt x="8" y="8"/>
                  </a:lnTo>
                  <a:lnTo>
                    <a:pt x="10" y="8"/>
                  </a:lnTo>
                  <a:lnTo>
                    <a:pt x="11" y="6"/>
                  </a:lnTo>
                  <a:lnTo>
                    <a:pt x="13" y="4"/>
                  </a:lnTo>
                  <a:lnTo>
                    <a:pt x="13" y="2"/>
                  </a:lnTo>
                  <a:lnTo>
                    <a:pt x="15" y="0"/>
                  </a:lnTo>
                  <a:lnTo>
                    <a:pt x="11" y="2"/>
                  </a:lnTo>
                  <a:lnTo>
                    <a:pt x="10" y="2"/>
                  </a:lnTo>
                  <a:lnTo>
                    <a:pt x="8" y="2"/>
                  </a:lnTo>
                  <a:lnTo>
                    <a:pt x="4" y="2"/>
                  </a:lnTo>
                  <a:lnTo>
                    <a:pt x="2" y="4"/>
                  </a:lnTo>
                  <a:lnTo>
                    <a:pt x="2" y="4"/>
                  </a:lnTo>
                  <a:lnTo>
                    <a:pt x="0" y="6"/>
                  </a:lnTo>
                  <a:lnTo>
                    <a:pt x="0" y="8"/>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47" name="Freeform 404"/>
            <p:cNvSpPr>
              <a:spLocks/>
            </p:cNvSpPr>
            <p:nvPr/>
          </p:nvSpPr>
          <p:spPr bwMode="auto">
            <a:xfrm>
              <a:off x="1425" y="2019"/>
              <a:ext cx="7" cy="4"/>
            </a:xfrm>
            <a:custGeom>
              <a:avLst/>
              <a:gdLst>
                <a:gd name="T0" fmla="*/ 0 w 7"/>
                <a:gd name="T1" fmla="*/ 0 h 4"/>
                <a:gd name="T2" fmla="*/ 0 w 7"/>
                <a:gd name="T3" fmla="*/ 0 h 4"/>
                <a:gd name="T4" fmla="*/ 0 w 7"/>
                <a:gd name="T5" fmla="*/ 2 h 4"/>
                <a:gd name="T6" fmla="*/ 0 w 7"/>
                <a:gd name="T7" fmla="*/ 2 h 4"/>
                <a:gd name="T8" fmla="*/ 0 w 7"/>
                <a:gd name="T9" fmla="*/ 2 h 4"/>
                <a:gd name="T10" fmla="*/ 0 w 7"/>
                <a:gd name="T11" fmla="*/ 4 h 4"/>
                <a:gd name="T12" fmla="*/ 0 w 7"/>
                <a:gd name="T13" fmla="*/ 4 h 4"/>
                <a:gd name="T14" fmla="*/ 0 w 7"/>
                <a:gd name="T15" fmla="*/ 4 h 4"/>
                <a:gd name="T16" fmla="*/ 0 w 7"/>
                <a:gd name="T17" fmla="*/ 4 h 4"/>
                <a:gd name="T18" fmla="*/ 0 w 7"/>
                <a:gd name="T19" fmla="*/ 4 h 4"/>
                <a:gd name="T20" fmla="*/ 2 w 7"/>
                <a:gd name="T21" fmla="*/ 4 h 4"/>
                <a:gd name="T22" fmla="*/ 4 w 7"/>
                <a:gd name="T23" fmla="*/ 4 h 4"/>
                <a:gd name="T24" fmla="*/ 4 w 7"/>
                <a:gd name="T25" fmla="*/ 4 h 4"/>
                <a:gd name="T26" fmla="*/ 5 w 7"/>
                <a:gd name="T27" fmla="*/ 4 h 4"/>
                <a:gd name="T28" fmla="*/ 5 w 7"/>
                <a:gd name="T29" fmla="*/ 2 h 4"/>
                <a:gd name="T30" fmla="*/ 5 w 7"/>
                <a:gd name="T31" fmla="*/ 2 h 4"/>
                <a:gd name="T32" fmla="*/ 7 w 7"/>
                <a:gd name="T33" fmla="*/ 2 h 4"/>
                <a:gd name="T34" fmla="*/ 5 w 7"/>
                <a:gd name="T35" fmla="*/ 2 h 4"/>
                <a:gd name="T36" fmla="*/ 5 w 7"/>
                <a:gd name="T37" fmla="*/ 2 h 4"/>
                <a:gd name="T38" fmla="*/ 5 w 7"/>
                <a:gd name="T39" fmla="*/ 0 h 4"/>
                <a:gd name="T40" fmla="*/ 4 w 7"/>
                <a:gd name="T41" fmla="*/ 0 h 4"/>
                <a:gd name="T42" fmla="*/ 4 w 7"/>
                <a:gd name="T43" fmla="*/ 0 h 4"/>
                <a:gd name="T44" fmla="*/ 2 w 7"/>
                <a:gd name="T45" fmla="*/ 0 h 4"/>
                <a:gd name="T46" fmla="*/ 0 w 7"/>
                <a:gd name="T47" fmla="*/ 0 h 4"/>
                <a:gd name="T48" fmla="*/ 0 w 7"/>
                <a:gd name="T4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 h="4">
                  <a:moveTo>
                    <a:pt x="0" y="0"/>
                  </a:moveTo>
                  <a:lnTo>
                    <a:pt x="0" y="0"/>
                  </a:lnTo>
                  <a:lnTo>
                    <a:pt x="0" y="2"/>
                  </a:lnTo>
                  <a:lnTo>
                    <a:pt x="0" y="2"/>
                  </a:lnTo>
                  <a:lnTo>
                    <a:pt x="0" y="2"/>
                  </a:lnTo>
                  <a:lnTo>
                    <a:pt x="0" y="4"/>
                  </a:lnTo>
                  <a:lnTo>
                    <a:pt x="0" y="4"/>
                  </a:lnTo>
                  <a:lnTo>
                    <a:pt x="0" y="4"/>
                  </a:lnTo>
                  <a:lnTo>
                    <a:pt x="0" y="4"/>
                  </a:lnTo>
                  <a:lnTo>
                    <a:pt x="0" y="4"/>
                  </a:lnTo>
                  <a:lnTo>
                    <a:pt x="2" y="4"/>
                  </a:lnTo>
                  <a:lnTo>
                    <a:pt x="4" y="4"/>
                  </a:lnTo>
                  <a:lnTo>
                    <a:pt x="4" y="4"/>
                  </a:lnTo>
                  <a:lnTo>
                    <a:pt x="5" y="4"/>
                  </a:lnTo>
                  <a:lnTo>
                    <a:pt x="5" y="2"/>
                  </a:lnTo>
                  <a:lnTo>
                    <a:pt x="5" y="2"/>
                  </a:lnTo>
                  <a:lnTo>
                    <a:pt x="7" y="2"/>
                  </a:lnTo>
                  <a:lnTo>
                    <a:pt x="5" y="2"/>
                  </a:lnTo>
                  <a:lnTo>
                    <a:pt x="5" y="2"/>
                  </a:lnTo>
                  <a:lnTo>
                    <a:pt x="5" y="0"/>
                  </a:lnTo>
                  <a:lnTo>
                    <a:pt x="4" y="0"/>
                  </a:lnTo>
                  <a:lnTo>
                    <a:pt x="4" y="0"/>
                  </a:lnTo>
                  <a:lnTo>
                    <a:pt x="2" y="0"/>
                  </a:lnTo>
                  <a:lnTo>
                    <a:pt x="0" y="0"/>
                  </a:lnTo>
                  <a:lnTo>
                    <a:pt x="0"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48" name="Freeform 405"/>
            <p:cNvSpPr>
              <a:spLocks/>
            </p:cNvSpPr>
            <p:nvPr/>
          </p:nvSpPr>
          <p:spPr bwMode="auto">
            <a:xfrm>
              <a:off x="1432" y="2008"/>
              <a:ext cx="21" cy="27"/>
            </a:xfrm>
            <a:custGeom>
              <a:avLst/>
              <a:gdLst>
                <a:gd name="T0" fmla="*/ 10 w 21"/>
                <a:gd name="T1" fmla="*/ 6 h 25"/>
                <a:gd name="T2" fmla="*/ 2 w 21"/>
                <a:gd name="T3" fmla="*/ 0 h 25"/>
                <a:gd name="T4" fmla="*/ 0 w 21"/>
                <a:gd name="T5" fmla="*/ 0 h 25"/>
                <a:gd name="T6" fmla="*/ 10 w 21"/>
                <a:gd name="T7" fmla="*/ 0 h 25"/>
                <a:gd name="T8" fmla="*/ 10 w 21"/>
                <a:gd name="T9" fmla="*/ 2 h 25"/>
                <a:gd name="T10" fmla="*/ 10 w 21"/>
                <a:gd name="T11" fmla="*/ 2 h 25"/>
                <a:gd name="T12" fmla="*/ 12 w 21"/>
                <a:gd name="T13" fmla="*/ 4 h 25"/>
                <a:gd name="T14" fmla="*/ 12 w 21"/>
                <a:gd name="T15" fmla="*/ 4 h 25"/>
                <a:gd name="T16" fmla="*/ 14 w 21"/>
                <a:gd name="T17" fmla="*/ 4 h 25"/>
                <a:gd name="T18" fmla="*/ 16 w 21"/>
                <a:gd name="T19" fmla="*/ 6 h 25"/>
                <a:gd name="T20" fmla="*/ 16 w 21"/>
                <a:gd name="T21" fmla="*/ 6 h 25"/>
                <a:gd name="T22" fmla="*/ 18 w 21"/>
                <a:gd name="T23" fmla="*/ 6 h 25"/>
                <a:gd name="T24" fmla="*/ 18 w 21"/>
                <a:gd name="T25" fmla="*/ 8 h 25"/>
                <a:gd name="T26" fmla="*/ 18 w 21"/>
                <a:gd name="T27" fmla="*/ 10 h 25"/>
                <a:gd name="T28" fmla="*/ 20 w 21"/>
                <a:gd name="T29" fmla="*/ 10 h 25"/>
                <a:gd name="T30" fmla="*/ 20 w 21"/>
                <a:gd name="T31" fmla="*/ 12 h 25"/>
                <a:gd name="T32" fmla="*/ 20 w 21"/>
                <a:gd name="T33" fmla="*/ 14 h 25"/>
                <a:gd name="T34" fmla="*/ 21 w 21"/>
                <a:gd name="T35" fmla="*/ 16 h 25"/>
                <a:gd name="T36" fmla="*/ 21 w 21"/>
                <a:gd name="T37" fmla="*/ 18 h 25"/>
                <a:gd name="T38" fmla="*/ 21 w 21"/>
                <a:gd name="T39" fmla="*/ 18 h 25"/>
                <a:gd name="T40" fmla="*/ 21 w 21"/>
                <a:gd name="T41" fmla="*/ 19 h 25"/>
                <a:gd name="T42" fmla="*/ 21 w 21"/>
                <a:gd name="T43" fmla="*/ 19 h 25"/>
                <a:gd name="T44" fmla="*/ 21 w 21"/>
                <a:gd name="T45" fmla="*/ 21 h 25"/>
                <a:gd name="T46" fmla="*/ 20 w 21"/>
                <a:gd name="T47" fmla="*/ 21 h 25"/>
                <a:gd name="T48" fmla="*/ 20 w 21"/>
                <a:gd name="T49" fmla="*/ 23 h 25"/>
                <a:gd name="T50" fmla="*/ 20 w 21"/>
                <a:gd name="T51" fmla="*/ 23 h 25"/>
                <a:gd name="T52" fmla="*/ 18 w 21"/>
                <a:gd name="T53" fmla="*/ 25 h 25"/>
                <a:gd name="T54" fmla="*/ 18 w 21"/>
                <a:gd name="T55" fmla="*/ 25 h 25"/>
                <a:gd name="T56" fmla="*/ 18 w 21"/>
                <a:gd name="T57" fmla="*/ 23 h 25"/>
                <a:gd name="T58" fmla="*/ 18 w 21"/>
                <a:gd name="T59" fmla="*/ 21 h 25"/>
                <a:gd name="T60" fmla="*/ 16 w 21"/>
                <a:gd name="T61" fmla="*/ 19 h 25"/>
                <a:gd name="T62" fmla="*/ 16 w 21"/>
                <a:gd name="T63" fmla="*/ 18 h 25"/>
                <a:gd name="T64" fmla="*/ 16 w 21"/>
                <a:gd name="T65" fmla="*/ 16 h 25"/>
                <a:gd name="T66" fmla="*/ 16 w 21"/>
                <a:gd name="T67" fmla="*/ 14 h 25"/>
                <a:gd name="T68" fmla="*/ 16 w 21"/>
                <a:gd name="T69" fmla="*/ 12 h 25"/>
                <a:gd name="T70" fmla="*/ 16 w 21"/>
                <a:gd name="T71" fmla="*/ 10 h 25"/>
                <a:gd name="T72" fmla="*/ 16 w 21"/>
                <a:gd name="T73" fmla="*/ 10 h 25"/>
                <a:gd name="T74" fmla="*/ 14 w 21"/>
                <a:gd name="T75" fmla="*/ 10 h 25"/>
                <a:gd name="T76" fmla="*/ 12 w 21"/>
                <a:gd name="T77" fmla="*/ 10 h 25"/>
                <a:gd name="T78" fmla="*/ 12 w 21"/>
                <a:gd name="T79" fmla="*/ 10 h 25"/>
                <a:gd name="T80" fmla="*/ 10 w 21"/>
                <a:gd name="T81" fmla="*/ 8 h 25"/>
                <a:gd name="T82" fmla="*/ 10 w 21"/>
                <a:gd name="T83" fmla="*/ 8 h 25"/>
                <a:gd name="T84" fmla="*/ 10 w 21"/>
                <a:gd name="T85" fmla="*/ 8 h 25"/>
                <a:gd name="T86" fmla="*/ 10 w 21"/>
                <a:gd name="T87" fmla="*/ 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1" h="25">
                  <a:moveTo>
                    <a:pt x="10" y="6"/>
                  </a:moveTo>
                  <a:lnTo>
                    <a:pt x="2" y="0"/>
                  </a:lnTo>
                  <a:lnTo>
                    <a:pt x="0" y="0"/>
                  </a:lnTo>
                  <a:lnTo>
                    <a:pt x="10" y="0"/>
                  </a:lnTo>
                  <a:lnTo>
                    <a:pt x="10" y="2"/>
                  </a:lnTo>
                  <a:lnTo>
                    <a:pt x="10" y="2"/>
                  </a:lnTo>
                  <a:lnTo>
                    <a:pt x="12" y="4"/>
                  </a:lnTo>
                  <a:lnTo>
                    <a:pt x="12" y="4"/>
                  </a:lnTo>
                  <a:lnTo>
                    <a:pt x="14" y="4"/>
                  </a:lnTo>
                  <a:lnTo>
                    <a:pt x="16" y="6"/>
                  </a:lnTo>
                  <a:lnTo>
                    <a:pt x="16" y="6"/>
                  </a:lnTo>
                  <a:lnTo>
                    <a:pt x="18" y="6"/>
                  </a:lnTo>
                  <a:lnTo>
                    <a:pt x="18" y="8"/>
                  </a:lnTo>
                  <a:lnTo>
                    <a:pt x="18" y="10"/>
                  </a:lnTo>
                  <a:lnTo>
                    <a:pt x="20" y="10"/>
                  </a:lnTo>
                  <a:lnTo>
                    <a:pt x="20" y="12"/>
                  </a:lnTo>
                  <a:lnTo>
                    <a:pt x="20" y="14"/>
                  </a:lnTo>
                  <a:lnTo>
                    <a:pt x="21" y="16"/>
                  </a:lnTo>
                  <a:lnTo>
                    <a:pt x="21" y="18"/>
                  </a:lnTo>
                  <a:lnTo>
                    <a:pt x="21" y="18"/>
                  </a:lnTo>
                  <a:lnTo>
                    <a:pt x="21" y="19"/>
                  </a:lnTo>
                  <a:lnTo>
                    <a:pt x="21" y="19"/>
                  </a:lnTo>
                  <a:lnTo>
                    <a:pt x="21" y="21"/>
                  </a:lnTo>
                  <a:lnTo>
                    <a:pt x="20" y="21"/>
                  </a:lnTo>
                  <a:lnTo>
                    <a:pt x="20" y="23"/>
                  </a:lnTo>
                  <a:lnTo>
                    <a:pt x="20" y="23"/>
                  </a:lnTo>
                  <a:lnTo>
                    <a:pt x="18" y="25"/>
                  </a:lnTo>
                  <a:lnTo>
                    <a:pt x="18" y="25"/>
                  </a:lnTo>
                  <a:lnTo>
                    <a:pt x="18" y="23"/>
                  </a:lnTo>
                  <a:lnTo>
                    <a:pt x="18" y="21"/>
                  </a:lnTo>
                  <a:lnTo>
                    <a:pt x="16" y="19"/>
                  </a:lnTo>
                  <a:lnTo>
                    <a:pt x="16" y="18"/>
                  </a:lnTo>
                  <a:lnTo>
                    <a:pt x="16" y="16"/>
                  </a:lnTo>
                  <a:lnTo>
                    <a:pt x="16" y="14"/>
                  </a:lnTo>
                  <a:lnTo>
                    <a:pt x="16" y="12"/>
                  </a:lnTo>
                  <a:lnTo>
                    <a:pt x="16" y="10"/>
                  </a:lnTo>
                  <a:lnTo>
                    <a:pt x="16" y="10"/>
                  </a:lnTo>
                  <a:lnTo>
                    <a:pt x="14" y="10"/>
                  </a:lnTo>
                  <a:lnTo>
                    <a:pt x="12" y="10"/>
                  </a:lnTo>
                  <a:lnTo>
                    <a:pt x="12" y="10"/>
                  </a:lnTo>
                  <a:lnTo>
                    <a:pt x="10" y="8"/>
                  </a:lnTo>
                  <a:lnTo>
                    <a:pt x="10" y="8"/>
                  </a:lnTo>
                  <a:lnTo>
                    <a:pt x="10" y="8"/>
                  </a:lnTo>
                  <a:lnTo>
                    <a:pt x="10" y="6"/>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49" name="Freeform 406"/>
            <p:cNvSpPr>
              <a:spLocks/>
            </p:cNvSpPr>
            <p:nvPr/>
          </p:nvSpPr>
          <p:spPr bwMode="auto">
            <a:xfrm>
              <a:off x="1427" y="2048"/>
              <a:ext cx="13" cy="27"/>
            </a:xfrm>
            <a:custGeom>
              <a:avLst/>
              <a:gdLst>
                <a:gd name="T0" fmla="*/ 7 w 13"/>
                <a:gd name="T1" fmla="*/ 4 h 25"/>
                <a:gd name="T2" fmla="*/ 5 w 13"/>
                <a:gd name="T3" fmla="*/ 2 h 25"/>
                <a:gd name="T4" fmla="*/ 5 w 13"/>
                <a:gd name="T5" fmla="*/ 2 h 25"/>
                <a:gd name="T6" fmla="*/ 5 w 13"/>
                <a:gd name="T7" fmla="*/ 2 h 25"/>
                <a:gd name="T8" fmla="*/ 3 w 13"/>
                <a:gd name="T9" fmla="*/ 2 h 25"/>
                <a:gd name="T10" fmla="*/ 3 w 13"/>
                <a:gd name="T11" fmla="*/ 0 h 25"/>
                <a:gd name="T12" fmla="*/ 3 w 13"/>
                <a:gd name="T13" fmla="*/ 0 h 25"/>
                <a:gd name="T14" fmla="*/ 3 w 13"/>
                <a:gd name="T15" fmla="*/ 0 h 25"/>
                <a:gd name="T16" fmla="*/ 3 w 13"/>
                <a:gd name="T17" fmla="*/ 0 h 25"/>
                <a:gd name="T18" fmla="*/ 2 w 13"/>
                <a:gd name="T19" fmla="*/ 0 h 25"/>
                <a:gd name="T20" fmla="*/ 2 w 13"/>
                <a:gd name="T21" fmla="*/ 0 h 25"/>
                <a:gd name="T22" fmla="*/ 2 w 13"/>
                <a:gd name="T23" fmla="*/ 2 h 25"/>
                <a:gd name="T24" fmla="*/ 0 w 13"/>
                <a:gd name="T25" fmla="*/ 4 h 25"/>
                <a:gd name="T26" fmla="*/ 0 w 13"/>
                <a:gd name="T27" fmla="*/ 4 h 25"/>
                <a:gd name="T28" fmla="*/ 0 w 13"/>
                <a:gd name="T29" fmla="*/ 6 h 25"/>
                <a:gd name="T30" fmla="*/ 0 w 13"/>
                <a:gd name="T31" fmla="*/ 7 h 25"/>
                <a:gd name="T32" fmla="*/ 0 w 13"/>
                <a:gd name="T33" fmla="*/ 9 h 25"/>
                <a:gd name="T34" fmla="*/ 0 w 13"/>
                <a:gd name="T35" fmla="*/ 9 h 25"/>
                <a:gd name="T36" fmla="*/ 0 w 13"/>
                <a:gd name="T37" fmla="*/ 11 h 25"/>
                <a:gd name="T38" fmla="*/ 2 w 13"/>
                <a:gd name="T39" fmla="*/ 13 h 25"/>
                <a:gd name="T40" fmla="*/ 2 w 13"/>
                <a:gd name="T41" fmla="*/ 15 h 25"/>
                <a:gd name="T42" fmla="*/ 3 w 13"/>
                <a:gd name="T43" fmla="*/ 19 h 25"/>
                <a:gd name="T44" fmla="*/ 3 w 13"/>
                <a:gd name="T45" fmla="*/ 21 h 25"/>
                <a:gd name="T46" fmla="*/ 5 w 13"/>
                <a:gd name="T47" fmla="*/ 23 h 25"/>
                <a:gd name="T48" fmla="*/ 7 w 13"/>
                <a:gd name="T49" fmla="*/ 25 h 25"/>
                <a:gd name="T50" fmla="*/ 7 w 13"/>
                <a:gd name="T51" fmla="*/ 23 h 25"/>
                <a:gd name="T52" fmla="*/ 9 w 13"/>
                <a:gd name="T53" fmla="*/ 19 h 25"/>
                <a:gd name="T54" fmla="*/ 11 w 13"/>
                <a:gd name="T55" fmla="*/ 15 h 25"/>
                <a:gd name="T56" fmla="*/ 13 w 13"/>
                <a:gd name="T57" fmla="*/ 11 h 25"/>
                <a:gd name="T58" fmla="*/ 13 w 13"/>
                <a:gd name="T59" fmla="*/ 9 h 25"/>
                <a:gd name="T60" fmla="*/ 13 w 13"/>
                <a:gd name="T61" fmla="*/ 6 h 25"/>
                <a:gd name="T62" fmla="*/ 11 w 13"/>
                <a:gd name="T63" fmla="*/ 4 h 25"/>
                <a:gd name="T64" fmla="*/ 7 w 13"/>
                <a:gd name="T65" fmla="*/ 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 h="25">
                  <a:moveTo>
                    <a:pt x="7" y="4"/>
                  </a:moveTo>
                  <a:lnTo>
                    <a:pt x="5" y="2"/>
                  </a:lnTo>
                  <a:lnTo>
                    <a:pt x="5" y="2"/>
                  </a:lnTo>
                  <a:lnTo>
                    <a:pt x="5" y="2"/>
                  </a:lnTo>
                  <a:lnTo>
                    <a:pt x="3" y="2"/>
                  </a:lnTo>
                  <a:lnTo>
                    <a:pt x="3" y="0"/>
                  </a:lnTo>
                  <a:lnTo>
                    <a:pt x="3" y="0"/>
                  </a:lnTo>
                  <a:lnTo>
                    <a:pt x="3" y="0"/>
                  </a:lnTo>
                  <a:lnTo>
                    <a:pt x="3" y="0"/>
                  </a:lnTo>
                  <a:lnTo>
                    <a:pt x="2" y="0"/>
                  </a:lnTo>
                  <a:lnTo>
                    <a:pt x="2" y="0"/>
                  </a:lnTo>
                  <a:lnTo>
                    <a:pt x="2" y="2"/>
                  </a:lnTo>
                  <a:lnTo>
                    <a:pt x="0" y="4"/>
                  </a:lnTo>
                  <a:lnTo>
                    <a:pt x="0" y="4"/>
                  </a:lnTo>
                  <a:lnTo>
                    <a:pt x="0" y="6"/>
                  </a:lnTo>
                  <a:lnTo>
                    <a:pt x="0" y="7"/>
                  </a:lnTo>
                  <a:lnTo>
                    <a:pt x="0" y="9"/>
                  </a:lnTo>
                  <a:lnTo>
                    <a:pt x="0" y="9"/>
                  </a:lnTo>
                  <a:lnTo>
                    <a:pt x="0" y="11"/>
                  </a:lnTo>
                  <a:lnTo>
                    <a:pt x="2" y="13"/>
                  </a:lnTo>
                  <a:lnTo>
                    <a:pt x="2" y="15"/>
                  </a:lnTo>
                  <a:lnTo>
                    <a:pt x="3" y="19"/>
                  </a:lnTo>
                  <a:lnTo>
                    <a:pt x="3" y="21"/>
                  </a:lnTo>
                  <a:lnTo>
                    <a:pt x="5" y="23"/>
                  </a:lnTo>
                  <a:lnTo>
                    <a:pt x="7" y="25"/>
                  </a:lnTo>
                  <a:lnTo>
                    <a:pt x="7" y="23"/>
                  </a:lnTo>
                  <a:lnTo>
                    <a:pt x="9" y="19"/>
                  </a:lnTo>
                  <a:lnTo>
                    <a:pt x="11" y="15"/>
                  </a:lnTo>
                  <a:lnTo>
                    <a:pt x="13" y="11"/>
                  </a:lnTo>
                  <a:lnTo>
                    <a:pt x="13" y="9"/>
                  </a:lnTo>
                  <a:lnTo>
                    <a:pt x="13" y="6"/>
                  </a:lnTo>
                  <a:lnTo>
                    <a:pt x="11" y="4"/>
                  </a:lnTo>
                  <a:lnTo>
                    <a:pt x="7" y="4"/>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50" name="Freeform 407"/>
            <p:cNvSpPr>
              <a:spLocks/>
            </p:cNvSpPr>
            <p:nvPr/>
          </p:nvSpPr>
          <p:spPr bwMode="auto">
            <a:xfrm>
              <a:off x="1450" y="2050"/>
              <a:ext cx="1" cy="5"/>
            </a:xfrm>
            <a:custGeom>
              <a:avLst/>
              <a:gdLst>
                <a:gd name="T0" fmla="*/ 4 h 4"/>
                <a:gd name="T1" fmla="*/ 0 h 4"/>
                <a:gd name="T2" fmla="*/ 0 h 4"/>
                <a:gd name="T3" fmla="*/ 0 h 4"/>
                <a:gd name="T4" fmla="*/ 0 h 4"/>
                <a:gd name="T5" fmla="*/ 2 h 4"/>
                <a:gd name="T6" fmla="*/ 2 h 4"/>
                <a:gd name="T7" fmla="*/ 2 h 4"/>
                <a:gd name="T8" fmla="*/ 4 h 4"/>
                <a:gd name="T9" fmla="*/ 4 h 4"/>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Lst>
              <a:rect l="0" t="0" r="r" b="b"/>
              <a:pathLst>
                <a:path h="4">
                  <a:moveTo>
                    <a:pt x="0" y="4"/>
                  </a:moveTo>
                  <a:lnTo>
                    <a:pt x="0" y="0"/>
                  </a:lnTo>
                  <a:lnTo>
                    <a:pt x="0" y="0"/>
                  </a:lnTo>
                  <a:lnTo>
                    <a:pt x="0" y="0"/>
                  </a:lnTo>
                  <a:lnTo>
                    <a:pt x="0" y="0"/>
                  </a:lnTo>
                  <a:lnTo>
                    <a:pt x="0" y="2"/>
                  </a:lnTo>
                  <a:lnTo>
                    <a:pt x="0" y="2"/>
                  </a:lnTo>
                  <a:lnTo>
                    <a:pt x="0" y="2"/>
                  </a:lnTo>
                  <a:lnTo>
                    <a:pt x="0" y="4"/>
                  </a:lnTo>
                  <a:lnTo>
                    <a:pt x="0" y="4"/>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51" name="Freeform 408"/>
            <p:cNvSpPr>
              <a:spLocks/>
            </p:cNvSpPr>
            <p:nvPr/>
          </p:nvSpPr>
          <p:spPr bwMode="auto">
            <a:xfrm>
              <a:off x="1453" y="2042"/>
              <a:ext cx="10" cy="16"/>
            </a:xfrm>
            <a:custGeom>
              <a:avLst/>
              <a:gdLst>
                <a:gd name="T0" fmla="*/ 0 w 10"/>
                <a:gd name="T1" fmla="*/ 0 h 15"/>
                <a:gd name="T2" fmla="*/ 2 w 10"/>
                <a:gd name="T3" fmla="*/ 2 h 15"/>
                <a:gd name="T4" fmla="*/ 2 w 10"/>
                <a:gd name="T5" fmla="*/ 2 h 15"/>
                <a:gd name="T6" fmla="*/ 4 w 10"/>
                <a:gd name="T7" fmla="*/ 4 h 15"/>
                <a:gd name="T8" fmla="*/ 6 w 10"/>
                <a:gd name="T9" fmla="*/ 6 h 15"/>
                <a:gd name="T10" fmla="*/ 6 w 10"/>
                <a:gd name="T11" fmla="*/ 6 h 15"/>
                <a:gd name="T12" fmla="*/ 8 w 10"/>
                <a:gd name="T13" fmla="*/ 8 h 15"/>
                <a:gd name="T14" fmla="*/ 10 w 10"/>
                <a:gd name="T15" fmla="*/ 8 h 15"/>
                <a:gd name="T16" fmla="*/ 10 w 10"/>
                <a:gd name="T17" fmla="*/ 10 h 15"/>
                <a:gd name="T18" fmla="*/ 10 w 10"/>
                <a:gd name="T19" fmla="*/ 10 h 15"/>
                <a:gd name="T20" fmla="*/ 10 w 10"/>
                <a:gd name="T21" fmla="*/ 10 h 15"/>
                <a:gd name="T22" fmla="*/ 10 w 10"/>
                <a:gd name="T23" fmla="*/ 12 h 15"/>
                <a:gd name="T24" fmla="*/ 10 w 10"/>
                <a:gd name="T25" fmla="*/ 12 h 15"/>
                <a:gd name="T26" fmla="*/ 10 w 10"/>
                <a:gd name="T27" fmla="*/ 12 h 15"/>
                <a:gd name="T28" fmla="*/ 8 w 10"/>
                <a:gd name="T29" fmla="*/ 13 h 15"/>
                <a:gd name="T30" fmla="*/ 8 w 10"/>
                <a:gd name="T31" fmla="*/ 13 h 15"/>
                <a:gd name="T32" fmla="*/ 8 w 10"/>
                <a:gd name="T33" fmla="*/ 15 h 15"/>
                <a:gd name="T34" fmla="*/ 6 w 10"/>
                <a:gd name="T35" fmla="*/ 13 h 15"/>
                <a:gd name="T36" fmla="*/ 4 w 10"/>
                <a:gd name="T37" fmla="*/ 12 h 15"/>
                <a:gd name="T38" fmla="*/ 2 w 10"/>
                <a:gd name="T39" fmla="*/ 10 h 15"/>
                <a:gd name="T40" fmla="*/ 2 w 10"/>
                <a:gd name="T41" fmla="*/ 8 h 15"/>
                <a:gd name="T42" fmla="*/ 0 w 10"/>
                <a:gd name="T43" fmla="*/ 6 h 15"/>
                <a:gd name="T44" fmla="*/ 0 w 10"/>
                <a:gd name="T45" fmla="*/ 4 h 15"/>
                <a:gd name="T46" fmla="*/ 0 w 10"/>
                <a:gd name="T47" fmla="*/ 4 h 15"/>
                <a:gd name="T48" fmla="*/ 0 w 10"/>
                <a:gd name="T49"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 h="15">
                  <a:moveTo>
                    <a:pt x="0" y="0"/>
                  </a:moveTo>
                  <a:lnTo>
                    <a:pt x="2" y="2"/>
                  </a:lnTo>
                  <a:lnTo>
                    <a:pt x="2" y="2"/>
                  </a:lnTo>
                  <a:lnTo>
                    <a:pt x="4" y="4"/>
                  </a:lnTo>
                  <a:lnTo>
                    <a:pt x="6" y="6"/>
                  </a:lnTo>
                  <a:lnTo>
                    <a:pt x="6" y="6"/>
                  </a:lnTo>
                  <a:lnTo>
                    <a:pt x="8" y="8"/>
                  </a:lnTo>
                  <a:lnTo>
                    <a:pt x="10" y="8"/>
                  </a:lnTo>
                  <a:lnTo>
                    <a:pt x="10" y="10"/>
                  </a:lnTo>
                  <a:lnTo>
                    <a:pt x="10" y="10"/>
                  </a:lnTo>
                  <a:lnTo>
                    <a:pt x="10" y="10"/>
                  </a:lnTo>
                  <a:lnTo>
                    <a:pt x="10" y="12"/>
                  </a:lnTo>
                  <a:lnTo>
                    <a:pt x="10" y="12"/>
                  </a:lnTo>
                  <a:lnTo>
                    <a:pt x="10" y="12"/>
                  </a:lnTo>
                  <a:lnTo>
                    <a:pt x="8" y="13"/>
                  </a:lnTo>
                  <a:lnTo>
                    <a:pt x="8" y="13"/>
                  </a:lnTo>
                  <a:lnTo>
                    <a:pt x="8" y="15"/>
                  </a:lnTo>
                  <a:lnTo>
                    <a:pt x="6" y="13"/>
                  </a:lnTo>
                  <a:lnTo>
                    <a:pt x="4" y="12"/>
                  </a:lnTo>
                  <a:lnTo>
                    <a:pt x="2" y="10"/>
                  </a:lnTo>
                  <a:lnTo>
                    <a:pt x="2" y="8"/>
                  </a:lnTo>
                  <a:lnTo>
                    <a:pt x="0" y="6"/>
                  </a:lnTo>
                  <a:lnTo>
                    <a:pt x="0" y="4"/>
                  </a:lnTo>
                  <a:lnTo>
                    <a:pt x="0" y="4"/>
                  </a:lnTo>
                  <a:lnTo>
                    <a:pt x="0"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52" name="Freeform 409"/>
            <p:cNvSpPr>
              <a:spLocks/>
            </p:cNvSpPr>
            <p:nvPr/>
          </p:nvSpPr>
          <p:spPr bwMode="auto">
            <a:xfrm>
              <a:off x="1467" y="2056"/>
              <a:ext cx="6" cy="13"/>
            </a:xfrm>
            <a:custGeom>
              <a:avLst/>
              <a:gdLst>
                <a:gd name="T0" fmla="*/ 2 w 6"/>
                <a:gd name="T1" fmla="*/ 0 h 12"/>
                <a:gd name="T2" fmla="*/ 4 w 6"/>
                <a:gd name="T3" fmla="*/ 2 h 12"/>
                <a:gd name="T4" fmla="*/ 4 w 6"/>
                <a:gd name="T5" fmla="*/ 4 h 12"/>
                <a:gd name="T6" fmla="*/ 6 w 6"/>
                <a:gd name="T7" fmla="*/ 4 h 12"/>
                <a:gd name="T8" fmla="*/ 6 w 6"/>
                <a:gd name="T9" fmla="*/ 6 h 12"/>
                <a:gd name="T10" fmla="*/ 4 w 6"/>
                <a:gd name="T11" fmla="*/ 8 h 12"/>
                <a:gd name="T12" fmla="*/ 4 w 6"/>
                <a:gd name="T13" fmla="*/ 8 h 12"/>
                <a:gd name="T14" fmla="*/ 2 w 6"/>
                <a:gd name="T15" fmla="*/ 10 h 12"/>
                <a:gd name="T16" fmla="*/ 0 w 6"/>
                <a:gd name="T17" fmla="*/ 12 h 12"/>
                <a:gd name="T18" fmla="*/ 0 w 6"/>
                <a:gd name="T19" fmla="*/ 8 h 12"/>
                <a:gd name="T20" fmla="*/ 0 w 6"/>
                <a:gd name="T21" fmla="*/ 6 h 12"/>
                <a:gd name="T22" fmla="*/ 2 w 6"/>
                <a:gd name="T23" fmla="*/ 4 h 12"/>
                <a:gd name="T24" fmla="*/ 2 w 6"/>
                <a:gd name="T25" fmla="*/ 4 h 12"/>
                <a:gd name="T26" fmla="*/ 2 w 6"/>
                <a:gd name="T27" fmla="*/ 2 h 12"/>
                <a:gd name="T28" fmla="*/ 2 w 6"/>
                <a:gd name="T29" fmla="*/ 0 h 12"/>
                <a:gd name="T30" fmla="*/ 2 w 6"/>
                <a:gd name="T31" fmla="*/ 0 h 12"/>
                <a:gd name="T32" fmla="*/ 2 w 6"/>
                <a:gd name="T33"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 h="12">
                  <a:moveTo>
                    <a:pt x="2" y="0"/>
                  </a:moveTo>
                  <a:lnTo>
                    <a:pt x="4" y="2"/>
                  </a:lnTo>
                  <a:lnTo>
                    <a:pt x="4" y="4"/>
                  </a:lnTo>
                  <a:lnTo>
                    <a:pt x="6" y="4"/>
                  </a:lnTo>
                  <a:lnTo>
                    <a:pt x="6" y="6"/>
                  </a:lnTo>
                  <a:lnTo>
                    <a:pt x="4" y="8"/>
                  </a:lnTo>
                  <a:lnTo>
                    <a:pt x="4" y="8"/>
                  </a:lnTo>
                  <a:lnTo>
                    <a:pt x="2" y="10"/>
                  </a:lnTo>
                  <a:lnTo>
                    <a:pt x="0" y="12"/>
                  </a:lnTo>
                  <a:lnTo>
                    <a:pt x="0" y="8"/>
                  </a:lnTo>
                  <a:lnTo>
                    <a:pt x="0" y="6"/>
                  </a:lnTo>
                  <a:lnTo>
                    <a:pt x="2" y="4"/>
                  </a:lnTo>
                  <a:lnTo>
                    <a:pt x="2" y="4"/>
                  </a:lnTo>
                  <a:lnTo>
                    <a:pt x="2" y="2"/>
                  </a:lnTo>
                  <a:lnTo>
                    <a:pt x="2" y="0"/>
                  </a:lnTo>
                  <a:lnTo>
                    <a:pt x="2" y="0"/>
                  </a:lnTo>
                  <a:lnTo>
                    <a:pt x="2"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53" name="Freeform 410"/>
            <p:cNvSpPr>
              <a:spLocks/>
            </p:cNvSpPr>
            <p:nvPr/>
          </p:nvSpPr>
          <p:spPr bwMode="auto">
            <a:xfrm>
              <a:off x="1469" y="2078"/>
              <a:ext cx="6" cy="12"/>
            </a:xfrm>
            <a:custGeom>
              <a:avLst/>
              <a:gdLst>
                <a:gd name="T0" fmla="*/ 6 w 6"/>
                <a:gd name="T1" fmla="*/ 11 h 11"/>
                <a:gd name="T2" fmla="*/ 6 w 6"/>
                <a:gd name="T3" fmla="*/ 9 h 11"/>
                <a:gd name="T4" fmla="*/ 6 w 6"/>
                <a:gd name="T5" fmla="*/ 7 h 11"/>
                <a:gd name="T6" fmla="*/ 4 w 6"/>
                <a:gd name="T7" fmla="*/ 7 h 11"/>
                <a:gd name="T8" fmla="*/ 4 w 6"/>
                <a:gd name="T9" fmla="*/ 5 h 11"/>
                <a:gd name="T10" fmla="*/ 4 w 6"/>
                <a:gd name="T11" fmla="*/ 3 h 11"/>
                <a:gd name="T12" fmla="*/ 2 w 6"/>
                <a:gd name="T13" fmla="*/ 2 h 11"/>
                <a:gd name="T14" fmla="*/ 2 w 6"/>
                <a:gd name="T15" fmla="*/ 2 h 11"/>
                <a:gd name="T16" fmla="*/ 2 w 6"/>
                <a:gd name="T17" fmla="*/ 0 h 11"/>
                <a:gd name="T18" fmla="*/ 2 w 6"/>
                <a:gd name="T19" fmla="*/ 3 h 11"/>
                <a:gd name="T20" fmla="*/ 0 w 6"/>
                <a:gd name="T21" fmla="*/ 5 h 11"/>
                <a:gd name="T22" fmla="*/ 0 w 6"/>
                <a:gd name="T23" fmla="*/ 7 h 11"/>
                <a:gd name="T24" fmla="*/ 0 w 6"/>
                <a:gd name="T25" fmla="*/ 9 h 11"/>
                <a:gd name="T26" fmla="*/ 0 w 6"/>
                <a:gd name="T27" fmla="*/ 11 h 11"/>
                <a:gd name="T28" fmla="*/ 2 w 6"/>
                <a:gd name="T29" fmla="*/ 11 h 11"/>
                <a:gd name="T30" fmla="*/ 4 w 6"/>
                <a:gd name="T31" fmla="*/ 11 h 11"/>
                <a:gd name="T32" fmla="*/ 6 w 6"/>
                <a:gd name="T33"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 h="11">
                  <a:moveTo>
                    <a:pt x="6" y="11"/>
                  </a:moveTo>
                  <a:lnTo>
                    <a:pt x="6" y="9"/>
                  </a:lnTo>
                  <a:lnTo>
                    <a:pt x="6" y="7"/>
                  </a:lnTo>
                  <a:lnTo>
                    <a:pt x="4" y="7"/>
                  </a:lnTo>
                  <a:lnTo>
                    <a:pt x="4" y="5"/>
                  </a:lnTo>
                  <a:lnTo>
                    <a:pt x="4" y="3"/>
                  </a:lnTo>
                  <a:lnTo>
                    <a:pt x="2" y="2"/>
                  </a:lnTo>
                  <a:lnTo>
                    <a:pt x="2" y="2"/>
                  </a:lnTo>
                  <a:lnTo>
                    <a:pt x="2" y="0"/>
                  </a:lnTo>
                  <a:lnTo>
                    <a:pt x="2" y="3"/>
                  </a:lnTo>
                  <a:lnTo>
                    <a:pt x="0" y="5"/>
                  </a:lnTo>
                  <a:lnTo>
                    <a:pt x="0" y="7"/>
                  </a:lnTo>
                  <a:lnTo>
                    <a:pt x="0" y="9"/>
                  </a:lnTo>
                  <a:lnTo>
                    <a:pt x="0" y="11"/>
                  </a:lnTo>
                  <a:lnTo>
                    <a:pt x="2" y="11"/>
                  </a:lnTo>
                  <a:lnTo>
                    <a:pt x="4" y="11"/>
                  </a:lnTo>
                  <a:lnTo>
                    <a:pt x="6" y="11"/>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54" name="Freeform 411"/>
            <p:cNvSpPr>
              <a:spLocks/>
            </p:cNvSpPr>
            <p:nvPr/>
          </p:nvSpPr>
          <p:spPr bwMode="auto">
            <a:xfrm>
              <a:off x="1482" y="2092"/>
              <a:ext cx="12" cy="16"/>
            </a:xfrm>
            <a:custGeom>
              <a:avLst/>
              <a:gdLst>
                <a:gd name="T0" fmla="*/ 12 w 12"/>
                <a:gd name="T1" fmla="*/ 0 h 15"/>
                <a:gd name="T2" fmla="*/ 12 w 12"/>
                <a:gd name="T3" fmla="*/ 0 h 15"/>
                <a:gd name="T4" fmla="*/ 12 w 12"/>
                <a:gd name="T5" fmla="*/ 2 h 15"/>
                <a:gd name="T6" fmla="*/ 12 w 12"/>
                <a:gd name="T7" fmla="*/ 2 h 15"/>
                <a:gd name="T8" fmla="*/ 12 w 12"/>
                <a:gd name="T9" fmla="*/ 4 h 15"/>
                <a:gd name="T10" fmla="*/ 12 w 12"/>
                <a:gd name="T11" fmla="*/ 6 h 15"/>
                <a:gd name="T12" fmla="*/ 12 w 12"/>
                <a:gd name="T13" fmla="*/ 6 h 15"/>
                <a:gd name="T14" fmla="*/ 12 w 12"/>
                <a:gd name="T15" fmla="*/ 8 h 15"/>
                <a:gd name="T16" fmla="*/ 12 w 12"/>
                <a:gd name="T17" fmla="*/ 8 h 15"/>
                <a:gd name="T18" fmla="*/ 10 w 12"/>
                <a:gd name="T19" fmla="*/ 10 h 15"/>
                <a:gd name="T20" fmla="*/ 10 w 12"/>
                <a:gd name="T21" fmla="*/ 12 h 15"/>
                <a:gd name="T22" fmla="*/ 10 w 12"/>
                <a:gd name="T23" fmla="*/ 14 h 15"/>
                <a:gd name="T24" fmla="*/ 8 w 12"/>
                <a:gd name="T25" fmla="*/ 15 h 15"/>
                <a:gd name="T26" fmla="*/ 6 w 12"/>
                <a:gd name="T27" fmla="*/ 15 h 15"/>
                <a:gd name="T28" fmla="*/ 6 w 12"/>
                <a:gd name="T29" fmla="*/ 15 h 15"/>
                <a:gd name="T30" fmla="*/ 4 w 12"/>
                <a:gd name="T31" fmla="*/ 15 h 15"/>
                <a:gd name="T32" fmla="*/ 0 w 12"/>
                <a:gd name="T33" fmla="*/ 15 h 15"/>
                <a:gd name="T34" fmla="*/ 2 w 12"/>
                <a:gd name="T35" fmla="*/ 14 h 15"/>
                <a:gd name="T36" fmla="*/ 4 w 12"/>
                <a:gd name="T37" fmla="*/ 10 h 15"/>
                <a:gd name="T38" fmla="*/ 4 w 12"/>
                <a:gd name="T39" fmla="*/ 8 h 15"/>
                <a:gd name="T40" fmla="*/ 6 w 12"/>
                <a:gd name="T41" fmla="*/ 6 h 15"/>
                <a:gd name="T42" fmla="*/ 6 w 12"/>
                <a:gd name="T43" fmla="*/ 4 h 15"/>
                <a:gd name="T44" fmla="*/ 8 w 12"/>
                <a:gd name="T45" fmla="*/ 4 h 15"/>
                <a:gd name="T46" fmla="*/ 10 w 12"/>
                <a:gd name="T47" fmla="*/ 2 h 15"/>
                <a:gd name="T48" fmla="*/ 12 w 12"/>
                <a:gd name="T49"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 h="15">
                  <a:moveTo>
                    <a:pt x="12" y="0"/>
                  </a:moveTo>
                  <a:lnTo>
                    <a:pt x="12" y="0"/>
                  </a:lnTo>
                  <a:lnTo>
                    <a:pt x="12" y="2"/>
                  </a:lnTo>
                  <a:lnTo>
                    <a:pt x="12" y="2"/>
                  </a:lnTo>
                  <a:lnTo>
                    <a:pt x="12" y="4"/>
                  </a:lnTo>
                  <a:lnTo>
                    <a:pt x="12" y="6"/>
                  </a:lnTo>
                  <a:lnTo>
                    <a:pt x="12" y="6"/>
                  </a:lnTo>
                  <a:lnTo>
                    <a:pt x="12" y="8"/>
                  </a:lnTo>
                  <a:lnTo>
                    <a:pt x="12" y="8"/>
                  </a:lnTo>
                  <a:lnTo>
                    <a:pt x="10" y="10"/>
                  </a:lnTo>
                  <a:lnTo>
                    <a:pt x="10" y="12"/>
                  </a:lnTo>
                  <a:lnTo>
                    <a:pt x="10" y="14"/>
                  </a:lnTo>
                  <a:lnTo>
                    <a:pt x="8" y="15"/>
                  </a:lnTo>
                  <a:lnTo>
                    <a:pt x="6" y="15"/>
                  </a:lnTo>
                  <a:lnTo>
                    <a:pt x="6" y="15"/>
                  </a:lnTo>
                  <a:lnTo>
                    <a:pt x="4" y="15"/>
                  </a:lnTo>
                  <a:lnTo>
                    <a:pt x="0" y="15"/>
                  </a:lnTo>
                  <a:lnTo>
                    <a:pt x="2" y="14"/>
                  </a:lnTo>
                  <a:lnTo>
                    <a:pt x="4" y="10"/>
                  </a:lnTo>
                  <a:lnTo>
                    <a:pt x="4" y="8"/>
                  </a:lnTo>
                  <a:lnTo>
                    <a:pt x="6" y="6"/>
                  </a:lnTo>
                  <a:lnTo>
                    <a:pt x="6" y="4"/>
                  </a:lnTo>
                  <a:lnTo>
                    <a:pt x="8" y="4"/>
                  </a:lnTo>
                  <a:lnTo>
                    <a:pt x="10" y="2"/>
                  </a:lnTo>
                  <a:lnTo>
                    <a:pt x="12"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55" name="Freeform 412"/>
            <p:cNvSpPr>
              <a:spLocks/>
            </p:cNvSpPr>
            <p:nvPr/>
          </p:nvSpPr>
          <p:spPr bwMode="auto">
            <a:xfrm>
              <a:off x="1503" y="2105"/>
              <a:ext cx="8" cy="3"/>
            </a:xfrm>
            <a:custGeom>
              <a:avLst/>
              <a:gdLst>
                <a:gd name="T0" fmla="*/ 0 w 8"/>
                <a:gd name="T1" fmla="*/ 0 h 3"/>
                <a:gd name="T2" fmla="*/ 0 w 8"/>
                <a:gd name="T3" fmla="*/ 2 h 3"/>
                <a:gd name="T4" fmla="*/ 0 w 8"/>
                <a:gd name="T5" fmla="*/ 2 h 3"/>
                <a:gd name="T6" fmla="*/ 0 w 8"/>
                <a:gd name="T7" fmla="*/ 2 h 3"/>
                <a:gd name="T8" fmla="*/ 2 w 8"/>
                <a:gd name="T9" fmla="*/ 2 h 3"/>
                <a:gd name="T10" fmla="*/ 4 w 8"/>
                <a:gd name="T11" fmla="*/ 3 h 3"/>
                <a:gd name="T12" fmla="*/ 4 w 8"/>
                <a:gd name="T13" fmla="*/ 3 h 3"/>
                <a:gd name="T14" fmla="*/ 6 w 8"/>
                <a:gd name="T15" fmla="*/ 2 h 3"/>
                <a:gd name="T16" fmla="*/ 8 w 8"/>
                <a:gd name="T17" fmla="*/ 2 h 3"/>
                <a:gd name="T18" fmla="*/ 6 w 8"/>
                <a:gd name="T19" fmla="*/ 2 h 3"/>
                <a:gd name="T20" fmla="*/ 6 w 8"/>
                <a:gd name="T21" fmla="*/ 2 h 3"/>
                <a:gd name="T22" fmla="*/ 4 w 8"/>
                <a:gd name="T23" fmla="*/ 0 h 3"/>
                <a:gd name="T24" fmla="*/ 4 w 8"/>
                <a:gd name="T25" fmla="*/ 0 h 3"/>
                <a:gd name="T26" fmla="*/ 2 w 8"/>
                <a:gd name="T27" fmla="*/ 0 h 3"/>
                <a:gd name="T28" fmla="*/ 2 w 8"/>
                <a:gd name="T29" fmla="*/ 0 h 3"/>
                <a:gd name="T30" fmla="*/ 0 w 8"/>
                <a:gd name="T31" fmla="*/ 0 h 3"/>
                <a:gd name="T32" fmla="*/ 0 w 8"/>
                <a:gd name="T33"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 h="3">
                  <a:moveTo>
                    <a:pt x="0" y="0"/>
                  </a:moveTo>
                  <a:lnTo>
                    <a:pt x="0" y="2"/>
                  </a:lnTo>
                  <a:lnTo>
                    <a:pt x="0" y="2"/>
                  </a:lnTo>
                  <a:lnTo>
                    <a:pt x="0" y="2"/>
                  </a:lnTo>
                  <a:lnTo>
                    <a:pt x="2" y="2"/>
                  </a:lnTo>
                  <a:lnTo>
                    <a:pt x="4" y="3"/>
                  </a:lnTo>
                  <a:lnTo>
                    <a:pt x="4" y="3"/>
                  </a:lnTo>
                  <a:lnTo>
                    <a:pt x="6" y="2"/>
                  </a:lnTo>
                  <a:lnTo>
                    <a:pt x="8" y="2"/>
                  </a:lnTo>
                  <a:lnTo>
                    <a:pt x="6" y="2"/>
                  </a:lnTo>
                  <a:lnTo>
                    <a:pt x="6" y="2"/>
                  </a:lnTo>
                  <a:lnTo>
                    <a:pt x="4" y="0"/>
                  </a:lnTo>
                  <a:lnTo>
                    <a:pt x="4" y="0"/>
                  </a:lnTo>
                  <a:lnTo>
                    <a:pt x="2" y="0"/>
                  </a:lnTo>
                  <a:lnTo>
                    <a:pt x="2" y="0"/>
                  </a:lnTo>
                  <a:lnTo>
                    <a:pt x="0" y="0"/>
                  </a:lnTo>
                  <a:lnTo>
                    <a:pt x="0"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56" name="Freeform 413"/>
            <p:cNvSpPr>
              <a:spLocks/>
            </p:cNvSpPr>
            <p:nvPr/>
          </p:nvSpPr>
          <p:spPr bwMode="auto">
            <a:xfrm>
              <a:off x="1620" y="2323"/>
              <a:ext cx="16" cy="7"/>
            </a:xfrm>
            <a:custGeom>
              <a:avLst/>
              <a:gdLst>
                <a:gd name="T0" fmla="*/ 0 w 16"/>
                <a:gd name="T1" fmla="*/ 0 h 6"/>
                <a:gd name="T2" fmla="*/ 0 w 16"/>
                <a:gd name="T3" fmla="*/ 6 h 6"/>
                <a:gd name="T4" fmla="*/ 2 w 16"/>
                <a:gd name="T5" fmla="*/ 6 h 6"/>
                <a:gd name="T6" fmla="*/ 4 w 16"/>
                <a:gd name="T7" fmla="*/ 6 h 6"/>
                <a:gd name="T8" fmla="*/ 4 w 16"/>
                <a:gd name="T9" fmla="*/ 6 h 6"/>
                <a:gd name="T10" fmla="*/ 6 w 16"/>
                <a:gd name="T11" fmla="*/ 6 h 6"/>
                <a:gd name="T12" fmla="*/ 8 w 16"/>
                <a:gd name="T13" fmla="*/ 6 h 6"/>
                <a:gd name="T14" fmla="*/ 8 w 16"/>
                <a:gd name="T15" fmla="*/ 6 h 6"/>
                <a:gd name="T16" fmla="*/ 10 w 16"/>
                <a:gd name="T17" fmla="*/ 6 h 6"/>
                <a:gd name="T18" fmla="*/ 10 w 16"/>
                <a:gd name="T19" fmla="*/ 6 h 6"/>
                <a:gd name="T20" fmla="*/ 10 w 16"/>
                <a:gd name="T21" fmla="*/ 6 h 6"/>
                <a:gd name="T22" fmla="*/ 10 w 16"/>
                <a:gd name="T23" fmla="*/ 6 h 6"/>
                <a:gd name="T24" fmla="*/ 12 w 16"/>
                <a:gd name="T25" fmla="*/ 6 h 6"/>
                <a:gd name="T26" fmla="*/ 12 w 16"/>
                <a:gd name="T27" fmla="*/ 4 h 6"/>
                <a:gd name="T28" fmla="*/ 14 w 16"/>
                <a:gd name="T29" fmla="*/ 4 h 6"/>
                <a:gd name="T30" fmla="*/ 14 w 16"/>
                <a:gd name="T31" fmla="*/ 2 h 6"/>
                <a:gd name="T32" fmla="*/ 16 w 16"/>
                <a:gd name="T33" fmla="*/ 2 h 6"/>
                <a:gd name="T34" fmla="*/ 16 w 16"/>
                <a:gd name="T35" fmla="*/ 0 h 6"/>
                <a:gd name="T36" fmla="*/ 14 w 16"/>
                <a:gd name="T37" fmla="*/ 0 h 6"/>
                <a:gd name="T38" fmla="*/ 12 w 16"/>
                <a:gd name="T39" fmla="*/ 0 h 6"/>
                <a:gd name="T40" fmla="*/ 8 w 16"/>
                <a:gd name="T41" fmla="*/ 0 h 6"/>
                <a:gd name="T42" fmla="*/ 6 w 16"/>
                <a:gd name="T43" fmla="*/ 0 h 6"/>
                <a:gd name="T44" fmla="*/ 4 w 16"/>
                <a:gd name="T45" fmla="*/ 0 h 6"/>
                <a:gd name="T46" fmla="*/ 2 w 16"/>
                <a:gd name="T47" fmla="*/ 0 h 6"/>
                <a:gd name="T48" fmla="*/ 0 w 16"/>
                <a:gd name="T49" fmla="*/ 0 h 6"/>
                <a:gd name="T50" fmla="*/ 0 w 16"/>
                <a:gd name="T5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 h="6">
                  <a:moveTo>
                    <a:pt x="0" y="0"/>
                  </a:moveTo>
                  <a:lnTo>
                    <a:pt x="0" y="6"/>
                  </a:lnTo>
                  <a:lnTo>
                    <a:pt x="2" y="6"/>
                  </a:lnTo>
                  <a:lnTo>
                    <a:pt x="4" y="6"/>
                  </a:lnTo>
                  <a:lnTo>
                    <a:pt x="4" y="6"/>
                  </a:lnTo>
                  <a:lnTo>
                    <a:pt x="6" y="6"/>
                  </a:lnTo>
                  <a:lnTo>
                    <a:pt x="8" y="6"/>
                  </a:lnTo>
                  <a:lnTo>
                    <a:pt x="8" y="6"/>
                  </a:lnTo>
                  <a:lnTo>
                    <a:pt x="10" y="6"/>
                  </a:lnTo>
                  <a:lnTo>
                    <a:pt x="10" y="6"/>
                  </a:lnTo>
                  <a:lnTo>
                    <a:pt x="10" y="6"/>
                  </a:lnTo>
                  <a:lnTo>
                    <a:pt x="10" y="6"/>
                  </a:lnTo>
                  <a:lnTo>
                    <a:pt x="12" y="6"/>
                  </a:lnTo>
                  <a:lnTo>
                    <a:pt x="12" y="4"/>
                  </a:lnTo>
                  <a:lnTo>
                    <a:pt x="14" y="4"/>
                  </a:lnTo>
                  <a:lnTo>
                    <a:pt x="14" y="2"/>
                  </a:lnTo>
                  <a:lnTo>
                    <a:pt x="16" y="2"/>
                  </a:lnTo>
                  <a:lnTo>
                    <a:pt x="16" y="0"/>
                  </a:lnTo>
                  <a:lnTo>
                    <a:pt x="14" y="0"/>
                  </a:lnTo>
                  <a:lnTo>
                    <a:pt x="12" y="0"/>
                  </a:lnTo>
                  <a:lnTo>
                    <a:pt x="8" y="0"/>
                  </a:lnTo>
                  <a:lnTo>
                    <a:pt x="6" y="0"/>
                  </a:lnTo>
                  <a:lnTo>
                    <a:pt x="4" y="0"/>
                  </a:lnTo>
                  <a:lnTo>
                    <a:pt x="2" y="0"/>
                  </a:lnTo>
                  <a:lnTo>
                    <a:pt x="0" y="0"/>
                  </a:lnTo>
                  <a:lnTo>
                    <a:pt x="0"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57" name="Freeform 414"/>
            <p:cNvSpPr>
              <a:spLocks/>
            </p:cNvSpPr>
            <p:nvPr/>
          </p:nvSpPr>
          <p:spPr bwMode="auto">
            <a:xfrm>
              <a:off x="1594" y="2184"/>
              <a:ext cx="21" cy="8"/>
            </a:xfrm>
            <a:custGeom>
              <a:avLst/>
              <a:gdLst>
                <a:gd name="T0" fmla="*/ 0 w 21"/>
                <a:gd name="T1" fmla="*/ 3 h 7"/>
                <a:gd name="T2" fmla="*/ 0 w 21"/>
                <a:gd name="T3" fmla="*/ 5 h 7"/>
                <a:gd name="T4" fmla="*/ 1 w 21"/>
                <a:gd name="T5" fmla="*/ 5 h 7"/>
                <a:gd name="T6" fmla="*/ 3 w 21"/>
                <a:gd name="T7" fmla="*/ 7 h 7"/>
                <a:gd name="T8" fmla="*/ 5 w 21"/>
                <a:gd name="T9" fmla="*/ 7 h 7"/>
                <a:gd name="T10" fmla="*/ 7 w 21"/>
                <a:gd name="T11" fmla="*/ 7 h 7"/>
                <a:gd name="T12" fmla="*/ 11 w 21"/>
                <a:gd name="T13" fmla="*/ 7 h 7"/>
                <a:gd name="T14" fmla="*/ 13 w 21"/>
                <a:gd name="T15" fmla="*/ 7 h 7"/>
                <a:gd name="T16" fmla="*/ 15 w 21"/>
                <a:gd name="T17" fmla="*/ 7 h 7"/>
                <a:gd name="T18" fmla="*/ 15 w 21"/>
                <a:gd name="T19" fmla="*/ 7 h 7"/>
                <a:gd name="T20" fmla="*/ 17 w 21"/>
                <a:gd name="T21" fmla="*/ 7 h 7"/>
                <a:gd name="T22" fmla="*/ 17 w 21"/>
                <a:gd name="T23" fmla="*/ 7 h 7"/>
                <a:gd name="T24" fmla="*/ 17 w 21"/>
                <a:gd name="T25" fmla="*/ 5 h 7"/>
                <a:gd name="T26" fmla="*/ 19 w 21"/>
                <a:gd name="T27" fmla="*/ 5 h 7"/>
                <a:gd name="T28" fmla="*/ 19 w 21"/>
                <a:gd name="T29" fmla="*/ 5 h 7"/>
                <a:gd name="T30" fmla="*/ 21 w 21"/>
                <a:gd name="T31" fmla="*/ 3 h 7"/>
                <a:gd name="T32" fmla="*/ 21 w 21"/>
                <a:gd name="T33" fmla="*/ 3 h 7"/>
                <a:gd name="T34" fmla="*/ 19 w 21"/>
                <a:gd name="T35" fmla="*/ 1 h 7"/>
                <a:gd name="T36" fmla="*/ 19 w 21"/>
                <a:gd name="T37" fmla="*/ 1 h 7"/>
                <a:gd name="T38" fmla="*/ 17 w 21"/>
                <a:gd name="T39" fmla="*/ 0 h 7"/>
                <a:gd name="T40" fmla="*/ 15 w 21"/>
                <a:gd name="T41" fmla="*/ 0 h 7"/>
                <a:gd name="T42" fmla="*/ 15 w 21"/>
                <a:gd name="T43" fmla="*/ 0 h 7"/>
                <a:gd name="T44" fmla="*/ 13 w 21"/>
                <a:gd name="T45" fmla="*/ 0 h 7"/>
                <a:gd name="T46" fmla="*/ 13 w 21"/>
                <a:gd name="T47" fmla="*/ 0 h 7"/>
                <a:gd name="T48" fmla="*/ 11 w 21"/>
                <a:gd name="T49" fmla="*/ 0 h 7"/>
                <a:gd name="T50" fmla="*/ 11 w 21"/>
                <a:gd name="T51" fmla="*/ 0 h 7"/>
                <a:gd name="T52" fmla="*/ 9 w 21"/>
                <a:gd name="T53" fmla="*/ 0 h 7"/>
                <a:gd name="T54" fmla="*/ 7 w 21"/>
                <a:gd name="T55" fmla="*/ 0 h 7"/>
                <a:gd name="T56" fmla="*/ 5 w 21"/>
                <a:gd name="T57" fmla="*/ 0 h 7"/>
                <a:gd name="T58" fmla="*/ 3 w 21"/>
                <a:gd name="T59" fmla="*/ 0 h 7"/>
                <a:gd name="T60" fmla="*/ 1 w 21"/>
                <a:gd name="T61" fmla="*/ 0 h 7"/>
                <a:gd name="T62" fmla="*/ 0 w 21"/>
                <a:gd name="T63" fmla="*/ 1 h 7"/>
                <a:gd name="T64" fmla="*/ 0 w 21"/>
                <a:gd name="T65"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1" h="7">
                  <a:moveTo>
                    <a:pt x="0" y="3"/>
                  </a:moveTo>
                  <a:lnTo>
                    <a:pt x="0" y="5"/>
                  </a:lnTo>
                  <a:lnTo>
                    <a:pt x="1" y="5"/>
                  </a:lnTo>
                  <a:lnTo>
                    <a:pt x="3" y="7"/>
                  </a:lnTo>
                  <a:lnTo>
                    <a:pt x="5" y="7"/>
                  </a:lnTo>
                  <a:lnTo>
                    <a:pt x="7" y="7"/>
                  </a:lnTo>
                  <a:lnTo>
                    <a:pt x="11" y="7"/>
                  </a:lnTo>
                  <a:lnTo>
                    <a:pt x="13" y="7"/>
                  </a:lnTo>
                  <a:lnTo>
                    <a:pt x="15" y="7"/>
                  </a:lnTo>
                  <a:lnTo>
                    <a:pt x="15" y="7"/>
                  </a:lnTo>
                  <a:lnTo>
                    <a:pt x="17" y="7"/>
                  </a:lnTo>
                  <a:lnTo>
                    <a:pt x="17" y="7"/>
                  </a:lnTo>
                  <a:lnTo>
                    <a:pt x="17" y="5"/>
                  </a:lnTo>
                  <a:lnTo>
                    <a:pt x="19" y="5"/>
                  </a:lnTo>
                  <a:lnTo>
                    <a:pt x="19" y="5"/>
                  </a:lnTo>
                  <a:lnTo>
                    <a:pt x="21" y="3"/>
                  </a:lnTo>
                  <a:lnTo>
                    <a:pt x="21" y="3"/>
                  </a:lnTo>
                  <a:lnTo>
                    <a:pt x="19" y="1"/>
                  </a:lnTo>
                  <a:lnTo>
                    <a:pt x="19" y="1"/>
                  </a:lnTo>
                  <a:lnTo>
                    <a:pt x="17" y="0"/>
                  </a:lnTo>
                  <a:lnTo>
                    <a:pt x="15" y="0"/>
                  </a:lnTo>
                  <a:lnTo>
                    <a:pt x="15" y="0"/>
                  </a:lnTo>
                  <a:lnTo>
                    <a:pt x="13" y="0"/>
                  </a:lnTo>
                  <a:lnTo>
                    <a:pt x="13" y="0"/>
                  </a:lnTo>
                  <a:lnTo>
                    <a:pt x="11" y="0"/>
                  </a:lnTo>
                  <a:lnTo>
                    <a:pt x="11" y="0"/>
                  </a:lnTo>
                  <a:lnTo>
                    <a:pt x="9" y="0"/>
                  </a:lnTo>
                  <a:lnTo>
                    <a:pt x="7" y="0"/>
                  </a:lnTo>
                  <a:lnTo>
                    <a:pt x="5" y="0"/>
                  </a:lnTo>
                  <a:lnTo>
                    <a:pt x="3" y="0"/>
                  </a:lnTo>
                  <a:lnTo>
                    <a:pt x="1" y="0"/>
                  </a:lnTo>
                  <a:lnTo>
                    <a:pt x="0" y="1"/>
                  </a:lnTo>
                  <a:lnTo>
                    <a:pt x="0" y="3"/>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58" name="Freeform 415"/>
            <p:cNvSpPr>
              <a:spLocks/>
            </p:cNvSpPr>
            <p:nvPr/>
          </p:nvSpPr>
          <p:spPr bwMode="auto">
            <a:xfrm>
              <a:off x="1638" y="2185"/>
              <a:ext cx="4" cy="2"/>
            </a:xfrm>
            <a:custGeom>
              <a:avLst/>
              <a:gdLst>
                <a:gd name="T0" fmla="*/ 0 w 4"/>
                <a:gd name="T1" fmla="*/ 0 h 2"/>
                <a:gd name="T2" fmla="*/ 0 w 4"/>
                <a:gd name="T3" fmla="*/ 0 h 2"/>
                <a:gd name="T4" fmla="*/ 2 w 4"/>
                <a:gd name="T5" fmla="*/ 0 h 2"/>
                <a:gd name="T6" fmla="*/ 2 w 4"/>
                <a:gd name="T7" fmla="*/ 0 h 2"/>
                <a:gd name="T8" fmla="*/ 2 w 4"/>
                <a:gd name="T9" fmla="*/ 0 h 2"/>
                <a:gd name="T10" fmla="*/ 4 w 4"/>
                <a:gd name="T11" fmla="*/ 2 h 2"/>
                <a:gd name="T12" fmla="*/ 4 w 4"/>
                <a:gd name="T13" fmla="*/ 2 h 2"/>
                <a:gd name="T14" fmla="*/ 4 w 4"/>
                <a:gd name="T15" fmla="*/ 2 h 2"/>
                <a:gd name="T16" fmla="*/ 4 w 4"/>
                <a:gd name="T17" fmla="*/ 2 h 2"/>
                <a:gd name="T18" fmla="*/ 0 w 4"/>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2">
                  <a:moveTo>
                    <a:pt x="0" y="0"/>
                  </a:moveTo>
                  <a:lnTo>
                    <a:pt x="0" y="0"/>
                  </a:lnTo>
                  <a:lnTo>
                    <a:pt x="2" y="0"/>
                  </a:lnTo>
                  <a:lnTo>
                    <a:pt x="2" y="0"/>
                  </a:lnTo>
                  <a:lnTo>
                    <a:pt x="2" y="0"/>
                  </a:lnTo>
                  <a:lnTo>
                    <a:pt x="4" y="2"/>
                  </a:lnTo>
                  <a:lnTo>
                    <a:pt x="4" y="2"/>
                  </a:lnTo>
                  <a:lnTo>
                    <a:pt x="4" y="2"/>
                  </a:lnTo>
                  <a:lnTo>
                    <a:pt x="4" y="2"/>
                  </a:lnTo>
                  <a:lnTo>
                    <a:pt x="0"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59" name="Freeform 416"/>
            <p:cNvSpPr>
              <a:spLocks/>
            </p:cNvSpPr>
            <p:nvPr/>
          </p:nvSpPr>
          <p:spPr bwMode="auto">
            <a:xfrm>
              <a:off x="1647" y="2182"/>
              <a:ext cx="2" cy="2"/>
            </a:xfrm>
            <a:custGeom>
              <a:avLst/>
              <a:gdLst>
                <a:gd name="T0" fmla="*/ 0 w 2"/>
                <a:gd name="T1" fmla="*/ 2 h 2"/>
                <a:gd name="T2" fmla="*/ 2 w 2"/>
                <a:gd name="T3" fmla="*/ 0 h 2"/>
                <a:gd name="T4" fmla="*/ 0 w 2"/>
                <a:gd name="T5" fmla="*/ 2 h 2"/>
              </a:gdLst>
              <a:ahLst/>
              <a:cxnLst>
                <a:cxn ang="0">
                  <a:pos x="T0" y="T1"/>
                </a:cxn>
                <a:cxn ang="0">
                  <a:pos x="T2" y="T3"/>
                </a:cxn>
                <a:cxn ang="0">
                  <a:pos x="T4" y="T5"/>
                </a:cxn>
              </a:cxnLst>
              <a:rect l="0" t="0" r="r" b="b"/>
              <a:pathLst>
                <a:path w="2" h="2">
                  <a:moveTo>
                    <a:pt x="0" y="2"/>
                  </a:moveTo>
                  <a:lnTo>
                    <a:pt x="2" y="0"/>
                  </a:lnTo>
                  <a:lnTo>
                    <a:pt x="0" y="2"/>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60" name="Freeform 417"/>
            <p:cNvSpPr>
              <a:spLocks/>
            </p:cNvSpPr>
            <p:nvPr/>
          </p:nvSpPr>
          <p:spPr bwMode="auto">
            <a:xfrm>
              <a:off x="1632" y="2178"/>
              <a:ext cx="10" cy="2"/>
            </a:xfrm>
            <a:custGeom>
              <a:avLst/>
              <a:gdLst>
                <a:gd name="T0" fmla="*/ 0 w 10"/>
                <a:gd name="T1" fmla="*/ 0 h 2"/>
                <a:gd name="T2" fmla="*/ 2 w 10"/>
                <a:gd name="T3" fmla="*/ 0 h 2"/>
                <a:gd name="T4" fmla="*/ 2 w 10"/>
                <a:gd name="T5" fmla="*/ 0 h 2"/>
                <a:gd name="T6" fmla="*/ 4 w 10"/>
                <a:gd name="T7" fmla="*/ 2 h 2"/>
                <a:gd name="T8" fmla="*/ 6 w 10"/>
                <a:gd name="T9" fmla="*/ 2 h 2"/>
                <a:gd name="T10" fmla="*/ 6 w 10"/>
                <a:gd name="T11" fmla="*/ 2 h 2"/>
                <a:gd name="T12" fmla="*/ 8 w 10"/>
                <a:gd name="T13" fmla="*/ 0 h 2"/>
                <a:gd name="T14" fmla="*/ 10 w 10"/>
                <a:gd name="T15" fmla="*/ 0 h 2"/>
                <a:gd name="T16" fmla="*/ 10 w 10"/>
                <a:gd name="T17" fmla="*/ 0 h 2"/>
                <a:gd name="T18" fmla="*/ 0 w 10"/>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2">
                  <a:moveTo>
                    <a:pt x="0" y="0"/>
                  </a:moveTo>
                  <a:lnTo>
                    <a:pt x="2" y="0"/>
                  </a:lnTo>
                  <a:lnTo>
                    <a:pt x="2" y="0"/>
                  </a:lnTo>
                  <a:lnTo>
                    <a:pt x="4" y="2"/>
                  </a:lnTo>
                  <a:lnTo>
                    <a:pt x="6" y="2"/>
                  </a:lnTo>
                  <a:lnTo>
                    <a:pt x="6" y="2"/>
                  </a:lnTo>
                  <a:lnTo>
                    <a:pt x="8" y="0"/>
                  </a:lnTo>
                  <a:lnTo>
                    <a:pt x="10" y="0"/>
                  </a:lnTo>
                  <a:lnTo>
                    <a:pt x="10" y="0"/>
                  </a:lnTo>
                  <a:lnTo>
                    <a:pt x="0"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61" name="Freeform 418"/>
            <p:cNvSpPr>
              <a:spLocks/>
            </p:cNvSpPr>
            <p:nvPr/>
          </p:nvSpPr>
          <p:spPr bwMode="auto">
            <a:xfrm>
              <a:off x="1676" y="2221"/>
              <a:ext cx="10" cy="9"/>
            </a:xfrm>
            <a:custGeom>
              <a:avLst/>
              <a:gdLst>
                <a:gd name="T0" fmla="*/ 4 w 10"/>
                <a:gd name="T1" fmla="*/ 2 h 8"/>
                <a:gd name="T2" fmla="*/ 0 w 10"/>
                <a:gd name="T3" fmla="*/ 6 h 8"/>
                <a:gd name="T4" fmla="*/ 0 w 10"/>
                <a:gd name="T5" fmla="*/ 6 h 8"/>
                <a:gd name="T6" fmla="*/ 2 w 10"/>
                <a:gd name="T7" fmla="*/ 8 h 8"/>
                <a:gd name="T8" fmla="*/ 4 w 10"/>
                <a:gd name="T9" fmla="*/ 8 h 8"/>
                <a:gd name="T10" fmla="*/ 4 w 10"/>
                <a:gd name="T11" fmla="*/ 8 h 8"/>
                <a:gd name="T12" fmla="*/ 6 w 10"/>
                <a:gd name="T13" fmla="*/ 8 h 8"/>
                <a:gd name="T14" fmla="*/ 6 w 10"/>
                <a:gd name="T15" fmla="*/ 8 h 8"/>
                <a:gd name="T16" fmla="*/ 8 w 10"/>
                <a:gd name="T17" fmla="*/ 8 h 8"/>
                <a:gd name="T18" fmla="*/ 10 w 10"/>
                <a:gd name="T19" fmla="*/ 8 h 8"/>
                <a:gd name="T20" fmla="*/ 10 w 10"/>
                <a:gd name="T21" fmla="*/ 0 h 8"/>
                <a:gd name="T22" fmla="*/ 6 w 10"/>
                <a:gd name="T23" fmla="*/ 0 h 8"/>
                <a:gd name="T24" fmla="*/ 4 w 10"/>
                <a:gd name="T25"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8">
                  <a:moveTo>
                    <a:pt x="4" y="2"/>
                  </a:moveTo>
                  <a:lnTo>
                    <a:pt x="0" y="6"/>
                  </a:lnTo>
                  <a:lnTo>
                    <a:pt x="0" y="6"/>
                  </a:lnTo>
                  <a:lnTo>
                    <a:pt x="2" y="8"/>
                  </a:lnTo>
                  <a:lnTo>
                    <a:pt x="4" y="8"/>
                  </a:lnTo>
                  <a:lnTo>
                    <a:pt x="4" y="8"/>
                  </a:lnTo>
                  <a:lnTo>
                    <a:pt x="6" y="8"/>
                  </a:lnTo>
                  <a:lnTo>
                    <a:pt x="6" y="8"/>
                  </a:lnTo>
                  <a:lnTo>
                    <a:pt x="8" y="8"/>
                  </a:lnTo>
                  <a:lnTo>
                    <a:pt x="10" y="8"/>
                  </a:lnTo>
                  <a:lnTo>
                    <a:pt x="10" y="0"/>
                  </a:lnTo>
                  <a:lnTo>
                    <a:pt x="6" y="0"/>
                  </a:lnTo>
                  <a:lnTo>
                    <a:pt x="4" y="2"/>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62" name="Freeform 419"/>
            <p:cNvSpPr>
              <a:spLocks/>
            </p:cNvSpPr>
            <p:nvPr/>
          </p:nvSpPr>
          <p:spPr bwMode="auto">
            <a:xfrm>
              <a:off x="1680" y="2253"/>
              <a:ext cx="10" cy="6"/>
            </a:xfrm>
            <a:custGeom>
              <a:avLst/>
              <a:gdLst>
                <a:gd name="T0" fmla="*/ 0 w 10"/>
                <a:gd name="T1" fmla="*/ 0 h 6"/>
                <a:gd name="T2" fmla="*/ 0 w 10"/>
                <a:gd name="T3" fmla="*/ 2 h 6"/>
                <a:gd name="T4" fmla="*/ 2 w 10"/>
                <a:gd name="T5" fmla="*/ 2 h 6"/>
                <a:gd name="T6" fmla="*/ 2 w 10"/>
                <a:gd name="T7" fmla="*/ 4 h 6"/>
                <a:gd name="T8" fmla="*/ 4 w 10"/>
                <a:gd name="T9" fmla="*/ 4 h 6"/>
                <a:gd name="T10" fmla="*/ 6 w 10"/>
                <a:gd name="T11" fmla="*/ 6 h 6"/>
                <a:gd name="T12" fmla="*/ 6 w 10"/>
                <a:gd name="T13" fmla="*/ 6 h 6"/>
                <a:gd name="T14" fmla="*/ 8 w 10"/>
                <a:gd name="T15" fmla="*/ 6 h 6"/>
                <a:gd name="T16" fmla="*/ 10 w 10"/>
                <a:gd name="T17" fmla="*/ 6 h 6"/>
                <a:gd name="T18" fmla="*/ 10 w 10"/>
                <a:gd name="T19" fmla="*/ 0 h 6"/>
                <a:gd name="T20" fmla="*/ 8 w 10"/>
                <a:gd name="T21" fmla="*/ 0 h 6"/>
                <a:gd name="T22" fmla="*/ 8 w 10"/>
                <a:gd name="T23" fmla="*/ 0 h 6"/>
                <a:gd name="T24" fmla="*/ 6 w 10"/>
                <a:gd name="T25" fmla="*/ 0 h 6"/>
                <a:gd name="T26" fmla="*/ 6 w 10"/>
                <a:gd name="T27" fmla="*/ 0 h 6"/>
                <a:gd name="T28" fmla="*/ 4 w 10"/>
                <a:gd name="T29" fmla="*/ 0 h 6"/>
                <a:gd name="T30" fmla="*/ 2 w 10"/>
                <a:gd name="T31" fmla="*/ 0 h 6"/>
                <a:gd name="T32" fmla="*/ 0 w 10"/>
                <a:gd name="T33" fmla="*/ 0 h 6"/>
                <a:gd name="T34" fmla="*/ 0 w 10"/>
                <a:gd name="T35"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 h="6">
                  <a:moveTo>
                    <a:pt x="0" y="0"/>
                  </a:moveTo>
                  <a:lnTo>
                    <a:pt x="0" y="2"/>
                  </a:lnTo>
                  <a:lnTo>
                    <a:pt x="2" y="2"/>
                  </a:lnTo>
                  <a:lnTo>
                    <a:pt x="2" y="4"/>
                  </a:lnTo>
                  <a:lnTo>
                    <a:pt x="4" y="4"/>
                  </a:lnTo>
                  <a:lnTo>
                    <a:pt x="6" y="6"/>
                  </a:lnTo>
                  <a:lnTo>
                    <a:pt x="6" y="6"/>
                  </a:lnTo>
                  <a:lnTo>
                    <a:pt x="8" y="6"/>
                  </a:lnTo>
                  <a:lnTo>
                    <a:pt x="10" y="6"/>
                  </a:lnTo>
                  <a:lnTo>
                    <a:pt x="10" y="0"/>
                  </a:lnTo>
                  <a:lnTo>
                    <a:pt x="8" y="0"/>
                  </a:lnTo>
                  <a:lnTo>
                    <a:pt x="8" y="0"/>
                  </a:lnTo>
                  <a:lnTo>
                    <a:pt x="6" y="0"/>
                  </a:lnTo>
                  <a:lnTo>
                    <a:pt x="6" y="0"/>
                  </a:lnTo>
                  <a:lnTo>
                    <a:pt x="4" y="0"/>
                  </a:lnTo>
                  <a:lnTo>
                    <a:pt x="2" y="0"/>
                  </a:lnTo>
                  <a:lnTo>
                    <a:pt x="0" y="0"/>
                  </a:lnTo>
                  <a:lnTo>
                    <a:pt x="0"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63" name="Freeform 420"/>
            <p:cNvSpPr>
              <a:spLocks/>
            </p:cNvSpPr>
            <p:nvPr/>
          </p:nvSpPr>
          <p:spPr bwMode="auto">
            <a:xfrm>
              <a:off x="1684" y="2269"/>
              <a:ext cx="2" cy="11"/>
            </a:xfrm>
            <a:custGeom>
              <a:avLst/>
              <a:gdLst>
                <a:gd name="T0" fmla="*/ 2 w 2"/>
                <a:gd name="T1" fmla="*/ 10 h 10"/>
                <a:gd name="T2" fmla="*/ 2 w 2"/>
                <a:gd name="T3" fmla="*/ 10 h 10"/>
                <a:gd name="T4" fmla="*/ 2 w 2"/>
                <a:gd name="T5" fmla="*/ 8 h 10"/>
                <a:gd name="T6" fmla="*/ 2 w 2"/>
                <a:gd name="T7" fmla="*/ 6 h 10"/>
                <a:gd name="T8" fmla="*/ 2 w 2"/>
                <a:gd name="T9" fmla="*/ 6 h 10"/>
                <a:gd name="T10" fmla="*/ 2 w 2"/>
                <a:gd name="T11" fmla="*/ 4 h 10"/>
                <a:gd name="T12" fmla="*/ 2 w 2"/>
                <a:gd name="T13" fmla="*/ 2 h 10"/>
                <a:gd name="T14" fmla="*/ 2 w 2"/>
                <a:gd name="T15" fmla="*/ 2 h 10"/>
                <a:gd name="T16" fmla="*/ 2 w 2"/>
                <a:gd name="T17" fmla="*/ 0 h 10"/>
                <a:gd name="T18" fmla="*/ 0 w 2"/>
                <a:gd name="T19" fmla="*/ 0 h 10"/>
                <a:gd name="T20" fmla="*/ 0 w 2"/>
                <a:gd name="T21" fmla="*/ 2 h 10"/>
                <a:gd name="T22" fmla="*/ 0 w 2"/>
                <a:gd name="T23" fmla="*/ 4 h 10"/>
                <a:gd name="T24" fmla="*/ 0 w 2"/>
                <a:gd name="T25" fmla="*/ 4 h 10"/>
                <a:gd name="T26" fmla="*/ 0 w 2"/>
                <a:gd name="T27" fmla="*/ 6 h 10"/>
                <a:gd name="T28" fmla="*/ 0 w 2"/>
                <a:gd name="T29" fmla="*/ 8 h 10"/>
                <a:gd name="T30" fmla="*/ 0 w 2"/>
                <a:gd name="T31" fmla="*/ 8 h 10"/>
                <a:gd name="T32" fmla="*/ 2 w 2"/>
                <a:gd name="T33"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 h="10">
                  <a:moveTo>
                    <a:pt x="2" y="10"/>
                  </a:moveTo>
                  <a:lnTo>
                    <a:pt x="2" y="10"/>
                  </a:lnTo>
                  <a:lnTo>
                    <a:pt x="2" y="8"/>
                  </a:lnTo>
                  <a:lnTo>
                    <a:pt x="2" y="6"/>
                  </a:lnTo>
                  <a:lnTo>
                    <a:pt x="2" y="6"/>
                  </a:lnTo>
                  <a:lnTo>
                    <a:pt x="2" y="4"/>
                  </a:lnTo>
                  <a:lnTo>
                    <a:pt x="2" y="2"/>
                  </a:lnTo>
                  <a:lnTo>
                    <a:pt x="2" y="2"/>
                  </a:lnTo>
                  <a:lnTo>
                    <a:pt x="2" y="0"/>
                  </a:lnTo>
                  <a:lnTo>
                    <a:pt x="0" y="0"/>
                  </a:lnTo>
                  <a:lnTo>
                    <a:pt x="0" y="2"/>
                  </a:lnTo>
                  <a:lnTo>
                    <a:pt x="0" y="4"/>
                  </a:lnTo>
                  <a:lnTo>
                    <a:pt x="0" y="4"/>
                  </a:lnTo>
                  <a:lnTo>
                    <a:pt x="0" y="6"/>
                  </a:lnTo>
                  <a:lnTo>
                    <a:pt x="0" y="8"/>
                  </a:lnTo>
                  <a:lnTo>
                    <a:pt x="0" y="8"/>
                  </a:lnTo>
                  <a:lnTo>
                    <a:pt x="2" y="1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64" name="Freeform 421"/>
            <p:cNvSpPr>
              <a:spLocks/>
            </p:cNvSpPr>
            <p:nvPr/>
          </p:nvSpPr>
          <p:spPr bwMode="auto">
            <a:xfrm>
              <a:off x="1676" y="2296"/>
              <a:ext cx="6" cy="7"/>
            </a:xfrm>
            <a:custGeom>
              <a:avLst/>
              <a:gdLst>
                <a:gd name="T0" fmla="*/ 0 w 6"/>
                <a:gd name="T1" fmla="*/ 4 h 6"/>
                <a:gd name="T2" fmla="*/ 0 w 6"/>
                <a:gd name="T3" fmla="*/ 4 h 6"/>
                <a:gd name="T4" fmla="*/ 0 w 6"/>
                <a:gd name="T5" fmla="*/ 4 h 6"/>
                <a:gd name="T6" fmla="*/ 0 w 6"/>
                <a:gd name="T7" fmla="*/ 4 h 6"/>
                <a:gd name="T8" fmla="*/ 2 w 6"/>
                <a:gd name="T9" fmla="*/ 6 h 6"/>
                <a:gd name="T10" fmla="*/ 2 w 6"/>
                <a:gd name="T11" fmla="*/ 6 h 6"/>
                <a:gd name="T12" fmla="*/ 2 w 6"/>
                <a:gd name="T13" fmla="*/ 6 h 6"/>
                <a:gd name="T14" fmla="*/ 4 w 6"/>
                <a:gd name="T15" fmla="*/ 6 h 6"/>
                <a:gd name="T16" fmla="*/ 4 w 6"/>
                <a:gd name="T17" fmla="*/ 6 h 6"/>
                <a:gd name="T18" fmla="*/ 4 w 6"/>
                <a:gd name="T19" fmla="*/ 6 h 6"/>
                <a:gd name="T20" fmla="*/ 4 w 6"/>
                <a:gd name="T21" fmla="*/ 4 h 6"/>
                <a:gd name="T22" fmla="*/ 4 w 6"/>
                <a:gd name="T23" fmla="*/ 4 h 6"/>
                <a:gd name="T24" fmla="*/ 6 w 6"/>
                <a:gd name="T25" fmla="*/ 4 h 6"/>
                <a:gd name="T26" fmla="*/ 6 w 6"/>
                <a:gd name="T27" fmla="*/ 2 h 6"/>
                <a:gd name="T28" fmla="*/ 6 w 6"/>
                <a:gd name="T29" fmla="*/ 2 h 6"/>
                <a:gd name="T30" fmla="*/ 6 w 6"/>
                <a:gd name="T31" fmla="*/ 2 h 6"/>
                <a:gd name="T32" fmla="*/ 6 w 6"/>
                <a:gd name="T33" fmla="*/ 0 h 6"/>
                <a:gd name="T34" fmla="*/ 4 w 6"/>
                <a:gd name="T35" fmla="*/ 0 h 6"/>
                <a:gd name="T36" fmla="*/ 4 w 6"/>
                <a:gd name="T37" fmla="*/ 0 h 6"/>
                <a:gd name="T38" fmla="*/ 4 w 6"/>
                <a:gd name="T39" fmla="*/ 2 h 6"/>
                <a:gd name="T40" fmla="*/ 2 w 6"/>
                <a:gd name="T41" fmla="*/ 2 h 6"/>
                <a:gd name="T42" fmla="*/ 2 w 6"/>
                <a:gd name="T43" fmla="*/ 2 h 6"/>
                <a:gd name="T44" fmla="*/ 0 w 6"/>
                <a:gd name="T45" fmla="*/ 2 h 6"/>
                <a:gd name="T46" fmla="*/ 0 w 6"/>
                <a:gd name="T47" fmla="*/ 4 h 6"/>
                <a:gd name="T48" fmla="*/ 0 w 6"/>
                <a:gd name="T49"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 h="6">
                  <a:moveTo>
                    <a:pt x="0" y="4"/>
                  </a:moveTo>
                  <a:lnTo>
                    <a:pt x="0" y="4"/>
                  </a:lnTo>
                  <a:lnTo>
                    <a:pt x="0" y="4"/>
                  </a:lnTo>
                  <a:lnTo>
                    <a:pt x="0" y="4"/>
                  </a:lnTo>
                  <a:lnTo>
                    <a:pt x="2" y="6"/>
                  </a:lnTo>
                  <a:lnTo>
                    <a:pt x="2" y="6"/>
                  </a:lnTo>
                  <a:lnTo>
                    <a:pt x="2" y="6"/>
                  </a:lnTo>
                  <a:lnTo>
                    <a:pt x="4" y="6"/>
                  </a:lnTo>
                  <a:lnTo>
                    <a:pt x="4" y="6"/>
                  </a:lnTo>
                  <a:lnTo>
                    <a:pt x="4" y="6"/>
                  </a:lnTo>
                  <a:lnTo>
                    <a:pt x="4" y="4"/>
                  </a:lnTo>
                  <a:lnTo>
                    <a:pt x="4" y="4"/>
                  </a:lnTo>
                  <a:lnTo>
                    <a:pt x="6" y="4"/>
                  </a:lnTo>
                  <a:lnTo>
                    <a:pt x="6" y="2"/>
                  </a:lnTo>
                  <a:lnTo>
                    <a:pt x="6" y="2"/>
                  </a:lnTo>
                  <a:lnTo>
                    <a:pt x="6" y="2"/>
                  </a:lnTo>
                  <a:lnTo>
                    <a:pt x="6" y="0"/>
                  </a:lnTo>
                  <a:lnTo>
                    <a:pt x="4" y="0"/>
                  </a:lnTo>
                  <a:lnTo>
                    <a:pt x="4" y="0"/>
                  </a:lnTo>
                  <a:lnTo>
                    <a:pt x="4" y="2"/>
                  </a:lnTo>
                  <a:lnTo>
                    <a:pt x="2" y="2"/>
                  </a:lnTo>
                  <a:lnTo>
                    <a:pt x="2" y="2"/>
                  </a:lnTo>
                  <a:lnTo>
                    <a:pt x="0" y="2"/>
                  </a:lnTo>
                  <a:lnTo>
                    <a:pt x="0" y="4"/>
                  </a:lnTo>
                  <a:lnTo>
                    <a:pt x="0" y="4"/>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65" name="Freeform 422"/>
            <p:cNvSpPr>
              <a:spLocks/>
            </p:cNvSpPr>
            <p:nvPr/>
          </p:nvSpPr>
          <p:spPr bwMode="auto">
            <a:xfrm>
              <a:off x="1524" y="2280"/>
              <a:ext cx="2" cy="9"/>
            </a:xfrm>
            <a:custGeom>
              <a:avLst/>
              <a:gdLst>
                <a:gd name="T0" fmla="*/ 2 w 2"/>
                <a:gd name="T1" fmla="*/ 8 h 8"/>
                <a:gd name="T2" fmla="*/ 2 w 2"/>
                <a:gd name="T3" fmla="*/ 0 h 8"/>
                <a:gd name="T4" fmla="*/ 2 w 2"/>
                <a:gd name="T5" fmla="*/ 0 h 8"/>
                <a:gd name="T6" fmla="*/ 0 w 2"/>
                <a:gd name="T7" fmla="*/ 0 h 8"/>
                <a:gd name="T8" fmla="*/ 0 w 2"/>
                <a:gd name="T9" fmla="*/ 2 h 8"/>
                <a:gd name="T10" fmla="*/ 0 w 2"/>
                <a:gd name="T11" fmla="*/ 4 h 8"/>
                <a:gd name="T12" fmla="*/ 0 w 2"/>
                <a:gd name="T13" fmla="*/ 4 h 8"/>
                <a:gd name="T14" fmla="*/ 0 w 2"/>
                <a:gd name="T15" fmla="*/ 6 h 8"/>
                <a:gd name="T16" fmla="*/ 0 w 2"/>
                <a:gd name="T17" fmla="*/ 8 h 8"/>
                <a:gd name="T18" fmla="*/ 2 w 2"/>
                <a:gd name="T19"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8">
                  <a:moveTo>
                    <a:pt x="2" y="8"/>
                  </a:moveTo>
                  <a:lnTo>
                    <a:pt x="2" y="0"/>
                  </a:lnTo>
                  <a:lnTo>
                    <a:pt x="2" y="0"/>
                  </a:lnTo>
                  <a:lnTo>
                    <a:pt x="0" y="0"/>
                  </a:lnTo>
                  <a:lnTo>
                    <a:pt x="0" y="2"/>
                  </a:lnTo>
                  <a:lnTo>
                    <a:pt x="0" y="4"/>
                  </a:lnTo>
                  <a:lnTo>
                    <a:pt x="0" y="4"/>
                  </a:lnTo>
                  <a:lnTo>
                    <a:pt x="0" y="6"/>
                  </a:lnTo>
                  <a:lnTo>
                    <a:pt x="0" y="8"/>
                  </a:lnTo>
                  <a:lnTo>
                    <a:pt x="2" y="8"/>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66" name="Freeform 423"/>
            <p:cNvSpPr>
              <a:spLocks/>
            </p:cNvSpPr>
            <p:nvPr/>
          </p:nvSpPr>
          <p:spPr bwMode="auto">
            <a:xfrm>
              <a:off x="1678" y="2321"/>
              <a:ext cx="8" cy="2"/>
            </a:xfrm>
            <a:custGeom>
              <a:avLst/>
              <a:gdLst>
                <a:gd name="T0" fmla="*/ 0 w 8"/>
                <a:gd name="T1" fmla="*/ 0 h 2"/>
                <a:gd name="T2" fmla="*/ 0 w 8"/>
                <a:gd name="T3" fmla="*/ 2 h 2"/>
                <a:gd name="T4" fmla="*/ 0 w 8"/>
                <a:gd name="T5" fmla="*/ 2 h 2"/>
                <a:gd name="T6" fmla="*/ 2 w 8"/>
                <a:gd name="T7" fmla="*/ 2 h 2"/>
                <a:gd name="T8" fmla="*/ 2 w 8"/>
                <a:gd name="T9" fmla="*/ 2 h 2"/>
                <a:gd name="T10" fmla="*/ 4 w 8"/>
                <a:gd name="T11" fmla="*/ 2 h 2"/>
                <a:gd name="T12" fmla="*/ 6 w 8"/>
                <a:gd name="T13" fmla="*/ 2 h 2"/>
                <a:gd name="T14" fmla="*/ 6 w 8"/>
                <a:gd name="T15" fmla="*/ 2 h 2"/>
                <a:gd name="T16" fmla="*/ 8 w 8"/>
                <a:gd name="T17" fmla="*/ 0 h 2"/>
                <a:gd name="T18" fmla="*/ 0 w 8"/>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2">
                  <a:moveTo>
                    <a:pt x="0" y="0"/>
                  </a:moveTo>
                  <a:lnTo>
                    <a:pt x="0" y="2"/>
                  </a:lnTo>
                  <a:lnTo>
                    <a:pt x="0" y="2"/>
                  </a:lnTo>
                  <a:lnTo>
                    <a:pt x="2" y="2"/>
                  </a:lnTo>
                  <a:lnTo>
                    <a:pt x="2" y="2"/>
                  </a:lnTo>
                  <a:lnTo>
                    <a:pt x="4" y="2"/>
                  </a:lnTo>
                  <a:lnTo>
                    <a:pt x="6" y="2"/>
                  </a:lnTo>
                  <a:lnTo>
                    <a:pt x="6" y="2"/>
                  </a:lnTo>
                  <a:lnTo>
                    <a:pt x="8" y="0"/>
                  </a:lnTo>
                  <a:lnTo>
                    <a:pt x="0"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67" name="Freeform 424"/>
            <p:cNvSpPr>
              <a:spLocks/>
            </p:cNvSpPr>
            <p:nvPr/>
          </p:nvSpPr>
          <p:spPr bwMode="auto">
            <a:xfrm>
              <a:off x="1549" y="2305"/>
              <a:ext cx="6" cy="4"/>
            </a:xfrm>
            <a:custGeom>
              <a:avLst/>
              <a:gdLst>
                <a:gd name="T0" fmla="*/ 0 w 6"/>
                <a:gd name="T1" fmla="*/ 4 h 4"/>
                <a:gd name="T2" fmla="*/ 6 w 6"/>
                <a:gd name="T3" fmla="*/ 4 h 4"/>
                <a:gd name="T4" fmla="*/ 4 w 6"/>
                <a:gd name="T5" fmla="*/ 0 h 4"/>
                <a:gd name="T6" fmla="*/ 0 w 6"/>
                <a:gd name="T7" fmla="*/ 4 h 4"/>
              </a:gdLst>
              <a:ahLst/>
              <a:cxnLst>
                <a:cxn ang="0">
                  <a:pos x="T0" y="T1"/>
                </a:cxn>
                <a:cxn ang="0">
                  <a:pos x="T2" y="T3"/>
                </a:cxn>
                <a:cxn ang="0">
                  <a:pos x="T4" y="T5"/>
                </a:cxn>
                <a:cxn ang="0">
                  <a:pos x="T6" y="T7"/>
                </a:cxn>
              </a:cxnLst>
              <a:rect l="0" t="0" r="r" b="b"/>
              <a:pathLst>
                <a:path w="6" h="4">
                  <a:moveTo>
                    <a:pt x="0" y="4"/>
                  </a:moveTo>
                  <a:lnTo>
                    <a:pt x="6" y="4"/>
                  </a:lnTo>
                  <a:lnTo>
                    <a:pt x="4" y="0"/>
                  </a:lnTo>
                  <a:lnTo>
                    <a:pt x="0" y="4"/>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68" name="Freeform 425"/>
            <p:cNvSpPr>
              <a:spLocks/>
            </p:cNvSpPr>
            <p:nvPr/>
          </p:nvSpPr>
          <p:spPr bwMode="auto">
            <a:xfrm>
              <a:off x="1515" y="2157"/>
              <a:ext cx="57" cy="41"/>
            </a:xfrm>
            <a:custGeom>
              <a:avLst/>
              <a:gdLst>
                <a:gd name="T0" fmla="*/ 9 w 57"/>
                <a:gd name="T1" fmla="*/ 38 h 38"/>
                <a:gd name="T2" fmla="*/ 15 w 57"/>
                <a:gd name="T3" fmla="*/ 34 h 38"/>
                <a:gd name="T4" fmla="*/ 21 w 57"/>
                <a:gd name="T5" fmla="*/ 30 h 38"/>
                <a:gd name="T6" fmla="*/ 29 w 57"/>
                <a:gd name="T7" fmla="*/ 28 h 38"/>
                <a:gd name="T8" fmla="*/ 34 w 57"/>
                <a:gd name="T9" fmla="*/ 26 h 38"/>
                <a:gd name="T10" fmla="*/ 42 w 57"/>
                <a:gd name="T11" fmla="*/ 25 h 38"/>
                <a:gd name="T12" fmla="*/ 48 w 57"/>
                <a:gd name="T13" fmla="*/ 23 h 38"/>
                <a:gd name="T14" fmla="*/ 54 w 57"/>
                <a:gd name="T15" fmla="*/ 21 h 38"/>
                <a:gd name="T16" fmla="*/ 57 w 57"/>
                <a:gd name="T17" fmla="*/ 17 h 38"/>
                <a:gd name="T18" fmla="*/ 54 w 57"/>
                <a:gd name="T19" fmla="*/ 13 h 38"/>
                <a:gd name="T20" fmla="*/ 48 w 57"/>
                <a:gd name="T21" fmla="*/ 9 h 38"/>
                <a:gd name="T22" fmla="*/ 42 w 57"/>
                <a:gd name="T23" fmla="*/ 7 h 38"/>
                <a:gd name="T24" fmla="*/ 36 w 57"/>
                <a:gd name="T25" fmla="*/ 5 h 38"/>
                <a:gd name="T26" fmla="*/ 29 w 57"/>
                <a:gd name="T27" fmla="*/ 5 h 38"/>
                <a:gd name="T28" fmla="*/ 23 w 57"/>
                <a:gd name="T29" fmla="*/ 3 h 38"/>
                <a:gd name="T30" fmla="*/ 17 w 57"/>
                <a:gd name="T31" fmla="*/ 2 h 38"/>
                <a:gd name="T32" fmla="*/ 11 w 57"/>
                <a:gd name="T33" fmla="*/ 0 h 38"/>
                <a:gd name="T34" fmla="*/ 0 w 57"/>
                <a:gd name="T35" fmla="*/ 0 h 38"/>
                <a:gd name="T36" fmla="*/ 0 w 57"/>
                <a:gd name="T37" fmla="*/ 3 h 38"/>
                <a:gd name="T38" fmla="*/ 0 w 57"/>
                <a:gd name="T39" fmla="*/ 5 h 38"/>
                <a:gd name="T40" fmla="*/ 2 w 57"/>
                <a:gd name="T41" fmla="*/ 9 h 38"/>
                <a:gd name="T42" fmla="*/ 2 w 57"/>
                <a:gd name="T43" fmla="*/ 11 h 38"/>
                <a:gd name="T44" fmla="*/ 4 w 57"/>
                <a:gd name="T45" fmla="*/ 15 h 38"/>
                <a:gd name="T46" fmla="*/ 4 w 57"/>
                <a:gd name="T47" fmla="*/ 17 h 38"/>
                <a:gd name="T48" fmla="*/ 4 w 57"/>
                <a:gd name="T49" fmla="*/ 19 h 38"/>
                <a:gd name="T50" fmla="*/ 2 w 57"/>
                <a:gd name="T51" fmla="*/ 21 h 38"/>
                <a:gd name="T52" fmla="*/ 0 w 57"/>
                <a:gd name="T53" fmla="*/ 30 h 38"/>
                <a:gd name="T54" fmla="*/ 0 w 57"/>
                <a:gd name="T55" fmla="*/ 30 h 38"/>
                <a:gd name="T56" fmla="*/ 0 w 57"/>
                <a:gd name="T57" fmla="*/ 30 h 38"/>
                <a:gd name="T58" fmla="*/ 2 w 57"/>
                <a:gd name="T59" fmla="*/ 32 h 38"/>
                <a:gd name="T60" fmla="*/ 2 w 57"/>
                <a:gd name="T61" fmla="*/ 32 h 38"/>
                <a:gd name="T62" fmla="*/ 4 w 57"/>
                <a:gd name="T63" fmla="*/ 32 h 38"/>
                <a:gd name="T64" fmla="*/ 6 w 57"/>
                <a:gd name="T65" fmla="*/ 34 h 38"/>
                <a:gd name="T66" fmla="*/ 8 w 57"/>
                <a:gd name="T67" fmla="*/ 36 h 38"/>
                <a:gd name="T68" fmla="*/ 9 w 57"/>
                <a:gd name="T69"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7" h="38">
                  <a:moveTo>
                    <a:pt x="9" y="38"/>
                  </a:moveTo>
                  <a:lnTo>
                    <a:pt x="15" y="34"/>
                  </a:lnTo>
                  <a:lnTo>
                    <a:pt x="21" y="30"/>
                  </a:lnTo>
                  <a:lnTo>
                    <a:pt x="29" y="28"/>
                  </a:lnTo>
                  <a:lnTo>
                    <a:pt x="34" y="26"/>
                  </a:lnTo>
                  <a:lnTo>
                    <a:pt x="42" y="25"/>
                  </a:lnTo>
                  <a:lnTo>
                    <a:pt x="48" y="23"/>
                  </a:lnTo>
                  <a:lnTo>
                    <a:pt x="54" y="21"/>
                  </a:lnTo>
                  <a:lnTo>
                    <a:pt x="57" y="17"/>
                  </a:lnTo>
                  <a:lnTo>
                    <a:pt x="54" y="13"/>
                  </a:lnTo>
                  <a:lnTo>
                    <a:pt x="48" y="9"/>
                  </a:lnTo>
                  <a:lnTo>
                    <a:pt x="42" y="7"/>
                  </a:lnTo>
                  <a:lnTo>
                    <a:pt x="36" y="5"/>
                  </a:lnTo>
                  <a:lnTo>
                    <a:pt x="29" y="5"/>
                  </a:lnTo>
                  <a:lnTo>
                    <a:pt x="23" y="3"/>
                  </a:lnTo>
                  <a:lnTo>
                    <a:pt x="17" y="2"/>
                  </a:lnTo>
                  <a:lnTo>
                    <a:pt x="11" y="0"/>
                  </a:lnTo>
                  <a:lnTo>
                    <a:pt x="0" y="0"/>
                  </a:lnTo>
                  <a:lnTo>
                    <a:pt x="0" y="3"/>
                  </a:lnTo>
                  <a:lnTo>
                    <a:pt x="0" y="5"/>
                  </a:lnTo>
                  <a:lnTo>
                    <a:pt x="2" y="9"/>
                  </a:lnTo>
                  <a:lnTo>
                    <a:pt x="2" y="11"/>
                  </a:lnTo>
                  <a:lnTo>
                    <a:pt x="4" y="15"/>
                  </a:lnTo>
                  <a:lnTo>
                    <a:pt x="4" y="17"/>
                  </a:lnTo>
                  <a:lnTo>
                    <a:pt x="4" y="19"/>
                  </a:lnTo>
                  <a:lnTo>
                    <a:pt x="2" y="21"/>
                  </a:lnTo>
                  <a:lnTo>
                    <a:pt x="0" y="30"/>
                  </a:lnTo>
                  <a:lnTo>
                    <a:pt x="0" y="30"/>
                  </a:lnTo>
                  <a:lnTo>
                    <a:pt x="0" y="30"/>
                  </a:lnTo>
                  <a:lnTo>
                    <a:pt x="2" y="32"/>
                  </a:lnTo>
                  <a:lnTo>
                    <a:pt x="2" y="32"/>
                  </a:lnTo>
                  <a:lnTo>
                    <a:pt x="4" y="32"/>
                  </a:lnTo>
                  <a:lnTo>
                    <a:pt x="6" y="34"/>
                  </a:lnTo>
                  <a:lnTo>
                    <a:pt x="8" y="36"/>
                  </a:lnTo>
                  <a:lnTo>
                    <a:pt x="9" y="38"/>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69" name="Freeform 426"/>
            <p:cNvSpPr>
              <a:spLocks/>
            </p:cNvSpPr>
            <p:nvPr/>
          </p:nvSpPr>
          <p:spPr bwMode="auto">
            <a:xfrm>
              <a:off x="1678" y="2238"/>
              <a:ext cx="8" cy="8"/>
            </a:xfrm>
            <a:custGeom>
              <a:avLst/>
              <a:gdLst>
                <a:gd name="T0" fmla="*/ 4 w 8"/>
                <a:gd name="T1" fmla="*/ 2 h 8"/>
                <a:gd name="T2" fmla="*/ 0 w 8"/>
                <a:gd name="T3" fmla="*/ 6 h 8"/>
                <a:gd name="T4" fmla="*/ 0 w 8"/>
                <a:gd name="T5" fmla="*/ 6 h 8"/>
                <a:gd name="T6" fmla="*/ 2 w 8"/>
                <a:gd name="T7" fmla="*/ 6 h 8"/>
                <a:gd name="T8" fmla="*/ 2 w 8"/>
                <a:gd name="T9" fmla="*/ 6 h 8"/>
                <a:gd name="T10" fmla="*/ 4 w 8"/>
                <a:gd name="T11" fmla="*/ 6 h 8"/>
                <a:gd name="T12" fmla="*/ 4 w 8"/>
                <a:gd name="T13" fmla="*/ 6 h 8"/>
                <a:gd name="T14" fmla="*/ 6 w 8"/>
                <a:gd name="T15" fmla="*/ 6 h 8"/>
                <a:gd name="T16" fmla="*/ 6 w 8"/>
                <a:gd name="T17" fmla="*/ 8 h 8"/>
                <a:gd name="T18" fmla="*/ 8 w 8"/>
                <a:gd name="T19" fmla="*/ 8 h 8"/>
                <a:gd name="T20" fmla="*/ 8 w 8"/>
                <a:gd name="T21" fmla="*/ 0 h 8"/>
                <a:gd name="T22" fmla="*/ 6 w 8"/>
                <a:gd name="T23" fmla="*/ 0 h 8"/>
                <a:gd name="T24" fmla="*/ 4 w 8"/>
                <a:gd name="T25"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8">
                  <a:moveTo>
                    <a:pt x="4" y="2"/>
                  </a:moveTo>
                  <a:lnTo>
                    <a:pt x="0" y="6"/>
                  </a:lnTo>
                  <a:lnTo>
                    <a:pt x="0" y="6"/>
                  </a:lnTo>
                  <a:lnTo>
                    <a:pt x="2" y="6"/>
                  </a:lnTo>
                  <a:lnTo>
                    <a:pt x="2" y="6"/>
                  </a:lnTo>
                  <a:lnTo>
                    <a:pt x="4" y="6"/>
                  </a:lnTo>
                  <a:lnTo>
                    <a:pt x="4" y="6"/>
                  </a:lnTo>
                  <a:lnTo>
                    <a:pt x="6" y="6"/>
                  </a:lnTo>
                  <a:lnTo>
                    <a:pt x="6" y="8"/>
                  </a:lnTo>
                  <a:lnTo>
                    <a:pt x="8" y="8"/>
                  </a:lnTo>
                  <a:lnTo>
                    <a:pt x="8" y="0"/>
                  </a:lnTo>
                  <a:lnTo>
                    <a:pt x="6" y="0"/>
                  </a:lnTo>
                  <a:lnTo>
                    <a:pt x="4" y="2"/>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70" name="Freeform 427"/>
            <p:cNvSpPr>
              <a:spLocks/>
            </p:cNvSpPr>
            <p:nvPr/>
          </p:nvSpPr>
          <p:spPr bwMode="auto">
            <a:xfrm>
              <a:off x="2854" y="2884"/>
              <a:ext cx="227" cy="239"/>
            </a:xfrm>
            <a:custGeom>
              <a:avLst/>
              <a:gdLst>
                <a:gd name="T0" fmla="*/ 223 w 227"/>
                <a:gd name="T1" fmla="*/ 13 h 220"/>
                <a:gd name="T2" fmla="*/ 215 w 227"/>
                <a:gd name="T3" fmla="*/ 5 h 220"/>
                <a:gd name="T4" fmla="*/ 207 w 227"/>
                <a:gd name="T5" fmla="*/ 7 h 220"/>
                <a:gd name="T6" fmla="*/ 200 w 227"/>
                <a:gd name="T7" fmla="*/ 9 h 220"/>
                <a:gd name="T8" fmla="*/ 183 w 227"/>
                <a:gd name="T9" fmla="*/ 11 h 220"/>
                <a:gd name="T10" fmla="*/ 173 w 227"/>
                <a:gd name="T11" fmla="*/ 15 h 220"/>
                <a:gd name="T12" fmla="*/ 113 w 227"/>
                <a:gd name="T13" fmla="*/ 9 h 220"/>
                <a:gd name="T14" fmla="*/ 62 w 227"/>
                <a:gd name="T15" fmla="*/ 9 h 220"/>
                <a:gd name="T16" fmla="*/ 35 w 227"/>
                <a:gd name="T17" fmla="*/ 2 h 220"/>
                <a:gd name="T18" fmla="*/ 23 w 227"/>
                <a:gd name="T19" fmla="*/ 2 h 220"/>
                <a:gd name="T20" fmla="*/ 16 w 227"/>
                <a:gd name="T21" fmla="*/ 7 h 220"/>
                <a:gd name="T22" fmla="*/ 2 w 227"/>
                <a:gd name="T23" fmla="*/ 11 h 220"/>
                <a:gd name="T24" fmla="*/ 0 w 227"/>
                <a:gd name="T25" fmla="*/ 15 h 220"/>
                <a:gd name="T26" fmla="*/ 2 w 227"/>
                <a:gd name="T27" fmla="*/ 17 h 220"/>
                <a:gd name="T28" fmla="*/ 4 w 227"/>
                <a:gd name="T29" fmla="*/ 21 h 220"/>
                <a:gd name="T30" fmla="*/ 10 w 227"/>
                <a:gd name="T31" fmla="*/ 38 h 220"/>
                <a:gd name="T32" fmla="*/ 27 w 227"/>
                <a:gd name="T33" fmla="*/ 75 h 220"/>
                <a:gd name="T34" fmla="*/ 39 w 227"/>
                <a:gd name="T35" fmla="*/ 90 h 220"/>
                <a:gd name="T36" fmla="*/ 42 w 227"/>
                <a:gd name="T37" fmla="*/ 90 h 220"/>
                <a:gd name="T38" fmla="*/ 44 w 227"/>
                <a:gd name="T39" fmla="*/ 92 h 220"/>
                <a:gd name="T40" fmla="*/ 46 w 227"/>
                <a:gd name="T41" fmla="*/ 98 h 220"/>
                <a:gd name="T42" fmla="*/ 44 w 227"/>
                <a:gd name="T43" fmla="*/ 103 h 220"/>
                <a:gd name="T44" fmla="*/ 42 w 227"/>
                <a:gd name="T45" fmla="*/ 113 h 220"/>
                <a:gd name="T46" fmla="*/ 42 w 227"/>
                <a:gd name="T47" fmla="*/ 128 h 220"/>
                <a:gd name="T48" fmla="*/ 48 w 227"/>
                <a:gd name="T49" fmla="*/ 146 h 220"/>
                <a:gd name="T50" fmla="*/ 50 w 227"/>
                <a:gd name="T51" fmla="*/ 171 h 220"/>
                <a:gd name="T52" fmla="*/ 58 w 227"/>
                <a:gd name="T53" fmla="*/ 195 h 220"/>
                <a:gd name="T54" fmla="*/ 67 w 227"/>
                <a:gd name="T55" fmla="*/ 211 h 220"/>
                <a:gd name="T56" fmla="*/ 71 w 227"/>
                <a:gd name="T57" fmla="*/ 213 h 220"/>
                <a:gd name="T58" fmla="*/ 73 w 227"/>
                <a:gd name="T59" fmla="*/ 215 h 220"/>
                <a:gd name="T60" fmla="*/ 75 w 227"/>
                <a:gd name="T61" fmla="*/ 209 h 220"/>
                <a:gd name="T62" fmla="*/ 85 w 227"/>
                <a:gd name="T63" fmla="*/ 209 h 220"/>
                <a:gd name="T64" fmla="*/ 96 w 227"/>
                <a:gd name="T65" fmla="*/ 219 h 220"/>
                <a:gd name="T66" fmla="*/ 112 w 227"/>
                <a:gd name="T67" fmla="*/ 219 h 220"/>
                <a:gd name="T68" fmla="*/ 123 w 227"/>
                <a:gd name="T69" fmla="*/ 211 h 220"/>
                <a:gd name="T70" fmla="*/ 129 w 227"/>
                <a:gd name="T71" fmla="*/ 167 h 220"/>
                <a:gd name="T72" fmla="*/ 129 w 227"/>
                <a:gd name="T73" fmla="*/ 151 h 220"/>
                <a:gd name="T74" fmla="*/ 133 w 227"/>
                <a:gd name="T75" fmla="*/ 142 h 220"/>
                <a:gd name="T76" fmla="*/ 129 w 227"/>
                <a:gd name="T77" fmla="*/ 128 h 220"/>
                <a:gd name="T78" fmla="*/ 129 w 227"/>
                <a:gd name="T79" fmla="*/ 117 h 220"/>
                <a:gd name="T80" fmla="*/ 133 w 227"/>
                <a:gd name="T81" fmla="*/ 105 h 220"/>
                <a:gd name="T82" fmla="*/ 146 w 227"/>
                <a:gd name="T83" fmla="*/ 96 h 220"/>
                <a:gd name="T84" fmla="*/ 150 w 227"/>
                <a:gd name="T85" fmla="*/ 69 h 220"/>
                <a:gd name="T86" fmla="*/ 154 w 227"/>
                <a:gd name="T87" fmla="*/ 44 h 220"/>
                <a:gd name="T88" fmla="*/ 150 w 227"/>
                <a:gd name="T89" fmla="*/ 38 h 220"/>
                <a:gd name="T90" fmla="*/ 148 w 227"/>
                <a:gd name="T91" fmla="*/ 30 h 220"/>
                <a:gd name="T92" fmla="*/ 156 w 227"/>
                <a:gd name="T93" fmla="*/ 25 h 220"/>
                <a:gd name="T94" fmla="*/ 171 w 227"/>
                <a:gd name="T95" fmla="*/ 23 h 220"/>
                <a:gd name="T96" fmla="*/ 198 w 227"/>
                <a:gd name="T97" fmla="*/ 19 h 220"/>
                <a:gd name="T98" fmla="*/ 225 w 227"/>
                <a:gd name="T99" fmla="*/ 17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27" h="220">
                  <a:moveTo>
                    <a:pt x="227" y="17"/>
                  </a:moveTo>
                  <a:lnTo>
                    <a:pt x="225" y="17"/>
                  </a:lnTo>
                  <a:lnTo>
                    <a:pt x="225" y="15"/>
                  </a:lnTo>
                  <a:lnTo>
                    <a:pt x="223" y="13"/>
                  </a:lnTo>
                  <a:lnTo>
                    <a:pt x="221" y="11"/>
                  </a:lnTo>
                  <a:lnTo>
                    <a:pt x="219" y="9"/>
                  </a:lnTo>
                  <a:lnTo>
                    <a:pt x="217" y="7"/>
                  </a:lnTo>
                  <a:lnTo>
                    <a:pt x="215" y="5"/>
                  </a:lnTo>
                  <a:lnTo>
                    <a:pt x="213" y="5"/>
                  </a:lnTo>
                  <a:lnTo>
                    <a:pt x="211" y="5"/>
                  </a:lnTo>
                  <a:lnTo>
                    <a:pt x="209" y="5"/>
                  </a:lnTo>
                  <a:lnTo>
                    <a:pt x="207" y="7"/>
                  </a:lnTo>
                  <a:lnTo>
                    <a:pt x="206" y="7"/>
                  </a:lnTo>
                  <a:lnTo>
                    <a:pt x="204" y="7"/>
                  </a:lnTo>
                  <a:lnTo>
                    <a:pt x="202" y="9"/>
                  </a:lnTo>
                  <a:lnTo>
                    <a:pt x="200" y="9"/>
                  </a:lnTo>
                  <a:lnTo>
                    <a:pt x="198" y="9"/>
                  </a:lnTo>
                  <a:lnTo>
                    <a:pt x="186" y="9"/>
                  </a:lnTo>
                  <a:lnTo>
                    <a:pt x="184" y="11"/>
                  </a:lnTo>
                  <a:lnTo>
                    <a:pt x="183" y="11"/>
                  </a:lnTo>
                  <a:lnTo>
                    <a:pt x="179" y="11"/>
                  </a:lnTo>
                  <a:lnTo>
                    <a:pt x="177" y="13"/>
                  </a:lnTo>
                  <a:lnTo>
                    <a:pt x="175" y="13"/>
                  </a:lnTo>
                  <a:lnTo>
                    <a:pt x="173" y="15"/>
                  </a:lnTo>
                  <a:lnTo>
                    <a:pt x="171" y="15"/>
                  </a:lnTo>
                  <a:lnTo>
                    <a:pt x="167" y="15"/>
                  </a:lnTo>
                  <a:lnTo>
                    <a:pt x="113" y="15"/>
                  </a:lnTo>
                  <a:lnTo>
                    <a:pt x="113" y="9"/>
                  </a:lnTo>
                  <a:lnTo>
                    <a:pt x="81" y="9"/>
                  </a:lnTo>
                  <a:lnTo>
                    <a:pt x="75" y="11"/>
                  </a:lnTo>
                  <a:lnTo>
                    <a:pt x="69" y="11"/>
                  </a:lnTo>
                  <a:lnTo>
                    <a:pt x="62" y="9"/>
                  </a:lnTo>
                  <a:lnTo>
                    <a:pt x="56" y="7"/>
                  </a:lnTo>
                  <a:lnTo>
                    <a:pt x="48" y="5"/>
                  </a:lnTo>
                  <a:lnTo>
                    <a:pt x="42" y="2"/>
                  </a:lnTo>
                  <a:lnTo>
                    <a:pt x="35" y="2"/>
                  </a:lnTo>
                  <a:lnTo>
                    <a:pt x="31" y="0"/>
                  </a:lnTo>
                  <a:lnTo>
                    <a:pt x="27" y="0"/>
                  </a:lnTo>
                  <a:lnTo>
                    <a:pt x="25" y="2"/>
                  </a:lnTo>
                  <a:lnTo>
                    <a:pt x="23" y="2"/>
                  </a:lnTo>
                  <a:lnTo>
                    <a:pt x="21" y="2"/>
                  </a:lnTo>
                  <a:lnTo>
                    <a:pt x="19" y="4"/>
                  </a:lnTo>
                  <a:lnTo>
                    <a:pt x="18" y="5"/>
                  </a:lnTo>
                  <a:lnTo>
                    <a:pt x="16" y="7"/>
                  </a:lnTo>
                  <a:lnTo>
                    <a:pt x="12" y="7"/>
                  </a:lnTo>
                  <a:lnTo>
                    <a:pt x="2" y="7"/>
                  </a:lnTo>
                  <a:lnTo>
                    <a:pt x="2" y="9"/>
                  </a:lnTo>
                  <a:lnTo>
                    <a:pt x="2" y="11"/>
                  </a:lnTo>
                  <a:lnTo>
                    <a:pt x="2" y="11"/>
                  </a:lnTo>
                  <a:lnTo>
                    <a:pt x="0" y="13"/>
                  </a:lnTo>
                  <a:lnTo>
                    <a:pt x="0" y="13"/>
                  </a:lnTo>
                  <a:lnTo>
                    <a:pt x="0" y="15"/>
                  </a:lnTo>
                  <a:lnTo>
                    <a:pt x="0" y="15"/>
                  </a:lnTo>
                  <a:lnTo>
                    <a:pt x="0" y="15"/>
                  </a:lnTo>
                  <a:lnTo>
                    <a:pt x="0" y="17"/>
                  </a:lnTo>
                  <a:lnTo>
                    <a:pt x="2" y="17"/>
                  </a:lnTo>
                  <a:lnTo>
                    <a:pt x="2" y="19"/>
                  </a:lnTo>
                  <a:lnTo>
                    <a:pt x="2" y="19"/>
                  </a:lnTo>
                  <a:lnTo>
                    <a:pt x="4" y="21"/>
                  </a:lnTo>
                  <a:lnTo>
                    <a:pt x="4" y="21"/>
                  </a:lnTo>
                  <a:lnTo>
                    <a:pt x="6" y="21"/>
                  </a:lnTo>
                  <a:lnTo>
                    <a:pt x="6" y="21"/>
                  </a:lnTo>
                  <a:lnTo>
                    <a:pt x="8" y="28"/>
                  </a:lnTo>
                  <a:lnTo>
                    <a:pt x="10" y="38"/>
                  </a:lnTo>
                  <a:lnTo>
                    <a:pt x="14" y="48"/>
                  </a:lnTo>
                  <a:lnTo>
                    <a:pt x="18" y="57"/>
                  </a:lnTo>
                  <a:lnTo>
                    <a:pt x="21" y="67"/>
                  </a:lnTo>
                  <a:lnTo>
                    <a:pt x="27" y="75"/>
                  </a:lnTo>
                  <a:lnTo>
                    <a:pt x="31" y="82"/>
                  </a:lnTo>
                  <a:lnTo>
                    <a:pt x="37" y="88"/>
                  </a:lnTo>
                  <a:lnTo>
                    <a:pt x="37" y="90"/>
                  </a:lnTo>
                  <a:lnTo>
                    <a:pt x="39" y="90"/>
                  </a:lnTo>
                  <a:lnTo>
                    <a:pt x="39" y="90"/>
                  </a:lnTo>
                  <a:lnTo>
                    <a:pt x="41" y="90"/>
                  </a:lnTo>
                  <a:lnTo>
                    <a:pt x="42" y="90"/>
                  </a:lnTo>
                  <a:lnTo>
                    <a:pt x="42" y="90"/>
                  </a:lnTo>
                  <a:lnTo>
                    <a:pt x="44" y="90"/>
                  </a:lnTo>
                  <a:lnTo>
                    <a:pt x="46" y="90"/>
                  </a:lnTo>
                  <a:lnTo>
                    <a:pt x="44" y="92"/>
                  </a:lnTo>
                  <a:lnTo>
                    <a:pt x="44" y="92"/>
                  </a:lnTo>
                  <a:lnTo>
                    <a:pt x="44" y="94"/>
                  </a:lnTo>
                  <a:lnTo>
                    <a:pt x="44" y="96"/>
                  </a:lnTo>
                  <a:lnTo>
                    <a:pt x="46" y="98"/>
                  </a:lnTo>
                  <a:lnTo>
                    <a:pt x="46" y="98"/>
                  </a:lnTo>
                  <a:lnTo>
                    <a:pt x="46" y="100"/>
                  </a:lnTo>
                  <a:lnTo>
                    <a:pt x="46" y="100"/>
                  </a:lnTo>
                  <a:lnTo>
                    <a:pt x="46" y="101"/>
                  </a:lnTo>
                  <a:lnTo>
                    <a:pt x="44" y="103"/>
                  </a:lnTo>
                  <a:lnTo>
                    <a:pt x="44" y="107"/>
                  </a:lnTo>
                  <a:lnTo>
                    <a:pt x="44" y="109"/>
                  </a:lnTo>
                  <a:lnTo>
                    <a:pt x="42" y="111"/>
                  </a:lnTo>
                  <a:lnTo>
                    <a:pt x="42" y="113"/>
                  </a:lnTo>
                  <a:lnTo>
                    <a:pt x="42" y="115"/>
                  </a:lnTo>
                  <a:lnTo>
                    <a:pt x="42" y="119"/>
                  </a:lnTo>
                  <a:lnTo>
                    <a:pt x="42" y="123"/>
                  </a:lnTo>
                  <a:lnTo>
                    <a:pt x="42" y="128"/>
                  </a:lnTo>
                  <a:lnTo>
                    <a:pt x="44" y="132"/>
                  </a:lnTo>
                  <a:lnTo>
                    <a:pt x="46" y="138"/>
                  </a:lnTo>
                  <a:lnTo>
                    <a:pt x="48" y="142"/>
                  </a:lnTo>
                  <a:lnTo>
                    <a:pt x="48" y="146"/>
                  </a:lnTo>
                  <a:lnTo>
                    <a:pt x="50" y="151"/>
                  </a:lnTo>
                  <a:lnTo>
                    <a:pt x="50" y="157"/>
                  </a:lnTo>
                  <a:lnTo>
                    <a:pt x="50" y="165"/>
                  </a:lnTo>
                  <a:lnTo>
                    <a:pt x="50" y="171"/>
                  </a:lnTo>
                  <a:lnTo>
                    <a:pt x="52" y="176"/>
                  </a:lnTo>
                  <a:lnTo>
                    <a:pt x="54" y="182"/>
                  </a:lnTo>
                  <a:lnTo>
                    <a:pt x="56" y="190"/>
                  </a:lnTo>
                  <a:lnTo>
                    <a:pt x="58" y="195"/>
                  </a:lnTo>
                  <a:lnTo>
                    <a:pt x="62" y="203"/>
                  </a:lnTo>
                  <a:lnTo>
                    <a:pt x="66" y="211"/>
                  </a:lnTo>
                  <a:lnTo>
                    <a:pt x="66" y="211"/>
                  </a:lnTo>
                  <a:lnTo>
                    <a:pt x="67" y="211"/>
                  </a:lnTo>
                  <a:lnTo>
                    <a:pt x="67" y="211"/>
                  </a:lnTo>
                  <a:lnTo>
                    <a:pt x="69" y="211"/>
                  </a:lnTo>
                  <a:lnTo>
                    <a:pt x="71" y="211"/>
                  </a:lnTo>
                  <a:lnTo>
                    <a:pt x="71" y="213"/>
                  </a:lnTo>
                  <a:lnTo>
                    <a:pt x="73" y="213"/>
                  </a:lnTo>
                  <a:lnTo>
                    <a:pt x="73" y="217"/>
                  </a:lnTo>
                  <a:lnTo>
                    <a:pt x="73" y="215"/>
                  </a:lnTo>
                  <a:lnTo>
                    <a:pt x="73" y="215"/>
                  </a:lnTo>
                  <a:lnTo>
                    <a:pt x="73" y="213"/>
                  </a:lnTo>
                  <a:lnTo>
                    <a:pt x="75" y="211"/>
                  </a:lnTo>
                  <a:lnTo>
                    <a:pt x="75" y="209"/>
                  </a:lnTo>
                  <a:lnTo>
                    <a:pt x="75" y="209"/>
                  </a:lnTo>
                  <a:lnTo>
                    <a:pt x="75" y="207"/>
                  </a:lnTo>
                  <a:lnTo>
                    <a:pt x="75" y="207"/>
                  </a:lnTo>
                  <a:lnTo>
                    <a:pt x="83" y="207"/>
                  </a:lnTo>
                  <a:lnTo>
                    <a:pt x="85" y="209"/>
                  </a:lnTo>
                  <a:lnTo>
                    <a:pt x="87" y="213"/>
                  </a:lnTo>
                  <a:lnTo>
                    <a:pt x="90" y="215"/>
                  </a:lnTo>
                  <a:lnTo>
                    <a:pt x="92" y="217"/>
                  </a:lnTo>
                  <a:lnTo>
                    <a:pt x="96" y="219"/>
                  </a:lnTo>
                  <a:lnTo>
                    <a:pt x="100" y="219"/>
                  </a:lnTo>
                  <a:lnTo>
                    <a:pt x="104" y="220"/>
                  </a:lnTo>
                  <a:lnTo>
                    <a:pt x="106" y="220"/>
                  </a:lnTo>
                  <a:lnTo>
                    <a:pt x="112" y="219"/>
                  </a:lnTo>
                  <a:lnTo>
                    <a:pt x="115" y="219"/>
                  </a:lnTo>
                  <a:lnTo>
                    <a:pt x="117" y="217"/>
                  </a:lnTo>
                  <a:lnTo>
                    <a:pt x="121" y="213"/>
                  </a:lnTo>
                  <a:lnTo>
                    <a:pt x="123" y="211"/>
                  </a:lnTo>
                  <a:lnTo>
                    <a:pt x="125" y="207"/>
                  </a:lnTo>
                  <a:lnTo>
                    <a:pt x="127" y="203"/>
                  </a:lnTo>
                  <a:lnTo>
                    <a:pt x="129" y="199"/>
                  </a:lnTo>
                  <a:lnTo>
                    <a:pt x="129" y="167"/>
                  </a:lnTo>
                  <a:lnTo>
                    <a:pt x="129" y="163"/>
                  </a:lnTo>
                  <a:lnTo>
                    <a:pt x="129" y="159"/>
                  </a:lnTo>
                  <a:lnTo>
                    <a:pt x="129" y="155"/>
                  </a:lnTo>
                  <a:lnTo>
                    <a:pt x="129" y="151"/>
                  </a:lnTo>
                  <a:lnTo>
                    <a:pt x="129" y="148"/>
                  </a:lnTo>
                  <a:lnTo>
                    <a:pt x="131" y="146"/>
                  </a:lnTo>
                  <a:lnTo>
                    <a:pt x="131" y="144"/>
                  </a:lnTo>
                  <a:lnTo>
                    <a:pt x="133" y="142"/>
                  </a:lnTo>
                  <a:lnTo>
                    <a:pt x="131" y="138"/>
                  </a:lnTo>
                  <a:lnTo>
                    <a:pt x="131" y="134"/>
                  </a:lnTo>
                  <a:lnTo>
                    <a:pt x="129" y="132"/>
                  </a:lnTo>
                  <a:lnTo>
                    <a:pt x="129" y="128"/>
                  </a:lnTo>
                  <a:lnTo>
                    <a:pt x="129" y="126"/>
                  </a:lnTo>
                  <a:lnTo>
                    <a:pt x="129" y="123"/>
                  </a:lnTo>
                  <a:lnTo>
                    <a:pt x="129" y="121"/>
                  </a:lnTo>
                  <a:lnTo>
                    <a:pt x="129" y="117"/>
                  </a:lnTo>
                  <a:lnTo>
                    <a:pt x="129" y="113"/>
                  </a:lnTo>
                  <a:lnTo>
                    <a:pt x="129" y="111"/>
                  </a:lnTo>
                  <a:lnTo>
                    <a:pt x="131" y="107"/>
                  </a:lnTo>
                  <a:lnTo>
                    <a:pt x="133" y="105"/>
                  </a:lnTo>
                  <a:lnTo>
                    <a:pt x="136" y="101"/>
                  </a:lnTo>
                  <a:lnTo>
                    <a:pt x="138" y="100"/>
                  </a:lnTo>
                  <a:lnTo>
                    <a:pt x="142" y="98"/>
                  </a:lnTo>
                  <a:lnTo>
                    <a:pt x="146" y="96"/>
                  </a:lnTo>
                  <a:lnTo>
                    <a:pt x="146" y="90"/>
                  </a:lnTo>
                  <a:lnTo>
                    <a:pt x="148" y="82"/>
                  </a:lnTo>
                  <a:lnTo>
                    <a:pt x="148" y="75"/>
                  </a:lnTo>
                  <a:lnTo>
                    <a:pt x="150" y="69"/>
                  </a:lnTo>
                  <a:lnTo>
                    <a:pt x="152" y="63"/>
                  </a:lnTo>
                  <a:lnTo>
                    <a:pt x="152" y="55"/>
                  </a:lnTo>
                  <a:lnTo>
                    <a:pt x="154" y="50"/>
                  </a:lnTo>
                  <a:lnTo>
                    <a:pt x="154" y="44"/>
                  </a:lnTo>
                  <a:lnTo>
                    <a:pt x="154" y="42"/>
                  </a:lnTo>
                  <a:lnTo>
                    <a:pt x="154" y="40"/>
                  </a:lnTo>
                  <a:lnTo>
                    <a:pt x="152" y="38"/>
                  </a:lnTo>
                  <a:lnTo>
                    <a:pt x="150" y="38"/>
                  </a:lnTo>
                  <a:lnTo>
                    <a:pt x="150" y="36"/>
                  </a:lnTo>
                  <a:lnTo>
                    <a:pt x="148" y="34"/>
                  </a:lnTo>
                  <a:lnTo>
                    <a:pt x="148" y="32"/>
                  </a:lnTo>
                  <a:lnTo>
                    <a:pt x="148" y="30"/>
                  </a:lnTo>
                  <a:lnTo>
                    <a:pt x="148" y="27"/>
                  </a:lnTo>
                  <a:lnTo>
                    <a:pt x="150" y="25"/>
                  </a:lnTo>
                  <a:lnTo>
                    <a:pt x="152" y="25"/>
                  </a:lnTo>
                  <a:lnTo>
                    <a:pt x="156" y="25"/>
                  </a:lnTo>
                  <a:lnTo>
                    <a:pt x="160" y="25"/>
                  </a:lnTo>
                  <a:lnTo>
                    <a:pt x="163" y="25"/>
                  </a:lnTo>
                  <a:lnTo>
                    <a:pt x="167" y="25"/>
                  </a:lnTo>
                  <a:lnTo>
                    <a:pt x="171" y="23"/>
                  </a:lnTo>
                  <a:lnTo>
                    <a:pt x="179" y="21"/>
                  </a:lnTo>
                  <a:lnTo>
                    <a:pt x="184" y="21"/>
                  </a:lnTo>
                  <a:lnTo>
                    <a:pt x="190" y="19"/>
                  </a:lnTo>
                  <a:lnTo>
                    <a:pt x="198" y="19"/>
                  </a:lnTo>
                  <a:lnTo>
                    <a:pt x="204" y="19"/>
                  </a:lnTo>
                  <a:lnTo>
                    <a:pt x="209" y="17"/>
                  </a:lnTo>
                  <a:lnTo>
                    <a:pt x="217" y="17"/>
                  </a:lnTo>
                  <a:lnTo>
                    <a:pt x="225" y="17"/>
                  </a:lnTo>
                  <a:lnTo>
                    <a:pt x="227" y="17"/>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71" name="Freeform 428"/>
            <p:cNvSpPr>
              <a:spLocks/>
            </p:cNvSpPr>
            <p:nvPr/>
          </p:nvSpPr>
          <p:spPr bwMode="auto">
            <a:xfrm>
              <a:off x="2810" y="2287"/>
              <a:ext cx="123" cy="223"/>
            </a:xfrm>
            <a:custGeom>
              <a:avLst/>
              <a:gdLst>
                <a:gd name="T0" fmla="*/ 90 w 123"/>
                <a:gd name="T1" fmla="*/ 5 h 205"/>
                <a:gd name="T2" fmla="*/ 92 w 123"/>
                <a:gd name="T3" fmla="*/ 13 h 205"/>
                <a:gd name="T4" fmla="*/ 96 w 123"/>
                <a:gd name="T5" fmla="*/ 21 h 205"/>
                <a:gd name="T6" fmla="*/ 86 w 123"/>
                <a:gd name="T7" fmla="*/ 36 h 205"/>
                <a:gd name="T8" fmla="*/ 77 w 123"/>
                <a:gd name="T9" fmla="*/ 51 h 205"/>
                <a:gd name="T10" fmla="*/ 69 w 123"/>
                <a:gd name="T11" fmla="*/ 71 h 205"/>
                <a:gd name="T12" fmla="*/ 63 w 123"/>
                <a:gd name="T13" fmla="*/ 86 h 205"/>
                <a:gd name="T14" fmla="*/ 58 w 123"/>
                <a:gd name="T15" fmla="*/ 103 h 205"/>
                <a:gd name="T16" fmla="*/ 54 w 123"/>
                <a:gd name="T17" fmla="*/ 113 h 205"/>
                <a:gd name="T18" fmla="*/ 50 w 123"/>
                <a:gd name="T19" fmla="*/ 119 h 205"/>
                <a:gd name="T20" fmla="*/ 46 w 123"/>
                <a:gd name="T21" fmla="*/ 121 h 205"/>
                <a:gd name="T22" fmla="*/ 39 w 123"/>
                <a:gd name="T23" fmla="*/ 119 h 205"/>
                <a:gd name="T24" fmla="*/ 33 w 123"/>
                <a:gd name="T25" fmla="*/ 115 h 205"/>
                <a:gd name="T26" fmla="*/ 21 w 123"/>
                <a:gd name="T27" fmla="*/ 115 h 205"/>
                <a:gd name="T28" fmla="*/ 10 w 123"/>
                <a:gd name="T29" fmla="*/ 128 h 205"/>
                <a:gd name="T30" fmla="*/ 2 w 123"/>
                <a:gd name="T31" fmla="*/ 147 h 205"/>
                <a:gd name="T32" fmla="*/ 0 w 123"/>
                <a:gd name="T33" fmla="*/ 157 h 205"/>
                <a:gd name="T34" fmla="*/ 2 w 123"/>
                <a:gd name="T35" fmla="*/ 161 h 205"/>
                <a:gd name="T36" fmla="*/ 4 w 123"/>
                <a:gd name="T37" fmla="*/ 165 h 205"/>
                <a:gd name="T38" fmla="*/ 8 w 123"/>
                <a:gd name="T39" fmla="*/ 165 h 205"/>
                <a:gd name="T40" fmla="*/ 14 w 123"/>
                <a:gd name="T41" fmla="*/ 165 h 205"/>
                <a:gd name="T42" fmla="*/ 19 w 123"/>
                <a:gd name="T43" fmla="*/ 169 h 205"/>
                <a:gd name="T44" fmla="*/ 19 w 123"/>
                <a:gd name="T45" fmla="*/ 178 h 205"/>
                <a:gd name="T46" fmla="*/ 19 w 123"/>
                <a:gd name="T47" fmla="*/ 186 h 205"/>
                <a:gd name="T48" fmla="*/ 19 w 123"/>
                <a:gd name="T49" fmla="*/ 192 h 205"/>
                <a:gd name="T50" fmla="*/ 19 w 123"/>
                <a:gd name="T51" fmla="*/ 195 h 205"/>
                <a:gd name="T52" fmla="*/ 17 w 123"/>
                <a:gd name="T53" fmla="*/ 197 h 205"/>
                <a:gd name="T54" fmla="*/ 119 w 123"/>
                <a:gd name="T55" fmla="*/ 205 h 205"/>
                <a:gd name="T56" fmla="*/ 119 w 123"/>
                <a:gd name="T57" fmla="*/ 180 h 205"/>
                <a:gd name="T58" fmla="*/ 108 w 123"/>
                <a:gd name="T59" fmla="*/ 176 h 205"/>
                <a:gd name="T60" fmla="*/ 98 w 123"/>
                <a:gd name="T61" fmla="*/ 170 h 205"/>
                <a:gd name="T62" fmla="*/ 94 w 123"/>
                <a:gd name="T63" fmla="*/ 161 h 205"/>
                <a:gd name="T64" fmla="*/ 92 w 123"/>
                <a:gd name="T65" fmla="*/ 151 h 205"/>
                <a:gd name="T66" fmla="*/ 92 w 123"/>
                <a:gd name="T67" fmla="*/ 138 h 205"/>
                <a:gd name="T68" fmla="*/ 100 w 123"/>
                <a:gd name="T69" fmla="*/ 121 h 205"/>
                <a:gd name="T70" fmla="*/ 110 w 123"/>
                <a:gd name="T71" fmla="*/ 103 h 205"/>
                <a:gd name="T72" fmla="*/ 108 w 123"/>
                <a:gd name="T73" fmla="*/ 84 h 205"/>
                <a:gd name="T74" fmla="*/ 98 w 123"/>
                <a:gd name="T75" fmla="*/ 73 h 205"/>
                <a:gd name="T76" fmla="*/ 92 w 123"/>
                <a:gd name="T77" fmla="*/ 57 h 205"/>
                <a:gd name="T78" fmla="*/ 98 w 123"/>
                <a:gd name="T79" fmla="*/ 51 h 205"/>
                <a:gd name="T80" fmla="*/ 108 w 123"/>
                <a:gd name="T81" fmla="*/ 51 h 205"/>
                <a:gd name="T82" fmla="*/ 111 w 123"/>
                <a:gd name="T83" fmla="*/ 51 h 205"/>
                <a:gd name="T84" fmla="*/ 106 w 123"/>
                <a:gd name="T85" fmla="*/ 38 h 205"/>
                <a:gd name="T86" fmla="*/ 104 w 123"/>
                <a:gd name="T87" fmla="*/ 21 h 205"/>
                <a:gd name="T88" fmla="*/ 104 w 123"/>
                <a:gd name="T89" fmla="*/ 11 h 205"/>
                <a:gd name="T90" fmla="*/ 102 w 123"/>
                <a:gd name="T91" fmla="*/ 7 h 205"/>
                <a:gd name="T92" fmla="*/ 104 w 123"/>
                <a:gd name="T93" fmla="*/ 3 h 205"/>
                <a:gd name="T94" fmla="*/ 96 w 123"/>
                <a:gd name="T95" fmla="*/ 2 h 205"/>
                <a:gd name="T96" fmla="*/ 90 w 123"/>
                <a:gd name="T97" fmla="*/ 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3" h="205">
                  <a:moveTo>
                    <a:pt x="90" y="0"/>
                  </a:moveTo>
                  <a:lnTo>
                    <a:pt x="90" y="3"/>
                  </a:lnTo>
                  <a:lnTo>
                    <a:pt x="90" y="5"/>
                  </a:lnTo>
                  <a:lnTo>
                    <a:pt x="92" y="9"/>
                  </a:lnTo>
                  <a:lnTo>
                    <a:pt x="92" y="11"/>
                  </a:lnTo>
                  <a:lnTo>
                    <a:pt x="92" y="13"/>
                  </a:lnTo>
                  <a:lnTo>
                    <a:pt x="94" y="15"/>
                  </a:lnTo>
                  <a:lnTo>
                    <a:pt x="94" y="19"/>
                  </a:lnTo>
                  <a:lnTo>
                    <a:pt x="96" y="21"/>
                  </a:lnTo>
                  <a:lnTo>
                    <a:pt x="92" y="27"/>
                  </a:lnTo>
                  <a:lnTo>
                    <a:pt x="88" y="30"/>
                  </a:lnTo>
                  <a:lnTo>
                    <a:pt x="86" y="36"/>
                  </a:lnTo>
                  <a:lnTo>
                    <a:pt x="83" y="40"/>
                  </a:lnTo>
                  <a:lnTo>
                    <a:pt x="79" y="46"/>
                  </a:lnTo>
                  <a:lnTo>
                    <a:pt x="77" y="51"/>
                  </a:lnTo>
                  <a:lnTo>
                    <a:pt x="75" y="57"/>
                  </a:lnTo>
                  <a:lnTo>
                    <a:pt x="73" y="65"/>
                  </a:lnTo>
                  <a:lnTo>
                    <a:pt x="69" y="71"/>
                  </a:lnTo>
                  <a:lnTo>
                    <a:pt x="67" y="74"/>
                  </a:lnTo>
                  <a:lnTo>
                    <a:pt x="65" y="80"/>
                  </a:lnTo>
                  <a:lnTo>
                    <a:pt x="63" y="86"/>
                  </a:lnTo>
                  <a:lnTo>
                    <a:pt x="62" y="90"/>
                  </a:lnTo>
                  <a:lnTo>
                    <a:pt x="60" y="96"/>
                  </a:lnTo>
                  <a:lnTo>
                    <a:pt x="58" y="103"/>
                  </a:lnTo>
                  <a:lnTo>
                    <a:pt x="54" y="109"/>
                  </a:lnTo>
                  <a:lnTo>
                    <a:pt x="54" y="111"/>
                  </a:lnTo>
                  <a:lnTo>
                    <a:pt x="54" y="113"/>
                  </a:lnTo>
                  <a:lnTo>
                    <a:pt x="52" y="115"/>
                  </a:lnTo>
                  <a:lnTo>
                    <a:pt x="50" y="117"/>
                  </a:lnTo>
                  <a:lnTo>
                    <a:pt x="50" y="119"/>
                  </a:lnTo>
                  <a:lnTo>
                    <a:pt x="48" y="121"/>
                  </a:lnTo>
                  <a:lnTo>
                    <a:pt x="46" y="121"/>
                  </a:lnTo>
                  <a:lnTo>
                    <a:pt x="46" y="121"/>
                  </a:lnTo>
                  <a:lnTo>
                    <a:pt x="44" y="121"/>
                  </a:lnTo>
                  <a:lnTo>
                    <a:pt x="42" y="121"/>
                  </a:lnTo>
                  <a:lnTo>
                    <a:pt x="39" y="119"/>
                  </a:lnTo>
                  <a:lnTo>
                    <a:pt x="37" y="117"/>
                  </a:lnTo>
                  <a:lnTo>
                    <a:pt x="35" y="117"/>
                  </a:lnTo>
                  <a:lnTo>
                    <a:pt x="33" y="115"/>
                  </a:lnTo>
                  <a:lnTo>
                    <a:pt x="31" y="113"/>
                  </a:lnTo>
                  <a:lnTo>
                    <a:pt x="29" y="113"/>
                  </a:lnTo>
                  <a:lnTo>
                    <a:pt x="21" y="115"/>
                  </a:lnTo>
                  <a:lnTo>
                    <a:pt x="17" y="119"/>
                  </a:lnTo>
                  <a:lnTo>
                    <a:pt x="14" y="122"/>
                  </a:lnTo>
                  <a:lnTo>
                    <a:pt x="10" y="128"/>
                  </a:lnTo>
                  <a:lnTo>
                    <a:pt x="8" y="136"/>
                  </a:lnTo>
                  <a:lnTo>
                    <a:pt x="6" y="142"/>
                  </a:lnTo>
                  <a:lnTo>
                    <a:pt x="2" y="147"/>
                  </a:lnTo>
                  <a:lnTo>
                    <a:pt x="0" y="153"/>
                  </a:lnTo>
                  <a:lnTo>
                    <a:pt x="0" y="155"/>
                  </a:lnTo>
                  <a:lnTo>
                    <a:pt x="0" y="157"/>
                  </a:lnTo>
                  <a:lnTo>
                    <a:pt x="0" y="159"/>
                  </a:lnTo>
                  <a:lnTo>
                    <a:pt x="0" y="161"/>
                  </a:lnTo>
                  <a:lnTo>
                    <a:pt x="2" y="161"/>
                  </a:lnTo>
                  <a:lnTo>
                    <a:pt x="2" y="163"/>
                  </a:lnTo>
                  <a:lnTo>
                    <a:pt x="2" y="165"/>
                  </a:lnTo>
                  <a:lnTo>
                    <a:pt x="4" y="165"/>
                  </a:lnTo>
                  <a:lnTo>
                    <a:pt x="6" y="165"/>
                  </a:lnTo>
                  <a:lnTo>
                    <a:pt x="6" y="165"/>
                  </a:lnTo>
                  <a:lnTo>
                    <a:pt x="8" y="165"/>
                  </a:lnTo>
                  <a:lnTo>
                    <a:pt x="10" y="165"/>
                  </a:lnTo>
                  <a:lnTo>
                    <a:pt x="12" y="165"/>
                  </a:lnTo>
                  <a:lnTo>
                    <a:pt x="14" y="165"/>
                  </a:lnTo>
                  <a:lnTo>
                    <a:pt x="17" y="165"/>
                  </a:lnTo>
                  <a:lnTo>
                    <a:pt x="19" y="165"/>
                  </a:lnTo>
                  <a:lnTo>
                    <a:pt x="19" y="169"/>
                  </a:lnTo>
                  <a:lnTo>
                    <a:pt x="19" y="170"/>
                  </a:lnTo>
                  <a:lnTo>
                    <a:pt x="19" y="174"/>
                  </a:lnTo>
                  <a:lnTo>
                    <a:pt x="19" y="178"/>
                  </a:lnTo>
                  <a:lnTo>
                    <a:pt x="19" y="180"/>
                  </a:lnTo>
                  <a:lnTo>
                    <a:pt x="19" y="184"/>
                  </a:lnTo>
                  <a:lnTo>
                    <a:pt x="19" y="186"/>
                  </a:lnTo>
                  <a:lnTo>
                    <a:pt x="19" y="190"/>
                  </a:lnTo>
                  <a:lnTo>
                    <a:pt x="19" y="192"/>
                  </a:lnTo>
                  <a:lnTo>
                    <a:pt x="19" y="192"/>
                  </a:lnTo>
                  <a:lnTo>
                    <a:pt x="19" y="194"/>
                  </a:lnTo>
                  <a:lnTo>
                    <a:pt x="19" y="194"/>
                  </a:lnTo>
                  <a:lnTo>
                    <a:pt x="19" y="195"/>
                  </a:lnTo>
                  <a:lnTo>
                    <a:pt x="19" y="195"/>
                  </a:lnTo>
                  <a:lnTo>
                    <a:pt x="17" y="197"/>
                  </a:lnTo>
                  <a:lnTo>
                    <a:pt x="17" y="197"/>
                  </a:lnTo>
                  <a:lnTo>
                    <a:pt x="44" y="195"/>
                  </a:lnTo>
                  <a:lnTo>
                    <a:pt x="77" y="197"/>
                  </a:lnTo>
                  <a:lnTo>
                    <a:pt x="119" y="205"/>
                  </a:lnTo>
                  <a:lnTo>
                    <a:pt x="123" y="186"/>
                  </a:lnTo>
                  <a:lnTo>
                    <a:pt x="121" y="182"/>
                  </a:lnTo>
                  <a:lnTo>
                    <a:pt x="119" y="180"/>
                  </a:lnTo>
                  <a:lnTo>
                    <a:pt x="115" y="178"/>
                  </a:lnTo>
                  <a:lnTo>
                    <a:pt x="111" y="176"/>
                  </a:lnTo>
                  <a:lnTo>
                    <a:pt x="108" y="176"/>
                  </a:lnTo>
                  <a:lnTo>
                    <a:pt x="104" y="174"/>
                  </a:lnTo>
                  <a:lnTo>
                    <a:pt x="102" y="172"/>
                  </a:lnTo>
                  <a:lnTo>
                    <a:pt x="98" y="170"/>
                  </a:lnTo>
                  <a:lnTo>
                    <a:pt x="96" y="169"/>
                  </a:lnTo>
                  <a:lnTo>
                    <a:pt x="94" y="165"/>
                  </a:lnTo>
                  <a:lnTo>
                    <a:pt x="94" y="161"/>
                  </a:lnTo>
                  <a:lnTo>
                    <a:pt x="92" y="157"/>
                  </a:lnTo>
                  <a:lnTo>
                    <a:pt x="92" y="155"/>
                  </a:lnTo>
                  <a:lnTo>
                    <a:pt x="92" y="151"/>
                  </a:lnTo>
                  <a:lnTo>
                    <a:pt x="92" y="149"/>
                  </a:lnTo>
                  <a:lnTo>
                    <a:pt x="92" y="147"/>
                  </a:lnTo>
                  <a:lnTo>
                    <a:pt x="92" y="138"/>
                  </a:lnTo>
                  <a:lnTo>
                    <a:pt x="94" y="132"/>
                  </a:lnTo>
                  <a:lnTo>
                    <a:pt x="96" y="126"/>
                  </a:lnTo>
                  <a:lnTo>
                    <a:pt x="100" y="121"/>
                  </a:lnTo>
                  <a:lnTo>
                    <a:pt x="104" y="115"/>
                  </a:lnTo>
                  <a:lnTo>
                    <a:pt x="108" y="109"/>
                  </a:lnTo>
                  <a:lnTo>
                    <a:pt x="110" y="103"/>
                  </a:lnTo>
                  <a:lnTo>
                    <a:pt x="111" y="98"/>
                  </a:lnTo>
                  <a:lnTo>
                    <a:pt x="111" y="90"/>
                  </a:lnTo>
                  <a:lnTo>
                    <a:pt x="108" y="84"/>
                  </a:lnTo>
                  <a:lnTo>
                    <a:pt x="106" y="80"/>
                  </a:lnTo>
                  <a:lnTo>
                    <a:pt x="102" y="76"/>
                  </a:lnTo>
                  <a:lnTo>
                    <a:pt x="98" y="73"/>
                  </a:lnTo>
                  <a:lnTo>
                    <a:pt x="94" y="69"/>
                  </a:lnTo>
                  <a:lnTo>
                    <a:pt x="92" y="63"/>
                  </a:lnTo>
                  <a:lnTo>
                    <a:pt x="92" y="57"/>
                  </a:lnTo>
                  <a:lnTo>
                    <a:pt x="92" y="53"/>
                  </a:lnTo>
                  <a:lnTo>
                    <a:pt x="94" y="53"/>
                  </a:lnTo>
                  <a:lnTo>
                    <a:pt x="98" y="51"/>
                  </a:lnTo>
                  <a:lnTo>
                    <a:pt x="102" y="51"/>
                  </a:lnTo>
                  <a:lnTo>
                    <a:pt x="106" y="51"/>
                  </a:lnTo>
                  <a:lnTo>
                    <a:pt x="108" y="51"/>
                  </a:lnTo>
                  <a:lnTo>
                    <a:pt x="111" y="53"/>
                  </a:lnTo>
                  <a:lnTo>
                    <a:pt x="113" y="53"/>
                  </a:lnTo>
                  <a:lnTo>
                    <a:pt x="111" y="51"/>
                  </a:lnTo>
                  <a:lnTo>
                    <a:pt x="110" y="48"/>
                  </a:lnTo>
                  <a:lnTo>
                    <a:pt x="108" y="44"/>
                  </a:lnTo>
                  <a:lnTo>
                    <a:pt x="106" y="38"/>
                  </a:lnTo>
                  <a:lnTo>
                    <a:pt x="106" y="32"/>
                  </a:lnTo>
                  <a:lnTo>
                    <a:pt x="104" y="27"/>
                  </a:lnTo>
                  <a:lnTo>
                    <a:pt x="104" y="21"/>
                  </a:lnTo>
                  <a:lnTo>
                    <a:pt x="104" y="15"/>
                  </a:lnTo>
                  <a:lnTo>
                    <a:pt x="104" y="13"/>
                  </a:lnTo>
                  <a:lnTo>
                    <a:pt x="104" y="11"/>
                  </a:lnTo>
                  <a:lnTo>
                    <a:pt x="104" y="9"/>
                  </a:lnTo>
                  <a:lnTo>
                    <a:pt x="104" y="7"/>
                  </a:lnTo>
                  <a:lnTo>
                    <a:pt x="102" y="7"/>
                  </a:lnTo>
                  <a:lnTo>
                    <a:pt x="102" y="5"/>
                  </a:lnTo>
                  <a:lnTo>
                    <a:pt x="104" y="3"/>
                  </a:lnTo>
                  <a:lnTo>
                    <a:pt x="104" y="3"/>
                  </a:lnTo>
                  <a:lnTo>
                    <a:pt x="100" y="3"/>
                  </a:lnTo>
                  <a:lnTo>
                    <a:pt x="98" y="3"/>
                  </a:lnTo>
                  <a:lnTo>
                    <a:pt x="96" y="2"/>
                  </a:lnTo>
                  <a:lnTo>
                    <a:pt x="94" y="2"/>
                  </a:lnTo>
                  <a:lnTo>
                    <a:pt x="92" y="2"/>
                  </a:lnTo>
                  <a:lnTo>
                    <a:pt x="90" y="0"/>
                  </a:lnTo>
                  <a:lnTo>
                    <a:pt x="90" y="0"/>
                  </a:lnTo>
                  <a:lnTo>
                    <a:pt x="90"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72" name="Freeform 429"/>
            <p:cNvSpPr>
              <a:spLocks/>
            </p:cNvSpPr>
            <p:nvPr/>
          </p:nvSpPr>
          <p:spPr bwMode="auto">
            <a:xfrm>
              <a:off x="2453" y="2349"/>
              <a:ext cx="48" cy="63"/>
            </a:xfrm>
            <a:custGeom>
              <a:avLst/>
              <a:gdLst>
                <a:gd name="T0" fmla="*/ 0 w 48"/>
                <a:gd name="T1" fmla="*/ 19 h 58"/>
                <a:gd name="T2" fmla="*/ 2 w 48"/>
                <a:gd name="T3" fmla="*/ 16 h 58"/>
                <a:gd name="T4" fmla="*/ 6 w 48"/>
                <a:gd name="T5" fmla="*/ 12 h 58"/>
                <a:gd name="T6" fmla="*/ 10 w 48"/>
                <a:gd name="T7" fmla="*/ 8 h 58"/>
                <a:gd name="T8" fmla="*/ 14 w 48"/>
                <a:gd name="T9" fmla="*/ 6 h 58"/>
                <a:gd name="T10" fmla="*/ 16 w 48"/>
                <a:gd name="T11" fmla="*/ 4 h 58"/>
                <a:gd name="T12" fmla="*/ 19 w 48"/>
                <a:gd name="T13" fmla="*/ 2 h 58"/>
                <a:gd name="T14" fmla="*/ 23 w 48"/>
                <a:gd name="T15" fmla="*/ 0 h 58"/>
                <a:gd name="T16" fmla="*/ 29 w 48"/>
                <a:gd name="T17" fmla="*/ 0 h 58"/>
                <a:gd name="T18" fmla="*/ 35 w 48"/>
                <a:gd name="T19" fmla="*/ 0 h 58"/>
                <a:gd name="T20" fmla="*/ 39 w 48"/>
                <a:gd name="T21" fmla="*/ 2 h 58"/>
                <a:gd name="T22" fmla="*/ 42 w 48"/>
                <a:gd name="T23" fmla="*/ 4 h 58"/>
                <a:gd name="T24" fmla="*/ 44 w 48"/>
                <a:gd name="T25" fmla="*/ 8 h 58"/>
                <a:gd name="T26" fmla="*/ 46 w 48"/>
                <a:gd name="T27" fmla="*/ 12 h 58"/>
                <a:gd name="T28" fmla="*/ 48 w 48"/>
                <a:gd name="T29" fmla="*/ 16 h 58"/>
                <a:gd name="T30" fmla="*/ 48 w 48"/>
                <a:gd name="T31" fmla="*/ 21 h 58"/>
                <a:gd name="T32" fmla="*/ 48 w 48"/>
                <a:gd name="T33" fmla="*/ 25 h 58"/>
                <a:gd name="T34" fmla="*/ 46 w 48"/>
                <a:gd name="T35" fmla="*/ 29 h 58"/>
                <a:gd name="T36" fmla="*/ 44 w 48"/>
                <a:gd name="T37" fmla="*/ 33 h 58"/>
                <a:gd name="T38" fmla="*/ 42 w 48"/>
                <a:gd name="T39" fmla="*/ 37 h 58"/>
                <a:gd name="T40" fmla="*/ 41 w 48"/>
                <a:gd name="T41" fmla="*/ 41 h 58"/>
                <a:gd name="T42" fmla="*/ 39 w 48"/>
                <a:gd name="T43" fmla="*/ 44 h 58"/>
                <a:gd name="T44" fmla="*/ 37 w 48"/>
                <a:gd name="T45" fmla="*/ 48 h 58"/>
                <a:gd name="T46" fmla="*/ 33 w 48"/>
                <a:gd name="T47" fmla="*/ 52 h 58"/>
                <a:gd name="T48" fmla="*/ 27 w 48"/>
                <a:gd name="T49" fmla="*/ 58 h 58"/>
                <a:gd name="T50" fmla="*/ 19 w 48"/>
                <a:gd name="T51" fmla="*/ 54 h 58"/>
                <a:gd name="T52" fmla="*/ 16 w 48"/>
                <a:gd name="T53" fmla="*/ 50 h 58"/>
                <a:gd name="T54" fmla="*/ 12 w 48"/>
                <a:gd name="T55" fmla="*/ 44 h 58"/>
                <a:gd name="T56" fmla="*/ 8 w 48"/>
                <a:gd name="T57" fmla="*/ 41 h 58"/>
                <a:gd name="T58" fmla="*/ 6 w 48"/>
                <a:gd name="T59" fmla="*/ 37 h 58"/>
                <a:gd name="T60" fmla="*/ 4 w 48"/>
                <a:gd name="T61" fmla="*/ 31 h 58"/>
                <a:gd name="T62" fmla="*/ 2 w 48"/>
                <a:gd name="T63" fmla="*/ 25 h 58"/>
                <a:gd name="T64" fmla="*/ 0 w 48"/>
                <a:gd name="T65" fmla="*/ 19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8" h="58">
                  <a:moveTo>
                    <a:pt x="0" y="19"/>
                  </a:moveTo>
                  <a:lnTo>
                    <a:pt x="2" y="16"/>
                  </a:lnTo>
                  <a:lnTo>
                    <a:pt x="6" y="12"/>
                  </a:lnTo>
                  <a:lnTo>
                    <a:pt x="10" y="8"/>
                  </a:lnTo>
                  <a:lnTo>
                    <a:pt x="14" y="6"/>
                  </a:lnTo>
                  <a:lnTo>
                    <a:pt x="16" y="4"/>
                  </a:lnTo>
                  <a:lnTo>
                    <a:pt x="19" y="2"/>
                  </a:lnTo>
                  <a:lnTo>
                    <a:pt x="23" y="0"/>
                  </a:lnTo>
                  <a:lnTo>
                    <a:pt x="29" y="0"/>
                  </a:lnTo>
                  <a:lnTo>
                    <a:pt x="35" y="0"/>
                  </a:lnTo>
                  <a:lnTo>
                    <a:pt x="39" y="2"/>
                  </a:lnTo>
                  <a:lnTo>
                    <a:pt x="42" y="4"/>
                  </a:lnTo>
                  <a:lnTo>
                    <a:pt x="44" y="8"/>
                  </a:lnTo>
                  <a:lnTo>
                    <a:pt x="46" y="12"/>
                  </a:lnTo>
                  <a:lnTo>
                    <a:pt x="48" y="16"/>
                  </a:lnTo>
                  <a:lnTo>
                    <a:pt x="48" y="21"/>
                  </a:lnTo>
                  <a:lnTo>
                    <a:pt x="48" y="25"/>
                  </a:lnTo>
                  <a:lnTo>
                    <a:pt x="46" y="29"/>
                  </a:lnTo>
                  <a:lnTo>
                    <a:pt x="44" y="33"/>
                  </a:lnTo>
                  <a:lnTo>
                    <a:pt x="42" y="37"/>
                  </a:lnTo>
                  <a:lnTo>
                    <a:pt x="41" y="41"/>
                  </a:lnTo>
                  <a:lnTo>
                    <a:pt x="39" y="44"/>
                  </a:lnTo>
                  <a:lnTo>
                    <a:pt x="37" y="48"/>
                  </a:lnTo>
                  <a:lnTo>
                    <a:pt x="33" y="52"/>
                  </a:lnTo>
                  <a:lnTo>
                    <a:pt x="27" y="58"/>
                  </a:lnTo>
                  <a:lnTo>
                    <a:pt x="19" y="54"/>
                  </a:lnTo>
                  <a:lnTo>
                    <a:pt x="16" y="50"/>
                  </a:lnTo>
                  <a:lnTo>
                    <a:pt x="12" y="44"/>
                  </a:lnTo>
                  <a:lnTo>
                    <a:pt x="8" y="41"/>
                  </a:lnTo>
                  <a:lnTo>
                    <a:pt x="6" y="37"/>
                  </a:lnTo>
                  <a:lnTo>
                    <a:pt x="4" y="31"/>
                  </a:lnTo>
                  <a:lnTo>
                    <a:pt x="2" y="25"/>
                  </a:lnTo>
                  <a:lnTo>
                    <a:pt x="0" y="19"/>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73" name="Freeform 430"/>
            <p:cNvSpPr>
              <a:spLocks/>
            </p:cNvSpPr>
            <p:nvPr/>
          </p:nvSpPr>
          <p:spPr bwMode="auto">
            <a:xfrm>
              <a:off x="2620" y="2324"/>
              <a:ext cx="67" cy="129"/>
            </a:xfrm>
            <a:custGeom>
              <a:avLst/>
              <a:gdLst>
                <a:gd name="T0" fmla="*/ 4 w 67"/>
                <a:gd name="T1" fmla="*/ 119 h 119"/>
                <a:gd name="T2" fmla="*/ 4 w 67"/>
                <a:gd name="T3" fmla="*/ 115 h 119"/>
                <a:gd name="T4" fmla="*/ 4 w 67"/>
                <a:gd name="T5" fmla="*/ 113 h 119"/>
                <a:gd name="T6" fmla="*/ 4 w 67"/>
                <a:gd name="T7" fmla="*/ 112 h 119"/>
                <a:gd name="T8" fmla="*/ 6 w 67"/>
                <a:gd name="T9" fmla="*/ 110 h 119"/>
                <a:gd name="T10" fmla="*/ 6 w 67"/>
                <a:gd name="T11" fmla="*/ 108 h 119"/>
                <a:gd name="T12" fmla="*/ 6 w 67"/>
                <a:gd name="T13" fmla="*/ 106 h 119"/>
                <a:gd name="T14" fmla="*/ 8 w 67"/>
                <a:gd name="T15" fmla="*/ 104 h 119"/>
                <a:gd name="T16" fmla="*/ 8 w 67"/>
                <a:gd name="T17" fmla="*/ 104 h 119"/>
                <a:gd name="T18" fmla="*/ 6 w 67"/>
                <a:gd name="T19" fmla="*/ 102 h 119"/>
                <a:gd name="T20" fmla="*/ 6 w 67"/>
                <a:gd name="T21" fmla="*/ 100 h 119"/>
                <a:gd name="T22" fmla="*/ 4 w 67"/>
                <a:gd name="T23" fmla="*/ 96 h 119"/>
                <a:gd name="T24" fmla="*/ 4 w 67"/>
                <a:gd name="T25" fmla="*/ 94 h 119"/>
                <a:gd name="T26" fmla="*/ 2 w 67"/>
                <a:gd name="T27" fmla="*/ 90 h 119"/>
                <a:gd name="T28" fmla="*/ 0 w 67"/>
                <a:gd name="T29" fmla="*/ 88 h 119"/>
                <a:gd name="T30" fmla="*/ 0 w 67"/>
                <a:gd name="T31" fmla="*/ 87 h 119"/>
                <a:gd name="T32" fmla="*/ 0 w 67"/>
                <a:gd name="T33" fmla="*/ 83 h 119"/>
                <a:gd name="T34" fmla="*/ 0 w 67"/>
                <a:gd name="T35" fmla="*/ 79 h 119"/>
                <a:gd name="T36" fmla="*/ 0 w 67"/>
                <a:gd name="T37" fmla="*/ 73 h 119"/>
                <a:gd name="T38" fmla="*/ 2 w 67"/>
                <a:gd name="T39" fmla="*/ 69 h 119"/>
                <a:gd name="T40" fmla="*/ 4 w 67"/>
                <a:gd name="T41" fmla="*/ 65 h 119"/>
                <a:gd name="T42" fmla="*/ 8 w 67"/>
                <a:gd name="T43" fmla="*/ 64 h 119"/>
                <a:gd name="T44" fmla="*/ 10 w 67"/>
                <a:gd name="T45" fmla="*/ 60 h 119"/>
                <a:gd name="T46" fmla="*/ 12 w 67"/>
                <a:gd name="T47" fmla="*/ 56 h 119"/>
                <a:gd name="T48" fmla="*/ 14 w 67"/>
                <a:gd name="T49" fmla="*/ 52 h 119"/>
                <a:gd name="T50" fmla="*/ 8 w 67"/>
                <a:gd name="T51" fmla="*/ 25 h 119"/>
                <a:gd name="T52" fmla="*/ 8 w 67"/>
                <a:gd name="T53" fmla="*/ 21 h 119"/>
                <a:gd name="T54" fmla="*/ 6 w 67"/>
                <a:gd name="T55" fmla="*/ 17 h 119"/>
                <a:gd name="T56" fmla="*/ 6 w 67"/>
                <a:gd name="T57" fmla="*/ 16 h 119"/>
                <a:gd name="T58" fmla="*/ 6 w 67"/>
                <a:gd name="T59" fmla="*/ 14 h 119"/>
                <a:gd name="T60" fmla="*/ 6 w 67"/>
                <a:gd name="T61" fmla="*/ 10 h 119"/>
                <a:gd name="T62" fmla="*/ 6 w 67"/>
                <a:gd name="T63" fmla="*/ 8 h 119"/>
                <a:gd name="T64" fmla="*/ 6 w 67"/>
                <a:gd name="T65" fmla="*/ 4 h 119"/>
                <a:gd name="T66" fmla="*/ 8 w 67"/>
                <a:gd name="T67" fmla="*/ 0 h 119"/>
                <a:gd name="T68" fmla="*/ 48 w 67"/>
                <a:gd name="T69" fmla="*/ 0 h 119"/>
                <a:gd name="T70" fmla="*/ 60 w 67"/>
                <a:gd name="T71" fmla="*/ 42 h 119"/>
                <a:gd name="T72" fmla="*/ 60 w 67"/>
                <a:gd name="T73" fmla="*/ 65 h 119"/>
                <a:gd name="T74" fmla="*/ 62 w 67"/>
                <a:gd name="T75" fmla="*/ 69 h 119"/>
                <a:gd name="T76" fmla="*/ 62 w 67"/>
                <a:gd name="T77" fmla="*/ 73 h 119"/>
                <a:gd name="T78" fmla="*/ 62 w 67"/>
                <a:gd name="T79" fmla="*/ 77 h 119"/>
                <a:gd name="T80" fmla="*/ 63 w 67"/>
                <a:gd name="T81" fmla="*/ 79 h 119"/>
                <a:gd name="T82" fmla="*/ 63 w 67"/>
                <a:gd name="T83" fmla="*/ 83 h 119"/>
                <a:gd name="T84" fmla="*/ 65 w 67"/>
                <a:gd name="T85" fmla="*/ 85 h 119"/>
                <a:gd name="T86" fmla="*/ 67 w 67"/>
                <a:gd name="T87" fmla="*/ 88 h 119"/>
                <a:gd name="T88" fmla="*/ 67 w 67"/>
                <a:gd name="T89" fmla="*/ 90 h 119"/>
                <a:gd name="T90" fmla="*/ 62 w 67"/>
                <a:gd name="T91" fmla="*/ 94 h 119"/>
                <a:gd name="T92" fmla="*/ 56 w 67"/>
                <a:gd name="T93" fmla="*/ 96 h 119"/>
                <a:gd name="T94" fmla="*/ 50 w 67"/>
                <a:gd name="T95" fmla="*/ 100 h 119"/>
                <a:gd name="T96" fmla="*/ 44 w 67"/>
                <a:gd name="T97" fmla="*/ 102 h 119"/>
                <a:gd name="T98" fmla="*/ 39 w 67"/>
                <a:gd name="T99" fmla="*/ 106 h 119"/>
                <a:gd name="T100" fmla="*/ 33 w 67"/>
                <a:gd name="T101" fmla="*/ 108 h 119"/>
                <a:gd name="T102" fmla="*/ 27 w 67"/>
                <a:gd name="T103" fmla="*/ 110 h 119"/>
                <a:gd name="T104" fmla="*/ 23 w 67"/>
                <a:gd name="T105" fmla="*/ 113 h 119"/>
                <a:gd name="T106" fmla="*/ 21 w 67"/>
                <a:gd name="T107" fmla="*/ 113 h 119"/>
                <a:gd name="T108" fmla="*/ 19 w 67"/>
                <a:gd name="T109" fmla="*/ 115 h 119"/>
                <a:gd name="T110" fmla="*/ 17 w 67"/>
                <a:gd name="T111" fmla="*/ 117 h 119"/>
                <a:gd name="T112" fmla="*/ 14 w 67"/>
                <a:gd name="T113" fmla="*/ 119 h 119"/>
                <a:gd name="T114" fmla="*/ 12 w 67"/>
                <a:gd name="T115" fmla="*/ 119 h 119"/>
                <a:gd name="T116" fmla="*/ 10 w 67"/>
                <a:gd name="T117" fmla="*/ 119 h 119"/>
                <a:gd name="T118" fmla="*/ 6 w 67"/>
                <a:gd name="T119" fmla="*/ 119 h 119"/>
                <a:gd name="T120" fmla="*/ 4 w 67"/>
                <a:gd name="T121" fmla="*/ 11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7" h="119">
                  <a:moveTo>
                    <a:pt x="4" y="119"/>
                  </a:moveTo>
                  <a:lnTo>
                    <a:pt x="4" y="115"/>
                  </a:lnTo>
                  <a:lnTo>
                    <a:pt x="4" y="113"/>
                  </a:lnTo>
                  <a:lnTo>
                    <a:pt x="4" y="112"/>
                  </a:lnTo>
                  <a:lnTo>
                    <a:pt x="6" y="110"/>
                  </a:lnTo>
                  <a:lnTo>
                    <a:pt x="6" y="108"/>
                  </a:lnTo>
                  <a:lnTo>
                    <a:pt x="6" y="106"/>
                  </a:lnTo>
                  <a:lnTo>
                    <a:pt x="8" y="104"/>
                  </a:lnTo>
                  <a:lnTo>
                    <a:pt x="8" y="104"/>
                  </a:lnTo>
                  <a:lnTo>
                    <a:pt x="6" y="102"/>
                  </a:lnTo>
                  <a:lnTo>
                    <a:pt x="6" y="100"/>
                  </a:lnTo>
                  <a:lnTo>
                    <a:pt x="4" y="96"/>
                  </a:lnTo>
                  <a:lnTo>
                    <a:pt x="4" y="94"/>
                  </a:lnTo>
                  <a:lnTo>
                    <a:pt x="2" y="90"/>
                  </a:lnTo>
                  <a:lnTo>
                    <a:pt x="0" y="88"/>
                  </a:lnTo>
                  <a:lnTo>
                    <a:pt x="0" y="87"/>
                  </a:lnTo>
                  <a:lnTo>
                    <a:pt x="0" y="83"/>
                  </a:lnTo>
                  <a:lnTo>
                    <a:pt x="0" y="79"/>
                  </a:lnTo>
                  <a:lnTo>
                    <a:pt x="0" y="73"/>
                  </a:lnTo>
                  <a:lnTo>
                    <a:pt x="2" y="69"/>
                  </a:lnTo>
                  <a:lnTo>
                    <a:pt x="4" y="65"/>
                  </a:lnTo>
                  <a:lnTo>
                    <a:pt x="8" y="64"/>
                  </a:lnTo>
                  <a:lnTo>
                    <a:pt x="10" y="60"/>
                  </a:lnTo>
                  <a:lnTo>
                    <a:pt x="12" y="56"/>
                  </a:lnTo>
                  <a:lnTo>
                    <a:pt x="14" y="52"/>
                  </a:lnTo>
                  <a:lnTo>
                    <a:pt x="8" y="25"/>
                  </a:lnTo>
                  <a:lnTo>
                    <a:pt x="8" y="21"/>
                  </a:lnTo>
                  <a:lnTo>
                    <a:pt x="6" y="17"/>
                  </a:lnTo>
                  <a:lnTo>
                    <a:pt x="6" y="16"/>
                  </a:lnTo>
                  <a:lnTo>
                    <a:pt x="6" y="14"/>
                  </a:lnTo>
                  <a:lnTo>
                    <a:pt x="6" y="10"/>
                  </a:lnTo>
                  <a:lnTo>
                    <a:pt x="6" y="8"/>
                  </a:lnTo>
                  <a:lnTo>
                    <a:pt x="6" y="4"/>
                  </a:lnTo>
                  <a:lnTo>
                    <a:pt x="8" y="0"/>
                  </a:lnTo>
                  <a:lnTo>
                    <a:pt x="48" y="0"/>
                  </a:lnTo>
                  <a:lnTo>
                    <a:pt x="60" y="42"/>
                  </a:lnTo>
                  <a:lnTo>
                    <a:pt x="60" y="65"/>
                  </a:lnTo>
                  <a:lnTo>
                    <a:pt x="62" y="69"/>
                  </a:lnTo>
                  <a:lnTo>
                    <a:pt x="62" y="73"/>
                  </a:lnTo>
                  <a:lnTo>
                    <a:pt x="62" y="77"/>
                  </a:lnTo>
                  <a:lnTo>
                    <a:pt x="63" y="79"/>
                  </a:lnTo>
                  <a:lnTo>
                    <a:pt x="63" y="83"/>
                  </a:lnTo>
                  <a:lnTo>
                    <a:pt x="65" y="85"/>
                  </a:lnTo>
                  <a:lnTo>
                    <a:pt x="67" y="88"/>
                  </a:lnTo>
                  <a:lnTo>
                    <a:pt x="67" y="90"/>
                  </a:lnTo>
                  <a:lnTo>
                    <a:pt x="62" y="94"/>
                  </a:lnTo>
                  <a:lnTo>
                    <a:pt x="56" y="96"/>
                  </a:lnTo>
                  <a:lnTo>
                    <a:pt x="50" y="100"/>
                  </a:lnTo>
                  <a:lnTo>
                    <a:pt x="44" y="102"/>
                  </a:lnTo>
                  <a:lnTo>
                    <a:pt x="39" y="106"/>
                  </a:lnTo>
                  <a:lnTo>
                    <a:pt x="33" y="108"/>
                  </a:lnTo>
                  <a:lnTo>
                    <a:pt x="27" y="110"/>
                  </a:lnTo>
                  <a:lnTo>
                    <a:pt x="23" y="113"/>
                  </a:lnTo>
                  <a:lnTo>
                    <a:pt x="21" y="113"/>
                  </a:lnTo>
                  <a:lnTo>
                    <a:pt x="19" y="115"/>
                  </a:lnTo>
                  <a:lnTo>
                    <a:pt x="17" y="117"/>
                  </a:lnTo>
                  <a:lnTo>
                    <a:pt x="14" y="119"/>
                  </a:lnTo>
                  <a:lnTo>
                    <a:pt x="12" y="119"/>
                  </a:lnTo>
                  <a:lnTo>
                    <a:pt x="10" y="119"/>
                  </a:lnTo>
                  <a:lnTo>
                    <a:pt x="6" y="119"/>
                  </a:lnTo>
                  <a:lnTo>
                    <a:pt x="4" y="119"/>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74" name="Freeform 431"/>
            <p:cNvSpPr>
              <a:spLocks/>
            </p:cNvSpPr>
            <p:nvPr/>
          </p:nvSpPr>
          <p:spPr bwMode="auto">
            <a:xfrm>
              <a:off x="3207" y="1851"/>
              <a:ext cx="25" cy="32"/>
            </a:xfrm>
            <a:custGeom>
              <a:avLst/>
              <a:gdLst>
                <a:gd name="T0" fmla="*/ 6 w 25"/>
                <a:gd name="T1" fmla="*/ 2 h 29"/>
                <a:gd name="T2" fmla="*/ 10 w 25"/>
                <a:gd name="T3" fmla="*/ 0 h 29"/>
                <a:gd name="T4" fmla="*/ 12 w 25"/>
                <a:gd name="T5" fmla="*/ 0 h 29"/>
                <a:gd name="T6" fmla="*/ 14 w 25"/>
                <a:gd name="T7" fmla="*/ 0 h 29"/>
                <a:gd name="T8" fmla="*/ 16 w 25"/>
                <a:gd name="T9" fmla="*/ 2 h 29"/>
                <a:gd name="T10" fmla="*/ 18 w 25"/>
                <a:gd name="T11" fmla="*/ 2 h 29"/>
                <a:gd name="T12" fmla="*/ 20 w 25"/>
                <a:gd name="T13" fmla="*/ 2 h 29"/>
                <a:gd name="T14" fmla="*/ 21 w 25"/>
                <a:gd name="T15" fmla="*/ 2 h 29"/>
                <a:gd name="T16" fmla="*/ 25 w 25"/>
                <a:gd name="T17" fmla="*/ 2 h 29"/>
                <a:gd name="T18" fmla="*/ 25 w 25"/>
                <a:gd name="T19" fmla="*/ 12 h 29"/>
                <a:gd name="T20" fmla="*/ 23 w 25"/>
                <a:gd name="T21" fmla="*/ 14 h 29"/>
                <a:gd name="T22" fmla="*/ 21 w 25"/>
                <a:gd name="T23" fmla="*/ 16 h 29"/>
                <a:gd name="T24" fmla="*/ 20 w 25"/>
                <a:gd name="T25" fmla="*/ 18 h 29"/>
                <a:gd name="T26" fmla="*/ 18 w 25"/>
                <a:gd name="T27" fmla="*/ 21 h 29"/>
                <a:gd name="T28" fmla="*/ 16 w 25"/>
                <a:gd name="T29" fmla="*/ 23 h 29"/>
                <a:gd name="T30" fmla="*/ 14 w 25"/>
                <a:gd name="T31" fmla="*/ 25 h 29"/>
                <a:gd name="T32" fmla="*/ 14 w 25"/>
                <a:gd name="T33" fmla="*/ 27 h 29"/>
                <a:gd name="T34" fmla="*/ 12 w 25"/>
                <a:gd name="T35" fmla="*/ 29 h 29"/>
                <a:gd name="T36" fmla="*/ 12 w 25"/>
                <a:gd name="T37" fmla="*/ 29 h 29"/>
                <a:gd name="T38" fmla="*/ 10 w 25"/>
                <a:gd name="T39" fmla="*/ 27 h 29"/>
                <a:gd name="T40" fmla="*/ 8 w 25"/>
                <a:gd name="T41" fmla="*/ 25 h 29"/>
                <a:gd name="T42" fmla="*/ 8 w 25"/>
                <a:gd name="T43" fmla="*/ 23 h 29"/>
                <a:gd name="T44" fmla="*/ 6 w 25"/>
                <a:gd name="T45" fmla="*/ 21 h 29"/>
                <a:gd name="T46" fmla="*/ 4 w 25"/>
                <a:gd name="T47" fmla="*/ 20 h 29"/>
                <a:gd name="T48" fmla="*/ 2 w 25"/>
                <a:gd name="T49" fmla="*/ 18 h 29"/>
                <a:gd name="T50" fmla="*/ 0 w 25"/>
                <a:gd name="T51" fmla="*/ 18 h 29"/>
                <a:gd name="T52" fmla="*/ 2 w 25"/>
                <a:gd name="T53" fmla="*/ 14 h 29"/>
                <a:gd name="T54" fmla="*/ 2 w 25"/>
                <a:gd name="T55" fmla="*/ 12 h 29"/>
                <a:gd name="T56" fmla="*/ 2 w 25"/>
                <a:gd name="T57" fmla="*/ 10 h 29"/>
                <a:gd name="T58" fmla="*/ 4 w 25"/>
                <a:gd name="T59" fmla="*/ 8 h 29"/>
                <a:gd name="T60" fmla="*/ 4 w 25"/>
                <a:gd name="T61" fmla="*/ 6 h 29"/>
                <a:gd name="T62" fmla="*/ 6 w 25"/>
                <a:gd name="T63" fmla="*/ 6 h 29"/>
                <a:gd name="T64" fmla="*/ 6 w 25"/>
                <a:gd name="T65" fmla="*/ 4 h 29"/>
                <a:gd name="T66" fmla="*/ 6 w 25"/>
                <a:gd name="T67"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5" h="29">
                  <a:moveTo>
                    <a:pt x="6" y="2"/>
                  </a:moveTo>
                  <a:lnTo>
                    <a:pt x="10" y="0"/>
                  </a:lnTo>
                  <a:lnTo>
                    <a:pt x="12" y="0"/>
                  </a:lnTo>
                  <a:lnTo>
                    <a:pt x="14" y="0"/>
                  </a:lnTo>
                  <a:lnTo>
                    <a:pt x="16" y="2"/>
                  </a:lnTo>
                  <a:lnTo>
                    <a:pt x="18" y="2"/>
                  </a:lnTo>
                  <a:lnTo>
                    <a:pt x="20" y="2"/>
                  </a:lnTo>
                  <a:lnTo>
                    <a:pt x="21" y="2"/>
                  </a:lnTo>
                  <a:lnTo>
                    <a:pt x="25" y="2"/>
                  </a:lnTo>
                  <a:lnTo>
                    <a:pt x="25" y="12"/>
                  </a:lnTo>
                  <a:lnTo>
                    <a:pt x="23" y="14"/>
                  </a:lnTo>
                  <a:lnTo>
                    <a:pt x="21" y="16"/>
                  </a:lnTo>
                  <a:lnTo>
                    <a:pt x="20" y="18"/>
                  </a:lnTo>
                  <a:lnTo>
                    <a:pt x="18" y="21"/>
                  </a:lnTo>
                  <a:lnTo>
                    <a:pt x="16" y="23"/>
                  </a:lnTo>
                  <a:lnTo>
                    <a:pt x="14" y="25"/>
                  </a:lnTo>
                  <a:lnTo>
                    <a:pt x="14" y="27"/>
                  </a:lnTo>
                  <a:lnTo>
                    <a:pt x="12" y="29"/>
                  </a:lnTo>
                  <a:lnTo>
                    <a:pt x="12" y="29"/>
                  </a:lnTo>
                  <a:lnTo>
                    <a:pt x="10" y="27"/>
                  </a:lnTo>
                  <a:lnTo>
                    <a:pt x="8" y="25"/>
                  </a:lnTo>
                  <a:lnTo>
                    <a:pt x="8" y="23"/>
                  </a:lnTo>
                  <a:lnTo>
                    <a:pt x="6" y="21"/>
                  </a:lnTo>
                  <a:lnTo>
                    <a:pt x="4" y="20"/>
                  </a:lnTo>
                  <a:lnTo>
                    <a:pt x="2" y="18"/>
                  </a:lnTo>
                  <a:lnTo>
                    <a:pt x="0" y="18"/>
                  </a:lnTo>
                  <a:lnTo>
                    <a:pt x="2" y="14"/>
                  </a:lnTo>
                  <a:lnTo>
                    <a:pt x="2" y="12"/>
                  </a:lnTo>
                  <a:lnTo>
                    <a:pt x="2" y="10"/>
                  </a:lnTo>
                  <a:lnTo>
                    <a:pt x="4" y="8"/>
                  </a:lnTo>
                  <a:lnTo>
                    <a:pt x="4" y="6"/>
                  </a:lnTo>
                  <a:lnTo>
                    <a:pt x="6" y="6"/>
                  </a:lnTo>
                  <a:lnTo>
                    <a:pt x="6" y="4"/>
                  </a:lnTo>
                  <a:lnTo>
                    <a:pt x="6" y="2"/>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75" name="Freeform 432"/>
            <p:cNvSpPr>
              <a:spLocks/>
            </p:cNvSpPr>
            <p:nvPr/>
          </p:nvSpPr>
          <p:spPr bwMode="auto">
            <a:xfrm>
              <a:off x="3198" y="1871"/>
              <a:ext cx="21" cy="83"/>
            </a:xfrm>
            <a:custGeom>
              <a:avLst/>
              <a:gdLst>
                <a:gd name="T0" fmla="*/ 9 w 21"/>
                <a:gd name="T1" fmla="*/ 0 h 76"/>
                <a:gd name="T2" fmla="*/ 11 w 21"/>
                <a:gd name="T3" fmla="*/ 0 h 76"/>
                <a:gd name="T4" fmla="*/ 13 w 21"/>
                <a:gd name="T5" fmla="*/ 2 h 76"/>
                <a:gd name="T6" fmla="*/ 15 w 21"/>
                <a:gd name="T7" fmla="*/ 3 h 76"/>
                <a:gd name="T8" fmla="*/ 17 w 21"/>
                <a:gd name="T9" fmla="*/ 5 h 76"/>
                <a:gd name="T10" fmla="*/ 17 w 21"/>
                <a:gd name="T11" fmla="*/ 7 h 76"/>
                <a:gd name="T12" fmla="*/ 19 w 21"/>
                <a:gd name="T13" fmla="*/ 9 h 76"/>
                <a:gd name="T14" fmla="*/ 21 w 21"/>
                <a:gd name="T15" fmla="*/ 11 h 76"/>
                <a:gd name="T16" fmla="*/ 21 w 21"/>
                <a:gd name="T17" fmla="*/ 11 h 76"/>
                <a:gd name="T18" fmla="*/ 21 w 21"/>
                <a:gd name="T19" fmla="*/ 11 h 76"/>
                <a:gd name="T20" fmla="*/ 21 w 21"/>
                <a:gd name="T21" fmla="*/ 13 h 76"/>
                <a:gd name="T22" fmla="*/ 21 w 21"/>
                <a:gd name="T23" fmla="*/ 13 h 76"/>
                <a:gd name="T24" fmla="*/ 21 w 21"/>
                <a:gd name="T25" fmla="*/ 15 h 76"/>
                <a:gd name="T26" fmla="*/ 21 w 21"/>
                <a:gd name="T27" fmla="*/ 15 h 76"/>
                <a:gd name="T28" fmla="*/ 21 w 21"/>
                <a:gd name="T29" fmla="*/ 17 h 76"/>
                <a:gd name="T30" fmla="*/ 21 w 21"/>
                <a:gd name="T31" fmla="*/ 17 h 76"/>
                <a:gd name="T32" fmla="*/ 21 w 21"/>
                <a:gd name="T33" fmla="*/ 19 h 76"/>
                <a:gd name="T34" fmla="*/ 15 w 21"/>
                <a:gd name="T35" fmla="*/ 76 h 76"/>
                <a:gd name="T36" fmla="*/ 0 w 21"/>
                <a:gd name="T37" fmla="*/ 26 h 76"/>
                <a:gd name="T38" fmla="*/ 0 w 21"/>
                <a:gd name="T39" fmla="*/ 26 h 76"/>
                <a:gd name="T40" fmla="*/ 2 w 21"/>
                <a:gd name="T41" fmla="*/ 25 h 76"/>
                <a:gd name="T42" fmla="*/ 2 w 21"/>
                <a:gd name="T43" fmla="*/ 21 h 76"/>
                <a:gd name="T44" fmla="*/ 4 w 21"/>
                <a:gd name="T45" fmla="*/ 17 h 76"/>
                <a:gd name="T46" fmla="*/ 5 w 21"/>
                <a:gd name="T47" fmla="*/ 13 h 76"/>
                <a:gd name="T48" fmla="*/ 7 w 21"/>
                <a:gd name="T49" fmla="*/ 9 h 76"/>
                <a:gd name="T50" fmla="*/ 9 w 21"/>
                <a:gd name="T51" fmla="*/ 3 h 76"/>
                <a:gd name="T52" fmla="*/ 9 w 21"/>
                <a:gd name="T53"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1" h="76">
                  <a:moveTo>
                    <a:pt x="9" y="0"/>
                  </a:moveTo>
                  <a:lnTo>
                    <a:pt x="11" y="0"/>
                  </a:lnTo>
                  <a:lnTo>
                    <a:pt x="13" y="2"/>
                  </a:lnTo>
                  <a:lnTo>
                    <a:pt x="15" y="3"/>
                  </a:lnTo>
                  <a:lnTo>
                    <a:pt x="17" y="5"/>
                  </a:lnTo>
                  <a:lnTo>
                    <a:pt x="17" y="7"/>
                  </a:lnTo>
                  <a:lnTo>
                    <a:pt x="19" y="9"/>
                  </a:lnTo>
                  <a:lnTo>
                    <a:pt x="21" y="11"/>
                  </a:lnTo>
                  <a:lnTo>
                    <a:pt x="21" y="11"/>
                  </a:lnTo>
                  <a:lnTo>
                    <a:pt x="21" y="11"/>
                  </a:lnTo>
                  <a:lnTo>
                    <a:pt x="21" y="13"/>
                  </a:lnTo>
                  <a:lnTo>
                    <a:pt x="21" y="13"/>
                  </a:lnTo>
                  <a:lnTo>
                    <a:pt x="21" y="15"/>
                  </a:lnTo>
                  <a:lnTo>
                    <a:pt x="21" y="15"/>
                  </a:lnTo>
                  <a:lnTo>
                    <a:pt x="21" y="17"/>
                  </a:lnTo>
                  <a:lnTo>
                    <a:pt x="21" y="17"/>
                  </a:lnTo>
                  <a:lnTo>
                    <a:pt x="21" y="19"/>
                  </a:lnTo>
                  <a:lnTo>
                    <a:pt x="15" y="76"/>
                  </a:lnTo>
                  <a:lnTo>
                    <a:pt x="0" y="26"/>
                  </a:lnTo>
                  <a:lnTo>
                    <a:pt x="0" y="26"/>
                  </a:lnTo>
                  <a:lnTo>
                    <a:pt x="2" y="25"/>
                  </a:lnTo>
                  <a:lnTo>
                    <a:pt x="2" y="21"/>
                  </a:lnTo>
                  <a:lnTo>
                    <a:pt x="4" y="17"/>
                  </a:lnTo>
                  <a:lnTo>
                    <a:pt x="5" y="13"/>
                  </a:lnTo>
                  <a:lnTo>
                    <a:pt x="7" y="9"/>
                  </a:lnTo>
                  <a:lnTo>
                    <a:pt x="9" y="3"/>
                  </a:lnTo>
                  <a:lnTo>
                    <a:pt x="9"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76" name="Freeform 433"/>
            <p:cNvSpPr>
              <a:spLocks/>
            </p:cNvSpPr>
            <p:nvPr/>
          </p:nvSpPr>
          <p:spPr bwMode="auto">
            <a:xfrm>
              <a:off x="3167" y="1904"/>
              <a:ext cx="46" cy="85"/>
            </a:xfrm>
            <a:custGeom>
              <a:avLst/>
              <a:gdLst>
                <a:gd name="T0" fmla="*/ 31 w 46"/>
                <a:gd name="T1" fmla="*/ 0 h 79"/>
                <a:gd name="T2" fmla="*/ 46 w 46"/>
                <a:gd name="T3" fmla="*/ 46 h 79"/>
                <a:gd name="T4" fmla="*/ 33 w 46"/>
                <a:gd name="T5" fmla="*/ 79 h 79"/>
                <a:gd name="T6" fmla="*/ 29 w 46"/>
                <a:gd name="T7" fmla="*/ 79 h 79"/>
                <a:gd name="T8" fmla="*/ 25 w 46"/>
                <a:gd name="T9" fmla="*/ 75 h 79"/>
                <a:gd name="T10" fmla="*/ 23 w 46"/>
                <a:gd name="T11" fmla="*/ 73 h 79"/>
                <a:gd name="T12" fmla="*/ 21 w 46"/>
                <a:gd name="T13" fmla="*/ 69 h 79"/>
                <a:gd name="T14" fmla="*/ 19 w 46"/>
                <a:gd name="T15" fmla="*/ 66 h 79"/>
                <a:gd name="T16" fmla="*/ 17 w 46"/>
                <a:gd name="T17" fmla="*/ 60 h 79"/>
                <a:gd name="T18" fmla="*/ 17 w 46"/>
                <a:gd name="T19" fmla="*/ 56 h 79"/>
                <a:gd name="T20" fmla="*/ 17 w 46"/>
                <a:gd name="T21" fmla="*/ 54 h 79"/>
                <a:gd name="T22" fmla="*/ 13 w 46"/>
                <a:gd name="T23" fmla="*/ 52 h 79"/>
                <a:gd name="T24" fmla="*/ 12 w 46"/>
                <a:gd name="T25" fmla="*/ 52 h 79"/>
                <a:gd name="T26" fmla="*/ 10 w 46"/>
                <a:gd name="T27" fmla="*/ 50 h 79"/>
                <a:gd name="T28" fmla="*/ 10 w 46"/>
                <a:gd name="T29" fmla="*/ 48 h 79"/>
                <a:gd name="T30" fmla="*/ 8 w 46"/>
                <a:gd name="T31" fmla="*/ 46 h 79"/>
                <a:gd name="T32" fmla="*/ 8 w 46"/>
                <a:gd name="T33" fmla="*/ 43 h 79"/>
                <a:gd name="T34" fmla="*/ 8 w 46"/>
                <a:gd name="T35" fmla="*/ 41 h 79"/>
                <a:gd name="T36" fmla="*/ 8 w 46"/>
                <a:gd name="T37" fmla="*/ 37 h 79"/>
                <a:gd name="T38" fmla="*/ 4 w 46"/>
                <a:gd name="T39" fmla="*/ 37 h 79"/>
                <a:gd name="T40" fmla="*/ 2 w 46"/>
                <a:gd name="T41" fmla="*/ 35 h 79"/>
                <a:gd name="T42" fmla="*/ 0 w 46"/>
                <a:gd name="T43" fmla="*/ 33 h 79"/>
                <a:gd name="T44" fmla="*/ 0 w 46"/>
                <a:gd name="T45" fmla="*/ 29 h 79"/>
                <a:gd name="T46" fmla="*/ 0 w 46"/>
                <a:gd name="T47" fmla="*/ 25 h 79"/>
                <a:gd name="T48" fmla="*/ 0 w 46"/>
                <a:gd name="T49" fmla="*/ 21 h 79"/>
                <a:gd name="T50" fmla="*/ 0 w 46"/>
                <a:gd name="T51" fmla="*/ 18 h 79"/>
                <a:gd name="T52" fmla="*/ 0 w 46"/>
                <a:gd name="T53" fmla="*/ 14 h 79"/>
                <a:gd name="T54" fmla="*/ 6 w 46"/>
                <a:gd name="T55" fmla="*/ 16 h 79"/>
                <a:gd name="T56" fmla="*/ 12 w 46"/>
                <a:gd name="T57" fmla="*/ 16 h 79"/>
                <a:gd name="T58" fmla="*/ 15 w 46"/>
                <a:gd name="T59" fmla="*/ 14 h 79"/>
                <a:gd name="T60" fmla="*/ 19 w 46"/>
                <a:gd name="T61" fmla="*/ 12 h 79"/>
                <a:gd name="T62" fmla="*/ 23 w 46"/>
                <a:gd name="T63" fmla="*/ 10 h 79"/>
                <a:gd name="T64" fmla="*/ 27 w 46"/>
                <a:gd name="T65" fmla="*/ 8 h 79"/>
                <a:gd name="T66" fmla="*/ 29 w 46"/>
                <a:gd name="T67" fmla="*/ 4 h 79"/>
                <a:gd name="T68" fmla="*/ 31 w 46"/>
                <a:gd name="T69"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 h="79">
                  <a:moveTo>
                    <a:pt x="31" y="0"/>
                  </a:moveTo>
                  <a:lnTo>
                    <a:pt x="46" y="46"/>
                  </a:lnTo>
                  <a:lnTo>
                    <a:pt x="33" y="79"/>
                  </a:lnTo>
                  <a:lnTo>
                    <a:pt x="29" y="79"/>
                  </a:lnTo>
                  <a:lnTo>
                    <a:pt x="25" y="75"/>
                  </a:lnTo>
                  <a:lnTo>
                    <a:pt x="23" y="73"/>
                  </a:lnTo>
                  <a:lnTo>
                    <a:pt x="21" y="69"/>
                  </a:lnTo>
                  <a:lnTo>
                    <a:pt x="19" y="66"/>
                  </a:lnTo>
                  <a:lnTo>
                    <a:pt x="17" y="60"/>
                  </a:lnTo>
                  <a:lnTo>
                    <a:pt x="17" y="56"/>
                  </a:lnTo>
                  <a:lnTo>
                    <a:pt x="17" y="54"/>
                  </a:lnTo>
                  <a:lnTo>
                    <a:pt x="13" y="52"/>
                  </a:lnTo>
                  <a:lnTo>
                    <a:pt x="12" y="52"/>
                  </a:lnTo>
                  <a:lnTo>
                    <a:pt x="10" y="50"/>
                  </a:lnTo>
                  <a:lnTo>
                    <a:pt x="10" y="48"/>
                  </a:lnTo>
                  <a:lnTo>
                    <a:pt x="8" y="46"/>
                  </a:lnTo>
                  <a:lnTo>
                    <a:pt x="8" y="43"/>
                  </a:lnTo>
                  <a:lnTo>
                    <a:pt x="8" y="41"/>
                  </a:lnTo>
                  <a:lnTo>
                    <a:pt x="8" y="37"/>
                  </a:lnTo>
                  <a:lnTo>
                    <a:pt x="4" y="37"/>
                  </a:lnTo>
                  <a:lnTo>
                    <a:pt x="2" y="35"/>
                  </a:lnTo>
                  <a:lnTo>
                    <a:pt x="0" y="33"/>
                  </a:lnTo>
                  <a:lnTo>
                    <a:pt x="0" y="29"/>
                  </a:lnTo>
                  <a:lnTo>
                    <a:pt x="0" y="25"/>
                  </a:lnTo>
                  <a:lnTo>
                    <a:pt x="0" y="21"/>
                  </a:lnTo>
                  <a:lnTo>
                    <a:pt x="0" y="18"/>
                  </a:lnTo>
                  <a:lnTo>
                    <a:pt x="0" y="14"/>
                  </a:lnTo>
                  <a:lnTo>
                    <a:pt x="6" y="16"/>
                  </a:lnTo>
                  <a:lnTo>
                    <a:pt x="12" y="16"/>
                  </a:lnTo>
                  <a:lnTo>
                    <a:pt x="15" y="14"/>
                  </a:lnTo>
                  <a:lnTo>
                    <a:pt x="19" y="12"/>
                  </a:lnTo>
                  <a:lnTo>
                    <a:pt x="23" y="10"/>
                  </a:lnTo>
                  <a:lnTo>
                    <a:pt x="27" y="8"/>
                  </a:lnTo>
                  <a:lnTo>
                    <a:pt x="29" y="4"/>
                  </a:lnTo>
                  <a:lnTo>
                    <a:pt x="31"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77" name="Freeform 434"/>
            <p:cNvSpPr>
              <a:spLocks/>
            </p:cNvSpPr>
            <p:nvPr/>
          </p:nvSpPr>
          <p:spPr bwMode="auto">
            <a:xfrm>
              <a:off x="2461" y="1831"/>
              <a:ext cx="196" cy="165"/>
            </a:xfrm>
            <a:custGeom>
              <a:avLst/>
              <a:gdLst>
                <a:gd name="T0" fmla="*/ 178 w 196"/>
                <a:gd name="T1" fmla="*/ 15 h 152"/>
                <a:gd name="T2" fmla="*/ 184 w 196"/>
                <a:gd name="T3" fmla="*/ 15 h 152"/>
                <a:gd name="T4" fmla="*/ 188 w 196"/>
                <a:gd name="T5" fmla="*/ 15 h 152"/>
                <a:gd name="T6" fmla="*/ 186 w 196"/>
                <a:gd name="T7" fmla="*/ 50 h 152"/>
                <a:gd name="T8" fmla="*/ 192 w 196"/>
                <a:gd name="T9" fmla="*/ 54 h 152"/>
                <a:gd name="T10" fmla="*/ 196 w 196"/>
                <a:gd name="T11" fmla="*/ 60 h 152"/>
                <a:gd name="T12" fmla="*/ 192 w 196"/>
                <a:gd name="T13" fmla="*/ 65 h 152"/>
                <a:gd name="T14" fmla="*/ 184 w 196"/>
                <a:gd name="T15" fmla="*/ 67 h 152"/>
                <a:gd name="T16" fmla="*/ 175 w 196"/>
                <a:gd name="T17" fmla="*/ 69 h 152"/>
                <a:gd name="T18" fmla="*/ 163 w 196"/>
                <a:gd name="T19" fmla="*/ 75 h 152"/>
                <a:gd name="T20" fmla="*/ 153 w 196"/>
                <a:gd name="T21" fmla="*/ 87 h 152"/>
                <a:gd name="T22" fmla="*/ 144 w 196"/>
                <a:gd name="T23" fmla="*/ 96 h 152"/>
                <a:gd name="T24" fmla="*/ 128 w 196"/>
                <a:gd name="T25" fmla="*/ 108 h 152"/>
                <a:gd name="T26" fmla="*/ 104 w 196"/>
                <a:gd name="T27" fmla="*/ 115 h 152"/>
                <a:gd name="T28" fmla="*/ 92 w 196"/>
                <a:gd name="T29" fmla="*/ 117 h 152"/>
                <a:gd name="T30" fmla="*/ 84 w 196"/>
                <a:gd name="T31" fmla="*/ 125 h 152"/>
                <a:gd name="T32" fmla="*/ 77 w 196"/>
                <a:gd name="T33" fmla="*/ 150 h 152"/>
                <a:gd name="T34" fmla="*/ 4 w 196"/>
                <a:gd name="T35" fmla="*/ 150 h 152"/>
                <a:gd name="T36" fmla="*/ 11 w 196"/>
                <a:gd name="T37" fmla="*/ 148 h 152"/>
                <a:gd name="T38" fmla="*/ 21 w 196"/>
                <a:gd name="T39" fmla="*/ 144 h 152"/>
                <a:gd name="T40" fmla="*/ 25 w 196"/>
                <a:gd name="T41" fmla="*/ 140 h 152"/>
                <a:gd name="T42" fmla="*/ 27 w 196"/>
                <a:gd name="T43" fmla="*/ 136 h 152"/>
                <a:gd name="T44" fmla="*/ 29 w 196"/>
                <a:gd name="T45" fmla="*/ 131 h 152"/>
                <a:gd name="T46" fmla="*/ 42 w 196"/>
                <a:gd name="T47" fmla="*/ 121 h 152"/>
                <a:gd name="T48" fmla="*/ 52 w 196"/>
                <a:gd name="T49" fmla="*/ 111 h 152"/>
                <a:gd name="T50" fmla="*/ 54 w 196"/>
                <a:gd name="T51" fmla="*/ 96 h 152"/>
                <a:gd name="T52" fmla="*/ 54 w 196"/>
                <a:gd name="T53" fmla="*/ 77 h 152"/>
                <a:gd name="T54" fmla="*/ 52 w 196"/>
                <a:gd name="T55" fmla="*/ 58 h 152"/>
                <a:gd name="T56" fmla="*/ 63 w 196"/>
                <a:gd name="T57" fmla="*/ 54 h 152"/>
                <a:gd name="T58" fmla="*/ 69 w 196"/>
                <a:gd name="T59" fmla="*/ 48 h 152"/>
                <a:gd name="T60" fmla="*/ 75 w 196"/>
                <a:gd name="T61" fmla="*/ 44 h 152"/>
                <a:gd name="T62" fmla="*/ 84 w 196"/>
                <a:gd name="T63" fmla="*/ 42 h 152"/>
                <a:gd name="T64" fmla="*/ 90 w 196"/>
                <a:gd name="T65" fmla="*/ 40 h 152"/>
                <a:gd name="T66" fmla="*/ 102 w 196"/>
                <a:gd name="T67" fmla="*/ 33 h 152"/>
                <a:gd name="T68" fmla="*/ 109 w 196"/>
                <a:gd name="T69" fmla="*/ 14 h 152"/>
                <a:gd name="T70" fmla="*/ 117 w 196"/>
                <a:gd name="T71" fmla="*/ 0 h 152"/>
                <a:gd name="T72" fmla="*/ 125 w 196"/>
                <a:gd name="T73" fmla="*/ 6 h 152"/>
                <a:gd name="T74" fmla="*/ 130 w 196"/>
                <a:gd name="T75" fmla="*/ 6 h 152"/>
                <a:gd name="T76" fmla="*/ 140 w 196"/>
                <a:gd name="T77" fmla="*/ 6 h 152"/>
                <a:gd name="T78" fmla="*/ 151 w 196"/>
                <a:gd name="T79" fmla="*/ 4 h 152"/>
                <a:gd name="T80" fmla="*/ 163 w 196"/>
                <a:gd name="T81" fmla="*/ 2 h 152"/>
                <a:gd name="T82" fmla="*/ 167 w 196"/>
                <a:gd name="T83" fmla="*/ 6 h 152"/>
                <a:gd name="T84" fmla="*/ 171 w 196"/>
                <a:gd name="T85" fmla="*/ 12 h 152"/>
                <a:gd name="T86" fmla="*/ 175 w 196"/>
                <a:gd name="T87" fmla="*/ 14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96" h="152">
                  <a:moveTo>
                    <a:pt x="178" y="14"/>
                  </a:moveTo>
                  <a:lnTo>
                    <a:pt x="178" y="15"/>
                  </a:lnTo>
                  <a:lnTo>
                    <a:pt x="178" y="15"/>
                  </a:lnTo>
                  <a:lnTo>
                    <a:pt x="180" y="15"/>
                  </a:lnTo>
                  <a:lnTo>
                    <a:pt x="182" y="15"/>
                  </a:lnTo>
                  <a:lnTo>
                    <a:pt x="184" y="15"/>
                  </a:lnTo>
                  <a:lnTo>
                    <a:pt x="186" y="15"/>
                  </a:lnTo>
                  <a:lnTo>
                    <a:pt x="186" y="15"/>
                  </a:lnTo>
                  <a:lnTo>
                    <a:pt x="188" y="15"/>
                  </a:lnTo>
                  <a:lnTo>
                    <a:pt x="184" y="48"/>
                  </a:lnTo>
                  <a:lnTo>
                    <a:pt x="184" y="50"/>
                  </a:lnTo>
                  <a:lnTo>
                    <a:pt x="186" y="50"/>
                  </a:lnTo>
                  <a:lnTo>
                    <a:pt x="188" y="52"/>
                  </a:lnTo>
                  <a:lnTo>
                    <a:pt x="190" y="54"/>
                  </a:lnTo>
                  <a:lnTo>
                    <a:pt x="192" y="54"/>
                  </a:lnTo>
                  <a:lnTo>
                    <a:pt x="194" y="56"/>
                  </a:lnTo>
                  <a:lnTo>
                    <a:pt x="196" y="58"/>
                  </a:lnTo>
                  <a:lnTo>
                    <a:pt x="196" y="60"/>
                  </a:lnTo>
                  <a:lnTo>
                    <a:pt x="196" y="63"/>
                  </a:lnTo>
                  <a:lnTo>
                    <a:pt x="194" y="65"/>
                  </a:lnTo>
                  <a:lnTo>
                    <a:pt x="192" y="65"/>
                  </a:lnTo>
                  <a:lnTo>
                    <a:pt x="190" y="67"/>
                  </a:lnTo>
                  <a:lnTo>
                    <a:pt x="186" y="67"/>
                  </a:lnTo>
                  <a:lnTo>
                    <a:pt x="184" y="67"/>
                  </a:lnTo>
                  <a:lnTo>
                    <a:pt x="180" y="67"/>
                  </a:lnTo>
                  <a:lnTo>
                    <a:pt x="178" y="67"/>
                  </a:lnTo>
                  <a:lnTo>
                    <a:pt x="175" y="69"/>
                  </a:lnTo>
                  <a:lnTo>
                    <a:pt x="171" y="69"/>
                  </a:lnTo>
                  <a:lnTo>
                    <a:pt x="167" y="71"/>
                  </a:lnTo>
                  <a:lnTo>
                    <a:pt x="163" y="75"/>
                  </a:lnTo>
                  <a:lnTo>
                    <a:pt x="159" y="79"/>
                  </a:lnTo>
                  <a:lnTo>
                    <a:pt x="155" y="83"/>
                  </a:lnTo>
                  <a:lnTo>
                    <a:pt x="153" y="87"/>
                  </a:lnTo>
                  <a:lnTo>
                    <a:pt x="151" y="90"/>
                  </a:lnTo>
                  <a:lnTo>
                    <a:pt x="148" y="92"/>
                  </a:lnTo>
                  <a:lnTo>
                    <a:pt x="144" y="96"/>
                  </a:lnTo>
                  <a:lnTo>
                    <a:pt x="138" y="100"/>
                  </a:lnTo>
                  <a:lnTo>
                    <a:pt x="134" y="104"/>
                  </a:lnTo>
                  <a:lnTo>
                    <a:pt x="128" y="108"/>
                  </a:lnTo>
                  <a:lnTo>
                    <a:pt x="121" y="111"/>
                  </a:lnTo>
                  <a:lnTo>
                    <a:pt x="113" y="113"/>
                  </a:lnTo>
                  <a:lnTo>
                    <a:pt x="104" y="115"/>
                  </a:lnTo>
                  <a:lnTo>
                    <a:pt x="98" y="115"/>
                  </a:lnTo>
                  <a:lnTo>
                    <a:pt x="94" y="115"/>
                  </a:lnTo>
                  <a:lnTo>
                    <a:pt x="92" y="117"/>
                  </a:lnTo>
                  <a:lnTo>
                    <a:pt x="88" y="121"/>
                  </a:lnTo>
                  <a:lnTo>
                    <a:pt x="86" y="123"/>
                  </a:lnTo>
                  <a:lnTo>
                    <a:pt x="84" y="125"/>
                  </a:lnTo>
                  <a:lnTo>
                    <a:pt x="80" y="129"/>
                  </a:lnTo>
                  <a:lnTo>
                    <a:pt x="77" y="131"/>
                  </a:lnTo>
                  <a:lnTo>
                    <a:pt x="77" y="150"/>
                  </a:lnTo>
                  <a:lnTo>
                    <a:pt x="0" y="152"/>
                  </a:lnTo>
                  <a:lnTo>
                    <a:pt x="2" y="150"/>
                  </a:lnTo>
                  <a:lnTo>
                    <a:pt x="4" y="150"/>
                  </a:lnTo>
                  <a:lnTo>
                    <a:pt x="6" y="148"/>
                  </a:lnTo>
                  <a:lnTo>
                    <a:pt x="8" y="148"/>
                  </a:lnTo>
                  <a:lnTo>
                    <a:pt x="11" y="148"/>
                  </a:lnTo>
                  <a:lnTo>
                    <a:pt x="13" y="146"/>
                  </a:lnTo>
                  <a:lnTo>
                    <a:pt x="17" y="146"/>
                  </a:lnTo>
                  <a:lnTo>
                    <a:pt x="21" y="144"/>
                  </a:lnTo>
                  <a:lnTo>
                    <a:pt x="23" y="142"/>
                  </a:lnTo>
                  <a:lnTo>
                    <a:pt x="25" y="142"/>
                  </a:lnTo>
                  <a:lnTo>
                    <a:pt x="25" y="140"/>
                  </a:lnTo>
                  <a:lnTo>
                    <a:pt x="25" y="140"/>
                  </a:lnTo>
                  <a:lnTo>
                    <a:pt x="25" y="138"/>
                  </a:lnTo>
                  <a:lnTo>
                    <a:pt x="27" y="136"/>
                  </a:lnTo>
                  <a:lnTo>
                    <a:pt x="27" y="136"/>
                  </a:lnTo>
                  <a:lnTo>
                    <a:pt x="27" y="134"/>
                  </a:lnTo>
                  <a:lnTo>
                    <a:pt x="29" y="131"/>
                  </a:lnTo>
                  <a:lnTo>
                    <a:pt x="33" y="127"/>
                  </a:lnTo>
                  <a:lnTo>
                    <a:pt x="38" y="125"/>
                  </a:lnTo>
                  <a:lnTo>
                    <a:pt x="42" y="121"/>
                  </a:lnTo>
                  <a:lnTo>
                    <a:pt x="46" y="119"/>
                  </a:lnTo>
                  <a:lnTo>
                    <a:pt x="50" y="115"/>
                  </a:lnTo>
                  <a:lnTo>
                    <a:pt x="52" y="111"/>
                  </a:lnTo>
                  <a:lnTo>
                    <a:pt x="52" y="104"/>
                  </a:lnTo>
                  <a:lnTo>
                    <a:pt x="52" y="100"/>
                  </a:lnTo>
                  <a:lnTo>
                    <a:pt x="54" y="96"/>
                  </a:lnTo>
                  <a:lnTo>
                    <a:pt x="54" y="90"/>
                  </a:lnTo>
                  <a:lnTo>
                    <a:pt x="54" y="83"/>
                  </a:lnTo>
                  <a:lnTo>
                    <a:pt x="54" y="77"/>
                  </a:lnTo>
                  <a:lnTo>
                    <a:pt x="54" y="69"/>
                  </a:lnTo>
                  <a:lnTo>
                    <a:pt x="54" y="63"/>
                  </a:lnTo>
                  <a:lnTo>
                    <a:pt x="52" y="58"/>
                  </a:lnTo>
                  <a:lnTo>
                    <a:pt x="57" y="58"/>
                  </a:lnTo>
                  <a:lnTo>
                    <a:pt x="61" y="56"/>
                  </a:lnTo>
                  <a:lnTo>
                    <a:pt x="63" y="54"/>
                  </a:lnTo>
                  <a:lnTo>
                    <a:pt x="65" y="52"/>
                  </a:lnTo>
                  <a:lnTo>
                    <a:pt x="67" y="50"/>
                  </a:lnTo>
                  <a:lnTo>
                    <a:pt x="69" y="48"/>
                  </a:lnTo>
                  <a:lnTo>
                    <a:pt x="71" y="46"/>
                  </a:lnTo>
                  <a:lnTo>
                    <a:pt x="73" y="46"/>
                  </a:lnTo>
                  <a:lnTo>
                    <a:pt x="75" y="44"/>
                  </a:lnTo>
                  <a:lnTo>
                    <a:pt x="79" y="44"/>
                  </a:lnTo>
                  <a:lnTo>
                    <a:pt x="80" y="42"/>
                  </a:lnTo>
                  <a:lnTo>
                    <a:pt x="84" y="42"/>
                  </a:lnTo>
                  <a:lnTo>
                    <a:pt x="86" y="42"/>
                  </a:lnTo>
                  <a:lnTo>
                    <a:pt x="88" y="42"/>
                  </a:lnTo>
                  <a:lnTo>
                    <a:pt x="90" y="40"/>
                  </a:lnTo>
                  <a:lnTo>
                    <a:pt x="94" y="40"/>
                  </a:lnTo>
                  <a:lnTo>
                    <a:pt x="98" y="37"/>
                  </a:lnTo>
                  <a:lnTo>
                    <a:pt x="102" y="33"/>
                  </a:lnTo>
                  <a:lnTo>
                    <a:pt x="104" y="27"/>
                  </a:lnTo>
                  <a:lnTo>
                    <a:pt x="105" y="21"/>
                  </a:lnTo>
                  <a:lnTo>
                    <a:pt x="109" y="14"/>
                  </a:lnTo>
                  <a:lnTo>
                    <a:pt x="111" y="8"/>
                  </a:lnTo>
                  <a:lnTo>
                    <a:pt x="113" y="4"/>
                  </a:lnTo>
                  <a:lnTo>
                    <a:pt x="117" y="0"/>
                  </a:lnTo>
                  <a:lnTo>
                    <a:pt x="119" y="2"/>
                  </a:lnTo>
                  <a:lnTo>
                    <a:pt x="121" y="4"/>
                  </a:lnTo>
                  <a:lnTo>
                    <a:pt x="125" y="6"/>
                  </a:lnTo>
                  <a:lnTo>
                    <a:pt x="127" y="6"/>
                  </a:lnTo>
                  <a:lnTo>
                    <a:pt x="128" y="6"/>
                  </a:lnTo>
                  <a:lnTo>
                    <a:pt x="130" y="6"/>
                  </a:lnTo>
                  <a:lnTo>
                    <a:pt x="134" y="6"/>
                  </a:lnTo>
                  <a:lnTo>
                    <a:pt x="136" y="6"/>
                  </a:lnTo>
                  <a:lnTo>
                    <a:pt x="140" y="6"/>
                  </a:lnTo>
                  <a:lnTo>
                    <a:pt x="144" y="6"/>
                  </a:lnTo>
                  <a:lnTo>
                    <a:pt x="148" y="6"/>
                  </a:lnTo>
                  <a:lnTo>
                    <a:pt x="151" y="4"/>
                  </a:lnTo>
                  <a:lnTo>
                    <a:pt x="155" y="4"/>
                  </a:lnTo>
                  <a:lnTo>
                    <a:pt x="159" y="4"/>
                  </a:lnTo>
                  <a:lnTo>
                    <a:pt x="163" y="2"/>
                  </a:lnTo>
                  <a:lnTo>
                    <a:pt x="165" y="2"/>
                  </a:lnTo>
                  <a:lnTo>
                    <a:pt x="165" y="4"/>
                  </a:lnTo>
                  <a:lnTo>
                    <a:pt x="167" y="6"/>
                  </a:lnTo>
                  <a:lnTo>
                    <a:pt x="169" y="8"/>
                  </a:lnTo>
                  <a:lnTo>
                    <a:pt x="169" y="10"/>
                  </a:lnTo>
                  <a:lnTo>
                    <a:pt x="171" y="12"/>
                  </a:lnTo>
                  <a:lnTo>
                    <a:pt x="171" y="14"/>
                  </a:lnTo>
                  <a:lnTo>
                    <a:pt x="173" y="15"/>
                  </a:lnTo>
                  <a:lnTo>
                    <a:pt x="175" y="14"/>
                  </a:lnTo>
                  <a:lnTo>
                    <a:pt x="178" y="14"/>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78" name="Freeform 435"/>
            <p:cNvSpPr>
              <a:spLocks/>
            </p:cNvSpPr>
            <p:nvPr/>
          </p:nvSpPr>
          <p:spPr bwMode="auto">
            <a:xfrm>
              <a:off x="3054" y="1910"/>
              <a:ext cx="176" cy="197"/>
            </a:xfrm>
            <a:custGeom>
              <a:avLst/>
              <a:gdLst>
                <a:gd name="T0" fmla="*/ 2 w 176"/>
                <a:gd name="T1" fmla="*/ 0 h 181"/>
                <a:gd name="T2" fmla="*/ 4 w 176"/>
                <a:gd name="T3" fmla="*/ 0 h 181"/>
                <a:gd name="T4" fmla="*/ 6 w 176"/>
                <a:gd name="T5" fmla="*/ 0 h 181"/>
                <a:gd name="T6" fmla="*/ 7 w 176"/>
                <a:gd name="T7" fmla="*/ 2 h 181"/>
                <a:gd name="T8" fmla="*/ 15 w 176"/>
                <a:gd name="T9" fmla="*/ 2 h 181"/>
                <a:gd name="T10" fmla="*/ 27 w 176"/>
                <a:gd name="T11" fmla="*/ 6 h 181"/>
                <a:gd name="T12" fmla="*/ 34 w 176"/>
                <a:gd name="T13" fmla="*/ 10 h 181"/>
                <a:gd name="T14" fmla="*/ 40 w 176"/>
                <a:gd name="T15" fmla="*/ 14 h 181"/>
                <a:gd name="T16" fmla="*/ 52 w 176"/>
                <a:gd name="T17" fmla="*/ 14 h 181"/>
                <a:gd name="T18" fmla="*/ 63 w 176"/>
                <a:gd name="T19" fmla="*/ 12 h 181"/>
                <a:gd name="T20" fmla="*/ 73 w 176"/>
                <a:gd name="T21" fmla="*/ 10 h 181"/>
                <a:gd name="T22" fmla="*/ 82 w 176"/>
                <a:gd name="T23" fmla="*/ 6 h 181"/>
                <a:gd name="T24" fmla="*/ 111 w 176"/>
                <a:gd name="T25" fmla="*/ 10 h 181"/>
                <a:gd name="T26" fmla="*/ 113 w 176"/>
                <a:gd name="T27" fmla="*/ 29 h 181"/>
                <a:gd name="T28" fmla="*/ 119 w 176"/>
                <a:gd name="T29" fmla="*/ 42 h 181"/>
                <a:gd name="T30" fmla="*/ 126 w 176"/>
                <a:gd name="T31" fmla="*/ 52 h 181"/>
                <a:gd name="T32" fmla="*/ 132 w 176"/>
                <a:gd name="T33" fmla="*/ 61 h 181"/>
                <a:gd name="T34" fmla="*/ 134 w 176"/>
                <a:gd name="T35" fmla="*/ 67 h 181"/>
                <a:gd name="T36" fmla="*/ 134 w 176"/>
                <a:gd name="T37" fmla="*/ 73 h 181"/>
                <a:gd name="T38" fmla="*/ 136 w 176"/>
                <a:gd name="T39" fmla="*/ 77 h 181"/>
                <a:gd name="T40" fmla="*/ 140 w 176"/>
                <a:gd name="T41" fmla="*/ 81 h 181"/>
                <a:gd name="T42" fmla="*/ 144 w 176"/>
                <a:gd name="T43" fmla="*/ 85 h 181"/>
                <a:gd name="T44" fmla="*/ 148 w 176"/>
                <a:gd name="T45" fmla="*/ 92 h 181"/>
                <a:gd name="T46" fmla="*/ 151 w 176"/>
                <a:gd name="T47" fmla="*/ 102 h 181"/>
                <a:gd name="T48" fmla="*/ 151 w 176"/>
                <a:gd name="T49" fmla="*/ 108 h 181"/>
                <a:gd name="T50" fmla="*/ 155 w 176"/>
                <a:gd name="T51" fmla="*/ 115 h 181"/>
                <a:gd name="T52" fmla="*/ 163 w 176"/>
                <a:gd name="T53" fmla="*/ 127 h 181"/>
                <a:gd name="T54" fmla="*/ 171 w 176"/>
                <a:gd name="T55" fmla="*/ 136 h 181"/>
                <a:gd name="T56" fmla="*/ 176 w 176"/>
                <a:gd name="T57" fmla="*/ 140 h 181"/>
                <a:gd name="T58" fmla="*/ 174 w 176"/>
                <a:gd name="T59" fmla="*/ 140 h 181"/>
                <a:gd name="T60" fmla="*/ 173 w 176"/>
                <a:gd name="T61" fmla="*/ 142 h 181"/>
                <a:gd name="T62" fmla="*/ 171 w 176"/>
                <a:gd name="T63" fmla="*/ 144 h 181"/>
                <a:gd name="T64" fmla="*/ 171 w 176"/>
                <a:gd name="T65" fmla="*/ 146 h 181"/>
                <a:gd name="T66" fmla="*/ 173 w 176"/>
                <a:gd name="T67" fmla="*/ 150 h 181"/>
                <a:gd name="T68" fmla="*/ 174 w 176"/>
                <a:gd name="T69" fmla="*/ 154 h 181"/>
                <a:gd name="T70" fmla="*/ 174 w 176"/>
                <a:gd name="T71" fmla="*/ 157 h 181"/>
                <a:gd name="T72" fmla="*/ 176 w 176"/>
                <a:gd name="T73" fmla="*/ 161 h 181"/>
                <a:gd name="T74" fmla="*/ 173 w 176"/>
                <a:gd name="T75" fmla="*/ 167 h 181"/>
                <a:gd name="T76" fmla="*/ 165 w 176"/>
                <a:gd name="T77" fmla="*/ 173 h 181"/>
                <a:gd name="T78" fmla="*/ 159 w 176"/>
                <a:gd name="T79" fmla="*/ 179 h 181"/>
                <a:gd name="T80" fmla="*/ 155 w 176"/>
                <a:gd name="T81" fmla="*/ 181 h 181"/>
                <a:gd name="T82" fmla="*/ 13 w 176"/>
                <a:gd name="T83" fmla="*/ 52 h 181"/>
                <a:gd name="T84" fmla="*/ 6 w 176"/>
                <a:gd name="T85" fmla="*/ 48 h 181"/>
                <a:gd name="T86" fmla="*/ 2 w 176"/>
                <a:gd name="T87" fmla="*/ 42 h 181"/>
                <a:gd name="T88" fmla="*/ 0 w 176"/>
                <a:gd name="T89" fmla="*/ 37 h 181"/>
                <a:gd name="T90" fmla="*/ 0 w 176"/>
                <a:gd name="T91" fmla="*/ 29 h 181"/>
                <a:gd name="T92" fmla="*/ 0 w 176"/>
                <a:gd name="T93" fmla="*/ 27 h 181"/>
                <a:gd name="T94" fmla="*/ 2 w 176"/>
                <a:gd name="T95" fmla="*/ 25 h 181"/>
                <a:gd name="T96" fmla="*/ 4 w 176"/>
                <a:gd name="T97" fmla="*/ 23 h 181"/>
                <a:gd name="T98" fmla="*/ 6 w 176"/>
                <a:gd name="T99" fmla="*/ 21 h 181"/>
                <a:gd name="T100" fmla="*/ 4 w 176"/>
                <a:gd name="T101" fmla="*/ 17 h 181"/>
                <a:gd name="T102" fmla="*/ 4 w 176"/>
                <a:gd name="T103" fmla="*/ 14 h 181"/>
                <a:gd name="T104" fmla="*/ 2 w 176"/>
                <a:gd name="T105" fmla="*/ 12 h 181"/>
                <a:gd name="T106" fmla="*/ 2 w 176"/>
                <a:gd name="T107" fmla="*/ 8 h 181"/>
                <a:gd name="T108" fmla="*/ 2 w 176"/>
                <a:gd name="T109" fmla="*/ 6 h 181"/>
                <a:gd name="T110" fmla="*/ 2 w 176"/>
                <a:gd name="T111" fmla="*/ 4 h 181"/>
                <a:gd name="T112" fmla="*/ 2 w 176"/>
                <a:gd name="T113" fmla="*/ 2 h 181"/>
                <a:gd name="T114" fmla="*/ 2 w 176"/>
                <a:gd name="T115" fmla="*/ 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76" h="181">
                  <a:moveTo>
                    <a:pt x="2" y="0"/>
                  </a:moveTo>
                  <a:lnTo>
                    <a:pt x="2" y="0"/>
                  </a:lnTo>
                  <a:lnTo>
                    <a:pt x="4" y="0"/>
                  </a:lnTo>
                  <a:lnTo>
                    <a:pt x="4" y="0"/>
                  </a:lnTo>
                  <a:lnTo>
                    <a:pt x="6" y="0"/>
                  </a:lnTo>
                  <a:lnTo>
                    <a:pt x="6" y="0"/>
                  </a:lnTo>
                  <a:lnTo>
                    <a:pt x="7" y="2"/>
                  </a:lnTo>
                  <a:lnTo>
                    <a:pt x="7" y="2"/>
                  </a:lnTo>
                  <a:lnTo>
                    <a:pt x="9" y="2"/>
                  </a:lnTo>
                  <a:lnTo>
                    <a:pt x="15" y="2"/>
                  </a:lnTo>
                  <a:lnTo>
                    <a:pt x="23" y="4"/>
                  </a:lnTo>
                  <a:lnTo>
                    <a:pt x="27" y="6"/>
                  </a:lnTo>
                  <a:lnTo>
                    <a:pt x="31" y="8"/>
                  </a:lnTo>
                  <a:lnTo>
                    <a:pt x="34" y="10"/>
                  </a:lnTo>
                  <a:lnTo>
                    <a:pt x="38" y="12"/>
                  </a:lnTo>
                  <a:lnTo>
                    <a:pt x="40" y="14"/>
                  </a:lnTo>
                  <a:lnTo>
                    <a:pt x="44" y="14"/>
                  </a:lnTo>
                  <a:lnTo>
                    <a:pt x="52" y="14"/>
                  </a:lnTo>
                  <a:lnTo>
                    <a:pt x="57" y="14"/>
                  </a:lnTo>
                  <a:lnTo>
                    <a:pt x="63" y="12"/>
                  </a:lnTo>
                  <a:lnTo>
                    <a:pt x="67" y="10"/>
                  </a:lnTo>
                  <a:lnTo>
                    <a:pt x="73" y="10"/>
                  </a:lnTo>
                  <a:lnTo>
                    <a:pt x="77" y="8"/>
                  </a:lnTo>
                  <a:lnTo>
                    <a:pt x="82" y="6"/>
                  </a:lnTo>
                  <a:lnTo>
                    <a:pt x="88" y="4"/>
                  </a:lnTo>
                  <a:lnTo>
                    <a:pt x="111" y="10"/>
                  </a:lnTo>
                  <a:lnTo>
                    <a:pt x="111" y="19"/>
                  </a:lnTo>
                  <a:lnTo>
                    <a:pt x="113" y="29"/>
                  </a:lnTo>
                  <a:lnTo>
                    <a:pt x="117" y="35"/>
                  </a:lnTo>
                  <a:lnTo>
                    <a:pt x="119" y="42"/>
                  </a:lnTo>
                  <a:lnTo>
                    <a:pt x="123" y="46"/>
                  </a:lnTo>
                  <a:lnTo>
                    <a:pt x="126" y="52"/>
                  </a:lnTo>
                  <a:lnTo>
                    <a:pt x="128" y="56"/>
                  </a:lnTo>
                  <a:lnTo>
                    <a:pt x="132" y="61"/>
                  </a:lnTo>
                  <a:lnTo>
                    <a:pt x="134" y="63"/>
                  </a:lnTo>
                  <a:lnTo>
                    <a:pt x="134" y="67"/>
                  </a:lnTo>
                  <a:lnTo>
                    <a:pt x="134" y="69"/>
                  </a:lnTo>
                  <a:lnTo>
                    <a:pt x="134" y="73"/>
                  </a:lnTo>
                  <a:lnTo>
                    <a:pt x="136" y="75"/>
                  </a:lnTo>
                  <a:lnTo>
                    <a:pt x="136" y="77"/>
                  </a:lnTo>
                  <a:lnTo>
                    <a:pt x="138" y="79"/>
                  </a:lnTo>
                  <a:lnTo>
                    <a:pt x="140" y="81"/>
                  </a:lnTo>
                  <a:lnTo>
                    <a:pt x="142" y="83"/>
                  </a:lnTo>
                  <a:lnTo>
                    <a:pt x="144" y="85"/>
                  </a:lnTo>
                  <a:lnTo>
                    <a:pt x="146" y="88"/>
                  </a:lnTo>
                  <a:lnTo>
                    <a:pt x="148" y="92"/>
                  </a:lnTo>
                  <a:lnTo>
                    <a:pt x="149" y="96"/>
                  </a:lnTo>
                  <a:lnTo>
                    <a:pt x="151" y="102"/>
                  </a:lnTo>
                  <a:lnTo>
                    <a:pt x="151" y="106"/>
                  </a:lnTo>
                  <a:lnTo>
                    <a:pt x="151" y="108"/>
                  </a:lnTo>
                  <a:lnTo>
                    <a:pt x="153" y="111"/>
                  </a:lnTo>
                  <a:lnTo>
                    <a:pt x="155" y="115"/>
                  </a:lnTo>
                  <a:lnTo>
                    <a:pt x="159" y="121"/>
                  </a:lnTo>
                  <a:lnTo>
                    <a:pt x="163" y="127"/>
                  </a:lnTo>
                  <a:lnTo>
                    <a:pt x="167" y="131"/>
                  </a:lnTo>
                  <a:lnTo>
                    <a:pt x="171" y="136"/>
                  </a:lnTo>
                  <a:lnTo>
                    <a:pt x="174" y="138"/>
                  </a:lnTo>
                  <a:lnTo>
                    <a:pt x="176" y="140"/>
                  </a:lnTo>
                  <a:lnTo>
                    <a:pt x="174" y="140"/>
                  </a:lnTo>
                  <a:lnTo>
                    <a:pt x="174" y="140"/>
                  </a:lnTo>
                  <a:lnTo>
                    <a:pt x="174" y="142"/>
                  </a:lnTo>
                  <a:lnTo>
                    <a:pt x="173" y="142"/>
                  </a:lnTo>
                  <a:lnTo>
                    <a:pt x="173" y="144"/>
                  </a:lnTo>
                  <a:lnTo>
                    <a:pt x="171" y="144"/>
                  </a:lnTo>
                  <a:lnTo>
                    <a:pt x="171" y="144"/>
                  </a:lnTo>
                  <a:lnTo>
                    <a:pt x="171" y="146"/>
                  </a:lnTo>
                  <a:lnTo>
                    <a:pt x="173" y="148"/>
                  </a:lnTo>
                  <a:lnTo>
                    <a:pt x="173" y="150"/>
                  </a:lnTo>
                  <a:lnTo>
                    <a:pt x="174" y="152"/>
                  </a:lnTo>
                  <a:lnTo>
                    <a:pt x="174" y="154"/>
                  </a:lnTo>
                  <a:lnTo>
                    <a:pt x="174" y="156"/>
                  </a:lnTo>
                  <a:lnTo>
                    <a:pt x="174" y="157"/>
                  </a:lnTo>
                  <a:lnTo>
                    <a:pt x="174" y="159"/>
                  </a:lnTo>
                  <a:lnTo>
                    <a:pt x="176" y="161"/>
                  </a:lnTo>
                  <a:lnTo>
                    <a:pt x="174" y="163"/>
                  </a:lnTo>
                  <a:lnTo>
                    <a:pt x="173" y="167"/>
                  </a:lnTo>
                  <a:lnTo>
                    <a:pt x="169" y="169"/>
                  </a:lnTo>
                  <a:lnTo>
                    <a:pt x="165" y="173"/>
                  </a:lnTo>
                  <a:lnTo>
                    <a:pt x="163" y="175"/>
                  </a:lnTo>
                  <a:lnTo>
                    <a:pt x="159" y="179"/>
                  </a:lnTo>
                  <a:lnTo>
                    <a:pt x="157" y="181"/>
                  </a:lnTo>
                  <a:lnTo>
                    <a:pt x="155" y="181"/>
                  </a:lnTo>
                  <a:lnTo>
                    <a:pt x="15" y="179"/>
                  </a:lnTo>
                  <a:lnTo>
                    <a:pt x="13" y="52"/>
                  </a:lnTo>
                  <a:lnTo>
                    <a:pt x="9" y="50"/>
                  </a:lnTo>
                  <a:lnTo>
                    <a:pt x="6" y="48"/>
                  </a:lnTo>
                  <a:lnTo>
                    <a:pt x="4" y="44"/>
                  </a:lnTo>
                  <a:lnTo>
                    <a:pt x="2" y="42"/>
                  </a:lnTo>
                  <a:lnTo>
                    <a:pt x="0" y="38"/>
                  </a:lnTo>
                  <a:lnTo>
                    <a:pt x="0" y="37"/>
                  </a:lnTo>
                  <a:lnTo>
                    <a:pt x="0" y="33"/>
                  </a:lnTo>
                  <a:lnTo>
                    <a:pt x="0" y="29"/>
                  </a:lnTo>
                  <a:lnTo>
                    <a:pt x="0" y="29"/>
                  </a:lnTo>
                  <a:lnTo>
                    <a:pt x="0" y="27"/>
                  </a:lnTo>
                  <a:lnTo>
                    <a:pt x="2" y="27"/>
                  </a:lnTo>
                  <a:lnTo>
                    <a:pt x="2" y="25"/>
                  </a:lnTo>
                  <a:lnTo>
                    <a:pt x="4" y="25"/>
                  </a:lnTo>
                  <a:lnTo>
                    <a:pt x="4" y="23"/>
                  </a:lnTo>
                  <a:lnTo>
                    <a:pt x="4" y="23"/>
                  </a:lnTo>
                  <a:lnTo>
                    <a:pt x="6" y="21"/>
                  </a:lnTo>
                  <a:lnTo>
                    <a:pt x="6" y="19"/>
                  </a:lnTo>
                  <a:lnTo>
                    <a:pt x="4" y="17"/>
                  </a:lnTo>
                  <a:lnTo>
                    <a:pt x="4" y="15"/>
                  </a:lnTo>
                  <a:lnTo>
                    <a:pt x="4" y="14"/>
                  </a:lnTo>
                  <a:lnTo>
                    <a:pt x="2" y="12"/>
                  </a:lnTo>
                  <a:lnTo>
                    <a:pt x="2" y="12"/>
                  </a:lnTo>
                  <a:lnTo>
                    <a:pt x="2" y="10"/>
                  </a:lnTo>
                  <a:lnTo>
                    <a:pt x="2" y="8"/>
                  </a:lnTo>
                  <a:lnTo>
                    <a:pt x="2" y="6"/>
                  </a:lnTo>
                  <a:lnTo>
                    <a:pt x="2" y="6"/>
                  </a:lnTo>
                  <a:lnTo>
                    <a:pt x="2" y="4"/>
                  </a:lnTo>
                  <a:lnTo>
                    <a:pt x="2" y="4"/>
                  </a:lnTo>
                  <a:lnTo>
                    <a:pt x="2" y="2"/>
                  </a:lnTo>
                  <a:lnTo>
                    <a:pt x="2" y="2"/>
                  </a:lnTo>
                  <a:lnTo>
                    <a:pt x="2" y="0"/>
                  </a:lnTo>
                  <a:lnTo>
                    <a:pt x="2"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79" name="Freeform 436"/>
            <p:cNvSpPr>
              <a:spLocks/>
            </p:cNvSpPr>
            <p:nvPr/>
          </p:nvSpPr>
          <p:spPr bwMode="auto">
            <a:xfrm>
              <a:off x="3213" y="1878"/>
              <a:ext cx="63" cy="82"/>
            </a:xfrm>
            <a:custGeom>
              <a:avLst/>
              <a:gdLst>
                <a:gd name="T0" fmla="*/ 2 w 63"/>
                <a:gd name="T1" fmla="*/ 67 h 75"/>
                <a:gd name="T2" fmla="*/ 6 w 63"/>
                <a:gd name="T3" fmla="*/ 69 h 75"/>
                <a:gd name="T4" fmla="*/ 10 w 63"/>
                <a:gd name="T5" fmla="*/ 73 h 75"/>
                <a:gd name="T6" fmla="*/ 15 w 63"/>
                <a:gd name="T7" fmla="*/ 73 h 75"/>
                <a:gd name="T8" fmla="*/ 23 w 63"/>
                <a:gd name="T9" fmla="*/ 73 h 75"/>
                <a:gd name="T10" fmla="*/ 31 w 63"/>
                <a:gd name="T11" fmla="*/ 69 h 75"/>
                <a:gd name="T12" fmla="*/ 40 w 63"/>
                <a:gd name="T13" fmla="*/ 62 h 75"/>
                <a:gd name="T14" fmla="*/ 46 w 63"/>
                <a:gd name="T15" fmla="*/ 56 h 75"/>
                <a:gd name="T16" fmla="*/ 46 w 63"/>
                <a:gd name="T17" fmla="*/ 52 h 75"/>
                <a:gd name="T18" fmla="*/ 42 w 63"/>
                <a:gd name="T19" fmla="*/ 48 h 75"/>
                <a:gd name="T20" fmla="*/ 40 w 63"/>
                <a:gd name="T21" fmla="*/ 44 h 75"/>
                <a:gd name="T22" fmla="*/ 40 w 63"/>
                <a:gd name="T23" fmla="*/ 39 h 75"/>
                <a:gd name="T24" fmla="*/ 40 w 63"/>
                <a:gd name="T25" fmla="*/ 33 h 75"/>
                <a:gd name="T26" fmla="*/ 46 w 63"/>
                <a:gd name="T27" fmla="*/ 27 h 75"/>
                <a:gd name="T28" fmla="*/ 54 w 63"/>
                <a:gd name="T29" fmla="*/ 21 h 75"/>
                <a:gd name="T30" fmla="*/ 61 w 63"/>
                <a:gd name="T31" fmla="*/ 19 h 75"/>
                <a:gd name="T32" fmla="*/ 63 w 63"/>
                <a:gd name="T33" fmla="*/ 14 h 75"/>
                <a:gd name="T34" fmla="*/ 63 w 63"/>
                <a:gd name="T35" fmla="*/ 10 h 75"/>
                <a:gd name="T36" fmla="*/ 61 w 63"/>
                <a:gd name="T37" fmla="*/ 6 h 75"/>
                <a:gd name="T38" fmla="*/ 61 w 63"/>
                <a:gd name="T39" fmla="*/ 2 h 75"/>
                <a:gd name="T40" fmla="*/ 56 w 63"/>
                <a:gd name="T41" fmla="*/ 0 h 75"/>
                <a:gd name="T42" fmla="*/ 44 w 63"/>
                <a:gd name="T43" fmla="*/ 6 h 75"/>
                <a:gd name="T44" fmla="*/ 35 w 63"/>
                <a:gd name="T45" fmla="*/ 12 h 75"/>
                <a:gd name="T46" fmla="*/ 27 w 63"/>
                <a:gd name="T47" fmla="*/ 18 h 75"/>
                <a:gd name="T48" fmla="*/ 21 w 63"/>
                <a:gd name="T49" fmla="*/ 18 h 75"/>
                <a:gd name="T50" fmla="*/ 17 w 63"/>
                <a:gd name="T51" fmla="*/ 16 h 75"/>
                <a:gd name="T52" fmla="*/ 14 w 63"/>
                <a:gd name="T53" fmla="*/ 12 h 75"/>
                <a:gd name="T54" fmla="*/ 10 w 63"/>
                <a:gd name="T55" fmla="*/ 8 h 75"/>
                <a:gd name="T56" fmla="*/ 8 w 63"/>
                <a:gd name="T57" fmla="*/ 12 h 75"/>
                <a:gd name="T58" fmla="*/ 6 w 63"/>
                <a:gd name="T59" fmla="*/ 29 h 75"/>
                <a:gd name="T60" fmla="*/ 2 w 63"/>
                <a:gd name="T61" fmla="*/ 48 h 75"/>
                <a:gd name="T62" fmla="*/ 2 w 63"/>
                <a:gd name="T63" fmla="*/ 64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3" h="75">
                  <a:moveTo>
                    <a:pt x="0" y="67"/>
                  </a:moveTo>
                  <a:lnTo>
                    <a:pt x="2" y="67"/>
                  </a:lnTo>
                  <a:lnTo>
                    <a:pt x="4" y="69"/>
                  </a:lnTo>
                  <a:lnTo>
                    <a:pt x="6" y="69"/>
                  </a:lnTo>
                  <a:lnTo>
                    <a:pt x="8" y="71"/>
                  </a:lnTo>
                  <a:lnTo>
                    <a:pt x="10" y="73"/>
                  </a:lnTo>
                  <a:lnTo>
                    <a:pt x="14" y="73"/>
                  </a:lnTo>
                  <a:lnTo>
                    <a:pt x="15" y="73"/>
                  </a:lnTo>
                  <a:lnTo>
                    <a:pt x="19" y="75"/>
                  </a:lnTo>
                  <a:lnTo>
                    <a:pt x="23" y="73"/>
                  </a:lnTo>
                  <a:lnTo>
                    <a:pt x="27" y="71"/>
                  </a:lnTo>
                  <a:lnTo>
                    <a:pt x="31" y="69"/>
                  </a:lnTo>
                  <a:lnTo>
                    <a:pt x="37" y="66"/>
                  </a:lnTo>
                  <a:lnTo>
                    <a:pt x="40" y="62"/>
                  </a:lnTo>
                  <a:lnTo>
                    <a:pt x="44" y="58"/>
                  </a:lnTo>
                  <a:lnTo>
                    <a:pt x="46" y="56"/>
                  </a:lnTo>
                  <a:lnTo>
                    <a:pt x="48" y="52"/>
                  </a:lnTo>
                  <a:lnTo>
                    <a:pt x="46" y="52"/>
                  </a:lnTo>
                  <a:lnTo>
                    <a:pt x="44" y="50"/>
                  </a:lnTo>
                  <a:lnTo>
                    <a:pt x="42" y="48"/>
                  </a:lnTo>
                  <a:lnTo>
                    <a:pt x="42" y="46"/>
                  </a:lnTo>
                  <a:lnTo>
                    <a:pt x="40" y="44"/>
                  </a:lnTo>
                  <a:lnTo>
                    <a:pt x="40" y="43"/>
                  </a:lnTo>
                  <a:lnTo>
                    <a:pt x="40" y="39"/>
                  </a:lnTo>
                  <a:lnTo>
                    <a:pt x="40" y="37"/>
                  </a:lnTo>
                  <a:lnTo>
                    <a:pt x="40" y="33"/>
                  </a:lnTo>
                  <a:lnTo>
                    <a:pt x="42" y="29"/>
                  </a:lnTo>
                  <a:lnTo>
                    <a:pt x="46" y="27"/>
                  </a:lnTo>
                  <a:lnTo>
                    <a:pt x="50" y="25"/>
                  </a:lnTo>
                  <a:lnTo>
                    <a:pt x="54" y="21"/>
                  </a:lnTo>
                  <a:lnTo>
                    <a:pt x="58" y="21"/>
                  </a:lnTo>
                  <a:lnTo>
                    <a:pt x="61" y="19"/>
                  </a:lnTo>
                  <a:lnTo>
                    <a:pt x="63" y="18"/>
                  </a:lnTo>
                  <a:lnTo>
                    <a:pt x="63" y="14"/>
                  </a:lnTo>
                  <a:lnTo>
                    <a:pt x="63" y="12"/>
                  </a:lnTo>
                  <a:lnTo>
                    <a:pt x="63" y="10"/>
                  </a:lnTo>
                  <a:lnTo>
                    <a:pt x="61" y="8"/>
                  </a:lnTo>
                  <a:lnTo>
                    <a:pt x="61" y="6"/>
                  </a:lnTo>
                  <a:lnTo>
                    <a:pt x="61" y="4"/>
                  </a:lnTo>
                  <a:lnTo>
                    <a:pt x="61" y="2"/>
                  </a:lnTo>
                  <a:lnTo>
                    <a:pt x="61" y="0"/>
                  </a:lnTo>
                  <a:lnTo>
                    <a:pt x="56" y="0"/>
                  </a:lnTo>
                  <a:lnTo>
                    <a:pt x="50" y="4"/>
                  </a:lnTo>
                  <a:lnTo>
                    <a:pt x="44" y="6"/>
                  </a:lnTo>
                  <a:lnTo>
                    <a:pt x="38" y="10"/>
                  </a:lnTo>
                  <a:lnTo>
                    <a:pt x="35" y="12"/>
                  </a:lnTo>
                  <a:lnTo>
                    <a:pt x="31" y="16"/>
                  </a:lnTo>
                  <a:lnTo>
                    <a:pt x="27" y="18"/>
                  </a:lnTo>
                  <a:lnTo>
                    <a:pt x="23" y="18"/>
                  </a:lnTo>
                  <a:lnTo>
                    <a:pt x="21" y="18"/>
                  </a:lnTo>
                  <a:lnTo>
                    <a:pt x="19" y="16"/>
                  </a:lnTo>
                  <a:lnTo>
                    <a:pt x="17" y="16"/>
                  </a:lnTo>
                  <a:lnTo>
                    <a:pt x="15" y="14"/>
                  </a:lnTo>
                  <a:lnTo>
                    <a:pt x="14" y="12"/>
                  </a:lnTo>
                  <a:lnTo>
                    <a:pt x="12" y="10"/>
                  </a:lnTo>
                  <a:lnTo>
                    <a:pt x="10" y="8"/>
                  </a:lnTo>
                  <a:lnTo>
                    <a:pt x="8" y="8"/>
                  </a:lnTo>
                  <a:lnTo>
                    <a:pt x="8" y="12"/>
                  </a:lnTo>
                  <a:lnTo>
                    <a:pt x="6" y="19"/>
                  </a:lnTo>
                  <a:lnTo>
                    <a:pt x="6" y="29"/>
                  </a:lnTo>
                  <a:lnTo>
                    <a:pt x="4" y="39"/>
                  </a:lnTo>
                  <a:lnTo>
                    <a:pt x="2" y="48"/>
                  </a:lnTo>
                  <a:lnTo>
                    <a:pt x="2" y="58"/>
                  </a:lnTo>
                  <a:lnTo>
                    <a:pt x="2" y="64"/>
                  </a:lnTo>
                  <a:lnTo>
                    <a:pt x="0" y="67"/>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80" name="Freeform 437"/>
            <p:cNvSpPr>
              <a:spLocks/>
            </p:cNvSpPr>
            <p:nvPr/>
          </p:nvSpPr>
          <p:spPr bwMode="auto">
            <a:xfrm>
              <a:off x="2716" y="2271"/>
              <a:ext cx="190" cy="184"/>
            </a:xfrm>
            <a:custGeom>
              <a:avLst/>
              <a:gdLst>
                <a:gd name="T0" fmla="*/ 0 w 190"/>
                <a:gd name="T1" fmla="*/ 125 h 169"/>
                <a:gd name="T2" fmla="*/ 0 w 190"/>
                <a:gd name="T3" fmla="*/ 113 h 169"/>
                <a:gd name="T4" fmla="*/ 0 w 190"/>
                <a:gd name="T5" fmla="*/ 100 h 169"/>
                <a:gd name="T6" fmla="*/ 6 w 190"/>
                <a:gd name="T7" fmla="*/ 83 h 169"/>
                <a:gd name="T8" fmla="*/ 15 w 190"/>
                <a:gd name="T9" fmla="*/ 67 h 169"/>
                <a:gd name="T10" fmla="*/ 19 w 190"/>
                <a:gd name="T11" fmla="*/ 52 h 169"/>
                <a:gd name="T12" fmla="*/ 19 w 190"/>
                <a:gd name="T13" fmla="*/ 48 h 169"/>
                <a:gd name="T14" fmla="*/ 19 w 190"/>
                <a:gd name="T15" fmla="*/ 42 h 169"/>
                <a:gd name="T16" fmla="*/ 19 w 190"/>
                <a:gd name="T17" fmla="*/ 41 h 169"/>
                <a:gd name="T18" fmla="*/ 15 w 190"/>
                <a:gd name="T19" fmla="*/ 37 h 169"/>
                <a:gd name="T20" fmla="*/ 15 w 190"/>
                <a:gd name="T21" fmla="*/ 35 h 169"/>
                <a:gd name="T22" fmla="*/ 19 w 190"/>
                <a:gd name="T23" fmla="*/ 17 h 169"/>
                <a:gd name="T24" fmla="*/ 31 w 190"/>
                <a:gd name="T25" fmla="*/ 4 h 169"/>
                <a:gd name="T26" fmla="*/ 46 w 190"/>
                <a:gd name="T27" fmla="*/ 0 h 169"/>
                <a:gd name="T28" fmla="*/ 58 w 190"/>
                <a:gd name="T29" fmla="*/ 6 h 169"/>
                <a:gd name="T30" fmla="*/ 67 w 190"/>
                <a:gd name="T31" fmla="*/ 14 h 169"/>
                <a:gd name="T32" fmla="*/ 75 w 190"/>
                <a:gd name="T33" fmla="*/ 14 h 169"/>
                <a:gd name="T34" fmla="*/ 79 w 190"/>
                <a:gd name="T35" fmla="*/ 12 h 169"/>
                <a:gd name="T36" fmla="*/ 85 w 190"/>
                <a:gd name="T37" fmla="*/ 10 h 169"/>
                <a:gd name="T38" fmla="*/ 94 w 190"/>
                <a:gd name="T39" fmla="*/ 14 h 169"/>
                <a:gd name="T40" fmla="*/ 98 w 190"/>
                <a:gd name="T41" fmla="*/ 21 h 169"/>
                <a:gd name="T42" fmla="*/ 106 w 190"/>
                <a:gd name="T43" fmla="*/ 23 h 169"/>
                <a:gd name="T44" fmla="*/ 111 w 190"/>
                <a:gd name="T45" fmla="*/ 19 h 169"/>
                <a:gd name="T46" fmla="*/ 117 w 190"/>
                <a:gd name="T47" fmla="*/ 14 h 169"/>
                <a:gd name="T48" fmla="*/ 134 w 190"/>
                <a:gd name="T49" fmla="*/ 6 h 169"/>
                <a:gd name="T50" fmla="*/ 150 w 190"/>
                <a:gd name="T51" fmla="*/ 14 h 169"/>
                <a:gd name="T52" fmla="*/ 175 w 190"/>
                <a:gd name="T53" fmla="*/ 4 h 169"/>
                <a:gd name="T54" fmla="*/ 179 w 190"/>
                <a:gd name="T55" fmla="*/ 8 h 169"/>
                <a:gd name="T56" fmla="*/ 180 w 190"/>
                <a:gd name="T57" fmla="*/ 10 h 169"/>
                <a:gd name="T58" fmla="*/ 182 w 190"/>
                <a:gd name="T59" fmla="*/ 16 h 169"/>
                <a:gd name="T60" fmla="*/ 184 w 190"/>
                <a:gd name="T61" fmla="*/ 25 h 169"/>
                <a:gd name="T62" fmla="*/ 188 w 190"/>
                <a:gd name="T63" fmla="*/ 33 h 169"/>
                <a:gd name="T64" fmla="*/ 182 w 190"/>
                <a:gd name="T65" fmla="*/ 44 h 169"/>
                <a:gd name="T66" fmla="*/ 173 w 190"/>
                <a:gd name="T67" fmla="*/ 60 h 169"/>
                <a:gd name="T68" fmla="*/ 167 w 190"/>
                <a:gd name="T69" fmla="*/ 79 h 169"/>
                <a:gd name="T70" fmla="*/ 159 w 190"/>
                <a:gd name="T71" fmla="*/ 94 h 169"/>
                <a:gd name="T72" fmla="*/ 154 w 190"/>
                <a:gd name="T73" fmla="*/ 110 h 169"/>
                <a:gd name="T74" fmla="*/ 148 w 190"/>
                <a:gd name="T75" fmla="*/ 125 h 169"/>
                <a:gd name="T76" fmla="*/ 144 w 190"/>
                <a:gd name="T77" fmla="*/ 131 h 169"/>
                <a:gd name="T78" fmla="*/ 140 w 190"/>
                <a:gd name="T79" fmla="*/ 135 h 169"/>
                <a:gd name="T80" fmla="*/ 136 w 190"/>
                <a:gd name="T81" fmla="*/ 135 h 169"/>
                <a:gd name="T82" fmla="*/ 129 w 190"/>
                <a:gd name="T83" fmla="*/ 131 h 169"/>
                <a:gd name="T84" fmla="*/ 123 w 190"/>
                <a:gd name="T85" fmla="*/ 127 h 169"/>
                <a:gd name="T86" fmla="*/ 108 w 190"/>
                <a:gd name="T87" fmla="*/ 136 h 169"/>
                <a:gd name="T88" fmla="*/ 100 w 190"/>
                <a:gd name="T89" fmla="*/ 158 h 169"/>
                <a:gd name="T90" fmla="*/ 63 w 190"/>
                <a:gd name="T91" fmla="*/ 167 h 169"/>
                <a:gd name="T92" fmla="*/ 60 w 190"/>
                <a:gd name="T93" fmla="*/ 169 h 169"/>
                <a:gd name="T94" fmla="*/ 54 w 190"/>
                <a:gd name="T95" fmla="*/ 167 h 169"/>
                <a:gd name="T96" fmla="*/ 46 w 190"/>
                <a:gd name="T97" fmla="*/ 167 h 169"/>
                <a:gd name="T98" fmla="*/ 37 w 190"/>
                <a:gd name="T99" fmla="*/ 160 h 169"/>
                <a:gd name="T100" fmla="*/ 31 w 190"/>
                <a:gd name="T101" fmla="*/ 146 h 169"/>
                <a:gd name="T102" fmla="*/ 25 w 190"/>
                <a:gd name="T103" fmla="*/ 138 h 169"/>
                <a:gd name="T104" fmla="*/ 17 w 190"/>
                <a:gd name="T105" fmla="*/ 133 h 169"/>
                <a:gd name="T106" fmla="*/ 0 w 190"/>
                <a:gd name="T107" fmla="*/ 13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90" h="169">
                  <a:moveTo>
                    <a:pt x="0" y="135"/>
                  </a:moveTo>
                  <a:lnTo>
                    <a:pt x="0" y="129"/>
                  </a:lnTo>
                  <a:lnTo>
                    <a:pt x="0" y="125"/>
                  </a:lnTo>
                  <a:lnTo>
                    <a:pt x="0" y="121"/>
                  </a:lnTo>
                  <a:lnTo>
                    <a:pt x="0" y="117"/>
                  </a:lnTo>
                  <a:lnTo>
                    <a:pt x="0" y="113"/>
                  </a:lnTo>
                  <a:lnTo>
                    <a:pt x="0" y="110"/>
                  </a:lnTo>
                  <a:lnTo>
                    <a:pt x="0" y="106"/>
                  </a:lnTo>
                  <a:lnTo>
                    <a:pt x="0" y="100"/>
                  </a:lnTo>
                  <a:lnTo>
                    <a:pt x="0" y="94"/>
                  </a:lnTo>
                  <a:lnTo>
                    <a:pt x="2" y="88"/>
                  </a:lnTo>
                  <a:lnTo>
                    <a:pt x="6" y="83"/>
                  </a:lnTo>
                  <a:lnTo>
                    <a:pt x="10" y="79"/>
                  </a:lnTo>
                  <a:lnTo>
                    <a:pt x="14" y="73"/>
                  </a:lnTo>
                  <a:lnTo>
                    <a:pt x="15" y="67"/>
                  </a:lnTo>
                  <a:lnTo>
                    <a:pt x="17" y="62"/>
                  </a:lnTo>
                  <a:lnTo>
                    <a:pt x="19" y="54"/>
                  </a:lnTo>
                  <a:lnTo>
                    <a:pt x="19" y="52"/>
                  </a:lnTo>
                  <a:lnTo>
                    <a:pt x="19" y="50"/>
                  </a:lnTo>
                  <a:lnTo>
                    <a:pt x="19" y="48"/>
                  </a:lnTo>
                  <a:lnTo>
                    <a:pt x="19" y="48"/>
                  </a:lnTo>
                  <a:lnTo>
                    <a:pt x="19" y="46"/>
                  </a:lnTo>
                  <a:lnTo>
                    <a:pt x="19" y="44"/>
                  </a:lnTo>
                  <a:lnTo>
                    <a:pt x="19" y="42"/>
                  </a:lnTo>
                  <a:lnTo>
                    <a:pt x="19" y="41"/>
                  </a:lnTo>
                  <a:lnTo>
                    <a:pt x="19" y="41"/>
                  </a:lnTo>
                  <a:lnTo>
                    <a:pt x="19" y="41"/>
                  </a:lnTo>
                  <a:lnTo>
                    <a:pt x="17" y="39"/>
                  </a:lnTo>
                  <a:lnTo>
                    <a:pt x="17" y="39"/>
                  </a:lnTo>
                  <a:lnTo>
                    <a:pt x="15" y="37"/>
                  </a:lnTo>
                  <a:lnTo>
                    <a:pt x="15" y="37"/>
                  </a:lnTo>
                  <a:lnTo>
                    <a:pt x="15" y="37"/>
                  </a:lnTo>
                  <a:lnTo>
                    <a:pt x="15" y="35"/>
                  </a:lnTo>
                  <a:lnTo>
                    <a:pt x="15" y="29"/>
                  </a:lnTo>
                  <a:lnTo>
                    <a:pt x="17" y="23"/>
                  </a:lnTo>
                  <a:lnTo>
                    <a:pt x="19" y="17"/>
                  </a:lnTo>
                  <a:lnTo>
                    <a:pt x="23" y="12"/>
                  </a:lnTo>
                  <a:lnTo>
                    <a:pt x="27" y="8"/>
                  </a:lnTo>
                  <a:lnTo>
                    <a:pt x="31" y="4"/>
                  </a:lnTo>
                  <a:lnTo>
                    <a:pt x="35" y="0"/>
                  </a:lnTo>
                  <a:lnTo>
                    <a:pt x="40" y="0"/>
                  </a:lnTo>
                  <a:lnTo>
                    <a:pt x="46" y="0"/>
                  </a:lnTo>
                  <a:lnTo>
                    <a:pt x="50" y="2"/>
                  </a:lnTo>
                  <a:lnTo>
                    <a:pt x="54" y="4"/>
                  </a:lnTo>
                  <a:lnTo>
                    <a:pt x="58" y="6"/>
                  </a:lnTo>
                  <a:lnTo>
                    <a:pt x="60" y="10"/>
                  </a:lnTo>
                  <a:lnTo>
                    <a:pt x="63" y="12"/>
                  </a:lnTo>
                  <a:lnTo>
                    <a:pt x="67" y="14"/>
                  </a:lnTo>
                  <a:lnTo>
                    <a:pt x="71" y="14"/>
                  </a:lnTo>
                  <a:lnTo>
                    <a:pt x="73" y="14"/>
                  </a:lnTo>
                  <a:lnTo>
                    <a:pt x="75" y="14"/>
                  </a:lnTo>
                  <a:lnTo>
                    <a:pt x="77" y="12"/>
                  </a:lnTo>
                  <a:lnTo>
                    <a:pt x="79" y="12"/>
                  </a:lnTo>
                  <a:lnTo>
                    <a:pt x="79" y="12"/>
                  </a:lnTo>
                  <a:lnTo>
                    <a:pt x="81" y="10"/>
                  </a:lnTo>
                  <a:lnTo>
                    <a:pt x="83" y="10"/>
                  </a:lnTo>
                  <a:lnTo>
                    <a:pt x="85" y="10"/>
                  </a:lnTo>
                  <a:lnTo>
                    <a:pt x="88" y="10"/>
                  </a:lnTo>
                  <a:lnTo>
                    <a:pt x="92" y="12"/>
                  </a:lnTo>
                  <a:lnTo>
                    <a:pt x="94" y="14"/>
                  </a:lnTo>
                  <a:lnTo>
                    <a:pt x="94" y="17"/>
                  </a:lnTo>
                  <a:lnTo>
                    <a:pt x="96" y="19"/>
                  </a:lnTo>
                  <a:lnTo>
                    <a:pt x="98" y="21"/>
                  </a:lnTo>
                  <a:lnTo>
                    <a:pt x="100" y="23"/>
                  </a:lnTo>
                  <a:lnTo>
                    <a:pt x="104" y="23"/>
                  </a:lnTo>
                  <a:lnTo>
                    <a:pt x="106" y="23"/>
                  </a:lnTo>
                  <a:lnTo>
                    <a:pt x="108" y="21"/>
                  </a:lnTo>
                  <a:lnTo>
                    <a:pt x="109" y="21"/>
                  </a:lnTo>
                  <a:lnTo>
                    <a:pt x="111" y="19"/>
                  </a:lnTo>
                  <a:lnTo>
                    <a:pt x="113" y="17"/>
                  </a:lnTo>
                  <a:lnTo>
                    <a:pt x="115" y="16"/>
                  </a:lnTo>
                  <a:lnTo>
                    <a:pt x="117" y="14"/>
                  </a:lnTo>
                  <a:lnTo>
                    <a:pt x="119" y="12"/>
                  </a:lnTo>
                  <a:lnTo>
                    <a:pt x="129" y="8"/>
                  </a:lnTo>
                  <a:lnTo>
                    <a:pt x="134" y="6"/>
                  </a:lnTo>
                  <a:lnTo>
                    <a:pt x="140" y="8"/>
                  </a:lnTo>
                  <a:lnTo>
                    <a:pt x="146" y="10"/>
                  </a:lnTo>
                  <a:lnTo>
                    <a:pt x="150" y="14"/>
                  </a:lnTo>
                  <a:lnTo>
                    <a:pt x="156" y="14"/>
                  </a:lnTo>
                  <a:lnTo>
                    <a:pt x="163" y="12"/>
                  </a:lnTo>
                  <a:lnTo>
                    <a:pt x="175" y="4"/>
                  </a:lnTo>
                  <a:lnTo>
                    <a:pt x="175" y="6"/>
                  </a:lnTo>
                  <a:lnTo>
                    <a:pt x="177" y="6"/>
                  </a:lnTo>
                  <a:lnTo>
                    <a:pt x="179" y="8"/>
                  </a:lnTo>
                  <a:lnTo>
                    <a:pt x="179" y="8"/>
                  </a:lnTo>
                  <a:lnTo>
                    <a:pt x="180" y="10"/>
                  </a:lnTo>
                  <a:lnTo>
                    <a:pt x="180" y="10"/>
                  </a:lnTo>
                  <a:lnTo>
                    <a:pt x="180" y="12"/>
                  </a:lnTo>
                  <a:lnTo>
                    <a:pt x="182" y="12"/>
                  </a:lnTo>
                  <a:lnTo>
                    <a:pt x="182" y="16"/>
                  </a:lnTo>
                  <a:lnTo>
                    <a:pt x="184" y="17"/>
                  </a:lnTo>
                  <a:lnTo>
                    <a:pt x="184" y="21"/>
                  </a:lnTo>
                  <a:lnTo>
                    <a:pt x="184" y="25"/>
                  </a:lnTo>
                  <a:lnTo>
                    <a:pt x="186" y="27"/>
                  </a:lnTo>
                  <a:lnTo>
                    <a:pt x="186" y="29"/>
                  </a:lnTo>
                  <a:lnTo>
                    <a:pt x="188" y="33"/>
                  </a:lnTo>
                  <a:lnTo>
                    <a:pt x="190" y="35"/>
                  </a:lnTo>
                  <a:lnTo>
                    <a:pt x="186" y="41"/>
                  </a:lnTo>
                  <a:lnTo>
                    <a:pt x="182" y="44"/>
                  </a:lnTo>
                  <a:lnTo>
                    <a:pt x="180" y="50"/>
                  </a:lnTo>
                  <a:lnTo>
                    <a:pt x="177" y="54"/>
                  </a:lnTo>
                  <a:lnTo>
                    <a:pt x="173" y="60"/>
                  </a:lnTo>
                  <a:lnTo>
                    <a:pt x="171" y="65"/>
                  </a:lnTo>
                  <a:lnTo>
                    <a:pt x="169" y="71"/>
                  </a:lnTo>
                  <a:lnTo>
                    <a:pt x="167" y="79"/>
                  </a:lnTo>
                  <a:lnTo>
                    <a:pt x="163" y="85"/>
                  </a:lnTo>
                  <a:lnTo>
                    <a:pt x="161" y="88"/>
                  </a:lnTo>
                  <a:lnTo>
                    <a:pt x="159" y="94"/>
                  </a:lnTo>
                  <a:lnTo>
                    <a:pt x="157" y="100"/>
                  </a:lnTo>
                  <a:lnTo>
                    <a:pt x="156" y="104"/>
                  </a:lnTo>
                  <a:lnTo>
                    <a:pt x="154" y="110"/>
                  </a:lnTo>
                  <a:lnTo>
                    <a:pt x="152" y="117"/>
                  </a:lnTo>
                  <a:lnTo>
                    <a:pt x="148" y="123"/>
                  </a:lnTo>
                  <a:lnTo>
                    <a:pt x="148" y="125"/>
                  </a:lnTo>
                  <a:lnTo>
                    <a:pt x="148" y="127"/>
                  </a:lnTo>
                  <a:lnTo>
                    <a:pt x="146" y="129"/>
                  </a:lnTo>
                  <a:lnTo>
                    <a:pt x="144" y="131"/>
                  </a:lnTo>
                  <a:lnTo>
                    <a:pt x="144" y="133"/>
                  </a:lnTo>
                  <a:lnTo>
                    <a:pt x="142" y="135"/>
                  </a:lnTo>
                  <a:lnTo>
                    <a:pt x="140" y="135"/>
                  </a:lnTo>
                  <a:lnTo>
                    <a:pt x="140" y="135"/>
                  </a:lnTo>
                  <a:lnTo>
                    <a:pt x="138" y="135"/>
                  </a:lnTo>
                  <a:lnTo>
                    <a:pt x="136" y="135"/>
                  </a:lnTo>
                  <a:lnTo>
                    <a:pt x="133" y="133"/>
                  </a:lnTo>
                  <a:lnTo>
                    <a:pt x="131" y="131"/>
                  </a:lnTo>
                  <a:lnTo>
                    <a:pt x="129" y="131"/>
                  </a:lnTo>
                  <a:lnTo>
                    <a:pt x="127" y="129"/>
                  </a:lnTo>
                  <a:lnTo>
                    <a:pt x="125" y="127"/>
                  </a:lnTo>
                  <a:lnTo>
                    <a:pt x="123" y="127"/>
                  </a:lnTo>
                  <a:lnTo>
                    <a:pt x="115" y="129"/>
                  </a:lnTo>
                  <a:lnTo>
                    <a:pt x="111" y="133"/>
                  </a:lnTo>
                  <a:lnTo>
                    <a:pt x="108" y="136"/>
                  </a:lnTo>
                  <a:lnTo>
                    <a:pt x="104" y="144"/>
                  </a:lnTo>
                  <a:lnTo>
                    <a:pt x="102" y="150"/>
                  </a:lnTo>
                  <a:lnTo>
                    <a:pt x="100" y="158"/>
                  </a:lnTo>
                  <a:lnTo>
                    <a:pt x="96" y="163"/>
                  </a:lnTo>
                  <a:lnTo>
                    <a:pt x="94" y="169"/>
                  </a:lnTo>
                  <a:lnTo>
                    <a:pt x="63" y="167"/>
                  </a:lnTo>
                  <a:lnTo>
                    <a:pt x="63" y="167"/>
                  </a:lnTo>
                  <a:lnTo>
                    <a:pt x="62" y="169"/>
                  </a:lnTo>
                  <a:lnTo>
                    <a:pt x="60" y="169"/>
                  </a:lnTo>
                  <a:lnTo>
                    <a:pt x="58" y="169"/>
                  </a:lnTo>
                  <a:lnTo>
                    <a:pt x="56" y="167"/>
                  </a:lnTo>
                  <a:lnTo>
                    <a:pt x="54" y="167"/>
                  </a:lnTo>
                  <a:lnTo>
                    <a:pt x="52" y="167"/>
                  </a:lnTo>
                  <a:lnTo>
                    <a:pt x="50" y="167"/>
                  </a:lnTo>
                  <a:lnTo>
                    <a:pt x="46" y="167"/>
                  </a:lnTo>
                  <a:lnTo>
                    <a:pt x="42" y="165"/>
                  </a:lnTo>
                  <a:lnTo>
                    <a:pt x="40" y="163"/>
                  </a:lnTo>
                  <a:lnTo>
                    <a:pt x="37" y="160"/>
                  </a:lnTo>
                  <a:lnTo>
                    <a:pt x="35" y="156"/>
                  </a:lnTo>
                  <a:lnTo>
                    <a:pt x="33" y="152"/>
                  </a:lnTo>
                  <a:lnTo>
                    <a:pt x="31" y="146"/>
                  </a:lnTo>
                  <a:lnTo>
                    <a:pt x="31" y="140"/>
                  </a:lnTo>
                  <a:lnTo>
                    <a:pt x="27" y="140"/>
                  </a:lnTo>
                  <a:lnTo>
                    <a:pt x="25" y="138"/>
                  </a:lnTo>
                  <a:lnTo>
                    <a:pt x="21" y="136"/>
                  </a:lnTo>
                  <a:lnTo>
                    <a:pt x="19" y="135"/>
                  </a:lnTo>
                  <a:lnTo>
                    <a:pt x="17" y="133"/>
                  </a:lnTo>
                  <a:lnTo>
                    <a:pt x="14" y="133"/>
                  </a:lnTo>
                  <a:lnTo>
                    <a:pt x="8" y="133"/>
                  </a:lnTo>
                  <a:lnTo>
                    <a:pt x="0" y="135"/>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81" name="Freeform 438"/>
            <p:cNvSpPr>
              <a:spLocks/>
            </p:cNvSpPr>
            <p:nvPr/>
          </p:nvSpPr>
          <p:spPr bwMode="auto">
            <a:xfrm>
              <a:off x="3006" y="1045"/>
              <a:ext cx="1986" cy="677"/>
            </a:xfrm>
            <a:custGeom>
              <a:avLst/>
              <a:gdLst>
                <a:gd name="T0" fmla="*/ 207 w 1986"/>
                <a:gd name="T1" fmla="*/ 517 h 622"/>
                <a:gd name="T2" fmla="*/ 236 w 1986"/>
                <a:gd name="T3" fmla="*/ 572 h 622"/>
                <a:gd name="T4" fmla="*/ 353 w 1986"/>
                <a:gd name="T5" fmla="*/ 576 h 622"/>
                <a:gd name="T6" fmla="*/ 332 w 1986"/>
                <a:gd name="T7" fmla="*/ 484 h 622"/>
                <a:gd name="T8" fmla="*/ 570 w 1986"/>
                <a:gd name="T9" fmla="*/ 382 h 622"/>
                <a:gd name="T10" fmla="*/ 894 w 1986"/>
                <a:gd name="T11" fmla="*/ 473 h 622"/>
                <a:gd name="T12" fmla="*/ 984 w 1986"/>
                <a:gd name="T13" fmla="*/ 448 h 622"/>
                <a:gd name="T14" fmla="*/ 1038 w 1986"/>
                <a:gd name="T15" fmla="*/ 423 h 622"/>
                <a:gd name="T16" fmla="*/ 1259 w 1986"/>
                <a:gd name="T17" fmla="*/ 473 h 622"/>
                <a:gd name="T18" fmla="*/ 1341 w 1986"/>
                <a:gd name="T19" fmla="*/ 448 h 622"/>
                <a:gd name="T20" fmla="*/ 1381 w 1986"/>
                <a:gd name="T21" fmla="*/ 402 h 622"/>
                <a:gd name="T22" fmla="*/ 1573 w 1986"/>
                <a:gd name="T23" fmla="*/ 490 h 622"/>
                <a:gd name="T24" fmla="*/ 1583 w 1986"/>
                <a:gd name="T25" fmla="*/ 544 h 622"/>
                <a:gd name="T26" fmla="*/ 1650 w 1986"/>
                <a:gd name="T27" fmla="*/ 505 h 622"/>
                <a:gd name="T28" fmla="*/ 1562 w 1986"/>
                <a:gd name="T29" fmla="*/ 380 h 622"/>
                <a:gd name="T30" fmla="*/ 1502 w 1986"/>
                <a:gd name="T31" fmla="*/ 346 h 622"/>
                <a:gd name="T32" fmla="*/ 1637 w 1986"/>
                <a:gd name="T33" fmla="*/ 288 h 622"/>
                <a:gd name="T34" fmla="*/ 1677 w 1986"/>
                <a:gd name="T35" fmla="*/ 250 h 622"/>
                <a:gd name="T36" fmla="*/ 1731 w 1986"/>
                <a:gd name="T37" fmla="*/ 244 h 622"/>
                <a:gd name="T38" fmla="*/ 1748 w 1986"/>
                <a:gd name="T39" fmla="*/ 284 h 622"/>
                <a:gd name="T40" fmla="*/ 1817 w 1986"/>
                <a:gd name="T41" fmla="*/ 409 h 622"/>
                <a:gd name="T42" fmla="*/ 1844 w 1986"/>
                <a:gd name="T43" fmla="*/ 400 h 622"/>
                <a:gd name="T44" fmla="*/ 1842 w 1986"/>
                <a:gd name="T45" fmla="*/ 359 h 622"/>
                <a:gd name="T46" fmla="*/ 1807 w 1986"/>
                <a:gd name="T47" fmla="*/ 277 h 622"/>
                <a:gd name="T48" fmla="*/ 1890 w 1986"/>
                <a:gd name="T49" fmla="*/ 236 h 622"/>
                <a:gd name="T50" fmla="*/ 1830 w 1986"/>
                <a:gd name="T51" fmla="*/ 198 h 622"/>
                <a:gd name="T52" fmla="*/ 1898 w 1986"/>
                <a:gd name="T53" fmla="*/ 185 h 622"/>
                <a:gd name="T54" fmla="*/ 1971 w 1986"/>
                <a:gd name="T55" fmla="*/ 190 h 622"/>
                <a:gd name="T56" fmla="*/ 1890 w 1986"/>
                <a:gd name="T57" fmla="*/ 162 h 622"/>
                <a:gd name="T58" fmla="*/ 1665 w 1986"/>
                <a:gd name="T59" fmla="*/ 123 h 622"/>
                <a:gd name="T60" fmla="*/ 1627 w 1986"/>
                <a:gd name="T61" fmla="*/ 119 h 622"/>
                <a:gd name="T62" fmla="*/ 1497 w 1986"/>
                <a:gd name="T63" fmla="*/ 102 h 622"/>
                <a:gd name="T64" fmla="*/ 1358 w 1986"/>
                <a:gd name="T65" fmla="*/ 92 h 622"/>
                <a:gd name="T66" fmla="*/ 1297 w 1986"/>
                <a:gd name="T67" fmla="*/ 85 h 622"/>
                <a:gd name="T68" fmla="*/ 1222 w 1986"/>
                <a:gd name="T69" fmla="*/ 102 h 622"/>
                <a:gd name="T70" fmla="*/ 1117 w 1986"/>
                <a:gd name="T71" fmla="*/ 100 h 622"/>
                <a:gd name="T72" fmla="*/ 942 w 1986"/>
                <a:gd name="T73" fmla="*/ 69 h 622"/>
                <a:gd name="T74" fmla="*/ 892 w 1986"/>
                <a:gd name="T75" fmla="*/ 52 h 622"/>
                <a:gd name="T76" fmla="*/ 858 w 1986"/>
                <a:gd name="T77" fmla="*/ 29 h 622"/>
                <a:gd name="T78" fmla="*/ 760 w 1986"/>
                <a:gd name="T79" fmla="*/ 0 h 622"/>
                <a:gd name="T80" fmla="*/ 723 w 1986"/>
                <a:gd name="T81" fmla="*/ 31 h 622"/>
                <a:gd name="T82" fmla="*/ 629 w 1986"/>
                <a:gd name="T83" fmla="*/ 77 h 622"/>
                <a:gd name="T84" fmla="*/ 570 w 1986"/>
                <a:gd name="T85" fmla="*/ 67 h 622"/>
                <a:gd name="T86" fmla="*/ 583 w 1986"/>
                <a:gd name="T87" fmla="*/ 96 h 622"/>
                <a:gd name="T88" fmla="*/ 541 w 1986"/>
                <a:gd name="T89" fmla="*/ 102 h 622"/>
                <a:gd name="T90" fmla="*/ 520 w 1986"/>
                <a:gd name="T91" fmla="*/ 123 h 622"/>
                <a:gd name="T92" fmla="*/ 593 w 1986"/>
                <a:gd name="T93" fmla="*/ 162 h 622"/>
                <a:gd name="T94" fmla="*/ 552 w 1986"/>
                <a:gd name="T95" fmla="*/ 165 h 622"/>
                <a:gd name="T96" fmla="*/ 528 w 1986"/>
                <a:gd name="T97" fmla="*/ 158 h 622"/>
                <a:gd name="T98" fmla="*/ 451 w 1986"/>
                <a:gd name="T99" fmla="*/ 79 h 622"/>
                <a:gd name="T100" fmla="*/ 435 w 1986"/>
                <a:gd name="T101" fmla="*/ 102 h 622"/>
                <a:gd name="T102" fmla="*/ 468 w 1986"/>
                <a:gd name="T103" fmla="*/ 154 h 622"/>
                <a:gd name="T104" fmla="*/ 374 w 1986"/>
                <a:gd name="T105" fmla="*/ 146 h 622"/>
                <a:gd name="T106" fmla="*/ 292 w 1986"/>
                <a:gd name="T107" fmla="*/ 144 h 622"/>
                <a:gd name="T108" fmla="*/ 209 w 1986"/>
                <a:gd name="T109" fmla="*/ 175 h 622"/>
                <a:gd name="T110" fmla="*/ 182 w 1986"/>
                <a:gd name="T111" fmla="*/ 152 h 622"/>
                <a:gd name="T112" fmla="*/ 176 w 1986"/>
                <a:gd name="T113" fmla="*/ 179 h 622"/>
                <a:gd name="T114" fmla="*/ 84 w 1986"/>
                <a:gd name="T115" fmla="*/ 204 h 622"/>
                <a:gd name="T116" fmla="*/ 130 w 1986"/>
                <a:gd name="T117" fmla="*/ 186 h 622"/>
                <a:gd name="T118" fmla="*/ 31 w 1986"/>
                <a:gd name="T119" fmla="*/ 129 h 622"/>
                <a:gd name="T120" fmla="*/ 21 w 1986"/>
                <a:gd name="T121" fmla="*/ 186 h 622"/>
                <a:gd name="T122" fmla="*/ 34 w 1986"/>
                <a:gd name="T123" fmla="*/ 317 h 6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86" h="622">
                  <a:moveTo>
                    <a:pt x="102" y="426"/>
                  </a:moveTo>
                  <a:lnTo>
                    <a:pt x="103" y="426"/>
                  </a:lnTo>
                  <a:lnTo>
                    <a:pt x="113" y="426"/>
                  </a:lnTo>
                  <a:lnTo>
                    <a:pt x="119" y="423"/>
                  </a:lnTo>
                  <a:lnTo>
                    <a:pt x="132" y="423"/>
                  </a:lnTo>
                  <a:lnTo>
                    <a:pt x="140" y="426"/>
                  </a:lnTo>
                  <a:lnTo>
                    <a:pt x="146" y="432"/>
                  </a:lnTo>
                  <a:lnTo>
                    <a:pt x="144" y="440"/>
                  </a:lnTo>
                  <a:lnTo>
                    <a:pt x="157" y="442"/>
                  </a:lnTo>
                  <a:lnTo>
                    <a:pt x="163" y="455"/>
                  </a:lnTo>
                  <a:lnTo>
                    <a:pt x="171" y="453"/>
                  </a:lnTo>
                  <a:lnTo>
                    <a:pt x="176" y="459"/>
                  </a:lnTo>
                  <a:lnTo>
                    <a:pt x="186" y="457"/>
                  </a:lnTo>
                  <a:lnTo>
                    <a:pt x="196" y="463"/>
                  </a:lnTo>
                  <a:lnTo>
                    <a:pt x="207" y="463"/>
                  </a:lnTo>
                  <a:lnTo>
                    <a:pt x="221" y="469"/>
                  </a:lnTo>
                  <a:lnTo>
                    <a:pt x="230" y="473"/>
                  </a:lnTo>
                  <a:lnTo>
                    <a:pt x="228" y="484"/>
                  </a:lnTo>
                  <a:lnTo>
                    <a:pt x="228" y="494"/>
                  </a:lnTo>
                  <a:lnTo>
                    <a:pt x="230" y="503"/>
                  </a:lnTo>
                  <a:lnTo>
                    <a:pt x="222" y="503"/>
                  </a:lnTo>
                  <a:lnTo>
                    <a:pt x="209" y="505"/>
                  </a:lnTo>
                  <a:lnTo>
                    <a:pt x="207" y="515"/>
                  </a:lnTo>
                  <a:lnTo>
                    <a:pt x="207" y="515"/>
                  </a:lnTo>
                  <a:lnTo>
                    <a:pt x="209" y="515"/>
                  </a:lnTo>
                  <a:lnTo>
                    <a:pt x="209" y="515"/>
                  </a:lnTo>
                  <a:lnTo>
                    <a:pt x="209" y="515"/>
                  </a:lnTo>
                  <a:lnTo>
                    <a:pt x="211" y="515"/>
                  </a:lnTo>
                  <a:lnTo>
                    <a:pt x="211" y="515"/>
                  </a:lnTo>
                  <a:lnTo>
                    <a:pt x="213" y="513"/>
                  </a:lnTo>
                  <a:lnTo>
                    <a:pt x="213" y="513"/>
                  </a:lnTo>
                  <a:lnTo>
                    <a:pt x="211" y="515"/>
                  </a:lnTo>
                  <a:lnTo>
                    <a:pt x="209" y="515"/>
                  </a:lnTo>
                  <a:lnTo>
                    <a:pt x="207" y="517"/>
                  </a:lnTo>
                  <a:lnTo>
                    <a:pt x="205" y="519"/>
                  </a:lnTo>
                  <a:lnTo>
                    <a:pt x="203" y="521"/>
                  </a:lnTo>
                  <a:lnTo>
                    <a:pt x="201" y="522"/>
                  </a:lnTo>
                  <a:lnTo>
                    <a:pt x="199" y="522"/>
                  </a:lnTo>
                  <a:lnTo>
                    <a:pt x="197" y="524"/>
                  </a:lnTo>
                  <a:lnTo>
                    <a:pt x="199" y="524"/>
                  </a:lnTo>
                  <a:lnTo>
                    <a:pt x="199" y="524"/>
                  </a:lnTo>
                  <a:lnTo>
                    <a:pt x="201" y="526"/>
                  </a:lnTo>
                  <a:lnTo>
                    <a:pt x="203" y="526"/>
                  </a:lnTo>
                  <a:lnTo>
                    <a:pt x="205" y="526"/>
                  </a:lnTo>
                  <a:lnTo>
                    <a:pt x="207" y="528"/>
                  </a:lnTo>
                  <a:lnTo>
                    <a:pt x="209" y="528"/>
                  </a:lnTo>
                  <a:lnTo>
                    <a:pt x="209" y="528"/>
                  </a:lnTo>
                  <a:lnTo>
                    <a:pt x="209" y="532"/>
                  </a:lnTo>
                  <a:lnTo>
                    <a:pt x="207" y="534"/>
                  </a:lnTo>
                  <a:lnTo>
                    <a:pt x="207" y="536"/>
                  </a:lnTo>
                  <a:lnTo>
                    <a:pt x="205" y="538"/>
                  </a:lnTo>
                  <a:lnTo>
                    <a:pt x="203" y="540"/>
                  </a:lnTo>
                  <a:lnTo>
                    <a:pt x="201" y="542"/>
                  </a:lnTo>
                  <a:lnTo>
                    <a:pt x="199" y="544"/>
                  </a:lnTo>
                  <a:lnTo>
                    <a:pt x="196" y="544"/>
                  </a:lnTo>
                  <a:lnTo>
                    <a:pt x="196" y="547"/>
                  </a:lnTo>
                  <a:lnTo>
                    <a:pt x="197" y="551"/>
                  </a:lnTo>
                  <a:lnTo>
                    <a:pt x="199" y="553"/>
                  </a:lnTo>
                  <a:lnTo>
                    <a:pt x="203" y="553"/>
                  </a:lnTo>
                  <a:lnTo>
                    <a:pt x="205" y="555"/>
                  </a:lnTo>
                  <a:lnTo>
                    <a:pt x="209" y="557"/>
                  </a:lnTo>
                  <a:lnTo>
                    <a:pt x="215" y="559"/>
                  </a:lnTo>
                  <a:lnTo>
                    <a:pt x="219" y="561"/>
                  </a:lnTo>
                  <a:lnTo>
                    <a:pt x="221" y="565"/>
                  </a:lnTo>
                  <a:lnTo>
                    <a:pt x="224" y="567"/>
                  </a:lnTo>
                  <a:lnTo>
                    <a:pt x="228" y="569"/>
                  </a:lnTo>
                  <a:lnTo>
                    <a:pt x="232" y="570"/>
                  </a:lnTo>
                  <a:lnTo>
                    <a:pt x="236" y="572"/>
                  </a:lnTo>
                  <a:lnTo>
                    <a:pt x="240" y="574"/>
                  </a:lnTo>
                  <a:lnTo>
                    <a:pt x="245" y="576"/>
                  </a:lnTo>
                  <a:lnTo>
                    <a:pt x="249" y="578"/>
                  </a:lnTo>
                  <a:lnTo>
                    <a:pt x="253" y="580"/>
                  </a:lnTo>
                  <a:lnTo>
                    <a:pt x="267" y="584"/>
                  </a:lnTo>
                  <a:lnTo>
                    <a:pt x="280" y="588"/>
                  </a:lnTo>
                  <a:lnTo>
                    <a:pt x="288" y="584"/>
                  </a:lnTo>
                  <a:lnTo>
                    <a:pt x="299" y="590"/>
                  </a:lnTo>
                  <a:lnTo>
                    <a:pt x="311" y="595"/>
                  </a:lnTo>
                  <a:lnTo>
                    <a:pt x="320" y="592"/>
                  </a:lnTo>
                  <a:lnTo>
                    <a:pt x="332" y="595"/>
                  </a:lnTo>
                  <a:lnTo>
                    <a:pt x="339" y="603"/>
                  </a:lnTo>
                  <a:lnTo>
                    <a:pt x="351" y="609"/>
                  </a:lnTo>
                  <a:lnTo>
                    <a:pt x="361" y="617"/>
                  </a:lnTo>
                  <a:lnTo>
                    <a:pt x="370" y="622"/>
                  </a:lnTo>
                  <a:lnTo>
                    <a:pt x="378" y="613"/>
                  </a:lnTo>
                  <a:lnTo>
                    <a:pt x="380" y="613"/>
                  </a:lnTo>
                  <a:lnTo>
                    <a:pt x="380" y="611"/>
                  </a:lnTo>
                  <a:lnTo>
                    <a:pt x="378" y="611"/>
                  </a:lnTo>
                  <a:lnTo>
                    <a:pt x="378" y="609"/>
                  </a:lnTo>
                  <a:lnTo>
                    <a:pt x="376" y="607"/>
                  </a:lnTo>
                  <a:lnTo>
                    <a:pt x="376" y="607"/>
                  </a:lnTo>
                  <a:lnTo>
                    <a:pt x="376" y="605"/>
                  </a:lnTo>
                  <a:lnTo>
                    <a:pt x="374" y="605"/>
                  </a:lnTo>
                  <a:lnTo>
                    <a:pt x="374" y="603"/>
                  </a:lnTo>
                  <a:lnTo>
                    <a:pt x="374" y="603"/>
                  </a:lnTo>
                  <a:lnTo>
                    <a:pt x="372" y="599"/>
                  </a:lnTo>
                  <a:lnTo>
                    <a:pt x="368" y="597"/>
                  </a:lnTo>
                  <a:lnTo>
                    <a:pt x="364" y="593"/>
                  </a:lnTo>
                  <a:lnTo>
                    <a:pt x="361" y="590"/>
                  </a:lnTo>
                  <a:lnTo>
                    <a:pt x="359" y="588"/>
                  </a:lnTo>
                  <a:lnTo>
                    <a:pt x="357" y="584"/>
                  </a:lnTo>
                  <a:lnTo>
                    <a:pt x="355" y="584"/>
                  </a:lnTo>
                  <a:lnTo>
                    <a:pt x="353" y="576"/>
                  </a:lnTo>
                  <a:lnTo>
                    <a:pt x="353" y="570"/>
                  </a:lnTo>
                  <a:lnTo>
                    <a:pt x="351" y="569"/>
                  </a:lnTo>
                  <a:lnTo>
                    <a:pt x="349" y="567"/>
                  </a:lnTo>
                  <a:lnTo>
                    <a:pt x="347" y="567"/>
                  </a:lnTo>
                  <a:lnTo>
                    <a:pt x="345" y="565"/>
                  </a:lnTo>
                  <a:lnTo>
                    <a:pt x="343" y="563"/>
                  </a:lnTo>
                  <a:lnTo>
                    <a:pt x="341" y="561"/>
                  </a:lnTo>
                  <a:lnTo>
                    <a:pt x="341" y="559"/>
                  </a:lnTo>
                  <a:lnTo>
                    <a:pt x="341" y="555"/>
                  </a:lnTo>
                  <a:lnTo>
                    <a:pt x="341" y="555"/>
                  </a:lnTo>
                  <a:lnTo>
                    <a:pt x="341" y="551"/>
                  </a:lnTo>
                  <a:lnTo>
                    <a:pt x="343" y="549"/>
                  </a:lnTo>
                  <a:lnTo>
                    <a:pt x="343" y="547"/>
                  </a:lnTo>
                  <a:lnTo>
                    <a:pt x="345" y="545"/>
                  </a:lnTo>
                  <a:lnTo>
                    <a:pt x="347" y="544"/>
                  </a:lnTo>
                  <a:lnTo>
                    <a:pt x="347" y="542"/>
                  </a:lnTo>
                  <a:lnTo>
                    <a:pt x="349" y="540"/>
                  </a:lnTo>
                  <a:lnTo>
                    <a:pt x="351" y="538"/>
                  </a:lnTo>
                  <a:lnTo>
                    <a:pt x="353" y="538"/>
                  </a:lnTo>
                  <a:lnTo>
                    <a:pt x="355" y="536"/>
                  </a:lnTo>
                  <a:lnTo>
                    <a:pt x="359" y="534"/>
                  </a:lnTo>
                  <a:lnTo>
                    <a:pt x="361" y="532"/>
                  </a:lnTo>
                  <a:lnTo>
                    <a:pt x="363" y="532"/>
                  </a:lnTo>
                  <a:lnTo>
                    <a:pt x="364" y="530"/>
                  </a:lnTo>
                  <a:lnTo>
                    <a:pt x="366" y="528"/>
                  </a:lnTo>
                  <a:lnTo>
                    <a:pt x="366" y="526"/>
                  </a:lnTo>
                  <a:lnTo>
                    <a:pt x="361" y="524"/>
                  </a:lnTo>
                  <a:lnTo>
                    <a:pt x="366" y="519"/>
                  </a:lnTo>
                  <a:lnTo>
                    <a:pt x="361" y="511"/>
                  </a:lnTo>
                  <a:lnTo>
                    <a:pt x="355" y="503"/>
                  </a:lnTo>
                  <a:lnTo>
                    <a:pt x="343" y="503"/>
                  </a:lnTo>
                  <a:lnTo>
                    <a:pt x="339" y="496"/>
                  </a:lnTo>
                  <a:lnTo>
                    <a:pt x="334" y="494"/>
                  </a:lnTo>
                  <a:lnTo>
                    <a:pt x="332" y="484"/>
                  </a:lnTo>
                  <a:lnTo>
                    <a:pt x="332" y="471"/>
                  </a:lnTo>
                  <a:lnTo>
                    <a:pt x="336" y="463"/>
                  </a:lnTo>
                  <a:lnTo>
                    <a:pt x="336" y="457"/>
                  </a:lnTo>
                  <a:lnTo>
                    <a:pt x="345" y="461"/>
                  </a:lnTo>
                  <a:lnTo>
                    <a:pt x="355" y="465"/>
                  </a:lnTo>
                  <a:lnTo>
                    <a:pt x="361" y="463"/>
                  </a:lnTo>
                  <a:lnTo>
                    <a:pt x="353" y="453"/>
                  </a:lnTo>
                  <a:lnTo>
                    <a:pt x="363" y="448"/>
                  </a:lnTo>
                  <a:lnTo>
                    <a:pt x="372" y="438"/>
                  </a:lnTo>
                  <a:lnTo>
                    <a:pt x="382" y="436"/>
                  </a:lnTo>
                  <a:lnTo>
                    <a:pt x="393" y="436"/>
                  </a:lnTo>
                  <a:lnTo>
                    <a:pt x="401" y="434"/>
                  </a:lnTo>
                  <a:lnTo>
                    <a:pt x="412" y="438"/>
                  </a:lnTo>
                  <a:lnTo>
                    <a:pt x="426" y="444"/>
                  </a:lnTo>
                  <a:lnTo>
                    <a:pt x="437" y="453"/>
                  </a:lnTo>
                  <a:lnTo>
                    <a:pt x="451" y="451"/>
                  </a:lnTo>
                  <a:lnTo>
                    <a:pt x="462" y="448"/>
                  </a:lnTo>
                  <a:lnTo>
                    <a:pt x="472" y="446"/>
                  </a:lnTo>
                  <a:lnTo>
                    <a:pt x="483" y="444"/>
                  </a:lnTo>
                  <a:lnTo>
                    <a:pt x="495" y="450"/>
                  </a:lnTo>
                  <a:lnTo>
                    <a:pt x="508" y="453"/>
                  </a:lnTo>
                  <a:lnTo>
                    <a:pt x="520" y="451"/>
                  </a:lnTo>
                  <a:lnTo>
                    <a:pt x="533" y="448"/>
                  </a:lnTo>
                  <a:lnTo>
                    <a:pt x="533" y="438"/>
                  </a:lnTo>
                  <a:lnTo>
                    <a:pt x="524" y="438"/>
                  </a:lnTo>
                  <a:lnTo>
                    <a:pt x="514" y="434"/>
                  </a:lnTo>
                  <a:lnTo>
                    <a:pt x="506" y="428"/>
                  </a:lnTo>
                  <a:lnTo>
                    <a:pt x="516" y="426"/>
                  </a:lnTo>
                  <a:lnTo>
                    <a:pt x="514" y="415"/>
                  </a:lnTo>
                  <a:lnTo>
                    <a:pt x="529" y="413"/>
                  </a:lnTo>
                  <a:lnTo>
                    <a:pt x="512" y="400"/>
                  </a:lnTo>
                  <a:lnTo>
                    <a:pt x="539" y="394"/>
                  </a:lnTo>
                  <a:lnTo>
                    <a:pt x="566" y="392"/>
                  </a:lnTo>
                  <a:lnTo>
                    <a:pt x="570" y="382"/>
                  </a:lnTo>
                  <a:lnTo>
                    <a:pt x="587" y="380"/>
                  </a:lnTo>
                  <a:lnTo>
                    <a:pt x="602" y="377"/>
                  </a:lnTo>
                  <a:lnTo>
                    <a:pt x="610" y="371"/>
                  </a:lnTo>
                  <a:lnTo>
                    <a:pt x="627" y="375"/>
                  </a:lnTo>
                  <a:lnTo>
                    <a:pt x="639" y="371"/>
                  </a:lnTo>
                  <a:lnTo>
                    <a:pt x="645" y="377"/>
                  </a:lnTo>
                  <a:lnTo>
                    <a:pt x="647" y="392"/>
                  </a:lnTo>
                  <a:lnTo>
                    <a:pt x="660" y="394"/>
                  </a:lnTo>
                  <a:lnTo>
                    <a:pt x="664" y="388"/>
                  </a:lnTo>
                  <a:lnTo>
                    <a:pt x="670" y="394"/>
                  </a:lnTo>
                  <a:lnTo>
                    <a:pt x="679" y="396"/>
                  </a:lnTo>
                  <a:lnTo>
                    <a:pt x="687" y="394"/>
                  </a:lnTo>
                  <a:lnTo>
                    <a:pt x="687" y="405"/>
                  </a:lnTo>
                  <a:lnTo>
                    <a:pt x="696" y="403"/>
                  </a:lnTo>
                  <a:lnTo>
                    <a:pt x="708" y="398"/>
                  </a:lnTo>
                  <a:lnTo>
                    <a:pt x="718" y="390"/>
                  </a:lnTo>
                  <a:lnTo>
                    <a:pt x="725" y="384"/>
                  </a:lnTo>
                  <a:lnTo>
                    <a:pt x="725" y="396"/>
                  </a:lnTo>
                  <a:lnTo>
                    <a:pt x="739" y="402"/>
                  </a:lnTo>
                  <a:lnTo>
                    <a:pt x="750" y="407"/>
                  </a:lnTo>
                  <a:lnTo>
                    <a:pt x="764" y="419"/>
                  </a:lnTo>
                  <a:lnTo>
                    <a:pt x="777" y="432"/>
                  </a:lnTo>
                  <a:lnTo>
                    <a:pt x="790" y="442"/>
                  </a:lnTo>
                  <a:lnTo>
                    <a:pt x="796" y="451"/>
                  </a:lnTo>
                  <a:lnTo>
                    <a:pt x="800" y="442"/>
                  </a:lnTo>
                  <a:lnTo>
                    <a:pt x="806" y="442"/>
                  </a:lnTo>
                  <a:lnTo>
                    <a:pt x="813" y="448"/>
                  </a:lnTo>
                  <a:lnTo>
                    <a:pt x="825" y="451"/>
                  </a:lnTo>
                  <a:lnTo>
                    <a:pt x="836" y="451"/>
                  </a:lnTo>
                  <a:lnTo>
                    <a:pt x="846" y="446"/>
                  </a:lnTo>
                  <a:lnTo>
                    <a:pt x="856" y="455"/>
                  </a:lnTo>
                  <a:lnTo>
                    <a:pt x="869" y="463"/>
                  </a:lnTo>
                  <a:lnTo>
                    <a:pt x="881" y="471"/>
                  </a:lnTo>
                  <a:lnTo>
                    <a:pt x="894" y="473"/>
                  </a:lnTo>
                  <a:lnTo>
                    <a:pt x="896" y="476"/>
                  </a:lnTo>
                  <a:lnTo>
                    <a:pt x="898" y="474"/>
                  </a:lnTo>
                  <a:lnTo>
                    <a:pt x="898" y="474"/>
                  </a:lnTo>
                  <a:lnTo>
                    <a:pt x="900" y="473"/>
                  </a:lnTo>
                  <a:lnTo>
                    <a:pt x="902" y="473"/>
                  </a:lnTo>
                  <a:lnTo>
                    <a:pt x="904" y="473"/>
                  </a:lnTo>
                  <a:lnTo>
                    <a:pt x="906" y="473"/>
                  </a:lnTo>
                  <a:lnTo>
                    <a:pt x="907" y="473"/>
                  </a:lnTo>
                  <a:lnTo>
                    <a:pt x="909" y="473"/>
                  </a:lnTo>
                  <a:lnTo>
                    <a:pt x="911" y="473"/>
                  </a:lnTo>
                  <a:lnTo>
                    <a:pt x="913" y="473"/>
                  </a:lnTo>
                  <a:lnTo>
                    <a:pt x="915" y="473"/>
                  </a:lnTo>
                  <a:lnTo>
                    <a:pt x="915" y="471"/>
                  </a:lnTo>
                  <a:lnTo>
                    <a:pt x="917" y="469"/>
                  </a:lnTo>
                  <a:lnTo>
                    <a:pt x="919" y="469"/>
                  </a:lnTo>
                  <a:lnTo>
                    <a:pt x="919" y="469"/>
                  </a:lnTo>
                  <a:lnTo>
                    <a:pt x="921" y="467"/>
                  </a:lnTo>
                  <a:lnTo>
                    <a:pt x="925" y="467"/>
                  </a:lnTo>
                  <a:lnTo>
                    <a:pt x="931" y="465"/>
                  </a:lnTo>
                  <a:lnTo>
                    <a:pt x="936" y="461"/>
                  </a:lnTo>
                  <a:lnTo>
                    <a:pt x="940" y="457"/>
                  </a:lnTo>
                  <a:lnTo>
                    <a:pt x="944" y="453"/>
                  </a:lnTo>
                  <a:lnTo>
                    <a:pt x="950" y="451"/>
                  </a:lnTo>
                  <a:lnTo>
                    <a:pt x="954" y="450"/>
                  </a:lnTo>
                  <a:lnTo>
                    <a:pt x="959" y="448"/>
                  </a:lnTo>
                  <a:lnTo>
                    <a:pt x="963" y="448"/>
                  </a:lnTo>
                  <a:lnTo>
                    <a:pt x="965" y="450"/>
                  </a:lnTo>
                  <a:lnTo>
                    <a:pt x="967" y="450"/>
                  </a:lnTo>
                  <a:lnTo>
                    <a:pt x="969" y="450"/>
                  </a:lnTo>
                  <a:lnTo>
                    <a:pt x="971" y="451"/>
                  </a:lnTo>
                  <a:lnTo>
                    <a:pt x="973" y="451"/>
                  </a:lnTo>
                  <a:lnTo>
                    <a:pt x="975" y="451"/>
                  </a:lnTo>
                  <a:lnTo>
                    <a:pt x="977" y="451"/>
                  </a:lnTo>
                  <a:lnTo>
                    <a:pt x="984" y="448"/>
                  </a:lnTo>
                  <a:lnTo>
                    <a:pt x="986" y="448"/>
                  </a:lnTo>
                  <a:lnTo>
                    <a:pt x="986" y="448"/>
                  </a:lnTo>
                  <a:lnTo>
                    <a:pt x="988" y="448"/>
                  </a:lnTo>
                  <a:lnTo>
                    <a:pt x="988" y="448"/>
                  </a:lnTo>
                  <a:lnTo>
                    <a:pt x="990" y="448"/>
                  </a:lnTo>
                  <a:lnTo>
                    <a:pt x="992" y="448"/>
                  </a:lnTo>
                  <a:lnTo>
                    <a:pt x="992" y="448"/>
                  </a:lnTo>
                  <a:lnTo>
                    <a:pt x="992" y="448"/>
                  </a:lnTo>
                  <a:lnTo>
                    <a:pt x="994" y="451"/>
                  </a:lnTo>
                  <a:lnTo>
                    <a:pt x="994" y="453"/>
                  </a:lnTo>
                  <a:lnTo>
                    <a:pt x="994" y="455"/>
                  </a:lnTo>
                  <a:lnTo>
                    <a:pt x="994" y="457"/>
                  </a:lnTo>
                  <a:lnTo>
                    <a:pt x="996" y="457"/>
                  </a:lnTo>
                  <a:lnTo>
                    <a:pt x="996" y="459"/>
                  </a:lnTo>
                  <a:lnTo>
                    <a:pt x="996" y="461"/>
                  </a:lnTo>
                  <a:lnTo>
                    <a:pt x="996" y="461"/>
                  </a:lnTo>
                  <a:lnTo>
                    <a:pt x="1048" y="461"/>
                  </a:lnTo>
                  <a:lnTo>
                    <a:pt x="1048" y="457"/>
                  </a:lnTo>
                  <a:lnTo>
                    <a:pt x="1048" y="451"/>
                  </a:lnTo>
                  <a:lnTo>
                    <a:pt x="1046" y="450"/>
                  </a:lnTo>
                  <a:lnTo>
                    <a:pt x="1042" y="446"/>
                  </a:lnTo>
                  <a:lnTo>
                    <a:pt x="1040" y="442"/>
                  </a:lnTo>
                  <a:lnTo>
                    <a:pt x="1036" y="440"/>
                  </a:lnTo>
                  <a:lnTo>
                    <a:pt x="1034" y="436"/>
                  </a:lnTo>
                  <a:lnTo>
                    <a:pt x="1034" y="432"/>
                  </a:lnTo>
                  <a:lnTo>
                    <a:pt x="1034" y="432"/>
                  </a:lnTo>
                  <a:lnTo>
                    <a:pt x="1034" y="430"/>
                  </a:lnTo>
                  <a:lnTo>
                    <a:pt x="1034" y="430"/>
                  </a:lnTo>
                  <a:lnTo>
                    <a:pt x="1034" y="428"/>
                  </a:lnTo>
                  <a:lnTo>
                    <a:pt x="1034" y="426"/>
                  </a:lnTo>
                  <a:lnTo>
                    <a:pt x="1034" y="426"/>
                  </a:lnTo>
                  <a:lnTo>
                    <a:pt x="1034" y="425"/>
                  </a:lnTo>
                  <a:lnTo>
                    <a:pt x="1034" y="425"/>
                  </a:lnTo>
                  <a:lnTo>
                    <a:pt x="1038" y="423"/>
                  </a:lnTo>
                  <a:lnTo>
                    <a:pt x="1094" y="434"/>
                  </a:lnTo>
                  <a:lnTo>
                    <a:pt x="1096" y="440"/>
                  </a:lnTo>
                  <a:lnTo>
                    <a:pt x="1097" y="446"/>
                  </a:lnTo>
                  <a:lnTo>
                    <a:pt x="1101" y="450"/>
                  </a:lnTo>
                  <a:lnTo>
                    <a:pt x="1105" y="453"/>
                  </a:lnTo>
                  <a:lnTo>
                    <a:pt x="1109" y="455"/>
                  </a:lnTo>
                  <a:lnTo>
                    <a:pt x="1115" y="457"/>
                  </a:lnTo>
                  <a:lnTo>
                    <a:pt x="1120" y="457"/>
                  </a:lnTo>
                  <a:lnTo>
                    <a:pt x="1128" y="457"/>
                  </a:lnTo>
                  <a:lnTo>
                    <a:pt x="1132" y="457"/>
                  </a:lnTo>
                  <a:lnTo>
                    <a:pt x="1136" y="457"/>
                  </a:lnTo>
                  <a:lnTo>
                    <a:pt x="1138" y="455"/>
                  </a:lnTo>
                  <a:lnTo>
                    <a:pt x="1142" y="455"/>
                  </a:lnTo>
                  <a:lnTo>
                    <a:pt x="1143" y="453"/>
                  </a:lnTo>
                  <a:lnTo>
                    <a:pt x="1147" y="453"/>
                  </a:lnTo>
                  <a:lnTo>
                    <a:pt x="1149" y="451"/>
                  </a:lnTo>
                  <a:lnTo>
                    <a:pt x="1153" y="451"/>
                  </a:lnTo>
                  <a:lnTo>
                    <a:pt x="1163" y="453"/>
                  </a:lnTo>
                  <a:lnTo>
                    <a:pt x="1170" y="455"/>
                  </a:lnTo>
                  <a:lnTo>
                    <a:pt x="1176" y="457"/>
                  </a:lnTo>
                  <a:lnTo>
                    <a:pt x="1184" y="461"/>
                  </a:lnTo>
                  <a:lnTo>
                    <a:pt x="1188" y="465"/>
                  </a:lnTo>
                  <a:lnTo>
                    <a:pt x="1193" y="469"/>
                  </a:lnTo>
                  <a:lnTo>
                    <a:pt x="1199" y="471"/>
                  </a:lnTo>
                  <a:lnTo>
                    <a:pt x="1205" y="473"/>
                  </a:lnTo>
                  <a:lnTo>
                    <a:pt x="1214" y="473"/>
                  </a:lnTo>
                  <a:lnTo>
                    <a:pt x="1222" y="473"/>
                  </a:lnTo>
                  <a:lnTo>
                    <a:pt x="1228" y="473"/>
                  </a:lnTo>
                  <a:lnTo>
                    <a:pt x="1234" y="473"/>
                  </a:lnTo>
                  <a:lnTo>
                    <a:pt x="1239" y="473"/>
                  </a:lnTo>
                  <a:lnTo>
                    <a:pt x="1243" y="473"/>
                  </a:lnTo>
                  <a:lnTo>
                    <a:pt x="1249" y="473"/>
                  </a:lnTo>
                  <a:lnTo>
                    <a:pt x="1253" y="473"/>
                  </a:lnTo>
                  <a:lnTo>
                    <a:pt x="1259" y="473"/>
                  </a:lnTo>
                  <a:lnTo>
                    <a:pt x="1262" y="471"/>
                  </a:lnTo>
                  <a:lnTo>
                    <a:pt x="1264" y="469"/>
                  </a:lnTo>
                  <a:lnTo>
                    <a:pt x="1266" y="465"/>
                  </a:lnTo>
                  <a:lnTo>
                    <a:pt x="1266" y="463"/>
                  </a:lnTo>
                  <a:lnTo>
                    <a:pt x="1270" y="461"/>
                  </a:lnTo>
                  <a:lnTo>
                    <a:pt x="1272" y="459"/>
                  </a:lnTo>
                  <a:lnTo>
                    <a:pt x="1278" y="457"/>
                  </a:lnTo>
                  <a:lnTo>
                    <a:pt x="1284" y="457"/>
                  </a:lnTo>
                  <a:lnTo>
                    <a:pt x="1291" y="459"/>
                  </a:lnTo>
                  <a:lnTo>
                    <a:pt x="1297" y="459"/>
                  </a:lnTo>
                  <a:lnTo>
                    <a:pt x="1303" y="461"/>
                  </a:lnTo>
                  <a:lnTo>
                    <a:pt x="1307" y="461"/>
                  </a:lnTo>
                  <a:lnTo>
                    <a:pt x="1310" y="463"/>
                  </a:lnTo>
                  <a:lnTo>
                    <a:pt x="1314" y="463"/>
                  </a:lnTo>
                  <a:lnTo>
                    <a:pt x="1314" y="463"/>
                  </a:lnTo>
                  <a:lnTo>
                    <a:pt x="1316" y="463"/>
                  </a:lnTo>
                  <a:lnTo>
                    <a:pt x="1318" y="463"/>
                  </a:lnTo>
                  <a:lnTo>
                    <a:pt x="1320" y="463"/>
                  </a:lnTo>
                  <a:lnTo>
                    <a:pt x="1322" y="463"/>
                  </a:lnTo>
                  <a:lnTo>
                    <a:pt x="1324" y="463"/>
                  </a:lnTo>
                  <a:lnTo>
                    <a:pt x="1324" y="463"/>
                  </a:lnTo>
                  <a:lnTo>
                    <a:pt x="1326" y="463"/>
                  </a:lnTo>
                  <a:lnTo>
                    <a:pt x="1326" y="463"/>
                  </a:lnTo>
                  <a:lnTo>
                    <a:pt x="1330" y="463"/>
                  </a:lnTo>
                  <a:lnTo>
                    <a:pt x="1332" y="463"/>
                  </a:lnTo>
                  <a:lnTo>
                    <a:pt x="1333" y="461"/>
                  </a:lnTo>
                  <a:lnTo>
                    <a:pt x="1337" y="459"/>
                  </a:lnTo>
                  <a:lnTo>
                    <a:pt x="1339" y="459"/>
                  </a:lnTo>
                  <a:lnTo>
                    <a:pt x="1341" y="455"/>
                  </a:lnTo>
                  <a:lnTo>
                    <a:pt x="1345" y="453"/>
                  </a:lnTo>
                  <a:lnTo>
                    <a:pt x="1347" y="451"/>
                  </a:lnTo>
                  <a:lnTo>
                    <a:pt x="1345" y="451"/>
                  </a:lnTo>
                  <a:lnTo>
                    <a:pt x="1343" y="450"/>
                  </a:lnTo>
                  <a:lnTo>
                    <a:pt x="1341" y="448"/>
                  </a:lnTo>
                  <a:lnTo>
                    <a:pt x="1341" y="448"/>
                  </a:lnTo>
                  <a:lnTo>
                    <a:pt x="1339" y="446"/>
                  </a:lnTo>
                  <a:lnTo>
                    <a:pt x="1339" y="444"/>
                  </a:lnTo>
                  <a:lnTo>
                    <a:pt x="1339" y="442"/>
                  </a:lnTo>
                  <a:lnTo>
                    <a:pt x="1337" y="440"/>
                  </a:lnTo>
                  <a:lnTo>
                    <a:pt x="1339" y="438"/>
                  </a:lnTo>
                  <a:lnTo>
                    <a:pt x="1339" y="434"/>
                  </a:lnTo>
                  <a:lnTo>
                    <a:pt x="1339" y="432"/>
                  </a:lnTo>
                  <a:lnTo>
                    <a:pt x="1339" y="430"/>
                  </a:lnTo>
                  <a:lnTo>
                    <a:pt x="1341" y="428"/>
                  </a:lnTo>
                  <a:lnTo>
                    <a:pt x="1341" y="426"/>
                  </a:lnTo>
                  <a:lnTo>
                    <a:pt x="1341" y="425"/>
                  </a:lnTo>
                  <a:lnTo>
                    <a:pt x="1341" y="423"/>
                  </a:lnTo>
                  <a:lnTo>
                    <a:pt x="1341" y="419"/>
                  </a:lnTo>
                  <a:lnTo>
                    <a:pt x="1339" y="417"/>
                  </a:lnTo>
                  <a:lnTo>
                    <a:pt x="1337" y="415"/>
                  </a:lnTo>
                  <a:lnTo>
                    <a:pt x="1333" y="413"/>
                  </a:lnTo>
                  <a:lnTo>
                    <a:pt x="1332" y="413"/>
                  </a:lnTo>
                  <a:lnTo>
                    <a:pt x="1330" y="411"/>
                  </a:lnTo>
                  <a:lnTo>
                    <a:pt x="1328" y="409"/>
                  </a:lnTo>
                  <a:lnTo>
                    <a:pt x="1326" y="407"/>
                  </a:lnTo>
                  <a:lnTo>
                    <a:pt x="1326" y="405"/>
                  </a:lnTo>
                  <a:lnTo>
                    <a:pt x="1326" y="405"/>
                  </a:lnTo>
                  <a:lnTo>
                    <a:pt x="1328" y="405"/>
                  </a:lnTo>
                  <a:lnTo>
                    <a:pt x="1328" y="403"/>
                  </a:lnTo>
                  <a:lnTo>
                    <a:pt x="1328" y="403"/>
                  </a:lnTo>
                  <a:lnTo>
                    <a:pt x="1328" y="402"/>
                  </a:lnTo>
                  <a:lnTo>
                    <a:pt x="1328" y="402"/>
                  </a:lnTo>
                  <a:lnTo>
                    <a:pt x="1326" y="402"/>
                  </a:lnTo>
                  <a:lnTo>
                    <a:pt x="1362" y="396"/>
                  </a:lnTo>
                  <a:lnTo>
                    <a:pt x="1368" y="398"/>
                  </a:lnTo>
                  <a:lnTo>
                    <a:pt x="1374" y="398"/>
                  </a:lnTo>
                  <a:lnTo>
                    <a:pt x="1378" y="400"/>
                  </a:lnTo>
                  <a:lnTo>
                    <a:pt x="1381" y="402"/>
                  </a:lnTo>
                  <a:lnTo>
                    <a:pt x="1385" y="402"/>
                  </a:lnTo>
                  <a:lnTo>
                    <a:pt x="1389" y="402"/>
                  </a:lnTo>
                  <a:lnTo>
                    <a:pt x="1395" y="403"/>
                  </a:lnTo>
                  <a:lnTo>
                    <a:pt x="1399" y="405"/>
                  </a:lnTo>
                  <a:lnTo>
                    <a:pt x="1406" y="407"/>
                  </a:lnTo>
                  <a:lnTo>
                    <a:pt x="1410" y="411"/>
                  </a:lnTo>
                  <a:lnTo>
                    <a:pt x="1416" y="417"/>
                  </a:lnTo>
                  <a:lnTo>
                    <a:pt x="1420" y="423"/>
                  </a:lnTo>
                  <a:lnTo>
                    <a:pt x="1426" y="426"/>
                  </a:lnTo>
                  <a:lnTo>
                    <a:pt x="1429" y="430"/>
                  </a:lnTo>
                  <a:lnTo>
                    <a:pt x="1437" y="434"/>
                  </a:lnTo>
                  <a:lnTo>
                    <a:pt x="1445" y="434"/>
                  </a:lnTo>
                  <a:lnTo>
                    <a:pt x="1447" y="442"/>
                  </a:lnTo>
                  <a:lnTo>
                    <a:pt x="1451" y="448"/>
                  </a:lnTo>
                  <a:lnTo>
                    <a:pt x="1456" y="451"/>
                  </a:lnTo>
                  <a:lnTo>
                    <a:pt x="1462" y="455"/>
                  </a:lnTo>
                  <a:lnTo>
                    <a:pt x="1468" y="459"/>
                  </a:lnTo>
                  <a:lnTo>
                    <a:pt x="1475" y="461"/>
                  </a:lnTo>
                  <a:lnTo>
                    <a:pt x="1483" y="463"/>
                  </a:lnTo>
                  <a:lnTo>
                    <a:pt x="1491" y="465"/>
                  </a:lnTo>
                  <a:lnTo>
                    <a:pt x="1498" y="469"/>
                  </a:lnTo>
                  <a:lnTo>
                    <a:pt x="1506" y="474"/>
                  </a:lnTo>
                  <a:lnTo>
                    <a:pt x="1512" y="480"/>
                  </a:lnTo>
                  <a:lnTo>
                    <a:pt x="1520" y="486"/>
                  </a:lnTo>
                  <a:lnTo>
                    <a:pt x="1525" y="492"/>
                  </a:lnTo>
                  <a:lnTo>
                    <a:pt x="1531" y="496"/>
                  </a:lnTo>
                  <a:lnTo>
                    <a:pt x="1539" y="499"/>
                  </a:lnTo>
                  <a:lnTo>
                    <a:pt x="1546" y="501"/>
                  </a:lnTo>
                  <a:lnTo>
                    <a:pt x="1552" y="499"/>
                  </a:lnTo>
                  <a:lnTo>
                    <a:pt x="1556" y="499"/>
                  </a:lnTo>
                  <a:lnTo>
                    <a:pt x="1560" y="497"/>
                  </a:lnTo>
                  <a:lnTo>
                    <a:pt x="1566" y="494"/>
                  </a:lnTo>
                  <a:lnTo>
                    <a:pt x="1569" y="492"/>
                  </a:lnTo>
                  <a:lnTo>
                    <a:pt x="1573" y="490"/>
                  </a:lnTo>
                  <a:lnTo>
                    <a:pt x="1577" y="488"/>
                  </a:lnTo>
                  <a:lnTo>
                    <a:pt x="1583" y="488"/>
                  </a:lnTo>
                  <a:lnTo>
                    <a:pt x="1585" y="488"/>
                  </a:lnTo>
                  <a:lnTo>
                    <a:pt x="1587" y="488"/>
                  </a:lnTo>
                  <a:lnTo>
                    <a:pt x="1589" y="488"/>
                  </a:lnTo>
                  <a:lnTo>
                    <a:pt x="1589" y="490"/>
                  </a:lnTo>
                  <a:lnTo>
                    <a:pt x="1591" y="490"/>
                  </a:lnTo>
                  <a:lnTo>
                    <a:pt x="1591" y="490"/>
                  </a:lnTo>
                  <a:lnTo>
                    <a:pt x="1593" y="492"/>
                  </a:lnTo>
                  <a:lnTo>
                    <a:pt x="1593" y="492"/>
                  </a:lnTo>
                  <a:lnTo>
                    <a:pt x="1593" y="494"/>
                  </a:lnTo>
                  <a:lnTo>
                    <a:pt x="1593" y="496"/>
                  </a:lnTo>
                  <a:lnTo>
                    <a:pt x="1593" y="497"/>
                  </a:lnTo>
                  <a:lnTo>
                    <a:pt x="1593" y="499"/>
                  </a:lnTo>
                  <a:lnTo>
                    <a:pt x="1593" y="499"/>
                  </a:lnTo>
                  <a:lnTo>
                    <a:pt x="1593" y="501"/>
                  </a:lnTo>
                  <a:lnTo>
                    <a:pt x="1593" y="501"/>
                  </a:lnTo>
                  <a:lnTo>
                    <a:pt x="1593" y="503"/>
                  </a:lnTo>
                  <a:lnTo>
                    <a:pt x="1593" y="505"/>
                  </a:lnTo>
                  <a:lnTo>
                    <a:pt x="1594" y="509"/>
                  </a:lnTo>
                  <a:lnTo>
                    <a:pt x="1594" y="511"/>
                  </a:lnTo>
                  <a:lnTo>
                    <a:pt x="1596" y="513"/>
                  </a:lnTo>
                  <a:lnTo>
                    <a:pt x="1596" y="515"/>
                  </a:lnTo>
                  <a:lnTo>
                    <a:pt x="1598" y="517"/>
                  </a:lnTo>
                  <a:lnTo>
                    <a:pt x="1600" y="519"/>
                  </a:lnTo>
                  <a:lnTo>
                    <a:pt x="1600" y="521"/>
                  </a:lnTo>
                  <a:lnTo>
                    <a:pt x="1600" y="544"/>
                  </a:lnTo>
                  <a:lnTo>
                    <a:pt x="1598" y="545"/>
                  </a:lnTo>
                  <a:lnTo>
                    <a:pt x="1594" y="545"/>
                  </a:lnTo>
                  <a:lnTo>
                    <a:pt x="1593" y="545"/>
                  </a:lnTo>
                  <a:lnTo>
                    <a:pt x="1591" y="545"/>
                  </a:lnTo>
                  <a:lnTo>
                    <a:pt x="1587" y="545"/>
                  </a:lnTo>
                  <a:lnTo>
                    <a:pt x="1585" y="544"/>
                  </a:lnTo>
                  <a:lnTo>
                    <a:pt x="1583" y="544"/>
                  </a:lnTo>
                  <a:lnTo>
                    <a:pt x="1581" y="544"/>
                  </a:lnTo>
                  <a:lnTo>
                    <a:pt x="1581" y="544"/>
                  </a:lnTo>
                  <a:lnTo>
                    <a:pt x="1579" y="545"/>
                  </a:lnTo>
                  <a:lnTo>
                    <a:pt x="1579" y="545"/>
                  </a:lnTo>
                  <a:lnTo>
                    <a:pt x="1577" y="545"/>
                  </a:lnTo>
                  <a:lnTo>
                    <a:pt x="1577" y="547"/>
                  </a:lnTo>
                  <a:lnTo>
                    <a:pt x="1577" y="547"/>
                  </a:lnTo>
                  <a:lnTo>
                    <a:pt x="1575" y="549"/>
                  </a:lnTo>
                  <a:lnTo>
                    <a:pt x="1575" y="549"/>
                  </a:lnTo>
                  <a:lnTo>
                    <a:pt x="1577" y="557"/>
                  </a:lnTo>
                  <a:lnTo>
                    <a:pt x="1579" y="561"/>
                  </a:lnTo>
                  <a:lnTo>
                    <a:pt x="1581" y="567"/>
                  </a:lnTo>
                  <a:lnTo>
                    <a:pt x="1585" y="570"/>
                  </a:lnTo>
                  <a:lnTo>
                    <a:pt x="1589" y="572"/>
                  </a:lnTo>
                  <a:lnTo>
                    <a:pt x="1593" y="576"/>
                  </a:lnTo>
                  <a:lnTo>
                    <a:pt x="1594" y="578"/>
                  </a:lnTo>
                  <a:lnTo>
                    <a:pt x="1594" y="580"/>
                  </a:lnTo>
                  <a:lnTo>
                    <a:pt x="1619" y="584"/>
                  </a:lnTo>
                  <a:lnTo>
                    <a:pt x="1623" y="582"/>
                  </a:lnTo>
                  <a:lnTo>
                    <a:pt x="1627" y="582"/>
                  </a:lnTo>
                  <a:lnTo>
                    <a:pt x="1631" y="578"/>
                  </a:lnTo>
                  <a:lnTo>
                    <a:pt x="1633" y="576"/>
                  </a:lnTo>
                  <a:lnTo>
                    <a:pt x="1639" y="567"/>
                  </a:lnTo>
                  <a:lnTo>
                    <a:pt x="1642" y="557"/>
                  </a:lnTo>
                  <a:lnTo>
                    <a:pt x="1646" y="545"/>
                  </a:lnTo>
                  <a:lnTo>
                    <a:pt x="1648" y="536"/>
                  </a:lnTo>
                  <a:lnTo>
                    <a:pt x="1650" y="526"/>
                  </a:lnTo>
                  <a:lnTo>
                    <a:pt x="1650" y="519"/>
                  </a:lnTo>
                  <a:lnTo>
                    <a:pt x="1650" y="517"/>
                  </a:lnTo>
                  <a:lnTo>
                    <a:pt x="1650" y="515"/>
                  </a:lnTo>
                  <a:lnTo>
                    <a:pt x="1650" y="513"/>
                  </a:lnTo>
                  <a:lnTo>
                    <a:pt x="1650" y="511"/>
                  </a:lnTo>
                  <a:lnTo>
                    <a:pt x="1650" y="509"/>
                  </a:lnTo>
                  <a:lnTo>
                    <a:pt x="1650" y="505"/>
                  </a:lnTo>
                  <a:lnTo>
                    <a:pt x="1650" y="503"/>
                  </a:lnTo>
                  <a:lnTo>
                    <a:pt x="1650" y="499"/>
                  </a:lnTo>
                  <a:lnTo>
                    <a:pt x="1650" y="497"/>
                  </a:lnTo>
                  <a:lnTo>
                    <a:pt x="1650" y="496"/>
                  </a:lnTo>
                  <a:lnTo>
                    <a:pt x="1650" y="492"/>
                  </a:lnTo>
                  <a:lnTo>
                    <a:pt x="1650" y="492"/>
                  </a:lnTo>
                  <a:lnTo>
                    <a:pt x="1650" y="490"/>
                  </a:lnTo>
                  <a:lnTo>
                    <a:pt x="1652" y="488"/>
                  </a:lnTo>
                  <a:lnTo>
                    <a:pt x="1654" y="488"/>
                  </a:lnTo>
                  <a:lnTo>
                    <a:pt x="1656" y="488"/>
                  </a:lnTo>
                  <a:lnTo>
                    <a:pt x="1656" y="478"/>
                  </a:lnTo>
                  <a:lnTo>
                    <a:pt x="1654" y="476"/>
                  </a:lnTo>
                  <a:lnTo>
                    <a:pt x="1652" y="474"/>
                  </a:lnTo>
                  <a:lnTo>
                    <a:pt x="1650" y="473"/>
                  </a:lnTo>
                  <a:lnTo>
                    <a:pt x="1646" y="471"/>
                  </a:lnTo>
                  <a:lnTo>
                    <a:pt x="1644" y="467"/>
                  </a:lnTo>
                  <a:lnTo>
                    <a:pt x="1642" y="463"/>
                  </a:lnTo>
                  <a:lnTo>
                    <a:pt x="1642" y="461"/>
                  </a:lnTo>
                  <a:lnTo>
                    <a:pt x="1642" y="457"/>
                  </a:lnTo>
                  <a:lnTo>
                    <a:pt x="1637" y="453"/>
                  </a:lnTo>
                  <a:lnTo>
                    <a:pt x="1631" y="448"/>
                  </a:lnTo>
                  <a:lnTo>
                    <a:pt x="1627" y="442"/>
                  </a:lnTo>
                  <a:lnTo>
                    <a:pt x="1623" y="434"/>
                  </a:lnTo>
                  <a:lnTo>
                    <a:pt x="1619" y="426"/>
                  </a:lnTo>
                  <a:lnTo>
                    <a:pt x="1616" y="419"/>
                  </a:lnTo>
                  <a:lnTo>
                    <a:pt x="1612" y="411"/>
                  </a:lnTo>
                  <a:lnTo>
                    <a:pt x="1610" y="403"/>
                  </a:lnTo>
                  <a:lnTo>
                    <a:pt x="1606" y="398"/>
                  </a:lnTo>
                  <a:lnTo>
                    <a:pt x="1600" y="392"/>
                  </a:lnTo>
                  <a:lnTo>
                    <a:pt x="1594" y="390"/>
                  </a:lnTo>
                  <a:lnTo>
                    <a:pt x="1587" y="386"/>
                  </a:lnTo>
                  <a:lnTo>
                    <a:pt x="1579" y="384"/>
                  </a:lnTo>
                  <a:lnTo>
                    <a:pt x="1569" y="382"/>
                  </a:lnTo>
                  <a:lnTo>
                    <a:pt x="1562" y="380"/>
                  </a:lnTo>
                  <a:lnTo>
                    <a:pt x="1552" y="377"/>
                  </a:lnTo>
                  <a:lnTo>
                    <a:pt x="1552" y="378"/>
                  </a:lnTo>
                  <a:lnTo>
                    <a:pt x="1552" y="380"/>
                  </a:lnTo>
                  <a:lnTo>
                    <a:pt x="1550" y="382"/>
                  </a:lnTo>
                  <a:lnTo>
                    <a:pt x="1550" y="384"/>
                  </a:lnTo>
                  <a:lnTo>
                    <a:pt x="1550" y="388"/>
                  </a:lnTo>
                  <a:lnTo>
                    <a:pt x="1548" y="390"/>
                  </a:lnTo>
                  <a:lnTo>
                    <a:pt x="1548" y="392"/>
                  </a:lnTo>
                  <a:lnTo>
                    <a:pt x="1546" y="394"/>
                  </a:lnTo>
                  <a:lnTo>
                    <a:pt x="1543" y="390"/>
                  </a:lnTo>
                  <a:lnTo>
                    <a:pt x="1539" y="388"/>
                  </a:lnTo>
                  <a:lnTo>
                    <a:pt x="1535" y="386"/>
                  </a:lnTo>
                  <a:lnTo>
                    <a:pt x="1531" y="384"/>
                  </a:lnTo>
                  <a:lnTo>
                    <a:pt x="1527" y="384"/>
                  </a:lnTo>
                  <a:lnTo>
                    <a:pt x="1523" y="382"/>
                  </a:lnTo>
                  <a:lnTo>
                    <a:pt x="1522" y="378"/>
                  </a:lnTo>
                  <a:lnTo>
                    <a:pt x="1522" y="373"/>
                  </a:lnTo>
                  <a:lnTo>
                    <a:pt x="1520" y="373"/>
                  </a:lnTo>
                  <a:lnTo>
                    <a:pt x="1516" y="373"/>
                  </a:lnTo>
                  <a:lnTo>
                    <a:pt x="1512" y="371"/>
                  </a:lnTo>
                  <a:lnTo>
                    <a:pt x="1506" y="371"/>
                  </a:lnTo>
                  <a:lnTo>
                    <a:pt x="1500" y="369"/>
                  </a:lnTo>
                  <a:lnTo>
                    <a:pt x="1497" y="369"/>
                  </a:lnTo>
                  <a:lnTo>
                    <a:pt x="1493" y="367"/>
                  </a:lnTo>
                  <a:lnTo>
                    <a:pt x="1491" y="367"/>
                  </a:lnTo>
                  <a:lnTo>
                    <a:pt x="1491" y="365"/>
                  </a:lnTo>
                  <a:lnTo>
                    <a:pt x="1493" y="363"/>
                  </a:lnTo>
                  <a:lnTo>
                    <a:pt x="1495" y="361"/>
                  </a:lnTo>
                  <a:lnTo>
                    <a:pt x="1495" y="359"/>
                  </a:lnTo>
                  <a:lnTo>
                    <a:pt x="1497" y="357"/>
                  </a:lnTo>
                  <a:lnTo>
                    <a:pt x="1500" y="355"/>
                  </a:lnTo>
                  <a:lnTo>
                    <a:pt x="1500" y="352"/>
                  </a:lnTo>
                  <a:lnTo>
                    <a:pt x="1502" y="350"/>
                  </a:lnTo>
                  <a:lnTo>
                    <a:pt x="1502" y="346"/>
                  </a:lnTo>
                  <a:lnTo>
                    <a:pt x="1502" y="342"/>
                  </a:lnTo>
                  <a:lnTo>
                    <a:pt x="1504" y="336"/>
                  </a:lnTo>
                  <a:lnTo>
                    <a:pt x="1506" y="332"/>
                  </a:lnTo>
                  <a:lnTo>
                    <a:pt x="1510" y="327"/>
                  </a:lnTo>
                  <a:lnTo>
                    <a:pt x="1512" y="323"/>
                  </a:lnTo>
                  <a:lnTo>
                    <a:pt x="1514" y="319"/>
                  </a:lnTo>
                  <a:lnTo>
                    <a:pt x="1516" y="317"/>
                  </a:lnTo>
                  <a:lnTo>
                    <a:pt x="1516" y="292"/>
                  </a:lnTo>
                  <a:lnTo>
                    <a:pt x="1520" y="292"/>
                  </a:lnTo>
                  <a:lnTo>
                    <a:pt x="1522" y="292"/>
                  </a:lnTo>
                  <a:lnTo>
                    <a:pt x="1523" y="292"/>
                  </a:lnTo>
                  <a:lnTo>
                    <a:pt x="1525" y="292"/>
                  </a:lnTo>
                  <a:lnTo>
                    <a:pt x="1527" y="292"/>
                  </a:lnTo>
                  <a:lnTo>
                    <a:pt x="1529" y="292"/>
                  </a:lnTo>
                  <a:lnTo>
                    <a:pt x="1531" y="292"/>
                  </a:lnTo>
                  <a:lnTo>
                    <a:pt x="1535" y="292"/>
                  </a:lnTo>
                  <a:lnTo>
                    <a:pt x="1541" y="294"/>
                  </a:lnTo>
                  <a:lnTo>
                    <a:pt x="1548" y="294"/>
                  </a:lnTo>
                  <a:lnTo>
                    <a:pt x="1556" y="294"/>
                  </a:lnTo>
                  <a:lnTo>
                    <a:pt x="1566" y="294"/>
                  </a:lnTo>
                  <a:lnTo>
                    <a:pt x="1573" y="296"/>
                  </a:lnTo>
                  <a:lnTo>
                    <a:pt x="1583" y="296"/>
                  </a:lnTo>
                  <a:lnTo>
                    <a:pt x="1591" y="296"/>
                  </a:lnTo>
                  <a:lnTo>
                    <a:pt x="1596" y="296"/>
                  </a:lnTo>
                  <a:lnTo>
                    <a:pt x="1598" y="296"/>
                  </a:lnTo>
                  <a:lnTo>
                    <a:pt x="1598" y="296"/>
                  </a:lnTo>
                  <a:lnTo>
                    <a:pt x="1600" y="296"/>
                  </a:lnTo>
                  <a:lnTo>
                    <a:pt x="1600" y="296"/>
                  </a:lnTo>
                  <a:lnTo>
                    <a:pt x="1602" y="296"/>
                  </a:lnTo>
                  <a:lnTo>
                    <a:pt x="1602" y="294"/>
                  </a:lnTo>
                  <a:lnTo>
                    <a:pt x="1602" y="294"/>
                  </a:lnTo>
                  <a:lnTo>
                    <a:pt x="1602" y="292"/>
                  </a:lnTo>
                  <a:lnTo>
                    <a:pt x="1600" y="288"/>
                  </a:lnTo>
                  <a:lnTo>
                    <a:pt x="1637" y="288"/>
                  </a:lnTo>
                  <a:lnTo>
                    <a:pt x="1637" y="290"/>
                  </a:lnTo>
                  <a:lnTo>
                    <a:pt x="1639" y="292"/>
                  </a:lnTo>
                  <a:lnTo>
                    <a:pt x="1640" y="294"/>
                  </a:lnTo>
                  <a:lnTo>
                    <a:pt x="1644" y="296"/>
                  </a:lnTo>
                  <a:lnTo>
                    <a:pt x="1646" y="298"/>
                  </a:lnTo>
                  <a:lnTo>
                    <a:pt x="1650" y="300"/>
                  </a:lnTo>
                  <a:lnTo>
                    <a:pt x="1652" y="300"/>
                  </a:lnTo>
                  <a:lnTo>
                    <a:pt x="1652" y="302"/>
                  </a:lnTo>
                  <a:lnTo>
                    <a:pt x="1656" y="300"/>
                  </a:lnTo>
                  <a:lnTo>
                    <a:pt x="1658" y="300"/>
                  </a:lnTo>
                  <a:lnTo>
                    <a:pt x="1660" y="298"/>
                  </a:lnTo>
                  <a:lnTo>
                    <a:pt x="1660" y="296"/>
                  </a:lnTo>
                  <a:lnTo>
                    <a:pt x="1662" y="294"/>
                  </a:lnTo>
                  <a:lnTo>
                    <a:pt x="1664" y="294"/>
                  </a:lnTo>
                  <a:lnTo>
                    <a:pt x="1665" y="292"/>
                  </a:lnTo>
                  <a:lnTo>
                    <a:pt x="1667" y="290"/>
                  </a:lnTo>
                  <a:lnTo>
                    <a:pt x="1665" y="290"/>
                  </a:lnTo>
                  <a:lnTo>
                    <a:pt x="1664" y="288"/>
                  </a:lnTo>
                  <a:lnTo>
                    <a:pt x="1664" y="286"/>
                  </a:lnTo>
                  <a:lnTo>
                    <a:pt x="1662" y="286"/>
                  </a:lnTo>
                  <a:lnTo>
                    <a:pt x="1662" y="284"/>
                  </a:lnTo>
                  <a:lnTo>
                    <a:pt x="1660" y="281"/>
                  </a:lnTo>
                  <a:lnTo>
                    <a:pt x="1660" y="279"/>
                  </a:lnTo>
                  <a:lnTo>
                    <a:pt x="1660" y="273"/>
                  </a:lnTo>
                  <a:lnTo>
                    <a:pt x="1660" y="269"/>
                  </a:lnTo>
                  <a:lnTo>
                    <a:pt x="1662" y="265"/>
                  </a:lnTo>
                  <a:lnTo>
                    <a:pt x="1662" y="261"/>
                  </a:lnTo>
                  <a:lnTo>
                    <a:pt x="1664" y="258"/>
                  </a:lnTo>
                  <a:lnTo>
                    <a:pt x="1665" y="254"/>
                  </a:lnTo>
                  <a:lnTo>
                    <a:pt x="1667" y="252"/>
                  </a:lnTo>
                  <a:lnTo>
                    <a:pt x="1669" y="250"/>
                  </a:lnTo>
                  <a:lnTo>
                    <a:pt x="1671" y="250"/>
                  </a:lnTo>
                  <a:lnTo>
                    <a:pt x="1673" y="250"/>
                  </a:lnTo>
                  <a:lnTo>
                    <a:pt x="1677" y="250"/>
                  </a:lnTo>
                  <a:lnTo>
                    <a:pt x="1679" y="250"/>
                  </a:lnTo>
                  <a:lnTo>
                    <a:pt x="1685" y="250"/>
                  </a:lnTo>
                  <a:lnTo>
                    <a:pt x="1688" y="250"/>
                  </a:lnTo>
                  <a:lnTo>
                    <a:pt x="1694" y="250"/>
                  </a:lnTo>
                  <a:lnTo>
                    <a:pt x="1698" y="250"/>
                  </a:lnTo>
                  <a:lnTo>
                    <a:pt x="1702" y="250"/>
                  </a:lnTo>
                  <a:lnTo>
                    <a:pt x="1702" y="252"/>
                  </a:lnTo>
                  <a:lnTo>
                    <a:pt x="1704" y="254"/>
                  </a:lnTo>
                  <a:lnTo>
                    <a:pt x="1706" y="258"/>
                  </a:lnTo>
                  <a:lnTo>
                    <a:pt x="1710" y="261"/>
                  </a:lnTo>
                  <a:lnTo>
                    <a:pt x="1713" y="265"/>
                  </a:lnTo>
                  <a:lnTo>
                    <a:pt x="1715" y="267"/>
                  </a:lnTo>
                  <a:lnTo>
                    <a:pt x="1719" y="271"/>
                  </a:lnTo>
                  <a:lnTo>
                    <a:pt x="1721" y="271"/>
                  </a:lnTo>
                  <a:lnTo>
                    <a:pt x="1721" y="269"/>
                  </a:lnTo>
                  <a:lnTo>
                    <a:pt x="1723" y="267"/>
                  </a:lnTo>
                  <a:lnTo>
                    <a:pt x="1723" y="265"/>
                  </a:lnTo>
                  <a:lnTo>
                    <a:pt x="1723" y="261"/>
                  </a:lnTo>
                  <a:lnTo>
                    <a:pt x="1725" y="259"/>
                  </a:lnTo>
                  <a:lnTo>
                    <a:pt x="1725" y="258"/>
                  </a:lnTo>
                  <a:lnTo>
                    <a:pt x="1727" y="256"/>
                  </a:lnTo>
                  <a:lnTo>
                    <a:pt x="1727" y="252"/>
                  </a:lnTo>
                  <a:lnTo>
                    <a:pt x="1727" y="252"/>
                  </a:lnTo>
                  <a:lnTo>
                    <a:pt x="1729" y="254"/>
                  </a:lnTo>
                  <a:lnTo>
                    <a:pt x="1729" y="254"/>
                  </a:lnTo>
                  <a:lnTo>
                    <a:pt x="1731" y="254"/>
                  </a:lnTo>
                  <a:lnTo>
                    <a:pt x="1733" y="254"/>
                  </a:lnTo>
                  <a:lnTo>
                    <a:pt x="1733" y="254"/>
                  </a:lnTo>
                  <a:lnTo>
                    <a:pt x="1735" y="252"/>
                  </a:lnTo>
                  <a:lnTo>
                    <a:pt x="1735" y="252"/>
                  </a:lnTo>
                  <a:lnTo>
                    <a:pt x="1735" y="250"/>
                  </a:lnTo>
                  <a:lnTo>
                    <a:pt x="1733" y="248"/>
                  </a:lnTo>
                  <a:lnTo>
                    <a:pt x="1731" y="246"/>
                  </a:lnTo>
                  <a:lnTo>
                    <a:pt x="1731" y="244"/>
                  </a:lnTo>
                  <a:lnTo>
                    <a:pt x="1729" y="242"/>
                  </a:lnTo>
                  <a:lnTo>
                    <a:pt x="1727" y="240"/>
                  </a:lnTo>
                  <a:lnTo>
                    <a:pt x="1727" y="238"/>
                  </a:lnTo>
                  <a:lnTo>
                    <a:pt x="1727" y="236"/>
                  </a:lnTo>
                  <a:lnTo>
                    <a:pt x="1727" y="233"/>
                  </a:lnTo>
                  <a:lnTo>
                    <a:pt x="1729" y="231"/>
                  </a:lnTo>
                  <a:lnTo>
                    <a:pt x="1733" y="231"/>
                  </a:lnTo>
                  <a:lnTo>
                    <a:pt x="1736" y="233"/>
                  </a:lnTo>
                  <a:lnTo>
                    <a:pt x="1740" y="233"/>
                  </a:lnTo>
                  <a:lnTo>
                    <a:pt x="1744" y="234"/>
                  </a:lnTo>
                  <a:lnTo>
                    <a:pt x="1748" y="236"/>
                  </a:lnTo>
                  <a:lnTo>
                    <a:pt x="1750" y="236"/>
                  </a:lnTo>
                  <a:lnTo>
                    <a:pt x="1750" y="236"/>
                  </a:lnTo>
                  <a:lnTo>
                    <a:pt x="1748" y="236"/>
                  </a:lnTo>
                  <a:lnTo>
                    <a:pt x="1748" y="236"/>
                  </a:lnTo>
                  <a:lnTo>
                    <a:pt x="1746" y="236"/>
                  </a:lnTo>
                  <a:lnTo>
                    <a:pt x="1744" y="238"/>
                  </a:lnTo>
                  <a:lnTo>
                    <a:pt x="1744" y="238"/>
                  </a:lnTo>
                  <a:lnTo>
                    <a:pt x="1742" y="238"/>
                  </a:lnTo>
                  <a:lnTo>
                    <a:pt x="1740" y="240"/>
                  </a:lnTo>
                  <a:lnTo>
                    <a:pt x="1742" y="244"/>
                  </a:lnTo>
                  <a:lnTo>
                    <a:pt x="1744" y="246"/>
                  </a:lnTo>
                  <a:lnTo>
                    <a:pt x="1746" y="248"/>
                  </a:lnTo>
                  <a:lnTo>
                    <a:pt x="1750" y="250"/>
                  </a:lnTo>
                  <a:lnTo>
                    <a:pt x="1754" y="252"/>
                  </a:lnTo>
                  <a:lnTo>
                    <a:pt x="1756" y="254"/>
                  </a:lnTo>
                  <a:lnTo>
                    <a:pt x="1758" y="258"/>
                  </a:lnTo>
                  <a:lnTo>
                    <a:pt x="1758" y="261"/>
                  </a:lnTo>
                  <a:lnTo>
                    <a:pt x="1758" y="263"/>
                  </a:lnTo>
                  <a:lnTo>
                    <a:pt x="1756" y="267"/>
                  </a:lnTo>
                  <a:lnTo>
                    <a:pt x="1754" y="271"/>
                  </a:lnTo>
                  <a:lnTo>
                    <a:pt x="1752" y="275"/>
                  </a:lnTo>
                  <a:lnTo>
                    <a:pt x="1750" y="281"/>
                  </a:lnTo>
                  <a:lnTo>
                    <a:pt x="1748" y="284"/>
                  </a:lnTo>
                  <a:lnTo>
                    <a:pt x="1746" y="288"/>
                  </a:lnTo>
                  <a:lnTo>
                    <a:pt x="1746" y="292"/>
                  </a:lnTo>
                  <a:lnTo>
                    <a:pt x="1746" y="294"/>
                  </a:lnTo>
                  <a:lnTo>
                    <a:pt x="1746" y="296"/>
                  </a:lnTo>
                  <a:lnTo>
                    <a:pt x="1748" y="298"/>
                  </a:lnTo>
                  <a:lnTo>
                    <a:pt x="1748" y="298"/>
                  </a:lnTo>
                  <a:lnTo>
                    <a:pt x="1750" y="300"/>
                  </a:lnTo>
                  <a:lnTo>
                    <a:pt x="1750" y="300"/>
                  </a:lnTo>
                  <a:lnTo>
                    <a:pt x="1750" y="302"/>
                  </a:lnTo>
                  <a:lnTo>
                    <a:pt x="1750" y="306"/>
                  </a:lnTo>
                  <a:lnTo>
                    <a:pt x="1750" y="306"/>
                  </a:lnTo>
                  <a:lnTo>
                    <a:pt x="1750" y="307"/>
                  </a:lnTo>
                  <a:lnTo>
                    <a:pt x="1750" y="309"/>
                  </a:lnTo>
                  <a:lnTo>
                    <a:pt x="1748" y="311"/>
                  </a:lnTo>
                  <a:lnTo>
                    <a:pt x="1746" y="313"/>
                  </a:lnTo>
                  <a:lnTo>
                    <a:pt x="1744" y="315"/>
                  </a:lnTo>
                  <a:lnTo>
                    <a:pt x="1742" y="317"/>
                  </a:lnTo>
                  <a:lnTo>
                    <a:pt x="1738" y="317"/>
                  </a:lnTo>
                  <a:lnTo>
                    <a:pt x="1740" y="329"/>
                  </a:lnTo>
                  <a:lnTo>
                    <a:pt x="1742" y="338"/>
                  </a:lnTo>
                  <a:lnTo>
                    <a:pt x="1748" y="348"/>
                  </a:lnTo>
                  <a:lnTo>
                    <a:pt x="1754" y="355"/>
                  </a:lnTo>
                  <a:lnTo>
                    <a:pt x="1761" y="363"/>
                  </a:lnTo>
                  <a:lnTo>
                    <a:pt x="1771" y="369"/>
                  </a:lnTo>
                  <a:lnTo>
                    <a:pt x="1781" y="375"/>
                  </a:lnTo>
                  <a:lnTo>
                    <a:pt x="1790" y="378"/>
                  </a:lnTo>
                  <a:lnTo>
                    <a:pt x="1794" y="382"/>
                  </a:lnTo>
                  <a:lnTo>
                    <a:pt x="1798" y="386"/>
                  </a:lnTo>
                  <a:lnTo>
                    <a:pt x="1800" y="390"/>
                  </a:lnTo>
                  <a:lnTo>
                    <a:pt x="1802" y="394"/>
                  </a:lnTo>
                  <a:lnTo>
                    <a:pt x="1804" y="398"/>
                  </a:lnTo>
                  <a:lnTo>
                    <a:pt x="1807" y="402"/>
                  </a:lnTo>
                  <a:lnTo>
                    <a:pt x="1811" y="405"/>
                  </a:lnTo>
                  <a:lnTo>
                    <a:pt x="1817" y="409"/>
                  </a:lnTo>
                  <a:lnTo>
                    <a:pt x="1817" y="409"/>
                  </a:lnTo>
                  <a:lnTo>
                    <a:pt x="1819" y="409"/>
                  </a:lnTo>
                  <a:lnTo>
                    <a:pt x="1821" y="409"/>
                  </a:lnTo>
                  <a:lnTo>
                    <a:pt x="1823" y="411"/>
                  </a:lnTo>
                  <a:lnTo>
                    <a:pt x="1825" y="411"/>
                  </a:lnTo>
                  <a:lnTo>
                    <a:pt x="1825" y="411"/>
                  </a:lnTo>
                  <a:lnTo>
                    <a:pt x="1827" y="413"/>
                  </a:lnTo>
                  <a:lnTo>
                    <a:pt x="1827" y="415"/>
                  </a:lnTo>
                  <a:lnTo>
                    <a:pt x="1829" y="417"/>
                  </a:lnTo>
                  <a:lnTo>
                    <a:pt x="1830" y="421"/>
                  </a:lnTo>
                  <a:lnTo>
                    <a:pt x="1832" y="425"/>
                  </a:lnTo>
                  <a:lnTo>
                    <a:pt x="1836" y="426"/>
                  </a:lnTo>
                  <a:lnTo>
                    <a:pt x="1838" y="428"/>
                  </a:lnTo>
                  <a:lnTo>
                    <a:pt x="1842" y="430"/>
                  </a:lnTo>
                  <a:lnTo>
                    <a:pt x="1844" y="432"/>
                  </a:lnTo>
                  <a:lnTo>
                    <a:pt x="1846" y="432"/>
                  </a:lnTo>
                  <a:lnTo>
                    <a:pt x="1848" y="432"/>
                  </a:lnTo>
                  <a:lnTo>
                    <a:pt x="1850" y="430"/>
                  </a:lnTo>
                  <a:lnTo>
                    <a:pt x="1852" y="430"/>
                  </a:lnTo>
                  <a:lnTo>
                    <a:pt x="1853" y="426"/>
                  </a:lnTo>
                  <a:lnTo>
                    <a:pt x="1855" y="425"/>
                  </a:lnTo>
                  <a:lnTo>
                    <a:pt x="1855" y="423"/>
                  </a:lnTo>
                  <a:lnTo>
                    <a:pt x="1855" y="419"/>
                  </a:lnTo>
                  <a:lnTo>
                    <a:pt x="1855" y="417"/>
                  </a:lnTo>
                  <a:lnTo>
                    <a:pt x="1855" y="415"/>
                  </a:lnTo>
                  <a:lnTo>
                    <a:pt x="1853" y="413"/>
                  </a:lnTo>
                  <a:lnTo>
                    <a:pt x="1852" y="411"/>
                  </a:lnTo>
                  <a:lnTo>
                    <a:pt x="1850" y="409"/>
                  </a:lnTo>
                  <a:lnTo>
                    <a:pt x="1848" y="407"/>
                  </a:lnTo>
                  <a:lnTo>
                    <a:pt x="1844" y="405"/>
                  </a:lnTo>
                  <a:lnTo>
                    <a:pt x="1844" y="403"/>
                  </a:lnTo>
                  <a:lnTo>
                    <a:pt x="1842" y="402"/>
                  </a:lnTo>
                  <a:lnTo>
                    <a:pt x="1842" y="400"/>
                  </a:lnTo>
                  <a:lnTo>
                    <a:pt x="1844" y="400"/>
                  </a:lnTo>
                  <a:lnTo>
                    <a:pt x="1846" y="400"/>
                  </a:lnTo>
                  <a:lnTo>
                    <a:pt x="1848" y="398"/>
                  </a:lnTo>
                  <a:lnTo>
                    <a:pt x="1850" y="398"/>
                  </a:lnTo>
                  <a:lnTo>
                    <a:pt x="1852" y="396"/>
                  </a:lnTo>
                  <a:lnTo>
                    <a:pt x="1853" y="396"/>
                  </a:lnTo>
                  <a:lnTo>
                    <a:pt x="1853" y="396"/>
                  </a:lnTo>
                  <a:lnTo>
                    <a:pt x="1853" y="392"/>
                  </a:lnTo>
                  <a:lnTo>
                    <a:pt x="1852" y="390"/>
                  </a:lnTo>
                  <a:lnTo>
                    <a:pt x="1850" y="388"/>
                  </a:lnTo>
                  <a:lnTo>
                    <a:pt x="1850" y="386"/>
                  </a:lnTo>
                  <a:lnTo>
                    <a:pt x="1848" y="384"/>
                  </a:lnTo>
                  <a:lnTo>
                    <a:pt x="1846" y="382"/>
                  </a:lnTo>
                  <a:lnTo>
                    <a:pt x="1844" y="380"/>
                  </a:lnTo>
                  <a:lnTo>
                    <a:pt x="1842" y="377"/>
                  </a:lnTo>
                  <a:lnTo>
                    <a:pt x="1844" y="377"/>
                  </a:lnTo>
                  <a:lnTo>
                    <a:pt x="1844" y="377"/>
                  </a:lnTo>
                  <a:lnTo>
                    <a:pt x="1846" y="377"/>
                  </a:lnTo>
                  <a:lnTo>
                    <a:pt x="1848" y="377"/>
                  </a:lnTo>
                  <a:lnTo>
                    <a:pt x="1850" y="375"/>
                  </a:lnTo>
                  <a:lnTo>
                    <a:pt x="1853" y="375"/>
                  </a:lnTo>
                  <a:lnTo>
                    <a:pt x="1855" y="375"/>
                  </a:lnTo>
                  <a:lnTo>
                    <a:pt x="1857" y="375"/>
                  </a:lnTo>
                  <a:lnTo>
                    <a:pt x="1857" y="375"/>
                  </a:lnTo>
                  <a:lnTo>
                    <a:pt x="1855" y="373"/>
                  </a:lnTo>
                  <a:lnTo>
                    <a:pt x="1853" y="373"/>
                  </a:lnTo>
                  <a:lnTo>
                    <a:pt x="1852" y="371"/>
                  </a:lnTo>
                  <a:lnTo>
                    <a:pt x="1852" y="371"/>
                  </a:lnTo>
                  <a:lnTo>
                    <a:pt x="1850" y="369"/>
                  </a:lnTo>
                  <a:lnTo>
                    <a:pt x="1848" y="367"/>
                  </a:lnTo>
                  <a:lnTo>
                    <a:pt x="1848" y="365"/>
                  </a:lnTo>
                  <a:lnTo>
                    <a:pt x="1846" y="365"/>
                  </a:lnTo>
                  <a:lnTo>
                    <a:pt x="1844" y="363"/>
                  </a:lnTo>
                  <a:lnTo>
                    <a:pt x="1844" y="361"/>
                  </a:lnTo>
                  <a:lnTo>
                    <a:pt x="1842" y="359"/>
                  </a:lnTo>
                  <a:lnTo>
                    <a:pt x="1842" y="357"/>
                  </a:lnTo>
                  <a:lnTo>
                    <a:pt x="1840" y="355"/>
                  </a:lnTo>
                  <a:lnTo>
                    <a:pt x="1840" y="352"/>
                  </a:lnTo>
                  <a:lnTo>
                    <a:pt x="1840" y="348"/>
                  </a:lnTo>
                  <a:lnTo>
                    <a:pt x="1842" y="348"/>
                  </a:lnTo>
                  <a:lnTo>
                    <a:pt x="1844" y="348"/>
                  </a:lnTo>
                  <a:lnTo>
                    <a:pt x="1844" y="346"/>
                  </a:lnTo>
                  <a:lnTo>
                    <a:pt x="1846" y="346"/>
                  </a:lnTo>
                  <a:lnTo>
                    <a:pt x="1848" y="344"/>
                  </a:lnTo>
                  <a:lnTo>
                    <a:pt x="1848" y="344"/>
                  </a:lnTo>
                  <a:lnTo>
                    <a:pt x="1848" y="342"/>
                  </a:lnTo>
                  <a:lnTo>
                    <a:pt x="1848" y="342"/>
                  </a:lnTo>
                  <a:lnTo>
                    <a:pt x="1838" y="338"/>
                  </a:lnTo>
                  <a:lnTo>
                    <a:pt x="1832" y="332"/>
                  </a:lnTo>
                  <a:lnTo>
                    <a:pt x="1827" y="329"/>
                  </a:lnTo>
                  <a:lnTo>
                    <a:pt x="1821" y="323"/>
                  </a:lnTo>
                  <a:lnTo>
                    <a:pt x="1817" y="319"/>
                  </a:lnTo>
                  <a:lnTo>
                    <a:pt x="1811" y="315"/>
                  </a:lnTo>
                  <a:lnTo>
                    <a:pt x="1806" y="315"/>
                  </a:lnTo>
                  <a:lnTo>
                    <a:pt x="1798" y="315"/>
                  </a:lnTo>
                  <a:lnTo>
                    <a:pt x="1796" y="313"/>
                  </a:lnTo>
                  <a:lnTo>
                    <a:pt x="1794" y="311"/>
                  </a:lnTo>
                  <a:lnTo>
                    <a:pt x="1792" y="306"/>
                  </a:lnTo>
                  <a:lnTo>
                    <a:pt x="1792" y="300"/>
                  </a:lnTo>
                  <a:lnTo>
                    <a:pt x="1790" y="294"/>
                  </a:lnTo>
                  <a:lnTo>
                    <a:pt x="1788" y="290"/>
                  </a:lnTo>
                  <a:lnTo>
                    <a:pt x="1784" y="286"/>
                  </a:lnTo>
                  <a:lnTo>
                    <a:pt x="1781" y="284"/>
                  </a:lnTo>
                  <a:lnTo>
                    <a:pt x="1802" y="271"/>
                  </a:lnTo>
                  <a:lnTo>
                    <a:pt x="1802" y="271"/>
                  </a:lnTo>
                  <a:lnTo>
                    <a:pt x="1804" y="273"/>
                  </a:lnTo>
                  <a:lnTo>
                    <a:pt x="1806" y="273"/>
                  </a:lnTo>
                  <a:lnTo>
                    <a:pt x="1806" y="275"/>
                  </a:lnTo>
                  <a:lnTo>
                    <a:pt x="1807" y="277"/>
                  </a:lnTo>
                  <a:lnTo>
                    <a:pt x="1809" y="279"/>
                  </a:lnTo>
                  <a:lnTo>
                    <a:pt x="1809" y="279"/>
                  </a:lnTo>
                  <a:lnTo>
                    <a:pt x="1811" y="279"/>
                  </a:lnTo>
                  <a:lnTo>
                    <a:pt x="1813" y="279"/>
                  </a:lnTo>
                  <a:lnTo>
                    <a:pt x="1817" y="279"/>
                  </a:lnTo>
                  <a:lnTo>
                    <a:pt x="1821" y="277"/>
                  </a:lnTo>
                  <a:lnTo>
                    <a:pt x="1823" y="275"/>
                  </a:lnTo>
                  <a:lnTo>
                    <a:pt x="1827" y="273"/>
                  </a:lnTo>
                  <a:lnTo>
                    <a:pt x="1830" y="271"/>
                  </a:lnTo>
                  <a:lnTo>
                    <a:pt x="1834" y="269"/>
                  </a:lnTo>
                  <a:lnTo>
                    <a:pt x="1838" y="267"/>
                  </a:lnTo>
                  <a:lnTo>
                    <a:pt x="1844" y="267"/>
                  </a:lnTo>
                  <a:lnTo>
                    <a:pt x="1846" y="271"/>
                  </a:lnTo>
                  <a:lnTo>
                    <a:pt x="1846" y="273"/>
                  </a:lnTo>
                  <a:lnTo>
                    <a:pt x="1848" y="275"/>
                  </a:lnTo>
                  <a:lnTo>
                    <a:pt x="1850" y="275"/>
                  </a:lnTo>
                  <a:lnTo>
                    <a:pt x="1852" y="277"/>
                  </a:lnTo>
                  <a:lnTo>
                    <a:pt x="1853" y="279"/>
                  </a:lnTo>
                  <a:lnTo>
                    <a:pt x="1855" y="281"/>
                  </a:lnTo>
                  <a:lnTo>
                    <a:pt x="1855" y="281"/>
                  </a:lnTo>
                  <a:lnTo>
                    <a:pt x="1857" y="275"/>
                  </a:lnTo>
                  <a:lnTo>
                    <a:pt x="1859" y="269"/>
                  </a:lnTo>
                  <a:lnTo>
                    <a:pt x="1863" y="263"/>
                  </a:lnTo>
                  <a:lnTo>
                    <a:pt x="1865" y="258"/>
                  </a:lnTo>
                  <a:lnTo>
                    <a:pt x="1869" y="252"/>
                  </a:lnTo>
                  <a:lnTo>
                    <a:pt x="1875" y="248"/>
                  </a:lnTo>
                  <a:lnTo>
                    <a:pt x="1882" y="244"/>
                  </a:lnTo>
                  <a:lnTo>
                    <a:pt x="1890" y="244"/>
                  </a:lnTo>
                  <a:lnTo>
                    <a:pt x="1888" y="242"/>
                  </a:lnTo>
                  <a:lnTo>
                    <a:pt x="1888" y="240"/>
                  </a:lnTo>
                  <a:lnTo>
                    <a:pt x="1888" y="240"/>
                  </a:lnTo>
                  <a:lnTo>
                    <a:pt x="1888" y="238"/>
                  </a:lnTo>
                  <a:lnTo>
                    <a:pt x="1890" y="236"/>
                  </a:lnTo>
                  <a:lnTo>
                    <a:pt x="1890" y="236"/>
                  </a:lnTo>
                  <a:lnTo>
                    <a:pt x="1890" y="234"/>
                  </a:lnTo>
                  <a:lnTo>
                    <a:pt x="1890" y="234"/>
                  </a:lnTo>
                  <a:lnTo>
                    <a:pt x="1892" y="234"/>
                  </a:lnTo>
                  <a:lnTo>
                    <a:pt x="1894" y="236"/>
                  </a:lnTo>
                  <a:lnTo>
                    <a:pt x="1896" y="236"/>
                  </a:lnTo>
                  <a:lnTo>
                    <a:pt x="1898" y="238"/>
                  </a:lnTo>
                  <a:lnTo>
                    <a:pt x="1900" y="238"/>
                  </a:lnTo>
                  <a:lnTo>
                    <a:pt x="1901" y="238"/>
                  </a:lnTo>
                  <a:lnTo>
                    <a:pt x="1905" y="238"/>
                  </a:lnTo>
                  <a:lnTo>
                    <a:pt x="1907" y="238"/>
                  </a:lnTo>
                  <a:lnTo>
                    <a:pt x="1909" y="238"/>
                  </a:lnTo>
                  <a:lnTo>
                    <a:pt x="1911" y="238"/>
                  </a:lnTo>
                  <a:lnTo>
                    <a:pt x="1911" y="238"/>
                  </a:lnTo>
                  <a:lnTo>
                    <a:pt x="1913" y="240"/>
                  </a:lnTo>
                  <a:lnTo>
                    <a:pt x="1915" y="240"/>
                  </a:lnTo>
                  <a:lnTo>
                    <a:pt x="1917" y="240"/>
                  </a:lnTo>
                  <a:lnTo>
                    <a:pt x="1919" y="238"/>
                  </a:lnTo>
                  <a:lnTo>
                    <a:pt x="1921" y="238"/>
                  </a:lnTo>
                  <a:lnTo>
                    <a:pt x="1921" y="236"/>
                  </a:lnTo>
                  <a:lnTo>
                    <a:pt x="1921" y="234"/>
                  </a:lnTo>
                  <a:lnTo>
                    <a:pt x="1921" y="233"/>
                  </a:lnTo>
                  <a:lnTo>
                    <a:pt x="1921" y="233"/>
                  </a:lnTo>
                  <a:lnTo>
                    <a:pt x="1921" y="231"/>
                  </a:lnTo>
                  <a:lnTo>
                    <a:pt x="1921" y="231"/>
                  </a:lnTo>
                  <a:lnTo>
                    <a:pt x="1921" y="229"/>
                  </a:lnTo>
                  <a:lnTo>
                    <a:pt x="1921" y="227"/>
                  </a:lnTo>
                  <a:lnTo>
                    <a:pt x="1907" y="223"/>
                  </a:lnTo>
                  <a:lnTo>
                    <a:pt x="1894" y="219"/>
                  </a:lnTo>
                  <a:lnTo>
                    <a:pt x="1884" y="215"/>
                  </a:lnTo>
                  <a:lnTo>
                    <a:pt x="1875" y="210"/>
                  </a:lnTo>
                  <a:lnTo>
                    <a:pt x="1865" y="206"/>
                  </a:lnTo>
                  <a:lnTo>
                    <a:pt x="1855" y="202"/>
                  </a:lnTo>
                  <a:lnTo>
                    <a:pt x="1844" y="200"/>
                  </a:lnTo>
                  <a:lnTo>
                    <a:pt x="1830" y="198"/>
                  </a:lnTo>
                  <a:lnTo>
                    <a:pt x="1838" y="200"/>
                  </a:lnTo>
                  <a:lnTo>
                    <a:pt x="1844" y="200"/>
                  </a:lnTo>
                  <a:lnTo>
                    <a:pt x="1850" y="200"/>
                  </a:lnTo>
                  <a:lnTo>
                    <a:pt x="1855" y="202"/>
                  </a:lnTo>
                  <a:lnTo>
                    <a:pt x="1861" y="202"/>
                  </a:lnTo>
                  <a:lnTo>
                    <a:pt x="1865" y="202"/>
                  </a:lnTo>
                  <a:lnTo>
                    <a:pt x="1871" y="200"/>
                  </a:lnTo>
                  <a:lnTo>
                    <a:pt x="1877" y="196"/>
                  </a:lnTo>
                  <a:lnTo>
                    <a:pt x="1873" y="192"/>
                  </a:lnTo>
                  <a:lnTo>
                    <a:pt x="1871" y="190"/>
                  </a:lnTo>
                  <a:lnTo>
                    <a:pt x="1867" y="188"/>
                  </a:lnTo>
                  <a:lnTo>
                    <a:pt x="1865" y="186"/>
                  </a:lnTo>
                  <a:lnTo>
                    <a:pt x="1861" y="185"/>
                  </a:lnTo>
                  <a:lnTo>
                    <a:pt x="1859" y="183"/>
                  </a:lnTo>
                  <a:lnTo>
                    <a:pt x="1855" y="181"/>
                  </a:lnTo>
                  <a:lnTo>
                    <a:pt x="1852" y="177"/>
                  </a:lnTo>
                  <a:lnTo>
                    <a:pt x="1859" y="177"/>
                  </a:lnTo>
                  <a:lnTo>
                    <a:pt x="1861" y="179"/>
                  </a:lnTo>
                  <a:lnTo>
                    <a:pt x="1861" y="181"/>
                  </a:lnTo>
                  <a:lnTo>
                    <a:pt x="1863" y="183"/>
                  </a:lnTo>
                  <a:lnTo>
                    <a:pt x="1865" y="185"/>
                  </a:lnTo>
                  <a:lnTo>
                    <a:pt x="1867" y="186"/>
                  </a:lnTo>
                  <a:lnTo>
                    <a:pt x="1869" y="188"/>
                  </a:lnTo>
                  <a:lnTo>
                    <a:pt x="1873" y="188"/>
                  </a:lnTo>
                  <a:lnTo>
                    <a:pt x="1877" y="188"/>
                  </a:lnTo>
                  <a:lnTo>
                    <a:pt x="1878" y="188"/>
                  </a:lnTo>
                  <a:lnTo>
                    <a:pt x="1880" y="188"/>
                  </a:lnTo>
                  <a:lnTo>
                    <a:pt x="1880" y="188"/>
                  </a:lnTo>
                  <a:lnTo>
                    <a:pt x="1880" y="186"/>
                  </a:lnTo>
                  <a:lnTo>
                    <a:pt x="1882" y="186"/>
                  </a:lnTo>
                  <a:lnTo>
                    <a:pt x="1884" y="186"/>
                  </a:lnTo>
                  <a:lnTo>
                    <a:pt x="1886" y="185"/>
                  </a:lnTo>
                  <a:lnTo>
                    <a:pt x="1890" y="185"/>
                  </a:lnTo>
                  <a:lnTo>
                    <a:pt x="1898" y="185"/>
                  </a:lnTo>
                  <a:lnTo>
                    <a:pt x="1903" y="186"/>
                  </a:lnTo>
                  <a:lnTo>
                    <a:pt x="1909" y="188"/>
                  </a:lnTo>
                  <a:lnTo>
                    <a:pt x="1913" y="190"/>
                  </a:lnTo>
                  <a:lnTo>
                    <a:pt x="1919" y="194"/>
                  </a:lnTo>
                  <a:lnTo>
                    <a:pt x="1923" y="196"/>
                  </a:lnTo>
                  <a:lnTo>
                    <a:pt x="1926" y="200"/>
                  </a:lnTo>
                  <a:lnTo>
                    <a:pt x="1930" y="202"/>
                  </a:lnTo>
                  <a:lnTo>
                    <a:pt x="1959" y="202"/>
                  </a:lnTo>
                  <a:lnTo>
                    <a:pt x="1959" y="204"/>
                  </a:lnTo>
                  <a:lnTo>
                    <a:pt x="1959" y="206"/>
                  </a:lnTo>
                  <a:lnTo>
                    <a:pt x="1961" y="206"/>
                  </a:lnTo>
                  <a:lnTo>
                    <a:pt x="1963" y="206"/>
                  </a:lnTo>
                  <a:lnTo>
                    <a:pt x="1965" y="206"/>
                  </a:lnTo>
                  <a:lnTo>
                    <a:pt x="1965" y="206"/>
                  </a:lnTo>
                  <a:lnTo>
                    <a:pt x="1967" y="206"/>
                  </a:lnTo>
                  <a:lnTo>
                    <a:pt x="1969" y="206"/>
                  </a:lnTo>
                  <a:lnTo>
                    <a:pt x="1969" y="206"/>
                  </a:lnTo>
                  <a:lnTo>
                    <a:pt x="1971" y="206"/>
                  </a:lnTo>
                  <a:lnTo>
                    <a:pt x="1972" y="206"/>
                  </a:lnTo>
                  <a:lnTo>
                    <a:pt x="1974" y="206"/>
                  </a:lnTo>
                  <a:lnTo>
                    <a:pt x="1978" y="206"/>
                  </a:lnTo>
                  <a:lnTo>
                    <a:pt x="1980" y="206"/>
                  </a:lnTo>
                  <a:lnTo>
                    <a:pt x="1984" y="206"/>
                  </a:lnTo>
                  <a:lnTo>
                    <a:pt x="1986" y="206"/>
                  </a:lnTo>
                  <a:lnTo>
                    <a:pt x="1984" y="206"/>
                  </a:lnTo>
                  <a:lnTo>
                    <a:pt x="1982" y="204"/>
                  </a:lnTo>
                  <a:lnTo>
                    <a:pt x="1978" y="204"/>
                  </a:lnTo>
                  <a:lnTo>
                    <a:pt x="1976" y="202"/>
                  </a:lnTo>
                  <a:lnTo>
                    <a:pt x="1974" y="200"/>
                  </a:lnTo>
                  <a:lnTo>
                    <a:pt x="1972" y="198"/>
                  </a:lnTo>
                  <a:lnTo>
                    <a:pt x="1971" y="196"/>
                  </a:lnTo>
                  <a:lnTo>
                    <a:pt x="1971" y="192"/>
                  </a:lnTo>
                  <a:lnTo>
                    <a:pt x="1971" y="190"/>
                  </a:lnTo>
                  <a:lnTo>
                    <a:pt x="1971" y="190"/>
                  </a:lnTo>
                  <a:lnTo>
                    <a:pt x="1971" y="188"/>
                  </a:lnTo>
                  <a:lnTo>
                    <a:pt x="1971" y="186"/>
                  </a:lnTo>
                  <a:lnTo>
                    <a:pt x="1971" y="186"/>
                  </a:lnTo>
                  <a:lnTo>
                    <a:pt x="1971" y="185"/>
                  </a:lnTo>
                  <a:lnTo>
                    <a:pt x="1971" y="181"/>
                  </a:lnTo>
                  <a:lnTo>
                    <a:pt x="1971" y="177"/>
                  </a:lnTo>
                  <a:lnTo>
                    <a:pt x="1963" y="177"/>
                  </a:lnTo>
                  <a:lnTo>
                    <a:pt x="1955" y="175"/>
                  </a:lnTo>
                  <a:lnTo>
                    <a:pt x="1948" y="173"/>
                  </a:lnTo>
                  <a:lnTo>
                    <a:pt x="1942" y="169"/>
                  </a:lnTo>
                  <a:lnTo>
                    <a:pt x="1934" y="167"/>
                  </a:lnTo>
                  <a:lnTo>
                    <a:pt x="1926" y="163"/>
                  </a:lnTo>
                  <a:lnTo>
                    <a:pt x="1919" y="162"/>
                  </a:lnTo>
                  <a:lnTo>
                    <a:pt x="1911" y="162"/>
                  </a:lnTo>
                  <a:lnTo>
                    <a:pt x="1911" y="162"/>
                  </a:lnTo>
                  <a:lnTo>
                    <a:pt x="1909" y="162"/>
                  </a:lnTo>
                  <a:lnTo>
                    <a:pt x="1907" y="162"/>
                  </a:lnTo>
                  <a:lnTo>
                    <a:pt x="1907" y="163"/>
                  </a:lnTo>
                  <a:lnTo>
                    <a:pt x="1905" y="163"/>
                  </a:lnTo>
                  <a:lnTo>
                    <a:pt x="1903" y="163"/>
                  </a:lnTo>
                  <a:lnTo>
                    <a:pt x="1903" y="165"/>
                  </a:lnTo>
                  <a:lnTo>
                    <a:pt x="1903" y="165"/>
                  </a:lnTo>
                  <a:lnTo>
                    <a:pt x="1903" y="167"/>
                  </a:lnTo>
                  <a:lnTo>
                    <a:pt x="1905" y="167"/>
                  </a:lnTo>
                  <a:lnTo>
                    <a:pt x="1907" y="169"/>
                  </a:lnTo>
                  <a:lnTo>
                    <a:pt x="1909" y="169"/>
                  </a:lnTo>
                  <a:lnTo>
                    <a:pt x="1913" y="171"/>
                  </a:lnTo>
                  <a:lnTo>
                    <a:pt x="1915" y="173"/>
                  </a:lnTo>
                  <a:lnTo>
                    <a:pt x="1917" y="175"/>
                  </a:lnTo>
                  <a:lnTo>
                    <a:pt x="1919" y="177"/>
                  </a:lnTo>
                  <a:lnTo>
                    <a:pt x="1911" y="173"/>
                  </a:lnTo>
                  <a:lnTo>
                    <a:pt x="1903" y="167"/>
                  </a:lnTo>
                  <a:lnTo>
                    <a:pt x="1896" y="163"/>
                  </a:lnTo>
                  <a:lnTo>
                    <a:pt x="1890" y="162"/>
                  </a:lnTo>
                  <a:lnTo>
                    <a:pt x="1884" y="158"/>
                  </a:lnTo>
                  <a:lnTo>
                    <a:pt x="1877" y="154"/>
                  </a:lnTo>
                  <a:lnTo>
                    <a:pt x="1869" y="152"/>
                  </a:lnTo>
                  <a:lnTo>
                    <a:pt x="1859" y="148"/>
                  </a:lnTo>
                  <a:lnTo>
                    <a:pt x="1846" y="144"/>
                  </a:lnTo>
                  <a:lnTo>
                    <a:pt x="1832" y="140"/>
                  </a:lnTo>
                  <a:lnTo>
                    <a:pt x="1819" y="138"/>
                  </a:lnTo>
                  <a:lnTo>
                    <a:pt x="1806" y="137"/>
                  </a:lnTo>
                  <a:lnTo>
                    <a:pt x="1794" y="135"/>
                  </a:lnTo>
                  <a:lnTo>
                    <a:pt x="1781" y="133"/>
                  </a:lnTo>
                  <a:lnTo>
                    <a:pt x="1767" y="131"/>
                  </a:lnTo>
                  <a:lnTo>
                    <a:pt x="1754" y="127"/>
                  </a:lnTo>
                  <a:lnTo>
                    <a:pt x="1731" y="127"/>
                  </a:lnTo>
                  <a:lnTo>
                    <a:pt x="1729" y="125"/>
                  </a:lnTo>
                  <a:lnTo>
                    <a:pt x="1729" y="123"/>
                  </a:lnTo>
                  <a:lnTo>
                    <a:pt x="1727" y="123"/>
                  </a:lnTo>
                  <a:lnTo>
                    <a:pt x="1725" y="123"/>
                  </a:lnTo>
                  <a:lnTo>
                    <a:pt x="1723" y="123"/>
                  </a:lnTo>
                  <a:lnTo>
                    <a:pt x="1721" y="123"/>
                  </a:lnTo>
                  <a:lnTo>
                    <a:pt x="1719" y="123"/>
                  </a:lnTo>
                  <a:lnTo>
                    <a:pt x="1717" y="123"/>
                  </a:lnTo>
                  <a:lnTo>
                    <a:pt x="1713" y="123"/>
                  </a:lnTo>
                  <a:lnTo>
                    <a:pt x="1710" y="123"/>
                  </a:lnTo>
                  <a:lnTo>
                    <a:pt x="1706" y="123"/>
                  </a:lnTo>
                  <a:lnTo>
                    <a:pt x="1702" y="125"/>
                  </a:lnTo>
                  <a:lnTo>
                    <a:pt x="1698" y="125"/>
                  </a:lnTo>
                  <a:lnTo>
                    <a:pt x="1694" y="125"/>
                  </a:lnTo>
                  <a:lnTo>
                    <a:pt x="1690" y="125"/>
                  </a:lnTo>
                  <a:lnTo>
                    <a:pt x="1685" y="127"/>
                  </a:lnTo>
                  <a:lnTo>
                    <a:pt x="1683" y="125"/>
                  </a:lnTo>
                  <a:lnTo>
                    <a:pt x="1679" y="125"/>
                  </a:lnTo>
                  <a:lnTo>
                    <a:pt x="1675" y="125"/>
                  </a:lnTo>
                  <a:lnTo>
                    <a:pt x="1671" y="123"/>
                  </a:lnTo>
                  <a:lnTo>
                    <a:pt x="1665" y="123"/>
                  </a:lnTo>
                  <a:lnTo>
                    <a:pt x="1662" y="121"/>
                  </a:lnTo>
                  <a:lnTo>
                    <a:pt x="1658" y="119"/>
                  </a:lnTo>
                  <a:lnTo>
                    <a:pt x="1656" y="117"/>
                  </a:lnTo>
                  <a:lnTo>
                    <a:pt x="1644" y="117"/>
                  </a:lnTo>
                  <a:lnTo>
                    <a:pt x="1646" y="123"/>
                  </a:lnTo>
                  <a:lnTo>
                    <a:pt x="1648" y="127"/>
                  </a:lnTo>
                  <a:lnTo>
                    <a:pt x="1652" y="131"/>
                  </a:lnTo>
                  <a:lnTo>
                    <a:pt x="1656" y="135"/>
                  </a:lnTo>
                  <a:lnTo>
                    <a:pt x="1660" y="137"/>
                  </a:lnTo>
                  <a:lnTo>
                    <a:pt x="1664" y="138"/>
                  </a:lnTo>
                  <a:lnTo>
                    <a:pt x="1665" y="140"/>
                  </a:lnTo>
                  <a:lnTo>
                    <a:pt x="1665" y="140"/>
                  </a:lnTo>
                  <a:lnTo>
                    <a:pt x="1662" y="138"/>
                  </a:lnTo>
                  <a:lnTo>
                    <a:pt x="1660" y="137"/>
                  </a:lnTo>
                  <a:lnTo>
                    <a:pt x="1656" y="135"/>
                  </a:lnTo>
                  <a:lnTo>
                    <a:pt x="1652" y="133"/>
                  </a:lnTo>
                  <a:lnTo>
                    <a:pt x="1648" y="131"/>
                  </a:lnTo>
                  <a:lnTo>
                    <a:pt x="1644" y="129"/>
                  </a:lnTo>
                  <a:lnTo>
                    <a:pt x="1640" y="129"/>
                  </a:lnTo>
                  <a:lnTo>
                    <a:pt x="1635" y="129"/>
                  </a:lnTo>
                  <a:lnTo>
                    <a:pt x="1635" y="127"/>
                  </a:lnTo>
                  <a:lnTo>
                    <a:pt x="1635" y="127"/>
                  </a:lnTo>
                  <a:lnTo>
                    <a:pt x="1637" y="125"/>
                  </a:lnTo>
                  <a:lnTo>
                    <a:pt x="1637" y="125"/>
                  </a:lnTo>
                  <a:lnTo>
                    <a:pt x="1637" y="125"/>
                  </a:lnTo>
                  <a:lnTo>
                    <a:pt x="1637" y="123"/>
                  </a:lnTo>
                  <a:lnTo>
                    <a:pt x="1639" y="123"/>
                  </a:lnTo>
                  <a:lnTo>
                    <a:pt x="1639" y="123"/>
                  </a:lnTo>
                  <a:lnTo>
                    <a:pt x="1637" y="121"/>
                  </a:lnTo>
                  <a:lnTo>
                    <a:pt x="1635" y="121"/>
                  </a:lnTo>
                  <a:lnTo>
                    <a:pt x="1633" y="121"/>
                  </a:lnTo>
                  <a:lnTo>
                    <a:pt x="1631" y="119"/>
                  </a:lnTo>
                  <a:lnTo>
                    <a:pt x="1629" y="119"/>
                  </a:lnTo>
                  <a:lnTo>
                    <a:pt x="1627" y="119"/>
                  </a:lnTo>
                  <a:lnTo>
                    <a:pt x="1625" y="119"/>
                  </a:lnTo>
                  <a:lnTo>
                    <a:pt x="1623" y="117"/>
                  </a:lnTo>
                  <a:lnTo>
                    <a:pt x="1621" y="121"/>
                  </a:lnTo>
                  <a:lnTo>
                    <a:pt x="1621" y="123"/>
                  </a:lnTo>
                  <a:lnTo>
                    <a:pt x="1619" y="125"/>
                  </a:lnTo>
                  <a:lnTo>
                    <a:pt x="1617" y="125"/>
                  </a:lnTo>
                  <a:lnTo>
                    <a:pt x="1614" y="125"/>
                  </a:lnTo>
                  <a:lnTo>
                    <a:pt x="1612" y="125"/>
                  </a:lnTo>
                  <a:lnTo>
                    <a:pt x="1608" y="127"/>
                  </a:lnTo>
                  <a:lnTo>
                    <a:pt x="1606" y="127"/>
                  </a:lnTo>
                  <a:lnTo>
                    <a:pt x="1598" y="125"/>
                  </a:lnTo>
                  <a:lnTo>
                    <a:pt x="1591" y="125"/>
                  </a:lnTo>
                  <a:lnTo>
                    <a:pt x="1585" y="125"/>
                  </a:lnTo>
                  <a:lnTo>
                    <a:pt x="1579" y="125"/>
                  </a:lnTo>
                  <a:lnTo>
                    <a:pt x="1573" y="125"/>
                  </a:lnTo>
                  <a:lnTo>
                    <a:pt x="1568" y="125"/>
                  </a:lnTo>
                  <a:lnTo>
                    <a:pt x="1560" y="125"/>
                  </a:lnTo>
                  <a:lnTo>
                    <a:pt x="1554" y="127"/>
                  </a:lnTo>
                  <a:lnTo>
                    <a:pt x="1556" y="129"/>
                  </a:lnTo>
                  <a:lnTo>
                    <a:pt x="1558" y="131"/>
                  </a:lnTo>
                  <a:lnTo>
                    <a:pt x="1560" y="133"/>
                  </a:lnTo>
                  <a:lnTo>
                    <a:pt x="1562" y="135"/>
                  </a:lnTo>
                  <a:lnTo>
                    <a:pt x="1564" y="135"/>
                  </a:lnTo>
                  <a:lnTo>
                    <a:pt x="1566" y="137"/>
                  </a:lnTo>
                  <a:lnTo>
                    <a:pt x="1568" y="138"/>
                  </a:lnTo>
                  <a:lnTo>
                    <a:pt x="1569" y="142"/>
                  </a:lnTo>
                  <a:lnTo>
                    <a:pt x="1560" y="137"/>
                  </a:lnTo>
                  <a:lnTo>
                    <a:pt x="1550" y="133"/>
                  </a:lnTo>
                  <a:lnTo>
                    <a:pt x="1541" y="129"/>
                  </a:lnTo>
                  <a:lnTo>
                    <a:pt x="1531" y="125"/>
                  </a:lnTo>
                  <a:lnTo>
                    <a:pt x="1523" y="121"/>
                  </a:lnTo>
                  <a:lnTo>
                    <a:pt x="1514" y="117"/>
                  </a:lnTo>
                  <a:lnTo>
                    <a:pt x="1506" y="110"/>
                  </a:lnTo>
                  <a:lnTo>
                    <a:pt x="1497" y="102"/>
                  </a:lnTo>
                  <a:lnTo>
                    <a:pt x="1441" y="102"/>
                  </a:lnTo>
                  <a:lnTo>
                    <a:pt x="1439" y="102"/>
                  </a:lnTo>
                  <a:lnTo>
                    <a:pt x="1439" y="102"/>
                  </a:lnTo>
                  <a:lnTo>
                    <a:pt x="1437" y="104"/>
                  </a:lnTo>
                  <a:lnTo>
                    <a:pt x="1437" y="104"/>
                  </a:lnTo>
                  <a:lnTo>
                    <a:pt x="1437" y="104"/>
                  </a:lnTo>
                  <a:lnTo>
                    <a:pt x="1435" y="106"/>
                  </a:lnTo>
                  <a:lnTo>
                    <a:pt x="1435" y="106"/>
                  </a:lnTo>
                  <a:lnTo>
                    <a:pt x="1435" y="106"/>
                  </a:lnTo>
                  <a:lnTo>
                    <a:pt x="1412" y="106"/>
                  </a:lnTo>
                  <a:lnTo>
                    <a:pt x="1408" y="106"/>
                  </a:lnTo>
                  <a:lnTo>
                    <a:pt x="1406" y="106"/>
                  </a:lnTo>
                  <a:lnTo>
                    <a:pt x="1404" y="104"/>
                  </a:lnTo>
                  <a:lnTo>
                    <a:pt x="1403" y="102"/>
                  </a:lnTo>
                  <a:lnTo>
                    <a:pt x="1399" y="102"/>
                  </a:lnTo>
                  <a:lnTo>
                    <a:pt x="1397" y="100"/>
                  </a:lnTo>
                  <a:lnTo>
                    <a:pt x="1393" y="98"/>
                  </a:lnTo>
                  <a:lnTo>
                    <a:pt x="1389" y="98"/>
                  </a:lnTo>
                  <a:lnTo>
                    <a:pt x="1387" y="98"/>
                  </a:lnTo>
                  <a:lnTo>
                    <a:pt x="1385" y="100"/>
                  </a:lnTo>
                  <a:lnTo>
                    <a:pt x="1385" y="100"/>
                  </a:lnTo>
                  <a:lnTo>
                    <a:pt x="1383" y="100"/>
                  </a:lnTo>
                  <a:lnTo>
                    <a:pt x="1383" y="102"/>
                  </a:lnTo>
                  <a:lnTo>
                    <a:pt x="1383" y="102"/>
                  </a:lnTo>
                  <a:lnTo>
                    <a:pt x="1381" y="102"/>
                  </a:lnTo>
                  <a:lnTo>
                    <a:pt x="1380" y="102"/>
                  </a:lnTo>
                  <a:lnTo>
                    <a:pt x="1376" y="102"/>
                  </a:lnTo>
                  <a:lnTo>
                    <a:pt x="1374" y="102"/>
                  </a:lnTo>
                  <a:lnTo>
                    <a:pt x="1372" y="100"/>
                  </a:lnTo>
                  <a:lnTo>
                    <a:pt x="1368" y="100"/>
                  </a:lnTo>
                  <a:lnTo>
                    <a:pt x="1366" y="98"/>
                  </a:lnTo>
                  <a:lnTo>
                    <a:pt x="1364" y="96"/>
                  </a:lnTo>
                  <a:lnTo>
                    <a:pt x="1360" y="94"/>
                  </a:lnTo>
                  <a:lnTo>
                    <a:pt x="1358" y="92"/>
                  </a:lnTo>
                  <a:lnTo>
                    <a:pt x="1362" y="89"/>
                  </a:lnTo>
                  <a:lnTo>
                    <a:pt x="1362" y="89"/>
                  </a:lnTo>
                  <a:lnTo>
                    <a:pt x="1360" y="89"/>
                  </a:lnTo>
                  <a:lnTo>
                    <a:pt x="1358" y="87"/>
                  </a:lnTo>
                  <a:lnTo>
                    <a:pt x="1358" y="87"/>
                  </a:lnTo>
                  <a:lnTo>
                    <a:pt x="1355" y="87"/>
                  </a:lnTo>
                  <a:lnTo>
                    <a:pt x="1353" y="85"/>
                  </a:lnTo>
                  <a:lnTo>
                    <a:pt x="1349" y="85"/>
                  </a:lnTo>
                  <a:lnTo>
                    <a:pt x="1347" y="85"/>
                  </a:lnTo>
                  <a:lnTo>
                    <a:pt x="1341" y="85"/>
                  </a:lnTo>
                  <a:lnTo>
                    <a:pt x="1337" y="87"/>
                  </a:lnTo>
                  <a:lnTo>
                    <a:pt x="1333" y="89"/>
                  </a:lnTo>
                  <a:lnTo>
                    <a:pt x="1330" y="91"/>
                  </a:lnTo>
                  <a:lnTo>
                    <a:pt x="1328" y="92"/>
                  </a:lnTo>
                  <a:lnTo>
                    <a:pt x="1326" y="92"/>
                  </a:lnTo>
                  <a:lnTo>
                    <a:pt x="1324" y="94"/>
                  </a:lnTo>
                  <a:lnTo>
                    <a:pt x="1320" y="94"/>
                  </a:lnTo>
                  <a:lnTo>
                    <a:pt x="1320" y="94"/>
                  </a:lnTo>
                  <a:lnTo>
                    <a:pt x="1318" y="94"/>
                  </a:lnTo>
                  <a:lnTo>
                    <a:pt x="1318" y="94"/>
                  </a:lnTo>
                  <a:lnTo>
                    <a:pt x="1316" y="94"/>
                  </a:lnTo>
                  <a:lnTo>
                    <a:pt x="1316" y="94"/>
                  </a:lnTo>
                  <a:lnTo>
                    <a:pt x="1314" y="94"/>
                  </a:lnTo>
                  <a:lnTo>
                    <a:pt x="1314" y="94"/>
                  </a:lnTo>
                  <a:lnTo>
                    <a:pt x="1312" y="94"/>
                  </a:lnTo>
                  <a:lnTo>
                    <a:pt x="1312" y="85"/>
                  </a:lnTo>
                  <a:lnTo>
                    <a:pt x="1310" y="83"/>
                  </a:lnTo>
                  <a:lnTo>
                    <a:pt x="1310" y="83"/>
                  </a:lnTo>
                  <a:lnTo>
                    <a:pt x="1309" y="83"/>
                  </a:lnTo>
                  <a:lnTo>
                    <a:pt x="1307" y="83"/>
                  </a:lnTo>
                  <a:lnTo>
                    <a:pt x="1305" y="83"/>
                  </a:lnTo>
                  <a:lnTo>
                    <a:pt x="1303" y="83"/>
                  </a:lnTo>
                  <a:lnTo>
                    <a:pt x="1299" y="83"/>
                  </a:lnTo>
                  <a:lnTo>
                    <a:pt x="1297" y="85"/>
                  </a:lnTo>
                  <a:lnTo>
                    <a:pt x="1295" y="83"/>
                  </a:lnTo>
                  <a:lnTo>
                    <a:pt x="1291" y="81"/>
                  </a:lnTo>
                  <a:lnTo>
                    <a:pt x="1284" y="81"/>
                  </a:lnTo>
                  <a:lnTo>
                    <a:pt x="1278" y="83"/>
                  </a:lnTo>
                  <a:lnTo>
                    <a:pt x="1270" y="83"/>
                  </a:lnTo>
                  <a:lnTo>
                    <a:pt x="1264" y="85"/>
                  </a:lnTo>
                  <a:lnTo>
                    <a:pt x="1259" y="85"/>
                  </a:lnTo>
                  <a:lnTo>
                    <a:pt x="1259" y="85"/>
                  </a:lnTo>
                  <a:lnTo>
                    <a:pt x="1238" y="85"/>
                  </a:lnTo>
                  <a:lnTo>
                    <a:pt x="1238" y="85"/>
                  </a:lnTo>
                  <a:lnTo>
                    <a:pt x="1239" y="87"/>
                  </a:lnTo>
                  <a:lnTo>
                    <a:pt x="1239" y="87"/>
                  </a:lnTo>
                  <a:lnTo>
                    <a:pt x="1239" y="89"/>
                  </a:lnTo>
                  <a:lnTo>
                    <a:pt x="1241" y="89"/>
                  </a:lnTo>
                  <a:lnTo>
                    <a:pt x="1241" y="89"/>
                  </a:lnTo>
                  <a:lnTo>
                    <a:pt x="1243" y="89"/>
                  </a:lnTo>
                  <a:lnTo>
                    <a:pt x="1243" y="89"/>
                  </a:lnTo>
                  <a:lnTo>
                    <a:pt x="1243" y="91"/>
                  </a:lnTo>
                  <a:lnTo>
                    <a:pt x="1245" y="91"/>
                  </a:lnTo>
                  <a:lnTo>
                    <a:pt x="1245" y="92"/>
                  </a:lnTo>
                  <a:lnTo>
                    <a:pt x="1247" y="94"/>
                  </a:lnTo>
                  <a:lnTo>
                    <a:pt x="1247" y="94"/>
                  </a:lnTo>
                  <a:lnTo>
                    <a:pt x="1249" y="96"/>
                  </a:lnTo>
                  <a:lnTo>
                    <a:pt x="1249" y="98"/>
                  </a:lnTo>
                  <a:lnTo>
                    <a:pt x="1249" y="98"/>
                  </a:lnTo>
                  <a:lnTo>
                    <a:pt x="1247" y="98"/>
                  </a:lnTo>
                  <a:lnTo>
                    <a:pt x="1245" y="100"/>
                  </a:lnTo>
                  <a:lnTo>
                    <a:pt x="1241" y="100"/>
                  </a:lnTo>
                  <a:lnTo>
                    <a:pt x="1239" y="100"/>
                  </a:lnTo>
                  <a:lnTo>
                    <a:pt x="1238" y="102"/>
                  </a:lnTo>
                  <a:lnTo>
                    <a:pt x="1236" y="102"/>
                  </a:lnTo>
                  <a:lnTo>
                    <a:pt x="1232" y="102"/>
                  </a:lnTo>
                  <a:lnTo>
                    <a:pt x="1228" y="102"/>
                  </a:lnTo>
                  <a:lnTo>
                    <a:pt x="1222" y="102"/>
                  </a:lnTo>
                  <a:lnTo>
                    <a:pt x="1216" y="102"/>
                  </a:lnTo>
                  <a:lnTo>
                    <a:pt x="1211" y="100"/>
                  </a:lnTo>
                  <a:lnTo>
                    <a:pt x="1205" y="98"/>
                  </a:lnTo>
                  <a:lnTo>
                    <a:pt x="1197" y="98"/>
                  </a:lnTo>
                  <a:lnTo>
                    <a:pt x="1191" y="96"/>
                  </a:lnTo>
                  <a:lnTo>
                    <a:pt x="1186" y="94"/>
                  </a:lnTo>
                  <a:lnTo>
                    <a:pt x="1182" y="94"/>
                  </a:lnTo>
                  <a:lnTo>
                    <a:pt x="1180" y="94"/>
                  </a:lnTo>
                  <a:lnTo>
                    <a:pt x="1180" y="94"/>
                  </a:lnTo>
                  <a:lnTo>
                    <a:pt x="1178" y="94"/>
                  </a:lnTo>
                  <a:lnTo>
                    <a:pt x="1178" y="94"/>
                  </a:lnTo>
                  <a:lnTo>
                    <a:pt x="1178" y="94"/>
                  </a:lnTo>
                  <a:lnTo>
                    <a:pt x="1176" y="94"/>
                  </a:lnTo>
                  <a:lnTo>
                    <a:pt x="1176" y="94"/>
                  </a:lnTo>
                  <a:lnTo>
                    <a:pt x="1176" y="94"/>
                  </a:lnTo>
                  <a:lnTo>
                    <a:pt x="1176" y="106"/>
                  </a:lnTo>
                  <a:lnTo>
                    <a:pt x="1167" y="106"/>
                  </a:lnTo>
                  <a:lnTo>
                    <a:pt x="1163" y="104"/>
                  </a:lnTo>
                  <a:lnTo>
                    <a:pt x="1157" y="104"/>
                  </a:lnTo>
                  <a:lnTo>
                    <a:pt x="1151" y="102"/>
                  </a:lnTo>
                  <a:lnTo>
                    <a:pt x="1143" y="102"/>
                  </a:lnTo>
                  <a:lnTo>
                    <a:pt x="1138" y="100"/>
                  </a:lnTo>
                  <a:lnTo>
                    <a:pt x="1132" y="98"/>
                  </a:lnTo>
                  <a:lnTo>
                    <a:pt x="1126" y="96"/>
                  </a:lnTo>
                  <a:lnTo>
                    <a:pt x="1122" y="92"/>
                  </a:lnTo>
                  <a:lnTo>
                    <a:pt x="1113" y="92"/>
                  </a:lnTo>
                  <a:lnTo>
                    <a:pt x="1113" y="94"/>
                  </a:lnTo>
                  <a:lnTo>
                    <a:pt x="1113" y="94"/>
                  </a:lnTo>
                  <a:lnTo>
                    <a:pt x="1113" y="96"/>
                  </a:lnTo>
                  <a:lnTo>
                    <a:pt x="1113" y="96"/>
                  </a:lnTo>
                  <a:lnTo>
                    <a:pt x="1115" y="98"/>
                  </a:lnTo>
                  <a:lnTo>
                    <a:pt x="1115" y="98"/>
                  </a:lnTo>
                  <a:lnTo>
                    <a:pt x="1115" y="100"/>
                  </a:lnTo>
                  <a:lnTo>
                    <a:pt x="1117" y="100"/>
                  </a:lnTo>
                  <a:lnTo>
                    <a:pt x="1115" y="98"/>
                  </a:lnTo>
                  <a:lnTo>
                    <a:pt x="1111" y="96"/>
                  </a:lnTo>
                  <a:lnTo>
                    <a:pt x="1109" y="94"/>
                  </a:lnTo>
                  <a:lnTo>
                    <a:pt x="1105" y="92"/>
                  </a:lnTo>
                  <a:lnTo>
                    <a:pt x="1103" y="91"/>
                  </a:lnTo>
                  <a:lnTo>
                    <a:pt x="1099" y="89"/>
                  </a:lnTo>
                  <a:lnTo>
                    <a:pt x="1097" y="89"/>
                  </a:lnTo>
                  <a:lnTo>
                    <a:pt x="1096" y="87"/>
                  </a:lnTo>
                  <a:lnTo>
                    <a:pt x="1076" y="87"/>
                  </a:lnTo>
                  <a:lnTo>
                    <a:pt x="1076" y="87"/>
                  </a:lnTo>
                  <a:lnTo>
                    <a:pt x="1072" y="87"/>
                  </a:lnTo>
                  <a:lnTo>
                    <a:pt x="1065" y="85"/>
                  </a:lnTo>
                  <a:lnTo>
                    <a:pt x="1057" y="81"/>
                  </a:lnTo>
                  <a:lnTo>
                    <a:pt x="1051" y="79"/>
                  </a:lnTo>
                  <a:lnTo>
                    <a:pt x="1046" y="75"/>
                  </a:lnTo>
                  <a:lnTo>
                    <a:pt x="1042" y="75"/>
                  </a:lnTo>
                  <a:lnTo>
                    <a:pt x="1042" y="75"/>
                  </a:lnTo>
                  <a:lnTo>
                    <a:pt x="1038" y="75"/>
                  </a:lnTo>
                  <a:lnTo>
                    <a:pt x="1032" y="75"/>
                  </a:lnTo>
                  <a:lnTo>
                    <a:pt x="1028" y="77"/>
                  </a:lnTo>
                  <a:lnTo>
                    <a:pt x="1025" y="77"/>
                  </a:lnTo>
                  <a:lnTo>
                    <a:pt x="1021" y="77"/>
                  </a:lnTo>
                  <a:lnTo>
                    <a:pt x="1017" y="79"/>
                  </a:lnTo>
                  <a:lnTo>
                    <a:pt x="1011" y="79"/>
                  </a:lnTo>
                  <a:lnTo>
                    <a:pt x="1007" y="79"/>
                  </a:lnTo>
                  <a:lnTo>
                    <a:pt x="998" y="79"/>
                  </a:lnTo>
                  <a:lnTo>
                    <a:pt x="990" y="77"/>
                  </a:lnTo>
                  <a:lnTo>
                    <a:pt x="982" y="75"/>
                  </a:lnTo>
                  <a:lnTo>
                    <a:pt x="975" y="73"/>
                  </a:lnTo>
                  <a:lnTo>
                    <a:pt x="967" y="73"/>
                  </a:lnTo>
                  <a:lnTo>
                    <a:pt x="959" y="71"/>
                  </a:lnTo>
                  <a:lnTo>
                    <a:pt x="952" y="69"/>
                  </a:lnTo>
                  <a:lnTo>
                    <a:pt x="944" y="69"/>
                  </a:lnTo>
                  <a:lnTo>
                    <a:pt x="942" y="69"/>
                  </a:lnTo>
                  <a:lnTo>
                    <a:pt x="940" y="67"/>
                  </a:lnTo>
                  <a:lnTo>
                    <a:pt x="936" y="67"/>
                  </a:lnTo>
                  <a:lnTo>
                    <a:pt x="934" y="67"/>
                  </a:lnTo>
                  <a:lnTo>
                    <a:pt x="931" y="66"/>
                  </a:lnTo>
                  <a:lnTo>
                    <a:pt x="929" y="66"/>
                  </a:lnTo>
                  <a:lnTo>
                    <a:pt x="927" y="66"/>
                  </a:lnTo>
                  <a:lnTo>
                    <a:pt x="927" y="66"/>
                  </a:lnTo>
                  <a:lnTo>
                    <a:pt x="927" y="67"/>
                  </a:lnTo>
                  <a:lnTo>
                    <a:pt x="929" y="69"/>
                  </a:lnTo>
                  <a:lnTo>
                    <a:pt x="931" y="73"/>
                  </a:lnTo>
                  <a:lnTo>
                    <a:pt x="932" y="75"/>
                  </a:lnTo>
                  <a:lnTo>
                    <a:pt x="934" y="77"/>
                  </a:lnTo>
                  <a:lnTo>
                    <a:pt x="938" y="79"/>
                  </a:lnTo>
                  <a:lnTo>
                    <a:pt x="940" y="81"/>
                  </a:lnTo>
                  <a:lnTo>
                    <a:pt x="942" y="81"/>
                  </a:lnTo>
                  <a:lnTo>
                    <a:pt x="936" y="79"/>
                  </a:lnTo>
                  <a:lnTo>
                    <a:pt x="931" y="77"/>
                  </a:lnTo>
                  <a:lnTo>
                    <a:pt x="927" y="73"/>
                  </a:lnTo>
                  <a:lnTo>
                    <a:pt x="923" y="71"/>
                  </a:lnTo>
                  <a:lnTo>
                    <a:pt x="919" y="67"/>
                  </a:lnTo>
                  <a:lnTo>
                    <a:pt x="913" y="66"/>
                  </a:lnTo>
                  <a:lnTo>
                    <a:pt x="907" y="62"/>
                  </a:lnTo>
                  <a:lnTo>
                    <a:pt x="900" y="60"/>
                  </a:lnTo>
                  <a:lnTo>
                    <a:pt x="900" y="60"/>
                  </a:lnTo>
                  <a:lnTo>
                    <a:pt x="902" y="58"/>
                  </a:lnTo>
                  <a:lnTo>
                    <a:pt x="902" y="58"/>
                  </a:lnTo>
                  <a:lnTo>
                    <a:pt x="902" y="56"/>
                  </a:lnTo>
                  <a:lnTo>
                    <a:pt x="902" y="54"/>
                  </a:lnTo>
                  <a:lnTo>
                    <a:pt x="902" y="52"/>
                  </a:lnTo>
                  <a:lnTo>
                    <a:pt x="902" y="52"/>
                  </a:lnTo>
                  <a:lnTo>
                    <a:pt x="902" y="52"/>
                  </a:lnTo>
                  <a:lnTo>
                    <a:pt x="892" y="52"/>
                  </a:lnTo>
                  <a:lnTo>
                    <a:pt x="892" y="52"/>
                  </a:lnTo>
                  <a:lnTo>
                    <a:pt x="892" y="52"/>
                  </a:lnTo>
                  <a:lnTo>
                    <a:pt x="892" y="52"/>
                  </a:lnTo>
                  <a:lnTo>
                    <a:pt x="892" y="52"/>
                  </a:lnTo>
                  <a:lnTo>
                    <a:pt x="890" y="54"/>
                  </a:lnTo>
                  <a:lnTo>
                    <a:pt x="890" y="54"/>
                  </a:lnTo>
                  <a:lnTo>
                    <a:pt x="888" y="54"/>
                  </a:lnTo>
                  <a:lnTo>
                    <a:pt x="886" y="56"/>
                  </a:lnTo>
                  <a:lnTo>
                    <a:pt x="886" y="56"/>
                  </a:lnTo>
                  <a:lnTo>
                    <a:pt x="886" y="56"/>
                  </a:lnTo>
                  <a:lnTo>
                    <a:pt x="888" y="56"/>
                  </a:lnTo>
                  <a:lnTo>
                    <a:pt x="888" y="58"/>
                  </a:lnTo>
                  <a:lnTo>
                    <a:pt x="888" y="58"/>
                  </a:lnTo>
                  <a:lnTo>
                    <a:pt x="888" y="58"/>
                  </a:lnTo>
                  <a:lnTo>
                    <a:pt x="888" y="60"/>
                  </a:lnTo>
                  <a:lnTo>
                    <a:pt x="888" y="60"/>
                  </a:lnTo>
                  <a:lnTo>
                    <a:pt x="883" y="62"/>
                  </a:lnTo>
                  <a:lnTo>
                    <a:pt x="877" y="64"/>
                  </a:lnTo>
                  <a:lnTo>
                    <a:pt x="871" y="66"/>
                  </a:lnTo>
                  <a:lnTo>
                    <a:pt x="867" y="69"/>
                  </a:lnTo>
                  <a:lnTo>
                    <a:pt x="861" y="73"/>
                  </a:lnTo>
                  <a:lnTo>
                    <a:pt x="856" y="75"/>
                  </a:lnTo>
                  <a:lnTo>
                    <a:pt x="850" y="79"/>
                  </a:lnTo>
                  <a:lnTo>
                    <a:pt x="844" y="81"/>
                  </a:lnTo>
                  <a:lnTo>
                    <a:pt x="846" y="75"/>
                  </a:lnTo>
                  <a:lnTo>
                    <a:pt x="850" y="69"/>
                  </a:lnTo>
                  <a:lnTo>
                    <a:pt x="856" y="64"/>
                  </a:lnTo>
                  <a:lnTo>
                    <a:pt x="863" y="60"/>
                  </a:lnTo>
                  <a:lnTo>
                    <a:pt x="873" y="54"/>
                  </a:lnTo>
                  <a:lnTo>
                    <a:pt x="881" y="50"/>
                  </a:lnTo>
                  <a:lnTo>
                    <a:pt x="886" y="46"/>
                  </a:lnTo>
                  <a:lnTo>
                    <a:pt x="892" y="44"/>
                  </a:lnTo>
                  <a:lnTo>
                    <a:pt x="886" y="39"/>
                  </a:lnTo>
                  <a:lnTo>
                    <a:pt x="877" y="35"/>
                  </a:lnTo>
                  <a:lnTo>
                    <a:pt x="867" y="31"/>
                  </a:lnTo>
                  <a:lnTo>
                    <a:pt x="858" y="29"/>
                  </a:lnTo>
                  <a:lnTo>
                    <a:pt x="846" y="25"/>
                  </a:lnTo>
                  <a:lnTo>
                    <a:pt x="835" y="23"/>
                  </a:lnTo>
                  <a:lnTo>
                    <a:pt x="823" y="23"/>
                  </a:lnTo>
                  <a:lnTo>
                    <a:pt x="812" y="21"/>
                  </a:lnTo>
                  <a:lnTo>
                    <a:pt x="810" y="21"/>
                  </a:lnTo>
                  <a:lnTo>
                    <a:pt x="808" y="23"/>
                  </a:lnTo>
                  <a:lnTo>
                    <a:pt x="808" y="23"/>
                  </a:lnTo>
                  <a:lnTo>
                    <a:pt x="806" y="23"/>
                  </a:lnTo>
                  <a:lnTo>
                    <a:pt x="804" y="25"/>
                  </a:lnTo>
                  <a:lnTo>
                    <a:pt x="802" y="25"/>
                  </a:lnTo>
                  <a:lnTo>
                    <a:pt x="800" y="25"/>
                  </a:lnTo>
                  <a:lnTo>
                    <a:pt x="796" y="25"/>
                  </a:lnTo>
                  <a:lnTo>
                    <a:pt x="769" y="18"/>
                  </a:lnTo>
                  <a:lnTo>
                    <a:pt x="769" y="18"/>
                  </a:lnTo>
                  <a:lnTo>
                    <a:pt x="769" y="16"/>
                  </a:lnTo>
                  <a:lnTo>
                    <a:pt x="771" y="14"/>
                  </a:lnTo>
                  <a:lnTo>
                    <a:pt x="771" y="14"/>
                  </a:lnTo>
                  <a:lnTo>
                    <a:pt x="773" y="12"/>
                  </a:lnTo>
                  <a:lnTo>
                    <a:pt x="773" y="10"/>
                  </a:lnTo>
                  <a:lnTo>
                    <a:pt x="775" y="8"/>
                  </a:lnTo>
                  <a:lnTo>
                    <a:pt x="775" y="6"/>
                  </a:lnTo>
                  <a:lnTo>
                    <a:pt x="775" y="6"/>
                  </a:lnTo>
                  <a:lnTo>
                    <a:pt x="773" y="4"/>
                  </a:lnTo>
                  <a:lnTo>
                    <a:pt x="771" y="4"/>
                  </a:lnTo>
                  <a:lnTo>
                    <a:pt x="771" y="4"/>
                  </a:lnTo>
                  <a:lnTo>
                    <a:pt x="769" y="4"/>
                  </a:lnTo>
                  <a:lnTo>
                    <a:pt x="769" y="2"/>
                  </a:lnTo>
                  <a:lnTo>
                    <a:pt x="767" y="2"/>
                  </a:lnTo>
                  <a:lnTo>
                    <a:pt x="767" y="2"/>
                  </a:lnTo>
                  <a:lnTo>
                    <a:pt x="765" y="0"/>
                  </a:lnTo>
                  <a:lnTo>
                    <a:pt x="764" y="0"/>
                  </a:lnTo>
                  <a:lnTo>
                    <a:pt x="762" y="0"/>
                  </a:lnTo>
                  <a:lnTo>
                    <a:pt x="760" y="0"/>
                  </a:lnTo>
                  <a:lnTo>
                    <a:pt x="760" y="0"/>
                  </a:lnTo>
                  <a:lnTo>
                    <a:pt x="758" y="2"/>
                  </a:lnTo>
                  <a:lnTo>
                    <a:pt x="758" y="4"/>
                  </a:lnTo>
                  <a:lnTo>
                    <a:pt x="758" y="6"/>
                  </a:lnTo>
                  <a:lnTo>
                    <a:pt x="752" y="8"/>
                  </a:lnTo>
                  <a:lnTo>
                    <a:pt x="748" y="8"/>
                  </a:lnTo>
                  <a:lnTo>
                    <a:pt x="744" y="10"/>
                  </a:lnTo>
                  <a:lnTo>
                    <a:pt x="741" y="12"/>
                  </a:lnTo>
                  <a:lnTo>
                    <a:pt x="739" y="14"/>
                  </a:lnTo>
                  <a:lnTo>
                    <a:pt x="735" y="18"/>
                  </a:lnTo>
                  <a:lnTo>
                    <a:pt x="733" y="19"/>
                  </a:lnTo>
                  <a:lnTo>
                    <a:pt x="729" y="19"/>
                  </a:lnTo>
                  <a:lnTo>
                    <a:pt x="739" y="23"/>
                  </a:lnTo>
                  <a:lnTo>
                    <a:pt x="737" y="23"/>
                  </a:lnTo>
                  <a:lnTo>
                    <a:pt x="737" y="23"/>
                  </a:lnTo>
                  <a:lnTo>
                    <a:pt x="735" y="23"/>
                  </a:lnTo>
                  <a:lnTo>
                    <a:pt x="731" y="23"/>
                  </a:lnTo>
                  <a:lnTo>
                    <a:pt x="729" y="23"/>
                  </a:lnTo>
                  <a:lnTo>
                    <a:pt x="725" y="23"/>
                  </a:lnTo>
                  <a:lnTo>
                    <a:pt x="723" y="23"/>
                  </a:lnTo>
                  <a:lnTo>
                    <a:pt x="719" y="23"/>
                  </a:lnTo>
                  <a:lnTo>
                    <a:pt x="721" y="25"/>
                  </a:lnTo>
                  <a:lnTo>
                    <a:pt x="725" y="29"/>
                  </a:lnTo>
                  <a:lnTo>
                    <a:pt x="727" y="33"/>
                  </a:lnTo>
                  <a:lnTo>
                    <a:pt x="729" y="35"/>
                  </a:lnTo>
                  <a:lnTo>
                    <a:pt x="733" y="39"/>
                  </a:lnTo>
                  <a:lnTo>
                    <a:pt x="735" y="41"/>
                  </a:lnTo>
                  <a:lnTo>
                    <a:pt x="739" y="43"/>
                  </a:lnTo>
                  <a:lnTo>
                    <a:pt x="744" y="44"/>
                  </a:lnTo>
                  <a:lnTo>
                    <a:pt x="739" y="43"/>
                  </a:lnTo>
                  <a:lnTo>
                    <a:pt x="737" y="43"/>
                  </a:lnTo>
                  <a:lnTo>
                    <a:pt x="733" y="41"/>
                  </a:lnTo>
                  <a:lnTo>
                    <a:pt x="729" y="37"/>
                  </a:lnTo>
                  <a:lnTo>
                    <a:pt x="727" y="35"/>
                  </a:lnTo>
                  <a:lnTo>
                    <a:pt x="723" y="31"/>
                  </a:lnTo>
                  <a:lnTo>
                    <a:pt x="719" y="29"/>
                  </a:lnTo>
                  <a:lnTo>
                    <a:pt x="714" y="25"/>
                  </a:lnTo>
                  <a:lnTo>
                    <a:pt x="694" y="35"/>
                  </a:lnTo>
                  <a:lnTo>
                    <a:pt x="694" y="33"/>
                  </a:lnTo>
                  <a:lnTo>
                    <a:pt x="694" y="33"/>
                  </a:lnTo>
                  <a:lnTo>
                    <a:pt x="693" y="33"/>
                  </a:lnTo>
                  <a:lnTo>
                    <a:pt x="693" y="31"/>
                  </a:lnTo>
                  <a:lnTo>
                    <a:pt x="691" y="29"/>
                  </a:lnTo>
                  <a:lnTo>
                    <a:pt x="689" y="29"/>
                  </a:lnTo>
                  <a:lnTo>
                    <a:pt x="687" y="29"/>
                  </a:lnTo>
                  <a:lnTo>
                    <a:pt x="685" y="27"/>
                  </a:lnTo>
                  <a:lnTo>
                    <a:pt x="673" y="29"/>
                  </a:lnTo>
                  <a:lnTo>
                    <a:pt x="664" y="31"/>
                  </a:lnTo>
                  <a:lnTo>
                    <a:pt x="652" y="35"/>
                  </a:lnTo>
                  <a:lnTo>
                    <a:pt x="643" y="39"/>
                  </a:lnTo>
                  <a:lnTo>
                    <a:pt x="633" y="43"/>
                  </a:lnTo>
                  <a:lnTo>
                    <a:pt x="623" y="46"/>
                  </a:lnTo>
                  <a:lnTo>
                    <a:pt x="612" y="48"/>
                  </a:lnTo>
                  <a:lnTo>
                    <a:pt x="600" y="50"/>
                  </a:lnTo>
                  <a:lnTo>
                    <a:pt x="600" y="52"/>
                  </a:lnTo>
                  <a:lnTo>
                    <a:pt x="602" y="52"/>
                  </a:lnTo>
                  <a:lnTo>
                    <a:pt x="604" y="54"/>
                  </a:lnTo>
                  <a:lnTo>
                    <a:pt x="606" y="56"/>
                  </a:lnTo>
                  <a:lnTo>
                    <a:pt x="608" y="58"/>
                  </a:lnTo>
                  <a:lnTo>
                    <a:pt x="610" y="58"/>
                  </a:lnTo>
                  <a:lnTo>
                    <a:pt x="614" y="60"/>
                  </a:lnTo>
                  <a:lnTo>
                    <a:pt x="616" y="60"/>
                  </a:lnTo>
                  <a:lnTo>
                    <a:pt x="616" y="62"/>
                  </a:lnTo>
                  <a:lnTo>
                    <a:pt x="618" y="66"/>
                  </a:lnTo>
                  <a:lnTo>
                    <a:pt x="620" y="67"/>
                  </a:lnTo>
                  <a:lnTo>
                    <a:pt x="622" y="71"/>
                  </a:lnTo>
                  <a:lnTo>
                    <a:pt x="623" y="73"/>
                  </a:lnTo>
                  <a:lnTo>
                    <a:pt x="627" y="75"/>
                  </a:lnTo>
                  <a:lnTo>
                    <a:pt x="629" y="77"/>
                  </a:lnTo>
                  <a:lnTo>
                    <a:pt x="631" y="79"/>
                  </a:lnTo>
                  <a:lnTo>
                    <a:pt x="629" y="79"/>
                  </a:lnTo>
                  <a:lnTo>
                    <a:pt x="625" y="77"/>
                  </a:lnTo>
                  <a:lnTo>
                    <a:pt x="623" y="77"/>
                  </a:lnTo>
                  <a:lnTo>
                    <a:pt x="622" y="75"/>
                  </a:lnTo>
                  <a:lnTo>
                    <a:pt x="620" y="71"/>
                  </a:lnTo>
                  <a:lnTo>
                    <a:pt x="620" y="69"/>
                  </a:lnTo>
                  <a:lnTo>
                    <a:pt x="618" y="66"/>
                  </a:lnTo>
                  <a:lnTo>
                    <a:pt x="618" y="62"/>
                  </a:lnTo>
                  <a:lnTo>
                    <a:pt x="618" y="62"/>
                  </a:lnTo>
                  <a:lnTo>
                    <a:pt x="616" y="62"/>
                  </a:lnTo>
                  <a:lnTo>
                    <a:pt x="616" y="62"/>
                  </a:lnTo>
                  <a:lnTo>
                    <a:pt x="614" y="62"/>
                  </a:lnTo>
                  <a:lnTo>
                    <a:pt x="612" y="62"/>
                  </a:lnTo>
                  <a:lnTo>
                    <a:pt x="612" y="62"/>
                  </a:lnTo>
                  <a:lnTo>
                    <a:pt x="610" y="62"/>
                  </a:lnTo>
                  <a:lnTo>
                    <a:pt x="608" y="62"/>
                  </a:lnTo>
                  <a:lnTo>
                    <a:pt x="606" y="62"/>
                  </a:lnTo>
                  <a:lnTo>
                    <a:pt x="602" y="62"/>
                  </a:lnTo>
                  <a:lnTo>
                    <a:pt x="600" y="64"/>
                  </a:lnTo>
                  <a:lnTo>
                    <a:pt x="599" y="64"/>
                  </a:lnTo>
                  <a:lnTo>
                    <a:pt x="597" y="66"/>
                  </a:lnTo>
                  <a:lnTo>
                    <a:pt x="595" y="66"/>
                  </a:lnTo>
                  <a:lnTo>
                    <a:pt x="591" y="67"/>
                  </a:lnTo>
                  <a:lnTo>
                    <a:pt x="589" y="67"/>
                  </a:lnTo>
                  <a:lnTo>
                    <a:pt x="587" y="67"/>
                  </a:lnTo>
                  <a:lnTo>
                    <a:pt x="587" y="67"/>
                  </a:lnTo>
                  <a:lnTo>
                    <a:pt x="585" y="67"/>
                  </a:lnTo>
                  <a:lnTo>
                    <a:pt x="585" y="66"/>
                  </a:lnTo>
                  <a:lnTo>
                    <a:pt x="583" y="66"/>
                  </a:lnTo>
                  <a:lnTo>
                    <a:pt x="583" y="66"/>
                  </a:lnTo>
                  <a:lnTo>
                    <a:pt x="581" y="64"/>
                  </a:lnTo>
                  <a:lnTo>
                    <a:pt x="581" y="64"/>
                  </a:lnTo>
                  <a:lnTo>
                    <a:pt x="570" y="67"/>
                  </a:lnTo>
                  <a:lnTo>
                    <a:pt x="568" y="67"/>
                  </a:lnTo>
                  <a:lnTo>
                    <a:pt x="568" y="67"/>
                  </a:lnTo>
                  <a:lnTo>
                    <a:pt x="566" y="67"/>
                  </a:lnTo>
                  <a:lnTo>
                    <a:pt x="562" y="67"/>
                  </a:lnTo>
                  <a:lnTo>
                    <a:pt x="560" y="67"/>
                  </a:lnTo>
                  <a:lnTo>
                    <a:pt x="558" y="69"/>
                  </a:lnTo>
                  <a:lnTo>
                    <a:pt x="558" y="69"/>
                  </a:lnTo>
                  <a:lnTo>
                    <a:pt x="556" y="71"/>
                  </a:lnTo>
                  <a:lnTo>
                    <a:pt x="560" y="75"/>
                  </a:lnTo>
                  <a:lnTo>
                    <a:pt x="566" y="81"/>
                  </a:lnTo>
                  <a:lnTo>
                    <a:pt x="574" y="87"/>
                  </a:lnTo>
                  <a:lnTo>
                    <a:pt x="583" y="91"/>
                  </a:lnTo>
                  <a:lnTo>
                    <a:pt x="595" y="94"/>
                  </a:lnTo>
                  <a:lnTo>
                    <a:pt x="604" y="98"/>
                  </a:lnTo>
                  <a:lnTo>
                    <a:pt x="614" y="102"/>
                  </a:lnTo>
                  <a:lnTo>
                    <a:pt x="620" y="102"/>
                  </a:lnTo>
                  <a:lnTo>
                    <a:pt x="620" y="106"/>
                  </a:lnTo>
                  <a:lnTo>
                    <a:pt x="620" y="110"/>
                  </a:lnTo>
                  <a:lnTo>
                    <a:pt x="622" y="112"/>
                  </a:lnTo>
                  <a:lnTo>
                    <a:pt x="622" y="114"/>
                  </a:lnTo>
                  <a:lnTo>
                    <a:pt x="623" y="115"/>
                  </a:lnTo>
                  <a:lnTo>
                    <a:pt x="625" y="117"/>
                  </a:lnTo>
                  <a:lnTo>
                    <a:pt x="625" y="119"/>
                  </a:lnTo>
                  <a:lnTo>
                    <a:pt x="627" y="123"/>
                  </a:lnTo>
                  <a:lnTo>
                    <a:pt x="622" y="123"/>
                  </a:lnTo>
                  <a:lnTo>
                    <a:pt x="616" y="121"/>
                  </a:lnTo>
                  <a:lnTo>
                    <a:pt x="612" y="117"/>
                  </a:lnTo>
                  <a:lnTo>
                    <a:pt x="606" y="114"/>
                  </a:lnTo>
                  <a:lnTo>
                    <a:pt x="604" y="110"/>
                  </a:lnTo>
                  <a:lnTo>
                    <a:pt x="600" y="106"/>
                  </a:lnTo>
                  <a:lnTo>
                    <a:pt x="597" y="102"/>
                  </a:lnTo>
                  <a:lnTo>
                    <a:pt x="593" y="98"/>
                  </a:lnTo>
                  <a:lnTo>
                    <a:pt x="589" y="98"/>
                  </a:lnTo>
                  <a:lnTo>
                    <a:pt x="583" y="96"/>
                  </a:lnTo>
                  <a:lnTo>
                    <a:pt x="576" y="94"/>
                  </a:lnTo>
                  <a:lnTo>
                    <a:pt x="570" y="92"/>
                  </a:lnTo>
                  <a:lnTo>
                    <a:pt x="564" y="91"/>
                  </a:lnTo>
                  <a:lnTo>
                    <a:pt x="558" y="87"/>
                  </a:lnTo>
                  <a:lnTo>
                    <a:pt x="554" y="83"/>
                  </a:lnTo>
                  <a:lnTo>
                    <a:pt x="552" y="77"/>
                  </a:lnTo>
                  <a:lnTo>
                    <a:pt x="552" y="77"/>
                  </a:lnTo>
                  <a:lnTo>
                    <a:pt x="551" y="77"/>
                  </a:lnTo>
                  <a:lnTo>
                    <a:pt x="551" y="77"/>
                  </a:lnTo>
                  <a:lnTo>
                    <a:pt x="549" y="77"/>
                  </a:lnTo>
                  <a:lnTo>
                    <a:pt x="549" y="77"/>
                  </a:lnTo>
                  <a:lnTo>
                    <a:pt x="547" y="77"/>
                  </a:lnTo>
                  <a:lnTo>
                    <a:pt x="547" y="77"/>
                  </a:lnTo>
                  <a:lnTo>
                    <a:pt x="545" y="77"/>
                  </a:lnTo>
                  <a:lnTo>
                    <a:pt x="545" y="77"/>
                  </a:lnTo>
                  <a:lnTo>
                    <a:pt x="543" y="79"/>
                  </a:lnTo>
                  <a:lnTo>
                    <a:pt x="541" y="79"/>
                  </a:lnTo>
                  <a:lnTo>
                    <a:pt x="539" y="81"/>
                  </a:lnTo>
                  <a:lnTo>
                    <a:pt x="539" y="83"/>
                  </a:lnTo>
                  <a:lnTo>
                    <a:pt x="537" y="83"/>
                  </a:lnTo>
                  <a:lnTo>
                    <a:pt x="535" y="85"/>
                  </a:lnTo>
                  <a:lnTo>
                    <a:pt x="531" y="85"/>
                  </a:lnTo>
                  <a:lnTo>
                    <a:pt x="531" y="87"/>
                  </a:lnTo>
                  <a:lnTo>
                    <a:pt x="531" y="89"/>
                  </a:lnTo>
                  <a:lnTo>
                    <a:pt x="529" y="89"/>
                  </a:lnTo>
                  <a:lnTo>
                    <a:pt x="529" y="91"/>
                  </a:lnTo>
                  <a:lnTo>
                    <a:pt x="529" y="92"/>
                  </a:lnTo>
                  <a:lnTo>
                    <a:pt x="528" y="92"/>
                  </a:lnTo>
                  <a:lnTo>
                    <a:pt x="528" y="94"/>
                  </a:lnTo>
                  <a:lnTo>
                    <a:pt x="526" y="94"/>
                  </a:lnTo>
                  <a:lnTo>
                    <a:pt x="528" y="98"/>
                  </a:lnTo>
                  <a:lnTo>
                    <a:pt x="531" y="100"/>
                  </a:lnTo>
                  <a:lnTo>
                    <a:pt x="537" y="100"/>
                  </a:lnTo>
                  <a:lnTo>
                    <a:pt x="541" y="102"/>
                  </a:lnTo>
                  <a:lnTo>
                    <a:pt x="547" y="104"/>
                  </a:lnTo>
                  <a:lnTo>
                    <a:pt x="552" y="106"/>
                  </a:lnTo>
                  <a:lnTo>
                    <a:pt x="558" y="106"/>
                  </a:lnTo>
                  <a:lnTo>
                    <a:pt x="562" y="108"/>
                  </a:lnTo>
                  <a:lnTo>
                    <a:pt x="551" y="108"/>
                  </a:lnTo>
                  <a:lnTo>
                    <a:pt x="545" y="106"/>
                  </a:lnTo>
                  <a:lnTo>
                    <a:pt x="537" y="106"/>
                  </a:lnTo>
                  <a:lnTo>
                    <a:pt x="531" y="104"/>
                  </a:lnTo>
                  <a:lnTo>
                    <a:pt x="526" y="102"/>
                  </a:lnTo>
                  <a:lnTo>
                    <a:pt x="522" y="100"/>
                  </a:lnTo>
                  <a:lnTo>
                    <a:pt x="518" y="96"/>
                  </a:lnTo>
                  <a:lnTo>
                    <a:pt x="514" y="92"/>
                  </a:lnTo>
                  <a:lnTo>
                    <a:pt x="510" y="85"/>
                  </a:lnTo>
                  <a:lnTo>
                    <a:pt x="505" y="85"/>
                  </a:lnTo>
                  <a:lnTo>
                    <a:pt x="505" y="87"/>
                  </a:lnTo>
                  <a:lnTo>
                    <a:pt x="505" y="89"/>
                  </a:lnTo>
                  <a:lnTo>
                    <a:pt x="503" y="91"/>
                  </a:lnTo>
                  <a:lnTo>
                    <a:pt x="503" y="91"/>
                  </a:lnTo>
                  <a:lnTo>
                    <a:pt x="501" y="92"/>
                  </a:lnTo>
                  <a:lnTo>
                    <a:pt x="501" y="92"/>
                  </a:lnTo>
                  <a:lnTo>
                    <a:pt x="499" y="94"/>
                  </a:lnTo>
                  <a:lnTo>
                    <a:pt x="497" y="96"/>
                  </a:lnTo>
                  <a:lnTo>
                    <a:pt x="499" y="100"/>
                  </a:lnTo>
                  <a:lnTo>
                    <a:pt x="501" y="102"/>
                  </a:lnTo>
                  <a:lnTo>
                    <a:pt x="505" y="104"/>
                  </a:lnTo>
                  <a:lnTo>
                    <a:pt x="508" y="106"/>
                  </a:lnTo>
                  <a:lnTo>
                    <a:pt x="510" y="106"/>
                  </a:lnTo>
                  <a:lnTo>
                    <a:pt x="514" y="110"/>
                  </a:lnTo>
                  <a:lnTo>
                    <a:pt x="516" y="112"/>
                  </a:lnTo>
                  <a:lnTo>
                    <a:pt x="518" y="115"/>
                  </a:lnTo>
                  <a:lnTo>
                    <a:pt x="518" y="117"/>
                  </a:lnTo>
                  <a:lnTo>
                    <a:pt x="518" y="119"/>
                  </a:lnTo>
                  <a:lnTo>
                    <a:pt x="520" y="121"/>
                  </a:lnTo>
                  <a:lnTo>
                    <a:pt x="520" y="123"/>
                  </a:lnTo>
                  <a:lnTo>
                    <a:pt x="520" y="125"/>
                  </a:lnTo>
                  <a:lnTo>
                    <a:pt x="520" y="127"/>
                  </a:lnTo>
                  <a:lnTo>
                    <a:pt x="520" y="129"/>
                  </a:lnTo>
                  <a:lnTo>
                    <a:pt x="522" y="131"/>
                  </a:lnTo>
                  <a:lnTo>
                    <a:pt x="524" y="131"/>
                  </a:lnTo>
                  <a:lnTo>
                    <a:pt x="524" y="133"/>
                  </a:lnTo>
                  <a:lnTo>
                    <a:pt x="526" y="135"/>
                  </a:lnTo>
                  <a:lnTo>
                    <a:pt x="526" y="135"/>
                  </a:lnTo>
                  <a:lnTo>
                    <a:pt x="528" y="137"/>
                  </a:lnTo>
                  <a:lnTo>
                    <a:pt x="529" y="137"/>
                  </a:lnTo>
                  <a:lnTo>
                    <a:pt x="531" y="138"/>
                  </a:lnTo>
                  <a:lnTo>
                    <a:pt x="533" y="138"/>
                  </a:lnTo>
                  <a:lnTo>
                    <a:pt x="537" y="138"/>
                  </a:lnTo>
                  <a:lnTo>
                    <a:pt x="539" y="137"/>
                  </a:lnTo>
                  <a:lnTo>
                    <a:pt x="541" y="137"/>
                  </a:lnTo>
                  <a:lnTo>
                    <a:pt x="541" y="135"/>
                  </a:lnTo>
                  <a:lnTo>
                    <a:pt x="543" y="135"/>
                  </a:lnTo>
                  <a:lnTo>
                    <a:pt x="545" y="133"/>
                  </a:lnTo>
                  <a:lnTo>
                    <a:pt x="549" y="133"/>
                  </a:lnTo>
                  <a:lnTo>
                    <a:pt x="551" y="133"/>
                  </a:lnTo>
                  <a:lnTo>
                    <a:pt x="556" y="133"/>
                  </a:lnTo>
                  <a:lnTo>
                    <a:pt x="560" y="135"/>
                  </a:lnTo>
                  <a:lnTo>
                    <a:pt x="564" y="137"/>
                  </a:lnTo>
                  <a:lnTo>
                    <a:pt x="568" y="138"/>
                  </a:lnTo>
                  <a:lnTo>
                    <a:pt x="570" y="140"/>
                  </a:lnTo>
                  <a:lnTo>
                    <a:pt x="574" y="142"/>
                  </a:lnTo>
                  <a:lnTo>
                    <a:pt x="579" y="142"/>
                  </a:lnTo>
                  <a:lnTo>
                    <a:pt x="583" y="144"/>
                  </a:lnTo>
                  <a:lnTo>
                    <a:pt x="583" y="146"/>
                  </a:lnTo>
                  <a:lnTo>
                    <a:pt x="585" y="150"/>
                  </a:lnTo>
                  <a:lnTo>
                    <a:pt x="585" y="154"/>
                  </a:lnTo>
                  <a:lnTo>
                    <a:pt x="587" y="156"/>
                  </a:lnTo>
                  <a:lnTo>
                    <a:pt x="589" y="158"/>
                  </a:lnTo>
                  <a:lnTo>
                    <a:pt x="593" y="162"/>
                  </a:lnTo>
                  <a:lnTo>
                    <a:pt x="595" y="162"/>
                  </a:lnTo>
                  <a:lnTo>
                    <a:pt x="599" y="163"/>
                  </a:lnTo>
                  <a:lnTo>
                    <a:pt x="599" y="163"/>
                  </a:lnTo>
                  <a:lnTo>
                    <a:pt x="597" y="163"/>
                  </a:lnTo>
                  <a:lnTo>
                    <a:pt x="597" y="163"/>
                  </a:lnTo>
                  <a:lnTo>
                    <a:pt x="595" y="163"/>
                  </a:lnTo>
                  <a:lnTo>
                    <a:pt x="595" y="163"/>
                  </a:lnTo>
                  <a:lnTo>
                    <a:pt x="593" y="163"/>
                  </a:lnTo>
                  <a:lnTo>
                    <a:pt x="593" y="163"/>
                  </a:lnTo>
                  <a:lnTo>
                    <a:pt x="591" y="163"/>
                  </a:lnTo>
                  <a:lnTo>
                    <a:pt x="585" y="162"/>
                  </a:lnTo>
                  <a:lnTo>
                    <a:pt x="579" y="160"/>
                  </a:lnTo>
                  <a:lnTo>
                    <a:pt x="576" y="154"/>
                  </a:lnTo>
                  <a:lnTo>
                    <a:pt x="574" y="150"/>
                  </a:lnTo>
                  <a:lnTo>
                    <a:pt x="570" y="144"/>
                  </a:lnTo>
                  <a:lnTo>
                    <a:pt x="566" y="140"/>
                  </a:lnTo>
                  <a:lnTo>
                    <a:pt x="560" y="137"/>
                  </a:lnTo>
                  <a:lnTo>
                    <a:pt x="552" y="137"/>
                  </a:lnTo>
                  <a:lnTo>
                    <a:pt x="552" y="137"/>
                  </a:lnTo>
                  <a:lnTo>
                    <a:pt x="551" y="137"/>
                  </a:lnTo>
                  <a:lnTo>
                    <a:pt x="549" y="137"/>
                  </a:lnTo>
                  <a:lnTo>
                    <a:pt x="547" y="138"/>
                  </a:lnTo>
                  <a:lnTo>
                    <a:pt x="545" y="138"/>
                  </a:lnTo>
                  <a:lnTo>
                    <a:pt x="543" y="140"/>
                  </a:lnTo>
                  <a:lnTo>
                    <a:pt x="541" y="140"/>
                  </a:lnTo>
                  <a:lnTo>
                    <a:pt x="539" y="142"/>
                  </a:lnTo>
                  <a:lnTo>
                    <a:pt x="539" y="142"/>
                  </a:lnTo>
                  <a:lnTo>
                    <a:pt x="541" y="146"/>
                  </a:lnTo>
                  <a:lnTo>
                    <a:pt x="543" y="150"/>
                  </a:lnTo>
                  <a:lnTo>
                    <a:pt x="545" y="152"/>
                  </a:lnTo>
                  <a:lnTo>
                    <a:pt x="547" y="156"/>
                  </a:lnTo>
                  <a:lnTo>
                    <a:pt x="549" y="160"/>
                  </a:lnTo>
                  <a:lnTo>
                    <a:pt x="551" y="163"/>
                  </a:lnTo>
                  <a:lnTo>
                    <a:pt x="552" y="165"/>
                  </a:lnTo>
                  <a:lnTo>
                    <a:pt x="551" y="167"/>
                  </a:lnTo>
                  <a:lnTo>
                    <a:pt x="549" y="169"/>
                  </a:lnTo>
                  <a:lnTo>
                    <a:pt x="547" y="171"/>
                  </a:lnTo>
                  <a:lnTo>
                    <a:pt x="543" y="175"/>
                  </a:lnTo>
                  <a:lnTo>
                    <a:pt x="541" y="177"/>
                  </a:lnTo>
                  <a:lnTo>
                    <a:pt x="537" y="179"/>
                  </a:lnTo>
                  <a:lnTo>
                    <a:pt x="533" y="181"/>
                  </a:lnTo>
                  <a:lnTo>
                    <a:pt x="528" y="181"/>
                  </a:lnTo>
                  <a:lnTo>
                    <a:pt x="524" y="181"/>
                  </a:lnTo>
                  <a:lnTo>
                    <a:pt x="518" y="183"/>
                  </a:lnTo>
                  <a:lnTo>
                    <a:pt x="514" y="183"/>
                  </a:lnTo>
                  <a:lnTo>
                    <a:pt x="510" y="185"/>
                  </a:lnTo>
                  <a:lnTo>
                    <a:pt x="506" y="185"/>
                  </a:lnTo>
                  <a:lnTo>
                    <a:pt x="503" y="183"/>
                  </a:lnTo>
                  <a:lnTo>
                    <a:pt x="501" y="183"/>
                  </a:lnTo>
                  <a:lnTo>
                    <a:pt x="497" y="179"/>
                  </a:lnTo>
                  <a:lnTo>
                    <a:pt x="499" y="179"/>
                  </a:lnTo>
                  <a:lnTo>
                    <a:pt x="501" y="179"/>
                  </a:lnTo>
                  <a:lnTo>
                    <a:pt x="503" y="179"/>
                  </a:lnTo>
                  <a:lnTo>
                    <a:pt x="505" y="179"/>
                  </a:lnTo>
                  <a:lnTo>
                    <a:pt x="506" y="179"/>
                  </a:lnTo>
                  <a:lnTo>
                    <a:pt x="508" y="179"/>
                  </a:lnTo>
                  <a:lnTo>
                    <a:pt x="512" y="179"/>
                  </a:lnTo>
                  <a:lnTo>
                    <a:pt x="514" y="179"/>
                  </a:lnTo>
                  <a:lnTo>
                    <a:pt x="516" y="179"/>
                  </a:lnTo>
                  <a:lnTo>
                    <a:pt x="520" y="177"/>
                  </a:lnTo>
                  <a:lnTo>
                    <a:pt x="522" y="175"/>
                  </a:lnTo>
                  <a:lnTo>
                    <a:pt x="524" y="173"/>
                  </a:lnTo>
                  <a:lnTo>
                    <a:pt x="526" y="171"/>
                  </a:lnTo>
                  <a:lnTo>
                    <a:pt x="528" y="167"/>
                  </a:lnTo>
                  <a:lnTo>
                    <a:pt x="528" y="165"/>
                  </a:lnTo>
                  <a:lnTo>
                    <a:pt x="528" y="162"/>
                  </a:lnTo>
                  <a:lnTo>
                    <a:pt x="528" y="160"/>
                  </a:lnTo>
                  <a:lnTo>
                    <a:pt x="528" y="158"/>
                  </a:lnTo>
                  <a:lnTo>
                    <a:pt x="528" y="158"/>
                  </a:lnTo>
                  <a:lnTo>
                    <a:pt x="528" y="156"/>
                  </a:lnTo>
                  <a:lnTo>
                    <a:pt x="528" y="154"/>
                  </a:lnTo>
                  <a:lnTo>
                    <a:pt x="528" y="152"/>
                  </a:lnTo>
                  <a:lnTo>
                    <a:pt x="528" y="150"/>
                  </a:lnTo>
                  <a:lnTo>
                    <a:pt x="528" y="148"/>
                  </a:lnTo>
                  <a:lnTo>
                    <a:pt x="522" y="144"/>
                  </a:lnTo>
                  <a:lnTo>
                    <a:pt x="516" y="140"/>
                  </a:lnTo>
                  <a:lnTo>
                    <a:pt x="512" y="137"/>
                  </a:lnTo>
                  <a:lnTo>
                    <a:pt x="508" y="131"/>
                  </a:lnTo>
                  <a:lnTo>
                    <a:pt x="506" y="125"/>
                  </a:lnTo>
                  <a:lnTo>
                    <a:pt x="503" y="119"/>
                  </a:lnTo>
                  <a:lnTo>
                    <a:pt x="499" y="115"/>
                  </a:lnTo>
                  <a:lnTo>
                    <a:pt x="495" y="110"/>
                  </a:lnTo>
                  <a:lnTo>
                    <a:pt x="481" y="106"/>
                  </a:lnTo>
                  <a:lnTo>
                    <a:pt x="480" y="104"/>
                  </a:lnTo>
                  <a:lnTo>
                    <a:pt x="480" y="102"/>
                  </a:lnTo>
                  <a:lnTo>
                    <a:pt x="481" y="100"/>
                  </a:lnTo>
                  <a:lnTo>
                    <a:pt x="481" y="96"/>
                  </a:lnTo>
                  <a:lnTo>
                    <a:pt x="481" y="92"/>
                  </a:lnTo>
                  <a:lnTo>
                    <a:pt x="481" y="91"/>
                  </a:lnTo>
                  <a:lnTo>
                    <a:pt x="480" y="87"/>
                  </a:lnTo>
                  <a:lnTo>
                    <a:pt x="480" y="85"/>
                  </a:lnTo>
                  <a:lnTo>
                    <a:pt x="476" y="83"/>
                  </a:lnTo>
                  <a:lnTo>
                    <a:pt x="474" y="83"/>
                  </a:lnTo>
                  <a:lnTo>
                    <a:pt x="470" y="81"/>
                  </a:lnTo>
                  <a:lnTo>
                    <a:pt x="466" y="81"/>
                  </a:lnTo>
                  <a:lnTo>
                    <a:pt x="460" y="79"/>
                  </a:lnTo>
                  <a:lnTo>
                    <a:pt x="457" y="79"/>
                  </a:lnTo>
                  <a:lnTo>
                    <a:pt x="451" y="79"/>
                  </a:lnTo>
                  <a:lnTo>
                    <a:pt x="445" y="79"/>
                  </a:lnTo>
                  <a:lnTo>
                    <a:pt x="447" y="79"/>
                  </a:lnTo>
                  <a:lnTo>
                    <a:pt x="449" y="79"/>
                  </a:lnTo>
                  <a:lnTo>
                    <a:pt x="451" y="79"/>
                  </a:lnTo>
                  <a:lnTo>
                    <a:pt x="453" y="77"/>
                  </a:lnTo>
                  <a:lnTo>
                    <a:pt x="455" y="77"/>
                  </a:lnTo>
                  <a:lnTo>
                    <a:pt x="457" y="75"/>
                  </a:lnTo>
                  <a:lnTo>
                    <a:pt x="457" y="73"/>
                  </a:lnTo>
                  <a:lnTo>
                    <a:pt x="457" y="71"/>
                  </a:lnTo>
                  <a:lnTo>
                    <a:pt x="455" y="71"/>
                  </a:lnTo>
                  <a:lnTo>
                    <a:pt x="453" y="71"/>
                  </a:lnTo>
                  <a:lnTo>
                    <a:pt x="451" y="69"/>
                  </a:lnTo>
                  <a:lnTo>
                    <a:pt x="451" y="71"/>
                  </a:lnTo>
                  <a:lnTo>
                    <a:pt x="449" y="71"/>
                  </a:lnTo>
                  <a:lnTo>
                    <a:pt x="447" y="71"/>
                  </a:lnTo>
                  <a:lnTo>
                    <a:pt x="443" y="71"/>
                  </a:lnTo>
                  <a:lnTo>
                    <a:pt x="441" y="71"/>
                  </a:lnTo>
                  <a:lnTo>
                    <a:pt x="441" y="73"/>
                  </a:lnTo>
                  <a:lnTo>
                    <a:pt x="441" y="75"/>
                  </a:lnTo>
                  <a:lnTo>
                    <a:pt x="439" y="79"/>
                  </a:lnTo>
                  <a:lnTo>
                    <a:pt x="439" y="81"/>
                  </a:lnTo>
                  <a:lnTo>
                    <a:pt x="437" y="83"/>
                  </a:lnTo>
                  <a:lnTo>
                    <a:pt x="435" y="87"/>
                  </a:lnTo>
                  <a:lnTo>
                    <a:pt x="435" y="89"/>
                  </a:lnTo>
                  <a:lnTo>
                    <a:pt x="435" y="91"/>
                  </a:lnTo>
                  <a:lnTo>
                    <a:pt x="435" y="91"/>
                  </a:lnTo>
                  <a:lnTo>
                    <a:pt x="435" y="91"/>
                  </a:lnTo>
                  <a:lnTo>
                    <a:pt x="437" y="91"/>
                  </a:lnTo>
                  <a:lnTo>
                    <a:pt x="437" y="91"/>
                  </a:lnTo>
                  <a:lnTo>
                    <a:pt x="439" y="91"/>
                  </a:lnTo>
                  <a:lnTo>
                    <a:pt x="439" y="91"/>
                  </a:lnTo>
                  <a:lnTo>
                    <a:pt x="441" y="91"/>
                  </a:lnTo>
                  <a:lnTo>
                    <a:pt x="441" y="91"/>
                  </a:lnTo>
                  <a:lnTo>
                    <a:pt x="441" y="98"/>
                  </a:lnTo>
                  <a:lnTo>
                    <a:pt x="439" y="100"/>
                  </a:lnTo>
                  <a:lnTo>
                    <a:pt x="439" y="100"/>
                  </a:lnTo>
                  <a:lnTo>
                    <a:pt x="437" y="100"/>
                  </a:lnTo>
                  <a:lnTo>
                    <a:pt x="435" y="102"/>
                  </a:lnTo>
                  <a:lnTo>
                    <a:pt x="434" y="102"/>
                  </a:lnTo>
                  <a:lnTo>
                    <a:pt x="432" y="102"/>
                  </a:lnTo>
                  <a:lnTo>
                    <a:pt x="430" y="102"/>
                  </a:lnTo>
                  <a:lnTo>
                    <a:pt x="428" y="102"/>
                  </a:lnTo>
                  <a:lnTo>
                    <a:pt x="428" y="102"/>
                  </a:lnTo>
                  <a:lnTo>
                    <a:pt x="428" y="104"/>
                  </a:lnTo>
                  <a:lnTo>
                    <a:pt x="428" y="104"/>
                  </a:lnTo>
                  <a:lnTo>
                    <a:pt x="428" y="104"/>
                  </a:lnTo>
                  <a:lnTo>
                    <a:pt x="428" y="106"/>
                  </a:lnTo>
                  <a:lnTo>
                    <a:pt x="428" y="106"/>
                  </a:lnTo>
                  <a:lnTo>
                    <a:pt x="428" y="106"/>
                  </a:lnTo>
                  <a:lnTo>
                    <a:pt x="428" y="106"/>
                  </a:lnTo>
                  <a:lnTo>
                    <a:pt x="430" y="110"/>
                  </a:lnTo>
                  <a:lnTo>
                    <a:pt x="434" y="114"/>
                  </a:lnTo>
                  <a:lnTo>
                    <a:pt x="435" y="117"/>
                  </a:lnTo>
                  <a:lnTo>
                    <a:pt x="439" y="123"/>
                  </a:lnTo>
                  <a:lnTo>
                    <a:pt x="443" y="127"/>
                  </a:lnTo>
                  <a:lnTo>
                    <a:pt x="447" y="131"/>
                  </a:lnTo>
                  <a:lnTo>
                    <a:pt x="453" y="133"/>
                  </a:lnTo>
                  <a:lnTo>
                    <a:pt x="457" y="135"/>
                  </a:lnTo>
                  <a:lnTo>
                    <a:pt x="458" y="137"/>
                  </a:lnTo>
                  <a:lnTo>
                    <a:pt x="458" y="138"/>
                  </a:lnTo>
                  <a:lnTo>
                    <a:pt x="462" y="140"/>
                  </a:lnTo>
                  <a:lnTo>
                    <a:pt x="464" y="142"/>
                  </a:lnTo>
                  <a:lnTo>
                    <a:pt x="466" y="144"/>
                  </a:lnTo>
                  <a:lnTo>
                    <a:pt x="470" y="146"/>
                  </a:lnTo>
                  <a:lnTo>
                    <a:pt x="472" y="150"/>
                  </a:lnTo>
                  <a:lnTo>
                    <a:pt x="472" y="154"/>
                  </a:lnTo>
                  <a:lnTo>
                    <a:pt x="472" y="154"/>
                  </a:lnTo>
                  <a:lnTo>
                    <a:pt x="472" y="154"/>
                  </a:lnTo>
                  <a:lnTo>
                    <a:pt x="470" y="154"/>
                  </a:lnTo>
                  <a:lnTo>
                    <a:pt x="470" y="154"/>
                  </a:lnTo>
                  <a:lnTo>
                    <a:pt x="470" y="154"/>
                  </a:lnTo>
                  <a:lnTo>
                    <a:pt x="468" y="154"/>
                  </a:lnTo>
                  <a:lnTo>
                    <a:pt x="468" y="154"/>
                  </a:lnTo>
                  <a:lnTo>
                    <a:pt x="466" y="154"/>
                  </a:lnTo>
                  <a:lnTo>
                    <a:pt x="464" y="154"/>
                  </a:lnTo>
                  <a:lnTo>
                    <a:pt x="458" y="152"/>
                  </a:lnTo>
                  <a:lnTo>
                    <a:pt x="451" y="148"/>
                  </a:lnTo>
                  <a:lnTo>
                    <a:pt x="443" y="146"/>
                  </a:lnTo>
                  <a:lnTo>
                    <a:pt x="434" y="142"/>
                  </a:lnTo>
                  <a:lnTo>
                    <a:pt x="428" y="140"/>
                  </a:lnTo>
                  <a:lnTo>
                    <a:pt x="422" y="137"/>
                  </a:lnTo>
                  <a:lnTo>
                    <a:pt x="420" y="135"/>
                  </a:lnTo>
                  <a:lnTo>
                    <a:pt x="414" y="135"/>
                  </a:lnTo>
                  <a:lnTo>
                    <a:pt x="405" y="133"/>
                  </a:lnTo>
                  <a:lnTo>
                    <a:pt x="391" y="131"/>
                  </a:lnTo>
                  <a:lnTo>
                    <a:pt x="378" y="129"/>
                  </a:lnTo>
                  <a:lnTo>
                    <a:pt x="366" y="127"/>
                  </a:lnTo>
                  <a:lnTo>
                    <a:pt x="355" y="123"/>
                  </a:lnTo>
                  <a:lnTo>
                    <a:pt x="347" y="121"/>
                  </a:lnTo>
                  <a:lnTo>
                    <a:pt x="345" y="115"/>
                  </a:lnTo>
                  <a:lnTo>
                    <a:pt x="345" y="115"/>
                  </a:lnTo>
                  <a:lnTo>
                    <a:pt x="343" y="115"/>
                  </a:lnTo>
                  <a:lnTo>
                    <a:pt x="343" y="117"/>
                  </a:lnTo>
                  <a:lnTo>
                    <a:pt x="341" y="117"/>
                  </a:lnTo>
                  <a:lnTo>
                    <a:pt x="341" y="117"/>
                  </a:lnTo>
                  <a:lnTo>
                    <a:pt x="339" y="117"/>
                  </a:lnTo>
                  <a:lnTo>
                    <a:pt x="339" y="117"/>
                  </a:lnTo>
                  <a:lnTo>
                    <a:pt x="339" y="117"/>
                  </a:lnTo>
                  <a:lnTo>
                    <a:pt x="341" y="123"/>
                  </a:lnTo>
                  <a:lnTo>
                    <a:pt x="343" y="127"/>
                  </a:lnTo>
                  <a:lnTo>
                    <a:pt x="349" y="129"/>
                  </a:lnTo>
                  <a:lnTo>
                    <a:pt x="355" y="133"/>
                  </a:lnTo>
                  <a:lnTo>
                    <a:pt x="361" y="135"/>
                  </a:lnTo>
                  <a:lnTo>
                    <a:pt x="366" y="137"/>
                  </a:lnTo>
                  <a:lnTo>
                    <a:pt x="370" y="140"/>
                  </a:lnTo>
                  <a:lnTo>
                    <a:pt x="374" y="146"/>
                  </a:lnTo>
                  <a:lnTo>
                    <a:pt x="374" y="146"/>
                  </a:lnTo>
                  <a:lnTo>
                    <a:pt x="374" y="146"/>
                  </a:lnTo>
                  <a:lnTo>
                    <a:pt x="372" y="146"/>
                  </a:lnTo>
                  <a:lnTo>
                    <a:pt x="372" y="146"/>
                  </a:lnTo>
                  <a:lnTo>
                    <a:pt x="370" y="146"/>
                  </a:lnTo>
                  <a:lnTo>
                    <a:pt x="370" y="148"/>
                  </a:lnTo>
                  <a:lnTo>
                    <a:pt x="370" y="148"/>
                  </a:lnTo>
                  <a:lnTo>
                    <a:pt x="368" y="148"/>
                  </a:lnTo>
                  <a:lnTo>
                    <a:pt x="368" y="148"/>
                  </a:lnTo>
                  <a:lnTo>
                    <a:pt x="366" y="146"/>
                  </a:lnTo>
                  <a:lnTo>
                    <a:pt x="364" y="146"/>
                  </a:lnTo>
                  <a:lnTo>
                    <a:pt x="361" y="146"/>
                  </a:lnTo>
                  <a:lnTo>
                    <a:pt x="359" y="144"/>
                  </a:lnTo>
                  <a:lnTo>
                    <a:pt x="357" y="144"/>
                  </a:lnTo>
                  <a:lnTo>
                    <a:pt x="353" y="144"/>
                  </a:lnTo>
                  <a:lnTo>
                    <a:pt x="351" y="144"/>
                  </a:lnTo>
                  <a:lnTo>
                    <a:pt x="345" y="144"/>
                  </a:lnTo>
                  <a:lnTo>
                    <a:pt x="338" y="146"/>
                  </a:lnTo>
                  <a:lnTo>
                    <a:pt x="332" y="148"/>
                  </a:lnTo>
                  <a:lnTo>
                    <a:pt x="324" y="150"/>
                  </a:lnTo>
                  <a:lnTo>
                    <a:pt x="316" y="152"/>
                  </a:lnTo>
                  <a:lnTo>
                    <a:pt x="309" y="154"/>
                  </a:lnTo>
                  <a:lnTo>
                    <a:pt x="301" y="156"/>
                  </a:lnTo>
                  <a:lnTo>
                    <a:pt x="293" y="156"/>
                  </a:lnTo>
                  <a:lnTo>
                    <a:pt x="293" y="156"/>
                  </a:lnTo>
                  <a:lnTo>
                    <a:pt x="293" y="154"/>
                  </a:lnTo>
                  <a:lnTo>
                    <a:pt x="293" y="154"/>
                  </a:lnTo>
                  <a:lnTo>
                    <a:pt x="293" y="152"/>
                  </a:lnTo>
                  <a:lnTo>
                    <a:pt x="293" y="150"/>
                  </a:lnTo>
                  <a:lnTo>
                    <a:pt x="293" y="148"/>
                  </a:lnTo>
                  <a:lnTo>
                    <a:pt x="293" y="148"/>
                  </a:lnTo>
                  <a:lnTo>
                    <a:pt x="293" y="146"/>
                  </a:lnTo>
                  <a:lnTo>
                    <a:pt x="293" y="144"/>
                  </a:lnTo>
                  <a:lnTo>
                    <a:pt x="292" y="144"/>
                  </a:lnTo>
                  <a:lnTo>
                    <a:pt x="292" y="144"/>
                  </a:lnTo>
                  <a:lnTo>
                    <a:pt x="290" y="144"/>
                  </a:lnTo>
                  <a:lnTo>
                    <a:pt x="290" y="144"/>
                  </a:lnTo>
                  <a:lnTo>
                    <a:pt x="288" y="142"/>
                  </a:lnTo>
                  <a:lnTo>
                    <a:pt x="286" y="142"/>
                  </a:lnTo>
                  <a:lnTo>
                    <a:pt x="284" y="142"/>
                  </a:lnTo>
                  <a:lnTo>
                    <a:pt x="282" y="144"/>
                  </a:lnTo>
                  <a:lnTo>
                    <a:pt x="280" y="146"/>
                  </a:lnTo>
                  <a:lnTo>
                    <a:pt x="278" y="146"/>
                  </a:lnTo>
                  <a:lnTo>
                    <a:pt x="274" y="146"/>
                  </a:lnTo>
                  <a:lnTo>
                    <a:pt x="270" y="146"/>
                  </a:lnTo>
                  <a:lnTo>
                    <a:pt x="268" y="146"/>
                  </a:lnTo>
                  <a:lnTo>
                    <a:pt x="265" y="146"/>
                  </a:lnTo>
                  <a:lnTo>
                    <a:pt x="263" y="148"/>
                  </a:lnTo>
                  <a:lnTo>
                    <a:pt x="259" y="152"/>
                  </a:lnTo>
                  <a:lnTo>
                    <a:pt x="253" y="154"/>
                  </a:lnTo>
                  <a:lnTo>
                    <a:pt x="249" y="156"/>
                  </a:lnTo>
                  <a:lnTo>
                    <a:pt x="244" y="160"/>
                  </a:lnTo>
                  <a:lnTo>
                    <a:pt x="238" y="162"/>
                  </a:lnTo>
                  <a:lnTo>
                    <a:pt x="236" y="167"/>
                  </a:lnTo>
                  <a:lnTo>
                    <a:pt x="232" y="171"/>
                  </a:lnTo>
                  <a:lnTo>
                    <a:pt x="232" y="179"/>
                  </a:lnTo>
                  <a:lnTo>
                    <a:pt x="230" y="179"/>
                  </a:lnTo>
                  <a:lnTo>
                    <a:pt x="228" y="177"/>
                  </a:lnTo>
                  <a:lnTo>
                    <a:pt x="226" y="177"/>
                  </a:lnTo>
                  <a:lnTo>
                    <a:pt x="224" y="177"/>
                  </a:lnTo>
                  <a:lnTo>
                    <a:pt x="222" y="177"/>
                  </a:lnTo>
                  <a:lnTo>
                    <a:pt x="221" y="177"/>
                  </a:lnTo>
                  <a:lnTo>
                    <a:pt x="219" y="179"/>
                  </a:lnTo>
                  <a:lnTo>
                    <a:pt x="219" y="179"/>
                  </a:lnTo>
                  <a:lnTo>
                    <a:pt x="215" y="179"/>
                  </a:lnTo>
                  <a:lnTo>
                    <a:pt x="213" y="177"/>
                  </a:lnTo>
                  <a:lnTo>
                    <a:pt x="211" y="177"/>
                  </a:lnTo>
                  <a:lnTo>
                    <a:pt x="209" y="175"/>
                  </a:lnTo>
                  <a:lnTo>
                    <a:pt x="205" y="173"/>
                  </a:lnTo>
                  <a:lnTo>
                    <a:pt x="203" y="173"/>
                  </a:lnTo>
                  <a:lnTo>
                    <a:pt x="201" y="171"/>
                  </a:lnTo>
                  <a:lnTo>
                    <a:pt x="199" y="169"/>
                  </a:lnTo>
                  <a:lnTo>
                    <a:pt x="199" y="160"/>
                  </a:lnTo>
                  <a:lnTo>
                    <a:pt x="201" y="160"/>
                  </a:lnTo>
                  <a:lnTo>
                    <a:pt x="203" y="160"/>
                  </a:lnTo>
                  <a:lnTo>
                    <a:pt x="205" y="160"/>
                  </a:lnTo>
                  <a:lnTo>
                    <a:pt x="205" y="160"/>
                  </a:lnTo>
                  <a:lnTo>
                    <a:pt x="207" y="160"/>
                  </a:lnTo>
                  <a:lnTo>
                    <a:pt x="207" y="160"/>
                  </a:lnTo>
                  <a:lnTo>
                    <a:pt x="209" y="160"/>
                  </a:lnTo>
                  <a:lnTo>
                    <a:pt x="209" y="160"/>
                  </a:lnTo>
                  <a:lnTo>
                    <a:pt x="209" y="156"/>
                  </a:lnTo>
                  <a:lnTo>
                    <a:pt x="207" y="154"/>
                  </a:lnTo>
                  <a:lnTo>
                    <a:pt x="205" y="152"/>
                  </a:lnTo>
                  <a:lnTo>
                    <a:pt x="203" y="150"/>
                  </a:lnTo>
                  <a:lnTo>
                    <a:pt x="201" y="148"/>
                  </a:lnTo>
                  <a:lnTo>
                    <a:pt x="197" y="148"/>
                  </a:lnTo>
                  <a:lnTo>
                    <a:pt x="194" y="148"/>
                  </a:lnTo>
                  <a:lnTo>
                    <a:pt x="190" y="148"/>
                  </a:lnTo>
                  <a:lnTo>
                    <a:pt x="188" y="148"/>
                  </a:lnTo>
                  <a:lnTo>
                    <a:pt x="188" y="148"/>
                  </a:lnTo>
                  <a:lnTo>
                    <a:pt x="186" y="148"/>
                  </a:lnTo>
                  <a:lnTo>
                    <a:pt x="184" y="146"/>
                  </a:lnTo>
                  <a:lnTo>
                    <a:pt x="182" y="146"/>
                  </a:lnTo>
                  <a:lnTo>
                    <a:pt x="180" y="146"/>
                  </a:lnTo>
                  <a:lnTo>
                    <a:pt x="178" y="148"/>
                  </a:lnTo>
                  <a:lnTo>
                    <a:pt x="176" y="148"/>
                  </a:lnTo>
                  <a:lnTo>
                    <a:pt x="176" y="148"/>
                  </a:lnTo>
                  <a:lnTo>
                    <a:pt x="178" y="150"/>
                  </a:lnTo>
                  <a:lnTo>
                    <a:pt x="178" y="150"/>
                  </a:lnTo>
                  <a:lnTo>
                    <a:pt x="180" y="150"/>
                  </a:lnTo>
                  <a:lnTo>
                    <a:pt x="182" y="152"/>
                  </a:lnTo>
                  <a:lnTo>
                    <a:pt x="182" y="154"/>
                  </a:lnTo>
                  <a:lnTo>
                    <a:pt x="184" y="154"/>
                  </a:lnTo>
                  <a:lnTo>
                    <a:pt x="184" y="156"/>
                  </a:lnTo>
                  <a:lnTo>
                    <a:pt x="184" y="158"/>
                  </a:lnTo>
                  <a:lnTo>
                    <a:pt x="184" y="158"/>
                  </a:lnTo>
                  <a:lnTo>
                    <a:pt x="184" y="160"/>
                  </a:lnTo>
                  <a:lnTo>
                    <a:pt x="182" y="160"/>
                  </a:lnTo>
                  <a:lnTo>
                    <a:pt x="182" y="162"/>
                  </a:lnTo>
                  <a:lnTo>
                    <a:pt x="182" y="162"/>
                  </a:lnTo>
                  <a:lnTo>
                    <a:pt x="180" y="163"/>
                  </a:lnTo>
                  <a:lnTo>
                    <a:pt x="180" y="163"/>
                  </a:lnTo>
                  <a:lnTo>
                    <a:pt x="180" y="163"/>
                  </a:lnTo>
                  <a:lnTo>
                    <a:pt x="182" y="165"/>
                  </a:lnTo>
                  <a:lnTo>
                    <a:pt x="182" y="165"/>
                  </a:lnTo>
                  <a:lnTo>
                    <a:pt x="184" y="167"/>
                  </a:lnTo>
                  <a:lnTo>
                    <a:pt x="186" y="169"/>
                  </a:lnTo>
                  <a:lnTo>
                    <a:pt x="188" y="169"/>
                  </a:lnTo>
                  <a:lnTo>
                    <a:pt x="190" y="171"/>
                  </a:lnTo>
                  <a:lnTo>
                    <a:pt x="192" y="171"/>
                  </a:lnTo>
                  <a:lnTo>
                    <a:pt x="192" y="188"/>
                  </a:lnTo>
                  <a:lnTo>
                    <a:pt x="192" y="188"/>
                  </a:lnTo>
                  <a:lnTo>
                    <a:pt x="192" y="188"/>
                  </a:lnTo>
                  <a:lnTo>
                    <a:pt x="192" y="188"/>
                  </a:lnTo>
                  <a:lnTo>
                    <a:pt x="190" y="188"/>
                  </a:lnTo>
                  <a:lnTo>
                    <a:pt x="190" y="188"/>
                  </a:lnTo>
                  <a:lnTo>
                    <a:pt x="188" y="188"/>
                  </a:lnTo>
                  <a:lnTo>
                    <a:pt x="188" y="188"/>
                  </a:lnTo>
                  <a:lnTo>
                    <a:pt x="188" y="188"/>
                  </a:lnTo>
                  <a:lnTo>
                    <a:pt x="186" y="186"/>
                  </a:lnTo>
                  <a:lnTo>
                    <a:pt x="184" y="185"/>
                  </a:lnTo>
                  <a:lnTo>
                    <a:pt x="182" y="183"/>
                  </a:lnTo>
                  <a:lnTo>
                    <a:pt x="180" y="181"/>
                  </a:lnTo>
                  <a:lnTo>
                    <a:pt x="178" y="181"/>
                  </a:lnTo>
                  <a:lnTo>
                    <a:pt x="176" y="179"/>
                  </a:lnTo>
                  <a:lnTo>
                    <a:pt x="173" y="179"/>
                  </a:lnTo>
                  <a:lnTo>
                    <a:pt x="171" y="177"/>
                  </a:lnTo>
                  <a:lnTo>
                    <a:pt x="169" y="179"/>
                  </a:lnTo>
                  <a:lnTo>
                    <a:pt x="167" y="183"/>
                  </a:lnTo>
                  <a:lnTo>
                    <a:pt x="163" y="185"/>
                  </a:lnTo>
                  <a:lnTo>
                    <a:pt x="157" y="188"/>
                  </a:lnTo>
                  <a:lnTo>
                    <a:pt x="153" y="190"/>
                  </a:lnTo>
                  <a:lnTo>
                    <a:pt x="150" y="192"/>
                  </a:lnTo>
                  <a:lnTo>
                    <a:pt x="148" y="194"/>
                  </a:lnTo>
                  <a:lnTo>
                    <a:pt x="148" y="196"/>
                  </a:lnTo>
                  <a:lnTo>
                    <a:pt x="148" y="198"/>
                  </a:lnTo>
                  <a:lnTo>
                    <a:pt x="148" y="200"/>
                  </a:lnTo>
                  <a:lnTo>
                    <a:pt x="150" y="202"/>
                  </a:lnTo>
                  <a:lnTo>
                    <a:pt x="151" y="204"/>
                  </a:lnTo>
                  <a:lnTo>
                    <a:pt x="153" y="206"/>
                  </a:lnTo>
                  <a:lnTo>
                    <a:pt x="155" y="208"/>
                  </a:lnTo>
                  <a:lnTo>
                    <a:pt x="155" y="208"/>
                  </a:lnTo>
                  <a:lnTo>
                    <a:pt x="157" y="211"/>
                  </a:lnTo>
                  <a:lnTo>
                    <a:pt x="134" y="211"/>
                  </a:lnTo>
                  <a:lnTo>
                    <a:pt x="132" y="211"/>
                  </a:lnTo>
                  <a:lnTo>
                    <a:pt x="132" y="213"/>
                  </a:lnTo>
                  <a:lnTo>
                    <a:pt x="132" y="217"/>
                  </a:lnTo>
                  <a:lnTo>
                    <a:pt x="130" y="219"/>
                  </a:lnTo>
                  <a:lnTo>
                    <a:pt x="130" y="221"/>
                  </a:lnTo>
                  <a:lnTo>
                    <a:pt x="128" y="223"/>
                  </a:lnTo>
                  <a:lnTo>
                    <a:pt x="126" y="223"/>
                  </a:lnTo>
                  <a:lnTo>
                    <a:pt x="125" y="225"/>
                  </a:lnTo>
                  <a:lnTo>
                    <a:pt x="119" y="223"/>
                  </a:lnTo>
                  <a:lnTo>
                    <a:pt x="111" y="223"/>
                  </a:lnTo>
                  <a:lnTo>
                    <a:pt x="103" y="221"/>
                  </a:lnTo>
                  <a:lnTo>
                    <a:pt x="98" y="217"/>
                  </a:lnTo>
                  <a:lnTo>
                    <a:pt x="92" y="213"/>
                  </a:lnTo>
                  <a:lnTo>
                    <a:pt x="86" y="210"/>
                  </a:lnTo>
                  <a:lnTo>
                    <a:pt x="84" y="204"/>
                  </a:lnTo>
                  <a:lnTo>
                    <a:pt x="82" y="196"/>
                  </a:lnTo>
                  <a:lnTo>
                    <a:pt x="82" y="196"/>
                  </a:lnTo>
                  <a:lnTo>
                    <a:pt x="82" y="196"/>
                  </a:lnTo>
                  <a:lnTo>
                    <a:pt x="82" y="194"/>
                  </a:lnTo>
                  <a:lnTo>
                    <a:pt x="80" y="194"/>
                  </a:lnTo>
                  <a:lnTo>
                    <a:pt x="80" y="192"/>
                  </a:lnTo>
                  <a:lnTo>
                    <a:pt x="80" y="192"/>
                  </a:lnTo>
                  <a:lnTo>
                    <a:pt x="80" y="192"/>
                  </a:lnTo>
                  <a:lnTo>
                    <a:pt x="80" y="190"/>
                  </a:lnTo>
                  <a:lnTo>
                    <a:pt x="77" y="190"/>
                  </a:lnTo>
                  <a:lnTo>
                    <a:pt x="71" y="188"/>
                  </a:lnTo>
                  <a:lnTo>
                    <a:pt x="65" y="186"/>
                  </a:lnTo>
                  <a:lnTo>
                    <a:pt x="59" y="183"/>
                  </a:lnTo>
                  <a:lnTo>
                    <a:pt x="54" y="181"/>
                  </a:lnTo>
                  <a:lnTo>
                    <a:pt x="48" y="177"/>
                  </a:lnTo>
                  <a:lnTo>
                    <a:pt x="44" y="175"/>
                  </a:lnTo>
                  <a:lnTo>
                    <a:pt x="42" y="171"/>
                  </a:lnTo>
                  <a:lnTo>
                    <a:pt x="46" y="173"/>
                  </a:lnTo>
                  <a:lnTo>
                    <a:pt x="52" y="175"/>
                  </a:lnTo>
                  <a:lnTo>
                    <a:pt x="59" y="177"/>
                  </a:lnTo>
                  <a:lnTo>
                    <a:pt x="69" y="181"/>
                  </a:lnTo>
                  <a:lnTo>
                    <a:pt x="79" y="183"/>
                  </a:lnTo>
                  <a:lnTo>
                    <a:pt x="88" y="185"/>
                  </a:lnTo>
                  <a:lnTo>
                    <a:pt x="94" y="186"/>
                  </a:lnTo>
                  <a:lnTo>
                    <a:pt x="98" y="186"/>
                  </a:lnTo>
                  <a:lnTo>
                    <a:pt x="102" y="186"/>
                  </a:lnTo>
                  <a:lnTo>
                    <a:pt x="105" y="186"/>
                  </a:lnTo>
                  <a:lnTo>
                    <a:pt x="107" y="186"/>
                  </a:lnTo>
                  <a:lnTo>
                    <a:pt x="111" y="186"/>
                  </a:lnTo>
                  <a:lnTo>
                    <a:pt x="115" y="186"/>
                  </a:lnTo>
                  <a:lnTo>
                    <a:pt x="117" y="186"/>
                  </a:lnTo>
                  <a:lnTo>
                    <a:pt x="121" y="186"/>
                  </a:lnTo>
                  <a:lnTo>
                    <a:pt x="125" y="186"/>
                  </a:lnTo>
                  <a:lnTo>
                    <a:pt x="130" y="186"/>
                  </a:lnTo>
                  <a:lnTo>
                    <a:pt x="134" y="185"/>
                  </a:lnTo>
                  <a:lnTo>
                    <a:pt x="138" y="183"/>
                  </a:lnTo>
                  <a:lnTo>
                    <a:pt x="140" y="181"/>
                  </a:lnTo>
                  <a:lnTo>
                    <a:pt x="144" y="179"/>
                  </a:lnTo>
                  <a:lnTo>
                    <a:pt x="148" y="175"/>
                  </a:lnTo>
                  <a:lnTo>
                    <a:pt x="151" y="173"/>
                  </a:lnTo>
                  <a:lnTo>
                    <a:pt x="155" y="169"/>
                  </a:lnTo>
                  <a:lnTo>
                    <a:pt x="153" y="169"/>
                  </a:lnTo>
                  <a:lnTo>
                    <a:pt x="151" y="167"/>
                  </a:lnTo>
                  <a:lnTo>
                    <a:pt x="150" y="165"/>
                  </a:lnTo>
                  <a:lnTo>
                    <a:pt x="148" y="163"/>
                  </a:lnTo>
                  <a:lnTo>
                    <a:pt x="148" y="162"/>
                  </a:lnTo>
                  <a:lnTo>
                    <a:pt x="146" y="162"/>
                  </a:lnTo>
                  <a:lnTo>
                    <a:pt x="144" y="160"/>
                  </a:lnTo>
                  <a:lnTo>
                    <a:pt x="144" y="158"/>
                  </a:lnTo>
                  <a:lnTo>
                    <a:pt x="142" y="156"/>
                  </a:lnTo>
                  <a:lnTo>
                    <a:pt x="138" y="154"/>
                  </a:lnTo>
                  <a:lnTo>
                    <a:pt x="130" y="152"/>
                  </a:lnTo>
                  <a:lnTo>
                    <a:pt x="121" y="148"/>
                  </a:lnTo>
                  <a:lnTo>
                    <a:pt x="107" y="144"/>
                  </a:lnTo>
                  <a:lnTo>
                    <a:pt x="90" y="140"/>
                  </a:lnTo>
                  <a:lnTo>
                    <a:pt x="73" y="137"/>
                  </a:lnTo>
                  <a:lnTo>
                    <a:pt x="52" y="137"/>
                  </a:lnTo>
                  <a:lnTo>
                    <a:pt x="48" y="137"/>
                  </a:lnTo>
                  <a:lnTo>
                    <a:pt x="46" y="137"/>
                  </a:lnTo>
                  <a:lnTo>
                    <a:pt x="44" y="135"/>
                  </a:lnTo>
                  <a:lnTo>
                    <a:pt x="42" y="135"/>
                  </a:lnTo>
                  <a:lnTo>
                    <a:pt x="42" y="133"/>
                  </a:lnTo>
                  <a:lnTo>
                    <a:pt x="40" y="133"/>
                  </a:lnTo>
                  <a:lnTo>
                    <a:pt x="40" y="129"/>
                  </a:lnTo>
                  <a:lnTo>
                    <a:pt x="38" y="127"/>
                  </a:lnTo>
                  <a:lnTo>
                    <a:pt x="36" y="127"/>
                  </a:lnTo>
                  <a:lnTo>
                    <a:pt x="32" y="127"/>
                  </a:lnTo>
                  <a:lnTo>
                    <a:pt x="31" y="129"/>
                  </a:lnTo>
                  <a:lnTo>
                    <a:pt x="27" y="129"/>
                  </a:lnTo>
                  <a:lnTo>
                    <a:pt x="25" y="131"/>
                  </a:lnTo>
                  <a:lnTo>
                    <a:pt x="21" y="131"/>
                  </a:lnTo>
                  <a:lnTo>
                    <a:pt x="19" y="133"/>
                  </a:lnTo>
                  <a:lnTo>
                    <a:pt x="15" y="135"/>
                  </a:lnTo>
                  <a:lnTo>
                    <a:pt x="15" y="135"/>
                  </a:lnTo>
                  <a:lnTo>
                    <a:pt x="13" y="135"/>
                  </a:lnTo>
                  <a:lnTo>
                    <a:pt x="11" y="135"/>
                  </a:lnTo>
                  <a:lnTo>
                    <a:pt x="11" y="137"/>
                  </a:lnTo>
                  <a:lnTo>
                    <a:pt x="9" y="137"/>
                  </a:lnTo>
                  <a:lnTo>
                    <a:pt x="9" y="137"/>
                  </a:lnTo>
                  <a:lnTo>
                    <a:pt x="8" y="137"/>
                  </a:lnTo>
                  <a:lnTo>
                    <a:pt x="8" y="137"/>
                  </a:lnTo>
                  <a:lnTo>
                    <a:pt x="0" y="148"/>
                  </a:lnTo>
                  <a:lnTo>
                    <a:pt x="2" y="152"/>
                  </a:lnTo>
                  <a:lnTo>
                    <a:pt x="6" y="154"/>
                  </a:lnTo>
                  <a:lnTo>
                    <a:pt x="8" y="156"/>
                  </a:lnTo>
                  <a:lnTo>
                    <a:pt x="11" y="158"/>
                  </a:lnTo>
                  <a:lnTo>
                    <a:pt x="15" y="160"/>
                  </a:lnTo>
                  <a:lnTo>
                    <a:pt x="17" y="160"/>
                  </a:lnTo>
                  <a:lnTo>
                    <a:pt x="21" y="162"/>
                  </a:lnTo>
                  <a:lnTo>
                    <a:pt x="23" y="162"/>
                  </a:lnTo>
                  <a:lnTo>
                    <a:pt x="23" y="163"/>
                  </a:lnTo>
                  <a:lnTo>
                    <a:pt x="21" y="167"/>
                  </a:lnTo>
                  <a:lnTo>
                    <a:pt x="21" y="169"/>
                  </a:lnTo>
                  <a:lnTo>
                    <a:pt x="19" y="169"/>
                  </a:lnTo>
                  <a:lnTo>
                    <a:pt x="17" y="171"/>
                  </a:lnTo>
                  <a:lnTo>
                    <a:pt x="17" y="173"/>
                  </a:lnTo>
                  <a:lnTo>
                    <a:pt x="15" y="175"/>
                  </a:lnTo>
                  <a:lnTo>
                    <a:pt x="15" y="177"/>
                  </a:lnTo>
                  <a:lnTo>
                    <a:pt x="15" y="179"/>
                  </a:lnTo>
                  <a:lnTo>
                    <a:pt x="17" y="183"/>
                  </a:lnTo>
                  <a:lnTo>
                    <a:pt x="19" y="185"/>
                  </a:lnTo>
                  <a:lnTo>
                    <a:pt x="21" y="186"/>
                  </a:lnTo>
                  <a:lnTo>
                    <a:pt x="23" y="190"/>
                  </a:lnTo>
                  <a:lnTo>
                    <a:pt x="25" y="190"/>
                  </a:lnTo>
                  <a:lnTo>
                    <a:pt x="27" y="192"/>
                  </a:lnTo>
                  <a:lnTo>
                    <a:pt x="27" y="192"/>
                  </a:lnTo>
                  <a:lnTo>
                    <a:pt x="29" y="202"/>
                  </a:lnTo>
                  <a:lnTo>
                    <a:pt x="31" y="210"/>
                  </a:lnTo>
                  <a:lnTo>
                    <a:pt x="34" y="215"/>
                  </a:lnTo>
                  <a:lnTo>
                    <a:pt x="38" y="221"/>
                  </a:lnTo>
                  <a:lnTo>
                    <a:pt x="44" y="225"/>
                  </a:lnTo>
                  <a:lnTo>
                    <a:pt x="50" y="229"/>
                  </a:lnTo>
                  <a:lnTo>
                    <a:pt x="57" y="233"/>
                  </a:lnTo>
                  <a:lnTo>
                    <a:pt x="63" y="236"/>
                  </a:lnTo>
                  <a:lnTo>
                    <a:pt x="57" y="242"/>
                  </a:lnTo>
                  <a:lnTo>
                    <a:pt x="52" y="248"/>
                  </a:lnTo>
                  <a:lnTo>
                    <a:pt x="46" y="254"/>
                  </a:lnTo>
                  <a:lnTo>
                    <a:pt x="40" y="259"/>
                  </a:lnTo>
                  <a:lnTo>
                    <a:pt x="36" y="265"/>
                  </a:lnTo>
                  <a:lnTo>
                    <a:pt x="31" y="271"/>
                  </a:lnTo>
                  <a:lnTo>
                    <a:pt x="25" y="275"/>
                  </a:lnTo>
                  <a:lnTo>
                    <a:pt x="19" y="279"/>
                  </a:lnTo>
                  <a:lnTo>
                    <a:pt x="21" y="281"/>
                  </a:lnTo>
                  <a:lnTo>
                    <a:pt x="23" y="282"/>
                  </a:lnTo>
                  <a:lnTo>
                    <a:pt x="25" y="284"/>
                  </a:lnTo>
                  <a:lnTo>
                    <a:pt x="27" y="286"/>
                  </a:lnTo>
                  <a:lnTo>
                    <a:pt x="29" y="290"/>
                  </a:lnTo>
                  <a:lnTo>
                    <a:pt x="31" y="292"/>
                  </a:lnTo>
                  <a:lnTo>
                    <a:pt x="32" y="294"/>
                  </a:lnTo>
                  <a:lnTo>
                    <a:pt x="32" y="294"/>
                  </a:lnTo>
                  <a:lnTo>
                    <a:pt x="31" y="298"/>
                  </a:lnTo>
                  <a:lnTo>
                    <a:pt x="31" y="302"/>
                  </a:lnTo>
                  <a:lnTo>
                    <a:pt x="31" y="306"/>
                  </a:lnTo>
                  <a:lnTo>
                    <a:pt x="32" y="309"/>
                  </a:lnTo>
                  <a:lnTo>
                    <a:pt x="32" y="313"/>
                  </a:lnTo>
                  <a:lnTo>
                    <a:pt x="34" y="317"/>
                  </a:lnTo>
                  <a:lnTo>
                    <a:pt x="34" y="323"/>
                  </a:lnTo>
                  <a:lnTo>
                    <a:pt x="32" y="327"/>
                  </a:lnTo>
                  <a:lnTo>
                    <a:pt x="34" y="329"/>
                  </a:lnTo>
                  <a:lnTo>
                    <a:pt x="34" y="332"/>
                  </a:lnTo>
                  <a:lnTo>
                    <a:pt x="34" y="336"/>
                  </a:lnTo>
                  <a:lnTo>
                    <a:pt x="36" y="340"/>
                  </a:lnTo>
                  <a:lnTo>
                    <a:pt x="38" y="344"/>
                  </a:lnTo>
                  <a:lnTo>
                    <a:pt x="40" y="348"/>
                  </a:lnTo>
                  <a:lnTo>
                    <a:pt x="42" y="350"/>
                  </a:lnTo>
                  <a:lnTo>
                    <a:pt x="42" y="354"/>
                  </a:lnTo>
                  <a:lnTo>
                    <a:pt x="55" y="357"/>
                  </a:lnTo>
                  <a:lnTo>
                    <a:pt x="65" y="357"/>
                  </a:lnTo>
                  <a:lnTo>
                    <a:pt x="69" y="365"/>
                  </a:lnTo>
                  <a:lnTo>
                    <a:pt x="79" y="361"/>
                  </a:lnTo>
                  <a:lnTo>
                    <a:pt x="88" y="365"/>
                  </a:lnTo>
                  <a:lnTo>
                    <a:pt x="90" y="380"/>
                  </a:lnTo>
                  <a:lnTo>
                    <a:pt x="102" y="392"/>
                  </a:lnTo>
                  <a:lnTo>
                    <a:pt x="111" y="400"/>
                  </a:lnTo>
                  <a:lnTo>
                    <a:pt x="119" y="403"/>
                  </a:lnTo>
                  <a:lnTo>
                    <a:pt x="111" y="409"/>
                  </a:lnTo>
                  <a:lnTo>
                    <a:pt x="100" y="405"/>
                  </a:lnTo>
                  <a:lnTo>
                    <a:pt x="102" y="413"/>
                  </a:lnTo>
                  <a:lnTo>
                    <a:pt x="105" y="417"/>
                  </a:lnTo>
                  <a:lnTo>
                    <a:pt x="105" y="426"/>
                  </a:lnTo>
                  <a:lnTo>
                    <a:pt x="102" y="426"/>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82" name="Freeform 439"/>
            <p:cNvSpPr>
              <a:spLocks/>
            </p:cNvSpPr>
            <p:nvPr/>
          </p:nvSpPr>
          <p:spPr bwMode="auto">
            <a:xfrm>
              <a:off x="3338" y="1449"/>
              <a:ext cx="564" cy="284"/>
            </a:xfrm>
            <a:custGeom>
              <a:avLst/>
              <a:gdLst>
                <a:gd name="T0" fmla="*/ 123 w 564"/>
                <a:gd name="T1" fmla="*/ 232 h 261"/>
                <a:gd name="T2" fmla="*/ 119 w 564"/>
                <a:gd name="T3" fmla="*/ 232 h 261"/>
                <a:gd name="T4" fmla="*/ 111 w 564"/>
                <a:gd name="T5" fmla="*/ 236 h 261"/>
                <a:gd name="T6" fmla="*/ 109 w 564"/>
                <a:gd name="T7" fmla="*/ 244 h 261"/>
                <a:gd name="T8" fmla="*/ 103 w 564"/>
                <a:gd name="T9" fmla="*/ 232 h 261"/>
                <a:gd name="T10" fmla="*/ 98 w 564"/>
                <a:gd name="T11" fmla="*/ 221 h 261"/>
                <a:gd name="T12" fmla="*/ 88 w 564"/>
                <a:gd name="T13" fmla="*/ 215 h 261"/>
                <a:gd name="T14" fmla="*/ 77 w 564"/>
                <a:gd name="T15" fmla="*/ 203 h 261"/>
                <a:gd name="T16" fmla="*/ 65 w 564"/>
                <a:gd name="T17" fmla="*/ 192 h 261"/>
                <a:gd name="T18" fmla="*/ 65 w 564"/>
                <a:gd name="T19" fmla="*/ 186 h 261"/>
                <a:gd name="T20" fmla="*/ 67 w 564"/>
                <a:gd name="T21" fmla="*/ 182 h 261"/>
                <a:gd name="T22" fmla="*/ 71 w 564"/>
                <a:gd name="T23" fmla="*/ 178 h 261"/>
                <a:gd name="T24" fmla="*/ 82 w 564"/>
                <a:gd name="T25" fmla="*/ 171 h 261"/>
                <a:gd name="T26" fmla="*/ 94 w 564"/>
                <a:gd name="T27" fmla="*/ 163 h 261"/>
                <a:gd name="T28" fmla="*/ 90 w 564"/>
                <a:gd name="T29" fmla="*/ 151 h 261"/>
                <a:gd name="T30" fmla="*/ 75 w 564"/>
                <a:gd name="T31" fmla="*/ 144 h 261"/>
                <a:gd name="T32" fmla="*/ 57 w 564"/>
                <a:gd name="T33" fmla="*/ 142 h 261"/>
                <a:gd name="T34" fmla="*/ 40 w 564"/>
                <a:gd name="T35" fmla="*/ 151 h 261"/>
                <a:gd name="T36" fmla="*/ 34 w 564"/>
                <a:gd name="T37" fmla="*/ 148 h 261"/>
                <a:gd name="T38" fmla="*/ 2 w 564"/>
                <a:gd name="T39" fmla="*/ 123 h 261"/>
                <a:gd name="T40" fmla="*/ 13 w 564"/>
                <a:gd name="T41" fmla="*/ 90 h 261"/>
                <a:gd name="T42" fmla="*/ 40 w 564"/>
                <a:gd name="T43" fmla="*/ 67 h 261"/>
                <a:gd name="T44" fmla="*/ 94 w 564"/>
                <a:gd name="T45" fmla="*/ 73 h 261"/>
                <a:gd name="T46" fmla="*/ 151 w 564"/>
                <a:gd name="T47" fmla="*/ 73 h 261"/>
                <a:gd name="T48" fmla="*/ 201 w 564"/>
                <a:gd name="T49" fmla="*/ 67 h 261"/>
                <a:gd name="T50" fmla="*/ 182 w 564"/>
                <a:gd name="T51" fmla="*/ 44 h 261"/>
                <a:gd name="T52" fmla="*/ 238 w 564"/>
                <a:gd name="T53" fmla="*/ 11 h 261"/>
                <a:gd name="T54" fmla="*/ 307 w 564"/>
                <a:gd name="T55" fmla="*/ 0 h 261"/>
                <a:gd name="T56" fmla="*/ 338 w 564"/>
                <a:gd name="T57" fmla="*/ 23 h 261"/>
                <a:gd name="T58" fmla="*/ 376 w 564"/>
                <a:gd name="T59" fmla="*/ 27 h 261"/>
                <a:gd name="T60" fmla="*/ 418 w 564"/>
                <a:gd name="T61" fmla="*/ 36 h 261"/>
                <a:gd name="T62" fmla="*/ 468 w 564"/>
                <a:gd name="T63" fmla="*/ 71 h 261"/>
                <a:gd name="T64" fmla="*/ 514 w 564"/>
                <a:gd name="T65" fmla="*/ 75 h 261"/>
                <a:gd name="T66" fmla="*/ 564 w 564"/>
                <a:gd name="T67" fmla="*/ 105 h 261"/>
                <a:gd name="T68" fmla="*/ 564 w 564"/>
                <a:gd name="T69" fmla="*/ 115 h 261"/>
                <a:gd name="T70" fmla="*/ 551 w 564"/>
                <a:gd name="T71" fmla="*/ 125 h 261"/>
                <a:gd name="T72" fmla="*/ 558 w 564"/>
                <a:gd name="T73" fmla="*/ 144 h 261"/>
                <a:gd name="T74" fmla="*/ 551 w 564"/>
                <a:gd name="T75" fmla="*/ 146 h 261"/>
                <a:gd name="T76" fmla="*/ 545 w 564"/>
                <a:gd name="T77" fmla="*/ 146 h 261"/>
                <a:gd name="T78" fmla="*/ 531 w 564"/>
                <a:gd name="T79" fmla="*/ 142 h 261"/>
                <a:gd name="T80" fmla="*/ 528 w 564"/>
                <a:gd name="T81" fmla="*/ 153 h 261"/>
                <a:gd name="T82" fmla="*/ 529 w 564"/>
                <a:gd name="T83" fmla="*/ 174 h 261"/>
                <a:gd name="T84" fmla="*/ 506 w 564"/>
                <a:gd name="T85" fmla="*/ 176 h 261"/>
                <a:gd name="T86" fmla="*/ 508 w 564"/>
                <a:gd name="T87" fmla="*/ 190 h 261"/>
                <a:gd name="T88" fmla="*/ 514 w 564"/>
                <a:gd name="T89" fmla="*/ 207 h 261"/>
                <a:gd name="T90" fmla="*/ 518 w 564"/>
                <a:gd name="T91" fmla="*/ 213 h 261"/>
                <a:gd name="T92" fmla="*/ 518 w 564"/>
                <a:gd name="T93" fmla="*/ 221 h 261"/>
                <a:gd name="T94" fmla="*/ 516 w 564"/>
                <a:gd name="T95" fmla="*/ 228 h 261"/>
                <a:gd name="T96" fmla="*/ 470 w 564"/>
                <a:gd name="T97" fmla="*/ 224 h 261"/>
                <a:gd name="T98" fmla="*/ 397 w 564"/>
                <a:gd name="T99" fmla="*/ 224 h 261"/>
                <a:gd name="T100" fmla="*/ 361 w 564"/>
                <a:gd name="T101" fmla="*/ 246 h 261"/>
                <a:gd name="T102" fmla="*/ 315 w 564"/>
                <a:gd name="T103" fmla="*/ 244 h 261"/>
                <a:gd name="T104" fmla="*/ 259 w 564"/>
                <a:gd name="T105" fmla="*/ 209 h 261"/>
                <a:gd name="T106" fmla="*/ 161 w 564"/>
                <a:gd name="T107" fmla="*/ 251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64" h="261">
                  <a:moveTo>
                    <a:pt x="161" y="251"/>
                  </a:moveTo>
                  <a:lnTo>
                    <a:pt x="151" y="249"/>
                  </a:lnTo>
                  <a:lnTo>
                    <a:pt x="142" y="240"/>
                  </a:lnTo>
                  <a:lnTo>
                    <a:pt x="123" y="232"/>
                  </a:lnTo>
                  <a:lnTo>
                    <a:pt x="123" y="232"/>
                  </a:lnTo>
                  <a:lnTo>
                    <a:pt x="121" y="232"/>
                  </a:lnTo>
                  <a:lnTo>
                    <a:pt x="121" y="232"/>
                  </a:lnTo>
                  <a:lnTo>
                    <a:pt x="121" y="232"/>
                  </a:lnTo>
                  <a:lnTo>
                    <a:pt x="119" y="232"/>
                  </a:lnTo>
                  <a:lnTo>
                    <a:pt x="119" y="232"/>
                  </a:lnTo>
                  <a:lnTo>
                    <a:pt x="117" y="232"/>
                  </a:lnTo>
                  <a:lnTo>
                    <a:pt x="115" y="232"/>
                  </a:lnTo>
                  <a:lnTo>
                    <a:pt x="115" y="234"/>
                  </a:lnTo>
                  <a:lnTo>
                    <a:pt x="113" y="234"/>
                  </a:lnTo>
                  <a:lnTo>
                    <a:pt x="111" y="236"/>
                  </a:lnTo>
                  <a:lnTo>
                    <a:pt x="111" y="236"/>
                  </a:lnTo>
                  <a:lnTo>
                    <a:pt x="109" y="238"/>
                  </a:lnTo>
                  <a:lnTo>
                    <a:pt x="109" y="240"/>
                  </a:lnTo>
                  <a:lnTo>
                    <a:pt x="109" y="242"/>
                  </a:lnTo>
                  <a:lnTo>
                    <a:pt x="109" y="244"/>
                  </a:lnTo>
                  <a:lnTo>
                    <a:pt x="107" y="242"/>
                  </a:lnTo>
                  <a:lnTo>
                    <a:pt x="105" y="240"/>
                  </a:lnTo>
                  <a:lnTo>
                    <a:pt x="103" y="238"/>
                  </a:lnTo>
                  <a:lnTo>
                    <a:pt x="103" y="234"/>
                  </a:lnTo>
                  <a:lnTo>
                    <a:pt x="103" y="232"/>
                  </a:lnTo>
                  <a:lnTo>
                    <a:pt x="103" y="228"/>
                  </a:lnTo>
                  <a:lnTo>
                    <a:pt x="103" y="224"/>
                  </a:lnTo>
                  <a:lnTo>
                    <a:pt x="103" y="221"/>
                  </a:lnTo>
                  <a:lnTo>
                    <a:pt x="100" y="221"/>
                  </a:lnTo>
                  <a:lnTo>
                    <a:pt x="98" y="221"/>
                  </a:lnTo>
                  <a:lnTo>
                    <a:pt x="96" y="221"/>
                  </a:lnTo>
                  <a:lnTo>
                    <a:pt x="92" y="221"/>
                  </a:lnTo>
                  <a:lnTo>
                    <a:pt x="90" y="219"/>
                  </a:lnTo>
                  <a:lnTo>
                    <a:pt x="90" y="219"/>
                  </a:lnTo>
                  <a:lnTo>
                    <a:pt x="88" y="215"/>
                  </a:lnTo>
                  <a:lnTo>
                    <a:pt x="88" y="213"/>
                  </a:lnTo>
                  <a:lnTo>
                    <a:pt x="84" y="211"/>
                  </a:lnTo>
                  <a:lnTo>
                    <a:pt x="80" y="209"/>
                  </a:lnTo>
                  <a:lnTo>
                    <a:pt x="78" y="205"/>
                  </a:lnTo>
                  <a:lnTo>
                    <a:pt x="77" y="203"/>
                  </a:lnTo>
                  <a:lnTo>
                    <a:pt x="75" y="199"/>
                  </a:lnTo>
                  <a:lnTo>
                    <a:pt x="71" y="196"/>
                  </a:lnTo>
                  <a:lnTo>
                    <a:pt x="69" y="194"/>
                  </a:lnTo>
                  <a:lnTo>
                    <a:pt x="65" y="192"/>
                  </a:lnTo>
                  <a:lnTo>
                    <a:pt x="65" y="192"/>
                  </a:lnTo>
                  <a:lnTo>
                    <a:pt x="65" y="190"/>
                  </a:lnTo>
                  <a:lnTo>
                    <a:pt x="65" y="190"/>
                  </a:lnTo>
                  <a:lnTo>
                    <a:pt x="65" y="188"/>
                  </a:lnTo>
                  <a:lnTo>
                    <a:pt x="65" y="186"/>
                  </a:lnTo>
                  <a:lnTo>
                    <a:pt x="65" y="186"/>
                  </a:lnTo>
                  <a:lnTo>
                    <a:pt x="65" y="184"/>
                  </a:lnTo>
                  <a:lnTo>
                    <a:pt x="65" y="182"/>
                  </a:lnTo>
                  <a:lnTo>
                    <a:pt x="65" y="182"/>
                  </a:lnTo>
                  <a:lnTo>
                    <a:pt x="65" y="182"/>
                  </a:lnTo>
                  <a:lnTo>
                    <a:pt x="67" y="182"/>
                  </a:lnTo>
                  <a:lnTo>
                    <a:pt x="67" y="182"/>
                  </a:lnTo>
                  <a:lnTo>
                    <a:pt x="69" y="180"/>
                  </a:lnTo>
                  <a:lnTo>
                    <a:pt x="69" y="180"/>
                  </a:lnTo>
                  <a:lnTo>
                    <a:pt x="71" y="180"/>
                  </a:lnTo>
                  <a:lnTo>
                    <a:pt x="71" y="178"/>
                  </a:lnTo>
                  <a:lnTo>
                    <a:pt x="71" y="178"/>
                  </a:lnTo>
                  <a:lnTo>
                    <a:pt x="73" y="176"/>
                  </a:lnTo>
                  <a:lnTo>
                    <a:pt x="75" y="174"/>
                  </a:lnTo>
                  <a:lnTo>
                    <a:pt x="78" y="173"/>
                  </a:lnTo>
                  <a:lnTo>
                    <a:pt x="82" y="171"/>
                  </a:lnTo>
                  <a:lnTo>
                    <a:pt x="86" y="171"/>
                  </a:lnTo>
                  <a:lnTo>
                    <a:pt x="90" y="169"/>
                  </a:lnTo>
                  <a:lnTo>
                    <a:pt x="96" y="169"/>
                  </a:lnTo>
                  <a:lnTo>
                    <a:pt x="96" y="167"/>
                  </a:lnTo>
                  <a:lnTo>
                    <a:pt x="94" y="163"/>
                  </a:lnTo>
                  <a:lnTo>
                    <a:pt x="94" y="161"/>
                  </a:lnTo>
                  <a:lnTo>
                    <a:pt x="92" y="159"/>
                  </a:lnTo>
                  <a:lnTo>
                    <a:pt x="92" y="157"/>
                  </a:lnTo>
                  <a:lnTo>
                    <a:pt x="90" y="153"/>
                  </a:lnTo>
                  <a:lnTo>
                    <a:pt x="90" y="151"/>
                  </a:lnTo>
                  <a:lnTo>
                    <a:pt x="90" y="148"/>
                  </a:lnTo>
                  <a:lnTo>
                    <a:pt x="86" y="148"/>
                  </a:lnTo>
                  <a:lnTo>
                    <a:pt x="82" y="148"/>
                  </a:lnTo>
                  <a:lnTo>
                    <a:pt x="78" y="146"/>
                  </a:lnTo>
                  <a:lnTo>
                    <a:pt x="75" y="144"/>
                  </a:lnTo>
                  <a:lnTo>
                    <a:pt x="73" y="144"/>
                  </a:lnTo>
                  <a:lnTo>
                    <a:pt x="69" y="142"/>
                  </a:lnTo>
                  <a:lnTo>
                    <a:pt x="65" y="142"/>
                  </a:lnTo>
                  <a:lnTo>
                    <a:pt x="63" y="142"/>
                  </a:lnTo>
                  <a:lnTo>
                    <a:pt x="57" y="142"/>
                  </a:lnTo>
                  <a:lnTo>
                    <a:pt x="54" y="144"/>
                  </a:lnTo>
                  <a:lnTo>
                    <a:pt x="50" y="144"/>
                  </a:lnTo>
                  <a:lnTo>
                    <a:pt x="48" y="146"/>
                  </a:lnTo>
                  <a:lnTo>
                    <a:pt x="44" y="150"/>
                  </a:lnTo>
                  <a:lnTo>
                    <a:pt x="40" y="151"/>
                  </a:lnTo>
                  <a:lnTo>
                    <a:pt x="38" y="155"/>
                  </a:lnTo>
                  <a:lnTo>
                    <a:pt x="34" y="157"/>
                  </a:lnTo>
                  <a:lnTo>
                    <a:pt x="34" y="155"/>
                  </a:lnTo>
                  <a:lnTo>
                    <a:pt x="29" y="153"/>
                  </a:lnTo>
                  <a:lnTo>
                    <a:pt x="34" y="148"/>
                  </a:lnTo>
                  <a:lnTo>
                    <a:pt x="29" y="140"/>
                  </a:lnTo>
                  <a:lnTo>
                    <a:pt x="23" y="132"/>
                  </a:lnTo>
                  <a:lnTo>
                    <a:pt x="11" y="132"/>
                  </a:lnTo>
                  <a:lnTo>
                    <a:pt x="7" y="125"/>
                  </a:lnTo>
                  <a:lnTo>
                    <a:pt x="2" y="123"/>
                  </a:lnTo>
                  <a:lnTo>
                    <a:pt x="0" y="113"/>
                  </a:lnTo>
                  <a:lnTo>
                    <a:pt x="0" y="100"/>
                  </a:lnTo>
                  <a:lnTo>
                    <a:pt x="4" y="92"/>
                  </a:lnTo>
                  <a:lnTo>
                    <a:pt x="4" y="86"/>
                  </a:lnTo>
                  <a:lnTo>
                    <a:pt x="13" y="90"/>
                  </a:lnTo>
                  <a:lnTo>
                    <a:pt x="23" y="94"/>
                  </a:lnTo>
                  <a:lnTo>
                    <a:pt x="29" y="92"/>
                  </a:lnTo>
                  <a:lnTo>
                    <a:pt x="21" y="82"/>
                  </a:lnTo>
                  <a:lnTo>
                    <a:pt x="31" y="77"/>
                  </a:lnTo>
                  <a:lnTo>
                    <a:pt x="40" y="67"/>
                  </a:lnTo>
                  <a:lnTo>
                    <a:pt x="50" y="65"/>
                  </a:lnTo>
                  <a:lnTo>
                    <a:pt x="61" y="65"/>
                  </a:lnTo>
                  <a:lnTo>
                    <a:pt x="69" y="63"/>
                  </a:lnTo>
                  <a:lnTo>
                    <a:pt x="80" y="67"/>
                  </a:lnTo>
                  <a:lnTo>
                    <a:pt x="94" y="73"/>
                  </a:lnTo>
                  <a:lnTo>
                    <a:pt x="105" y="82"/>
                  </a:lnTo>
                  <a:lnTo>
                    <a:pt x="119" y="80"/>
                  </a:lnTo>
                  <a:lnTo>
                    <a:pt x="130" y="77"/>
                  </a:lnTo>
                  <a:lnTo>
                    <a:pt x="140" y="75"/>
                  </a:lnTo>
                  <a:lnTo>
                    <a:pt x="151" y="73"/>
                  </a:lnTo>
                  <a:lnTo>
                    <a:pt x="163" y="79"/>
                  </a:lnTo>
                  <a:lnTo>
                    <a:pt x="176" y="82"/>
                  </a:lnTo>
                  <a:lnTo>
                    <a:pt x="188" y="80"/>
                  </a:lnTo>
                  <a:lnTo>
                    <a:pt x="201" y="77"/>
                  </a:lnTo>
                  <a:lnTo>
                    <a:pt x="201" y="67"/>
                  </a:lnTo>
                  <a:lnTo>
                    <a:pt x="192" y="67"/>
                  </a:lnTo>
                  <a:lnTo>
                    <a:pt x="182" y="63"/>
                  </a:lnTo>
                  <a:lnTo>
                    <a:pt x="174" y="57"/>
                  </a:lnTo>
                  <a:lnTo>
                    <a:pt x="184" y="55"/>
                  </a:lnTo>
                  <a:lnTo>
                    <a:pt x="182" y="44"/>
                  </a:lnTo>
                  <a:lnTo>
                    <a:pt x="197" y="42"/>
                  </a:lnTo>
                  <a:lnTo>
                    <a:pt x="180" y="29"/>
                  </a:lnTo>
                  <a:lnTo>
                    <a:pt x="207" y="23"/>
                  </a:lnTo>
                  <a:lnTo>
                    <a:pt x="234" y="21"/>
                  </a:lnTo>
                  <a:lnTo>
                    <a:pt x="238" y="11"/>
                  </a:lnTo>
                  <a:lnTo>
                    <a:pt x="255" y="9"/>
                  </a:lnTo>
                  <a:lnTo>
                    <a:pt x="270" y="6"/>
                  </a:lnTo>
                  <a:lnTo>
                    <a:pt x="278" y="0"/>
                  </a:lnTo>
                  <a:lnTo>
                    <a:pt x="295" y="4"/>
                  </a:lnTo>
                  <a:lnTo>
                    <a:pt x="307" y="0"/>
                  </a:lnTo>
                  <a:lnTo>
                    <a:pt x="313" y="6"/>
                  </a:lnTo>
                  <a:lnTo>
                    <a:pt x="315" y="21"/>
                  </a:lnTo>
                  <a:lnTo>
                    <a:pt x="328" y="23"/>
                  </a:lnTo>
                  <a:lnTo>
                    <a:pt x="332" y="17"/>
                  </a:lnTo>
                  <a:lnTo>
                    <a:pt x="338" y="23"/>
                  </a:lnTo>
                  <a:lnTo>
                    <a:pt x="347" y="25"/>
                  </a:lnTo>
                  <a:lnTo>
                    <a:pt x="355" y="23"/>
                  </a:lnTo>
                  <a:lnTo>
                    <a:pt x="355" y="34"/>
                  </a:lnTo>
                  <a:lnTo>
                    <a:pt x="364" y="32"/>
                  </a:lnTo>
                  <a:lnTo>
                    <a:pt x="376" y="27"/>
                  </a:lnTo>
                  <a:lnTo>
                    <a:pt x="386" y="19"/>
                  </a:lnTo>
                  <a:lnTo>
                    <a:pt x="393" y="13"/>
                  </a:lnTo>
                  <a:lnTo>
                    <a:pt x="393" y="25"/>
                  </a:lnTo>
                  <a:lnTo>
                    <a:pt x="407" y="31"/>
                  </a:lnTo>
                  <a:lnTo>
                    <a:pt x="418" y="36"/>
                  </a:lnTo>
                  <a:lnTo>
                    <a:pt x="432" y="48"/>
                  </a:lnTo>
                  <a:lnTo>
                    <a:pt x="445" y="61"/>
                  </a:lnTo>
                  <a:lnTo>
                    <a:pt x="458" y="71"/>
                  </a:lnTo>
                  <a:lnTo>
                    <a:pt x="464" y="80"/>
                  </a:lnTo>
                  <a:lnTo>
                    <a:pt x="468" y="71"/>
                  </a:lnTo>
                  <a:lnTo>
                    <a:pt x="474" y="71"/>
                  </a:lnTo>
                  <a:lnTo>
                    <a:pt x="481" y="77"/>
                  </a:lnTo>
                  <a:lnTo>
                    <a:pt x="493" y="80"/>
                  </a:lnTo>
                  <a:lnTo>
                    <a:pt x="504" y="80"/>
                  </a:lnTo>
                  <a:lnTo>
                    <a:pt x="514" y="75"/>
                  </a:lnTo>
                  <a:lnTo>
                    <a:pt x="524" y="84"/>
                  </a:lnTo>
                  <a:lnTo>
                    <a:pt x="537" y="92"/>
                  </a:lnTo>
                  <a:lnTo>
                    <a:pt x="549" y="100"/>
                  </a:lnTo>
                  <a:lnTo>
                    <a:pt x="562" y="102"/>
                  </a:lnTo>
                  <a:lnTo>
                    <a:pt x="564" y="105"/>
                  </a:lnTo>
                  <a:lnTo>
                    <a:pt x="564" y="105"/>
                  </a:lnTo>
                  <a:lnTo>
                    <a:pt x="564" y="109"/>
                  </a:lnTo>
                  <a:lnTo>
                    <a:pt x="564" y="111"/>
                  </a:lnTo>
                  <a:lnTo>
                    <a:pt x="564" y="113"/>
                  </a:lnTo>
                  <a:lnTo>
                    <a:pt x="564" y="115"/>
                  </a:lnTo>
                  <a:lnTo>
                    <a:pt x="562" y="119"/>
                  </a:lnTo>
                  <a:lnTo>
                    <a:pt x="558" y="121"/>
                  </a:lnTo>
                  <a:lnTo>
                    <a:pt x="554" y="123"/>
                  </a:lnTo>
                  <a:lnTo>
                    <a:pt x="552" y="123"/>
                  </a:lnTo>
                  <a:lnTo>
                    <a:pt x="551" y="125"/>
                  </a:lnTo>
                  <a:lnTo>
                    <a:pt x="552" y="128"/>
                  </a:lnTo>
                  <a:lnTo>
                    <a:pt x="554" y="132"/>
                  </a:lnTo>
                  <a:lnTo>
                    <a:pt x="558" y="138"/>
                  </a:lnTo>
                  <a:lnTo>
                    <a:pt x="558" y="142"/>
                  </a:lnTo>
                  <a:lnTo>
                    <a:pt x="558" y="144"/>
                  </a:lnTo>
                  <a:lnTo>
                    <a:pt x="552" y="146"/>
                  </a:lnTo>
                  <a:lnTo>
                    <a:pt x="552" y="146"/>
                  </a:lnTo>
                  <a:lnTo>
                    <a:pt x="551" y="146"/>
                  </a:lnTo>
                  <a:lnTo>
                    <a:pt x="551" y="146"/>
                  </a:lnTo>
                  <a:lnTo>
                    <a:pt x="551" y="146"/>
                  </a:lnTo>
                  <a:lnTo>
                    <a:pt x="549" y="146"/>
                  </a:lnTo>
                  <a:lnTo>
                    <a:pt x="549" y="146"/>
                  </a:lnTo>
                  <a:lnTo>
                    <a:pt x="549" y="146"/>
                  </a:lnTo>
                  <a:lnTo>
                    <a:pt x="547" y="146"/>
                  </a:lnTo>
                  <a:lnTo>
                    <a:pt x="545" y="146"/>
                  </a:lnTo>
                  <a:lnTo>
                    <a:pt x="543" y="146"/>
                  </a:lnTo>
                  <a:lnTo>
                    <a:pt x="539" y="144"/>
                  </a:lnTo>
                  <a:lnTo>
                    <a:pt x="537" y="144"/>
                  </a:lnTo>
                  <a:lnTo>
                    <a:pt x="533" y="142"/>
                  </a:lnTo>
                  <a:lnTo>
                    <a:pt x="531" y="142"/>
                  </a:lnTo>
                  <a:lnTo>
                    <a:pt x="529" y="140"/>
                  </a:lnTo>
                  <a:lnTo>
                    <a:pt x="528" y="140"/>
                  </a:lnTo>
                  <a:lnTo>
                    <a:pt x="526" y="144"/>
                  </a:lnTo>
                  <a:lnTo>
                    <a:pt x="526" y="148"/>
                  </a:lnTo>
                  <a:lnTo>
                    <a:pt x="528" y="153"/>
                  </a:lnTo>
                  <a:lnTo>
                    <a:pt x="528" y="159"/>
                  </a:lnTo>
                  <a:lnTo>
                    <a:pt x="529" y="165"/>
                  </a:lnTo>
                  <a:lnTo>
                    <a:pt x="529" y="171"/>
                  </a:lnTo>
                  <a:lnTo>
                    <a:pt x="529" y="173"/>
                  </a:lnTo>
                  <a:lnTo>
                    <a:pt x="529" y="174"/>
                  </a:lnTo>
                  <a:lnTo>
                    <a:pt x="526" y="176"/>
                  </a:lnTo>
                  <a:lnTo>
                    <a:pt x="522" y="176"/>
                  </a:lnTo>
                  <a:lnTo>
                    <a:pt x="516" y="176"/>
                  </a:lnTo>
                  <a:lnTo>
                    <a:pt x="512" y="176"/>
                  </a:lnTo>
                  <a:lnTo>
                    <a:pt x="506" y="176"/>
                  </a:lnTo>
                  <a:lnTo>
                    <a:pt x="503" y="178"/>
                  </a:lnTo>
                  <a:lnTo>
                    <a:pt x="499" y="180"/>
                  </a:lnTo>
                  <a:lnTo>
                    <a:pt x="499" y="184"/>
                  </a:lnTo>
                  <a:lnTo>
                    <a:pt x="504" y="186"/>
                  </a:lnTo>
                  <a:lnTo>
                    <a:pt x="508" y="190"/>
                  </a:lnTo>
                  <a:lnTo>
                    <a:pt x="510" y="192"/>
                  </a:lnTo>
                  <a:lnTo>
                    <a:pt x="512" y="198"/>
                  </a:lnTo>
                  <a:lnTo>
                    <a:pt x="512" y="201"/>
                  </a:lnTo>
                  <a:lnTo>
                    <a:pt x="512" y="203"/>
                  </a:lnTo>
                  <a:lnTo>
                    <a:pt x="514" y="207"/>
                  </a:lnTo>
                  <a:lnTo>
                    <a:pt x="518" y="209"/>
                  </a:lnTo>
                  <a:lnTo>
                    <a:pt x="518" y="209"/>
                  </a:lnTo>
                  <a:lnTo>
                    <a:pt x="518" y="211"/>
                  </a:lnTo>
                  <a:lnTo>
                    <a:pt x="518" y="213"/>
                  </a:lnTo>
                  <a:lnTo>
                    <a:pt x="518" y="213"/>
                  </a:lnTo>
                  <a:lnTo>
                    <a:pt x="518" y="215"/>
                  </a:lnTo>
                  <a:lnTo>
                    <a:pt x="518" y="215"/>
                  </a:lnTo>
                  <a:lnTo>
                    <a:pt x="518" y="217"/>
                  </a:lnTo>
                  <a:lnTo>
                    <a:pt x="518" y="219"/>
                  </a:lnTo>
                  <a:lnTo>
                    <a:pt x="518" y="221"/>
                  </a:lnTo>
                  <a:lnTo>
                    <a:pt x="518" y="222"/>
                  </a:lnTo>
                  <a:lnTo>
                    <a:pt x="518" y="224"/>
                  </a:lnTo>
                  <a:lnTo>
                    <a:pt x="518" y="226"/>
                  </a:lnTo>
                  <a:lnTo>
                    <a:pt x="518" y="228"/>
                  </a:lnTo>
                  <a:lnTo>
                    <a:pt x="516" y="228"/>
                  </a:lnTo>
                  <a:lnTo>
                    <a:pt x="516" y="230"/>
                  </a:lnTo>
                  <a:lnTo>
                    <a:pt x="516" y="232"/>
                  </a:lnTo>
                  <a:lnTo>
                    <a:pt x="512" y="230"/>
                  </a:lnTo>
                  <a:lnTo>
                    <a:pt x="489" y="224"/>
                  </a:lnTo>
                  <a:lnTo>
                    <a:pt x="470" y="224"/>
                  </a:lnTo>
                  <a:lnTo>
                    <a:pt x="453" y="221"/>
                  </a:lnTo>
                  <a:lnTo>
                    <a:pt x="433" y="221"/>
                  </a:lnTo>
                  <a:lnTo>
                    <a:pt x="420" y="217"/>
                  </a:lnTo>
                  <a:lnTo>
                    <a:pt x="416" y="230"/>
                  </a:lnTo>
                  <a:lnTo>
                    <a:pt x="397" y="224"/>
                  </a:lnTo>
                  <a:lnTo>
                    <a:pt x="386" y="221"/>
                  </a:lnTo>
                  <a:lnTo>
                    <a:pt x="378" y="230"/>
                  </a:lnTo>
                  <a:lnTo>
                    <a:pt x="376" y="234"/>
                  </a:lnTo>
                  <a:lnTo>
                    <a:pt x="370" y="240"/>
                  </a:lnTo>
                  <a:lnTo>
                    <a:pt x="361" y="246"/>
                  </a:lnTo>
                  <a:lnTo>
                    <a:pt x="353" y="255"/>
                  </a:lnTo>
                  <a:lnTo>
                    <a:pt x="347" y="261"/>
                  </a:lnTo>
                  <a:lnTo>
                    <a:pt x="338" y="251"/>
                  </a:lnTo>
                  <a:lnTo>
                    <a:pt x="324" y="255"/>
                  </a:lnTo>
                  <a:lnTo>
                    <a:pt x="315" y="244"/>
                  </a:lnTo>
                  <a:lnTo>
                    <a:pt x="305" y="226"/>
                  </a:lnTo>
                  <a:lnTo>
                    <a:pt x="293" y="217"/>
                  </a:lnTo>
                  <a:lnTo>
                    <a:pt x="282" y="209"/>
                  </a:lnTo>
                  <a:lnTo>
                    <a:pt x="272" y="211"/>
                  </a:lnTo>
                  <a:lnTo>
                    <a:pt x="259" y="209"/>
                  </a:lnTo>
                  <a:lnTo>
                    <a:pt x="240" y="211"/>
                  </a:lnTo>
                  <a:lnTo>
                    <a:pt x="205" y="184"/>
                  </a:lnTo>
                  <a:lnTo>
                    <a:pt x="178" y="173"/>
                  </a:lnTo>
                  <a:lnTo>
                    <a:pt x="148" y="182"/>
                  </a:lnTo>
                  <a:lnTo>
                    <a:pt x="161" y="251"/>
                  </a:lnTo>
                  <a:lnTo>
                    <a:pt x="165" y="251"/>
                  </a:lnTo>
                  <a:lnTo>
                    <a:pt x="161" y="251"/>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grpSp>
          <p:nvGrpSpPr>
            <p:cNvPr id="383" name="Group 440"/>
            <p:cNvGrpSpPr>
              <a:grpSpLocks/>
            </p:cNvGrpSpPr>
            <p:nvPr/>
          </p:nvGrpSpPr>
          <p:grpSpPr bwMode="auto">
            <a:xfrm>
              <a:off x="2520" y="1449"/>
              <a:ext cx="572" cy="357"/>
              <a:chOff x="2520" y="1449"/>
              <a:chExt cx="572" cy="357"/>
            </a:xfrm>
          </p:grpSpPr>
          <p:sp>
            <p:nvSpPr>
              <p:cNvPr id="516" name="Freeform 441"/>
              <p:cNvSpPr>
                <a:spLocks/>
              </p:cNvSpPr>
              <p:nvPr/>
            </p:nvSpPr>
            <p:spPr bwMode="auto">
              <a:xfrm>
                <a:off x="2837" y="1526"/>
                <a:ext cx="106" cy="50"/>
              </a:xfrm>
              <a:custGeom>
                <a:avLst/>
                <a:gdLst>
                  <a:gd name="T0" fmla="*/ 106 w 106"/>
                  <a:gd name="T1" fmla="*/ 31 h 46"/>
                  <a:gd name="T2" fmla="*/ 104 w 106"/>
                  <a:gd name="T3" fmla="*/ 31 h 46"/>
                  <a:gd name="T4" fmla="*/ 100 w 106"/>
                  <a:gd name="T5" fmla="*/ 32 h 46"/>
                  <a:gd name="T6" fmla="*/ 98 w 106"/>
                  <a:gd name="T7" fmla="*/ 34 h 46"/>
                  <a:gd name="T8" fmla="*/ 96 w 106"/>
                  <a:gd name="T9" fmla="*/ 36 h 46"/>
                  <a:gd name="T10" fmla="*/ 92 w 106"/>
                  <a:gd name="T11" fmla="*/ 40 h 46"/>
                  <a:gd name="T12" fmla="*/ 88 w 106"/>
                  <a:gd name="T13" fmla="*/ 40 h 46"/>
                  <a:gd name="T14" fmla="*/ 83 w 106"/>
                  <a:gd name="T15" fmla="*/ 38 h 46"/>
                  <a:gd name="T16" fmla="*/ 79 w 106"/>
                  <a:gd name="T17" fmla="*/ 36 h 46"/>
                  <a:gd name="T18" fmla="*/ 75 w 106"/>
                  <a:gd name="T19" fmla="*/ 36 h 46"/>
                  <a:gd name="T20" fmla="*/ 75 w 106"/>
                  <a:gd name="T21" fmla="*/ 42 h 46"/>
                  <a:gd name="T22" fmla="*/ 75 w 106"/>
                  <a:gd name="T23" fmla="*/ 44 h 46"/>
                  <a:gd name="T24" fmla="*/ 73 w 106"/>
                  <a:gd name="T25" fmla="*/ 46 h 46"/>
                  <a:gd name="T26" fmla="*/ 69 w 106"/>
                  <a:gd name="T27" fmla="*/ 44 h 46"/>
                  <a:gd name="T28" fmla="*/ 65 w 106"/>
                  <a:gd name="T29" fmla="*/ 42 h 46"/>
                  <a:gd name="T30" fmla="*/ 61 w 106"/>
                  <a:gd name="T31" fmla="*/ 40 h 46"/>
                  <a:gd name="T32" fmla="*/ 31 w 106"/>
                  <a:gd name="T33" fmla="*/ 44 h 46"/>
                  <a:gd name="T34" fmla="*/ 17 w 106"/>
                  <a:gd name="T35" fmla="*/ 34 h 46"/>
                  <a:gd name="T36" fmla="*/ 12 w 106"/>
                  <a:gd name="T37" fmla="*/ 27 h 46"/>
                  <a:gd name="T38" fmla="*/ 8 w 106"/>
                  <a:gd name="T39" fmla="*/ 19 h 46"/>
                  <a:gd name="T40" fmla="*/ 0 w 106"/>
                  <a:gd name="T41" fmla="*/ 11 h 46"/>
                  <a:gd name="T42" fmla="*/ 15 w 106"/>
                  <a:gd name="T43" fmla="*/ 13 h 46"/>
                  <a:gd name="T44" fmla="*/ 25 w 106"/>
                  <a:gd name="T45" fmla="*/ 8 h 46"/>
                  <a:gd name="T46" fmla="*/ 33 w 106"/>
                  <a:gd name="T47" fmla="*/ 4 h 46"/>
                  <a:gd name="T48" fmla="*/ 46 w 106"/>
                  <a:gd name="T49" fmla="*/ 0 h 46"/>
                  <a:gd name="T50" fmla="*/ 58 w 106"/>
                  <a:gd name="T51" fmla="*/ 8 h 46"/>
                  <a:gd name="T52" fmla="*/ 69 w 106"/>
                  <a:gd name="T53" fmla="*/ 15 h 46"/>
                  <a:gd name="T54" fmla="*/ 79 w 106"/>
                  <a:gd name="T55" fmla="*/ 19 h 46"/>
                  <a:gd name="T56" fmla="*/ 83 w 106"/>
                  <a:gd name="T57" fmla="*/ 21 h 46"/>
                  <a:gd name="T58" fmla="*/ 88 w 106"/>
                  <a:gd name="T59" fmla="*/ 23 h 46"/>
                  <a:gd name="T60" fmla="*/ 94 w 106"/>
                  <a:gd name="T61" fmla="*/ 25 h 46"/>
                  <a:gd name="T62" fmla="*/ 98 w 106"/>
                  <a:gd name="T63" fmla="*/ 29 h 46"/>
                  <a:gd name="T64" fmla="*/ 106 w 106"/>
                  <a:gd name="T65" fmla="*/ 29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46">
                    <a:moveTo>
                      <a:pt x="106" y="29"/>
                    </a:moveTo>
                    <a:lnTo>
                      <a:pt x="106" y="31"/>
                    </a:lnTo>
                    <a:lnTo>
                      <a:pt x="106" y="31"/>
                    </a:lnTo>
                    <a:lnTo>
                      <a:pt x="104" y="31"/>
                    </a:lnTo>
                    <a:lnTo>
                      <a:pt x="102" y="32"/>
                    </a:lnTo>
                    <a:lnTo>
                      <a:pt x="100" y="32"/>
                    </a:lnTo>
                    <a:lnTo>
                      <a:pt x="98" y="34"/>
                    </a:lnTo>
                    <a:lnTo>
                      <a:pt x="98" y="34"/>
                    </a:lnTo>
                    <a:lnTo>
                      <a:pt x="96" y="36"/>
                    </a:lnTo>
                    <a:lnTo>
                      <a:pt x="96" y="36"/>
                    </a:lnTo>
                    <a:lnTo>
                      <a:pt x="94" y="38"/>
                    </a:lnTo>
                    <a:lnTo>
                      <a:pt x="92" y="40"/>
                    </a:lnTo>
                    <a:lnTo>
                      <a:pt x="90" y="40"/>
                    </a:lnTo>
                    <a:lnTo>
                      <a:pt x="88" y="40"/>
                    </a:lnTo>
                    <a:lnTo>
                      <a:pt x="86" y="40"/>
                    </a:lnTo>
                    <a:lnTo>
                      <a:pt x="83" y="38"/>
                    </a:lnTo>
                    <a:lnTo>
                      <a:pt x="81" y="38"/>
                    </a:lnTo>
                    <a:lnTo>
                      <a:pt x="79" y="36"/>
                    </a:lnTo>
                    <a:lnTo>
                      <a:pt x="77" y="36"/>
                    </a:lnTo>
                    <a:lnTo>
                      <a:pt x="75" y="36"/>
                    </a:lnTo>
                    <a:lnTo>
                      <a:pt x="75" y="38"/>
                    </a:lnTo>
                    <a:lnTo>
                      <a:pt x="75" y="42"/>
                    </a:lnTo>
                    <a:lnTo>
                      <a:pt x="75" y="44"/>
                    </a:lnTo>
                    <a:lnTo>
                      <a:pt x="75" y="44"/>
                    </a:lnTo>
                    <a:lnTo>
                      <a:pt x="75" y="46"/>
                    </a:lnTo>
                    <a:lnTo>
                      <a:pt x="73" y="46"/>
                    </a:lnTo>
                    <a:lnTo>
                      <a:pt x="69" y="44"/>
                    </a:lnTo>
                    <a:lnTo>
                      <a:pt x="69" y="44"/>
                    </a:lnTo>
                    <a:lnTo>
                      <a:pt x="67" y="42"/>
                    </a:lnTo>
                    <a:lnTo>
                      <a:pt x="65" y="42"/>
                    </a:lnTo>
                    <a:lnTo>
                      <a:pt x="63" y="40"/>
                    </a:lnTo>
                    <a:lnTo>
                      <a:pt x="61" y="40"/>
                    </a:lnTo>
                    <a:lnTo>
                      <a:pt x="59" y="40"/>
                    </a:lnTo>
                    <a:lnTo>
                      <a:pt x="31" y="44"/>
                    </a:lnTo>
                    <a:lnTo>
                      <a:pt x="23" y="38"/>
                    </a:lnTo>
                    <a:lnTo>
                      <a:pt x="17" y="34"/>
                    </a:lnTo>
                    <a:lnTo>
                      <a:pt x="13" y="31"/>
                    </a:lnTo>
                    <a:lnTo>
                      <a:pt x="12" y="27"/>
                    </a:lnTo>
                    <a:lnTo>
                      <a:pt x="10" y="23"/>
                    </a:lnTo>
                    <a:lnTo>
                      <a:pt x="8" y="19"/>
                    </a:lnTo>
                    <a:lnTo>
                      <a:pt x="4" y="15"/>
                    </a:lnTo>
                    <a:lnTo>
                      <a:pt x="0" y="11"/>
                    </a:lnTo>
                    <a:lnTo>
                      <a:pt x="8" y="13"/>
                    </a:lnTo>
                    <a:lnTo>
                      <a:pt x="15" y="13"/>
                    </a:lnTo>
                    <a:lnTo>
                      <a:pt x="21" y="11"/>
                    </a:lnTo>
                    <a:lnTo>
                      <a:pt x="25" y="8"/>
                    </a:lnTo>
                    <a:lnTo>
                      <a:pt x="29" y="6"/>
                    </a:lnTo>
                    <a:lnTo>
                      <a:pt x="33" y="4"/>
                    </a:lnTo>
                    <a:lnTo>
                      <a:pt x="38" y="2"/>
                    </a:lnTo>
                    <a:lnTo>
                      <a:pt x="46" y="0"/>
                    </a:lnTo>
                    <a:lnTo>
                      <a:pt x="50" y="4"/>
                    </a:lnTo>
                    <a:lnTo>
                      <a:pt x="58" y="8"/>
                    </a:lnTo>
                    <a:lnTo>
                      <a:pt x="63" y="11"/>
                    </a:lnTo>
                    <a:lnTo>
                      <a:pt x="69" y="15"/>
                    </a:lnTo>
                    <a:lnTo>
                      <a:pt x="75" y="17"/>
                    </a:lnTo>
                    <a:lnTo>
                      <a:pt x="79" y="19"/>
                    </a:lnTo>
                    <a:lnTo>
                      <a:pt x="81" y="21"/>
                    </a:lnTo>
                    <a:lnTo>
                      <a:pt x="83" y="21"/>
                    </a:lnTo>
                    <a:lnTo>
                      <a:pt x="86" y="23"/>
                    </a:lnTo>
                    <a:lnTo>
                      <a:pt x="88" y="23"/>
                    </a:lnTo>
                    <a:lnTo>
                      <a:pt x="92" y="25"/>
                    </a:lnTo>
                    <a:lnTo>
                      <a:pt x="94" y="25"/>
                    </a:lnTo>
                    <a:lnTo>
                      <a:pt x="96" y="27"/>
                    </a:lnTo>
                    <a:lnTo>
                      <a:pt x="98" y="29"/>
                    </a:lnTo>
                    <a:lnTo>
                      <a:pt x="102" y="29"/>
                    </a:lnTo>
                    <a:lnTo>
                      <a:pt x="106" y="29"/>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517" name="Freeform 442"/>
              <p:cNvSpPr>
                <a:spLocks/>
              </p:cNvSpPr>
              <p:nvPr/>
            </p:nvSpPr>
            <p:spPr bwMode="auto">
              <a:xfrm>
                <a:off x="2912" y="1560"/>
                <a:ext cx="80" cy="32"/>
              </a:xfrm>
              <a:custGeom>
                <a:avLst/>
                <a:gdLst>
                  <a:gd name="T0" fmla="*/ 32 w 80"/>
                  <a:gd name="T1" fmla="*/ 0 h 30"/>
                  <a:gd name="T2" fmla="*/ 34 w 80"/>
                  <a:gd name="T3" fmla="*/ 0 h 30"/>
                  <a:gd name="T4" fmla="*/ 38 w 80"/>
                  <a:gd name="T5" fmla="*/ 0 h 30"/>
                  <a:gd name="T6" fmla="*/ 44 w 80"/>
                  <a:gd name="T7" fmla="*/ 0 h 30"/>
                  <a:gd name="T8" fmla="*/ 50 w 80"/>
                  <a:gd name="T9" fmla="*/ 1 h 30"/>
                  <a:gd name="T10" fmla="*/ 57 w 80"/>
                  <a:gd name="T11" fmla="*/ 1 h 30"/>
                  <a:gd name="T12" fmla="*/ 65 w 80"/>
                  <a:gd name="T13" fmla="*/ 1 h 30"/>
                  <a:gd name="T14" fmla="*/ 73 w 80"/>
                  <a:gd name="T15" fmla="*/ 1 h 30"/>
                  <a:gd name="T16" fmla="*/ 80 w 80"/>
                  <a:gd name="T17" fmla="*/ 3 h 30"/>
                  <a:gd name="T18" fmla="*/ 80 w 80"/>
                  <a:gd name="T19" fmla="*/ 7 h 30"/>
                  <a:gd name="T20" fmla="*/ 78 w 80"/>
                  <a:gd name="T21" fmla="*/ 11 h 30"/>
                  <a:gd name="T22" fmla="*/ 78 w 80"/>
                  <a:gd name="T23" fmla="*/ 15 h 30"/>
                  <a:gd name="T24" fmla="*/ 77 w 80"/>
                  <a:gd name="T25" fmla="*/ 19 h 30"/>
                  <a:gd name="T26" fmla="*/ 38 w 80"/>
                  <a:gd name="T27" fmla="*/ 19 h 30"/>
                  <a:gd name="T28" fmla="*/ 32 w 80"/>
                  <a:gd name="T29" fmla="*/ 23 h 30"/>
                  <a:gd name="T30" fmla="*/ 27 w 80"/>
                  <a:gd name="T31" fmla="*/ 26 h 30"/>
                  <a:gd name="T32" fmla="*/ 21 w 80"/>
                  <a:gd name="T33" fmla="*/ 30 h 30"/>
                  <a:gd name="T34" fmla="*/ 15 w 80"/>
                  <a:gd name="T35" fmla="*/ 30 h 30"/>
                  <a:gd name="T36" fmla="*/ 13 w 80"/>
                  <a:gd name="T37" fmla="*/ 28 h 30"/>
                  <a:gd name="T38" fmla="*/ 11 w 80"/>
                  <a:gd name="T39" fmla="*/ 28 h 30"/>
                  <a:gd name="T40" fmla="*/ 8 w 80"/>
                  <a:gd name="T41" fmla="*/ 26 h 30"/>
                  <a:gd name="T42" fmla="*/ 8 w 80"/>
                  <a:gd name="T43" fmla="*/ 24 h 30"/>
                  <a:gd name="T44" fmla="*/ 4 w 80"/>
                  <a:gd name="T45" fmla="*/ 23 h 30"/>
                  <a:gd name="T46" fmla="*/ 2 w 80"/>
                  <a:gd name="T47" fmla="*/ 21 h 30"/>
                  <a:gd name="T48" fmla="*/ 0 w 80"/>
                  <a:gd name="T49" fmla="*/ 17 h 30"/>
                  <a:gd name="T50" fmla="*/ 0 w 80"/>
                  <a:gd name="T51" fmla="*/ 13 h 30"/>
                  <a:gd name="T52" fmla="*/ 0 w 80"/>
                  <a:gd name="T53" fmla="*/ 11 h 30"/>
                  <a:gd name="T54" fmla="*/ 0 w 80"/>
                  <a:gd name="T55" fmla="*/ 5 h 30"/>
                  <a:gd name="T56" fmla="*/ 4 w 80"/>
                  <a:gd name="T57" fmla="*/ 5 h 30"/>
                  <a:gd name="T58" fmla="*/ 8 w 80"/>
                  <a:gd name="T59" fmla="*/ 7 h 30"/>
                  <a:gd name="T60" fmla="*/ 13 w 80"/>
                  <a:gd name="T61" fmla="*/ 9 h 30"/>
                  <a:gd name="T62" fmla="*/ 17 w 80"/>
                  <a:gd name="T63" fmla="*/ 9 h 30"/>
                  <a:gd name="T64" fmla="*/ 21 w 80"/>
                  <a:gd name="T65" fmla="*/ 5 h 30"/>
                  <a:gd name="T66" fmla="*/ 23 w 80"/>
                  <a:gd name="T67" fmla="*/ 3 h 30"/>
                  <a:gd name="T68" fmla="*/ 25 w 80"/>
                  <a:gd name="T69" fmla="*/ 1 h 30"/>
                  <a:gd name="T70" fmla="*/ 29 w 80"/>
                  <a:gd name="T71" fmla="*/ 1 h 30"/>
                  <a:gd name="T72" fmla="*/ 31 w 80"/>
                  <a:gd name="T73" fmla="*/ 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0" h="30">
                    <a:moveTo>
                      <a:pt x="31" y="0"/>
                    </a:moveTo>
                    <a:lnTo>
                      <a:pt x="32" y="0"/>
                    </a:lnTo>
                    <a:lnTo>
                      <a:pt x="34" y="0"/>
                    </a:lnTo>
                    <a:lnTo>
                      <a:pt x="34" y="0"/>
                    </a:lnTo>
                    <a:lnTo>
                      <a:pt x="36" y="0"/>
                    </a:lnTo>
                    <a:lnTo>
                      <a:pt x="38" y="0"/>
                    </a:lnTo>
                    <a:lnTo>
                      <a:pt x="40" y="0"/>
                    </a:lnTo>
                    <a:lnTo>
                      <a:pt x="44" y="0"/>
                    </a:lnTo>
                    <a:lnTo>
                      <a:pt x="46" y="0"/>
                    </a:lnTo>
                    <a:lnTo>
                      <a:pt x="50" y="1"/>
                    </a:lnTo>
                    <a:lnTo>
                      <a:pt x="54" y="1"/>
                    </a:lnTo>
                    <a:lnTo>
                      <a:pt x="57" y="1"/>
                    </a:lnTo>
                    <a:lnTo>
                      <a:pt x="61" y="1"/>
                    </a:lnTo>
                    <a:lnTo>
                      <a:pt x="65" y="1"/>
                    </a:lnTo>
                    <a:lnTo>
                      <a:pt x="69" y="1"/>
                    </a:lnTo>
                    <a:lnTo>
                      <a:pt x="73" y="1"/>
                    </a:lnTo>
                    <a:lnTo>
                      <a:pt x="77" y="3"/>
                    </a:lnTo>
                    <a:lnTo>
                      <a:pt x="80" y="3"/>
                    </a:lnTo>
                    <a:lnTo>
                      <a:pt x="80" y="5"/>
                    </a:lnTo>
                    <a:lnTo>
                      <a:pt x="80" y="7"/>
                    </a:lnTo>
                    <a:lnTo>
                      <a:pt x="78" y="9"/>
                    </a:lnTo>
                    <a:lnTo>
                      <a:pt x="78" y="11"/>
                    </a:lnTo>
                    <a:lnTo>
                      <a:pt x="78" y="13"/>
                    </a:lnTo>
                    <a:lnTo>
                      <a:pt x="78" y="15"/>
                    </a:lnTo>
                    <a:lnTo>
                      <a:pt x="77" y="17"/>
                    </a:lnTo>
                    <a:lnTo>
                      <a:pt x="77" y="19"/>
                    </a:lnTo>
                    <a:lnTo>
                      <a:pt x="40" y="19"/>
                    </a:lnTo>
                    <a:lnTo>
                      <a:pt x="38" y="19"/>
                    </a:lnTo>
                    <a:lnTo>
                      <a:pt x="36" y="21"/>
                    </a:lnTo>
                    <a:lnTo>
                      <a:pt x="32" y="23"/>
                    </a:lnTo>
                    <a:lnTo>
                      <a:pt x="31" y="24"/>
                    </a:lnTo>
                    <a:lnTo>
                      <a:pt x="27" y="26"/>
                    </a:lnTo>
                    <a:lnTo>
                      <a:pt x="23" y="28"/>
                    </a:lnTo>
                    <a:lnTo>
                      <a:pt x="21" y="30"/>
                    </a:lnTo>
                    <a:lnTo>
                      <a:pt x="17" y="30"/>
                    </a:lnTo>
                    <a:lnTo>
                      <a:pt x="15" y="30"/>
                    </a:lnTo>
                    <a:lnTo>
                      <a:pt x="15" y="30"/>
                    </a:lnTo>
                    <a:lnTo>
                      <a:pt x="13" y="28"/>
                    </a:lnTo>
                    <a:lnTo>
                      <a:pt x="11" y="28"/>
                    </a:lnTo>
                    <a:lnTo>
                      <a:pt x="11" y="28"/>
                    </a:lnTo>
                    <a:lnTo>
                      <a:pt x="9" y="28"/>
                    </a:lnTo>
                    <a:lnTo>
                      <a:pt x="8" y="26"/>
                    </a:lnTo>
                    <a:lnTo>
                      <a:pt x="8" y="26"/>
                    </a:lnTo>
                    <a:lnTo>
                      <a:pt x="8" y="24"/>
                    </a:lnTo>
                    <a:lnTo>
                      <a:pt x="6" y="24"/>
                    </a:lnTo>
                    <a:lnTo>
                      <a:pt x="4" y="23"/>
                    </a:lnTo>
                    <a:lnTo>
                      <a:pt x="4" y="23"/>
                    </a:lnTo>
                    <a:lnTo>
                      <a:pt x="2" y="21"/>
                    </a:lnTo>
                    <a:lnTo>
                      <a:pt x="0" y="19"/>
                    </a:lnTo>
                    <a:lnTo>
                      <a:pt x="0" y="17"/>
                    </a:lnTo>
                    <a:lnTo>
                      <a:pt x="0" y="15"/>
                    </a:lnTo>
                    <a:lnTo>
                      <a:pt x="0" y="13"/>
                    </a:lnTo>
                    <a:lnTo>
                      <a:pt x="0" y="13"/>
                    </a:lnTo>
                    <a:lnTo>
                      <a:pt x="0" y="11"/>
                    </a:lnTo>
                    <a:lnTo>
                      <a:pt x="0" y="7"/>
                    </a:lnTo>
                    <a:lnTo>
                      <a:pt x="0" y="5"/>
                    </a:lnTo>
                    <a:lnTo>
                      <a:pt x="2" y="5"/>
                    </a:lnTo>
                    <a:lnTo>
                      <a:pt x="4" y="5"/>
                    </a:lnTo>
                    <a:lnTo>
                      <a:pt x="6" y="7"/>
                    </a:lnTo>
                    <a:lnTo>
                      <a:pt x="8" y="7"/>
                    </a:lnTo>
                    <a:lnTo>
                      <a:pt x="11" y="9"/>
                    </a:lnTo>
                    <a:lnTo>
                      <a:pt x="13" y="9"/>
                    </a:lnTo>
                    <a:lnTo>
                      <a:pt x="15" y="9"/>
                    </a:lnTo>
                    <a:lnTo>
                      <a:pt x="17" y="9"/>
                    </a:lnTo>
                    <a:lnTo>
                      <a:pt x="19" y="7"/>
                    </a:lnTo>
                    <a:lnTo>
                      <a:pt x="21" y="5"/>
                    </a:lnTo>
                    <a:lnTo>
                      <a:pt x="21" y="5"/>
                    </a:lnTo>
                    <a:lnTo>
                      <a:pt x="23" y="3"/>
                    </a:lnTo>
                    <a:lnTo>
                      <a:pt x="23" y="3"/>
                    </a:lnTo>
                    <a:lnTo>
                      <a:pt x="25" y="1"/>
                    </a:lnTo>
                    <a:lnTo>
                      <a:pt x="27" y="1"/>
                    </a:lnTo>
                    <a:lnTo>
                      <a:pt x="29" y="1"/>
                    </a:lnTo>
                    <a:lnTo>
                      <a:pt x="31" y="1"/>
                    </a:lnTo>
                    <a:lnTo>
                      <a:pt x="31" y="1"/>
                    </a:lnTo>
                    <a:lnTo>
                      <a:pt x="31"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518" name="Freeform 443"/>
              <p:cNvSpPr>
                <a:spLocks/>
              </p:cNvSpPr>
              <p:nvPr/>
            </p:nvSpPr>
            <p:spPr bwMode="auto">
              <a:xfrm>
                <a:off x="2754" y="1449"/>
                <a:ext cx="127" cy="150"/>
              </a:xfrm>
              <a:custGeom>
                <a:avLst/>
                <a:gdLst>
                  <a:gd name="T0" fmla="*/ 123 w 127"/>
                  <a:gd name="T1" fmla="*/ 57 h 138"/>
                  <a:gd name="T2" fmla="*/ 118 w 127"/>
                  <a:gd name="T3" fmla="*/ 40 h 138"/>
                  <a:gd name="T4" fmla="*/ 108 w 127"/>
                  <a:gd name="T5" fmla="*/ 21 h 138"/>
                  <a:gd name="T6" fmla="*/ 102 w 127"/>
                  <a:gd name="T7" fmla="*/ 17 h 138"/>
                  <a:gd name="T8" fmla="*/ 95 w 127"/>
                  <a:gd name="T9" fmla="*/ 13 h 138"/>
                  <a:gd name="T10" fmla="*/ 85 w 127"/>
                  <a:gd name="T11" fmla="*/ 13 h 138"/>
                  <a:gd name="T12" fmla="*/ 77 w 127"/>
                  <a:gd name="T13" fmla="*/ 17 h 138"/>
                  <a:gd name="T14" fmla="*/ 70 w 127"/>
                  <a:gd name="T15" fmla="*/ 21 h 138"/>
                  <a:gd name="T16" fmla="*/ 60 w 127"/>
                  <a:gd name="T17" fmla="*/ 19 h 138"/>
                  <a:gd name="T18" fmla="*/ 47 w 127"/>
                  <a:gd name="T19" fmla="*/ 9 h 138"/>
                  <a:gd name="T20" fmla="*/ 39 w 127"/>
                  <a:gd name="T21" fmla="*/ 2 h 138"/>
                  <a:gd name="T22" fmla="*/ 29 w 127"/>
                  <a:gd name="T23" fmla="*/ 4 h 138"/>
                  <a:gd name="T24" fmla="*/ 27 w 127"/>
                  <a:gd name="T25" fmla="*/ 7 h 138"/>
                  <a:gd name="T26" fmla="*/ 25 w 127"/>
                  <a:gd name="T27" fmla="*/ 13 h 138"/>
                  <a:gd name="T28" fmla="*/ 27 w 127"/>
                  <a:gd name="T29" fmla="*/ 17 h 138"/>
                  <a:gd name="T30" fmla="*/ 31 w 127"/>
                  <a:gd name="T31" fmla="*/ 21 h 138"/>
                  <a:gd name="T32" fmla="*/ 31 w 127"/>
                  <a:gd name="T33" fmla="*/ 23 h 138"/>
                  <a:gd name="T34" fmla="*/ 25 w 127"/>
                  <a:gd name="T35" fmla="*/ 25 h 138"/>
                  <a:gd name="T36" fmla="*/ 20 w 127"/>
                  <a:gd name="T37" fmla="*/ 27 h 138"/>
                  <a:gd name="T38" fmla="*/ 16 w 127"/>
                  <a:gd name="T39" fmla="*/ 38 h 138"/>
                  <a:gd name="T40" fmla="*/ 12 w 127"/>
                  <a:gd name="T41" fmla="*/ 46 h 138"/>
                  <a:gd name="T42" fmla="*/ 8 w 127"/>
                  <a:gd name="T43" fmla="*/ 55 h 138"/>
                  <a:gd name="T44" fmla="*/ 2 w 127"/>
                  <a:gd name="T45" fmla="*/ 73 h 138"/>
                  <a:gd name="T46" fmla="*/ 4 w 127"/>
                  <a:gd name="T47" fmla="*/ 75 h 138"/>
                  <a:gd name="T48" fmla="*/ 6 w 127"/>
                  <a:gd name="T49" fmla="*/ 75 h 138"/>
                  <a:gd name="T50" fmla="*/ 8 w 127"/>
                  <a:gd name="T51" fmla="*/ 107 h 138"/>
                  <a:gd name="T52" fmla="*/ 18 w 127"/>
                  <a:gd name="T53" fmla="*/ 107 h 138"/>
                  <a:gd name="T54" fmla="*/ 25 w 127"/>
                  <a:gd name="T55" fmla="*/ 109 h 138"/>
                  <a:gd name="T56" fmla="*/ 31 w 127"/>
                  <a:gd name="T57" fmla="*/ 113 h 138"/>
                  <a:gd name="T58" fmla="*/ 27 w 127"/>
                  <a:gd name="T59" fmla="*/ 123 h 138"/>
                  <a:gd name="T60" fmla="*/ 24 w 127"/>
                  <a:gd name="T61" fmla="*/ 134 h 138"/>
                  <a:gd name="T62" fmla="*/ 31 w 127"/>
                  <a:gd name="T63" fmla="*/ 136 h 138"/>
                  <a:gd name="T64" fmla="*/ 45 w 127"/>
                  <a:gd name="T65" fmla="*/ 136 h 138"/>
                  <a:gd name="T66" fmla="*/ 60 w 127"/>
                  <a:gd name="T67" fmla="*/ 136 h 138"/>
                  <a:gd name="T68" fmla="*/ 81 w 127"/>
                  <a:gd name="T69" fmla="*/ 138 h 138"/>
                  <a:gd name="T70" fmla="*/ 100 w 127"/>
                  <a:gd name="T71" fmla="*/ 136 h 138"/>
                  <a:gd name="T72" fmla="*/ 110 w 127"/>
                  <a:gd name="T73" fmla="*/ 132 h 138"/>
                  <a:gd name="T74" fmla="*/ 106 w 127"/>
                  <a:gd name="T75" fmla="*/ 130 h 138"/>
                  <a:gd name="T76" fmla="*/ 104 w 127"/>
                  <a:gd name="T77" fmla="*/ 126 h 138"/>
                  <a:gd name="T78" fmla="*/ 106 w 127"/>
                  <a:gd name="T79" fmla="*/ 125 h 138"/>
                  <a:gd name="T80" fmla="*/ 108 w 127"/>
                  <a:gd name="T81" fmla="*/ 121 h 138"/>
                  <a:gd name="T82" fmla="*/ 108 w 127"/>
                  <a:gd name="T83" fmla="*/ 117 h 138"/>
                  <a:gd name="T84" fmla="*/ 110 w 127"/>
                  <a:gd name="T85" fmla="*/ 117 h 138"/>
                  <a:gd name="T86" fmla="*/ 114 w 127"/>
                  <a:gd name="T87" fmla="*/ 117 h 138"/>
                  <a:gd name="T88" fmla="*/ 106 w 127"/>
                  <a:gd name="T89" fmla="*/ 111 h 138"/>
                  <a:gd name="T90" fmla="*/ 95 w 127"/>
                  <a:gd name="T91" fmla="*/ 98 h 138"/>
                  <a:gd name="T92" fmla="*/ 87 w 127"/>
                  <a:gd name="T93" fmla="*/ 86 h 138"/>
                  <a:gd name="T94" fmla="*/ 98 w 127"/>
                  <a:gd name="T95" fmla="*/ 84 h 138"/>
                  <a:gd name="T96" fmla="*/ 112 w 127"/>
                  <a:gd name="T97" fmla="*/ 77 h 138"/>
                  <a:gd name="T98" fmla="*/ 127 w 127"/>
                  <a:gd name="T99" fmla="*/ 71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7" h="138">
                    <a:moveTo>
                      <a:pt x="127" y="71"/>
                    </a:moveTo>
                    <a:lnTo>
                      <a:pt x="125" y="65"/>
                    </a:lnTo>
                    <a:lnTo>
                      <a:pt x="123" y="57"/>
                    </a:lnTo>
                    <a:lnTo>
                      <a:pt x="121" y="52"/>
                    </a:lnTo>
                    <a:lnTo>
                      <a:pt x="119" y="46"/>
                    </a:lnTo>
                    <a:lnTo>
                      <a:pt x="118" y="40"/>
                    </a:lnTo>
                    <a:lnTo>
                      <a:pt x="116" y="32"/>
                    </a:lnTo>
                    <a:lnTo>
                      <a:pt x="112" y="27"/>
                    </a:lnTo>
                    <a:lnTo>
                      <a:pt x="108" y="21"/>
                    </a:lnTo>
                    <a:lnTo>
                      <a:pt x="106" y="19"/>
                    </a:lnTo>
                    <a:lnTo>
                      <a:pt x="104" y="19"/>
                    </a:lnTo>
                    <a:lnTo>
                      <a:pt x="102" y="17"/>
                    </a:lnTo>
                    <a:lnTo>
                      <a:pt x="100" y="17"/>
                    </a:lnTo>
                    <a:lnTo>
                      <a:pt x="98" y="15"/>
                    </a:lnTo>
                    <a:lnTo>
                      <a:pt x="95" y="13"/>
                    </a:lnTo>
                    <a:lnTo>
                      <a:pt x="91" y="13"/>
                    </a:lnTo>
                    <a:lnTo>
                      <a:pt x="87" y="11"/>
                    </a:lnTo>
                    <a:lnTo>
                      <a:pt x="85" y="13"/>
                    </a:lnTo>
                    <a:lnTo>
                      <a:pt x="81" y="13"/>
                    </a:lnTo>
                    <a:lnTo>
                      <a:pt x="79" y="15"/>
                    </a:lnTo>
                    <a:lnTo>
                      <a:pt x="77" y="17"/>
                    </a:lnTo>
                    <a:lnTo>
                      <a:pt x="75" y="19"/>
                    </a:lnTo>
                    <a:lnTo>
                      <a:pt x="71" y="21"/>
                    </a:lnTo>
                    <a:lnTo>
                      <a:pt x="70" y="21"/>
                    </a:lnTo>
                    <a:lnTo>
                      <a:pt x="66" y="23"/>
                    </a:lnTo>
                    <a:lnTo>
                      <a:pt x="64" y="21"/>
                    </a:lnTo>
                    <a:lnTo>
                      <a:pt x="60" y="19"/>
                    </a:lnTo>
                    <a:lnTo>
                      <a:pt x="54" y="15"/>
                    </a:lnTo>
                    <a:lnTo>
                      <a:pt x="50" y="11"/>
                    </a:lnTo>
                    <a:lnTo>
                      <a:pt x="47" y="9"/>
                    </a:lnTo>
                    <a:lnTo>
                      <a:pt x="41" y="6"/>
                    </a:lnTo>
                    <a:lnTo>
                      <a:pt x="39" y="4"/>
                    </a:lnTo>
                    <a:lnTo>
                      <a:pt x="39" y="2"/>
                    </a:lnTo>
                    <a:lnTo>
                      <a:pt x="31" y="0"/>
                    </a:lnTo>
                    <a:lnTo>
                      <a:pt x="31" y="2"/>
                    </a:lnTo>
                    <a:lnTo>
                      <a:pt x="29" y="4"/>
                    </a:lnTo>
                    <a:lnTo>
                      <a:pt x="29" y="4"/>
                    </a:lnTo>
                    <a:lnTo>
                      <a:pt x="27" y="6"/>
                    </a:lnTo>
                    <a:lnTo>
                      <a:pt x="27" y="7"/>
                    </a:lnTo>
                    <a:lnTo>
                      <a:pt x="27" y="9"/>
                    </a:lnTo>
                    <a:lnTo>
                      <a:pt x="25" y="11"/>
                    </a:lnTo>
                    <a:lnTo>
                      <a:pt x="25" y="13"/>
                    </a:lnTo>
                    <a:lnTo>
                      <a:pt x="25" y="15"/>
                    </a:lnTo>
                    <a:lnTo>
                      <a:pt x="27" y="15"/>
                    </a:lnTo>
                    <a:lnTo>
                      <a:pt x="27" y="17"/>
                    </a:lnTo>
                    <a:lnTo>
                      <a:pt x="29" y="19"/>
                    </a:lnTo>
                    <a:lnTo>
                      <a:pt x="29" y="19"/>
                    </a:lnTo>
                    <a:lnTo>
                      <a:pt x="31" y="21"/>
                    </a:lnTo>
                    <a:lnTo>
                      <a:pt x="33" y="21"/>
                    </a:lnTo>
                    <a:lnTo>
                      <a:pt x="33" y="23"/>
                    </a:lnTo>
                    <a:lnTo>
                      <a:pt x="31" y="23"/>
                    </a:lnTo>
                    <a:lnTo>
                      <a:pt x="29" y="23"/>
                    </a:lnTo>
                    <a:lnTo>
                      <a:pt x="27" y="23"/>
                    </a:lnTo>
                    <a:lnTo>
                      <a:pt x="25" y="25"/>
                    </a:lnTo>
                    <a:lnTo>
                      <a:pt x="24" y="25"/>
                    </a:lnTo>
                    <a:lnTo>
                      <a:pt x="22" y="27"/>
                    </a:lnTo>
                    <a:lnTo>
                      <a:pt x="20" y="27"/>
                    </a:lnTo>
                    <a:lnTo>
                      <a:pt x="18" y="29"/>
                    </a:lnTo>
                    <a:lnTo>
                      <a:pt x="18" y="34"/>
                    </a:lnTo>
                    <a:lnTo>
                      <a:pt x="16" y="38"/>
                    </a:lnTo>
                    <a:lnTo>
                      <a:pt x="14" y="42"/>
                    </a:lnTo>
                    <a:lnTo>
                      <a:pt x="12" y="44"/>
                    </a:lnTo>
                    <a:lnTo>
                      <a:pt x="12" y="46"/>
                    </a:lnTo>
                    <a:lnTo>
                      <a:pt x="10" y="48"/>
                    </a:lnTo>
                    <a:lnTo>
                      <a:pt x="8" y="50"/>
                    </a:lnTo>
                    <a:lnTo>
                      <a:pt x="8" y="55"/>
                    </a:lnTo>
                    <a:lnTo>
                      <a:pt x="0" y="73"/>
                    </a:lnTo>
                    <a:lnTo>
                      <a:pt x="2" y="73"/>
                    </a:lnTo>
                    <a:lnTo>
                      <a:pt x="2" y="73"/>
                    </a:lnTo>
                    <a:lnTo>
                      <a:pt x="4" y="75"/>
                    </a:lnTo>
                    <a:lnTo>
                      <a:pt x="4" y="75"/>
                    </a:lnTo>
                    <a:lnTo>
                      <a:pt x="4" y="75"/>
                    </a:lnTo>
                    <a:lnTo>
                      <a:pt x="6" y="75"/>
                    </a:lnTo>
                    <a:lnTo>
                      <a:pt x="6" y="75"/>
                    </a:lnTo>
                    <a:lnTo>
                      <a:pt x="6" y="75"/>
                    </a:lnTo>
                    <a:lnTo>
                      <a:pt x="12" y="84"/>
                    </a:lnTo>
                    <a:lnTo>
                      <a:pt x="8" y="94"/>
                    </a:lnTo>
                    <a:lnTo>
                      <a:pt x="8" y="107"/>
                    </a:lnTo>
                    <a:lnTo>
                      <a:pt x="12" y="107"/>
                    </a:lnTo>
                    <a:lnTo>
                      <a:pt x="14" y="107"/>
                    </a:lnTo>
                    <a:lnTo>
                      <a:pt x="18" y="107"/>
                    </a:lnTo>
                    <a:lnTo>
                      <a:pt x="20" y="107"/>
                    </a:lnTo>
                    <a:lnTo>
                      <a:pt x="24" y="107"/>
                    </a:lnTo>
                    <a:lnTo>
                      <a:pt x="25" y="109"/>
                    </a:lnTo>
                    <a:lnTo>
                      <a:pt x="29" y="109"/>
                    </a:lnTo>
                    <a:lnTo>
                      <a:pt x="31" y="111"/>
                    </a:lnTo>
                    <a:lnTo>
                      <a:pt x="31" y="113"/>
                    </a:lnTo>
                    <a:lnTo>
                      <a:pt x="29" y="115"/>
                    </a:lnTo>
                    <a:lnTo>
                      <a:pt x="27" y="119"/>
                    </a:lnTo>
                    <a:lnTo>
                      <a:pt x="27" y="123"/>
                    </a:lnTo>
                    <a:lnTo>
                      <a:pt x="25" y="126"/>
                    </a:lnTo>
                    <a:lnTo>
                      <a:pt x="25" y="130"/>
                    </a:lnTo>
                    <a:lnTo>
                      <a:pt x="24" y="134"/>
                    </a:lnTo>
                    <a:lnTo>
                      <a:pt x="22" y="138"/>
                    </a:lnTo>
                    <a:lnTo>
                      <a:pt x="27" y="138"/>
                    </a:lnTo>
                    <a:lnTo>
                      <a:pt x="31" y="136"/>
                    </a:lnTo>
                    <a:lnTo>
                      <a:pt x="35" y="136"/>
                    </a:lnTo>
                    <a:lnTo>
                      <a:pt x="41" y="136"/>
                    </a:lnTo>
                    <a:lnTo>
                      <a:pt x="45" y="136"/>
                    </a:lnTo>
                    <a:lnTo>
                      <a:pt x="50" y="136"/>
                    </a:lnTo>
                    <a:lnTo>
                      <a:pt x="54" y="136"/>
                    </a:lnTo>
                    <a:lnTo>
                      <a:pt x="60" y="136"/>
                    </a:lnTo>
                    <a:lnTo>
                      <a:pt x="68" y="136"/>
                    </a:lnTo>
                    <a:lnTo>
                      <a:pt x="73" y="136"/>
                    </a:lnTo>
                    <a:lnTo>
                      <a:pt x="81" y="138"/>
                    </a:lnTo>
                    <a:lnTo>
                      <a:pt x="89" y="136"/>
                    </a:lnTo>
                    <a:lnTo>
                      <a:pt x="95" y="136"/>
                    </a:lnTo>
                    <a:lnTo>
                      <a:pt x="100" y="136"/>
                    </a:lnTo>
                    <a:lnTo>
                      <a:pt x="106" y="136"/>
                    </a:lnTo>
                    <a:lnTo>
                      <a:pt x="110" y="134"/>
                    </a:lnTo>
                    <a:lnTo>
                      <a:pt x="110" y="132"/>
                    </a:lnTo>
                    <a:lnTo>
                      <a:pt x="108" y="132"/>
                    </a:lnTo>
                    <a:lnTo>
                      <a:pt x="108" y="132"/>
                    </a:lnTo>
                    <a:lnTo>
                      <a:pt x="106" y="130"/>
                    </a:lnTo>
                    <a:lnTo>
                      <a:pt x="106" y="130"/>
                    </a:lnTo>
                    <a:lnTo>
                      <a:pt x="106" y="128"/>
                    </a:lnTo>
                    <a:lnTo>
                      <a:pt x="104" y="126"/>
                    </a:lnTo>
                    <a:lnTo>
                      <a:pt x="104" y="126"/>
                    </a:lnTo>
                    <a:lnTo>
                      <a:pt x="106" y="126"/>
                    </a:lnTo>
                    <a:lnTo>
                      <a:pt x="106" y="125"/>
                    </a:lnTo>
                    <a:lnTo>
                      <a:pt x="106" y="125"/>
                    </a:lnTo>
                    <a:lnTo>
                      <a:pt x="108" y="123"/>
                    </a:lnTo>
                    <a:lnTo>
                      <a:pt x="108" y="121"/>
                    </a:lnTo>
                    <a:lnTo>
                      <a:pt x="108" y="119"/>
                    </a:lnTo>
                    <a:lnTo>
                      <a:pt x="108" y="117"/>
                    </a:lnTo>
                    <a:lnTo>
                      <a:pt x="108" y="117"/>
                    </a:lnTo>
                    <a:lnTo>
                      <a:pt x="110" y="117"/>
                    </a:lnTo>
                    <a:lnTo>
                      <a:pt x="110" y="117"/>
                    </a:lnTo>
                    <a:lnTo>
                      <a:pt x="110" y="117"/>
                    </a:lnTo>
                    <a:lnTo>
                      <a:pt x="112" y="117"/>
                    </a:lnTo>
                    <a:lnTo>
                      <a:pt x="112" y="117"/>
                    </a:lnTo>
                    <a:lnTo>
                      <a:pt x="114" y="117"/>
                    </a:lnTo>
                    <a:lnTo>
                      <a:pt x="114" y="117"/>
                    </a:lnTo>
                    <a:lnTo>
                      <a:pt x="114" y="117"/>
                    </a:lnTo>
                    <a:lnTo>
                      <a:pt x="106" y="111"/>
                    </a:lnTo>
                    <a:lnTo>
                      <a:pt x="100" y="105"/>
                    </a:lnTo>
                    <a:lnTo>
                      <a:pt x="96" y="102"/>
                    </a:lnTo>
                    <a:lnTo>
                      <a:pt x="95" y="98"/>
                    </a:lnTo>
                    <a:lnTo>
                      <a:pt x="93" y="94"/>
                    </a:lnTo>
                    <a:lnTo>
                      <a:pt x="91" y="90"/>
                    </a:lnTo>
                    <a:lnTo>
                      <a:pt x="87" y="86"/>
                    </a:lnTo>
                    <a:lnTo>
                      <a:pt x="83" y="82"/>
                    </a:lnTo>
                    <a:lnTo>
                      <a:pt x="91" y="84"/>
                    </a:lnTo>
                    <a:lnTo>
                      <a:pt x="98" y="84"/>
                    </a:lnTo>
                    <a:lnTo>
                      <a:pt x="104" y="82"/>
                    </a:lnTo>
                    <a:lnTo>
                      <a:pt x="108" y="79"/>
                    </a:lnTo>
                    <a:lnTo>
                      <a:pt x="112" y="77"/>
                    </a:lnTo>
                    <a:lnTo>
                      <a:pt x="116" y="75"/>
                    </a:lnTo>
                    <a:lnTo>
                      <a:pt x="119" y="73"/>
                    </a:lnTo>
                    <a:lnTo>
                      <a:pt x="127" y="71"/>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519" name="Freeform 444"/>
              <p:cNvSpPr>
                <a:spLocks/>
              </p:cNvSpPr>
              <p:nvPr/>
            </p:nvSpPr>
            <p:spPr bwMode="auto">
              <a:xfrm>
                <a:off x="2520" y="1710"/>
                <a:ext cx="56" cy="96"/>
              </a:xfrm>
              <a:custGeom>
                <a:avLst/>
                <a:gdLst>
                  <a:gd name="T0" fmla="*/ 23 w 56"/>
                  <a:gd name="T1" fmla="*/ 0 h 88"/>
                  <a:gd name="T2" fmla="*/ 33 w 56"/>
                  <a:gd name="T3" fmla="*/ 0 h 88"/>
                  <a:gd name="T4" fmla="*/ 41 w 56"/>
                  <a:gd name="T5" fmla="*/ 2 h 88"/>
                  <a:gd name="T6" fmla="*/ 50 w 56"/>
                  <a:gd name="T7" fmla="*/ 2 h 88"/>
                  <a:gd name="T8" fmla="*/ 56 w 56"/>
                  <a:gd name="T9" fmla="*/ 2 h 88"/>
                  <a:gd name="T10" fmla="*/ 56 w 56"/>
                  <a:gd name="T11" fmla="*/ 4 h 88"/>
                  <a:gd name="T12" fmla="*/ 56 w 56"/>
                  <a:gd name="T13" fmla="*/ 6 h 88"/>
                  <a:gd name="T14" fmla="*/ 56 w 56"/>
                  <a:gd name="T15" fmla="*/ 7 h 88"/>
                  <a:gd name="T16" fmla="*/ 54 w 56"/>
                  <a:gd name="T17" fmla="*/ 9 h 88"/>
                  <a:gd name="T18" fmla="*/ 50 w 56"/>
                  <a:gd name="T19" fmla="*/ 19 h 88"/>
                  <a:gd name="T20" fmla="*/ 46 w 56"/>
                  <a:gd name="T21" fmla="*/ 32 h 88"/>
                  <a:gd name="T22" fmla="*/ 43 w 56"/>
                  <a:gd name="T23" fmla="*/ 44 h 88"/>
                  <a:gd name="T24" fmla="*/ 43 w 56"/>
                  <a:gd name="T25" fmla="*/ 52 h 88"/>
                  <a:gd name="T26" fmla="*/ 43 w 56"/>
                  <a:gd name="T27" fmla="*/ 61 h 88"/>
                  <a:gd name="T28" fmla="*/ 43 w 56"/>
                  <a:gd name="T29" fmla="*/ 69 h 88"/>
                  <a:gd name="T30" fmla="*/ 41 w 56"/>
                  <a:gd name="T31" fmla="*/ 77 h 88"/>
                  <a:gd name="T32" fmla="*/ 33 w 56"/>
                  <a:gd name="T33" fmla="*/ 84 h 88"/>
                  <a:gd name="T34" fmla="*/ 25 w 56"/>
                  <a:gd name="T35" fmla="*/ 86 h 88"/>
                  <a:gd name="T36" fmla="*/ 23 w 56"/>
                  <a:gd name="T37" fmla="*/ 88 h 88"/>
                  <a:gd name="T38" fmla="*/ 18 w 56"/>
                  <a:gd name="T39" fmla="*/ 88 h 88"/>
                  <a:gd name="T40" fmla="*/ 12 w 56"/>
                  <a:gd name="T41" fmla="*/ 80 h 88"/>
                  <a:gd name="T42" fmla="*/ 10 w 56"/>
                  <a:gd name="T43" fmla="*/ 73 h 88"/>
                  <a:gd name="T44" fmla="*/ 4 w 56"/>
                  <a:gd name="T45" fmla="*/ 65 h 88"/>
                  <a:gd name="T46" fmla="*/ 2 w 56"/>
                  <a:gd name="T47" fmla="*/ 55 h 88"/>
                  <a:gd name="T48" fmla="*/ 2 w 56"/>
                  <a:gd name="T49" fmla="*/ 46 h 88"/>
                  <a:gd name="T50" fmla="*/ 4 w 56"/>
                  <a:gd name="T51" fmla="*/ 38 h 88"/>
                  <a:gd name="T52" fmla="*/ 8 w 56"/>
                  <a:gd name="T53" fmla="*/ 30 h 88"/>
                  <a:gd name="T54" fmla="*/ 14 w 56"/>
                  <a:gd name="T55" fmla="*/ 25 h 88"/>
                  <a:gd name="T56" fmla="*/ 16 w 56"/>
                  <a:gd name="T57" fmla="*/ 21 h 88"/>
                  <a:gd name="T58" fmla="*/ 16 w 56"/>
                  <a:gd name="T59" fmla="*/ 17 h 88"/>
                  <a:gd name="T60" fmla="*/ 16 w 56"/>
                  <a:gd name="T61" fmla="*/ 13 h 88"/>
                  <a:gd name="T62" fmla="*/ 18 w 56"/>
                  <a:gd name="T63" fmla="*/ 11 h 88"/>
                  <a:gd name="T64" fmla="*/ 18 w 56"/>
                  <a:gd name="T65" fmla="*/ 7 h 88"/>
                  <a:gd name="T66" fmla="*/ 18 w 56"/>
                  <a:gd name="T67" fmla="*/ 4 h 88"/>
                  <a:gd name="T68" fmla="*/ 18 w 56"/>
                  <a:gd name="T69" fmla="*/ 4 h 88"/>
                  <a:gd name="T70" fmla="*/ 20 w 56"/>
                  <a:gd name="T71" fmla="*/ 2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6" h="88">
                    <a:moveTo>
                      <a:pt x="20" y="0"/>
                    </a:moveTo>
                    <a:lnTo>
                      <a:pt x="23" y="0"/>
                    </a:lnTo>
                    <a:lnTo>
                      <a:pt x="29" y="0"/>
                    </a:lnTo>
                    <a:lnTo>
                      <a:pt x="33" y="0"/>
                    </a:lnTo>
                    <a:lnTo>
                      <a:pt x="37" y="2"/>
                    </a:lnTo>
                    <a:lnTo>
                      <a:pt x="41" y="2"/>
                    </a:lnTo>
                    <a:lnTo>
                      <a:pt x="46" y="2"/>
                    </a:lnTo>
                    <a:lnTo>
                      <a:pt x="50" y="2"/>
                    </a:lnTo>
                    <a:lnTo>
                      <a:pt x="56" y="2"/>
                    </a:lnTo>
                    <a:lnTo>
                      <a:pt x="56" y="2"/>
                    </a:lnTo>
                    <a:lnTo>
                      <a:pt x="56" y="4"/>
                    </a:lnTo>
                    <a:lnTo>
                      <a:pt x="56" y="4"/>
                    </a:lnTo>
                    <a:lnTo>
                      <a:pt x="56" y="6"/>
                    </a:lnTo>
                    <a:lnTo>
                      <a:pt x="56" y="6"/>
                    </a:lnTo>
                    <a:lnTo>
                      <a:pt x="56" y="6"/>
                    </a:lnTo>
                    <a:lnTo>
                      <a:pt x="56" y="7"/>
                    </a:lnTo>
                    <a:lnTo>
                      <a:pt x="56" y="7"/>
                    </a:lnTo>
                    <a:lnTo>
                      <a:pt x="54" y="9"/>
                    </a:lnTo>
                    <a:lnTo>
                      <a:pt x="52" y="13"/>
                    </a:lnTo>
                    <a:lnTo>
                      <a:pt x="50" y="19"/>
                    </a:lnTo>
                    <a:lnTo>
                      <a:pt x="48" y="27"/>
                    </a:lnTo>
                    <a:lnTo>
                      <a:pt x="46" y="32"/>
                    </a:lnTo>
                    <a:lnTo>
                      <a:pt x="45" y="40"/>
                    </a:lnTo>
                    <a:lnTo>
                      <a:pt x="43" y="44"/>
                    </a:lnTo>
                    <a:lnTo>
                      <a:pt x="43" y="48"/>
                    </a:lnTo>
                    <a:lnTo>
                      <a:pt x="43" y="52"/>
                    </a:lnTo>
                    <a:lnTo>
                      <a:pt x="43" y="55"/>
                    </a:lnTo>
                    <a:lnTo>
                      <a:pt x="43" y="61"/>
                    </a:lnTo>
                    <a:lnTo>
                      <a:pt x="43" y="65"/>
                    </a:lnTo>
                    <a:lnTo>
                      <a:pt x="43" y="69"/>
                    </a:lnTo>
                    <a:lnTo>
                      <a:pt x="43" y="73"/>
                    </a:lnTo>
                    <a:lnTo>
                      <a:pt x="41" y="77"/>
                    </a:lnTo>
                    <a:lnTo>
                      <a:pt x="39" y="82"/>
                    </a:lnTo>
                    <a:lnTo>
                      <a:pt x="33" y="84"/>
                    </a:lnTo>
                    <a:lnTo>
                      <a:pt x="29" y="84"/>
                    </a:lnTo>
                    <a:lnTo>
                      <a:pt x="25" y="86"/>
                    </a:lnTo>
                    <a:lnTo>
                      <a:pt x="23" y="88"/>
                    </a:lnTo>
                    <a:lnTo>
                      <a:pt x="23" y="88"/>
                    </a:lnTo>
                    <a:lnTo>
                      <a:pt x="21" y="88"/>
                    </a:lnTo>
                    <a:lnTo>
                      <a:pt x="18" y="88"/>
                    </a:lnTo>
                    <a:lnTo>
                      <a:pt x="14" y="86"/>
                    </a:lnTo>
                    <a:lnTo>
                      <a:pt x="12" y="80"/>
                    </a:lnTo>
                    <a:lnTo>
                      <a:pt x="12" y="77"/>
                    </a:lnTo>
                    <a:lnTo>
                      <a:pt x="10" y="73"/>
                    </a:lnTo>
                    <a:lnTo>
                      <a:pt x="6" y="69"/>
                    </a:lnTo>
                    <a:lnTo>
                      <a:pt x="4" y="65"/>
                    </a:lnTo>
                    <a:lnTo>
                      <a:pt x="2" y="59"/>
                    </a:lnTo>
                    <a:lnTo>
                      <a:pt x="2" y="55"/>
                    </a:lnTo>
                    <a:lnTo>
                      <a:pt x="0" y="52"/>
                    </a:lnTo>
                    <a:lnTo>
                      <a:pt x="2" y="46"/>
                    </a:lnTo>
                    <a:lnTo>
                      <a:pt x="2" y="42"/>
                    </a:lnTo>
                    <a:lnTo>
                      <a:pt x="4" y="38"/>
                    </a:lnTo>
                    <a:lnTo>
                      <a:pt x="6" y="34"/>
                    </a:lnTo>
                    <a:lnTo>
                      <a:pt x="8" y="30"/>
                    </a:lnTo>
                    <a:lnTo>
                      <a:pt x="12" y="27"/>
                    </a:lnTo>
                    <a:lnTo>
                      <a:pt x="14" y="25"/>
                    </a:lnTo>
                    <a:lnTo>
                      <a:pt x="16" y="21"/>
                    </a:lnTo>
                    <a:lnTo>
                      <a:pt x="16" y="21"/>
                    </a:lnTo>
                    <a:lnTo>
                      <a:pt x="16" y="19"/>
                    </a:lnTo>
                    <a:lnTo>
                      <a:pt x="16" y="17"/>
                    </a:lnTo>
                    <a:lnTo>
                      <a:pt x="16" y="15"/>
                    </a:lnTo>
                    <a:lnTo>
                      <a:pt x="16" y="13"/>
                    </a:lnTo>
                    <a:lnTo>
                      <a:pt x="16" y="13"/>
                    </a:lnTo>
                    <a:lnTo>
                      <a:pt x="18" y="11"/>
                    </a:lnTo>
                    <a:lnTo>
                      <a:pt x="18" y="9"/>
                    </a:lnTo>
                    <a:lnTo>
                      <a:pt x="18" y="7"/>
                    </a:lnTo>
                    <a:lnTo>
                      <a:pt x="18" y="6"/>
                    </a:lnTo>
                    <a:lnTo>
                      <a:pt x="18" y="4"/>
                    </a:lnTo>
                    <a:lnTo>
                      <a:pt x="18" y="4"/>
                    </a:lnTo>
                    <a:lnTo>
                      <a:pt x="18" y="4"/>
                    </a:lnTo>
                    <a:lnTo>
                      <a:pt x="18" y="2"/>
                    </a:lnTo>
                    <a:lnTo>
                      <a:pt x="20" y="2"/>
                    </a:lnTo>
                    <a:lnTo>
                      <a:pt x="20"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520" name="Freeform 445"/>
              <p:cNvSpPr>
                <a:spLocks/>
              </p:cNvSpPr>
              <p:nvPr/>
            </p:nvSpPr>
            <p:spPr bwMode="auto">
              <a:xfrm>
                <a:off x="2812" y="1569"/>
                <a:ext cx="108" cy="48"/>
              </a:xfrm>
              <a:custGeom>
                <a:avLst/>
                <a:gdLst>
                  <a:gd name="T0" fmla="*/ 56 w 108"/>
                  <a:gd name="T1" fmla="*/ 4 h 44"/>
                  <a:gd name="T2" fmla="*/ 54 w 108"/>
                  <a:gd name="T3" fmla="*/ 4 h 44"/>
                  <a:gd name="T4" fmla="*/ 52 w 108"/>
                  <a:gd name="T5" fmla="*/ 4 h 44"/>
                  <a:gd name="T6" fmla="*/ 52 w 108"/>
                  <a:gd name="T7" fmla="*/ 6 h 44"/>
                  <a:gd name="T8" fmla="*/ 50 w 108"/>
                  <a:gd name="T9" fmla="*/ 6 h 44"/>
                  <a:gd name="T10" fmla="*/ 50 w 108"/>
                  <a:gd name="T11" fmla="*/ 10 h 44"/>
                  <a:gd name="T12" fmla="*/ 48 w 108"/>
                  <a:gd name="T13" fmla="*/ 14 h 44"/>
                  <a:gd name="T14" fmla="*/ 48 w 108"/>
                  <a:gd name="T15" fmla="*/ 15 h 44"/>
                  <a:gd name="T16" fmla="*/ 46 w 108"/>
                  <a:gd name="T17" fmla="*/ 15 h 44"/>
                  <a:gd name="T18" fmla="*/ 48 w 108"/>
                  <a:gd name="T19" fmla="*/ 19 h 44"/>
                  <a:gd name="T20" fmla="*/ 50 w 108"/>
                  <a:gd name="T21" fmla="*/ 21 h 44"/>
                  <a:gd name="T22" fmla="*/ 52 w 108"/>
                  <a:gd name="T23" fmla="*/ 21 h 44"/>
                  <a:gd name="T24" fmla="*/ 48 w 108"/>
                  <a:gd name="T25" fmla="*/ 25 h 44"/>
                  <a:gd name="T26" fmla="*/ 40 w 108"/>
                  <a:gd name="T27" fmla="*/ 27 h 44"/>
                  <a:gd name="T28" fmla="*/ 31 w 108"/>
                  <a:gd name="T29" fmla="*/ 29 h 44"/>
                  <a:gd name="T30" fmla="*/ 19 w 108"/>
                  <a:gd name="T31" fmla="*/ 27 h 44"/>
                  <a:gd name="T32" fmla="*/ 0 w 108"/>
                  <a:gd name="T33" fmla="*/ 33 h 44"/>
                  <a:gd name="T34" fmla="*/ 0 w 108"/>
                  <a:gd name="T35" fmla="*/ 35 h 44"/>
                  <a:gd name="T36" fmla="*/ 0 w 108"/>
                  <a:gd name="T37" fmla="*/ 39 h 44"/>
                  <a:gd name="T38" fmla="*/ 4 w 108"/>
                  <a:gd name="T39" fmla="*/ 39 h 44"/>
                  <a:gd name="T40" fmla="*/ 15 w 108"/>
                  <a:gd name="T41" fmla="*/ 37 h 44"/>
                  <a:gd name="T42" fmla="*/ 33 w 108"/>
                  <a:gd name="T43" fmla="*/ 37 h 44"/>
                  <a:gd name="T44" fmla="*/ 38 w 108"/>
                  <a:gd name="T45" fmla="*/ 40 h 44"/>
                  <a:gd name="T46" fmla="*/ 46 w 108"/>
                  <a:gd name="T47" fmla="*/ 44 h 44"/>
                  <a:gd name="T48" fmla="*/ 52 w 108"/>
                  <a:gd name="T49" fmla="*/ 44 h 44"/>
                  <a:gd name="T50" fmla="*/ 56 w 108"/>
                  <a:gd name="T51" fmla="*/ 44 h 44"/>
                  <a:gd name="T52" fmla="*/ 60 w 108"/>
                  <a:gd name="T53" fmla="*/ 44 h 44"/>
                  <a:gd name="T54" fmla="*/ 63 w 108"/>
                  <a:gd name="T55" fmla="*/ 44 h 44"/>
                  <a:gd name="T56" fmla="*/ 67 w 108"/>
                  <a:gd name="T57" fmla="*/ 44 h 44"/>
                  <a:gd name="T58" fmla="*/ 71 w 108"/>
                  <a:gd name="T59" fmla="*/ 44 h 44"/>
                  <a:gd name="T60" fmla="*/ 77 w 108"/>
                  <a:gd name="T61" fmla="*/ 42 h 44"/>
                  <a:gd name="T62" fmla="*/ 83 w 108"/>
                  <a:gd name="T63" fmla="*/ 40 h 44"/>
                  <a:gd name="T64" fmla="*/ 86 w 108"/>
                  <a:gd name="T65" fmla="*/ 39 h 44"/>
                  <a:gd name="T66" fmla="*/ 94 w 108"/>
                  <a:gd name="T67" fmla="*/ 35 h 44"/>
                  <a:gd name="T68" fmla="*/ 98 w 108"/>
                  <a:gd name="T69" fmla="*/ 31 h 44"/>
                  <a:gd name="T70" fmla="*/ 104 w 108"/>
                  <a:gd name="T71" fmla="*/ 25 h 44"/>
                  <a:gd name="T72" fmla="*/ 106 w 108"/>
                  <a:gd name="T73" fmla="*/ 19 h 44"/>
                  <a:gd name="T74" fmla="*/ 108 w 108"/>
                  <a:gd name="T75" fmla="*/ 15 h 44"/>
                  <a:gd name="T76" fmla="*/ 104 w 108"/>
                  <a:gd name="T77" fmla="*/ 14 h 44"/>
                  <a:gd name="T78" fmla="*/ 102 w 108"/>
                  <a:gd name="T79" fmla="*/ 12 h 44"/>
                  <a:gd name="T80" fmla="*/ 100 w 108"/>
                  <a:gd name="T81" fmla="*/ 8 h 44"/>
                  <a:gd name="T82" fmla="*/ 98 w 108"/>
                  <a:gd name="T83" fmla="*/ 6 h 44"/>
                  <a:gd name="T84" fmla="*/ 94 w 108"/>
                  <a:gd name="T85" fmla="*/ 4 h 44"/>
                  <a:gd name="T86" fmla="*/ 90 w 108"/>
                  <a:gd name="T87" fmla="*/ 2 h 44"/>
                  <a:gd name="T88" fmla="*/ 86 w 108"/>
                  <a:gd name="T89" fmla="*/ 0 h 44"/>
                  <a:gd name="T90" fmla="*/ 56 w 108"/>
                  <a:gd name="T91" fmla="*/ 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08" h="44">
                    <a:moveTo>
                      <a:pt x="56" y="4"/>
                    </a:moveTo>
                    <a:lnTo>
                      <a:pt x="56" y="4"/>
                    </a:lnTo>
                    <a:lnTo>
                      <a:pt x="56" y="4"/>
                    </a:lnTo>
                    <a:lnTo>
                      <a:pt x="54" y="4"/>
                    </a:lnTo>
                    <a:lnTo>
                      <a:pt x="54" y="4"/>
                    </a:lnTo>
                    <a:lnTo>
                      <a:pt x="52" y="4"/>
                    </a:lnTo>
                    <a:lnTo>
                      <a:pt x="52" y="4"/>
                    </a:lnTo>
                    <a:lnTo>
                      <a:pt x="52" y="6"/>
                    </a:lnTo>
                    <a:lnTo>
                      <a:pt x="50" y="6"/>
                    </a:lnTo>
                    <a:lnTo>
                      <a:pt x="50" y="6"/>
                    </a:lnTo>
                    <a:lnTo>
                      <a:pt x="50" y="8"/>
                    </a:lnTo>
                    <a:lnTo>
                      <a:pt x="50" y="10"/>
                    </a:lnTo>
                    <a:lnTo>
                      <a:pt x="50" y="12"/>
                    </a:lnTo>
                    <a:lnTo>
                      <a:pt x="48" y="14"/>
                    </a:lnTo>
                    <a:lnTo>
                      <a:pt x="48" y="14"/>
                    </a:lnTo>
                    <a:lnTo>
                      <a:pt x="48" y="15"/>
                    </a:lnTo>
                    <a:lnTo>
                      <a:pt x="46" y="15"/>
                    </a:lnTo>
                    <a:lnTo>
                      <a:pt x="46" y="15"/>
                    </a:lnTo>
                    <a:lnTo>
                      <a:pt x="48" y="17"/>
                    </a:lnTo>
                    <a:lnTo>
                      <a:pt x="48" y="19"/>
                    </a:lnTo>
                    <a:lnTo>
                      <a:pt x="48" y="19"/>
                    </a:lnTo>
                    <a:lnTo>
                      <a:pt x="50" y="21"/>
                    </a:lnTo>
                    <a:lnTo>
                      <a:pt x="50" y="21"/>
                    </a:lnTo>
                    <a:lnTo>
                      <a:pt x="52" y="21"/>
                    </a:lnTo>
                    <a:lnTo>
                      <a:pt x="52" y="23"/>
                    </a:lnTo>
                    <a:lnTo>
                      <a:pt x="48" y="25"/>
                    </a:lnTo>
                    <a:lnTo>
                      <a:pt x="44" y="25"/>
                    </a:lnTo>
                    <a:lnTo>
                      <a:pt x="40" y="27"/>
                    </a:lnTo>
                    <a:lnTo>
                      <a:pt x="37" y="27"/>
                    </a:lnTo>
                    <a:lnTo>
                      <a:pt x="31" y="29"/>
                    </a:lnTo>
                    <a:lnTo>
                      <a:pt x="25" y="29"/>
                    </a:lnTo>
                    <a:lnTo>
                      <a:pt x="19" y="27"/>
                    </a:lnTo>
                    <a:lnTo>
                      <a:pt x="12" y="27"/>
                    </a:lnTo>
                    <a:lnTo>
                      <a:pt x="0" y="33"/>
                    </a:lnTo>
                    <a:lnTo>
                      <a:pt x="0" y="35"/>
                    </a:lnTo>
                    <a:lnTo>
                      <a:pt x="0" y="35"/>
                    </a:lnTo>
                    <a:lnTo>
                      <a:pt x="0" y="37"/>
                    </a:lnTo>
                    <a:lnTo>
                      <a:pt x="0" y="39"/>
                    </a:lnTo>
                    <a:lnTo>
                      <a:pt x="2" y="39"/>
                    </a:lnTo>
                    <a:lnTo>
                      <a:pt x="4" y="39"/>
                    </a:lnTo>
                    <a:lnTo>
                      <a:pt x="8" y="39"/>
                    </a:lnTo>
                    <a:lnTo>
                      <a:pt x="15" y="37"/>
                    </a:lnTo>
                    <a:lnTo>
                      <a:pt x="31" y="35"/>
                    </a:lnTo>
                    <a:lnTo>
                      <a:pt x="33" y="37"/>
                    </a:lnTo>
                    <a:lnTo>
                      <a:pt x="37" y="39"/>
                    </a:lnTo>
                    <a:lnTo>
                      <a:pt x="38" y="40"/>
                    </a:lnTo>
                    <a:lnTo>
                      <a:pt x="42" y="42"/>
                    </a:lnTo>
                    <a:lnTo>
                      <a:pt x="46" y="44"/>
                    </a:lnTo>
                    <a:lnTo>
                      <a:pt x="48" y="44"/>
                    </a:lnTo>
                    <a:lnTo>
                      <a:pt x="52" y="44"/>
                    </a:lnTo>
                    <a:lnTo>
                      <a:pt x="54" y="44"/>
                    </a:lnTo>
                    <a:lnTo>
                      <a:pt x="56" y="44"/>
                    </a:lnTo>
                    <a:lnTo>
                      <a:pt x="60" y="44"/>
                    </a:lnTo>
                    <a:lnTo>
                      <a:pt x="60" y="44"/>
                    </a:lnTo>
                    <a:lnTo>
                      <a:pt x="61" y="44"/>
                    </a:lnTo>
                    <a:lnTo>
                      <a:pt x="63" y="44"/>
                    </a:lnTo>
                    <a:lnTo>
                      <a:pt x="65" y="44"/>
                    </a:lnTo>
                    <a:lnTo>
                      <a:pt x="67" y="44"/>
                    </a:lnTo>
                    <a:lnTo>
                      <a:pt x="69" y="44"/>
                    </a:lnTo>
                    <a:lnTo>
                      <a:pt x="71" y="44"/>
                    </a:lnTo>
                    <a:lnTo>
                      <a:pt x="73" y="44"/>
                    </a:lnTo>
                    <a:lnTo>
                      <a:pt x="77" y="42"/>
                    </a:lnTo>
                    <a:lnTo>
                      <a:pt x="79" y="42"/>
                    </a:lnTo>
                    <a:lnTo>
                      <a:pt x="83" y="40"/>
                    </a:lnTo>
                    <a:lnTo>
                      <a:pt x="84" y="39"/>
                    </a:lnTo>
                    <a:lnTo>
                      <a:pt x="86" y="39"/>
                    </a:lnTo>
                    <a:lnTo>
                      <a:pt x="90" y="37"/>
                    </a:lnTo>
                    <a:lnTo>
                      <a:pt x="94" y="35"/>
                    </a:lnTo>
                    <a:lnTo>
                      <a:pt x="96" y="33"/>
                    </a:lnTo>
                    <a:lnTo>
                      <a:pt x="98" y="31"/>
                    </a:lnTo>
                    <a:lnTo>
                      <a:pt x="102" y="27"/>
                    </a:lnTo>
                    <a:lnTo>
                      <a:pt x="104" y="25"/>
                    </a:lnTo>
                    <a:lnTo>
                      <a:pt x="104" y="21"/>
                    </a:lnTo>
                    <a:lnTo>
                      <a:pt x="106" y="19"/>
                    </a:lnTo>
                    <a:lnTo>
                      <a:pt x="108" y="17"/>
                    </a:lnTo>
                    <a:lnTo>
                      <a:pt x="108" y="15"/>
                    </a:lnTo>
                    <a:lnTo>
                      <a:pt x="106" y="15"/>
                    </a:lnTo>
                    <a:lnTo>
                      <a:pt x="104" y="14"/>
                    </a:lnTo>
                    <a:lnTo>
                      <a:pt x="104" y="14"/>
                    </a:lnTo>
                    <a:lnTo>
                      <a:pt x="102" y="12"/>
                    </a:lnTo>
                    <a:lnTo>
                      <a:pt x="100" y="10"/>
                    </a:lnTo>
                    <a:lnTo>
                      <a:pt x="100" y="8"/>
                    </a:lnTo>
                    <a:lnTo>
                      <a:pt x="100" y="6"/>
                    </a:lnTo>
                    <a:lnTo>
                      <a:pt x="98" y="6"/>
                    </a:lnTo>
                    <a:lnTo>
                      <a:pt x="94" y="4"/>
                    </a:lnTo>
                    <a:lnTo>
                      <a:pt x="94" y="4"/>
                    </a:lnTo>
                    <a:lnTo>
                      <a:pt x="92" y="2"/>
                    </a:lnTo>
                    <a:lnTo>
                      <a:pt x="90" y="2"/>
                    </a:lnTo>
                    <a:lnTo>
                      <a:pt x="88" y="0"/>
                    </a:lnTo>
                    <a:lnTo>
                      <a:pt x="86" y="0"/>
                    </a:lnTo>
                    <a:lnTo>
                      <a:pt x="84" y="0"/>
                    </a:lnTo>
                    <a:lnTo>
                      <a:pt x="56" y="4"/>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521" name="Freeform 446"/>
              <p:cNvSpPr>
                <a:spLocks/>
              </p:cNvSpPr>
              <p:nvPr/>
            </p:nvSpPr>
            <p:spPr bwMode="auto">
              <a:xfrm>
                <a:off x="2973" y="1586"/>
                <a:ext cx="119" cy="88"/>
              </a:xfrm>
              <a:custGeom>
                <a:avLst/>
                <a:gdLst>
                  <a:gd name="T0" fmla="*/ 119 w 119"/>
                  <a:gd name="T1" fmla="*/ 48 h 81"/>
                  <a:gd name="T2" fmla="*/ 115 w 119"/>
                  <a:gd name="T3" fmla="*/ 52 h 81"/>
                  <a:gd name="T4" fmla="*/ 113 w 119"/>
                  <a:gd name="T5" fmla="*/ 54 h 81"/>
                  <a:gd name="T6" fmla="*/ 110 w 119"/>
                  <a:gd name="T7" fmla="*/ 56 h 81"/>
                  <a:gd name="T8" fmla="*/ 108 w 119"/>
                  <a:gd name="T9" fmla="*/ 60 h 81"/>
                  <a:gd name="T10" fmla="*/ 108 w 119"/>
                  <a:gd name="T11" fmla="*/ 66 h 81"/>
                  <a:gd name="T12" fmla="*/ 108 w 119"/>
                  <a:gd name="T13" fmla="*/ 70 h 81"/>
                  <a:gd name="T14" fmla="*/ 110 w 119"/>
                  <a:gd name="T15" fmla="*/ 73 h 81"/>
                  <a:gd name="T16" fmla="*/ 108 w 119"/>
                  <a:gd name="T17" fmla="*/ 73 h 81"/>
                  <a:gd name="T18" fmla="*/ 102 w 119"/>
                  <a:gd name="T19" fmla="*/ 73 h 81"/>
                  <a:gd name="T20" fmla="*/ 96 w 119"/>
                  <a:gd name="T21" fmla="*/ 70 h 81"/>
                  <a:gd name="T22" fmla="*/ 90 w 119"/>
                  <a:gd name="T23" fmla="*/ 70 h 81"/>
                  <a:gd name="T24" fmla="*/ 83 w 119"/>
                  <a:gd name="T25" fmla="*/ 70 h 81"/>
                  <a:gd name="T26" fmla="*/ 73 w 119"/>
                  <a:gd name="T27" fmla="*/ 72 h 81"/>
                  <a:gd name="T28" fmla="*/ 64 w 119"/>
                  <a:gd name="T29" fmla="*/ 75 h 81"/>
                  <a:gd name="T30" fmla="*/ 54 w 119"/>
                  <a:gd name="T31" fmla="*/ 79 h 81"/>
                  <a:gd name="T32" fmla="*/ 27 w 119"/>
                  <a:gd name="T33" fmla="*/ 73 h 81"/>
                  <a:gd name="T34" fmla="*/ 17 w 119"/>
                  <a:gd name="T35" fmla="*/ 64 h 81"/>
                  <a:gd name="T36" fmla="*/ 8 w 119"/>
                  <a:gd name="T37" fmla="*/ 58 h 81"/>
                  <a:gd name="T38" fmla="*/ 2 w 119"/>
                  <a:gd name="T39" fmla="*/ 48 h 81"/>
                  <a:gd name="T40" fmla="*/ 0 w 119"/>
                  <a:gd name="T41" fmla="*/ 37 h 81"/>
                  <a:gd name="T42" fmla="*/ 6 w 119"/>
                  <a:gd name="T43" fmla="*/ 27 h 81"/>
                  <a:gd name="T44" fmla="*/ 14 w 119"/>
                  <a:gd name="T45" fmla="*/ 18 h 81"/>
                  <a:gd name="T46" fmla="*/ 19 w 119"/>
                  <a:gd name="T47" fmla="*/ 10 h 81"/>
                  <a:gd name="T48" fmla="*/ 23 w 119"/>
                  <a:gd name="T49" fmla="*/ 0 h 81"/>
                  <a:gd name="T50" fmla="*/ 33 w 119"/>
                  <a:gd name="T51" fmla="*/ 0 h 81"/>
                  <a:gd name="T52" fmla="*/ 42 w 119"/>
                  <a:gd name="T53" fmla="*/ 4 h 81"/>
                  <a:gd name="T54" fmla="*/ 50 w 119"/>
                  <a:gd name="T55" fmla="*/ 6 h 81"/>
                  <a:gd name="T56" fmla="*/ 56 w 119"/>
                  <a:gd name="T57" fmla="*/ 8 h 81"/>
                  <a:gd name="T58" fmla="*/ 62 w 119"/>
                  <a:gd name="T59" fmla="*/ 6 h 81"/>
                  <a:gd name="T60" fmla="*/ 65 w 119"/>
                  <a:gd name="T61" fmla="*/ 4 h 81"/>
                  <a:gd name="T62" fmla="*/ 67 w 119"/>
                  <a:gd name="T63" fmla="*/ 0 h 81"/>
                  <a:gd name="T64" fmla="*/ 71 w 119"/>
                  <a:gd name="T65" fmla="*/ 0 h 81"/>
                  <a:gd name="T66" fmla="*/ 81 w 119"/>
                  <a:gd name="T67" fmla="*/ 2 h 81"/>
                  <a:gd name="T68" fmla="*/ 87 w 119"/>
                  <a:gd name="T69" fmla="*/ 8 h 81"/>
                  <a:gd name="T70" fmla="*/ 94 w 119"/>
                  <a:gd name="T71" fmla="*/ 24 h 81"/>
                  <a:gd name="T72" fmla="*/ 102 w 119"/>
                  <a:gd name="T73" fmla="*/ 41 h 81"/>
                  <a:gd name="T74" fmla="*/ 110 w 119"/>
                  <a:gd name="T75" fmla="*/ 47 h 81"/>
                  <a:gd name="T76" fmla="*/ 119 w 119"/>
                  <a:gd name="T77" fmla="*/ 47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9" h="81">
                    <a:moveTo>
                      <a:pt x="119" y="47"/>
                    </a:moveTo>
                    <a:lnTo>
                      <a:pt x="119" y="48"/>
                    </a:lnTo>
                    <a:lnTo>
                      <a:pt x="117" y="50"/>
                    </a:lnTo>
                    <a:lnTo>
                      <a:pt x="115" y="52"/>
                    </a:lnTo>
                    <a:lnTo>
                      <a:pt x="115" y="52"/>
                    </a:lnTo>
                    <a:lnTo>
                      <a:pt x="113" y="54"/>
                    </a:lnTo>
                    <a:lnTo>
                      <a:pt x="112" y="54"/>
                    </a:lnTo>
                    <a:lnTo>
                      <a:pt x="110" y="56"/>
                    </a:lnTo>
                    <a:lnTo>
                      <a:pt x="108" y="56"/>
                    </a:lnTo>
                    <a:lnTo>
                      <a:pt x="108" y="60"/>
                    </a:lnTo>
                    <a:lnTo>
                      <a:pt x="108" y="64"/>
                    </a:lnTo>
                    <a:lnTo>
                      <a:pt x="108" y="66"/>
                    </a:lnTo>
                    <a:lnTo>
                      <a:pt x="108" y="68"/>
                    </a:lnTo>
                    <a:lnTo>
                      <a:pt x="108" y="70"/>
                    </a:lnTo>
                    <a:lnTo>
                      <a:pt x="110" y="72"/>
                    </a:lnTo>
                    <a:lnTo>
                      <a:pt x="110" y="73"/>
                    </a:lnTo>
                    <a:lnTo>
                      <a:pt x="110" y="75"/>
                    </a:lnTo>
                    <a:lnTo>
                      <a:pt x="108" y="73"/>
                    </a:lnTo>
                    <a:lnTo>
                      <a:pt x="104" y="73"/>
                    </a:lnTo>
                    <a:lnTo>
                      <a:pt x="102" y="73"/>
                    </a:lnTo>
                    <a:lnTo>
                      <a:pt x="100" y="72"/>
                    </a:lnTo>
                    <a:lnTo>
                      <a:pt x="96" y="70"/>
                    </a:lnTo>
                    <a:lnTo>
                      <a:pt x="94" y="70"/>
                    </a:lnTo>
                    <a:lnTo>
                      <a:pt x="90" y="70"/>
                    </a:lnTo>
                    <a:lnTo>
                      <a:pt x="88" y="70"/>
                    </a:lnTo>
                    <a:lnTo>
                      <a:pt x="83" y="70"/>
                    </a:lnTo>
                    <a:lnTo>
                      <a:pt x="79" y="70"/>
                    </a:lnTo>
                    <a:lnTo>
                      <a:pt x="73" y="72"/>
                    </a:lnTo>
                    <a:lnTo>
                      <a:pt x="69" y="73"/>
                    </a:lnTo>
                    <a:lnTo>
                      <a:pt x="64" y="75"/>
                    </a:lnTo>
                    <a:lnTo>
                      <a:pt x="60" y="77"/>
                    </a:lnTo>
                    <a:lnTo>
                      <a:pt x="54" y="79"/>
                    </a:lnTo>
                    <a:lnTo>
                      <a:pt x="48" y="81"/>
                    </a:lnTo>
                    <a:lnTo>
                      <a:pt x="27" y="73"/>
                    </a:lnTo>
                    <a:lnTo>
                      <a:pt x="23" y="68"/>
                    </a:lnTo>
                    <a:lnTo>
                      <a:pt x="17" y="64"/>
                    </a:lnTo>
                    <a:lnTo>
                      <a:pt x="14" y="60"/>
                    </a:lnTo>
                    <a:lnTo>
                      <a:pt x="8" y="58"/>
                    </a:lnTo>
                    <a:lnTo>
                      <a:pt x="4" y="54"/>
                    </a:lnTo>
                    <a:lnTo>
                      <a:pt x="2" y="48"/>
                    </a:lnTo>
                    <a:lnTo>
                      <a:pt x="0" y="45"/>
                    </a:lnTo>
                    <a:lnTo>
                      <a:pt x="0" y="37"/>
                    </a:lnTo>
                    <a:lnTo>
                      <a:pt x="4" y="33"/>
                    </a:lnTo>
                    <a:lnTo>
                      <a:pt x="6" y="27"/>
                    </a:lnTo>
                    <a:lnTo>
                      <a:pt x="10" y="24"/>
                    </a:lnTo>
                    <a:lnTo>
                      <a:pt x="14" y="18"/>
                    </a:lnTo>
                    <a:lnTo>
                      <a:pt x="16" y="14"/>
                    </a:lnTo>
                    <a:lnTo>
                      <a:pt x="19" y="10"/>
                    </a:lnTo>
                    <a:lnTo>
                      <a:pt x="21" y="4"/>
                    </a:lnTo>
                    <a:lnTo>
                      <a:pt x="23" y="0"/>
                    </a:lnTo>
                    <a:lnTo>
                      <a:pt x="29" y="0"/>
                    </a:lnTo>
                    <a:lnTo>
                      <a:pt x="33" y="0"/>
                    </a:lnTo>
                    <a:lnTo>
                      <a:pt x="39" y="2"/>
                    </a:lnTo>
                    <a:lnTo>
                      <a:pt x="42" y="4"/>
                    </a:lnTo>
                    <a:lnTo>
                      <a:pt x="46" y="6"/>
                    </a:lnTo>
                    <a:lnTo>
                      <a:pt x="50" y="6"/>
                    </a:lnTo>
                    <a:lnTo>
                      <a:pt x="52" y="8"/>
                    </a:lnTo>
                    <a:lnTo>
                      <a:pt x="56" y="8"/>
                    </a:lnTo>
                    <a:lnTo>
                      <a:pt x="60" y="8"/>
                    </a:lnTo>
                    <a:lnTo>
                      <a:pt x="62" y="6"/>
                    </a:lnTo>
                    <a:lnTo>
                      <a:pt x="64" y="6"/>
                    </a:lnTo>
                    <a:lnTo>
                      <a:pt x="65" y="4"/>
                    </a:lnTo>
                    <a:lnTo>
                      <a:pt x="67" y="2"/>
                    </a:lnTo>
                    <a:lnTo>
                      <a:pt x="67" y="0"/>
                    </a:lnTo>
                    <a:lnTo>
                      <a:pt x="69" y="0"/>
                    </a:lnTo>
                    <a:lnTo>
                      <a:pt x="71" y="0"/>
                    </a:lnTo>
                    <a:lnTo>
                      <a:pt x="77" y="0"/>
                    </a:lnTo>
                    <a:lnTo>
                      <a:pt x="81" y="2"/>
                    </a:lnTo>
                    <a:lnTo>
                      <a:pt x="85" y="4"/>
                    </a:lnTo>
                    <a:lnTo>
                      <a:pt x="87" y="8"/>
                    </a:lnTo>
                    <a:lnTo>
                      <a:pt x="90" y="16"/>
                    </a:lnTo>
                    <a:lnTo>
                      <a:pt x="94" y="24"/>
                    </a:lnTo>
                    <a:lnTo>
                      <a:pt x="96" y="33"/>
                    </a:lnTo>
                    <a:lnTo>
                      <a:pt x="102" y="41"/>
                    </a:lnTo>
                    <a:lnTo>
                      <a:pt x="104" y="43"/>
                    </a:lnTo>
                    <a:lnTo>
                      <a:pt x="110" y="47"/>
                    </a:lnTo>
                    <a:lnTo>
                      <a:pt x="113" y="47"/>
                    </a:lnTo>
                    <a:lnTo>
                      <a:pt x="119" y="47"/>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522" name="Freeform 447"/>
              <p:cNvSpPr>
                <a:spLocks/>
              </p:cNvSpPr>
              <p:nvPr/>
            </p:nvSpPr>
            <p:spPr bwMode="auto">
              <a:xfrm>
                <a:off x="2902" y="1638"/>
                <a:ext cx="48" cy="57"/>
              </a:xfrm>
              <a:custGeom>
                <a:avLst/>
                <a:gdLst>
                  <a:gd name="T0" fmla="*/ 23 w 48"/>
                  <a:gd name="T1" fmla="*/ 47 h 52"/>
                  <a:gd name="T2" fmla="*/ 21 w 48"/>
                  <a:gd name="T3" fmla="*/ 41 h 52"/>
                  <a:gd name="T4" fmla="*/ 18 w 48"/>
                  <a:gd name="T5" fmla="*/ 35 h 52"/>
                  <a:gd name="T6" fmla="*/ 16 w 48"/>
                  <a:gd name="T7" fmla="*/ 31 h 52"/>
                  <a:gd name="T8" fmla="*/ 12 w 48"/>
                  <a:gd name="T9" fmla="*/ 27 h 52"/>
                  <a:gd name="T10" fmla="*/ 10 w 48"/>
                  <a:gd name="T11" fmla="*/ 22 h 52"/>
                  <a:gd name="T12" fmla="*/ 6 w 48"/>
                  <a:gd name="T13" fmla="*/ 18 h 52"/>
                  <a:gd name="T14" fmla="*/ 2 w 48"/>
                  <a:gd name="T15" fmla="*/ 14 h 52"/>
                  <a:gd name="T16" fmla="*/ 0 w 48"/>
                  <a:gd name="T17" fmla="*/ 6 h 52"/>
                  <a:gd name="T18" fmla="*/ 0 w 48"/>
                  <a:gd name="T19" fmla="*/ 0 h 52"/>
                  <a:gd name="T20" fmla="*/ 2 w 48"/>
                  <a:gd name="T21" fmla="*/ 2 h 52"/>
                  <a:gd name="T22" fmla="*/ 2 w 48"/>
                  <a:gd name="T23" fmla="*/ 2 h 52"/>
                  <a:gd name="T24" fmla="*/ 4 w 48"/>
                  <a:gd name="T25" fmla="*/ 2 h 52"/>
                  <a:gd name="T26" fmla="*/ 6 w 48"/>
                  <a:gd name="T27" fmla="*/ 2 h 52"/>
                  <a:gd name="T28" fmla="*/ 8 w 48"/>
                  <a:gd name="T29" fmla="*/ 2 h 52"/>
                  <a:gd name="T30" fmla="*/ 10 w 48"/>
                  <a:gd name="T31" fmla="*/ 2 h 52"/>
                  <a:gd name="T32" fmla="*/ 12 w 48"/>
                  <a:gd name="T33" fmla="*/ 2 h 52"/>
                  <a:gd name="T34" fmla="*/ 14 w 48"/>
                  <a:gd name="T35" fmla="*/ 0 h 52"/>
                  <a:gd name="T36" fmla="*/ 37 w 48"/>
                  <a:gd name="T37" fmla="*/ 4 h 52"/>
                  <a:gd name="T38" fmla="*/ 48 w 48"/>
                  <a:gd name="T39" fmla="*/ 29 h 52"/>
                  <a:gd name="T40" fmla="*/ 48 w 48"/>
                  <a:gd name="T41" fmla="*/ 31 h 52"/>
                  <a:gd name="T42" fmla="*/ 46 w 48"/>
                  <a:gd name="T43" fmla="*/ 35 h 52"/>
                  <a:gd name="T44" fmla="*/ 42 w 48"/>
                  <a:gd name="T45" fmla="*/ 37 h 52"/>
                  <a:gd name="T46" fmla="*/ 41 w 48"/>
                  <a:gd name="T47" fmla="*/ 41 h 52"/>
                  <a:gd name="T48" fmla="*/ 39 w 48"/>
                  <a:gd name="T49" fmla="*/ 43 h 52"/>
                  <a:gd name="T50" fmla="*/ 37 w 48"/>
                  <a:gd name="T51" fmla="*/ 47 h 52"/>
                  <a:gd name="T52" fmla="*/ 37 w 48"/>
                  <a:gd name="T53" fmla="*/ 48 h 52"/>
                  <a:gd name="T54" fmla="*/ 35 w 48"/>
                  <a:gd name="T55" fmla="*/ 52 h 52"/>
                  <a:gd name="T56" fmla="*/ 23 w 48"/>
                  <a:gd name="T57" fmla="*/ 47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8" h="52">
                    <a:moveTo>
                      <a:pt x="23" y="47"/>
                    </a:moveTo>
                    <a:lnTo>
                      <a:pt x="21" y="41"/>
                    </a:lnTo>
                    <a:lnTo>
                      <a:pt x="18" y="35"/>
                    </a:lnTo>
                    <a:lnTo>
                      <a:pt x="16" y="31"/>
                    </a:lnTo>
                    <a:lnTo>
                      <a:pt x="12" y="27"/>
                    </a:lnTo>
                    <a:lnTo>
                      <a:pt x="10" y="22"/>
                    </a:lnTo>
                    <a:lnTo>
                      <a:pt x="6" y="18"/>
                    </a:lnTo>
                    <a:lnTo>
                      <a:pt x="2" y="14"/>
                    </a:lnTo>
                    <a:lnTo>
                      <a:pt x="0" y="6"/>
                    </a:lnTo>
                    <a:lnTo>
                      <a:pt x="0" y="0"/>
                    </a:lnTo>
                    <a:lnTo>
                      <a:pt x="2" y="2"/>
                    </a:lnTo>
                    <a:lnTo>
                      <a:pt x="2" y="2"/>
                    </a:lnTo>
                    <a:lnTo>
                      <a:pt x="4" y="2"/>
                    </a:lnTo>
                    <a:lnTo>
                      <a:pt x="6" y="2"/>
                    </a:lnTo>
                    <a:lnTo>
                      <a:pt x="8" y="2"/>
                    </a:lnTo>
                    <a:lnTo>
                      <a:pt x="10" y="2"/>
                    </a:lnTo>
                    <a:lnTo>
                      <a:pt x="12" y="2"/>
                    </a:lnTo>
                    <a:lnTo>
                      <a:pt x="14" y="0"/>
                    </a:lnTo>
                    <a:lnTo>
                      <a:pt x="37" y="4"/>
                    </a:lnTo>
                    <a:lnTo>
                      <a:pt x="48" y="29"/>
                    </a:lnTo>
                    <a:lnTo>
                      <a:pt x="48" y="31"/>
                    </a:lnTo>
                    <a:lnTo>
                      <a:pt x="46" y="35"/>
                    </a:lnTo>
                    <a:lnTo>
                      <a:pt x="42" y="37"/>
                    </a:lnTo>
                    <a:lnTo>
                      <a:pt x="41" y="41"/>
                    </a:lnTo>
                    <a:lnTo>
                      <a:pt x="39" y="43"/>
                    </a:lnTo>
                    <a:lnTo>
                      <a:pt x="37" y="47"/>
                    </a:lnTo>
                    <a:lnTo>
                      <a:pt x="37" y="48"/>
                    </a:lnTo>
                    <a:lnTo>
                      <a:pt x="35" y="52"/>
                    </a:lnTo>
                    <a:lnTo>
                      <a:pt x="23" y="47"/>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grpSp>
        <p:sp>
          <p:nvSpPr>
            <p:cNvPr id="384" name="Freeform 448"/>
            <p:cNvSpPr>
              <a:spLocks/>
            </p:cNvSpPr>
            <p:nvPr/>
          </p:nvSpPr>
          <p:spPr bwMode="auto">
            <a:xfrm>
              <a:off x="2937" y="1624"/>
              <a:ext cx="71" cy="93"/>
            </a:xfrm>
            <a:custGeom>
              <a:avLst/>
              <a:gdLst>
                <a:gd name="T0" fmla="*/ 9 w 71"/>
                <a:gd name="T1" fmla="*/ 10 h 86"/>
                <a:gd name="T2" fmla="*/ 9 w 71"/>
                <a:gd name="T3" fmla="*/ 8 h 86"/>
                <a:gd name="T4" fmla="*/ 9 w 71"/>
                <a:gd name="T5" fmla="*/ 8 h 86"/>
                <a:gd name="T6" fmla="*/ 7 w 71"/>
                <a:gd name="T7" fmla="*/ 6 h 86"/>
                <a:gd name="T8" fmla="*/ 9 w 71"/>
                <a:gd name="T9" fmla="*/ 2 h 86"/>
                <a:gd name="T10" fmla="*/ 13 w 71"/>
                <a:gd name="T11" fmla="*/ 0 h 86"/>
                <a:gd name="T12" fmla="*/ 19 w 71"/>
                <a:gd name="T13" fmla="*/ 0 h 86"/>
                <a:gd name="T14" fmla="*/ 23 w 71"/>
                <a:gd name="T15" fmla="*/ 0 h 86"/>
                <a:gd name="T16" fmla="*/ 36 w 71"/>
                <a:gd name="T17" fmla="*/ 2 h 86"/>
                <a:gd name="T18" fmla="*/ 40 w 71"/>
                <a:gd name="T19" fmla="*/ 13 h 86"/>
                <a:gd name="T20" fmla="*/ 48 w 71"/>
                <a:gd name="T21" fmla="*/ 19 h 86"/>
                <a:gd name="T22" fmla="*/ 55 w 71"/>
                <a:gd name="T23" fmla="*/ 27 h 86"/>
                <a:gd name="T24" fmla="*/ 61 w 71"/>
                <a:gd name="T25" fmla="*/ 37 h 86"/>
                <a:gd name="T26" fmla="*/ 63 w 71"/>
                <a:gd name="T27" fmla="*/ 37 h 86"/>
                <a:gd name="T28" fmla="*/ 63 w 71"/>
                <a:gd name="T29" fmla="*/ 37 h 86"/>
                <a:gd name="T30" fmla="*/ 65 w 71"/>
                <a:gd name="T31" fmla="*/ 37 h 86"/>
                <a:gd name="T32" fmla="*/ 65 w 71"/>
                <a:gd name="T33" fmla="*/ 37 h 86"/>
                <a:gd name="T34" fmla="*/ 63 w 71"/>
                <a:gd name="T35" fmla="*/ 38 h 86"/>
                <a:gd name="T36" fmla="*/ 65 w 71"/>
                <a:gd name="T37" fmla="*/ 42 h 86"/>
                <a:gd name="T38" fmla="*/ 69 w 71"/>
                <a:gd name="T39" fmla="*/ 46 h 86"/>
                <a:gd name="T40" fmla="*/ 71 w 71"/>
                <a:gd name="T41" fmla="*/ 52 h 86"/>
                <a:gd name="T42" fmla="*/ 69 w 71"/>
                <a:gd name="T43" fmla="*/ 56 h 86"/>
                <a:gd name="T44" fmla="*/ 67 w 71"/>
                <a:gd name="T45" fmla="*/ 58 h 86"/>
                <a:gd name="T46" fmla="*/ 65 w 71"/>
                <a:gd name="T47" fmla="*/ 60 h 86"/>
                <a:gd name="T48" fmla="*/ 63 w 71"/>
                <a:gd name="T49" fmla="*/ 61 h 86"/>
                <a:gd name="T50" fmla="*/ 55 w 71"/>
                <a:gd name="T51" fmla="*/ 65 h 86"/>
                <a:gd name="T52" fmla="*/ 48 w 71"/>
                <a:gd name="T53" fmla="*/ 69 h 86"/>
                <a:gd name="T54" fmla="*/ 40 w 71"/>
                <a:gd name="T55" fmla="*/ 75 h 86"/>
                <a:gd name="T56" fmla="*/ 32 w 71"/>
                <a:gd name="T57" fmla="*/ 79 h 86"/>
                <a:gd name="T58" fmla="*/ 29 w 71"/>
                <a:gd name="T59" fmla="*/ 73 h 86"/>
                <a:gd name="T60" fmla="*/ 27 w 71"/>
                <a:gd name="T61" fmla="*/ 69 h 86"/>
                <a:gd name="T62" fmla="*/ 23 w 71"/>
                <a:gd name="T63" fmla="*/ 65 h 86"/>
                <a:gd name="T64" fmla="*/ 21 w 71"/>
                <a:gd name="T65" fmla="*/ 65 h 86"/>
                <a:gd name="T66" fmla="*/ 17 w 71"/>
                <a:gd name="T67" fmla="*/ 67 h 86"/>
                <a:gd name="T68" fmla="*/ 15 w 71"/>
                <a:gd name="T69" fmla="*/ 71 h 86"/>
                <a:gd name="T70" fmla="*/ 15 w 71"/>
                <a:gd name="T71" fmla="*/ 77 h 86"/>
                <a:gd name="T72" fmla="*/ 11 w 71"/>
                <a:gd name="T73" fmla="*/ 86 h 86"/>
                <a:gd name="T74" fmla="*/ 9 w 71"/>
                <a:gd name="T75" fmla="*/ 79 h 86"/>
                <a:gd name="T76" fmla="*/ 9 w 71"/>
                <a:gd name="T77" fmla="*/ 73 h 86"/>
                <a:gd name="T78" fmla="*/ 6 w 71"/>
                <a:gd name="T79" fmla="*/ 67 h 86"/>
                <a:gd name="T80" fmla="*/ 0 w 71"/>
                <a:gd name="T81" fmla="*/ 63 h 86"/>
                <a:gd name="T82" fmla="*/ 2 w 71"/>
                <a:gd name="T83" fmla="*/ 58 h 86"/>
                <a:gd name="T84" fmla="*/ 6 w 71"/>
                <a:gd name="T85" fmla="*/ 52 h 86"/>
                <a:gd name="T86" fmla="*/ 11 w 71"/>
                <a:gd name="T87" fmla="*/ 48 h 86"/>
                <a:gd name="T88" fmla="*/ 13 w 71"/>
                <a:gd name="T89" fmla="*/ 42 h 86"/>
                <a:gd name="T90" fmla="*/ 9 w 71"/>
                <a:gd name="T91" fmla="*/ 12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1" h="86">
                  <a:moveTo>
                    <a:pt x="9" y="12"/>
                  </a:moveTo>
                  <a:lnTo>
                    <a:pt x="9" y="10"/>
                  </a:lnTo>
                  <a:lnTo>
                    <a:pt x="9" y="8"/>
                  </a:lnTo>
                  <a:lnTo>
                    <a:pt x="9" y="8"/>
                  </a:lnTo>
                  <a:lnTo>
                    <a:pt x="9" y="8"/>
                  </a:lnTo>
                  <a:lnTo>
                    <a:pt x="9" y="8"/>
                  </a:lnTo>
                  <a:lnTo>
                    <a:pt x="7" y="6"/>
                  </a:lnTo>
                  <a:lnTo>
                    <a:pt x="7" y="6"/>
                  </a:lnTo>
                  <a:lnTo>
                    <a:pt x="6" y="2"/>
                  </a:lnTo>
                  <a:lnTo>
                    <a:pt x="9" y="2"/>
                  </a:lnTo>
                  <a:lnTo>
                    <a:pt x="11" y="2"/>
                  </a:lnTo>
                  <a:lnTo>
                    <a:pt x="13" y="0"/>
                  </a:lnTo>
                  <a:lnTo>
                    <a:pt x="15" y="0"/>
                  </a:lnTo>
                  <a:lnTo>
                    <a:pt x="19" y="0"/>
                  </a:lnTo>
                  <a:lnTo>
                    <a:pt x="21" y="0"/>
                  </a:lnTo>
                  <a:lnTo>
                    <a:pt x="23" y="0"/>
                  </a:lnTo>
                  <a:lnTo>
                    <a:pt x="25" y="0"/>
                  </a:lnTo>
                  <a:lnTo>
                    <a:pt x="36" y="2"/>
                  </a:lnTo>
                  <a:lnTo>
                    <a:pt x="36" y="8"/>
                  </a:lnTo>
                  <a:lnTo>
                    <a:pt x="40" y="13"/>
                  </a:lnTo>
                  <a:lnTo>
                    <a:pt x="44" y="17"/>
                  </a:lnTo>
                  <a:lnTo>
                    <a:pt x="48" y="19"/>
                  </a:lnTo>
                  <a:lnTo>
                    <a:pt x="52" y="23"/>
                  </a:lnTo>
                  <a:lnTo>
                    <a:pt x="55" y="27"/>
                  </a:lnTo>
                  <a:lnTo>
                    <a:pt x="59" y="31"/>
                  </a:lnTo>
                  <a:lnTo>
                    <a:pt x="61" y="37"/>
                  </a:lnTo>
                  <a:lnTo>
                    <a:pt x="61" y="37"/>
                  </a:lnTo>
                  <a:lnTo>
                    <a:pt x="63" y="37"/>
                  </a:lnTo>
                  <a:lnTo>
                    <a:pt x="63" y="37"/>
                  </a:lnTo>
                  <a:lnTo>
                    <a:pt x="63" y="37"/>
                  </a:lnTo>
                  <a:lnTo>
                    <a:pt x="65" y="37"/>
                  </a:lnTo>
                  <a:lnTo>
                    <a:pt x="65" y="37"/>
                  </a:lnTo>
                  <a:lnTo>
                    <a:pt x="65" y="37"/>
                  </a:lnTo>
                  <a:lnTo>
                    <a:pt x="65" y="37"/>
                  </a:lnTo>
                  <a:lnTo>
                    <a:pt x="63" y="38"/>
                  </a:lnTo>
                  <a:lnTo>
                    <a:pt x="63" y="38"/>
                  </a:lnTo>
                  <a:lnTo>
                    <a:pt x="65" y="40"/>
                  </a:lnTo>
                  <a:lnTo>
                    <a:pt x="65" y="42"/>
                  </a:lnTo>
                  <a:lnTo>
                    <a:pt x="67" y="44"/>
                  </a:lnTo>
                  <a:lnTo>
                    <a:pt x="69" y="46"/>
                  </a:lnTo>
                  <a:lnTo>
                    <a:pt x="71" y="48"/>
                  </a:lnTo>
                  <a:lnTo>
                    <a:pt x="71" y="52"/>
                  </a:lnTo>
                  <a:lnTo>
                    <a:pt x="71" y="54"/>
                  </a:lnTo>
                  <a:lnTo>
                    <a:pt x="69" y="56"/>
                  </a:lnTo>
                  <a:lnTo>
                    <a:pt x="69" y="56"/>
                  </a:lnTo>
                  <a:lnTo>
                    <a:pt x="67" y="58"/>
                  </a:lnTo>
                  <a:lnTo>
                    <a:pt x="65" y="60"/>
                  </a:lnTo>
                  <a:lnTo>
                    <a:pt x="65" y="60"/>
                  </a:lnTo>
                  <a:lnTo>
                    <a:pt x="63" y="60"/>
                  </a:lnTo>
                  <a:lnTo>
                    <a:pt x="63" y="61"/>
                  </a:lnTo>
                  <a:lnTo>
                    <a:pt x="59" y="63"/>
                  </a:lnTo>
                  <a:lnTo>
                    <a:pt x="55" y="65"/>
                  </a:lnTo>
                  <a:lnTo>
                    <a:pt x="52" y="67"/>
                  </a:lnTo>
                  <a:lnTo>
                    <a:pt x="48" y="69"/>
                  </a:lnTo>
                  <a:lnTo>
                    <a:pt x="44" y="71"/>
                  </a:lnTo>
                  <a:lnTo>
                    <a:pt x="40" y="75"/>
                  </a:lnTo>
                  <a:lnTo>
                    <a:pt x="36" y="77"/>
                  </a:lnTo>
                  <a:lnTo>
                    <a:pt x="32" y="79"/>
                  </a:lnTo>
                  <a:lnTo>
                    <a:pt x="30" y="77"/>
                  </a:lnTo>
                  <a:lnTo>
                    <a:pt x="29" y="73"/>
                  </a:lnTo>
                  <a:lnTo>
                    <a:pt x="27" y="71"/>
                  </a:lnTo>
                  <a:lnTo>
                    <a:pt x="27" y="69"/>
                  </a:lnTo>
                  <a:lnTo>
                    <a:pt x="25" y="67"/>
                  </a:lnTo>
                  <a:lnTo>
                    <a:pt x="23" y="65"/>
                  </a:lnTo>
                  <a:lnTo>
                    <a:pt x="23" y="65"/>
                  </a:lnTo>
                  <a:lnTo>
                    <a:pt x="21" y="65"/>
                  </a:lnTo>
                  <a:lnTo>
                    <a:pt x="19" y="65"/>
                  </a:lnTo>
                  <a:lnTo>
                    <a:pt x="17" y="67"/>
                  </a:lnTo>
                  <a:lnTo>
                    <a:pt x="15" y="69"/>
                  </a:lnTo>
                  <a:lnTo>
                    <a:pt x="15" y="71"/>
                  </a:lnTo>
                  <a:lnTo>
                    <a:pt x="15" y="73"/>
                  </a:lnTo>
                  <a:lnTo>
                    <a:pt x="15" y="77"/>
                  </a:lnTo>
                  <a:lnTo>
                    <a:pt x="13" y="83"/>
                  </a:lnTo>
                  <a:lnTo>
                    <a:pt x="11" y="86"/>
                  </a:lnTo>
                  <a:lnTo>
                    <a:pt x="11" y="83"/>
                  </a:lnTo>
                  <a:lnTo>
                    <a:pt x="9" y="79"/>
                  </a:lnTo>
                  <a:lnTo>
                    <a:pt x="9" y="75"/>
                  </a:lnTo>
                  <a:lnTo>
                    <a:pt x="9" y="73"/>
                  </a:lnTo>
                  <a:lnTo>
                    <a:pt x="7" y="69"/>
                  </a:lnTo>
                  <a:lnTo>
                    <a:pt x="6" y="67"/>
                  </a:lnTo>
                  <a:lnTo>
                    <a:pt x="4" y="65"/>
                  </a:lnTo>
                  <a:lnTo>
                    <a:pt x="0" y="63"/>
                  </a:lnTo>
                  <a:lnTo>
                    <a:pt x="2" y="60"/>
                  </a:lnTo>
                  <a:lnTo>
                    <a:pt x="2" y="58"/>
                  </a:lnTo>
                  <a:lnTo>
                    <a:pt x="4" y="54"/>
                  </a:lnTo>
                  <a:lnTo>
                    <a:pt x="6" y="52"/>
                  </a:lnTo>
                  <a:lnTo>
                    <a:pt x="7" y="50"/>
                  </a:lnTo>
                  <a:lnTo>
                    <a:pt x="11" y="48"/>
                  </a:lnTo>
                  <a:lnTo>
                    <a:pt x="13" y="44"/>
                  </a:lnTo>
                  <a:lnTo>
                    <a:pt x="13" y="42"/>
                  </a:lnTo>
                  <a:lnTo>
                    <a:pt x="2" y="17"/>
                  </a:lnTo>
                  <a:lnTo>
                    <a:pt x="9" y="12"/>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85" name="Freeform 449"/>
            <p:cNvSpPr>
              <a:spLocks/>
            </p:cNvSpPr>
            <p:nvPr/>
          </p:nvSpPr>
          <p:spPr bwMode="auto">
            <a:xfrm>
              <a:off x="2969" y="1690"/>
              <a:ext cx="45" cy="38"/>
            </a:xfrm>
            <a:custGeom>
              <a:avLst/>
              <a:gdLst>
                <a:gd name="T0" fmla="*/ 31 w 45"/>
                <a:gd name="T1" fmla="*/ 0 h 35"/>
                <a:gd name="T2" fmla="*/ 31 w 45"/>
                <a:gd name="T3" fmla="*/ 2 h 35"/>
                <a:gd name="T4" fmla="*/ 31 w 45"/>
                <a:gd name="T5" fmla="*/ 6 h 35"/>
                <a:gd name="T6" fmla="*/ 31 w 45"/>
                <a:gd name="T7" fmla="*/ 8 h 35"/>
                <a:gd name="T8" fmla="*/ 33 w 45"/>
                <a:gd name="T9" fmla="*/ 10 h 35"/>
                <a:gd name="T10" fmla="*/ 35 w 45"/>
                <a:gd name="T11" fmla="*/ 10 h 35"/>
                <a:gd name="T12" fmla="*/ 37 w 45"/>
                <a:gd name="T13" fmla="*/ 12 h 35"/>
                <a:gd name="T14" fmla="*/ 39 w 45"/>
                <a:gd name="T15" fmla="*/ 10 h 35"/>
                <a:gd name="T16" fmla="*/ 41 w 45"/>
                <a:gd name="T17" fmla="*/ 10 h 35"/>
                <a:gd name="T18" fmla="*/ 41 w 45"/>
                <a:gd name="T19" fmla="*/ 12 h 35"/>
                <a:gd name="T20" fmla="*/ 41 w 45"/>
                <a:gd name="T21" fmla="*/ 14 h 35"/>
                <a:gd name="T22" fmla="*/ 43 w 45"/>
                <a:gd name="T23" fmla="*/ 16 h 35"/>
                <a:gd name="T24" fmla="*/ 43 w 45"/>
                <a:gd name="T25" fmla="*/ 16 h 35"/>
                <a:gd name="T26" fmla="*/ 43 w 45"/>
                <a:gd name="T27" fmla="*/ 18 h 35"/>
                <a:gd name="T28" fmla="*/ 45 w 45"/>
                <a:gd name="T29" fmla="*/ 20 h 35"/>
                <a:gd name="T30" fmla="*/ 45 w 45"/>
                <a:gd name="T31" fmla="*/ 22 h 35"/>
                <a:gd name="T32" fmla="*/ 45 w 45"/>
                <a:gd name="T33" fmla="*/ 22 h 35"/>
                <a:gd name="T34" fmla="*/ 41 w 45"/>
                <a:gd name="T35" fmla="*/ 24 h 35"/>
                <a:gd name="T36" fmla="*/ 37 w 45"/>
                <a:gd name="T37" fmla="*/ 25 h 35"/>
                <a:gd name="T38" fmla="*/ 33 w 45"/>
                <a:gd name="T39" fmla="*/ 29 h 35"/>
                <a:gd name="T40" fmla="*/ 29 w 45"/>
                <a:gd name="T41" fmla="*/ 31 h 35"/>
                <a:gd name="T42" fmla="*/ 25 w 45"/>
                <a:gd name="T43" fmla="*/ 33 h 35"/>
                <a:gd name="T44" fmla="*/ 21 w 45"/>
                <a:gd name="T45" fmla="*/ 35 h 35"/>
                <a:gd name="T46" fmla="*/ 18 w 45"/>
                <a:gd name="T47" fmla="*/ 35 h 35"/>
                <a:gd name="T48" fmla="*/ 14 w 45"/>
                <a:gd name="T49" fmla="*/ 35 h 35"/>
                <a:gd name="T50" fmla="*/ 12 w 45"/>
                <a:gd name="T51" fmla="*/ 33 h 35"/>
                <a:gd name="T52" fmla="*/ 10 w 45"/>
                <a:gd name="T53" fmla="*/ 31 h 35"/>
                <a:gd name="T54" fmla="*/ 8 w 45"/>
                <a:gd name="T55" fmla="*/ 27 h 35"/>
                <a:gd name="T56" fmla="*/ 6 w 45"/>
                <a:gd name="T57" fmla="*/ 25 h 35"/>
                <a:gd name="T58" fmla="*/ 4 w 45"/>
                <a:gd name="T59" fmla="*/ 24 h 35"/>
                <a:gd name="T60" fmla="*/ 2 w 45"/>
                <a:gd name="T61" fmla="*/ 20 h 35"/>
                <a:gd name="T62" fmla="*/ 0 w 45"/>
                <a:gd name="T63" fmla="*/ 18 h 35"/>
                <a:gd name="T64" fmla="*/ 0 w 45"/>
                <a:gd name="T65" fmla="*/ 16 h 35"/>
                <a:gd name="T66" fmla="*/ 0 w 45"/>
                <a:gd name="T67" fmla="*/ 16 h 35"/>
                <a:gd name="T68" fmla="*/ 2 w 45"/>
                <a:gd name="T69" fmla="*/ 14 h 35"/>
                <a:gd name="T70" fmla="*/ 6 w 45"/>
                <a:gd name="T71" fmla="*/ 12 h 35"/>
                <a:gd name="T72" fmla="*/ 10 w 45"/>
                <a:gd name="T73" fmla="*/ 10 h 35"/>
                <a:gd name="T74" fmla="*/ 16 w 45"/>
                <a:gd name="T75" fmla="*/ 6 h 35"/>
                <a:gd name="T76" fmla="*/ 21 w 45"/>
                <a:gd name="T77" fmla="*/ 4 h 35"/>
                <a:gd name="T78" fmla="*/ 25 w 45"/>
                <a:gd name="T79" fmla="*/ 2 h 35"/>
                <a:gd name="T80" fmla="*/ 31 w 45"/>
                <a:gd name="T81"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5" h="35">
                  <a:moveTo>
                    <a:pt x="31" y="0"/>
                  </a:moveTo>
                  <a:lnTo>
                    <a:pt x="31" y="2"/>
                  </a:lnTo>
                  <a:lnTo>
                    <a:pt x="31" y="6"/>
                  </a:lnTo>
                  <a:lnTo>
                    <a:pt x="31" y="8"/>
                  </a:lnTo>
                  <a:lnTo>
                    <a:pt x="33" y="10"/>
                  </a:lnTo>
                  <a:lnTo>
                    <a:pt x="35" y="10"/>
                  </a:lnTo>
                  <a:lnTo>
                    <a:pt x="37" y="12"/>
                  </a:lnTo>
                  <a:lnTo>
                    <a:pt x="39" y="10"/>
                  </a:lnTo>
                  <a:lnTo>
                    <a:pt x="41" y="10"/>
                  </a:lnTo>
                  <a:lnTo>
                    <a:pt x="41" y="12"/>
                  </a:lnTo>
                  <a:lnTo>
                    <a:pt x="41" y="14"/>
                  </a:lnTo>
                  <a:lnTo>
                    <a:pt x="43" y="16"/>
                  </a:lnTo>
                  <a:lnTo>
                    <a:pt x="43" y="16"/>
                  </a:lnTo>
                  <a:lnTo>
                    <a:pt x="43" y="18"/>
                  </a:lnTo>
                  <a:lnTo>
                    <a:pt x="45" y="20"/>
                  </a:lnTo>
                  <a:lnTo>
                    <a:pt x="45" y="22"/>
                  </a:lnTo>
                  <a:lnTo>
                    <a:pt x="45" y="22"/>
                  </a:lnTo>
                  <a:lnTo>
                    <a:pt x="41" y="24"/>
                  </a:lnTo>
                  <a:lnTo>
                    <a:pt x="37" y="25"/>
                  </a:lnTo>
                  <a:lnTo>
                    <a:pt x="33" y="29"/>
                  </a:lnTo>
                  <a:lnTo>
                    <a:pt x="29" y="31"/>
                  </a:lnTo>
                  <a:lnTo>
                    <a:pt x="25" y="33"/>
                  </a:lnTo>
                  <a:lnTo>
                    <a:pt x="21" y="35"/>
                  </a:lnTo>
                  <a:lnTo>
                    <a:pt x="18" y="35"/>
                  </a:lnTo>
                  <a:lnTo>
                    <a:pt x="14" y="35"/>
                  </a:lnTo>
                  <a:lnTo>
                    <a:pt x="12" y="33"/>
                  </a:lnTo>
                  <a:lnTo>
                    <a:pt x="10" y="31"/>
                  </a:lnTo>
                  <a:lnTo>
                    <a:pt x="8" y="27"/>
                  </a:lnTo>
                  <a:lnTo>
                    <a:pt x="6" y="25"/>
                  </a:lnTo>
                  <a:lnTo>
                    <a:pt x="4" y="24"/>
                  </a:lnTo>
                  <a:lnTo>
                    <a:pt x="2" y="20"/>
                  </a:lnTo>
                  <a:lnTo>
                    <a:pt x="0" y="18"/>
                  </a:lnTo>
                  <a:lnTo>
                    <a:pt x="0" y="16"/>
                  </a:lnTo>
                  <a:lnTo>
                    <a:pt x="0" y="16"/>
                  </a:lnTo>
                  <a:lnTo>
                    <a:pt x="2" y="14"/>
                  </a:lnTo>
                  <a:lnTo>
                    <a:pt x="6" y="12"/>
                  </a:lnTo>
                  <a:lnTo>
                    <a:pt x="10" y="10"/>
                  </a:lnTo>
                  <a:lnTo>
                    <a:pt x="16" y="6"/>
                  </a:lnTo>
                  <a:lnTo>
                    <a:pt x="21" y="4"/>
                  </a:lnTo>
                  <a:lnTo>
                    <a:pt x="25" y="2"/>
                  </a:lnTo>
                  <a:lnTo>
                    <a:pt x="31"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86" name="Freeform 450"/>
            <p:cNvSpPr>
              <a:spLocks/>
            </p:cNvSpPr>
            <p:nvPr/>
          </p:nvSpPr>
          <p:spPr bwMode="auto">
            <a:xfrm>
              <a:off x="3021" y="2083"/>
              <a:ext cx="267" cy="391"/>
            </a:xfrm>
            <a:custGeom>
              <a:avLst/>
              <a:gdLst>
                <a:gd name="T0" fmla="*/ 206 w 267"/>
                <a:gd name="T1" fmla="*/ 6 h 359"/>
                <a:gd name="T2" fmla="*/ 211 w 267"/>
                <a:gd name="T3" fmla="*/ 0 h 359"/>
                <a:gd name="T4" fmla="*/ 217 w 267"/>
                <a:gd name="T5" fmla="*/ 8 h 359"/>
                <a:gd name="T6" fmla="*/ 225 w 267"/>
                <a:gd name="T7" fmla="*/ 10 h 359"/>
                <a:gd name="T8" fmla="*/ 229 w 267"/>
                <a:gd name="T9" fmla="*/ 14 h 359"/>
                <a:gd name="T10" fmla="*/ 230 w 267"/>
                <a:gd name="T11" fmla="*/ 18 h 359"/>
                <a:gd name="T12" fmla="*/ 234 w 267"/>
                <a:gd name="T13" fmla="*/ 25 h 359"/>
                <a:gd name="T14" fmla="*/ 238 w 267"/>
                <a:gd name="T15" fmla="*/ 35 h 359"/>
                <a:gd name="T16" fmla="*/ 238 w 267"/>
                <a:gd name="T17" fmla="*/ 62 h 359"/>
                <a:gd name="T18" fmla="*/ 257 w 267"/>
                <a:gd name="T19" fmla="*/ 87 h 359"/>
                <a:gd name="T20" fmla="*/ 253 w 267"/>
                <a:gd name="T21" fmla="*/ 104 h 359"/>
                <a:gd name="T22" fmla="*/ 240 w 267"/>
                <a:gd name="T23" fmla="*/ 129 h 359"/>
                <a:gd name="T24" fmla="*/ 229 w 267"/>
                <a:gd name="T25" fmla="*/ 194 h 359"/>
                <a:gd name="T26" fmla="*/ 219 w 267"/>
                <a:gd name="T27" fmla="*/ 208 h 359"/>
                <a:gd name="T28" fmla="*/ 215 w 267"/>
                <a:gd name="T29" fmla="*/ 219 h 359"/>
                <a:gd name="T30" fmla="*/ 206 w 267"/>
                <a:gd name="T31" fmla="*/ 238 h 359"/>
                <a:gd name="T32" fmla="*/ 192 w 267"/>
                <a:gd name="T33" fmla="*/ 269 h 359"/>
                <a:gd name="T34" fmla="*/ 188 w 267"/>
                <a:gd name="T35" fmla="*/ 285 h 359"/>
                <a:gd name="T36" fmla="*/ 202 w 267"/>
                <a:gd name="T37" fmla="*/ 288 h 359"/>
                <a:gd name="T38" fmla="*/ 209 w 267"/>
                <a:gd name="T39" fmla="*/ 296 h 359"/>
                <a:gd name="T40" fmla="*/ 213 w 267"/>
                <a:gd name="T41" fmla="*/ 309 h 359"/>
                <a:gd name="T42" fmla="*/ 221 w 267"/>
                <a:gd name="T43" fmla="*/ 321 h 359"/>
                <a:gd name="T44" fmla="*/ 230 w 267"/>
                <a:gd name="T45" fmla="*/ 329 h 359"/>
                <a:gd name="T46" fmla="*/ 229 w 267"/>
                <a:gd name="T47" fmla="*/ 334 h 359"/>
                <a:gd name="T48" fmla="*/ 221 w 267"/>
                <a:gd name="T49" fmla="*/ 342 h 359"/>
                <a:gd name="T50" fmla="*/ 209 w 267"/>
                <a:gd name="T51" fmla="*/ 342 h 359"/>
                <a:gd name="T52" fmla="*/ 204 w 267"/>
                <a:gd name="T53" fmla="*/ 344 h 359"/>
                <a:gd name="T54" fmla="*/ 204 w 267"/>
                <a:gd name="T55" fmla="*/ 348 h 359"/>
                <a:gd name="T56" fmla="*/ 202 w 267"/>
                <a:gd name="T57" fmla="*/ 350 h 359"/>
                <a:gd name="T58" fmla="*/ 192 w 267"/>
                <a:gd name="T59" fmla="*/ 356 h 359"/>
                <a:gd name="T60" fmla="*/ 179 w 267"/>
                <a:gd name="T61" fmla="*/ 357 h 359"/>
                <a:gd name="T62" fmla="*/ 161 w 267"/>
                <a:gd name="T63" fmla="*/ 359 h 359"/>
                <a:gd name="T64" fmla="*/ 148 w 267"/>
                <a:gd name="T65" fmla="*/ 356 h 359"/>
                <a:gd name="T66" fmla="*/ 136 w 267"/>
                <a:gd name="T67" fmla="*/ 346 h 359"/>
                <a:gd name="T68" fmla="*/ 117 w 267"/>
                <a:gd name="T69" fmla="*/ 344 h 359"/>
                <a:gd name="T70" fmla="*/ 87 w 267"/>
                <a:gd name="T71" fmla="*/ 338 h 359"/>
                <a:gd name="T72" fmla="*/ 85 w 267"/>
                <a:gd name="T73" fmla="*/ 325 h 359"/>
                <a:gd name="T74" fmla="*/ 65 w 267"/>
                <a:gd name="T75" fmla="*/ 304 h 359"/>
                <a:gd name="T76" fmla="*/ 56 w 267"/>
                <a:gd name="T77" fmla="*/ 279 h 359"/>
                <a:gd name="T78" fmla="*/ 39 w 267"/>
                <a:gd name="T79" fmla="*/ 269 h 359"/>
                <a:gd name="T80" fmla="*/ 33 w 267"/>
                <a:gd name="T81" fmla="*/ 246 h 359"/>
                <a:gd name="T82" fmla="*/ 25 w 267"/>
                <a:gd name="T83" fmla="*/ 237 h 359"/>
                <a:gd name="T84" fmla="*/ 17 w 267"/>
                <a:gd name="T85" fmla="*/ 227 h 359"/>
                <a:gd name="T86" fmla="*/ 12 w 267"/>
                <a:gd name="T87" fmla="*/ 206 h 359"/>
                <a:gd name="T88" fmla="*/ 0 w 267"/>
                <a:gd name="T89" fmla="*/ 189 h 359"/>
                <a:gd name="T90" fmla="*/ 6 w 267"/>
                <a:gd name="T91" fmla="*/ 177 h 359"/>
                <a:gd name="T92" fmla="*/ 8 w 267"/>
                <a:gd name="T93" fmla="*/ 162 h 359"/>
                <a:gd name="T94" fmla="*/ 19 w 267"/>
                <a:gd name="T95" fmla="*/ 144 h 359"/>
                <a:gd name="T96" fmla="*/ 35 w 267"/>
                <a:gd name="T97" fmla="*/ 135 h 359"/>
                <a:gd name="T98" fmla="*/ 35 w 267"/>
                <a:gd name="T99" fmla="*/ 64 h 359"/>
                <a:gd name="T100" fmla="*/ 35 w 267"/>
                <a:gd name="T101" fmla="*/ 56 h 359"/>
                <a:gd name="T102" fmla="*/ 44 w 267"/>
                <a:gd name="T103" fmla="*/ 52 h 359"/>
                <a:gd name="T104" fmla="*/ 48 w 267"/>
                <a:gd name="T105" fmla="*/ 39 h 359"/>
                <a:gd name="T106" fmla="*/ 48 w 267"/>
                <a:gd name="T107" fmla="*/ 27 h 359"/>
                <a:gd name="T108" fmla="*/ 48 w 267"/>
                <a:gd name="T109" fmla="*/ 22 h 359"/>
                <a:gd name="T110" fmla="*/ 194 w 267"/>
                <a:gd name="T111" fmla="*/ 22 h 359"/>
                <a:gd name="T112" fmla="*/ 202 w 267"/>
                <a:gd name="T113" fmla="*/ 12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67" h="359">
                  <a:moveTo>
                    <a:pt x="204" y="10"/>
                  </a:moveTo>
                  <a:lnTo>
                    <a:pt x="204" y="10"/>
                  </a:lnTo>
                  <a:lnTo>
                    <a:pt x="204" y="8"/>
                  </a:lnTo>
                  <a:lnTo>
                    <a:pt x="206" y="6"/>
                  </a:lnTo>
                  <a:lnTo>
                    <a:pt x="207" y="4"/>
                  </a:lnTo>
                  <a:lnTo>
                    <a:pt x="209" y="4"/>
                  </a:lnTo>
                  <a:lnTo>
                    <a:pt x="211" y="2"/>
                  </a:lnTo>
                  <a:lnTo>
                    <a:pt x="211" y="0"/>
                  </a:lnTo>
                  <a:lnTo>
                    <a:pt x="213" y="0"/>
                  </a:lnTo>
                  <a:lnTo>
                    <a:pt x="215" y="4"/>
                  </a:lnTo>
                  <a:lnTo>
                    <a:pt x="215" y="6"/>
                  </a:lnTo>
                  <a:lnTo>
                    <a:pt x="217" y="8"/>
                  </a:lnTo>
                  <a:lnTo>
                    <a:pt x="219" y="8"/>
                  </a:lnTo>
                  <a:lnTo>
                    <a:pt x="221" y="10"/>
                  </a:lnTo>
                  <a:lnTo>
                    <a:pt x="223" y="10"/>
                  </a:lnTo>
                  <a:lnTo>
                    <a:pt x="225" y="10"/>
                  </a:lnTo>
                  <a:lnTo>
                    <a:pt x="229" y="10"/>
                  </a:lnTo>
                  <a:lnTo>
                    <a:pt x="229" y="12"/>
                  </a:lnTo>
                  <a:lnTo>
                    <a:pt x="229" y="14"/>
                  </a:lnTo>
                  <a:lnTo>
                    <a:pt x="229" y="14"/>
                  </a:lnTo>
                  <a:lnTo>
                    <a:pt x="229" y="16"/>
                  </a:lnTo>
                  <a:lnTo>
                    <a:pt x="230" y="16"/>
                  </a:lnTo>
                  <a:lnTo>
                    <a:pt x="230" y="18"/>
                  </a:lnTo>
                  <a:lnTo>
                    <a:pt x="230" y="18"/>
                  </a:lnTo>
                  <a:lnTo>
                    <a:pt x="232" y="18"/>
                  </a:lnTo>
                  <a:lnTo>
                    <a:pt x="232" y="22"/>
                  </a:lnTo>
                  <a:lnTo>
                    <a:pt x="234" y="23"/>
                  </a:lnTo>
                  <a:lnTo>
                    <a:pt x="234" y="25"/>
                  </a:lnTo>
                  <a:lnTo>
                    <a:pt x="236" y="29"/>
                  </a:lnTo>
                  <a:lnTo>
                    <a:pt x="236" y="31"/>
                  </a:lnTo>
                  <a:lnTo>
                    <a:pt x="238" y="33"/>
                  </a:lnTo>
                  <a:lnTo>
                    <a:pt x="238" y="35"/>
                  </a:lnTo>
                  <a:lnTo>
                    <a:pt x="238" y="37"/>
                  </a:lnTo>
                  <a:lnTo>
                    <a:pt x="238" y="46"/>
                  </a:lnTo>
                  <a:lnTo>
                    <a:pt x="238" y="54"/>
                  </a:lnTo>
                  <a:lnTo>
                    <a:pt x="238" y="62"/>
                  </a:lnTo>
                  <a:lnTo>
                    <a:pt x="240" y="68"/>
                  </a:lnTo>
                  <a:lnTo>
                    <a:pt x="244" y="75"/>
                  </a:lnTo>
                  <a:lnTo>
                    <a:pt x="250" y="81"/>
                  </a:lnTo>
                  <a:lnTo>
                    <a:pt x="257" y="87"/>
                  </a:lnTo>
                  <a:lnTo>
                    <a:pt x="267" y="93"/>
                  </a:lnTo>
                  <a:lnTo>
                    <a:pt x="263" y="96"/>
                  </a:lnTo>
                  <a:lnTo>
                    <a:pt x="259" y="100"/>
                  </a:lnTo>
                  <a:lnTo>
                    <a:pt x="253" y="104"/>
                  </a:lnTo>
                  <a:lnTo>
                    <a:pt x="250" y="110"/>
                  </a:lnTo>
                  <a:lnTo>
                    <a:pt x="246" y="116"/>
                  </a:lnTo>
                  <a:lnTo>
                    <a:pt x="242" y="121"/>
                  </a:lnTo>
                  <a:lnTo>
                    <a:pt x="240" y="129"/>
                  </a:lnTo>
                  <a:lnTo>
                    <a:pt x="240" y="135"/>
                  </a:lnTo>
                  <a:lnTo>
                    <a:pt x="234" y="189"/>
                  </a:lnTo>
                  <a:lnTo>
                    <a:pt x="232" y="192"/>
                  </a:lnTo>
                  <a:lnTo>
                    <a:pt x="229" y="194"/>
                  </a:lnTo>
                  <a:lnTo>
                    <a:pt x="227" y="196"/>
                  </a:lnTo>
                  <a:lnTo>
                    <a:pt x="223" y="200"/>
                  </a:lnTo>
                  <a:lnTo>
                    <a:pt x="221" y="204"/>
                  </a:lnTo>
                  <a:lnTo>
                    <a:pt x="219" y="208"/>
                  </a:lnTo>
                  <a:lnTo>
                    <a:pt x="217" y="214"/>
                  </a:lnTo>
                  <a:lnTo>
                    <a:pt x="217" y="219"/>
                  </a:lnTo>
                  <a:lnTo>
                    <a:pt x="215" y="219"/>
                  </a:lnTo>
                  <a:lnTo>
                    <a:pt x="215" y="219"/>
                  </a:lnTo>
                  <a:lnTo>
                    <a:pt x="213" y="221"/>
                  </a:lnTo>
                  <a:lnTo>
                    <a:pt x="211" y="225"/>
                  </a:lnTo>
                  <a:lnTo>
                    <a:pt x="209" y="229"/>
                  </a:lnTo>
                  <a:lnTo>
                    <a:pt x="206" y="238"/>
                  </a:lnTo>
                  <a:lnTo>
                    <a:pt x="204" y="250"/>
                  </a:lnTo>
                  <a:lnTo>
                    <a:pt x="204" y="267"/>
                  </a:lnTo>
                  <a:lnTo>
                    <a:pt x="198" y="267"/>
                  </a:lnTo>
                  <a:lnTo>
                    <a:pt x="192" y="269"/>
                  </a:lnTo>
                  <a:lnTo>
                    <a:pt x="190" y="273"/>
                  </a:lnTo>
                  <a:lnTo>
                    <a:pt x="188" y="277"/>
                  </a:lnTo>
                  <a:lnTo>
                    <a:pt x="188" y="281"/>
                  </a:lnTo>
                  <a:lnTo>
                    <a:pt x="188" y="285"/>
                  </a:lnTo>
                  <a:lnTo>
                    <a:pt x="192" y="286"/>
                  </a:lnTo>
                  <a:lnTo>
                    <a:pt x="196" y="285"/>
                  </a:lnTo>
                  <a:lnTo>
                    <a:pt x="200" y="286"/>
                  </a:lnTo>
                  <a:lnTo>
                    <a:pt x="202" y="288"/>
                  </a:lnTo>
                  <a:lnTo>
                    <a:pt x="204" y="290"/>
                  </a:lnTo>
                  <a:lnTo>
                    <a:pt x="206" y="292"/>
                  </a:lnTo>
                  <a:lnTo>
                    <a:pt x="207" y="294"/>
                  </a:lnTo>
                  <a:lnTo>
                    <a:pt x="209" y="296"/>
                  </a:lnTo>
                  <a:lnTo>
                    <a:pt x="211" y="298"/>
                  </a:lnTo>
                  <a:lnTo>
                    <a:pt x="213" y="302"/>
                  </a:lnTo>
                  <a:lnTo>
                    <a:pt x="213" y="306"/>
                  </a:lnTo>
                  <a:lnTo>
                    <a:pt x="213" y="309"/>
                  </a:lnTo>
                  <a:lnTo>
                    <a:pt x="215" y="313"/>
                  </a:lnTo>
                  <a:lnTo>
                    <a:pt x="217" y="315"/>
                  </a:lnTo>
                  <a:lnTo>
                    <a:pt x="219" y="319"/>
                  </a:lnTo>
                  <a:lnTo>
                    <a:pt x="221" y="321"/>
                  </a:lnTo>
                  <a:lnTo>
                    <a:pt x="225" y="323"/>
                  </a:lnTo>
                  <a:lnTo>
                    <a:pt x="229" y="325"/>
                  </a:lnTo>
                  <a:lnTo>
                    <a:pt x="230" y="327"/>
                  </a:lnTo>
                  <a:lnTo>
                    <a:pt x="230" y="329"/>
                  </a:lnTo>
                  <a:lnTo>
                    <a:pt x="230" y="331"/>
                  </a:lnTo>
                  <a:lnTo>
                    <a:pt x="230" y="333"/>
                  </a:lnTo>
                  <a:lnTo>
                    <a:pt x="230" y="334"/>
                  </a:lnTo>
                  <a:lnTo>
                    <a:pt x="229" y="334"/>
                  </a:lnTo>
                  <a:lnTo>
                    <a:pt x="229" y="338"/>
                  </a:lnTo>
                  <a:lnTo>
                    <a:pt x="227" y="342"/>
                  </a:lnTo>
                  <a:lnTo>
                    <a:pt x="223" y="342"/>
                  </a:lnTo>
                  <a:lnTo>
                    <a:pt x="221" y="342"/>
                  </a:lnTo>
                  <a:lnTo>
                    <a:pt x="217" y="342"/>
                  </a:lnTo>
                  <a:lnTo>
                    <a:pt x="215" y="342"/>
                  </a:lnTo>
                  <a:lnTo>
                    <a:pt x="211" y="342"/>
                  </a:lnTo>
                  <a:lnTo>
                    <a:pt x="209" y="342"/>
                  </a:lnTo>
                  <a:lnTo>
                    <a:pt x="206" y="342"/>
                  </a:lnTo>
                  <a:lnTo>
                    <a:pt x="204" y="342"/>
                  </a:lnTo>
                  <a:lnTo>
                    <a:pt x="204" y="342"/>
                  </a:lnTo>
                  <a:lnTo>
                    <a:pt x="204" y="344"/>
                  </a:lnTo>
                  <a:lnTo>
                    <a:pt x="204" y="344"/>
                  </a:lnTo>
                  <a:lnTo>
                    <a:pt x="204" y="346"/>
                  </a:lnTo>
                  <a:lnTo>
                    <a:pt x="204" y="346"/>
                  </a:lnTo>
                  <a:lnTo>
                    <a:pt x="204" y="348"/>
                  </a:lnTo>
                  <a:lnTo>
                    <a:pt x="204" y="348"/>
                  </a:lnTo>
                  <a:lnTo>
                    <a:pt x="204" y="350"/>
                  </a:lnTo>
                  <a:lnTo>
                    <a:pt x="202" y="350"/>
                  </a:lnTo>
                  <a:lnTo>
                    <a:pt x="202" y="350"/>
                  </a:lnTo>
                  <a:lnTo>
                    <a:pt x="200" y="352"/>
                  </a:lnTo>
                  <a:lnTo>
                    <a:pt x="198" y="354"/>
                  </a:lnTo>
                  <a:lnTo>
                    <a:pt x="194" y="356"/>
                  </a:lnTo>
                  <a:lnTo>
                    <a:pt x="192" y="356"/>
                  </a:lnTo>
                  <a:lnTo>
                    <a:pt x="188" y="357"/>
                  </a:lnTo>
                  <a:lnTo>
                    <a:pt x="184" y="357"/>
                  </a:lnTo>
                  <a:lnTo>
                    <a:pt x="182" y="357"/>
                  </a:lnTo>
                  <a:lnTo>
                    <a:pt x="179" y="357"/>
                  </a:lnTo>
                  <a:lnTo>
                    <a:pt x="175" y="359"/>
                  </a:lnTo>
                  <a:lnTo>
                    <a:pt x="171" y="359"/>
                  </a:lnTo>
                  <a:lnTo>
                    <a:pt x="165" y="359"/>
                  </a:lnTo>
                  <a:lnTo>
                    <a:pt x="161" y="359"/>
                  </a:lnTo>
                  <a:lnTo>
                    <a:pt x="156" y="359"/>
                  </a:lnTo>
                  <a:lnTo>
                    <a:pt x="152" y="359"/>
                  </a:lnTo>
                  <a:lnTo>
                    <a:pt x="150" y="357"/>
                  </a:lnTo>
                  <a:lnTo>
                    <a:pt x="148" y="356"/>
                  </a:lnTo>
                  <a:lnTo>
                    <a:pt x="146" y="352"/>
                  </a:lnTo>
                  <a:lnTo>
                    <a:pt x="142" y="350"/>
                  </a:lnTo>
                  <a:lnTo>
                    <a:pt x="140" y="348"/>
                  </a:lnTo>
                  <a:lnTo>
                    <a:pt x="136" y="346"/>
                  </a:lnTo>
                  <a:lnTo>
                    <a:pt x="135" y="344"/>
                  </a:lnTo>
                  <a:lnTo>
                    <a:pt x="131" y="344"/>
                  </a:lnTo>
                  <a:lnTo>
                    <a:pt x="125" y="344"/>
                  </a:lnTo>
                  <a:lnTo>
                    <a:pt x="117" y="344"/>
                  </a:lnTo>
                  <a:lnTo>
                    <a:pt x="108" y="344"/>
                  </a:lnTo>
                  <a:lnTo>
                    <a:pt x="100" y="344"/>
                  </a:lnTo>
                  <a:lnTo>
                    <a:pt x="92" y="342"/>
                  </a:lnTo>
                  <a:lnTo>
                    <a:pt x="87" y="338"/>
                  </a:lnTo>
                  <a:lnTo>
                    <a:pt x="85" y="336"/>
                  </a:lnTo>
                  <a:lnTo>
                    <a:pt x="83" y="333"/>
                  </a:lnTo>
                  <a:lnTo>
                    <a:pt x="85" y="329"/>
                  </a:lnTo>
                  <a:lnTo>
                    <a:pt x="85" y="325"/>
                  </a:lnTo>
                  <a:lnTo>
                    <a:pt x="81" y="317"/>
                  </a:lnTo>
                  <a:lnTo>
                    <a:pt x="75" y="313"/>
                  </a:lnTo>
                  <a:lnTo>
                    <a:pt x="71" y="308"/>
                  </a:lnTo>
                  <a:lnTo>
                    <a:pt x="65" y="304"/>
                  </a:lnTo>
                  <a:lnTo>
                    <a:pt x="62" y="298"/>
                  </a:lnTo>
                  <a:lnTo>
                    <a:pt x="58" y="292"/>
                  </a:lnTo>
                  <a:lnTo>
                    <a:pt x="56" y="286"/>
                  </a:lnTo>
                  <a:lnTo>
                    <a:pt x="56" y="279"/>
                  </a:lnTo>
                  <a:lnTo>
                    <a:pt x="48" y="279"/>
                  </a:lnTo>
                  <a:lnTo>
                    <a:pt x="44" y="277"/>
                  </a:lnTo>
                  <a:lnTo>
                    <a:pt x="40" y="273"/>
                  </a:lnTo>
                  <a:lnTo>
                    <a:pt x="39" y="269"/>
                  </a:lnTo>
                  <a:lnTo>
                    <a:pt x="37" y="263"/>
                  </a:lnTo>
                  <a:lnTo>
                    <a:pt x="35" y="258"/>
                  </a:lnTo>
                  <a:lnTo>
                    <a:pt x="35" y="252"/>
                  </a:lnTo>
                  <a:lnTo>
                    <a:pt x="33" y="246"/>
                  </a:lnTo>
                  <a:lnTo>
                    <a:pt x="31" y="242"/>
                  </a:lnTo>
                  <a:lnTo>
                    <a:pt x="29" y="240"/>
                  </a:lnTo>
                  <a:lnTo>
                    <a:pt x="27" y="238"/>
                  </a:lnTo>
                  <a:lnTo>
                    <a:pt x="25" y="237"/>
                  </a:lnTo>
                  <a:lnTo>
                    <a:pt x="23" y="235"/>
                  </a:lnTo>
                  <a:lnTo>
                    <a:pt x="21" y="233"/>
                  </a:lnTo>
                  <a:lnTo>
                    <a:pt x="19" y="231"/>
                  </a:lnTo>
                  <a:lnTo>
                    <a:pt x="17" y="227"/>
                  </a:lnTo>
                  <a:lnTo>
                    <a:pt x="16" y="223"/>
                  </a:lnTo>
                  <a:lnTo>
                    <a:pt x="14" y="217"/>
                  </a:lnTo>
                  <a:lnTo>
                    <a:pt x="12" y="212"/>
                  </a:lnTo>
                  <a:lnTo>
                    <a:pt x="12" y="206"/>
                  </a:lnTo>
                  <a:lnTo>
                    <a:pt x="10" y="200"/>
                  </a:lnTo>
                  <a:lnTo>
                    <a:pt x="6" y="196"/>
                  </a:lnTo>
                  <a:lnTo>
                    <a:pt x="4" y="192"/>
                  </a:lnTo>
                  <a:lnTo>
                    <a:pt x="0" y="189"/>
                  </a:lnTo>
                  <a:lnTo>
                    <a:pt x="2" y="185"/>
                  </a:lnTo>
                  <a:lnTo>
                    <a:pt x="4" y="183"/>
                  </a:lnTo>
                  <a:lnTo>
                    <a:pt x="6" y="179"/>
                  </a:lnTo>
                  <a:lnTo>
                    <a:pt x="6" y="177"/>
                  </a:lnTo>
                  <a:lnTo>
                    <a:pt x="8" y="173"/>
                  </a:lnTo>
                  <a:lnTo>
                    <a:pt x="8" y="169"/>
                  </a:lnTo>
                  <a:lnTo>
                    <a:pt x="8" y="166"/>
                  </a:lnTo>
                  <a:lnTo>
                    <a:pt x="8" y="162"/>
                  </a:lnTo>
                  <a:lnTo>
                    <a:pt x="10" y="156"/>
                  </a:lnTo>
                  <a:lnTo>
                    <a:pt x="14" y="152"/>
                  </a:lnTo>
                  <a:lnTo>
                    <a:pt x="16" y="148"/>
                  </a:lnTo>
                  <a:lnTo>
                    <a:pt x="19" y="144"/>
                  </a:lnTo>
                  <a:lnTo>
                    <a:pt x="23" y="142"/>
                  </a:lnTo>
                  <a:lnTo>
                    <a:pt x="27" y="139"/>
                  </a:lnTo>
                  <a:lnTo>
                    <a:pt x="31" y="137"/>
                  </a:lnTo>
                  <a:lnTo>
                    <a:pt x="35" y="135"/>
                  </a:lnTo>
                  <a:lnTo>
                    <a:pt x="35" y="70"/>
                  </a:lnTo>
                  <a:lnTo>
                    <a:pt x="35" y="68"/>
                  </a:lnTo>
                  <a:lnTo>
                    <a:pt x="35" y="66"/>
                  </a:lnTo>
                  <a:lnTo>
                    <a:pt x="35" y="64"/>
                  </a:lnTo>
                  <a:lnTo>
                    <a:pt x="35" y="62"/>
                  </a:lnTo>
                  <a:lnTo>
                    <a:pt x="35" y="60"/>
                  </a:lnTo>
                  <a:lnTo>
                    <a:pt x="35" y="58"/>
                  </a:lnTo>
                  <a:lnTo>
                    <a:pt x="35" y="56"/>
                  </a:lnTo>
                  <a:lnTo>
                    <a:pt x="35" y="56"/>
                  </a:lnTo>
                  <a:lnTo>
                    <a:pt x="39" y="56"/>
                  </a:lnTo>
                  <a:lnTo>
                    <a:pt x="42" y="54"/>
                  </a:lnTo>
                  <a:lnTo>
                    <a:pt x="44" y="52"/>
                  </a:lnTo>
                  <a:lnTo>
                    <a:pt x="46" y="50"/>
                  </a:lnTo>
                  <a:lnTo>
                    <a:pt x="48" y="46"/>
                  </a:lnTo>
                  <a:lnTo>
                    <a:pt x="48" y="43"/>
                  </a:lnTo>
                  <a:lnTo>
                    <a:pt x="48" y="39"/>
                  </a:lnTo>
                  <a:lnTo>
                    <a:pt x="48" y="33"/>
                  </a:lnTo>
                  <a:lnTo>
                    <a:pt x="48" y="31"/>
                  </a:lnTo>
                  <a:lnTo>
                    <a:pt x="48" y="29"/>
                  </a:lnTo>
                  <a:lnTo>
                    <a:pt x="48" y="27"/>
                  </a:lnTo>
                  <a:lnTo>
                    <a:pt x="48" y="25"/>
                  </a:lnTo>
                  <a:lnTo>
                    <a:pt x="48" y="23"/>
                  </a:lnTo>
                  <a:lnTo>
                    <a:pt x="48" y="23"/>
                  </a:lnTo>
                  <a:lnTo>
                    <a:pt x="48" y="22"/>
                  </a:lnTo>
                  <a:lnTo>
                    <a:pt x="48" y="20"/>
                  </a:lnTo>
                  <a:lnTo>
                    <a:pt x="188" y="23"/>
                  </a:lnTo>
                  <a:lnTo>
                    <a:pt x="192" y="23"/>
                  </a:lnTo>
                  <a:lnTo>
                    <a:pt x="194" y="22"/>
                  </a:lnTo>
                  <a:lnTo>
                    <a:pt x="196" y="20"/>
                  </a:lnTo>
                  <a:lnTo>
                    <a:pt x="198" y="18"/>
                  </a:lnTo>
                  <a:lnTo>
                    <a:pt x="200" y="16"/>
                  </a:lnTo>
                  <a:lnTo>
                    <a:pt x="202" y="12"/>
                  </a:lnTo>
                  <a:lnTo>
                    <a:pt x="202" y="10"/>
                  </a:lnTo>
                  <a:lnTo>
                    <a:pt x="204" y="1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87" name="Freeform 451"/>
            <p:cNvSpPr>
              <a:spLocks/>
            </p:cNvSpPr>
            <p:nvPr/>
          </p:nvSpPr>
          <p:spPr bwMode="auto">
            <a:xfrm>
              <a:off x="3338" y="2299"/>
              <a:ext cx="157" cy="274"/>
            </a:xfrm>
            <a:custGeom>
              <a:avLst/>
              <a:gdLst>
                <a:gd name="T0" fmla="*/ 25 w 157"/>
                <a:gd name="T1" fmla="*/ 21 h 252"/>
                <a:gd name="T2" fmla="*/ 29 w 157"/>
                <a:gd name="T3" fmla="*/ 19 h 252"/>
                <a:gd name="T4" fmla="*/ 32 w 157"/>
                <a:gd name="T5" fmla="*/ 17 h 252"/>
                <a:gd name="T6" fmla="*/ 38 w 157"/>
                <a:gd name="T7" fmla="*/ 25 h 252"/>
                <a:gd name="T8" fmla="*/ 44 w 157"/>
                <a:gd name="T9" fmla="*/ 29 h 252"/>
                <a:gd name="T10" fmla="*/ 52 w 157"/>
                <a:gd name="T11" fmla="*/ 29 h 252"/>
                <a:gd name="T12" fmla="*/ 63 w 157"/>
                <a:gd name="T13" fmla="*/ 27 h 252"/>
                <a:gd name="T14" fmla="*/ 77 w 157"/>
                <a:gd name="T15" fmla="*/ 27 h 252"/>
                <a:gd name="T16" fmla="*/ 84 w 157"/>
                <a:gd name="T17" fmla="*/ 25 h 252"/>
                <a:gd name="T18" fmla="*/ 84 w 157"/>
                <a:gd name="T19" fmla="*/ 21 h 252"/>
                <a:gd name="T20" fmla="*/ 84 w 157"/>
                <a:gd name="T21" fmla="*/ 19 h 252"/>
                <a:gd name="T22" fmla="*/ 109 w 157"/>
                <a:gd name="T23" fmla="*/ 17 h 252"/>
                <a:gd name="T24" fmla="*/ 134 w 157"/>
                <a:gd name="T25" fmla="*/ 10 h 252"/>
                <a:gd name="T26" fmla="*/ 149 w 157"/>
                <a:gd name="T27" fmla="*/ 4 h 252"/>
                <a:gd name="T28" fmla="*/ 153 w 157"/>
                <a:gd name="T29" fmla="*/ 10 h 252"/>
                <a:gd name="T30" fmla="*/ 157 w 157"/>
                <a:gd name="T31" fmla="*/ 17 h 252"/>
                <a:gd name="T32" fmla="*/ 151 w 157"/>
                <a:gd name="T33" fmla="*/ 48 h 252"/>
                <a:gd name="T34" fmla="*/ 136 w 157"/>
                <a:gd name="T35" fmla="*/ 83 h 252"/>
                <a:gd name="T36" fmla="*/ 119 w 157"/>
                <a:gd name="T37" fmla="*/ 115 h 252"/>
                <a:gd name="T38" fmla="*/ 111 w 157"/>
                <a:gd name="T39" fmla="*/ 140 h 252"/>
                <a:gd name="T40" fmla="*/ 98 w 157"/>
                <a:gd name="T41" fmla="*/ 159 h 252"/>
                <a:gd name="T42" fmla="*/ 82 w 157"/>
                <a:gd name="T43" fmla="*/ 175 h 252"/>
                <a:gd name="T44" fmla="*/ 61 w 157"/>
                <a:gd name="T45" fmla="*/ 190 h 252"/>
                <a:gd name="T46" fmla="*/ 42 w 157"/>
                <a:gd name="T47" fmla="*/ 206 h 252"/>
                <a:gd name="T48" fmla="*/ 34 w 157"/>
                <a:gd name="T49" fmla="*/ 219 h 252"/>
                <a:gd name="T50" fmla="*/ 27 w 157"/>
                <a:gd name="T51" fmla="*/ 225 h 252"/>
                <a:gd name="T52" fmla="*/ 19 w 157"/>
                <a:gd name="T53" fmla="*/ 229 h 252"/>
                <a:gd name="T54" fmla="*/ 11 w 157"/>
                <a:gd name="T55" fmla="*/ 236 h 252"/>
                <a:gd name="T56" fmla="*/ 6 w 157"/>
                <a:gd name="T57" fmla="*/ 246 h 252"/>
                <a:gd name="T58" fmla="*/ 2 w 157"/>
                <a:gd name="T59" fmla="*/ 177 h 252"/>
                <a:gd name="T60" fmla="*/ 2 w 157"/>
                <a:gd name="T61" fmla="*/ 171 h 252"/>
                <a:gd name="T62" fmla="*/ 9 w 157"/>
                <a:gd name="T63" fmla="*/ 163 h 252"/>
                <a:gd name="T64" fmla="*/ 13 w 157"/>
                <a:gd name="T65" fmla="*/ 156 h 252"/>
                <a:gd name="T66" fmla="*/ 21 w 157"/>
                <a:gd name="T67" fmla="*/ 152 h 252"/>
                <a:gd name="T68" fmla="*/ 29 w 157"/>
                <a:gd name="T69" fmla="*/ 150 h 252"/>
                <a:gd name="T70" fmla="*/ 32 w 157"/>
                <a:gd name="T71" fmla="*/ 148 h 252"/>
                <a:gd name="T72" fmla="*/ 36 w 157"/>
                <a:gd name="T73" fmla="*/ 142 h 252"/>
                <a:gd name="T74" fmla="*/ 38 w 157"/>
                <a:gd name="T75" fmla="*/ 138 h 252"/>
                <a:gd name="T76" fmla="*/ 48 w 157"/>
                <a:gd name="T77" fmla="*/ 136 h 252"/>
                <a:gd name="T78" fmla="*/ 54 w 157"/>
                <a:gd name="T79" fmla="*/ 136 h 252"/>
                <a:gd name="T80" fmla="*/ 63 w 157"/>
                <a:gd name="T81" fmla="*/ 135 h 252"/>
                <a:gd name="T82" fmla="*/ 67 w 157"/>
                <a:gd name="T83" fmla="*/ 131 h 252"/>
                <a:gd name="T84" fmla="*/ 71 w 157"/>
                <a:gd name="T85" fmla="*/ 123 h 252"/>
                <a:gd name="T86" fmla="*/ 78 w 157"/>
                <a:gd name="T87" fmla="*/ 111 h 252"/>
                <a:gd name="T88" fmla="*/ 94 w 157"/>
                <a:gd name="T89" fmla="*/ 96 h 252"/>
                <a:gd name="T90" fmla="*/ 109 w 157"/>
                <a:gd name="T91" fmla="*/ 81 h 252"/>
                <a:gd name="T92" fmla="*/ 84 w 157"/>
                <a:gd name="T93" fmla="*/ 75 h 252"/>
                <a:gd name="T94" fmla="*/ 67 w 157"/>
                <a:gd name="T95" fmla="*/ 69 h 252"/>
                <a:gd name="T96" fmla="*/ 50 w 157"/>
                <a:gd name="T97" fmla="*/ 63 h 252"/>
                <a:gd name="T98" fmla="*/ 36 w 157"/>
                <a:gd name="T99" fmla="*/ 54 h 252"/>
                <a:gd name="T100" fmla="*/ 23 w 157"/>
                <a:gd name="T101" fmla="*/ 33 h 252"/>
                <a:gd name="T102" fmla="*/ 19 w 157"/>
                <a:gd name="T103" fmla="*/ 27 h 252"/>
                <a:gd name="T104" fmla="*/ 21 w 157"/>
                <a:gd name="T105" fmla="*/ 25 h 252"/>
                <a:gd name="T106" fmla="*/ 23 w 157"/>
                <a:gd name="T107" fmla="*/ 21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7" h="252">
                  <a:moveTo>
                    <a:pt x="23" y="21"/>
                  </a:moveTo>
                  <a:lnTo>
                    <a:pt x="25" y="21"/>
                  </a:lnTo>
                  <a:lnTo>
                    <a:pt x="25" y="21"/>
                  </a:lnTo>
                  <a:lnTo>
                    <a:pt x="27" y="21"/>
                  </a:lnTo>
                  <a:lnTo>
                    <a:pt x="29" y="19"/>
                  </a:lnTo>
                  <a:lnTo>
                    <a:pt x="29" y="19"/>
                  </a:lnTo>
                  <a:lnTo>
                    <a:pt x="31" y="19"/>
                  </a:lnTo>
                  <a:lnTo>
                    <a:pt x="31" y="17"/>
                  </a:lnTo>
                  <a:lnTo>
                    <a:pt x="32" y="17"/>
                  </a:lnTo>
                  <a:lnTo>
                    <a:pt x="34" y="19"/>
                  </a:lnTo>
                  <a:lnTo>
                    <a:pt x="36" y="23"/>
                  </a:lnTo>
                  <a:lnTo>
                    <a:pt x="38" y="25"/>
                  </a:lnTo>
                  <a:lnTo>
                    <a:pt x="40" y="27"/>
                  </a:lnTo>
                  <a:lnTo>
                    <a:pt x="42" y="27"/>
                  </a:lnTo>
                  <a:lnTo>
                    <a:pt x="44" y="29"/>
                  </a:lnTo>
                  <a:lnTo>
                    <a:pt x="46" y="29"/>
                  </a:lnTo>
                  <a:lnTo>
                    <a:pt x="46" y="29"/>
                  </a:lnTo>
                  <a:lnTo>
                    <a:pt x="52" y="29"/>
                  </a:lnTo>
                  <a:lnTo>
                    <a:pt x="55" y="29"/>
                  </a:lnTo>
                  <a:lnTo>
                    <a:pt x="59" y="29"/>
                  </a:lnTo>
                  <a:lnTo>
                    <a:pt x="63" y="27"/>
                  </a:lnTo>
                  <a:lnTo>
                    <a:pt x="69" y="27"/>
                  </a:lnTo>
                  <a:lnTo>
                    <a:pt x="73" y="27"/>
                  </a:lnTo>
                  <a:lnTo>
                    <a:pt x="77" y="27"/>
                  </a:lnTo>
                  <a:lnTo>
                    <a:pt x="80" y="25"/>
                  </a:lnTo>
                  <a:lnTo>
                    <a:pt x="82" y="25"/>
                  </a:lnTo>
                  <a:lnTo>
                    <a:pt x="84" y="25"/>
                  </a:lnTo>
                  <a:lnTo>
                    <a:pt x="84" y="23"/>
                  </a:lnTo>
                  <a:lnTo>
                    <a:pt x="84" y="23"/>
                  </a:lnTo>
                  <a:lnTo>
                    <a:pt x="84" y="21"/>
                  </a:lnTo>
                  <a:lnTo>
                    <a:pt x="84" y="21"/>
                  </a:lnTo>
                  <a:lnTo>
                    <a:pt x="84" y="19"/>
                  </a:lnTo>
                  <a:lnTo>
                    <a:pt x="84" y="19"/>
                  </a:lnTo>
                  <a:lnTo>
                    <a:pt x="92" y="19"/>
                  </a:lnTo>
                  <a:lnTo>
                    <a:pt x="100" y="19"/>
                  </a:lnTo>
                  <a:lnTo>
                    <a:pt x="109" y="17"/>
                  </a:lnTo>
                  <a:lnTo>
                    <a:pt x="117" y="16"/>
                  </a:lnTo>
                  <a:lnTo>
                    <a:pt x="126" y="14"/>
                  </a:lnTo>
                  <a:lnTo>
                    <a:pt x="134" y="10"/>
                  </a:lnTo>
                  <a:lnTo>
                    <a:pt x="142" y="6"/>
                  </a:lnTo>
                  <a:lnTo>
                    <a:pt x="148" y="0"/>
                  </a:lnTo>
                  <a:lnTo>
                    <a:pt x="149" y="4"/>
                  </a:lnTo>
                  <a:lnTo>
                    <a:pt x="151" y="6"/>
                  </a:lnTo>
                  <a:lnTo>
                    <a:pt x="151" y="8"/>
                  </a:lnTo>
                  <a:lnTo>
                    <a:pt x="153" y="10"/>
                  </a:lnTo>
                  <a:lnTo>
                    <a:pt x="155" y="12"/>
                  </a:lnTo>
                  <a:lnTo>
                    <a:pt x="155" y="16"/>
                  </a:lnTo>
                  <a:lnTo>
                    <a:pt x="157" y="17"/>
                  </a:lnTo>
                  <a:lnTo>
                    <a:pt x="157" y="19"/>
                  </a:lnTo>
                  <a:lnTo>
                    <a:pt x="155" y="35"/>
                  </a:lnTo>
                  <a:lnTo>
                    <a:pt x="151" y="48"/>
                  </a:lnTo>
                  <a:lnTo>
                    <a:pt x="148" y="60"/>
                  </a:lnTo>
                  <a:lnTo>
                    <a:pt x="142" y="71"/>
                  </a:lnTo>
                  <a:lnTo>
                    <a:pt x="136" y="83"/>
                  </a:lnTo>
                  <a:lnTo>
                    <a:pt x="128" y="94"/>
                  </a:lnTo>
                  <a:lnTo>
                    <a:pt x="125" y="106"/>
                  </a:lnTo>
                  <a:lnTo>
                    <a:pt x="119" y="115"/>
                  </a:lnTo>
                  <a:lnTo>
                    <a:pt x="117" y="125"/>
                  </a:lnTo>
                  <a:lnTo>
                    <a:pt x="113" y="133"/>
                  </a:lnTo>
                  <a:lnTo>
                    <a:pt x="111" y="140"/>
                  </a:lnTo>
                  <a:lnTo>
                    <a:pt x="107" y="148"/>
                  </a:lnTo>
                  <a:lnTo>
                    <a:pt x="102" y="154"/>
                  </a:lnTo>
                  <a:lnTo>
                    <a:pt x="98" y="159"/>
                  </a:lnTo>
                  <a:lnTo>
                    <a:pt x="92" y="165"/>
                  </a:lnTo>
                  <a:lnTo>
                    <a:pt x="88" y="169"/>
                  </a:lnTo>
                  <a:lnTo>
                    <a:pt x="82" y="175"/>
                  </a:lnTo>
                  <a:lnTo>
                    <a:pt x="75" y="181"/>
                  </a:lnTo>
                  <a:lnTo>
                    <a:pt x="67" y="184"/>
                  </a:lnTo>
                  <a:lnTo>
                    <a:pt x="61" y="190"/>
                  </a:lnTo>
                  <a:lnTo>
                    <a:pt x="54" y="196"/>
                  </a:lnTo>
                  <a:lnTo>
                    <a:pt x="48" y="200"/>
                  </a:lnTo>
                  <a:lnTo>
                    <a:pt x="42" y="206"/>
                  </a:lnTo>
                  <a:lnTo>
                    <a:pt x="38" y="213"/>
                  </a:lnTo>
                  <a:lnTo>
                    <a:pt x="36" y="215"/>
                  </a:lnTo>
                  <a:lnTo>
                    <a:pt x="34" y="219"/>
                  </a:lnTo>
                  <a:lnTo>
                    <a:pt x="32" y="221"/>
                  </a:lnTo>
                  <a:lnTo>
                    <a:pt x="31" y="223"/>
                  </a:lnTo>
                  <a:lnTo>
                    <a:pt x="27" y="225"/>
                  </a:lnTo>
                  <a:lnTo>
                    <a:pt x="25" y="225"/>
                  </a:lnTo>
                  <a:lnTo>
                    <a:pt x="21" y="227"/>
                  </a:lnTo>
                  <a:lnTo>
                    <a:pt x="19" y="229"/>
                  </a:lnTo>
                  <a:lnTo>
                    <a:pt x="17" y="231"/>
                  </a:lnTo>
                  <a:lnTo>
                    <a:pt x="13" y="234"/>
                  </a:lnTo>
                  <a:lnTo>
                    <a:pt x="11" y="236"/>
                  </a:lnTo>
                  <a:lnTo>
                    <a:pt x="9" y="240"/>
                  </a:lnTo>
                  <a:lnTo>
                    <a:pt x="7" y="242"/>
                  </a:lnTo>
                  <a:lnTo>
                    <a:pt x="6" y="246"/>
                  </a:lnTo>
                  <a:lnTo>
                    <a:pt x="4" y="248"/>
                  </a:lnTo>
                  <a:lnTo>
                    <a:pt x="2" y="252"/>
                  </a:lnTo>
                  <a:lnTo>
                    <a:pt x="2" y="177"/>
                  </a:lnTo>
                  <a:lnTo>
                    <a:pt x="0" y="175"/>
                  </a:lnTo>
                  <a:lnTo>
                    <a:pt x="0" y="173"/>
                  </a:lnTo>
                  <a:lnTo>
                    <a:pt x="2" y="171"/>
                  </a:lnTo>
                  <a:lnTo>
                    <a:pt x="4" y="169"/>
                  </a:lnTo>
                  <a:lnTo>
                    <a:pt x="7" y="167"/>
                  </a:lnTo>
                  <a:lnTo>
                    <a:pt x="9" y="163"/>
                  </a:lnTo>
                  <a:lnTo>
                    <a:pt x="11" y="161"/>
                  </a:lnTo>
                  <a:lnTo>
                    <a:pt x="11" y="158"/>
                  </a:lnTo>
                  <a:lnTo>
                    <a:pt x="13" y="156"/>
                  </a:lnTo>
                  <a:lnTo>
                    <a:pt x="15" y="156"/>
                  </a:lnTo>
                  <a:lnTo>
                    <a:pt x="17" y="154"/>
                  </a:lnTo>
                  <a:lnTo>
                    <a:pt x="21" y="152"/>
                  </a:lnTo>
                  <a:lnTo>
                    <a:pt x="23" y="152"/>
                  </a:lnTo>
                  <a:lnTo>
                    <a:pt x="25" y="152"/>
                  </a:lnTo>
                  <a:lnTo>
                    <a:pt x="29" y="150"/>
                  </a:lnTo>
                  <a:lnTo>
                    <a:pt x="31" y="150"/>
                  </a:lnTo>
                  <a:lnTo>
                    <a:pt x="32" y="150"/>
                  </a:lnTo>
                  <a:lnTo>
                    <a:pt x="32" y="148"/>
                  </a:lnTo>
                  <a:lnTo>
                    <a:pt x="34" y="146"/>
                  </a:lnTo>
                  <a:lnTo>
                    <a:pt x="34" y="144"/>
                  </a:lnTo>
                  <a:lnTo>
                    <a:pt x="36" y="142"/>
                  </a:lnTo>
                  <a:lnTo>
                    <a:pt x="36" y="140"/>
                  </a:lnTo>
                  <a:lnTo>
                    <a:pt x="38" y="138"/>
                  </a:lnTo>
                  <a:lnTo>
                    <a:pt x="38" y="138"/>
                  </a:lnTo>
                  <a:lnTo>
                    <a:pt x="44" y="136"/>
                  </a:lnTo>
                  <a:lnTo>
                    <a:pt x="46" y="136"/>
                  </a:lnTo>
                  <a:lnTo>
                    <a:pt x="48" y="136"/>
                  </a:lnTo>
                  <a:lnTo>
                    <a:pt x="50" y="136"/>
                  </a:lnTo>
                  <a:lnTo>
                    <a:pt x="52" y="136"/>
                  </a:lnTo>
                  <a:lnTo>
                    <a:pt x="54" y="136"/>
                  </a:lnTo>
                  <a:lnTo>
                    <a:pt x="55" y="136"/>
                  </a:lnTo>
                  <a:lnTo>
                    <a:pt x="61" y="136"/>
                  </a:lnTo>
                  <a:lnTo>
                    <a:pt x="63" y="135"/>
                  </a:lnTo>
                  <a:lnTo>
                    <a:pt x="65" y="135"/>
                  </a:lnTo>
                  <a:lnTo>
                    <a:pt x="67" y="133"/>
                  </a:lnTo>
                  <a:lnTo>
                    <a:pt x="67" y="131"/>
                  </a:lnTo>
                  <a:lnTo>
                    <a:pt x="69" y="129"/>
                  </a:lnTo>
                  <a:lnTo>
                    <a:pt x="71" y="125"/>
                  </a:lnTo>
                  <a:lnTo>
                    <a:pt x="71" y="123"/>
                  </a:lnTo>
                  <a:lnTo>
                    <a:pt x="73" y="123"/>
                  </a:lnTo>
                  <a:lnTo>
                    <a:pt x="75" y="117"/>
                  </a:lnTo>
                  <a:lnTo>
                    <a:pt x="78" y="111"/>
                  </a:lnTo>
                  <a:lnTo>
                    <a:pt x="82" y="108"/>
                  </a:lnTo>
                  <a:lnTo>
                    <a:pt x="88" y="102"/>
                  </a:lnTo>
                  <a:lnTo>
                    <a:pt x="94" y="96"/>
                  </a:lnTo>
                  <a:lnTo>
                    <a:pt x="100" y="90"/>
                  </a:lnTo>
                  <a:lnTo>
                    <a:pt x="105" y="85"/>
                  </a:lnTo>
                  <a:lnTo>
                    <a:pt x="109" y="81"/>
                  </a:lnTo>
                  <a:lnTo>
                    <a:pt x="100" y="79"/>
                  </a:lnTo>
                  <a:lnTo>
                    <a:pt x="92" y="77"/>
                  </a:lnTo>
                  <a:lnTo>
                    <a:pt x="84" y="75"/>
                  </a:lnTo>
                  <a:lnTo>
                    <a:pt x="78" y="73"/>
                  </a:lnTo>
                  <a:lnTo>
                    <a:pt x="73" y="71"/>
                  </a:lnTo>
                  <a:lnTo>
                    <a:pt x="67" y="69"/>
                  </a:lnTo>
                  <a:lnTo>
                    <a:pt x="59" y="67"/>
                  </a:lnTo>
                  <a:lnTo>
                    <a:pt x="52" y="65"/>
                  </a:lnTo>
                  <a:lnTo>
                    <a:pt x="50" y="63"/>
                  </a:lnTo>
                  <a:lnTo>
                    <a:pt x="46" y="62"/>
                  </a:lnTo>
                  <a:lnTo>
                    <a:pt x="42" y="58"/>
                  </a:lnTo>
                  <a:lnTo>
                    <a:pt x="36" y="54"/>
                  </a:lnTo>
                  <a:lnTo>
                    <a:pt x="31" y="48"/>
                  </a:lnTo>
                  <a:lnTo>
                    <a:pt x="27" y="40"/>
                  </a:lnTo>
                  <a:lnTo>
                    <a:pt x="23" y="33"/>
                  </a:lnTo>
                  <a:lnTo>
                    <a:pt x="21" y="23"/>
                  </a:lnTo>
                  <a:lnTo>
                    <a:pt x="19" y="27"/>
                  </a:lnTo>
                  <a:lnTo>
                    <a:pt x="19" y="27"/>
                  </a:lnTo>
                  <a:lnTo>
                    <a:pt x="19" y="27"/>
                  </a:lnTo>
                  <a:lnTo>
                    <a:pt x="19" y="27"/>
                  </a:lnTo>
                  <a:lnTo>
                    <a:pt x="21" y="25"/>
                  </a:lnTo>
                  <a:lnTo>
                    <a:pt x="21" y="23"/>
                  </a:lnTo>
                  <a:lnTo>
                    <a:pt x="23" y="23"/>
                  </a:lnTo>
                  <a:lnTo>
                    <a:pt x="23" y="21"/>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88" name="Freeform 452"/>
            <p:cNvSpPr>
              <a:spLocks/>
            </p:cNvSpPr>
            <p:nvPr/>
          </p:nvSpPr>
          <p:spPr bwMode="auto">
            <a:xfrm>
              <a:off x="3344" y="2292"/>
              <a:ext cx="23" cy="32"/>
            </a:xfrm>
            <a:custGeom>
              <a:avLst/>
              <a:gdLst>
                <a:gd name="T0" fmla="*/ 17 w 23"/>
                <a:gd name="T1" fmla="*/ 0 h 29"/>
                <a:gd name="T2" fmla="*/ 15 w 23"/>
                <a:gd name="T3" fmla="*/ 0 h 29"/>
                <a:gd name="T4" fmla="*/ 13 w 23"/>
                <a:gd name="T5" fmla="*/ 0 h 29"/>
                <a:gd name="T6" fmla="*/ 11 w 23"/>
                <a:gd name="T7" fmla="*/ 0 h 29"/>
                <a:gd name="T8" fmla="*/ 11 w 23"/>
                <a:gd name="T9" fmla="*/ 0 h 29"/>
                <a:gd name="T10" fmla="*/ 9 w 23"/>
                <a:gd name="T11" fmla="*/ 0 h 29"/>
                <a:gd name="T12" fmla="*/ 7 w 23"/>
                <a:gd name="T13" fmla="*/ 0 h 29"/>
                <a:gd name="T14" fmla="*/ 5 w 23"/>
                <a:gd name="T15" fmla="*/ 0 h 29"/>
                <a:gd name="T16" fmla="*/ 3 w 23"/>
                <a:gd name="T17" fmla="*/ 0 h 29"/>
                <a:gd name="T18" fmla="*/ 1 w 23"/>
                <a:gd name="T19" fmla="*/ 2 h 29"/>
                <a:gd name="T20" fmla="*/ 1 w 23"/>
                <a:gd name="T21" fmla="*/ 4 h 29"/>
                <a:gd name="T22" fmla="*/ 0 w 23"/>
                <a:gd name="T23" fmla="*/ 8 h 29"/>
                <a:gd name="T24" fmla="*/ 0 w 23"/>
                <a:gd name="T25" fmla="*/ 10 h 29"/>
                <a:gd name="T26" fmla="*/ 0 w 23"/>
                <a:gd name="T27" fmla="*/ 14 h 29"/>
                <a:gd name="T28" fmla="*/ 0 w 23"/>
                <a:gd name="T29" fmla="*/ 18 h 29"/>
                <a:gd name="T30" fmla="*/ 0 w 23"/>
                <a:gd name="T31" fmla="*/ 20 h 29"/>
                <a:gd name="T32" fmla="*/ 0 w 23"/>
                <a:gd name="T33" fmla="*/ 22 h 29"/>
                <a:gd name="T34" fmla="*/ 0 w 23"/>
                <a:gd name="T35" fmla="*/ 25 h 29"/>
                <a:gd name="T36" fmla="*/ 1 w 23"/>
                <a:gd name="T37" fmla="*/ 27 h 29"/>
                <a:gd name="T38" fmla="*/ 3 w 23"/>
                <a:gd name="T39" fmla="*/ 29 h 29"/>
                <a:gd name="T40" fmla="*/ 5 w 23"/>
                <a:gd name="T41" fmla="*/ 29 h 29"/>
                <a:gd name="T42" fmla="*/ 7 w 23"/>
                <a:gd name="T43" fmla="*/ 29 h 29"/>
                <a:gd name="T44" fmla="*/ 9 w 23"/>
                <a:gd name="T45" fmla="*/ 29 h 29"/>
                <a:gd name="T46" fmla="*/ 11 w 23"/>
                <a:gd name="T47" fmla="*/ 27 h 29"/>
                <a:gd name="T48" fmla="*/ 13 w 23"/>
                <a:gd name="T49" fmla="*/ 27 h 29"/>
                <a:gd name="T50" fmla="*/ 23 w 23"/>
                <a:gd name="T51" fmla="*/ 20 h 29"/>
                <a:gd name="T52" fmla="*/ 17 w 23"/>
                <a:gd name="T53"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3" h="29">
                  <a:moveTo>
                    <a:pt x="17" y="0"/>
                  </a:moveTo>
                  <a:lnTo>
                    <a:pt x="15" y="0"/>
                  </a:lnTo>
                  <a:lnTo>
                    <a:pt x="13" y="0"/>
                  </a:lnTo>
                  <a:lnTo>
                    <a:pt x="11" y="0"/>
                  </a:lnTo>
                  <a:lnTo>
                    <a:pt x="11" y="0"/>
                  </a:lnTo>
                  <a:lnTo>
                    <a:pt x="9" y="0"/>
                  </a:lnTo>
                  <a:lnTo>
                    <a:pt x="7" y="0"/>
                  </a:lnTo>
                  <a:lnTo>
                    <a:pt x="5" y="0"/>
                  </a:lnTo>
                  <a:lnTo>
                    <a:pt x="3" y="0"/>
                  </a:lnTo>
                  <a:lnTo>
                    <a:pt x="1" y="2"/>
                  </a:lnTo>
                  <a:lnTo>
                    <a:pt x="1" y="4"/>
                  </a:lnTo>
                  <a:lnTo>
                    <a:pt x="0" y="8"/>
                  </a:lnTo>
                  <a:lnTo>
                    <a:pt x="0" y="10"/>
                  </a:lnTo>
                  <a:lnTo>
                    <a:pt x="0" y="14"/>
                  </a:lnTo>
                  <a:lnTo>
                    <a:pt x="0" y="18"/>
                  </a:lnTo>
                  <a:lnTo>
                    <a:pt x="0" y="20"/>
                  </a:lnTo>
                  <a:lnTo>
                    <a:pt x="0" y="22"/>
                  </a:lnTo>
                  <a:lnTo>
                    <a:pt x="0" y="25"/>
                  </a:lnTo>
                  <a:lnTo>
                    <a:pt x="1" y="27"/>
                  </a:lnTo>
                  <a:lnTo>
                    <a:pt x="3" y="29"/>
                  </a:lnTo>
                  <a:lnTo>
                    <a:pt x="5" y="29"/>
                  </a:lnTo>
                  <a:lnTo>
                    <a:pt x="7" y="29"/>
                  </a:lnTo>
                  <a:lnTo>
                    <a:pt x="9" y="29"/>
                  </a:lnTo>
                  <a:lnTo>
                    <a:pt x="11" y="27"/>
                  </a:lnTo>
                  <a:lnTo>
                    <a:pt x="13" y="27"/>
                  </a:lnTo>
                  <a:lnTo>
                    <a:pt x="23" y="20"/>
                  </a:lnTo>
                  <a:lnTo>
                    <a:pt x="17"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89" name="Freeform 453"/>
            <p:cNvSpPr>
              <a:spLocks/>
            </p:cNvSpPr>
            <p:nvPr/>
          </p:nvSpPr>
          <p:spPr bwMode="auto">
            <a:xfrm>
              <a:off x="3209" y="2232"/>
              <a:ext cx="238" cy="244"/>
            </a:xfrm>
            <a:custGeom>
              <a:avLst/>
              <a:gdLst>
                <a:gd name="T0" fmla="*/ 50 w 238"/>
                <a:gd name="T1" fmla="*/ 11 h 224"/>
                <a:gd name="T2" fmla="*/ 54 w 238"/>
                <a:gd name="T3" fmla="*/ 13 h 224"/>
                <a:gd name="T4" fmla="*/ 60 w 238"/>
                <a:gd name="T5" fmla="*/ 9 h 224"/>
                <a:gd name="T6" fmla="*/ 65 w 238"/>
                <a:gd name="T7" fmla="*/ 7 h 224"/>
                <a:gd name="T8" fmla="*/ 71 w 238"/>
                <a:gd name="T9" fmla="*/ 2 h 224"/>
                <a:gd name="T10" fmla="*/ 75 w 238"/>
                <a:gd name="T11" fmla="*/ 5 h 224"/>
                <a:gd name="T12" fmla="*/ 81 w 238"/>
                <a:gd name="T13" fmla="*/ 7 h 224"/>
                <a:gd name="T14" fmla="*/ 90 w 238"/>
                <a:gd name="T15" fmla="*/ 11 h 224"/>
                <a:gd name="T16" fmla="*/ 96 w 238"/>
                <a:gd name="T17" fmla="*/ 15 h 224"/>
                <a:gd name="T18" fmla="*/ 104 w 238"/>
                <a:gd name="T19" fmla="*/ 21 h 224"/>
                <a:gd name="T20" fmla="*/ 110 w 238"/>
                <a:gd name="T21" fmla="*/ 23 h 224"/>
                <a:gd name="T22" fmla="*/ 113 w 238"/>
                <a:gd name="T23" fmla="*/ 27 h 224"/>
                <a:gd name="T24" fmla="*/ 117 w 238"/>
                <a:gd name="T25" fmla="*/ 30 h 224"/>
                <a:gd name="T26" fmla="*/ 119 w 238"/>
                <a:gd name="T27" fmla="*/ 32 h 224"/>
                <a:gd name="T28" fmla="*/ 121 w 238"/>
                <a:gd name="T29" fmla="*/ 32 h 224"/>
                <a:gd name="T30" fmla="*/ 123 w 238"/>
                <a:gd name="T31" fmla="*/ 36 h 224"/>
                <a:gd name="T32" fmla="*/ 125 w 238"/>
                <a:gd name="T33" fmla="*/ 40 h 224"/>
                <a:gd name="T34" fmla="*/ 125 w 238"/>
                <a:gd name="T35" fmla="*/ 44 h 224"/>
                <a:gd name="T36" fmla="*/ 131 w 238"/>
                <a:gd name="T37" fmla="*/ 48 h 224"/>
                <a:gd name="T38" fmla="*/ 140 w 238"/>
                <a:gd name="T39" fmla="*/ 53 h 224"/>
                <a:gd name="T40" fmla="*/ 142 w 238"/>
                <a:gd name="T41" fmla="*/ 55 h 224"/>
                <a:gd name="T42" fmla="*/ 142 w 238"/>
                <a:gd name="T43" fmla="*/ 55 h 224"/>
                <a:gd name="T44" fmla="*/ 138 w 238"/>
                <a:gd name="T45" fmla="*/ 57 h 224"/>
                <a:gd name="T46" fmla="*/ 135 w 238"/>
                <a:gd name="T47" fmla="*/ 69 h 224"/>
                <a:gd name="T48" fmla="*/ 136 w 238"/>
                <a:gd name="T49" fmla="*/ 82 h 224"/>
                <a:gd name="T50" fmla="*/ 144 w 238"/>
                <a:gd name="T51" fmla="*/ 82 h 224"/>
                <a:gd name="T52" fmla="*/ 154 w 238"/>
                <a:gd name="T53" fmla="*/ 98 h 224"/>
                <a:gd name="T54" fmla="*/ 177 w 238"/>
                <a:gd name="T55" fmla="*/ 121 h 224"/>
                <a:gd name="T56" fmla="*/ 198 w 238"/>
                <a:gd name="T57" fmla="*/ 128 h 224"/>
                <a:gd name="T58" fmla="*/ 221 w 238"/>
                <a:gd name="T59" fmla="*/ 136 h 224"/>
                <a:gd name="T60" fmla="*/ 229 w 238"/>
                <a:gd name="T61" fmla="*/ 149 h 224"/>
                <a:gd name="T62" fmla="*/ 207 w 238"/>
                <a:gd name="T63" fmla="*/ 171 h 224"/>
                <a:gd name="T64" fmla="*/ 196 w 238"/>
                <a:gd name="T65" fmla="*/ 192 h 224"/>
                <a:gd name="T66" fmla="*/ 181 w 238"/>
                <a:gd name="T67" fmla="*/ 196 h 224"/>
                <a:gd name="T68" fmla="*/ 167 w 238"/>
                <a:gd name="T69" fmla="*/ 199 h 224"/>
                <a:gd name="T70" fmla="*/ 160 w 238"/>
                <a:gd name="T71" fmla="*/ 207 h 224"/>
                <a:gd name="T72" fmla="*/ 154 w 238"/>
                <a:gd name="T73" fmla="*/ 211 h 224"/>
                <a:gd name="T74" fmla="*/ 146 w 238"/>
                <a:gd name="T75" fmla="*/ 215 h 224"/>
                <a:gd name="T76" fmla="*/ 136 w 238"/>
                <a:gd name="T77" fmla="*/ 215 h 224"/>
                <a:gd name="T78" fmla="*/ 131 w 238"/>
                <a:gd name="T79" fmla="*/ 211 h 224"/>
                <a:gd name="T80" fmla="*/ 117 w 238"/>
                <a:gd name="T81" fmla="*/ 213 h 224"/>
                <a:gd name="T82" fmla="*/ 110 w 238"/>
                <a:gd name="T83" fmla="*/ 222 h 224"/>
                <a:gd name="T84" fmla="*/ 92 w 238"/>
                <a:gd name="T85" fmla="*/ 222 h 224"/>
                <a:gd name="T86" fmla="*/ 73 w 238"/>
                <a:gd name="T87" fmla="*/ 211 h 224"/>
                <a:gd name="T88" fmla="*/ 58 w 238"/>
                <a:gd name="T89" fmla="*/ 205 h 224"/>
                <a:gd name="T90" fmla="*/ 44 w 238"/>
                <a:gd name="T91" fmla="*/ 205 h 224"/>
                <a:gd name="T92" fmla="*/ 42 w 238"/>
                <a:gd name="T93" fmla="*/ 197 h 224"/>
                <a:gd name="T94" fmla="*/ 42 w 238"/>
                <a:gd name="T95" fmla="*/ 192 h 224"/>
                <a:gd name="T96" fmla="*/ 33 w 238"/>
                <a:gd name="T97" fmla="*/ 184 h 224"/>
                <a:gd name="T98" fmla="*/ 25 w 238"/>
                <a:gd name="T99" fmla="*/ 172 h 224"/>
                <a:gd name="T100" fmla="*/ 21 w 238"/>
                <a:gd name="T101" fmla="*/ 159 h 224"/>
                <a:gd name="T102" fmla="*/ 14 w 238"/>
                <a:gd name="T103" fmla="*/ 151 h 224"/>
                <a:gd name="T104" fmla="*/ 2 w 238"/>
                <a:gd name="T105" fmla="*/ 146 h 224"/>
                <a:gd name="T106" fmla="*/ 6 w 238"/>
                <a:gd name="T107" fmla="*/ 130 h 224"/>
                <a:gd name="T108" fmla="*/ 19 w 238"/>
                <a:gd name="T109" fmla="*/ 100 h 224"/>
                <a:gd name="T110" fmla="*/ 29 w 238"/>
                <a:gd name="T111" fmla="*/ 80 h 224"/>
                <a:gd name="T112" fmla="*/ 33 w 238"/>
                <a:gd name="T113" fmla="*/ 69 h 224"/>
                <a:gd name="T114" fmla="*/ 42 w 238"/>
                <a:gd name="T115" fmla="*/ 55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38" h="224">
                  <a:moveTo>
                    <a:pt x="50" y="11"/>
                  </a:moveTo>
                  <a:lnTo>
                    <a:pt x="50" y="11"/>
                  </a:lnTo>
                  <a:lnTo>
                    <a:pt x="50" y="11"/>
                  </a:lnTo>
                  <a:lnTo>
                    <a:pt x="50" y="11"/>
                  </a:lnTo>
                  <a:lnTo>
                    <a:pt x="52" y="13"/>
                  </a:lnTo>
                  <a:lnTo>
                    <a:pt x="52" y="13"/>
                  </a:lnTo>
                  <a:lnTo>
                    <a:pt x="54" y="13"/>
                  </a:lnTo>
                  <a:lnTo>
                    <a:pt x="54" y="13"/>
                  </a:lnTo>
                  <a:lnTo>
                    <a:pt x="56" y="13"/>
                  </a:lnTo>
                  <a:lnTo>
                    <a:pt x="56" y="11"/>
                  </a:lnTo>
                  <a:lnTo>
                    <a:pt x="58" y="11"/>
                  </a:lnTo>
                  <a:lnTo>
                    <a:pt x="60" y="9"/>
                  </a:lnTo>
                  <a:lnTo>
                    <a:pt x="62" y="9"/>
                  </a:lnTo>
                  <a:lnTo>
                    <a:pt x="64" y="7"/>
                  </a:lnTo>
                  <a:lnTo>
                    <a:pt x="64" y="7"/>
                  </a:lnTo>
                  <a:lnTo>
                    <a:pt x="65" y="7"/>
                  </a:lnTo>
                  <a:lnTo>
                    <a:pt x="65" y="7"/>
                  </a:lnTo>
                  <a:lnTo>
                    <a:pt x="69" y="0"/>
                  </a:lnTo>
                  <a:lnTo>
                    <a:pt x="69" y="2"/>
                  </a:lnTo>
                  <a:lnTo>
                    <a:pt x="71" y="2"/>
                  </a:lnTo>
                  <a:lnTo>
                    <a:pt x="71" y="2"/>
                  </a:lnTo>
                  <a:lnTo>
                    <a:pt x="73" y="4"/>
                  </a:lnTo>
                  <a:lnTo>
                    <a:pt x="73" y="4"/>
                  </a:lnTo>
                  <a:lnTo>
                    <a:pt x="75" y="5"/>
                  </a:lnTo>
                  <a:lnTo>
                    <a:pt x="77" y="5"/>
                  </a:lnTo>
                  <a:lnTo>
                    <a:pt x="77" y="7"/>
                  </a:lnTo>
                  <a:lnTo>
                    <a:pt x="79" y="7"/>
                  </a:lnTo>
                  <a:lnTo>
                    <a:pt x="81" y="7"/>
                  </a:lnTo>
                  <a:lnTo>
                    <a:pt x="83" y="7"/>
                  </a:lnTo>
                  <a:lnTo>
                    <a:pt x="85" y="9"/>
                  </a:lnTo>
                  <a:lnTo>
                    <a:pt x="89" y="11"/>
                  </a:lnTo>
                  <a:lnTo>
                    <a:pt x="90" y="11"/>
                  </a:lnTo>
                  <a:lnTo>
                    <a:pt x="92" y="11"/>
                  </a:lnTo>
                  <a:lnTo>
                    <a:pt x="92" y="13"/>
                  </a:lnTo>
                  <a:lnTo>
                    <a:pt x="94" y="13"/>
                  </a:lnTo>
                  <a:lnTo>
                    <a:pt x="96" y="15"/>
                  </a:lnTo>
                  <a:lnTo>
                    <a:pt x="98" y="17"/>
                  </a:lnTo>
                  <a:lnTo>
                    <a:pt x="100" y="19"/>
                  </a:lnTo>
                  <a:lnTo>
                    <a:pt x="102" y="19"/>
                  </a:lnTo>
                  <a:lnTo>
                    <a:pt x="104" y="21"/>
                  </a:lnTo>
                  <a:lnTo>
                    <a:pt x="106" y="23"/>
                  </a:lnTo>
                  <a:lnTo>
                    <a:pt x="108" y="23"/>
                  </a:lnTo>
                  <a:lnTo>
                    <a:pt x="108" y="23"/>
                  </a:lnTo>
                  <a:lnTo>
                    <a:pt x="110" y="23"/>
                  </a:lnTo>
                  <a:lnTo>
                    <a:pt x="110" y="25"/>
                  </a:lnTo>
                  <a:lnTo>
                    <a:pt x="112" y="25"/>
                  </a:lnTo>
                  <a:lnTo>
                    <a:pt x="113" y="27"/>
                  </a:lnTo>
                  <a:lnTo>
                    <a:pt x="113" y="27"/>
                  </a:lnTo>
                  <a:lnTo>
                    <a:pt x="115" y="29"/>
                  </a:lnTo>
                  <a:lnTo>
                    <a:pt x="115" y="29"/>
                  </a:lnTo>
                  <a:lnTo>
                    <a:pt x="115" y="29"/>
                  </a:lnTo>
                  <a:lnTo>
                    <a:pt x="117" y="30"/>
                  </a:lnTo>
                  <a:lnTo>
                    <a:pt x="117" y="30"/>
                  </a:lnTo>
                  <a:lnTo>
                    <a:pt x="119" y="30"/>
                  </a:lnTo>
                  <a:lnTo>
                    <a:pt x="119" y="30"/>
                  </a:lnTo>
                  <a:lnTo>
                    <a:pt x="119" y="32"/>
                  </a:lnTo>
                  <a:lnTo>
                    <a:pt x="121" y="32"/>
                  </a:lnTo>
                  <a:lnTo>
                    <a:pt x="121" y="32"/>
                  </a:lnTo>
                  <a:lnTo>
                    <a:pt x="121" y="32"/>
                  </a:lnTo>
                  <a:lnTo>
                    <a:pt x="121" y="32"/>
                  </a:lnTo>
                  <a:lnTo>
                    <a:pt x="121" y="34"/>
                  </a:lnTo>
                  <a:lnTo>
                    <a:pt x="121" y="34"/>
                  </a:lnTo>
                  <a:lnTo>
                    <a:pt x="123" y="34"/>
                  </a:lnTo>
                  <a:lnTo>
                    <a:pt x="123" y="36"/>
                  </a:lnTo>
                  <a:lnTo>
                    <a:pt x="123" y="36"/>
                  </a:lnTo>
                  <a:lnTo>
                    <a:pt x="125" y="38"/>
                  </a:lnTo>
                  <a:lnTo>
                    <a:pt x="125" y="40"/>
                  </a:lnTo>
                  <a:lnTo>
                    <a:pt x="125" y="40"/>
                  </a:lnTo>
                  <a:lnTo>
                    <a:pt x="125" y="42"/>
                  </a:lnTo>
                  <a:lnTo>
                    <a:pt x="125" y="42"/>
                  </a:lnTo>
                  <a:lnTo>
                    <a:pt x="125" y="44"/>
                  </a:lnTo>
                  <a:lnTo>
                    <a:pt x="125" y="44"/>
                  </a:lnTo>
                  <a:lnTo>
                    <a:pt x="127" y="46"/>
                  </a:lnTo>
                  <a:lnTo>
                    <a:pt x="127" y="46"/>
                  </a:lnTo>
                  <a:lnTo>
                    <a:pt x="127" y="46"/>
                  </a:lnTo>
                  <a:lnTo>
                    <a:pt x="131" y="48"/>
                  </a:lnTo>
                  <a:lnTo>
                    <a:pt x="133" y="50"/>
                  </a:lnTo>
                  <a:lnTo>
                    <a:pt x="135" y="52"/>
                  </a:lnTo>
                  <a:lnTo>
                    <a:pt x="138" y="52"/>
                  </a:lnTo>
                  <a:lnTo>
                    <a:pt x="140" y="53"/>
                  </a:lnTo>
                  <a:lnTo>
                    <a:pt x="142" y="55"/>
                  </a:lnTo>
                  <a:lnTo>
                    <a:pt x="142" y="55"/>
                  </a:lnTo>
                  <a:lnTo>
                    <a:pt x="142" y="55"/>
                  </a:lnTo>
                  <a:lnTo>
                    <a:pt x="142" y="55"/>
                  </a:lnTo>
                  <a:lnTo>
                    <a:pt x="142" y="55"/>
                  </a:lnTo>
                  <a:lnTo>
                    <a:pt x="142" y="55"/>
                  </a:lnTo>
                  <a:lnTo>
                    <a:pt x="142" y="55"/>
                  </a:lnTo>
                  <a:lnTo>
                    <a:pt x="142" y="55"/>
                  </a:lnTo>
                  <a:lnTo>
                    <a:pt x="142" y="53"/>
                  </a:lnTo>
                  <a:lnTo>
                    <a:pt x="142" y="53"/>
                  </a:lnTo>
                  <a:lnTo>
                    <a:pt x="140" y="55"/>
                  </a:lnTo>
                  <a:lnTo>
                    <a:pt x="138" y="57"/>
                  </a:lnTo>
                  <a:lnTo>
                    <a:pt x="136" y="59"/>
                  </a:lnTo>
                  <a:lnTo>
                    <a:pt x="135" y="63"/>
                  </a:lnTo>
                  <a:lnTo>
                    <a:pt x="135" y="65"/>
                  </a:lnTo>
                  <a:lnTo>
                    <a:pt x="135" y="69"/>
                  </a:lnTo>
                  <a:lnTo>
                    <a:pt x="135" y="73"/>
                  </a:lnTo>
                  <a:lnTo>
                    <a:pt x="135" y="75"/>
                  </a:lnTo>
                  <a:lnTo>
                    <a:pt x="135" y="78"/>
                  </a:lnTo>
                  <a:lnTo>
                    <a:pt x="136" y="82"/>
                  </a:lnTo>
                  <a:lnTo>
                    <a:pt x="138" y="82"/>
                  </a:lnTo>
                  <a:lnTo>
                    <a:pt x="140" y="84"/>
                  </a:lnTo>
                  <a:lnTo>
                    <a:pt x="142" y="82"/>
                  </a:lnTo>
                  <a:lnTo>
                    <a:pt x="144" y="82"/>
                  </a:lnTo>
                  <a:lnTo>
                    <a:pt x="146" y="82"/>
                  </a:lnTo>
                  <a:lnTo>
                    <a:pt x="148" y="80"/>
                  </a:lnTo>
                  <a:lnTo>
                    <a:pt x="150" y="90"/>
                  </a:lnTo>
                  <a:lnTo>
                    <a:pt x="154" y="98"/>
                  </a:lnTo>
                  <a:lnTo>
                    <a:pt x="160" y="105"/>
                  </a:lnTo>
                  <a:lnTo>
                    <a:pt x="165" y="111"/>
                  </a:lnTo>
                  <a:lnTo>
                    <a:pt x="171" y="117"/>
                  </a:lnTo>
                  <a:lnTo>
                    <a:pt x="177" y="121"/>
                  </a:lnTo>
                  <a:lnTo>
                    <a:pt x="181" y="123"/>
                  </a:lnTo>
                  <a:lnTo>
                    <a:pt x="183" y="124"/>
                  </a:lnTo>
                  <a:lnTo>
                    <a:pt x="190" y="126"/>
                  </a:lnTo>
                  <a:lnTo>
                    <a:pt x="198" y="128"/>
                  </a:lnTo>
                  <a:lnTo>
                    <a:pt x="204" y="130"/>
                  </a:lnTo>
                  <a:lnTo>
                    <a:pt x="209" y="132"/>
                  </a:lnTo>
                  <a:lnTo>
                    <a:pt x="215" y="134"/>
                  </a:lnTo>
                  <a:lnTo>
                    <a:pt x="221" y="136"/>
                  </a:lnTo>
                  <a:lnTo>
                    <a:pt x="229" y="138"/>
                  </a:lnTo>
                  <a:lnTo>
                    <a:pt x="238" y="140"/>
                  </a:lnTo>
                  <a:lnTo>
                    <a:pt x="234" y="144"/>
                  </a:lnTo>
                  <a:lnTo>
                    <a:pt x="229" y="149"/>
                  </a:lnTo>
                  <a:lnTo>
                    <a:pt x="223" y="155"/>
                  </a:lnTo>
                  <a:lnTo>
                    <a:pt x="217" y="159"/>
                  </a:lnTo>
                  <a:lnTo>
                    <a:pt x="211" y="165"/>
                  </a:lnTo>
                  <a:lnTo>
                    <a:pt x="207" y="171"/>
                  </a:lnTo>
                  <a:lnTo>
                    <a:pt x="204" y="174"/>
                  </a:lnTo>
                  <a:lnTo>
                    <a:pt x="202" y="178"/>
                  </a:lnTo>
                  <a:lnTo>
                    <a:pt x="200" y="186"/>
                  </a:lnTo>
                  <a:lnTo>
                    <a:pt x="196" y="192"/>
                  </a:lnTo>
                  <a:lnTo>
                    <a:pt x="194" y="194"/>
                  </a:lnTo>
                  <a:lnTo>
                    <a:pt x="190" y="196"/>
                  </a:lnTo>
                  <a:lnTo>
                    <a:pt x="186" y="196"/>
                  </a:lnTo>
                  <a:lnTo>
                    <a:pt x="181" y="196"/>
                  </a:lnTo>
                  <a:lnTo>
                    <a:pt x="177" y="196"/>
                  </a:lnTo>
                  <a:lnTo>
                    <a:pt x="171" y="197"/>
                  </a:lnTo>
                  <a:lnTo>
                    <a:pt x="169" y="197"/>
                  </a:lnTo>
                  <a:lnTo>
                    <a:pt x="167" y="199"/>
                  </a:lnTo>
                  <a:lnTo>
                    <a:pt x="165" y="201"/>
                  </a:lnTo>
                  <a:lnTo>
                    <a:pt x="163" y="203"/>
                  </a:lnTo>
                  <a:lnTo>
                    <a:pt x="161" y="205"/>
                  </a:lnTo>
                  <a:lnTo>
                    <a:pt x="160" y="207"/>
                  </a:lnTo>
                  <a:lnTo>
                    <a:pt x="160" y="209"/>
                  </a:lnTo>
                  <a:lnTo>
                    <a:pt x="158" y="209"/>
                  </a:lnTo>
                  <a:lnTo>
                    <a:pt x="156" y="209"/>
                  </a:lnTo>
                  <a:lnTo>
                    <a:pt x="154" y="211"/>
                  </a:lnTo>
                  <a:lnTo>
                    <a:pt x="152" y="211"/>
                  </a:lnTo>
                  <a:lnTo>
                    <a:pt x="150" y="211"/>
                  </a:lnTo>
                  <a:lnTo>
                    <a:pt x="148" y="213"/>
                  </a:lnTo>
                  <a:lnTo>
                    <a:pt x="146" y="215"/>
                  </a:lnTo>
                  <a:lnTo>
                    <a:pt x="144" y="215"/>
                  </a:lnTo>
                  <a:lnTo>
                    <a:pt x="142" y="217"/>
                  </a:lnTo>
                  <a:lnTo>
                    <a:pt x="138" y="217"/>
                  </a:lnTo>
                  <a:lnTo>
                    <a:pt x="136" y="215"/>
                  </a:lnTo>
                  <a:lnTo>
                    <a:pt x="135" y="215"/>
                  </a:lnTo>
                  <a:lnTo>
                    <a:pt x="133" y="213"/>
                  </a:lnTo>
                  <a:lnTo>
                    <a:pt x="133" y="213"/>
                  </a:lnTo>
                  <a:lnTo>
                    <a:pt x="131" y="211"/>
                  </a:lnTo>
                  <a:lnTo>
                    <a:pt x="127" y="211"/>
                  </a:lnTo>
                  <a:lnTo>
                    <a:pt x="125" y="211"/>
                  </a:lnTo>
                  <a:lnTo>
                    <a:pt x="121" y="211"/>
                  </a:lnTo>
                  <a:lnTo>
                    <a:pt x="117" y="213"/>
                  </a:lnTo>
                  <a:lnTo>
                    <a:pt x="115" y="215"/>
                  </a:lnTo>
                  <a:lnTo>
                    <a:pt x="115" y="217"/>
                  </a:lnTo>
                  <a:lnTo>
                    <a:pt x="113" y="220"/>
                  </a:lnTo>
                  <a:lnTo>
                    <a:pt x="110" y="222"/>
                  </a:lnTo>
                  <a:lnTo>
                    <a:pt x="108" y="224"/>
                  </a:lnTo>
                  <a:lnTo>
                    <a:pt x="104" y="224"/>
                  </a:lnTo>
                  <a:lnTo>
                    <a:pt x="96" y="224"/>
                  </a:lnTo>
                  <a:lnTo>
                    <a:pt x="92" y="222"/>
                  </a:lnTo>
                  <a:lnTo>
                    <a:pt x="87" y="220"/>
                  </a:lnTo>
                  <a:lnTo>
                    <a:pt x="83" y="217"/>
                  </a:lnTo>
                  <a:lnTo>
                    <a:pt x="79" y="215"/>
                  </a:lnTo>
                  <a:lnTo>
                    <a:pt x="73" y="211"/>
                  </a:lnTo>
                  <a:lnTo>
                    <a:pt x="69" y="209"/>
                  </a:lnTo>
                  <a:lnTo>
                    <a:pt x="64" y="207"/>
                  </a:lnTo>
                  <a:lnTo>
                    <a:pt x="62" y="205"/>
                  </a:lnTo>
                  <a:lnTo>
                    <a:pt x="58" y="205"/>
                  </a:lnTo>
                  <a:lnTo>
                    <a:pt x="54" y="205"/>
                  </a:lnTo>
                  <a:lnTo>
                    <a:pt x="52" y="205"/>
                  </a:lnTo>
                  <a:lnTo>
                    <a:pt x="48" y="205"/>
                  </a:lnTo>
                  <a:lnTo>
                    <a:pt x="44" y="205"/>
                  </a:lnTo>
                  <a:lnTo>
                    <a:pt x="42" y="203"/>
                  </a:lnTo>
                  <a:lnTo>
                    <a:pt x="41" y="203"/>
                  </a:lnTo>
                  <a:lnTo>
                    <a:pt x="41" y="199"/>
                  </a:lnTo>
                  <a:lnTo>
                    <a:pt x="42" y="197"/>
                  </a:lnTo>
                  <a:lnTo>
                    <a:pt x="42" y="196"/>
                  </a:lnTo>
                  <a:lnTo>
                    <a:pt x="42" y="196"/>
                  </a:lnTo>
                  <a:lnTo>
                    <a:pt x="42" y="194"/>
                  </a:lnTo>
                  <a:lnTo>
                    <a:pt x="42" y="192"/>
                  </a:lnTo>
                  <a:lnTo>
                    <a:pt x="41" y="190"/>
                  </a:lnTo>
                  <a:lnTo>
                    <a:pt x="41" y="188"/>
                  </a:lnTo>
                  <a:lnTo>
                    <a:pt x="37" y="186"/>
                  </a:lnTo>
                  <a:lnTo>
                    <a:pt x="33" y="184"/>
                  </a:lnTo>
                  <a:lnTo>
                    <a:pt x="31" y="182"/>
                  </a:lnTo>
                  <a:lnTo>
                    <a:pt x="29" y="178"/>
                  </a:lnTo>
                  <a:lnTo>
                    <a:pt x="27" y="176"/>
                  </a:lnTo>
                  <a:lnTo>
                    <a:pt x="25" y="172"/>
                  </a:lnTo>
                  <a:lnTo>
                    <a:pt x="25" y="169"/>
                  </a:lnTo>
                  <a:lnTo>
                    <a:pt x="25" y="165"/>
                  </a:lnTo>
                  <a:lnTo>
                    <a:pt x="23" y="161"/>
                  </a:lnTo>
                  <a:lnTo>
                    <a:pt x="21" y="159"/>
                  </a:lnTo>
                  <a:lnTo>
                    <a:pt x="19" y="157"/>
                  </a:lnTo>
                  <a:lnTo>
                    <a:pt x="18" y="155"/>
                  </a:lnTo>
                  <a:lnTo>
                    <a:pt x="16" y="153"/>
                  </a:lnTo>
                  <a:lnTo>
                    <a:pt x="14" y="151"/>
                  </a:lnTo>
                  <a:lnTo>
                    <a:pt x="12" y="149"/>
                  </a:lnTo>
                  <a:lnTo>
                    <a:pt x="10" y="148"/>
                  </a:lnTo>
                  <a:lnTo>
                    <a:pt x="6" y="148"/>
                  </a:lnTo>
                  <a:lnTo>
                    <a:pt x="2" y="146"/>
                  </a:lnTo>
                  <a:lnTo>
                    <a:pt x="0" y="144"/>
                  </a:lnTo>
                  <a:lnTo>
                    <a:pt x="0" y="138"/>
                  </a:lnTo>
                  <a:lnTo>
                    <a:pt x="2" y="134"/>
                  </a:lnTo>
                  <a:lnTo>
                    <a:pt x="6" y="130"/>
                  </a:lnTo>
                  <a:lnTo>
                    <a:pt x="10" y="128"/>
                  </a:lnTo>
                  <a:lnTo>
                    <a:pt x="16" y="128"/>
                  </a:lnTo>
                  <a:lnTo>
                    <a:pt x="18" y="111"/>
                  </a:lnTo>
                  <a:lnTo>
                    <a:pt x="19" y="100"/>
                  </a:lnTo>
                  <a:lnTo>
                    <a:pt x="21" y="90"/>
                  </a:lnTo>
                  <a:lnTo>
                    <a:pt x="25" y="86"/>
                  </a:lnTo>
                  <a:lnTo>
                    <a:pt x="27" y="82"/>
                  </a:lnTo>
                  <a:lnTo>
                    <a:pt x="29" y="80"/>
                  </a:lnTo>
                  <a:lnTo>
                    <a:pt x="29" y="80"/>
                  </a:lnTo>
                  <a:lnTo>
                    <a:pt x="31" y="80"/>
                  </a:lnTo>
                  <a:lnTo>
                    <a:pt x="31" y="75"/>
                  </a:lnTo>
                  <a:lnTo>
                    <a:pt x="33" y="69"/>
                  </a:lnTo>
                  <a:lnTo>
                    <a:pt x="35" y="65"/>
                  </a:lnTo>
                  <a:lnTo>
                    <a:pt x="37" y="61"/>
                  </a:lnTo>
                  <a:lnTo>
                    <a:pt x="41" y="57"/>
                  </a:lnTo>
                  <a:lnTo>
                    <a:pt x="42" y="55"/>
                  </a:lnTo>
                  <a:lnTo>
                    <a:pt x="46" y="53"/>
                  </a:lnTo>
                  <a:lnTo>
                    <a:pt x="48" y="50"/>
                  </a:lnTo>
                  <a:lnTo>
                    <a:pt x="50" y="11"/>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90" name="Freeform 454"/>
            <p:cNvSpPr>
              <a:spLocks/>
            </p:cNvSpPr>
            <p:nvPr/>
          </p:nvSpPr>
          <p:spPr bwMode="auto">
            <a:xfrm>
              <a:off x="1183" y="2555"/>
              <a:ext cx="15" cy="25"/>
            </a:xfrm>
            <a:custGeom>
              <a:avLst/>
              <a:gdLst>
                <a:gd name="T0" fmla="*/ 6 w 15"/>
                <a:gd name="T1" fmla="*/ 0 h 23"/>
                <a:gd name="T2" fmla="*/ 8 w 15"/>
                <a:gd name="T3" fmla="*/ 0 h 23"/>
                <a:gd name="T4" fmla="*/ 8 w 15"/>
                <a:gd name="T5" fmla="*/ 0 h 23"/>
                <a:gd name="T6" fmla="*/ 10 w 15"/>
                <a:gd name="T7" fmla="*/ 2 h 23"/>
                <a:gd name="T8" fmla="*/ 11 w 15"/>
                <a:gd name="T9" fmla="*/ 2 h 23"/>
                <a:gd name="T10" fmla="*/ 11 w 15"/>
                <a:gd name="T11" fmla="*/ 4 h 23"/>
                <a:gd name="T12" fmla="*/ 13 w 15"/>
                <a:gd name="T13" fmla="*/ 4 h 23"/>
                <a:gd name="T14" fmla="*/ 15 w 15"/>
                <a:gd name="T15" fmla="*/ 6 h 23"/>
                <a:gd name="T16" fmla="*/ 15 w 15"/>
                <a:gd name="T17" fmla="*/ 8 h 23"/>
                <a:gd name="T18" fmla="*/ 15 w 15"/>
                <a:gd name="T19" fmla="*/ 12 h 23"/>
                <a:gd name="T20" fmla="*/ 15 w 15"/>
                <a:gd name="T21" fmla="*/ 14 h 23"/>
                <a:gd name="T22" fmla="*/ 15 w 15"/>
                <a:gd name="T23" fmla="*/ 16 h 23"/>
                <a:gd name="T24" fmla="*/ 15 w 15"/>
                <a:gd name="T25" fmla="*/ 16 h 23"/>
                <a:gd name="T26" fmla="*/ 13 w 15"/>
                <a:gd name="T27" fmla="*/ 18 h 23"/>
                <a:gd name="T28" fmla="*/ 13 w 15"/>
                <a:gd name="T29" fmla="*/ 18 h 23"/>
                <a:gd name="T30" fmla="*/ 13 w 15"/>
                <a:gd name="T31" fmla="*/ 19 h 23"/>
                <a:gd name="T32" fmla="*/ 11 w 15"/>
                <a:gd name="T33" fmla="*/ 21 h 23"/>
                <a:gd name="T34" fmla="*/ 11 w 15"/>
                <a:gd name="T35" fmla="*/ 21 h 23"/>
                <a:gd name="T36" fmla="*/ 10 w 15"/>
                <a:gd name="T37" fmla="*/ 21 h 23"/>
                <a:gd name="T38" fmla="*/ 8 w 15"/>
                <a:gd name="T39" fmla="*/ 23 h 23"/>
                <a:gd name="T40" fmla="*/ 6 w 15"/>
                <a:gd name="T41" fmla="*/ 23 h 23"/>
                <a:gd name="T42" fmla="*/ 4 w 15"/>
                <a:gd name="T43" fmla="*/ 23 h 23"/>
                <a:gd name="T44" fmla="*/ 2 w 15"/>
                <a:gd name="T45" fmla="*/ 23 h 23"/>
                <a:gd name="T46" fmla="*/ 0 w 15"/>
                <a:gd name="T47" fmla="*/ 23 h 23"/>
                <a:gd name="T48" fmla="*/ 0 w 15"/>
                <a:gd name="T49" fmla="*/ 21 h 23"/>
                <a:gd name="T50" fmla="*/ 0 w 15"/>
                <a:gd name="T51" fmla="*/ 21 h 23"/>
                <a:gd name="T52" fmla="*/ 0 w 15"/>
                <a:gd name="T53" fmla="*/ 19 h 23"/>
                <a:gd name="T54" fmla="*/ 2 w 15"/>
                <a:gd name="T55" fmla="*/ 18 h 23"/>
                <a:gd name="T56" fmla="*/ 4 w 15"/>
                <a:gd name="T57" fmla="*/ 18 h 23"/>
                <a:gd name="T58" fmla="*/ 6 w 15"/>
                <a:gd name="T59" fmla="*/ 16 h 23"/>
                <a:gd name="T60" fmla="*/ 6 w 15"/>
                <a:gd name="T61" fmla="*/ 14 h 23"/>
                <a:gd name="T62" fmla="*/ 8 w 15"/>
                <a:gd name="T63" fmla="*/ 14 h 23"/>
                <a:gd name="T64" fmla="*/ 10 w 15"/>
                <a:gd name="T65" fmla="*/ 14 h 23"/>
                <a:gd name="T66" fmla="*/ 10 w 15"/>
                <a:gd name="T67" fmla="*/ 12 h 23"/>
                <a:gd name="T68" fmla="*/ 8 w 15"/>
                <a:gd name="T69" fmla="*/ 10 h 23"/>
                <a:gd name="T70" fmla="*/ 8 w 15"/>
                <a:gd name="T71" fmla="*/ 8 h 23"/>
                <a:gd name="T72" fmla="*/ 8 w 15"/>
                <a:gd name="T73" fmla="*/ 6 h 23"/>
                <a:gd name="T74" fmla="*/ 6 w 15"/>
                <a:gd name="T75" fmla="*/ 4 h 23"/>
                <a:gd name="T76" fmla="*/ 6 w 15"/>
                <a:gd name="T77" fmla="*/ 2 h 23"/>
                <a:gd name="T78" fmla="*/ 6 w 15"/>
                <a:gd name="T79" fmla="*/ 2 h 23"/>
                <a:gd name="T80" fmla="*/ 6 w 15"/>
                <a:gd name="T81"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 h="23">
                  <a:moveTo>
                    <a:pt x="6" y="0"/>
                  </a:moveTo>
                  <a:lnTo>
                    <a:pt x="8" y="0"/>
                  </a:lnTo>
                  <a:lnTo>
                    <a:pt x="8" y="0"/>
                  </a:lnTo>
                  <a:lnTo>
                    <a:pt x="10" y="2"/>
                  </a:lnTo>
                  <a:lnTo>
                    <a:pt x="11" y="2"/>
                  </a:lnTo>
                  <a:lnTo>
                    <a:pt x="11" y="4"/>
                  </a:lnTo>
                  <a:lnTo>
                    <a:pt x="13" y="4"/>
                  </a:lnTo>
                  <a:lnTo>
                    <a:pt x="15" y="6"/>
                  </a:lnTo>
                  <a:lnTo>
                    <a:pt x="15" y="8"/>
                  </a:lnTo>
                  <a:lnTo>
                    <a:pt x="15" y="12"/>
                  </a:lnTo>
                  <a:lnTo>
                    <a:pt x="15" y="14"/>
                  </a:lnTo>
                  <a:lnTo>
                    <a:pt x="15" y="16"/>
                  </a:lnTo>
                  <a:lnTo>
                    <a:pt x="15" y="16"/>
                  </a:lnTo>
                  <a:lnTo>
                    <a:pt x="13" y="18"/>
                  </a:lnTo>
                  <a:lnTo>
                    <a:pt x="13" y="18"/>
                  </a:lnTo>
                  <a:lnTo>
                    <a:pt x="13" y="19"/>
                  </a:lnTo>
                  <a:lnTo>
                    <a:pt x="11" y="21"/>
                  </a:lnTo>
                  <a:lnTo>
                    <a:pt x="11" y="21"/>
                  </a:lnTo>
                  <a:lnTo>
                    <a:pt x="10" y="21"/>
                  </a:lnTo>
                  <a:lnTo>
                    <a:pt x="8" y="23"/>
                  </a:lnTo>
                  <a:lnTo>
                    <a:pt x="6" y="23"/>
                  </a:lnTo>
                  <a:lnTo>
                    <a:pt x="4" y="23"/>
                  </a:lnTo>
                  <a:lnTo>
                    <a:pt x="2" y="23"/>
                  </a:lnTo>
                  <a:lnTo>
                    <a:pt x="0" y="23"/>
                  </a:lnTo>
                  <a:lnTo>
                    <a:pt x="0" y="21"/>
                  </a:lnTo>
                  <a:lnTo>
                    <a:pt x="0" y="21"/>
                  </a:lnTo>
                  <a:lnTo>
                    <a:pt x="0" y="19"/>
                  </a:lnTo>
                  <a:lnTo>
                    <a:pt x="2" y="18"/>
                  </a:lnTo>
                  <a:lnTo>
                    <a:pt x="4" y="18"/>
                  </a:lnTo>
                  <a:lnTo>
                    <a:pt x="6" y="16"/>
                  </a:lnTo>
                  <a:lnTo>
                    <a:pt x="6" y="14"/>
                  </a:lnTo>
                  <a:lnTo>
                    <a:pt x="8" y="14"/>
                  </a:lnTo>
                  <a:lnTo>
                    <a:pt x="10" y="14"/>
                  </a:lnTo>
                  <a:lnTo>
                    <a:pt x="10" y="12"/>
                  </a:lnTo>
                  <a:lnTo>
                    <a:pt x="8" y="10"/>
                  </a:lnTo>
                  <a:lnTo>
                    <a:pt x="8" y="8"/>
                  </a:lnTo>
                  <a:lnTo>
                    <a:pt x="8" y="6"/>
                  </a:lnTo>
                  <a:lnTo>
                    <a:pt x="6" y="4"/>
                  </a:lnTo>
                  <a:lnTo>
                    <a:pt x="6" y="2"/>
                  </a:lnTo>
                  <a:lnTo>
                    <a:pt x="6" y="2"/>
                  </a:lnTo>
                  <a:lnTo>
                    <a:pt x="6"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91" name="Freeform 455"/>
            <p:cNvSpPr>
              <a:spLocks/>
            </p:cNvSpPr>
            <p:nvPr/>
          </p:nvSpPr>
          <p:spPr bwMode="auto">
            <a:xfrm>
              <a:off x="1173" y="2560"/>
              <a:ext cx="8" cy="8"/>
            </a:xfrm>
            <a:custGeom>
              <a:avLst/>
              <a:gdLst>
                <a:gd name="T0" fmla="*/ 4 w 8"/>
                <a:gd name="T1" fmla="*/ 2 h 8"/>
                <a:gd name="T2" fmla="*/ 0 w 8"/>
                <a:gd name="T3" fmla="*/ 6 h 8"/>
                <a:gd name="T4" fmla="*/ 0 w 8"/>
                <a:gd name="T5" fmla="*/ 6 h 8"/>
                <a:gd name="T6" fmla="*/ 2 w 8"/>
                <a:gd name="T7" fmla="*/ 6 h 8"/>
                <a:gd name="T8" fmla="*/ 2 w 8"/>
                <a:gd name="T9" fmla="*/ 6 h 8"/>
                <a:gd name="T10" fmla="*/ 4 w 8"/>
                <a:gd name="T11" fmla="*/ 6 h 8"/>
                <a:gd name="T12" fmla="*/ 4 w 8"/>
                <a:gd name="T13" fmla="*/ 8 h 8"/>
                <a:gd name="T14" fmla="*/ 6 w 8"/>
                <a:gd name="T15" fmla="*/ 8 h 8"/>
                <a:gd name="T16" fmla="*/ 8 w 8"/>
                <a:gd name="T17" fmla="*/ 8 h 8"/>
                <a:gd name="T18" fmla="*/ 8 w 8"/>
                <a:gd name="T19" fmla="*/ 8 h 8"/>
                <a:gd name="T20" fmla="*/ 8 w 8"/>
                <a:gd name="T21" fmla="*/ 0 h 8"/>
                <a:gd name="T22" fmla="*/ 6 w 8"/>
                <a:gd name="T23" fmla="*/ 0 h 8"/>
                <a:gd name="T24" fmla="*/ 4 w 8"/>
                <a:gd name="T25"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8">
                  <a:moveTo>
                    <a:pt x="4" y="2"/>
                  </a:moveTo>
                  <a:lnTo>
                    <a:pt x="0" y="6"/>
                  </a:lnTo>
                  <a:lnTo>
                    <a:pt x="0" y="6"/>
                  </a:lnTo>
                  <a:lnTo>
                    <a:pt x="2" y="6"/>
                  </a:lnTo>
                  <a:lnTo>
                    <a:pt x="2" y="6"/>
                  </a:lnTo>
                  <a:lnTo>
                    <a:pt x="4" y="6"/>
                  </a:lnTo>
                  <a:lnTo>
                    <a:pt x="4" y="8"/>
                  </a:lnTo>
                  <a:lnTo>
                    <a:pt x="6" y="8"/>
                  </a:lnTo>
                  <a:lnTo>
                    <a:pt x="8" y="8"/>
                  </a:lnTo>
                  <a:lnTo>
                    <a:pt x="8" y="8"/>
                  </a:lnTo>
                  <a:lnTo>
                    <a:pt x="8" y="0"/>
                  </a:lnTo>
                  <a:lnTo>
                    <a:pt x="6" y="0"/>
                  </a:lnTo>
                  <a:lnTo>
                    <a:pt x="4" y="2"/>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92" name="Freeform 456"/>
            <p:cNvSpPr>
              <a:spLocks/>
            </p:cNvSpPr>
            <p:nvPr/>
          </p:nvSpPr>
          <p:spPr bwMode="auto">
            <a:xfrm>
              <a:off x="3541" y="2971"/>
              <a:ext cx="12" cy="9"/>
            </a:xfrm>
            <a:custGeom>
              <a:avLst/>
              <a:gdLst>
                <a:gd name="T0" fmla="*/ 4 w 12"/>
                <a:gd name="T1" fmla="*/ 0 h 8"/>
                <a:gd name="T2" fmla="*/ 8 w 12"/>
                <a:gd name="T3" fmla="*/ 0 h 8"/>
                <a:gd name="T4" fmla="*/ 10 w 12"/>
                <a:gd name="T5" fmla="*/ 0 h 8"/>
                <a:gd name="T6" fmla="*/ 10 w 12"/>
                <a:gd name="T7" fmla="*/ 0 h 8"/>
                <a:gd name="T8" fmla="*/ 10 w 12"/>
                <a:gd name="T9" fmla="*/ 2 h 8"/>
                <a:gd name="T10" fmla="*/ 10 w 12"/>
                <a:gd name="T11" fmla="*/ 2 h 8"/>
                <a:gd name="T12" fmla="*/ 10 w 12"/>
                <a:gd name="T13" fmla="*/ 2 h 8"/>
                <a:gd name="T14" fmla="*/ 10 w 12"/>
                <a:gd name="T15" fmla="*/ 2 h 8"/>
                <a:gd name="T16" fmla="*/ 12 w 12"/>
                <a:gd name="T17" fmla="*/ 2 h 8"/>
                <a:gd name="T18" fmla="*/ 12 w 12"/>
                <a:gd name="T19" fmla="*/ 4 h 8"/>
                <a:gd name="T20" fmla="*/ 10 w 12"/>
                <a:gd name="T21" fmla="*/ 6 h 8"/>
                <a:gd name="T22" fmla="*/ 10 w 12"/>
                <a:gd name="T23" fmla="*/ 8 h 8"/>
                <a:gd name="T24" fmla="*/ 8 w 12"/>
                <a:gd name="T25" fmla="*/ 8 h 8"/>
                <a:gd name="T26" fmla="*/ 8 w 12"/>
                <a:gd name="T27" fmla="*/ 8 h 8"/>
                <a:gd name="T28" fmla="*/ 6 w 12"/>
                <a:gd name="T29" fmla="*/ 8 h 8"/>
                <a:gd name="T30" fmla="*/ 4 w 12"/>
                <a:gd name="T31" fmla="*/ 8 h 8"/>
                <a:gd name="T32" fmla="*/ 0 w 12"/>
                <a:gd name="T33" fmla="*/ 6 h 8"/>
                <a:gd name="T34" fmla="*/ 0 w 12"/>
                <a:gd name="T35" fmla="*/ 4 h 8"/>
                <a:gd name="T36" fmla="*/ 0 w 12"/>
                <a:gd name="T37" fmla="*/ 4 h 8"/>
                <a:gd name="T38" fmla="*/ 2 w 12"/>
                <a:gd name="T39" fmla="*/ 2 h 8"/>
                <a:gd name="T40" fmla="*/ 2 w 12"/>
                <a:gd name="T41" fmla="*/ 2 h 8"/>
                <a:gd name="T42" fmla="*/ 4 w 12"/>
                <a:gd name="T43" fmla="*/ 2 h 8"/>
                <a:gd name="T44" fmla="*/ 4 w 12"/>
                <a:gd name="T45" fmla="*/ 2 h 8"/>
                <a:gd name="T46" fmla="*/ 4 w 12"/>
                <a:gd name="T47" fmla="*/ 2 h 8"/>
                <a:gd name="T48" fmla="*/ 4 w 12"/>
                <a:gd name="T4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 h="8">
                  <a:moveTo>
                    <a:pt x="4" y="0"/>
                  </a:moveTo>
                  <a:lnTo>
                    <a:pt x="8" y="0"/>
                  </a:lnTo>
                  <a:lnTo>
                    <a:pt x="10" y="0"/>
                  </a:lnTo>
                  <a:lnTo>
                    <a:pt x="10" y="0"/>
                  </a:lnTo>
                  <a:lnTo>
                    <a:pt x="10" y="2"/>
                  </a:lnTo>
                  <a:lnTo>
                    <a:pt x="10" y="2"/>
                  </a:lnTo>
                  <a:lnTo>
                    <a:pt x="10" y="2"/>
                  </a:lnTo>
                  <a:lnTo>
                    <a:pt x="10" y="2"/>
                  </a:lnTo>
                  <a:lnTo>
                    <a:pt x="12" y="2"/>
                  </a:lnTo>
                  <a:lnTo>
                    <a:pt x="12" y="4"/>
                  </a:lnTo>
                  <a:lnTo>
                    <a:pt x="10" y="6"/>
                  </a:lnTo>
                  <a:lnTo>
                    <a:pt x="10" y="8"/>
                  </a:lnTo>
                  <a:lnTo>
                    <a:pt x="8" y="8"/>
                  </a:lnTo>
                  <a:lnTo>
                    <a:pt x="8" y="8"/>
                  </a:lnTo>
                  <a:lnTo>
                    <a:pt x="6" y="8"/>
                  </a:lnTo>
                  <a:lnTo>
                    <a:pt x="4" y="8"/>
                  </a:lnTo>
                  <a:lnTo>
                    <a:pt x="0" y="6"/>
                  </a:lnTo>
                  <a:lnTo>
                    <a:pt x="0" y="4"/>
                  </a:lnTo>
                  <a:lnTo>
                    <a:pt x="0" y="4"/>
                  </a:lnTo>
                  <a:lnTo>
                    <a:pt x="2" y="2"/>
                  </a:lnTo>
                  <a:lnTo>
                    <a:pt x="2" y="2"/>
                  </a:lnTo>
                  <a:lnTo>
                    <a:pt x="4" y="2"/>
                  </a:lnTo>
                  <a:lnTo>
                    <a:pt x="4" y="2"/>
                  </a:lnTo>
                  <a:lnTo>
                    <a:pt x="4" y="2"/>
                  </a:lnTo>
                  <a:lnTo>
                    <a:pt x="4"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93" name="Freeform 457"/>
            <p:cNvSpPr>
              <a:spLocks/>
            </p:cNvSpPr>
            <p:nvPr/>
          </p:nvSpPr>
          <p:spPr bwMode="auto">
            <a:xfrm>
              <a:off x="3522" y="2986"/>
              <a:ext cx="13" cy="10"/>
            </a:xfrm>
            <a:custGeom>
              <a:avLst/>
              <a:gdLst>
                <a:gd name="T0" fmla="*/ 6 w 13"/>
                <a:gd name="T1" fmla="*/ 0 h 9"/>
                <a:gd name="T2" fmla="*/ 10 w 13"/>
                <a:gd name="T3" fmla="*/ 0 h 9"/>
                <a:gd name="T4" fmla="*/ 12 w 13"/>
                <a:gd name="T5" fmla="*/ 0 h 9"/>
                <a:gd name="T6" fmla="*/ 12 w 13"/>
                <a:gd name="T7" fmla="*/ 2 h 9"/>
                <a:gd name="T8" fmla="*/ 12 w 13"/>
                <a:gd name="T9" fmla="*/ 2 h 9"/>
                <a:gd name="T10" fmla="*/ 12 w 13"/>
                <a:gd name="T11" fmla="*/ 2 h 9"/>
                <a:gd name="T12" fmla="*/ 12 w 13"/>
                <a:gd name="T13" fmla="*/ 4 h 9"/>
                <a:gd name="T14" fmla="*/ 12 w 13"/>
                <a:gd name="T15" fmla="*/ 4 h 9"/>
                <a:gd name="T16" fmla="*/ 13 w 13"/>
                <a:gd name="T17" fmla="*/ 4 h 9"/>
                <a:gd name="T18" fmla="*/ 13 w 13"/>
                <a:gd name="T19" fmla="*/ 7 h 9"/>
                <a:gd name="T20" fmla="*/ 12 w 13"/>
                <a:gd name="T21" fmla="*/ 9 h 9"/>
                <a:gd name="T22" fmla="*/ 12 w 13"/>
                <a:gd name="T23" fmla="*/ 9 h 9"/>
                <a:gd name="T24" fmla="*/ 10 w 13"/>
                <a:gd name="T25" fmla="*/ 9 h 9"/>
                <a:gd name="T26" fmla="*/ 8 w 13"/>
                <a:gd name="T27" fmla="*/ 9 h 9"/>
                <a:gd name="T28" fmla="*/ 6 w 13"/>
                <a:gd name="T29" fmla="*/ 9 h 9"/>
                <a:gd name="T30" fmla="*/ 4 w 13"/>
                <a:gd name="T31" fmla="*/ 9 h 9"/>
                <a:gd name="T32" fmla="*/ 0 w 13"/>
                <a:gd name="T33" fmla="*/ 7 h 9"/>
                <a:gd name="T34" fmla="*/ 0 w 13"/>
                <a:gd name="T35" fmla="*/ 6 h 9"/>
                <a:gd name="T36" fmla="*/ 2 w 13"/>
                <a:gd name="T37" fmla="*/ 6 h 9"/>
                <a:gd name="T38" fmla="*/ 2 w 13"/>
                <a:gd name="T39" fmla="*/ 6 h 9"/>
                <a:gd name="T40" fmla="*/ 4 w 13"/>
                <a:gd name="T41" fmla="*/ 4 h 9"/>
                <a:gd name="T42" fmla="*/ 4 w 13"/>
                <a:gd name="T43" fmla="*/ 4 h 9"/>
                <a:gd name="T44" fmla="*/ 6 w 13"/>
                <a:gd name="T45" fmla="*/ 4 h 9"/>
                <a:gd name="T46" fmla="*/ 6 w 13"/>
                <a:gd name="T47" fmla="*/ 2 h 9"/>
                <a:gd name="T48" fmla="*/ 6 w 13"/>
                <a:gd name="T4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 h="9">
                  <a:moveTo>
                    <a:pt x="6" y="0"/>
                  </a:moveTo>
                  <a:lnTo>
                    <a:pt x="10" y="0"/>
                  </a:lnTo>
                  <a:lnTo>
                    <a:pt x="12" y="0"/>
                  </a:lnTo>
                  <a:lnTo>
                    <a:pt x="12" y="2"/>
                  </a:lnTo>
                  <a:lnTo>
                    <a:pt x="12" y="2"/>
                  </a:lnTo>
                  <a:lnTo>
                    <a:pt x="12" y="2"/>
                  </a:lnTo>
                  <a:lnTo>
                    <a:pt x="12" y="4"/>
                  </a:lnTo>
                  <a:lnTo>
                    <a:pt x="12" y="4"/>
                  </a:lnTo>
                  <a:lnTo>
                    <a:pt x="13" y="4"/>
                  </a:lnTo>
                  <a:lnTo>
                    <a:pt x="13" y="7"/>
                  </a:lnTo>
                  <a:lnTo>
                    <a:pt x="12" y="9"/>
                  </a:lnTo>
                  <a:lnTo>
                    <a:pt x="12" y="9"/>
                  </a:lnTo>
                  <a:lnTo>
                    <a:pt x="10" y="9"/>
                  </a:lnTo>
                  <a:lnTo>
                    <a:pt x="8" y="9"/>
                  </a:lnTo>
                  <a:lnTo>
                    <a:pt x="6" y="9"/>
                  </a:lnTo>
                  <a:lnTo>
                    <a:pt x="4" y="9"/>
                  </a:lnTo>
                  <a:lnTo>
                    <a:pt x="0" y="7"/>
                  </a:lnTo>
                  <a:lnTo>
                    <a:pt x="0" y="6"/>
                  </a:lnTo>
                  <a:lnTo>
                    <a:pt x="2" y="6"/>
                  </a:lnTo>
                  <a:lnTo>
                    <a:pt x="2" y="6"/>
                  </a:lnTo>
                  <a:lnTo>
                    <a:pt x="4" y="4"/>
                  </a:lnTo>
                  <a:lnTo>
                    <a:pt x="4" y="4"/>
                  </a:lnTo>
                  <a:lnTo>
                    <a:pt x="6" y="4"/>
                  </a:lnTo>
                  <a:lnTo>
                    <a:pt x="6" y="2"/>
                  </a:lnTo>
                  <a:lnTo>
                    <a:pt x="6"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94" name="Freeform 458"/>
            <p:cNvSpPr>
              <a:spLocks/>
            </p:cNvSpPr>
            <p:nvPr/>
          </p:nvSpPr>
          <p:spPr bwMode="auto">
            <a:xfrm>
              <a:off x="3482" y="2712"/>
              <a:ext cx="5" cy="9"/>
            </a:xfrm>
            <a:custGeom>
              <a:avLst/>
              <a:gdLst>
                <a:gd name="T0" fmla="*/ 5 w 5"/>
                <a:gd name="T1" fmla="*/ 8 h 8"/>
                <a:gd name="T2" fmla="*/ 0 w 5"/>
                <a:gd name="T3" fmla="*/ 0 h 8"/>
                <a:gd name="T4" fmla="*/ 5 w 5"/>
                <a:gd name="T5" fmla="*/ 8 h 8"/>
              </a:gdLst>
              <a:ahLst/>
              <a:cxnLst>
                <a:cxn ang="0">
                  <a:pos x="T0" y="T1"/>
                </a:cxn>
                <a:cxn ang="0">
                  <a:pos x="T2" y="T3"/>
                </a:cxn>
                <a:cxn ang="0">
                  <a:pos x="T4" y="T5"/>
                </a:cxn>
              </a:cxnLst>
              <a:rect l="0" t="0" r="r" b="b"/>
              <a:pathLst>
                <a:path w="5" h="8">
                  <a:moveTo>
                    <a:pt x="5" y="8"/>
                  </a:moveTo>
                  <a:lnTo>
                    <a:pt x="0" y="0"/>
                  </a:lnTo>
                  <a:lnTo>
                    <a:pt x="5" y="8"/>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95" name="Freeform 459"/>
            <p:cNvSpPr>
              <a:spLocks/>
            </p:cNvSpPr>
            <p:nvPr/>
          </p:nvSpPr>
          <p:spPr bwMode="auto">
            <a:xfrm>
              <a:off x="3420" y="2723"/>
              <a:ext cx="6" cy="6"/>
            </a:xfrm>
            <a:custGeom>
              <a:avLst/>
              <a:gdLst>
                <a:gd name="T0" fmla="*/ 0 w 6"/>
                <a:gd name="T1" fmla="*/ 0 h 6"/>
                <a:gd name="T2" fmla="*/ 0 w 6"/>
                <a:gd name="T3" fmla="*/ 6 h 6"/>
                <a:gd name="T4" fmla="*/ 6 w 6"/>
                <a:gd name="T5" fmla="*/ 6 h 6"/>
                <a:gd name="T6" fmla="*/ 6 w 6"/>
                <a:gd name="T7" fmla="*/ 6 h 6"/>
                <a:gd name="T8" fmla="*/ 6 w 6"/>
                <a:gd name="T9" fmla="*/ 4 h 6"/>
                <a:gd name="T10" fmla="*/ 6 w 6"/>
                <a:gd name="T11" fmla="*/ 4 h 6"/>
                <a:gd name="T12" fmla="*/ 4 w 6"/>
                <a:gd name="T13" fmla="*/ 4 h 6"/>
                <a:gd name="T14" fmla="*/ 4 w 6"/>
                <a:gd name="T15" fmla="*/ 2 h 6"/>
                <a:gd name="T16" fmla="*/ 4 w 6"/>
                <a:gd name="T17" fmla="*/ 2 h 6"/>
                <a:gd name="T18" fmla="*/ 4 w 6"/>
                <a:gd name="T19" fmla="*/ 2 h 6"/>
                <a:gd name="T20" fmla="*/ 4 w 6"/>
                <a:gd name="T21" fmla="*/ 2 h 6"/>
                <a:gd name="T22" fmla="*/ 0 w 6"/>
                <a:gd name="T2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6">
                  <a:moveTo>
                    <a:pt x="0" y="0"/>
                  </a:moveTo>
                  <a:lnTo>
                    <a:pt x="0" y="6"/>
                  </a:lnTo>
                  <a:lnTo>
                    <a:pt x="6" y="6"/>
                  </a:lnTo>
                  <a:lnTo>
                    <a:pt x="6" y="6"/>
                  </a:lnTo>
                  <a:lnTo>
                    <a:pt x="6" y="4"/>
                  </a:lnTo>
                  <a:lnTo>
                    <a:pt x="6" y="4"/>
                  </a:lnTo>
                  <a:lnTo>
                    <a:pt x="4" y="4"/>
                  </a:lnTo>
                  <a:lnTo>
                    <a:pt x="4" y="2"/>
                  </a:lnTo>
                  <a:lnTo>
                    <a:pt x="4" y="2"/>
                  </a:lnTo>
                  <a:lnTo>
                    <a:pt x="4" y="2"/>
                  </a:lnTo>
                  <a:lnTo>
                    <a:pt x="4" y="2"/>
                  </a:lnTo>
                  <a:lnTo>
                    <a:pt x="0"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96" name="Freeform 460"/>
            <p:cNvSpPr>
              <a:spLocks/>
            </p:cNvSpPr>
            <p:nvPr/>
          </p:nvSpPr>
          <p:spPr bwMode="auto">
            <a:xfrm>
              <a:off x="3461" y="2727"/>
              <a:ext cx="2" cy="6"/>
            </a:xfrm>
            <a:custGeom>
              <a:avLst/>
              <a:gdLst>
                <a:gd name="T0" fmla="*/ 0 w 2"/>
                <a:gd name="T1" fmla="*/ 2 h 5"/>
                <a:gd name="T2" fmla="*/ 2 w 2"/>
                <a:gd name="T3" fmla="*/ 5 h 5"/>
                <a:gd name="T4" fmla="*/ 0 w 2"/>
                <a:gd name="T5" fmla="*/ 5 h 5"/>
                <a:gd name="T6" fmla="*/ 0 w 2"/>
                <a:gd name="T7" fmla="*/ 0 h 5"/>
                <a:gd name="T8" fmla="*/ 2 w 2"/>
                <a:gd name="T9" fmla="*/ 0 h 5"/>
                <a:gd name="T10" fmla="*/ 0 w 2"/>
                <a:gd name="T11" fmla="*/ 2 h 5"/>
              </a:gdLst>
              <a:ahLst/>
              <a:cxnLst>
                <a:cxn ang="0">
                  <a:pos x="T0" y="T1"/>
                </a:cxn>
                <a:cxn ang="0">
                  <a:pos x="T2" y="T3"/>
                </a:cxn>
                <a:cxn ang="0">
                  <a:pos x="T4" y="T5"/>
                </a:cxn>
                <a:cxn ang="0">
                  <a:pos x="T6" y="T7"/>
                </a:cxn>
                <a:cxn ang="0">
                  <a:pos x="T8" y="T9"/>
                </a:cxn>
                <a:cxn ang="0">
                  <a:pos x="T10" y="T11"/>
                </a:cxn>
              </a:cxnLst>
              <a:rect l="0" t="0" r="r" b="b"/>
              <a:pathLst>
                <a:path w="2" h="5">
                  <a:moveTo>
                    <a:pt x="0" y="2"/>
                  </a:moveTo>
                  <a:lnTo>
                    <a:pt x="2" y="5"/>
                  </a:lnTo>
                  <a:lnTo>
                    <a:pt x="0" y="5"/>
                  </a:lnTo>
                  <a:lnTo>
                    <a:pt x="0" y="0"/>
                  </a:lnTo>
                  <a:lnTo>
                    <a:pt x="2" y="0"/>
                  </a:lnTo>
                  <a:lnTo>
                    <a:pt x="0" y="2"/>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97" name="Freeform 461"/>
            <p:cNvSpPr>
              <a:spLocks/>
            </p:cNvSpPr>
            <p:nvPr/>
          </p:nvSpPr>
          <p:spPr bwMode="auto">
            <a:xfrm>
              <a:off x="3511" y="2691"/>
              <a:ext cx="3" cy="7"/>
            </a:xfrm>
            <a:custGeom>
              <a:avLst/>
              <a:gdLst>
                <a:gd name="T0" fmla="*/ 3 w 3"/>
                <a:gd name="T1" fmla="*/ 0 h 6"/>
                <a:gd name="T2" fmla="*/ 3 w 3"/>
                <a:gd name="T3" fmla="*/ 2 h 6"/>
                <a:gd name="T4" fmla="*/ 3 w 3"/>
                <a:gd name="T5" fmla="*/ 2 h 6"/>
                <a:gd name="T6" fmla="*/ 1 w 3"/>
                <a:gd name="T7" fmla="*/ 2 h 6"/>
                <a:gd name="T8" fmla="*/ 1 w 3"/>
                <a:gd name="T9" fmla="*/ 4 h 6"/>
                <a:gd name="T10" fmla="*/ 1 w 3"/>
                <a:gd name="T11" fmla="*/ 4 h 6"/>
                <a:gd name="T12" fmla="*/ 1 w 3"/>
                <a:gd name="T13" fmla="*/ 6 h 6"/>
                <a:gd name="T14" fmla="*/ 0 w 3"/>
                <a:gd name="T15" fmla="*/ 6 h 6"/>
                <a:gd name="T16" fmla="*/ 0 w 3"/>
                <a:gd name="T17" fmla="*/ 6 h 6"/>
                <a:gd name="T18" fmla="*/ 0 w 3"/>
                <a:gd name="T19" fmla="*/ 6 h 6"/>
                <a:gd name="T20" fmla="*/ 0 w 3"/>
                <a:gd name="T21" fmla="*/ 6 h 6"/>
                <a:gd name="T22" fmla="*/ 0 w 3"/>
                <a:gd name="T23" fmla="*/ 6 h 6"/>
                <a:gd name="T24" fmla="*/ 0 w 3"/>
                <a:gd name="T25" fmla="*/ 6 h 6"/>
                <a:gd name="T26" fmla="*/ 0 w 3"/>
                <a:gd name="T27" fmla="*/ 4 h 6"/>
                <a:gd name="T28" fmla="*/ 0 w 3"/>
                <a:gd name="T29" fmla="*/ 4 h 6"/>
                <a:gd name="T30" fmla="*/ 0 w 3"/>
                <a:gd name="T31" fmla="*/ 4 h 6"/>
                <a:gd name="T32" fmla="*/ 0 w 3"/>
                <a:gd name="T33" fmla="*/ 2 h 6"/>
                <a:gd name="T34" fmla="*/ 1 w 3"/>
                <a:gd name="T35" fmla="*/ 2 h 6"/>
                <a:gd name="T36" fmla="*/ 3 w 3"/>
                <a:gd name="T3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 h="6">
                  <a:moveTo>
                    <a:pt x="3" y="0"/>
                  </a:moveTo>
                  <a:lnTo>
                    <a:pt x="3" y="2"/>
                  </a:lnTo>
                  <a:lnTo>
                    <a:pt x="3" y="2"/>
                  </a:lnTo>
                  <a:lnTo>
                    <a:pt x="1" y="2"/>
                  </a:lnTo>
                  <a:lnTo>
                    <a:pt x="1" y="4"/>
                  </a:lnTo>
                  <a:lnTo>
                    <a:pt x="1" y="4"/>
                  </a:lnTo>
                  <a:lnTo>
                    <a:pt x="1" y="6"/>
                  </a:lnTo>
                  <a:lnTo>
                    <a:pt x="0" y="6"/>
                  </a:lnTo>
                  <a:lnTo>
                    <a:pt x="0" y="6"/>
                  </a:lnTo>
                  <a:lnTo>
                    <a:pt x="0" y="6"/>
                  </a:lnTo>
                  <a:lnTo>
                    <a:pt x="0" y="6"/>
                  </a:lnTo>
                  <a:lnTo>
                    <a:pt x="0" y="6"/>
                  </a:lnTo>
                  <a:lnTo>
                    <a:pt x="0" y="6"/>
                  </a:lnTo>
                  <a:lnTo>
                    <a:pt x="0" y="4"/>
                  </a:lnTo>
                  <a:lnTo>
                    <a:pt x="0" y="4"/>
                  </a:lnTo>
                  <a:lnTo>
                    <a:pt x="0" y="4"/>
                  </a:lnTo>
                  <a:lnTo>
                    <a:pt x="0" y="2"/>
                  </a:lnTo>
                  <a:lnTo>
                    <a:pt x="1" y="2"/>
                  </a:lnTo>
                  <a:lnTo>
                    <a:pt x="3"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98" name="Freeform 462"/>
            <p:cNvSpPr>
              <a:spLocks/>
            </p:cNvSpPr>
            <p:nvPr/>
          </p:nvSpPr>
          <p:spPr bwMode="auto">
            <a:xfrm>
              <a:off x="3347" y="1603"/>
              <a:ext cx="139" cy="209"/>
            </a:xfrm>
            <a:custGeom>
              <a:avLst/>
              <a:gdLst>
                <a:gd name="T0" fmla="*/ 83 w 139"/>
                <a:gd name="T1" fmla="*/ 17 h 192"/>
                <a:gd name="T2" fmla="*/ 81 w 139"/>
                <a:gd name="T3" fmla="*/ 27 h 192"/>
                <a:gd name="T4" fmla="*/ 64 w 139"/>
                <a:gd name="T5" fmla="*/ 34 h 192"/>
                <a:gd name="T6" fmla="*/ 60 w 139"/>
                <a:gd name="T7" fmla="*/ 38 h 192"/>
                <a:gd name="T8" fmla="*/ 56 w 139"/>
                <a:gd name="T9" fmla="*/ 40 h 192"/>
                <a:gd name="T10" fmla="*/ 56 w 139"/>
                <a:gd name="T11" fmla="*/ 48 h 192"/>
                <a:gd name="T12" fmla="*/ 62 w 139"/>
                <a:gd name="T13" fmla="*/ 54 h 192"/>
                <a:gd name="T14" fmla="*/ 75 w 139"/>
                <a:gd name="T15" fmla="*/ 69 h 192"/>
                <a:gd name="T16" fmla="*/ 83 w 139"/>
                <a:gd name="T17" fmla="*/ 79 h 192"/>
                <a:gd name="T18" fmla="*/ 94 w 139"/>
                <a:gd name="T19" fmla="*/ 82 h 192"/>
                <a:gd name="T20" fmla="*/ 96 w 139"/>
                <a:gd name="T21" fmla="*/ 98 h 192"/>
                <a:gd name="T22" fmla="*/ 100 w 139"/>
                <a:gd name="T23" fmla="*/ 96 h 192"/>
                <a:gd name="T24" fmla="*/ 106 w 139"/>
                <a:gd name="T25" fmla="*/ 90 h 192"/>
                <a:gd name="T26" fmla="*/ 112 w 139"/>
                <a:gd name="T27" fmla="*/ 90 h 192"/>
                <a:gd name="T28" fmla="*/ 116 w 139"/>
                <a:gd name="T29" fmla="*/ 96 h 192"/>
                <a:gd name="T30" fmla="*/ 127 w 139"/>
                <a:gd name="T31" fmla="*/ 102 h 192"/>
                <a:gd name="T32" fmla="*/ 127 w 139"/>
                <a:gd name="T33" fmla="*/ 109 h 192"/>
                <a:gd name="T34" fmla="*/ 121 w 139"/>
                <a:gd name="T35" fmla="*/ 115 h 192"/>
                <a:gd name="T36" fmla="*/ 114 w 139"/>
                <a:gd name="T37" fmla="*/ 113 h 192"/>
                <a:gd name="T38" fmla="*/ 108 w 139"/>
                <a:gd name="T39" fmla="*/ 113 h 192"/>
                <a:gd name="T40" fmla="*/ 106 w 139"/>
                <a:gd name="T41" fmla="*/ 119 h 192"/>
                <a:gd name="T42" fmla="*/ 110 w 139"/>
                <a:gd name="T43" fmla="*/ 123 h 192"/>
                <a:gd name="T44" fmla="*/ 112 w 139"/>
                <a:gd name="T45" fmla="*/ 125 h 192"/>
                <a:gd name="T46" fmla="*/ 116 w 139"/>
                <a:gd name="T47" fmla="*/ 127 h 192"/>
                <a:gd name="T48" fmla="*/ 114 w 139"/>
                <a:gd name="T49" fmla="*/ 132 h 192"/>
                <a:gd name="T50" fmla="*/ 112 w 139"/>
                <a:gd name="T51" fmla="*/ 140 h 192"/>
                <a:gd name="T52" fmla="*/ 114 w 139"/>
                <a:gd name="T53" fmla="*/ 150 h 192"/>
                <a:gd name="T54" fmla="*/ 116 w 139"/>
                <a:gd name="T55" fmla="*/ 148 h 192"/>
                <a:gd name="T56" fmla="*/ 116 w 139"/>
                <a:gd name="T57" fmla="*/ 138 h 192"/>
                <a:gd name="T58" fmla="*/ 121 w 139"/>
                <a:gd name="T59" fmla="*/ 138 h 192"/>
                <a:gd name="T60" fmla="*/ 123 w 139"/>
                <a:gd name="T61" fmla="*/ 146 h 192"/>
                <a:gd name="T62" fmla="*/ 123 w 139"/>
                <a:gd name="T63" fmla="*/ 157 h 192"/>
                <a:gd name="T64" fmla="*/ 125 w 139"/>
                <a:gd name="T65" fmla="*/ 188 h 192"/>
                <a:gd name="T66" fmla="*/ 106 w 139"/>
                <a:gd name="T67" fmla="*/ 192 h 192"/>
                <a:gd name="T68" fmla="*/ 102 w 139"/>
                <a:gd name="T69" fmla="*/ 192 h 192"/>
                <a:gd name="T70" fmla="*/ 94 w 139"/>
                <a:gd name="T71" fmla="*/ 190 h 192"/>
                <a:gd name="T72" fmla="*/ 87 w 139"/>
                <a:gd name="T73" fmla="*/ 180 h 192"/>
                <a:gd name="T74" fmla="*/ 68 w 139"/>
                <a:gd name="T75" fmla="*/ 175 h 192"/>
                <a:gd name="T76" fmla="*/ 54 w 139"/>
                <a:gd name="T77" fmla="*/ 161 h 192"/>
                <a:gd name="T78" fmla="*/ 54 w 139"/>
                <a:gd name="T79" fmla="*/ 142 h 192"/>
                <a:gd name="T80" fmla="*/ 54 w 139"/>
                <a:gd name="T81" fmla="*/ 134 h 192"/>
                <a:gd name="T82" fmla="*/ 58 w 139"/>
                <a:gd name="T83" fmla="*/ 125 h 192"/>
                <a:gd name="T84" fmla="*/ 64 w 139"/>
                <a:gd name="T85" fmla="*/ 123 h 192"/>
                <a:gd name="T86" fmla="*/ 56 w 139"/>
                <a:gd name="T87" fmla="*/ 109 h 192"/>
                <a:gd name="T88" fmla="*/ 35 w 139"/>
                <a:gd name="T89" fmla="*/ 94 h 192"/>
                <a:gd name="T90" fmla="*/ 23 w 139"/>
                <a:gd name="T91" fmla="*/ 80 h 192"/>
                <a:gd name="T92" fmla="*/ 12 w 139"/>
                <a:gd name="T93" fmla="*/ 63 h 192"/>
                <a:gd name="T94" fmla="*/ 4 w 139"/>
                <a:gd name="T95" fmla="*/ 52 h 192"/>
                <a:gd name="T96" fmla="*/ 0 w 139"/>
                <a:gd name="T97" fmla="*/ 42 h 192"/>
                <a:gd name="T98" fmla="*/ 6 w 139"/>
                <a:gd name="T99" fmla="*/ 31 h 192"/>
                <a:gd name="T100" fmla="*/ 25 w 139"/>
                <a:gd name="T101" fmla="*/ 15 h 192"/>
                <a:gd name="T102" fmla="*/ 54 w 139"/>
                <a:gd name="T103" fmla="*/ 0 h 192"/>
                <a:gd name="T104" fmla="*/ 69 w 139"/>
                <a:gd name="T105" fmla="*/ 4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9" h="192">
                  <a:moveTo>
                    <a:pt x="81" y="6"/>
                  </a:moveTo>
                  <a:lnTo>
                    <a:pt x="81" y="9"/>
                  </a:lnTo>
                  <a:lnTo>
                    <a:pt x="81" y="11"/>
                  </a:lnTo>
                  <a:lnTo>
                    <a:pt x="83" y="15"/>
                  </a:lnTo>
                  <a:lnTo>
                    <a:pt x="83" y="17"/>
                  </a:lnTo>
                  <a:lnTo>
                    <a:pt x="85" y="19"/>
                  </a:lnTo>
                  <a:lnTo>
                    <a:pt x="85" y="21"/>
                  </a:lnTo>
                  <a:lnTo>
                    <a:pt x="87" y="25"/>
                  </a:lnTo>
                  <a:lnTo>
                    <a:pt x="87" y="27"/>
                  </a:lnTo>
                  <a:lnTo>
                    <a:pt x="81" y="27"/>
                  </a:lnTo>
                  <a:lnTo>
                    <a:pt x="77" y="29"/>
                  </a:lnTo>
                  <a:lnTo>
                    <a:pt x="73" y="29"/>
                  </a:lnTo>
                  <a:lnTo>
                    <a:pt x="69" y="31"/>
                  </a:lnTo>
                  <a:lnTo>
                    <a:pt x="66" y="32"/>
                  </a:lnTo>
                  <a:lnTo>
                    <a:pt x="64" y="34"/>
                  </a:lnTo>
                  <a:lnTo>
                    <a:pt x="62" y="36"/>
                  </a:lnTo>
                  <a:lnTo>
                    <a:pt x="62" y="36"/>
                  </a:lnTo>
                  <a:lnTo>
                    <a:pt x="62" y="38"/>
                  </a:lnTo>
                  <a:lnTo>
                    <a:pt x="60" y="38"/>
                  </a:lnTo>
                  <a:lnTo>
                    <a:pt x="60" y="38"/>
                  </a:lnTo>
                  <a:lnTo>
                    <a:pt x="58" y="40"/>
                  </a:lnTo>
                  <a:lnTo>
                    <a:pt x="58" y="40"/>
                  </a:lnTo>
                  <a:lnTo>
                    <a:pt x="56" y="40"/>
                  </a:lnTo>
                  <a:lnTo>
                    <a:pt x="56" y="40"/>
                  </a:lnTo>
                  <a:lnTo>
                    <a:pt x="56" y="40"/>
                  </a:lnTo>
                  <a:lnTo>
                    <a:pt x="56" y="42"/>
                  </a:lnTo>
                  <a:lnTo>
                    <a:pt x="56" y="44"/>
                  </a:lnTo>
                  <a:lnTo>
                    <a:pt x="56" y="44"/>
                  </a:lnTo>
                  <a:lnTo>
                    <a:pt x="56" y="46"/>
                  </a:lnTo>
                  <a:lnTo>
                    <a:pt x="56" y="48"/>
                  </a:lnTo>
                  <a:lnTo>
                    <a:pt x="56" y="48"/>
                  </a:lnTo>
                  <a:lnTo>
                    <a:pt x="56" y="50"/>
                  </a:lnTo>
                  <a:lnTo>
                    <a:pt x="56" y="50"/>
                  </a:lnTo>
                  <a:lnTo>
                    <a:pt x="60" y="52"/>
                  </a:lnTo>
                  <a:lnTo>
                    <a:pt x="62" y="54"/>
                  </a:lnTo>
                  <a:lnTo>
                    <a:pt x="66" y="57"/>
                  </a:lnTo>
                  <a:lnTo>
                    <a:pt x="68" y="61"/>
                  </a:lnTo>
                  <a:lnTo>
                    <a:pt x="69" y="63"/>
                  </a:lnTo>
                  <a:lnTo>
                    <a:pt x="71" y="67"/>
                  </a:lnTo>
                  <a:lnTo>
                    <a:pt x="75" y="69"/>
                  </a:lnTo>
                  <a:lnTo>
                    <a:pt x="79" y="71"/>
                  </a:lnTo>
                  <a:lnTo>
                    <a:pt x="79" y="73"/>
                  </a:lnTo>
                  <a:lnTo>
                    <a:pt x="81" y="77"/>
                  </a:lnTo>
                  <a:lnTo>
                    <a:pt x="81" y="77"/>
                  </a:lnTo>
                  <a:lnTo>
                    <a:pt x="83" y="79"/>
                  </a:lnTo>
                  <a:lnTo>
                    <a:pt x="87" y="79"/>
                  </a:lnTo>
                  <a:lnTo>
                    <a:pt x="89" y="79"/>
                  </a:lnTo>
                  <a:lnTo>
                    <a:pt x="91" y="79"/>
                  </a:lnTo>
                  <a:lnTo>
                    <a:pt x="94" y="79"/>
                  </a:lnTo>
                  <a:lnTo>
                    <a:pt x="94" y="82"/>
                  </a:lnTo>
                  <a:lnTo>
                    <a:pt x="94" y="86"/>
                  </a:lnTo>
                  <a:lnTo>
                    <a:pt x="94" y="90"/>
                  </a:lnTo>
                  <a:lnTo>
                    <a:pt x="94" y="92"/>
                  </a:lnTo>
                  <a:lnTo>
                    <a:pt x="94" y="96"/>
                  </a:lnTo>
                  <a:lnTo>
                    <a:pt x="96" y="98"/>
                  </a:lnTo>
                  <a:lnTo>
                    <a:pt x="98" y="100"/>
                  </a:lnTo>
                  <a:lnTo>
                    <a:pt x="100" y="102"/>
                  </a:lnTo>
                  <a:lnTo>
                    <a:pt x="100" y="100"/>
                  </a:lnTo>
                  <a:lnTo>
                    <a:pt x="100" y="98"/>
                  </a:lnTo>
                  <a:lnTo>
                    <a:pt x="100" y="96"/>
                  </a:lnTo>
                  <a:lnTo>
                    <a:pt x="102" y="94"/>
                  </a:lnTo>
                  <a:lnTo>
                    <a:pt x="102" y="94"/>
                  </a:lnTo>
                  <a:lnTo>
                    <a:pt x="104" y="92"/>
                  </a:lnTo>
                  <a:lnTo>
                    <a:pt x="106" y="92"/>
                  </a:lnTo>
                  <a:lnTo>
                    <a:pt x="106" y="90"/>
                  </a:lnTo>
                  <a:lnTo>
                    <a:pt x="108" y="90"/>
                  </a:lnTo>
                  <a:lnTo>
                    <a:pt x="110" y="90"/>
                  </a:lnTo>
                  <a:lnTo>
                    <a:pt x="110" y="90"/>
                  </a:lnTo>
                  <a:lnTo>
                    <a:pt x="112" y="90"/>
                  </a:lnTo>
                  <a:lnTo>
                    <a:pt x="112" y="90"/>
                  </a:lnTo>
                  <a:lnTo>
                    <a:pt x="112" y="90"/>
                  </a:lnTo>
                  <a:lnTo>
                    <a:pt x="114" y="90"/>
                  </a:lnTo>
                  <a:lnTo>
                    <a:pt x="114" y="90"/>
                  </a:lnTo>
                  <a:lnTo>
                    <a:pt x="114" y="94"/>
                  </a:lnTo>
                  <a:lnTo>
                    <a:pt x="116" y="96"/>
                  </a:lnTo>
                  <a:lnTo>
                    <a:pt x="117" y="98"/>
                  </a:lnTo>
                  <a:lnTo>
                    <a:pt x="119" y="100"/>
                  </a:lnTo>
                  <a:lnTo>
                    <a:pt x="121" y="100"/>
                  </a:lnTo>
                  <a:lnTo>
                    <a:pt x="125" y="102"/>
                  </a:lnTo>
                  <a:lnTo>
                    <a:pt x="127" y="102"/>
                  </a:lnTo>
                  <a:lnTo>
                    <a:pt x="129" y="102"/>
                  </a:lnTo>
                  <a:lnTo>
                    <a:pt x="129" y="104"/>
                  </a:lnTo>
                  <a:lnTo>
                    <a:pt x="129" y="105"/>
                  </a:lnTo>
                  <a:lnTo>
                    <a:pt x="127" y="107"/>
                  </a:lnTo>
                  <a:lnTo>
                    <a:pt x="127" y="109"/>
                  </a:lnTo>
                  <a:lnTo>
                    <a:pt x="125" y="109"/>
                  </a:lnTo>
                  <a:lnTo>
                    <a:pt x="125" y="111"/>
                  </a:lnTo>
                  <a:lnTo>
                    <a:pt x="123" y="113"/>
                  </a:lnTo>
                  <a:lnTo>
                    <a:pt x="123" y="115"/>
                  </a:lnTo>
                  <a:lnTo>
                    <a:pt x="121" y="115"/>
                  </a:lnTo>
                  <a:lnTo>
                    <a:pt x="119" y="115"/>
                  </a:lnTo>
                  <a:lnTo>
                    <a:pt x="117" y="115"/>
                  </a:lnTo>
                  <a:lnTo>
                    <a:pt x="116" y="113"/>
                  </a:lnTo>
                  <a:lnTo>
                    <a:pt x="116" y="113"/>
                  </a:lnTo>
                  <a:lnTo>
                    <a:pt x="114" y="113"/>
                  </a:lnTo>
                  <a:lnTo>
                    <a:pt x="112" y="111"/>
                  </a:lnTo>
                  <a:lnTo>
                    <a:pt x="110" y="111"/>
                  </a:lnTo>
                  <a:lnTo>
                    <a:pt x="110" y="111"/>
                  </a:lnTo>
                  <a:lnTo>
                    <a:pt x="108" y="113"/>
                  </a:lnTo>
                  <a:lnTo>
                    <a:pt x="108" y="113"/>
                  </a:lnTo>
                  <a:lnTo>
                    <a:pt x="106" y="113"/>
                  </a:lnTo>
                  <a:lnTo>
                    <a:pt x="106" y="115"/>
                  </a:lnTo>
                  <a:lnTo>
                    <a:pt x="106" y="117"/>
                  </a:lnTo>
                  <a:lnTo>
                    <a:pt x="106" y="119"/>
                  </a:lnTo>
                  <a:lnTo>
                    <a:pt x="106" y="119"/>
                  </a:lnTo>
                  <a:lnTo>
                    <a:pt x="106" y="121"/>
                  </a:lnTo>
                  <a:lnTo>
                    <a:pt x="106" y="121"/>
                  </a:lnTo>
                  <a:lnTo>
                    <a:pt x="108" y="121"/>
                  </a:lnTo>
                  <a:lnTo>
                    <a:pt x="108" y="123"/>
                  </a:lnTo>
                  <a:lnTo>
                    <a:pt x="110" y="123"/>
                  </a:lnTo>
                  <a:lnTo>
                    <a:pt x="110" y="123"/>
                  </a:lnTo>
                  <a:lnTo>
                    <a:pt x="112" y="123"/>
                  </a:lnTo>
                  <a:lnTo>
                    <a:pt x="112" y="123"/>
                  </a:lnTo>
                  <a:lnTo>
                    <a:pt x="112" y="123"/>
                  </a:lnTo>
                  <a:lnTo>
                    <a:pt x="112" y="125"/>
                  </a:lnTo>
                  <a:lnTo>
                    <a:pt x="114" y="125"/>
                  </a:lnTo>
                  <a:lnTo>
                    <a:pt x="114" y="125"/>
                  </a:lnTo>
                  <a:lnTo>
                    <a:pt x="114" y="127"/>
                  </a:lnTo>
                  <a:lnTo>
                    <a:pt x="116" y="127"/>
                  </a:lnTo>
                  <a:lnTo>
                    <a:pt x="116" y="127"/>
                  </a:lnTo>
                  <a:lnTo>
                    <a:pt x="116" y="127"/>
                  </a:lnTo>
                  <a:lnTo>
                    <a:pt x="116" y="128"/>
                  </a:lnTo>
                  <a:lnTo>
                    <a:pt x="116" y="130"/>
                  </a:lnTo>
                  <a:lnTo>
                    <a:pt x="116" y="132"/>
                  </a:lnTo>
                  <a:lnTo>
                    <a:pt x="114" y="132"/>
                  </a:lnTo>
                  <a:lnTo>
                    <a:pt x="114" y="134"/>
                  </a:lnTo>
                  <a:lnTo>
                    <a:pt x="114" y="136"/>
                  </a:lnTo>
                  <a:lnTo>
                    <a:pt x="112" y="138"/>
                  </a:lnTo>
                  <a:lnTo>
                    <a:pt x="112" y="138"/>
                  </a:lnTo>
                  <a:lnTo>
                    <a:pt x="112" y="140"/>
                  </a:lnTo>
                  <a:lnTo>
                    <a:pt x="114" y="142"/>
                  </a:lnTo>
                  <a:lnTo>
                    <a:pt x="114" y="144"/>
                  </a:lnTo>
                  <a:lnTo>
                    <a:pt x="114" y="146"/>
                  </a:lnTo>
                  <a:lnTo>
                    <a:pt x="114" y="148"/>
                  </a:lnTo>
                  <a:lnTo>
                    <a:pt x="114" y="150"/>
                  </a:lnTo>
                  <a:lnTo>
                    <a:pt x="114" y="152"/>
                  </a:lnTo>
                  <a:lnTo>
                    <a:pt x="112" y="153"/>
                  </a:lnTo>
                  <a:lnTo>
                    <a:pt x="114" y="152"/>
                  </a:lnTo>
                  <a:lnTo>
                    <a:pt x="116" y="150"/>
                  </a:lnTo>
                  <a:lnTo>
                    <a:pt x="116" y="148"/>
                  </a:lnTo>
                  <a:lnTo>
                    <a:pt x="116" y="146"/>
                  </a:lnTo>
                  <a:lnTo>
                    <a:pt x="117" y="144"/>
                  </a:lnTo>
                  <a:lnTo>
                    <a:pt x="117" y="142"/>
                  </a:lnTo>
                  <a:lnTo>
                    <a:pt x="117" y="140"/>
                  </a:lnTo>
                  <a:lnTo>
                    <a:pt x="116" y="138"/>
                  </a:lnTo>
                  <a:lnTo>
                    <a:pt x="117" y="138"/>
                  </a:lnTo>
                  <a:lnTo>
                    <a:pt x="117" y="138"/>
                  </a:lnTo>
                  <a:lnTo>
                    <a:pt x="119" y="138"/>
                  </a:lnTo>
                  <a:lnTo>
                    <a:pt x="119" y="138"/>
                  </a:lnTo>
                  <a:lnTo>
                    <a:pt x="121" y="138"/>
                  </a:lnTo>
                  <a:lnTo>
                    <a:pt x="121" y="138"/>
                  </a:lnTo>
                  <a:lnTo>
                    <a:pt x="123" y="138"/>
                  </a:lnTo>
                  <a:lnTo>
                    <a:pt x="123" y="138"/>
                  </a:lnTo>
                  <a:lnTo>
                    <a:pt x="123" y="144"/>
                  </a:lnTo>
                  <a:lnTo>
                    <a:pt x="123" y="146"/>
                  </a:lnTo>
                  <a:lnTo>
                    <a:pt x="123" y="150"/>
                  </a:lnTo>
                  <a:lnTo>
                    <a:pt x="123" y="152"/>
                  </a:lnTo>
                  <a:lnTo>
                    <a:pt x="123" y="153"/>
                  </a:lnTo>
                  <a:lnTo>
                    <a:pt x="123" y="155"/>
                  </a:lnTo>
                  <a:lnTo>
                    <a:pt x="123" y="157"/>
                  </a:lnTo>
                  <a:lnTo>
                    <a:pt x="123" y="161"/>
                  </a:lnTo>
                  <a:lnTo>
                    <a:pt x="139" y="182"/>
                  </a:lnTo>
                  <a:lnTo>
                    <a:pt x="133" y="184"/>
                  </a:lnTo>
                  <a:lnTo>
                    <a:pt x="129" y="186"/>
                  </a:lnTo>
                  <a:lnTo>
                    <a:pt x="125" y="188"/>
                  </a:lnTo>
                  <a:lnTo>
                    <a:pt x="121" y="190"/>
                  </a:lnTo>
                  <a:lnTo>
                    <a:pt x="117" y="190"/>
                  </a:lnTo>
                  <a:lnTo>
                    <a:pt x="114" y="192"/>
                  </a:lnTo>
                  <a:lnTo>
                    <a:pt x="110" y="192"/>
                  </a:lnTo>
                  <a:lnTo>
                    <a:pt x="106" y="192"/>
                  </a:lnTo>
                  <a:lnTo>
                    <a:pt x="106" y="192"/>
                  </a:lnTo>
                  <a:lnTo>
                    <a:pt x="104" y="192"/>
                  </a:lnTo>
                  <a:lnTo>
                    <a:pt x="104" y="192"/>
                  </a:lnTo>
                  <a:lnTo>
                    <a:pt x="102" y="192"/>
                  </a:lnTo>
                  <a:lnTo>
                    <a:pt x="102" y="192"/>
                  </a:lnTo>
                  <a:lnTo>
                    <a:pt x="100" y="192"/>
                  </a:lnTo>
                  <a:lnTo>
                    <a:pt x="98" y="192"/>
                  </a:lnTo>
                  <a:lnTo>
                    <a:pt x="98" y="192"/>
                  </a:lnTo>
                  <a:lnTo>
                    <a:pt x="96" y="192"/>
                  </a:lnTo>
                  <a:lnTo>
                    <a:pt x="94" y="190"/>
                  </a:lnTo>
                  <a:lnTo>
                    <a:pt x="93" y="188"/>
                  </a:lnTo>
                  <a:lnTo>
                    <a:pt x="91" y="186"/>
                  </a:lnTo>
                  <a:lnTo>
                    <a:pt x="91" y="184"/>
                  </a:lnTo>
                  <a:lnTo>
                    <a:pt x="89" y="182"/>
                  </a:lnTo>
                  <a:lnTo>
                    <a:pt x="87" y="180"/>
                  </a:lnTo>
                  <a:lnTo>
                    <a:pt x="85" y="178"/>
                  </a:lnTo>
                  <a:lnTo>
                    <a:pt x="83" y="178"/>
                  </a:lnTo>
                  <a:lnTo>
                    <a:pt x="79" y="176"/>
                  </a:lnTo>
                  <a:lnTo>
                    <a:pt x="73" y="175"/>
                  </a:lnTo>
                  <a:lnTo>
                    <a:pt x="68" y="175"/>
                  </a:lnTo>
                  <a:lnTo>
                    <a:pt x="64" y="173"/>
                  </a:lnTo>
                  <a:lnTo>
                    <a:pt x="58" y="169"/>
                  </a:lnTo>
                  <a:lnTo>
                    <a:pt x="54" y="167"/>
                  </a:lnTo>
                  <a:lnTo>
                    <a:pt x="54" y="165"/>
                  </a:lnTo>
                  <a:lnTo>
                    <a:pt x="54" y="161"/>
                  </a:lnTo>
                  <a:lnTo>
                    <a:pt x="54" y="157"/>
                  </a:lnTo>
                  <a:lnTo>
                    <a:pt x="54" y="153"/>
                  </a:lnTo>
                  <a:lnTo>
                    <a:pt x="54" y="150"/>
                  </a:lnTo>
                  <a:lnTo>
                    <a:pt x="54" y="146"/>
                  </a:lnTo>
                  <a:lnTo>
                    <a:pt x="54" y="142"/>
                  </a:lnTo>
                  <a:lnTo>
                    <a:pt x="54" y="140"/>
                  </a:lnTo>
                  <a:lnTo>
                    <a:pt x="54" y="138"/>
                  </a:lnTo>
                  <a:lnTo>
                    <a:pt x="54" y="138"/>
                  </a:lnTo>
                  <a:lnTo>
                    <a:pt x="54" y="136"/>
                  </a:lnTo>
                  <a:lnTo>
                    <a:pt x="54" y="134"/>
                  </a:lnTo>
                  <a:lnTo>
                    <a:pt x="56" y="132"/>
                  </a:lnTo>
                  <a:lnTo>
                    <a:pt x="56" y="130"/>
                  </a:lnTo>
                  <a:lnTo>
                    <a:pt x="56" y="128"/>
                  </a:lnTo>
                  <a:lnTo>
                    <a:pt x="56" y="127"/>
                  </a:lnTo>
                  <a:lnTo>
                    <a:pt x="58" y="125"/>
                  </a:lnTo>
                  <a:lnTo>
                    <a:pt x="58" y="125"/>
                  </a:lnTo>
                  <a:lnTo>
                    <a:pt x="60" y="125"/>
                  </a:lnTo>
                  <a:lnTo>
                    <a:pt x="62" y="125"/>
                  </a:lnTo>
                  <a:lnTo>
                    <a:pt x="64" y="123"/>
                  </a:lnTo>
                  <a:lnTo>
                    <a:pt x="64" y="123"/>
                  </a:lnTo>
                  <a:lnTo>
                    <a:pt x="66" y="121"/>
                  </a:lnTo>
                  <a:lnTo>
                    <a:pt x="66" y="121"/>
                  </a:lnTo>
                  <a:lnTo>
                    <a:pt x="68" y="119"/>
                  </a:lnTo>
                  <a:lnTo>
                    <a:pt x="62" y="113"/>
                  </a:lnTo>
                  <a:lnTo>
                    <a:pt x="56" y="109"/>
                  </a:lnTo>
                  <a:lnTo>
                    <a:pt x="50" y="105"/>
                  </a:lnTo>
                  <a:lnTo>
                    <a:pt x="45" y="102"/>
                  </a:lnTo>
                  <a:lnTo>
                    <a:pt x="41" y="100"/>
                  </a:lnTo>
                  <a:lnTo>
                    <a:pt x="37" y="96"/>
                  </a:lnTo>
                  <a:lnTo>
                    <a:pt x="35" y="94"/>
                  </a:lnTo>
                  <a:lnTo>
                    <a:pt x="33" y="90"/>
                  </a:lnTo>
                  <a:lnTo>
                    <a:pt x="33" y="90"/>
                  </a:lnTo>
                  <a:lnTo>
                    <a:pt x="31" y="86"/>
                  </a:lnTo>
                  <a:lnTo>
                    <a:pt x="27" y="84"/>
                  </a:lnTo>
                  <a:lnTo>
                    <a:pt x="23" y="80"/>
                  </a:lnTo>
                  <a:lnTo>
                    <a:pt x="20" y="77"/>
                  </a:lnTo>
                  <a:lnTo>
                    <a:pt x="18" y="75"/>
                  </a:lnTo>
                  <a:lnTo>
                    <a:pt x="16" y="71"/>
                  </a:lnTo>
                  <a:lnTo>
                    <a:pt x="14" y="71"/>
                  </a:lnTo>
                  <a:lnTo>
                    <a:pt x="12" y="63"/>
                  </a:lnTo>
                  <a:lnTo>
                    <a:pt x="12" y="57"/>
                  </a:lnTo>
                  <a:lnTo>
                    <a:pt x="10" y="56"/>
                  </a:lnTo>
                  <a:lnTo>
                    <a:pt x="8" y="54"/>
                  </a:lnTo>
                  <a:lnTo>
                    <a:pt x="6" y="54"/>
                  </a:lnTo>
                  <a:lnTo>
                    <a:pt x="4" y="52"/>
                  </a:lnTo>
                  <a:lnTo>
                    <a:pt x="2" y="50"/>
                  </a:lnTo>
                  <a:lnTo>
                    <a:pt x="0" y="48"/>
                  </a:lnTo>
                  <a:lnTo>
                    <a:pt x="0" y="46"/>
                  </a:lnTo>
                  <a:lnTo>
                    <a:pt x="0" y="42"/>
                  </a:lnTo>
                  <a:lnTo>
                    <a:pt x="0" y="42"/>
                  </a:lnTo>
                  <a:lnTo>
                    <a:pt x="0" y="38"/>
                  </a:lnTo>
                  <a:lnTo>
                    <a:pt x="2" y="36"/>
                  </a:lnTo>
                  <a:lnTo>
                    <a:pt x="2" y="34"/>
                  </a:lnTo>
                  <a:lnTo>
                    <a:pt x="4" y="32"/>
                  </a:lnTo>
                  <a:lnTo>
                    <a:pt x="6" y="31"/>
                  </a:lnTo>
                  <a:lnTo>
                    <a:pt x="6" y="29"/>
                  </a:lnTo>
                  <a:lnTo>
                    <a:pt x="8" y="27"/>
                  </a:lnTo>
                  <a:lnTo>
                    <a:pt x="16" y="23"/>
                  </a:lnTo>
                  <a:lnTo>
                    <a:pt x="22" y="19"/>
                  </a:lnTo>
                  <a:lnTo>
                    <a:pt x="25" y="15"/>
                  </a:lnTo>
                  <a:lnTo>
                    <a:pt x="31" y="11"/>
                  </a:lnTo>
                  <a:lnTo>
                    <a:pt x="35" y="6"/>
                  </a:lnTo>
                  <a:lnTo>
                    <a:pt x="41" y="4"/>
                  </a:lnTo>
                  <a:lnTo>
                    <a:pt x="46" y="0"/>
                  </a:lnTo>
                  <a:lnTo>
                    <a:pt x="54" y="0"/>
                  </a:lnTo>
                  <a:lnTo>
                    <a:pt x="56" y="0"/>
                  </a:lnTo>
                  <a:lnTo>
                    <a:pt x="60" y="0"/>
                  </a:lnTo>
                  <a:lnTo>
                    <a:pt x="64" y="2"/>
                  </a:lnTo>
                  <a:lnTo>
                    <a:pt x="66" y="2"/>
                  </a:lnTo>
                  <a:lnTo>
                    <a:pt x="69" y="4"/>
                  </a:lnTo>
                  <a:lnTo>
                    <a:pt x="73" y="6"/>
                  </a:lnTo>
                  <a:lnTo>
                    <a:pt x="77" y="6"/>
                  </a:lnTo>
                  <a:lnTo>
                    <a:pt x="81" y="6"/>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399" name="Freeform 463"/>
            <p:cNvSpPr>
              <a:spLocks/>
            </p:cNvSpPr>
            <p:nvPr/>
          </p:nvSpPr>
          <p:spPr bwMode="auto">
            <a:xfrm>
              <a:off x="1498" y="1672"/>
              <a:ext cx="51" cy="20"/>
            </a:xfrm>
            <a:custGeom>
              <a:avLst/>
              <a:gdLst>
                <a:gd name="T0" fmla="*/ 34 w 51"/>
                <a:gd name="T1" fmla="*/ 4 h 19"/>
                <a:gd name="T2" fmla="*/ 30 w 51"/>
                <a:gd name="T3" fmla="*/ 4 h 19"/>
                <a:gd name="T4" fmla="*/ 25 w 51"/>
                <a:gd name="T5" fmla="*/ 4 h 19"/>
                <a:gd name="T6" fmla="*/ 19 w 51"/>
                <a:gd name="T7" fmla="*/ 4 h 19"/>
                <a:gd name="T8" fmla="*/ 13 w 51"/>
                <a:gd name="T9" fmla="*/ 6 h 19"/>
                <a:gd name="T10" fmla="*/ 7 w 51"/>
                <a:gd name="T11" fmla="*/ 6 h 19"/>
                <a:gd name="T12" fmla="*/ 3 w 51"/>
                <a:gd name="T13" fmla="*/ 8 h 19"/>
                <a:gd name="T14" fmla="*/ 0 w 51"/>
                <a:gd name="T15" fmla="*/ 12 h 19"/>
                <a:gd name="T16" fmla="*/ 0 w 51"/>
                <a:gd name="T17" fmla="*/ 16 h 19"/>
                <a:gd name="T18" fmla="*/ 0 w 51"/>
                <a:gd name="T19" fmla="*/ 17 h 19"/>
                <a:gd name="T20" fmla="*/ 0 w 51"/>
                <a:gd name="T21" fmla="*/ 17 h 19"/>
                <a:gd name="T22" fmla="*/ 2 w 51"/>
                <a:gd name="T23" fmla="*/ 19 h 19"/>
                <a:gd name="T24" fmla="*/ 5 w 51"/>
                <a:gd name="T25" fmla="*/ 19 h 19"/>
                <a:gd name="T26" fmla="*/ 7 w 51"/>
                <a:gd name="T27" fmla="*/ 19 h 19"/>
                <a:gd name="T28" fmla="*/ 9 w 51"/>
                <a:gd name="T29" fmla="*/ 19 h 19"/>
                <a:gd name="T30" fmla="*/ 13 w 51"/>
                <a:gd name="T31" fmla="*/ 19 h 19"/>
                <a:gd name="T32" fmla="*/ 15 w 51"/>
                <a:gd name="T33" fmla="*/ 19 h 19"/>
                <a:gd name="T34" fmla="*/ 21 w 51"/>
                <a:gd name="T35" fmla="*/ 19 h 19"/>
                <a:gd name="T36" fmla="*/ 26 w 51"/>
                <a:gd name="T37" fmla="*/ 17 h 19"/>
                <a:gd name="T38" fmla="*/ 32 w 51"/>
                <a:gd name="T39" fmla="*/ 16 h 19"/>
                <a:gd name="T40" fmla="*/ 38 w 51"/>
                <a:gd name="T41" fmla="*/ 14 h 19"/>
                <a:gd name="T42" fmla="*/ 44 w 51"/>
                <a:gd name="T43" fmla="*/ 12 h 19"/>
                <a:gd name="T44" fmla="*/ 48 w 51"/>
                <a:gd name="T45" fmla="*/ 8 h 19"/>
                <a:gd name="T46" fmla="*/ 50 w 51"/>
                <a:gd name="T47" fmla="*/ 6 h 19"/>
                <a:gd name="T48" fmla="*/ 51 w 51"/>
                <a:gd name="T49" fmla="*/ 2 h 19"/>
                <a:gd name="T50" fmla="*/ 44 w 51"/>
                <a:gd name="T51" fmla="*/ 0 h 19"/>
                <a:gd name="T52" fmla="*/ 34 w 51"/>
                <a:gd name="T53" fmla="*/ 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1" h="19">
                  <a:moveTo>
                    <a:pt x="34" y="4"/>
                  </a:moveTo>
                  <a:lnTo>
                    <a:pt x="30" y="4"/>
                  </a:lnTo>
                  <a:lnTo>
                    <a:pt x="25" y="4"/>
                  </a:lnTo>
                  <a:lnTo>
                    <a:pt x="19" y="4"/>
                  </a:lnTo>
                  <a:lnTo>
                    <a:pt x="13" y="6"/>
                  </a:lnTo>
                  <a:lnTo>
                    <a:pt x="7" y="6"/>
                  </a:lnTo>
                  <a:lnTo>
                    <a:pt x="3" y="8"/>
                  </a:lnTo>
                  <a:lnTo>
                    <a:pt x="0" y="12"/>
                  </a:lnTo>
                  <a:lnTo>
                    <a:pt x="0" y="16"/>
                  </a:lnTo>
                  <a:lnTo>
                    <a:pt x="0" y="17"/>
                  </a:lnTo>
                  <a:lnTo>
                    <a:pt x="0" y="17"/>
                  </a:lnTo>
                  <a:lnTo>
                    <a:pt x="2" y="19"/>
                  </a:lnTo>
                  <a:lnTo>
                    <a:pt x="5" y="19"/>
                  </a:lnTo>
                  <a:lnTo>
                    <a:pt x="7" y="19"/>
                  </a:lnTo>
                  <a:lnTo>
                    <a:pt x="9" y="19"/>
                  </a:lnTo>
                  <a:lnTo>
                    <a:pt x="13" y="19"/>
                  </a:lnTo>
                  <a:lnTo>
                    <a:pt x="15" y="19"/>
                  </a:lnTo>
                  <a:lnTo>
                    <a:pt x="21" y="19"/>
                  </a:lnTo>
                  <a:lnTo>
                    <a:pt x="26" y="17"/>
                  </a:lnTo>
                  <a:lnTo>
                    <a:pt x="32" y="16"/>
                  </a:lnTo>
                  <a:lnTo>
                    <a:pt x="38" y="14"/>
                  </a:lnTo>
                  <a:lnTo>
                    <a:pt x="44" y="12"/>
                  </a:lnTo>
                  <a:lnTo>
                    <a:pt x="48" y="8"/>
                  </a:lnTo>
                  <a:lnTo>
                    <a:pt x="50" y="6"/>
                  </a:lnTo>
                  <a:lnTo>
                    <a:pt x="51" y="2"/>
                  </a:lnTo>
                  <a:lnTo>
                    <a:pt x="44" y="0"/>
                  </a:lnTo>
                  <a:lnTo>
                    <a:pt x="34" y="4"/>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00" name="Freeform 464"/>
            <p:cNvSpPr>
              <a:spLocks/>
            </p:cNvSpPr>
            <p:nvPr/>
          </p:nvSpPr>
          <p:spPr bwMode="auto">
            <a:xfrm>
              <a:off x="1427" y="1692"/>
              <a:ext cx="67" cy="30"/>
            </a:xfrm>
            <a:custGeom>
              <a:avLst/>
              <a:gdLst>
                <a:gd name="T0" fmla="*/ 30 w 67"/>
                <a:gd name="T1" fmla="*/ 6 h 27"/>
                <a:gd name="T2" fmla="*/ 28 w 67"/>
                <a:gd name="T3" fmla="*/ 6 h 27"/>
                <a:gd name="T4" fmla="*/ 23 w 67"/>
                <a:gd name="T5" fmla="*/ 8 h 27"/>
                <a:gd name="T6" fmla="*/ 19 w 67"/>
                <a:gd name="T7" fmla="*/ 10 h 27"/>
                <a:gd name="T8" fmla="*/ 13 w 67"/>
                <a:gd name="T9" fmla="*/ 12 h 27"/>
                <a:gd name="T10" fmla="*/ 7 w 67"/>
                <a:gd name="T11" fmla="*/ 14 h 27"/>
                <a:gd name="T12" fmla="*/ 3 w 67"/>
                <a:gd name="T13" fmla="*/ 16 h 27"/>
                <a:gd name="T14" fmla="*/ 0 w 67"/>
                <a:gd name="T15" fmla="*/ 18 h 27"/>
                <a:gd name="T16" fmla="*/ 0 w 67"/>
                <a:gd name="T17" fmla="*/ 20 h 27"/>
                <a:gd name="T18" fmla="*/ 0 w 67"/>
                <a:gd name="T19" fmla="*/ 22 h 27"/>
                <a:gd name="T20" fmla="*/ 2 w 67"/>
                <a:gd name="T21" fmla="*/ 23 h 27"/>
                <a:gd name="T22" fmla="*/ 3 w 67"/>
                <a:gd name="T23" fmla="*/ 23 h 27"/>
                <a:gd name="T24" fmla="*/ 5 w 67"/>
                <a:gd name="T25" fmla="*/ 25 h 27"/>
                <a:gd name="T26" fmla="*/ 7 w 67"/>
                <a:gd name="T27" fmla="*/ 25 h 27"/>
                <a:gd name="T28" fmla="*/ 9 w 67"/>
                <a:gd name="T29" fmla="*/ 27 h 27"/>
                <a:gd name="T30" fmla="*/ 13 w 67"/>
                <a:gd name="T31" fmla="*/ 27 h 27"/>
                <a:gd name="T32" fmla="*/ 15 w 67"/>
                <a:gd name="T33" fmla="*/ 27 h 27"/>
                <a:gd name="T34" fmla="*/ 19 w 67"/>
                <a:gd name="T35" fmla="*/ 27 h 27"/>
                <a:gd name="T36" fmla="*/ 25 w 67"/>
                <a:gd name="T37" fmla="*/ 25 h 27"/>
                <a:gd name="T38" fmla="*/ 32 w 67"/>
                <a:gd name="T39" fmla="*/ 22 h 27"/>
                <a:gd name="T40" fmla="*/ 40 w 67"/>
                <a:gd name="T41" fmla="*/ 18 h 27"/>
                <a:gd name="T42" fmla="*/ 48 w 67"/>
                <a:gd name="T43" fmla="*/ 14 h 27"/>
                <a:gd name="T44" fmla="*/ 55 w 67"/>
                <a:gd name="T45" fmla="*/ 12 h 27"/>
                <a:gd name="T46" fmla="*/ 61 w 67"/>
                <a:gd name="T47" fmla="*/ 8 h 27"/>
                <a:gd name="T48" fmla="*/ 67 w 67"/>
                <a:gd name="T49" fmla="*/ 6 h 27"/>
                <a:gd name="T50" fmla="*/ 61 w 67"/>
                <a:gd name="T51" fmla="*/ 2 h 27"/>
                <a:gd name="T52" fmla="*/ 55 w 67"/>
                <a:gd name="T53" fmla="*/ 0 h 27"/>
                <a:gd name="T54" fmla="*/ 50 w 67"/>
                <a:gd name="T55" fmla="*/ 0 h 27"/>
                <a:gd name="T56" fmla="*/ 44 w 67"/>
                <a:gd name="T57" fmla="*/ 2 h 27"/>
                <a:gd name="T58" fmla="*/ 38 w 67"/>
                <a:gd name="T59" fmla="*/ 2 h 27"/>
                <a:gd name="T60" fmla="*/ 34 w 67"/>
                <a:gd name="T61" fmla="*/ 4 h 27"/>
                <a:gd name="T62" fmla="*/ 32 w 67"/>
                <a:gd name="T63" fmla="*/ 6 h 27"/>
                <a:gd name="T64" fmla="*/ 30 w 67"/>
                <a:gd name="T65" fmla="*/ 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7" h="27">
                  <a:moveTo>
                    <a:pt x="30" y="6"/>
                  </a:moveTo>
                  <a:lnTo>
                    <a:pt x="28" y="6"/>
                  </a:lnTo>
                  <a:lnTo>
                    <a:pt x="23" y="8"/>
                  </a:lnTo>
                  <a:lnTo>
                    <a:pt x="19" y="10"/>
                  </a:lnTo>
                  <a:lnTo>
                    <a:pt x="13" y="12"/>
                  </a:lnTo>
                  <a:lnTo>
                    <a:pt x="7" y="14"/>
                  </a:lnTo>
                  <a:lnTo>
                    <a:pt x="3" y="16"/>
                  </a:lnTo>
                  <a:lnTo>
                    <a:pt x="0" y="18"/>
                  </a:lnTo>
                  <a:lnTo>
                    <a:pt x="0" y="20"/>
                  </a:lnTo>
                  <a:lnTo>
                    <a:pt x="0" y="22"/>
                  </a:lnTo>
                  <a:lnTo>
                    <a:pt x="2" y="23"/>
                  </a:lnTo>
                  <a:lnTo>
                    <a:pt x="3" y="23"/>
                  </a:lnTo>
                  <a:lnTo>
                    <a:pt x="5" y="25"/>
                  </a:lnTo>
                  <a:lnTo>
                    <a:pt x="7" y="25"/>
                  </a:lnTo>
                  <a:lnTo>
                    <a:pt x="9" y="27"/>
                  </a:lnTo>
                  <a:lnTo>
                    <a:pt x="13" y="27"/>
                  </a:lnTo>
                  <a:lnTo>
                    <a:pt x="15" y="27"/>
                  </a:lnTo>
                  <a:lnTo>
                    <a:pt x="19" y="27"/>
                  </a:lnTo>
                  <a:lnTo>
                    <a:pt x="25" y="25"/>
                  </a:lnTo>
                  <a:lnTo>
                    <a:pt x="32" y="22"/>
                  </a:lnTo>
                  <a:lnTo>
                    <a:pt x="40" y="18"/>
                  </a:lnTo>
                  <a:lnTo>
                    <a:pt x="48" y="14"/>
                  </a:lnTo>
                  <a:lnTo>
                    <a:pt x="55" y="12"/>
                  </a:lnTo>
                  <a:lnTo>
                    <a:pt x="61" y="8"/>
                  </a:lnTo>
                  <a:lnTo>
                    <a:pt x="67" y="6"/>
                  </a:lnTo>
                  <a:lnTo>
                    <a:pt x="61" y="2"/>
                  </a:lnTo>
                  <a:lnTo>
                    <a:pt x="55" y="0"/>
                  </a:lnTo>
                  <a:lnTo>
                    <a:pt x="50" y="0"/>
                  </a:lnTo>
                  <a:lnTo>
                    <a:pt x="44" y="2"/>
                  </a:lnTo>
                  <a:lnTo>
                    <a:pt x="38" y="2"/>
                  </a:lnTo>
                  <a:lnTo>
                    <a:pt x="34" y="4"/>
                  </a:lnTo>
                  <a:lnTo>
                    <a:pt x="32" y="6"/>
                  </a:lnTo>
                  <a:lnTo>
                    <a:pt x="30" y="6"/>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01" name="Freeform 465"/>
            <p:cNvSpPr>
              <a:spLocks/>
            </p:cNvSpPr>
            <p:nvPr/>
          </p:nvSpPr>
          <p:spPr bwMode="auto">
            <a:xfrm>
              <a:off x="5092" y="2704"/>
              <a:ext cx="19" cy="28"/>
            </a:xfrm>
            <a:custGeom>
              <a:avLst/>
              <a:gdLst>
                <a:gd name="T0" fmla="*/ 0 w 19"/>
                <a:gd name="T1" fmla="*/ 0 h 25"/>
                <a:gd name="T2" fmla="*/ 0 w 19"/>
                <a:gd name="T3" fmla="*/ 5 h 25"/>
                <a:gd name="T4" fmla="*/ 2 w 19"/>
                <a:gd name="T5" fmla="*/ 9 h 25"/>
                <a:gd name="T6" fmla="*/ 2 w 19"/>
                <a:gd name="T7" fmla="*/ 13 h 25"/>
                <a:gd name="T8" fmla="*/ 4 w 19"/>
                <a:gd name="T9" fmla="*/ 15 h 25"/>
                <a:gd name="T10" fmla="*/ 5 w 19"/>
                <a:gd name="T11" fmla="*/ 19 h 25"/>
                <a:gd name="T12" fmla="*/ 7 w 19"/>
                <a:gd name="T13" fmla="*/ 21 h 25"/>
                <a:gd name="T14" fmla="*/ 7 w 19"/>
                <a:gd name="T15" fmla="*/ 23 h 25"/>
                <a:gd name="T16" fmla="*/ 9 w 19"/>
                <a:gd name="T17" fmla="*/ 25 h 25"/>
                <a:gd name="T18" fmla="*/ 11 w 19"/>
                <a:gd name="T19" fmla="*/ 23 h 25"/>
                <a:gd name="T20" fmla="*/ 13 w 19"/>
                <a:gd name="T21" fmla="*/ 21 h 25"/>
                <a:gd name="T22" fmla="*/ 15 w 19"/>
                <a:gd name="T23" fmla="*/ 19 h 25"/>
                <a:gd name="T24" fmla="*/ 15 w 19"/>
                <a:gd name="T25" fmla="*/ 17 h 25"/>
                <a:gd name="T26" fmla="*/ 17 w 19"/>
                <a:gd name="T27" fmla="*/ 15 h 25"/>
                <a:gd name="T28" fmla="*/ 19 w 19"/>
                <a:gd name="T29" fmla="*/ 13 h 25"/>
                <a:gd name="T30" fmla="*/ 19 w 19"/>
                <a:gd name="T31" fmla="*/ 13 h 25"/>
                <a:gd name="T32" fmla="*/ 19 w 19"/>
                <a:gd name="T33" fmla="*/ 9 h 25"/>
                <a:gd name="T34" fmla="*/ 19 w 19"/>
                <a:gd name="T35" fmla="*/ 9 h 25"/>
                <a:gd name="T36" fmla="*/ 19 w 19"/>
                <a:gd name="T37" fmla="*/ 7 h 25"/>
                <a:gd name="T38" fmla="*/ 19 w 19"/>
                <a:gd name="T39" fmla="*/ 5 h 25"/>
                <a:gd name="T40" fmla="*/ 19 w 19"/>
                <a:gd name="T41" fmla="*/ 5 h 25"/>
                <a:gd name="T42" fmla="*/ 19 w 19"/>
                <a:gd name="T43" fmla="*/ 3 h 25"/>
                <a:gd name="T44" fmla="*/ 19 w 19"/>
                <a:gd name="T45" fmla="*/ 1 h 25"/>
                <a:gd name="T46" fmla="*/ 19 w 19"/>
                <a:gd name="T47" fmla="*/ 1 h 25"/>
                <a:gd name="T48" fmla="*/ 19 w 19"/>
                <a:gd name="T49" fmla="*/ 0 h 25"/>
                <a:gd name="T50" fmla="*/ 17 w 19"/>
                <a:gd name="T51" fmla="*/ 0 h 25"/>
                <a:gd name="T52" fmla="*/ 15 w 19"/>
                <a:gd name="T53" fmla="*/ 0 h 25"/>
                <a:gd name="T54" fmla="*/ 11 w 19"/>
                <a:gd name="T55" fmla="*/ 0 h 25"/>
                <a:gd name="T56" fmla="*/ 9 w 19"/>
                <a:gd name="T57" fmla="*/ 0 h 25"/>
                <a:gd name="T58" fmla="*/ 7 w 19"/>
                <a:gd name="T59" fmla="*/ 0 h 25"/>
                <a:gd name="T60" fmla="*/ 5 w 19"/>
                <a:gd name="T61" fmla="*/ 0 h 25"/>
                <a:gd name="T62" fmla="*/ 2 w 19"/>
                <a:gd name="T63" fmla="*/ 0 h 25"/>
                <a:gd name="T64" fmla="*/ 0 w 19"/>
                <a:gd name="T65"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 h="25">
                  <a:moveTo>
                    <a:pt x="0" y="0"/>
                  </a:moveTo>
                  <a:lnTo>
                    <a:pt x="0" y="5"/>
                  </a:lnTo>
                  <a:lnTo>
                    <a:pt x="2" y="9"/>
                  </a:lnTo>
                  <a:lnTo>
                    <a:pt x="2" y="13"/>
                  </a:lnTo>
                  <a:lnTo>
                    <a:pt x="4" y="15"/>
                  </a:lnTo>
                  <a:lnTo>
                    <a:pt x="5" y="19"/>
                  </a:lnTo>
                  <a:lnTo>
                    <a:pt x="7" y="21"/>
                  </a:lnTo>
                  <a:lnTo>
                    <a:pt x="7" y="23"/>
                  </a:lnTo>
                  <a:lnTo>
                    <a:pt x="9" y="25"/>
                  </a:lnTo>
                  <a:lnTo>
                    <a:pt x="11" y="23"/>
                  </a:lnTo>
                  <a:lnTo>
                    <a:pt x="13" y="21"/>
                  </a:lnTo>
                  <a:lnTo>
                    <a:pt x="15" y="19"/>
                  </a:lnTo>
                  <a:lnTo>
                    <a:pt x="15" y="17"/>
                  </a:lnTo>
                  <a:lnTo>
                    <a:pt x="17" y="15"/>
                  </a:lnTo>
                  <a:lnTo>
                    <a:pt x="19" y="13"/>
                  </a:lnTo>
                  <a:lnTo>
                    <a:pt x="19" y="13"/>
                  </a:lnTo>
                  <a:lnTo>
                    <a:pt x="19" y="9"/>
                  </a:lnTo>
                  <a:lnTo>
                    <a:pt x="19" y="9"/>
                  </a:lnTo>
                  <a:lnTo>
                    <a:pt x="19" y="7"/>
                  </a:lnTo>
                  <a:lnTo>
                    <a:pt x="19" y="5"/>
                  </a:lnTo>
                  <a:lnTo>
                    <a:pt x="19" y="5"/>
                  </a:lnTo>
                  <a:lnTo>
                    <a:pt x="19" y="3"/>
                  </a:lnTo>
                  <a:lnTo>
                    <a:pt x="19" y="1"/>
                  </a:lnTo>
                  <a:lnTo>
                    <a:pt x="19" y="1"/>
                  </a:lnTo>
                  <a:lnTo>
                    <a:pt x="19" y="0"/>
                  </a:lnTo>
                  <a:lnTo>
                    <a:pt x="17" y="0"/>
                  </a:lnTo>
                  <a:lnTo>
                    <a:pt x="15" y="0"/>
                  </a:lnTo>
                  <a:lnTo>
                    <a:pt x="11" y="0"/>
                  </a:lnTo>
                  <a:lnTo>
                    <a:pt x="9" y="0"/>
                  </a:lnTo>
                  <a:lnTo>
                    <a:pt x="7" y="0"/>
                  </a:lnTo>
                  <a:lnTo>
                    <a:pt x="5" y="0"/>
                  </a:lnTo>
                  <a:lnTo>
                    <a:pt x="2" y="0"/>
                  </a:lnTo>
                  <a:lnTo>
                    <a:pt x="0"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02" name="Freeform 466"/>
            <p:cNvSpPr>
              <a:spLocks/>
            </p:cNvSpPr>
            <p:nvPr/>
          </p:nvSpPr>
          <p:spPr bwMode="auto">
            <a:xfrm>
              <a:off x="5134" y="2710"/>
              <a:ext cx="9" cy="17"/>
            </a:xfrm>
            <a:custGeom>
              <a:avLst/>
              <a:gdLst>
                <a:gd name="T0" fmla="*/ 0 w 9"/>
                <a:gd name="T1" fmla="*/ 0 h 16"/>
                <a:gd name="T2" fmla="*/ 0 w 9"/>
                <a:gd name="T3" fmla="*/ 2 h 16"/>
                <a:gd name="T4" fmla="*/ 0 w 9"/>
                <a:gd name="T5" fmla="*/ 4 h 16"/>
                <a:gd name="T6" fmla="*/ 0 w 9"/>
                <a:gd name="T7" fmla="*/ 6 h 16"/>
                <a:gd name="T8" fmla="*/ 2 w 9"/>
                <a:gd name="T9" fmla="*/ 8 h 16"/>
                <a:gd name="T10" fmla="*/ 2 w 9"/>
                <a:gd name="T11" fmla="*/ 10 h 16"/>
                <a:gd name="T12" fmla="*/ 2 w 9"/>
                <a:gd name="T13" fmla="*/ 12 h 16"/>
                <a:gd name="T14" fmla="*/ 4 w 9"/>
                <a:gd name="T15" fmla="*/ 14 h 16"/>
                <a:gd name="T16" fmla="*/ 6 w 9"/>
                <a:gd name="T17" fmla="*/ 16 h 16"/>
                <a:gd name="T18" fmla="*/ 6 w 9"/>
                <a:gd name="T19" fmla="*/ 14 h 16"/>
                <a:gd name="T20" fmla="*/ 6 w 9"/>
                <a:gd name="T21" fmla="*/ 14 h 16"/>
                <a:gd name="T22" fmla="*/ 8 w 9"/>
                <a:gd name="T23" fmla="*/ 12 h 16"/>
                <a:gd name="T24" fmla="*/ 8 w 9"/>
                <a:gd name="T25" fmla="*/ 12 h 16"/>
                <a:gd name="T26" fmla="*/ 8 w 9"/>
                <a:gd name="T27" fmla="*/ 12 h 16"/>
                <a:gd name="T28" fmla="*/ 8 w 9"/>
                <a:gd name="T29" fmla="*/ 10 h 16"/>
                <a:gd name="T30" fmla="*/ 9 w 9"/>
                <a:gd name="T31" fmla="*/ 10 h 16"/>
                <a:gd name="T32" fmla="*/ 9 w 9"/>
                <a:gd name="T33" fmla="*/ 10 h 16"/>
                <a:gd name="T34" fmla="*/ 9 w 9"/>
                <a:gd name="T35" fmla="*/ 8 h 16"/>
                <a:gd name="T36" fmla="*/ 8 w 9"/>
                <a:gd name="T37" fmla="*/ 8 h 16"/>
                <a:gd name="T38" fmla="*/ 8 w 9"/>
                <a:gd name="T39" fmla="*/ 6 h 16"/>
                <a:gd name="T40" fmla="*/ 8 w 9"/>
                <a:gd name="T41" fmla="*/ 6 h 16"/>
                <a:gd name="T42" fmla="*/ 6 w 9"/>
                <a:gd name="T43" fmla="*/ 4 h 16"/>
                <a:gd name="T44" fmla="*/ 6 w 9"/>
                <a:gd name="T45" fmla="*/ 4 h 16"/>
                <a:gd name="T46" fmla="*/ 6 w 9"/>
                <a:gd name="T47" fmla="*/ 2 h 16"/>
                <a:gd name="T48" fmla="*/ 6 w 9"/>
                <a:gd name="T49" fmla="*/ 0 h 16"/>
                <a:gd name="T50" fmla="*/ 4 w 9"/>
                <a:gd name="T51" fmla="*/ 0 h 16"/>
                <a:gd name="T52" fmla="*/ 4 w 9"/>
                <a:gd name="T53" fmla="*/ 0 h 16"/>
                <a:gd name="T54" fmla="*/ 2 w 9"/>
                <a:gd name="T55" fmla="*/ 0 h 16"/>
                <a:gd name="T56" fmla="*/ 2 w 9"/>
                <a:gd name="T57" fmla="*/ 0 h 16"/>
                <a:gd name="T58" fmla="*/ 0 w 9"/>
                <a:gd name="T59" fmla="*/ 0 h 16"/>
                <a:gd name="T60" fmla="*/ 0 w 9"/>
                <a:gd name="T61" fmla="*/ 0 h 16"/>
                <a:gd name="T62" fmla="*/ 0 w 9"/>
                <a:gd name="T63" fmla="*/ 0 h 16"/>
                <a:gd name="T64" fmla="*/ 0 w 9"/>
                <a:gd name="T65"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 h="16">
                  <a:moveTo>
                    <a:pt x="0" y="0"/>
                  </a:moveTo>
                  <a:lnTo>
                    <a:pt x="0" y="2"/>
                  </a:lnTo>
                  <a:lnTo>
                    <a:pt x="0" y="4"/>
                  </a:lnTo>
                  <a:lnTo>
                    <a:pt x="0" y="6"/>
                  </a:lnTo>
                  <a:lnTo>
                    <a:pt x="2" y="8"/>
                  </a:lnTo>
                  <a:lnTo>
                    <a:pt x="2" y="10"/>
                  </a:lnTo>
                  <a:lnTo>
                    <a:pt x="2" y="12"/>
                  </a:lnTo>
                  <a:lnTo>
                    <a:pt x="4" y="14"/>
                  </a:lnTo>
                  <a:lnTo>
                    <a:pt x="6" y="16"/>
                  </a:lnTo>
                  <a:lnTo>
                    <a:pt x="6" y="14"/>
                  </a:lnTo>
                  <a:lnTo>
                    <a:pt x="6" y="14"/>
                  </a:lnTo>
                  <a:lnTo>
                    <a:pt x="8" y="12"/>
                  </a:lnTo>
                  <a:lnTo>
                    <a:pt x="8" y="12"/>
                  </a:lnTo>
                  <a:lnTo>
                    <a:pt x="8" y="12"/>
                  </a:lnTo>
                  <a:lnTo>
                    <a:pt x="8" y="10"/>
                  </a:lnTo>
                  <a:lnTo>
                    <a:pt x="9" y="10"/>
                  </a:lnTo>
                  <a:lnTo>
                    <a:pt x="9" y="10"/>
                  </a:lnTo>
                  <a:lnTo>
                    <a:pt x="9" y="8"/>
                  </a:lnTo>
                  <a:lnTo>
                    <a:pt x="8" y="8"/>
                  </a:lnTo>
                  <a:lnTo>
                    <a:pt x="8" y="6"/>
                  </a:lnTo>
                  <a:lnTo>
                    <a:pt x="8" y="6"/>
                  </a:lnTo>
                  <a:lnTo>
                    <a:pt x="6" y="4"/>
                  </a:lnTo>
                  <a:lnTo>
                    <a:pt x="6" y="4"/>
                  </a:lnTo>
                  <a:lnTo>
                    <a:pt x="6" y="2"/>
                  </a:lnTo>
                  <a:lnTo>
                    <a:pt x="6" y="0"/>
                  </a:lnTo>
                  <a:lnTo>
                    <a:pt x="4" y="0"/>
                  </a:lnTo>
                  <a:lnTo>
                    <a:pt x="4" y="0"/>
                  </a:lnTo>
                  <a:lnTo>
                    <a:pt x="2" y="0"/>
                  </a:lnTo>
                  <a:lnTo>
                    <a:pt x="2" y="0"/>
                  </a:lnTo>
                  <a:lnTo>
                    <a:pt x="0" y="0"/>
                  </a:lnTo>
                  <a:lnTo>
                    <a:pt x="0" y="0"/>
                  </a:lnTo>
                  <a:lnTo>
                    <a:pt x="0" y="0"/>
                  </a:lnTo>
                  <a:lnTo>
                    <a:pt x="0"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03" name="Freeform 467"/>
            <p:cNvSpPr>
              <a:spLocks/>
            </p:cNvSpPr>
            <p:nvPr/>
          </p:nvSpPr>
          <p:spPr bwMode="auto">
            <a:xfrm>
              <a:off x="5072" y="2578"/>
              <a:ext cx="71" cy="80"/>
            </a:xfrm>
            <a:custGeom>
              <a:avLst/>
              <a:gdLst>
                <a:gd name="T0" fmla="*/ 41 w 71"/>
                <a:gd name="T1" fmla="*/ 2 h 73"/>
                <a:gd name="T2" fmla="*/ 54 w 71"/>
                <a:gd name="T3" fmla="*/ 8 h 73"/>
                <a:gd name="T4" fmla="*/ 64 w 71"/>
                <a:gd name="T5" fmla="*/ 20 h 73"/>
                <a:gd name="T6" fmla="*/ 70 w 71"/>
                <a:gd name="T7" fmla="*/ 31 h 73"/>
                <a:gd name="T8" fmla="*/ 70 w 71"/>
                <a:gd name="T9" fmla="*/ 41 h 73"/>
                <a:gd name="T10" fmla="*/ 62 w 71"/>
                <a:gd name="T11" fmla="*/ 54 h 73"/>
                <a:gd name="T12" fmla="*/ 48 w 71"/>
                <a:gd name="T13" fmla="*/ 66 h 73"/>
                <a:gd name="T14" fmla="*/ 31 w 71"/>
                <a:gd name="T15" fmla="*/ 71 h 73"/>
                <a:gd name="T16" fmla="*/ 22 w 71"/>
                <a:gd name="T17" fmla="*/ 73 h 73"/>
                <a:gd name="T18" fmla="*/ 14 w 71"/>
                <a:gd name="T19" fmla="*/ 71 h 73"/>
                <a:gd name="T20" fmla="*/ 8 w 71"/>
                <a:gd name="T21" fmla="*/ 70 h 73"/>
                <a:gd name="T22" fmla="*/ 2 w 71"/>
                <a:gd name="T23" fmla="*/ 68 h 73"/>
                <a:gd name="T24" fmla="*/ 0 w 71"/>
                <a:gd name="T25" fmla="*/ 64 h 73"/>
                <a:gd name="T26" fmla="*/ 2 w 71"/>
                <a:gd name="T27" fmla="*/ 60 h 73"/>
                <a:gd name="T28" fmla="*/ 6 w 71"/>
                <a:gd name="T29" fmla="*/ 58 h 73"/>
                <a:gd name="T30" fmla="*/ 10 w 71"/>
                <a:gd name="T31" fmla="*/ 56 h 73"/>
                <a:gd name="T32" fmla="*/ 12 w 71"/>
                <a:gd name="T33" fmla="*/ 56 h 73"/>
                <a:gd name="T34" fmla="*/ 14 w 71"/>
                <a:gd name="T35" fmla="*/ 58 h 73"/>
                <a:gd name="T36" fmla="*/ 14 w 71"/>
                <a:gd name="T37" fmla="*/ 60 h 73"/>
                <a:gd name="T38" fmla="*/ 14 w 71"/>
                <a:gd name="T39" fmla="*/ 62 h 73"/>
                <a:gd name="T40" fmla="*/ 16 w 71"/>
                <a:gd name="T41" fmla="*/ 62 h 73"/>
                <a:gd name="T42" fmla="*/ 18 w 71"/>
                <a:gd name="T43" fmla="*/ 60 h 73"/>
                <a:gd name="T44" fmla="*/ 20 w 71"/>
                <a:gd name="T45" fmla="*/ 58 h 73"/>
                <a:gd name="T46" fmla="*/ 22 w 71"/>
                <a:gd name="T47" fmla="*/ 56 h 73"/>
                <a:gd name="T48" fmla="*/ 24 w 71"/>
                <a:gd name="T49" fmla="*/ 54 h 73"/>
                <a:gd name="T50" fmla="*/ 25 w 71"/>
                <a:gd name="T51" fmla="*/ 54 h 73"/>
                <a:gd name="T52" fmla="*/ 27 w 71"/>
                <a:gd name="T53" fmla="*/ 54 h 73"/>
                <a:gd name="T54" fmla="*/ 29 w 71"/>
                <a:gd name="T55" fmla="*/ 54 h 73"/>
                <a:gd name="T56" fmla="*/ 33 w 71"/>
                <a:gd name="T57" fmla="*/ 52 h 73"/>
                <a:gd name="T58" fmla="*/ 43 w 71"/>
                <a:gd name="T59" fmla="*/ 48 h 73"/>
                <a:gd name="T60" fmla="*/ 54 w 71"/>
                <a:gd name="T61" fmla="*/ 43 h 73"/>
                <a:gd name="T62" fmla="*/ 62 w 71"/>
                <a:gd name="T63" fmla="*/ 33 h 73"/>
                <a:gd name="T64" fmla="*/ 62 w 71"/>
                <a:gd name="T65" fmla="*/ 29 h 73"/>
                <a:gd name="T66" fmla="*/ 62 w 71"/>
                <a:gd name="T67" fmla="*/ 25 h 73"/>
                <a:gd name="T68" fmla="*/ 60 w 71"/>
                <a:gd name="T69" fmla="*/ 23 h 73"/>
                <a:gd name="T70" fmla="*/ 58 w 71"/>
                <a:gd name="T71" fmla="*/ 22 h 73"/>
                <a:gd name="T72" fmla="*/ 56 w 71"/>
                <a:gd name="T73" fmla="*/ 20 h 73"/>
                <a:gd name="T74" fmla="*/ 54 w 71"/>
                <a:gd name="T75" fmla="*/ 20 h 73"/>
                <a:gd name="T76" fmla="*/ 52 w 71"/>
                <a:gd name="T77" fmla="*/ 18 h 73"/>
                <a:gd name="T78" fmla="*/ 52 w 71"/>
                <a:gd name="T79" fmla="*/ 16 h 73"/>
                <a:gd name="T80" fmla="*/ 39 w 71"/>
                <a:gd name="T81" fmla="*/ 14 h 73"/>
                <a:gd name="T82" fmla="*/ 39 w 71"/>
                <a:gd name="T83" fmla="*/ 12 h 73"/>
                <a:gd name="T84" fmla="*/ 39 w 71"/>
                <a:gd name="T85" fmla="*/ 10 h 73"/>
                <a:gd name="T86" fmla="*/ 39 w 71"/>
                <a:gd name="T87" fmla="*/ 8 h 73"/>
                <a:gd name="T88" fmla="*/ 39 w 71"/>
                <a:gd name="T89" fmla="*/ 6 h 73"/>
                <a:gd name="T90" fmla="*/ 35 w 71"/>
                <a:gd name="T91" fmla="*/ 4 h 73"/>
                <a:gd name="T92" fmla="*/ 31 w 71"/>
                <a:gd name="T93" fmla="*/ 2 h 73"/>
                <a:gd name="T94" fmla="*/ 27 w 71"/>
                <a:gd name="T95" fmla="*/ 2 h 73"/>
                <a:gd name="T96" fmla="*/ 24 w 71"/>
                <a:gd name="T97" fmla="*/ 4 h 73"/>
                <a:gd name="T98" fmla="*/ 25 w 71"/>
                <a:gd name="T99" fmla="*/ 2 h 73"/>
                <a:gd name="T100" fmla="*/ 29 w 71"/>
                <a:gd name="T101" fmla="*/ 2 h 73"/>
                <a:gd name="T102" fmla="*/ 31 w 71"/>
                <a:gd name="T103" fmla="*/ 0 h 73"/>
                <a:gd name="T104" fmla="*/ 35 w 71"/>
                <a:gd name="T105"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1" h="73">
                  <a:moveTo>
                    <a:pt x="35" y="0"/>
                  </a:moveTo>
                  <a:lnTo>
                    <a:pt x="41" y="2"/>
                  </a:lnTo>
                  <a:lnTo>
                    <a:pt x="48" y="4"/>
                  </a:lnTo>
                  <a:lnTo>
                    <a:pt x="54" y="8"/>
                  </a:lnTo>
                  <a:lnTo>
                    <a:pt x="60" y="14"/>
                  </a:lnTo>
                  <a:lnTo>
                    <a:pt x="64" y="20"/>
                  </a:lnTo>
                  <a:lnTo>
                    <a:pt x="68" y="25"/>
                  </a:lnTo>
                  <a:lnTo>
                    <a:pt x="70" y="31"/>
                  </a:lnTo>
                  <a:lnTo>
                    <a:pt x="71" y="33"/>
                  </a:lnTo>
                  <a:lnTo>
                    <a:pt x="70" y="41"/>
                  </a:lnTo>
                  <a:lnTo>
                    <a:pt x="66" y="48"/>
                  </a:lnTo>
                  <a:lnTo>
                    <a:pt x="62" y="54"/>
                  </a:lnTo>
                  <a:lnTo>
                    <a:pt x="56" y="60"/>
                  </a:lnTo>
                  <a:lnTo>
                    <a:pt x="48" y="66"/>
                  </a:lnTo>
                  <a:lnTo>
                    <a:pt x="41" y="70"/>
                  </a:lnTo>
                  <a:lnTo>
                    <a:pt x="31" y="71"/>
                  </a:lnTo>
                  <a:lnTo>
                    <a:pt x="24" y="73"/>
                  </a:lnTo>
                  <a:lnTo>
                    <a:pt x="22" y="73"/>
                  </a:lnTo>
                  <a:lnTo>
                    <a:pt x="18" y="71"/>
                  </a:lnTo>
                  <a:lnTo>
                    <a:pt x="14" y="71"/>
                  </a:lnTo>
                  <a:lnTo>
                    <a:pt x="12" y="70"/>
                  </a:lnTo>
                  <a:lnTo>
                    <a:pt x="8" y="70"/>
                  </a:lnTo>
                  <a:lnTo>
                    <a:pt x="6" y="68"/>
                  </a:lnTo>
                  <a:lnTo>
                    <a:pt x="2" y="68"/>
                  </a:lnTo>
                  <a:lnTo>
                    <a:pt x="0" y="68"/>
                  </a:lnTo>
                  <a:lnTo>
                    <a:pt x="0" y="64"/>
                  </a:lnTo>
                  <a:lnTo>
                    <a:pt x="2" y="62"/>
                  </a:lnTo>
                  <a:lnTo>
                    <a:pt x="2" y="60"/>
                  </a:lnTo>
                  <a:lnTo>
                    <a:pt x="4" y="60"/>
                  </a:lnTo>
                  <a:lnTo>
                    <a:pt x="6" y="58"/>
                  </a:lnTo>
                  <a:lnTo>
                    <a:pt x="8" y="56"/>
                  </a:lnTo>
                  <a:lnTo>
                    <a:pt x="10" y="56"/>
                  </a:lnTo>
                  <a:lnTo>
                    <a:pt x="12" y="56"/>
                  </a:lnTo>
                  <a:lnTo>
                    <a:pt x="12" y="56"/>
                  </a:lnTo>
                  <a:lnTo>
                    <a:pt x="14" y="58"/>
                  </a:lnTo>
                  <a:lnTo>
                    <a:pt x="14" y="58"/>
                  </a:lnTo>
                  <a:lnTo>
                    <a:pt x="14" y="60"/>
                  </a:lnTo>
                  <a:lnTo>
                    <a:pt x="14" y="60"/>
                  </a:lnTo>
                  <a:lnTo>
                    <a:pt x="14" y="62"/>
                  </a:lnTo>
                  <a:lnTo>
                    <a:pt x="14" y="62"/>
                  </a:lnTo>
                  <a:lnTo>
                    <a:pt x="14" y="64"/>
                  </a:lnTo>
                  <a:lnTo>
                    <a:pt x="16" y="62"/>
                  </a:lnTo>
                  <a:lnTo>
                    <a:pt x="18" y="62"/>
                  </a:lnTo>
                  <a:lnTo>
                    <a:pt x="18" y="60"/>
                  </a:lnTo>
                  <a:lnTo>
                    <a:pt x="20" y="60"/>
                  </a:lnTo>
                  <a:lnTo>
                    <a:pt x="20" y="58"/>
                  </a:lnTo>
                  <a:lnTo>
                    <a:pt x="22" y="56"/>
                  </a:lnTo>
                  <a:lnTo>
                    <a:pt x="22" y="56"/>
                  </a:lnTo>
                  <a:lnTo>
                    <a:pt x="24" y="54"/>
                  </a:lnTo>
                  <a:lnTo>
                    <a:pt x="24" y="54"/>
                  </a:lnTo>
                  <a:lnTo>
                    <a:pt x="25" y="54"/>
                  </a:lnTo>
                  <a:lnTo>
                    <a:pt x="25" y="54"/>
                  </a:lnTo>
                  <a:lnTo>
                    <a:pt x="27" y="54"/>
                  </a:lnTo>
                  <a:lnTo>
                    <a:pt x="27" y="54"/>
                  </a:lnTo>
                  <a:lnTo>
                    <a:pt x="27" y="54"/>
                  </a:lnTo>
                  <a:lnTo>
                    <a:pt x="29" y="54"/>
                  </a:lnTo>
                  <a:lnTo>
                    <a:pt x="29" y="54"/>
                  </a:lnTo>
                  <a:lnTo>
                    <a:pt x="33" y="52"/>
                  </a:lnTo>
                  <a:lnTo>
                    <a:pt x="37" y="50"/>
                  </a:lnTo>
                  <a:lnTo>
                    <a:pt x="43" y="48"/>
                  </a:lnTo>
                  <a:lnTo>
                    <a:pt x="48" y="45"/>
                  </a:lnTo>
                  <a:lnTo>
                    <a:pt x="54" y="43"/>
                  </a:lnTo>
                  <a:lnTo>
                    <a:pt x="58" y="37"/>
                  </a:lnTo>
                  <a:lnTo>
                    <a:pt x="62" y="33"/>
                  </a:lnTo>
                  <a:lnTo>
                    <a:pt x="64" y="29"/>
                  </a:lnTo>
                  <a:lnTo>
                    <a:pt x="62" y="29"/>
                  </a:lnTo>
                  <a:lnTo>
                    <a:pt x="62" y="27"/>
                  </a:lnTo>
                  <a:lnTo>
                    <a:pt x="62" y="25"/>
                  </a:lnTo>
                  <a:lnTo>
                    <a:pt x="60" y="25"/>
                  </a:lnTo>
                  <a:lnTo>
                    <a:pt x="60" y="23"/>
                  </a:lnTo>
                  <a:lnTo>
                    <a:pt x="58" y="23"/>
                  </a:lnTo>
                  <a:lnTo>
                    <a:pt x="58" y="22"/>
                  </a:lnTo>
                  <a:lnTo>
                    <a:pt x="56" y="20"/>
                  </a:lnTo>
                  <a:lnTo>
                    <a:pt x="56" y="20"/>
                  </a:lnTo>
                  <a:lnTo>
                    <a:pt x="56" y="20"/>
                  </a:lnTo>
                  <a:lnTo>
                    <a:pt x="54" y="20"/>
                  </a:lnTo>
                  <a:lnTo>
                    <a:pt x="54" y="18"/>
                  </a:lnTo>
                  <a:lnTo>
                    <a:pt x="52" y="18"/>
                  </a:lnTo>
                  <a:lnTo>
                    <a:pt x="52" y="18"/>
                  </a:lnTo>
                  <a:lnTo>
                    <a:pt x="52" y="16"/>
                  </a:lnTo>
                  <a:lnTo>
                    <a:pt x="50" y="14"/>
                  </a:lnTo>
                  <a:lnTo>
                    <a:pt x="39" y="14"/>
                  </a:lnTo>
                  <a:lnTo>
                    <a:pt x="39" y="14"/>
                  </a:lnTo>
                  <a:lnTo>
                    <a:pt x="39" y="12"/>
                  </a:lnTo>
                  <a:lnTo>
                    <a:pt x="39" y="12"/>
                  </a:lnTo>
                  <a:lnTo>
                    <a:pt x="39" y="10"/>
                  </a:lnTo>
                  <a:lnTo>
                    <a:pt x="39" y="10"/>
                  </a:lnTo>
                  <a:lnTo>
                    <a:pt x="39" y="8"/>
                  </a:lnTo>
                  <a:lnTo>
                    <a:pt x="39" y="8"/>
                  </a:lnTo>
                  <a:lnTo>
                    <a:pt x="39" y="6"/>
                  </a:lnTo>
                  <a:lnTo>
                    <a:pt x="37" y="4"/>
                  </a:lnTo>
                  <a:lnTo>
                    <a:pt x="35" y="4"/>
                  </a:lnTo>
                  <a:lnTo>
                    <a:pt x="33" y="2"/>
                  </a:lnTo>
                  <a:lnTo>
                    <a:pt x="31" y="2"/>
                  </a:lnTo>
                  <a:lnTo>
                    <a:pt x="29" y="2"/>
                  </a:lnTo>
                  <a:lnTo>
                    <a:pt x="27" y="2"/>
                  </a:lnTo>
                  <a:lnTo>
                    <a:pt x="25" y="2"/>
                  </a:lnTo>
                  <a:lnTo>
                    <a:pt x="24" y="4"/>
                  </a:lnTo>
                  <a:lnTo>
                    <a:pt x="25" y="4"/>
                  </a:lnTo>
                  <a:lnTo>
                    <a:pt x="25" y="2"/>
                  </a:lnTo>
                  <a:lnTo>
                    <a:pt x="27" y="2"/>
                  </a:lnTo>
                  <a:lnTo>
                    <a:pt x="29" y="2"/>
                  </a:lnTo>
                  <a:lnTo>
                    <a:pt x="29" y="0"/>
                  </a:lnTo>
                  <a:lnTo>
                    <a:pt x="31" y="0"/>
                  </a:lnTo>
                  <a:lnTo>
                    <a:pt x="33" y="0"/>
                  </a:lnTo>
                  <a:lnTo>
                    <a:pt x="35"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04" name="Freeform 468"/>
            <p:cNvSpPr>
              <a:spLocks/>
            </p:cNvSpPr>
            <p:nvPr/>
          </p:nvSpPr>
          <p:spPr bwMode="auto">
            <a:xfrm>
              <a:off x="4867" y="2566"/>
              <a:ext cx="19" cy="7"/>
            </a:xfrm>
            <a:custGeom>
              <a:avLst/>
              <a:gdLst>
                <a:gd name="T0" fmla="*/ 0 w 19"/>
                <a:gd name="T1" fmla="*/ 0 h 6"/>
                <a:gd name="T2" fmla="*/ 4 w 19"/>
                <a:gd name="T3" fmla="*/ 0 h 6"/>
                <a:gd name="T4" fmla="*/ 6 w 19"/>
                <a:gd name="T5" fmla="*/ 0 h 6"/>
                <a:gd name="T6" fmla="*/ 8 w 19"/>
                <a:gd name="T7" fmla="*/ 2 h 6"/>
                <a:gd name="T8" fmla="*/ 12 w 19"/>
                <a:gd name="T9" fmla="*/ 2 h 6"/>
                <a:gd name="T10" fmla="*/ 14 w 19"/>
                <a:gd name="T11" fmla="*/ 4 h 6"/>
                <a:gd name="T12" fmla="*/ 16 w 19"/>
                <a:gd name="T13" fmla="*/ 4 h 6"/>
                <a:gd name="T14" fmla="*/ 17 w 19"/>
                <a:gd name="T15" fmla="*/ 6 h 6"/>
                <a:gd name="T16" fmla="*/ 19 w 19"/>
                <a:gd name="T17" fmla="*/ 6 h 6"/>
                <a:gd name="T18" fmla="*/ 16 w 19"/>
                <a:gd name="T19" fmla="*/ 6 h 6"/>
                <a:gd name="T20" fmla="*/ 12 w 19"/>
                <a:gd name="T21" fmla="*/ 6 h 6"/>
                <a:gd name="T22" fmla="*/ 8 w 19"/>
                <a:gd name="T23" fmla="*/ 6 h 6"/>
                <a:gd name="T24" fmla="*/ 6 w 19"/>
                <a:gd name="T25" fmla="*/ 6 h 6"/>
                <a:gd name="T26" fmla="*/ 4 w 19"/>
                <a:gd name="T27" fmla="*/ 6 h 6"/>
                <a:gd name="T28" fmla="*/ 2 w 19"/>
                <a:gd name="T29" fmla="*/ 6 h 6"/>
                <a:gd name="T30" fmla="*/ 2 w 19"/>
                <a:gd name="T31" fmla="*/ 6 h 6"/>
                <a:gd name="T32" fmla="*/ 0 w 19"/>
                <a:gd name="T33" fmla="*/ 6 h 6"/>
                <a:gd name="T34" fmla="*/ 0 w 19"/>
                <a:gd name="T35"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 h="6">
                  <a:moveTo>
                    <a:pt x="0" y="0"/>
                  </a:moveTo>
                  <a:lnTo>
                    <a:pt x="4" y="0"/>
                  </a:lnTo>
                  <a:lnTo>
                    <a:pt x="6" y="0"/>
                  </a:lnTo>
                  <a:lnTo>
                    <a:pt x="8" y="2"/>
                  </a:lnTo>
                  <a:lnTo>
                    <a:pt x="12" y="2"/>
                  </a:lnTo>
                  <a:lnTo>
                    <a:pt x="14" y="4"/>
                  </a:lnTo>
                  <a:lnTo>
                    <a:pt x="16" y="4"/>
                  </a:lnTo>
                  <a:lnTo>
                    <a:pt x="17" y="6"/>
                  </a:lnTo>
                  <a:lnTo>
                    <a:pt x="19" y="6"/>
                  </a:lnTo>
                  <a:lnTo>
                    <a:pt x="16" y="6"/>
                  </a:lnTo>
                  <a:lnTo>
                    <a:pt x="12" y="6"/>
                  </a:lnTo>
                  <a:lnTo>
                    <a:pt x="8" y="6"/>
                  </a:lnTo>
                  <a:lnTo>
                    <a:pt x="6" y="6"/>
                  </a:lnTo>
                  <a:lnTo>
                    <a:pt x="4" y="6"/>
                  </a:lnTo>
                  <a:lnTo>
                    <a:pt x="2" y="6"/>
                  </a:lnTo>
                  <a:lnTo>
                    <a:pt x="2" y="6"/>
                  </a:lnTo>
                  <a:lnTo>
                    <a:pt x="0" y="6"/>
                  </a:lnTo>
                  <a:lnTo>
                    <a:pt x="0"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05" name="Freeform 469"/>
            <p:cNvSpPr>
              <a:spLocks/>
            </p:cNvSpPr>
            <p:nvPr/>
          </p:nvSpPr>
          <p:spPr bwMode="auto">
            <a:xfrm>
              <a:off x="4858" y="2548"/>
              <a:ext cx="19" cy="5"/>
            </a:xfrm>
            <a:custGeom>
              <a:avLst/>
              <a:gdLst>
                <a:gd name="T0" fmla="*/ 0 w 19"/>
                <a:gd name="T1" fmla="*/ 5 h 5"/>
                <a:gd name="T2" fmla="*/ 19 w 19"/>
                <a:gd name="T3" fmla="*/ 5 h 5"/>
                <a:gd name="T4" fmla="*/ 15 w 19"/>
                <a:gd name="T5" fmla="*/ 3 h 5"/>
                <a:gd name="T6" fmla="*/ 15 w 19"/>
                <a:gd name="T7" fmla="*/ 3 h 5"/>
                <a:gd name="T8" fmla="*/ 13 w 19"/>
                <a:gd name="T9" fmla="*/ 2 h 5"/>
                <a:gd name="T10" fmla="*/ 11 w 19"/>
                <a:gd name="T11" fmla="*/ 2 h 5"/>
                <a:gd name="T12" fmla="*/ 9 w 19"/>
                <a:gd name="T13" fmla="*/ 0 h 5"/>
                <a:gd name="T14" fmla="*/ 7 w 19"/>
                <a:gd name="T15" fmla="*/ 0 h 5"/>
                <a:gd name="T16" fmla="*/ 5 w 19"/>
                <a:gd name="T17" fmla="*/ 0 h 5"/>
                <a:gd name="T18" fmla="*/ 3 w 19"/>
                <a:gd name="T19" fmla="*/ 0 h 5"/>
                <a:gd name="T20" fmla="*/ 0 w 19"/>
                <a:gd name="T21"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5">
                  <a:moveTo>
                    <a:pt x="0" y="5"/>
                  </a:moveTo>
                  <a:lnTo>
                    <a:pt x="19" y="5"/>
                  </a:lnTo>
                  <a:lnTo>
                    <a:pt x="15" y="3"/>
                  </a:lnTo>
                  <a:lnTo>
                    <a:pt x="15" y="3"/>
                  </a:lnTo>
                  <a:lnTo>
                    <a:pt x="13" y="2"/>
                  </a:lnTo>
                  <a:lnTo>
                    <a:pt x="11" y="2"/>
                  </a:lnTo>
                  <a:lnTo>
                    <a:pt x="9" y="0"/>
                  </a:lnTo>
                  <a:lnTo>
                    <a:pt x="7" y="0"/>
                  </a:lnTo>
                  <a:lnTo>
                    <a:pt x="5" y="0"/>
                  </a:lnTo>
                  <a:lnTo>
                    <a:pt x="3" y="0"/>
                  </a:lnTo>
                  <a:lnTo>
                    <a:pt x="0" y="5"/>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06" name="Freeform 470"/>
            <p:cNvSpPr>
              <a:spLocks/>
            </p:cNvSpPr>
            <p:nvPr/>
          </p:nvSpPr>
          <p:spPr bwMode="auto">
            <a:xfrm>
              <a:off x="4716" y="2596"/>
              <a:ext cx="19" cy="16"/>
            </a:xfrm>
            <a:custGeom>
              <a:avLst/>
              <a:gdLst>
                <a:gd name="T0" fmla="*/ 0 w 19"/>
                <a:gd name="T1" fmla="*/ 4 h 15"/>
                <a:gd name="T2" fmla="*/ 0 w 19"/>
                <a:gd name="T3" fmla="*/ 6 h 15"/>
                <a:gd name="T4" fmla="*/ 0 w 19"/>
                <a:gd name="T5" fmla="*/ 9 h 15"/>
                <a:gd name="T6" fmla="*/ 0 w 19"/>
                <a:gd name="T7" fmla="*/ 11 h 15"/>
                <a:gd name="T8" fmla="*/ 1 w 19"/>
                <a:gd name="T9" fmla="*/ 11 h 15"/>
                <a:gd name="T10" fmla="*/ 3 w 19"/>
                <a:gd name="T11" fmla="*/ 13 h 15"/>
                <a:gd name="T12" fmla="*/ 3 w 19"/>
                <a:gd name="T13" fmla="*/ 15 h 15"/>
                <a:gd name="T14" fmla="*/ 5 w 19"/>
                <a:gd name="T15" fmla="*/ 15 h 15"/>
                <a:gd name="T16" fmla="*/ 7 w 19"/>
                <a:gd name="T17" fmla="*/ 15 h 15"/>
                <a:gd name="T18" fmla="*/ 9 w 19"/>
                <a:gd name="T19" fmla="*/ 15 h 15"/>
                <a:gd name="T20" fmla="*/ 11 w 19"/>
                <a:gd name="T21" fmla="*/ 15 h 15"/>
                <a:gd name="T22" fmla="*/ 13 w 19"/>
                <a:gd name="T23" fmla="*/ 13 h 15"/>
                <a:gd name="T24" fmla="*/ 13 w 19"/>
                <a:gd name="T25" fmla="*/ 13 h 15"/>
                <a:gd name="T26" fmla="*/ 15 w 19"/>
                <a:gd name="T27" fmla="*/ 11 h 15"/>
                <a:gd name="T28" fmla="*/ 17 w 19"/>
                <a:gd name="T29" fmla="*/ 9 h 15"/>
                <a:gd name="T30" fmla="*/ 17 w 19"/>
                <a:gd name="T31" fmla="*/ 7 h 15"/>
                <a:gd name="T32" fmla="*/ 19 w 19"/>
                <a:gd name="T33" fmla="*/ 6 h 15"/>
                <a:gd name="T34" fmla="*/ 17 w 19"/>
                <a:gd name="T35" fmla="*/ 4 h 15"/>
                <a:gd name="T36" fmla="*/ 15 w 19"/>
                <a:gd name="T37" fmla="*/ 4 h 15"/>
                <a:gd name="T38" fmla="*/ 11 w 19"/>
                <a:gd name="T39" fmla="*/ 4 h 15"/>
                <a:gd name="T40" fmla="*/ 9 w 19"/>
                <a:gd name="T41" fmla="*/ 2 h 15"/>
                <a:gd name="T42" fmla="*/ 7 w 19"/>
                <a:gd name="T43" fmla="*/ 2 h 15"/>
                <a:gd name="T44" fmla="*/ 5 w 19"/>
                <a:gd name="T45" fmla="*/ 2 h 15"/>
                <a:gd name="T46" fmla="*/ 1 w 19"/>
                <a:gd name="T47" fmla="*/ 2 h 15"/>
                <a:gd name="T48" fmla="*/ 0 w 19"/>
                <a:gd name="T49" fmla="*/ 0 h 15"/>
                <a:gd name="T50" fmla="*/ 0 w 19"/>
                <a:gd name="T51" fmla="*/ 0 h 15"/>
                <a:gd name="T52" fmla="*/ 0 w 19"/>
                <a:gd name="T53" fmla="*/ 2 h 15"/>
                <a:gd name="T54" fmla="*/ 0 w 19"/>
                <a:gd name="T55" fmla="*/ 2 h 15"/>
                <a:gd name="T56" fmla="*/ 0 w 19"/>
                <a:gd name="T57" fmla="*/ 2 h 15"/>
                <a:gd name="T58" fmla="*/ 0 w 19"/>
                <a:gd name="T59" fmla="*/ 4 h 15"/>
                <a:gd name="T60" fmla="*/ 0 w 19"/>
                <a:gd name="T61" fmla="*/ 4 h 15"/>
                <a:gd name="T62" fmla="*/ 0 w 19"/>
                <a:gd name="T63" fmla="*/ 4 h 15"/>
                <a:gd name="T64" fmla="*/ 0 w 19"/>
                <a:gd name="T65" fmla="*/ 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 h="15">
                  <a:moveTo>
                    <a:pt x="0" y="4"/>
                  </a:moveTo>
                  <a:lnTo>
                    <a:pt x="0" y="6"/>
                  </a:lnTo>
                  <a:lnTo>
                    <a:pt x="0" y="9"/>
                  </a:lnTo>
                  <a:lnTo>
                    <a:pt x="0" y="11"/>
                  </a:lnTo>
                  <a:lnTo>
                    <a:pt x="1" y="11"/>
                  </a:lnTo>
                  <a:lnTo>
                    <a:pt x="3" y="13"/>
                  </a:lnTo>
                  <a:lnTo>
                    <a:pt x="3" y="15"/>
                  </a:lnTo>
                  <a:lnTo>
                    <a:pt x="5" y="15"/>
                  </a:lnTo>
                  <a:lnTo>
                    <a:pt x="7" y="15"/>
                  </a:lnTo>
                  <a:lnTo>
                    <a:pt x="9" y="15"/>
                  </a:lnTo>
                  <a:lnTo>
                    <a:pt x="11" y="15"/>
                  </a:lnTo>
                  <a:lnTo>
                    <a:pt x="13" y="13"/>
                  </a:lnTo>
                  <a:lnTo>
                    <a:pt x="13" y="13"/>
                  </a:lnTo>
                  <a:lnTo>
                    <a:pt x="15" y="11"/>
                  </a:lnTo>
                  <a:lnTo>
                    <a:pt x="17" y="9"/>
                  </a:lnTo>
                  <a:lnTo>
                    <a:pt x="17" y="7"/>
                  </a:lnTo>
                  <a:lnTo>
                    <a:pt x="19" y="6"/>
                  </a:lnTo>
                  <a:lnTo>
                    <a:pt x="17" y="4"/>
                  </a:lnTo>
                  <a:lnTo>
                    <a:pt x="15" y="4"/>
                  </a:lnTo>
                  <a:lnTo>
                    <a:pt x="11" y="4"/>
                  </a:lnTo>
                  <a:lnTo>
                    <a:pt x="9" y="2"/>
                  </a:lnTo>
                  <a:lnTo>
                    <a:pt x="7" y="2"/>
                  </a:lnTo>
                  <a:lnTo>
                    <a:pt x="5" y="2"/>
                  </a:lnTo>
                  <a:lnTo>
                    <a:pt x="1" y="2"/>
                  </a:lnTo>
                  <a:lnTo>
                    <a:pt x="0" y="0"/>
                  </a:lnTo>
                  <a:lnTo>
                    <a:pt x="0" y="0"/>
                  </a:lnTo>
                  <a:lnTo>
                    <a:pt x="0" y="2"/>
                  </a:lnTo>
                  <a:lnTo>
                    <a:pt x="0" y="2"/>
                  </a:lnTo>
                  <a:lnTo>
                    <a:pt x="0" y="2"/>
                  </a:lnTo>
                  <a:lnTo>
                    <a:pt x="0" y="4"/>
                  </a:lnTo>
                  <a:lnTo>
                    <a:pt x="0" y="4"/>
                  </a:lnTo>
                  <a:lnTo>
                    <a:pt x="0" y="4"/>
                  </a:lnTo>
                  <a:lnTo>
                    <a:pt x="0" y="4"/>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07" name="Freeform 471"/>
            <p:cNvSpPr>
              <a:spLocks/>
            </p:cNvSpPr>
            <p:nvPr/>
          </p:nvSpPr>
          <p:spPr bwMode="auto">
            <a:xfrm>
              <a:off x="4587" y="2727"/>
              <a:ext cx="33" cy="8"/>
            </a:xfrm>
            <a:custGeom>
              <a:avLst/>
              <a:gdLst>
                <a:gd name="T0" fmla="*/ 13 w 33"/>
                <a:gd name="T1" fmla="*/ 0 h 7"/>
                <a:gd name="T2" fmla="*/ 17 w 33"/>
                <a:gd name="T3" fmla="*/ 0 h 7"/>
                <a:gd name="T4" fmla="*/ 19 w 33"/>
                <a:gd name="T5" fmla="*/ 0 h 7"/>
                <a:gd name="T6" fmla="*/ 21 w 33"/>
                <a:gd name="T7" fmla="*/ 0 h 7"/>
                <a:gd name="T8" fmla="*/ 23 w 33"/>
                <a:gd name="T9" fmla="*/ 0 h 7"/>
                <a:gd name="T10" fmla="*/ 27 w 33"/>
                <a:gd name="T11" fmla="*/ 2 h 7"/>
                <a:gd name="T12" fmla="*/ 29 w 33"/>
                <a:gd name="T13" fmla="*/ 2 h 7"/>
                <a:gd name="T14" fmla="*/ 31 w 33"/>
                <a:gd name="T15" fmla="*/ 4 h 7"/>
                <a:gd name="T16" fmla="*/ 33 w 33"/>
                <a:gd name="T17" fmla="*/ 5 h 7"/>
                <a:gd name="T18" fmla="*/ 31 w 33"/>
                <a:gd name="T19" fmla="*/ 5 h 7"/>
                <a:gd name="T20" fmla="*/ 31 w 33"/>
                <a:gd name="T21" fmla="*/ 5 h 7"/>
                <a:gd name="T22" fmla="*/ 29 w 33"/>
                <a:gd name="T23" fmla="*/ 5 h 7"/>
                <a:gd name="T24" fmla="*/ 27 w 33"/>
                <a:gd name="T25" fmla="*/ 5 h 7"/>
                <a:gd name="T26" fmla="*/ 27 w 33"/>
                <a:gd name="T27" fmla="*/ 5 h 7"/>
                <a:gd name="T28" fmla="*/ 25 w 33"/>
                <a:gd name="T29" fmla="*/ 7 h 7"/>
                <a:gd name="T30" fmla="*/ 23 w 33"/>
                <a:gd name="T31" fmla="*/ 7 h 7"/>
                <a:gd name="T32" fmla="*/ 21 w 33"/>
                <a:gd name="T33" fmla="*/ 7 h 7"/>
                <a:gd name="T34" fmla="*/ 21 w 33"/>
                <a:gd name="T35" fmla="*/ 7 h 7"/>
                <a:gd name="T36" fmla="*/ 19 w 33"/>
                <a:gd name="T37" fmla="*/ 5 h 7"/>
                <a:gd name="T38" fmla="*/ 15 w 33"/>
                <a:gd name="T39" fmla="*/ 5 h 7"/>
                <a:gd name="T40" fmla="*/ 12 w 33"/>
                <a:gd name="T41" fmla="*/ 5 h 7"/>
                <a:gd name="T42" fmla="*/ 8 w 33"/>
                <a:gd name="T43" fmla="*/ 4 h 7"/>
                <a:gd name="T44" fmla="*/ 6 w 33"/>
                <a:gd name="T45" fmla="*/ 4 h 7"/>
                <a:gd name="T46" fmla="*/ 2 w 33"/>
                <a:gd name="T47" fmla="*/ 2 h 7"/>
                <a:gd name="T48" fmla="*/ 0 w 33"/>
                <a:gd name="T49" fmla="*/ 2 h 7"/>
                <a:gd name="T50" fmla="*/ 2 w 33"/>
                <a:gd name="T51" fmla="*/ 0 h 7"/>
                <a:gd name="T52" fmla="*/ 4 w 33"/>
                <a:gd name="T53" fmla="*/ 0 h 7"/>
                <a:gd name="T54" fmla="*/ 6 w 33"/>
                <a:gd name="T55" fmla="*/ 0 h 7"/>
                <a:gd name="T56" fmla="*/ 8 w 33"/>
                <a:gd name="T57" fmla="*/ 0 h 7"/>
                <a:gd name="T58" fmla="*/ 10 w 33"/>
                <a:gd name="T59" fmla="*/ 0 h 7"/>
                <a:gd name="T60" fmla="*/ 12 w 33"/>
                <a:gd name="T61" fmla="*/ 0 h 7"/>
                <a:gd name="T62" fmla="*/ 13 w 33"/>
                <a:gd name="T63" fmla="*/ 0 h 7"/>
                <a:gd name="T64" fmla="*/ 13 w 33"/>
                <a:gd name="T65"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3" h="7">
                  <a:moveTo>
                    <a:pt x="13" y="0"/>
                  </a:moveTo>
                  <a:lnTo>
                    <a:pt x="17" y="0"/>
                  </a:lnTo>
                  <a:lnTo>
                    <a:pt x="19" y="0"/>
                  </a:lnTo>
                  <a:lnTo>
                    <a:pt x="21" y="0"/>
                  </a:lnTo>
                  <a:lnTo>
                    <a:pt x="23" y="0"/>
                  </a:lnTo>
                  <a:lnTo>
                    <a:pt x="27" y="2"/>
                  </a:lnTo>
                  <a:lnTo>
                    <a:pt x="29" y="2"/>
                  </a:lnTo>
                  <a:lnTo>
                    <a:pt x="31" y="4"/>
                  </a:lnTo>
                  <a:lnTo>
                    <a:pt x="33" y="5"/>
                  </a:lnTo>
                  <a:lnTo>
                    <a:pt x="31" y="5"/>
                  </a:lnTo>
                  <a:lnTo>
                    <a:pt x="31" y="5"/>
                  </a:lnTo>
                  <a:lnTo>
                    <a:pt x="29" y="5"/>
                  </a:lnTo>
                  <a:lnTo>
                    <a:pt x="27" y="5"/>
                  </a:lnTo>
                  <a:lnTo>
                    <a:pt x="27" y="5"/>
                  </a:lnTo>
                  <a:lnTo>
                    <a:pt x="25" y="7"/>
                  </a:lnTo>
                  <a:lnTo>
                    <a:pt x="23" y="7"/>
                  </a:lnTo>
                  <a:lnTo>
                    <a:pt x="21" y="7"/>
                  </a:lnTo>
                  <a:lnTo>
                    <a:pt x="21" y="7"/>
                  </a:lnTo>
                  <a:lnTo>
                    <a:pt x="19" y="5"/>
                  </a:lnTo>
                  <a:lnTo>
                    <a:pt x="15" y="5"/>
                  </a:lnTo>
                  <a:lnTo>
                    <a:pt x="12" y="5"/>
                  </a:lnTo>
                  <a:lnTo>
                    <a:pt x="8" y="4"/>
                  </a:lnTo>
                  <a:lnTo>
                    <a:pt x="6" y="4"/>
                  </a:lnTo>
                  <a:lnTo>
                    <a:pt x="2" y="2"/>
                  </a:lnTo>
                  <a:lnTo>
                    <a:pt x="0" y="2"/>
                  </a:lnTo>
                  <a:lnTo>
                    <a:pt x="2" y="0"/>
                  </a:lnTo>
                  <a:lnTo>
                    <a:pt x="4" y="0"/>
                  </a:lnTo>
                  <a:lnTo>
                    <a:pt x="6" y="0"/>
                  </a:lnTo>
                  <a:lnTo>
                    <a:pt x="8" y="0"/>
                  </a:lnTo>
                  <a:lnTo>
                    <a:pt x="10" y="0"/>
                  </a:lnTo>
                  <a:lnTo>
                    <a:pt x="12" y="0"/>
                  </a:lnTo>
                  <a:lnTo>
                    <a:pt x="13" y="0"/>
                  </a:lnTo>
                  <a:lnTo>
                    <a:pt x="13"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08" name="Freeform 472"/>
            <p:cNvSpPr>
              <a:spLocks/>
            </p:cNvSpPr>
            <p:nvPr/>
          </p:nvSpPr>
          <p:spPr bwMode="auto">
            <a:xfrm>
              <a:off x="4543" y="2702"/>
              <a:ext cx="21" cy="12"/>
            </a:xfrm>
            <a:custGeom>
              <a:avLst/>
              <a:gdLst>
                <a:gd name="T0" fmla="*/ 0 w 21"/>
                <a:gd name="T1" fmla="*/ 11 h 11"/>
                <a:gd name="T2" fmla="*/ 0 w 21"/>
                <a:gd name="T3" fmla="*/ 11 h 11"/>
                <a:gd name="T4" fmla="*/ 0 w 21"/>
                <a:gd name="T5" fmla="*/ 11 h 11"/>
                <a:gd name="T6" fmla="*/ 0 w 21"/>
                <a:gd name="T7" fmla="*/ 9 h 11"/>
                <a:gd name="T8" fmla="*/ 0 w 21"/>
                <a:gd name="T9" fmla="*/ 9 h 11"/>
                <a:gd name="T10" fmla="*/ 0 w 21"/>
                <a:gd name="T11" fmla="*/ 9 h 11"/>
                <a:gd name="T12" fmla="*/ 0 w 21"/>
                <a:gd name="T13" fmla="*/ 7 h 11"/>
                <a:gd name="T14" fmla="*/ 0 w 21"/>
                <a:gd name="T15" fmla="*/ 7 h 11"/>
                <a:gd name="T16" fmla="*/ 0 w 21"/>
                <a:gd name="T17" fmla="*/ 5 h 11"/>
                <a:gd name="T18" fmla="*/ 0 w 21"/>
                <a:gd name="T19" fmla="*/ 3 h 11"/>
                <a:gd name="T20" fmla="*/ 0 w 21"/>
                <a:gd name="T21" fmla="*/ 3 h 11"/>
                <a:gd name="T22" fmla="*/ 2 w 21"/>
                <a:gd name="T23" fmla="*/ 2 h 11"/>
                <a:gd name="T24" fmla="*/ 4 w 21"/>
                <a:gd name="T25" fmla="*/ 2 h 11"/>
                <a:gd name="T26" fmla="*/ 4 w 21"/>
                <a:gd name="T27" fmla="*/ 0 h 11"/>
                <a:gd name="T28" fmla="*/ 6 w 21"/>
                <a:gd name="T29" fmla="*/ 0 h 11"/>
                <a:gd name="T30" fmla="*/ 8 w 21"/>
                <a:gd name="T31" fmla="*/ 0 h 11"/>
                <a:gd name="T32" fmla="*/ 9 w 21"/>
                <a:gd name="T33" fmla="*/ 0 h 11"/>
                <a:gd name="T34" fmla="*/ 11 w 21"/>
                <a:gd name="T35" fmla="*/ 0 h 11"/>
                <a:gd name="T36" fmla="*/ 13 w 21"/>
                <a:gd name="T37" fmla="*/ 0 h 11"/>
                <a:gd name="T38" fmla="*/ 15 w 21"/>
                <a:gd name="T39" fmla="*/ 2 h 11"/>
                <a:gd name="T40" fmla="*/ 17 w 21"/>
                <a:gd name="T41" fmla="*/ 2 h 11"/>
                <a:gd name="T42" fmla="*/ 17 w 21"/>
                <a:gd name="T43" fmla="*/ 2 h 11"/>
                <a:gd name="T44" fmla="*/ 19 w 21"/>
                <a:gd name="T45" fmla="*/ 2 h 11"/>
                <a:gd name="T46" fmla="*/ 19 w 21"/>
                <a:gd name="T47" fmla="*/ 2 h 11"/>
                <a:gd name="T48" fmla="*/ 21 w 21"/>
                <a:gd name="T49" fmla="*/ 2 h 11"/>
                <a:gd name="T50" fmla="*/ 19 w 21"/>
                <a:gd name="T51" fmla="*/ 3 h 11"/>
                <a:gd name="T52" fmla="*/ 17 w 21"/>
                <a:gd name="T53" fmla="*/ 5 h 11"/>
                <a:gd name="T54" fmla="*/ 17 w 21"/>
                <a:gd name="T55" fmla="*/ 7 h 11"/>
                <a:gd name="T56" fmla="*/ 15 w 21"/>
                <a:gd name="T57" fmla="*/ 7 h 11"/>
                <a:gd name="T58" fmla="*/ 15 w 21"/>
                <a:gd name="T59" fmla="*/ 9 h 11"/>
                <a:gd name="T60" fmla="*/ 13 w 21"/>
                <a:gd name="T61" fmla="*/ 9 h 11"/>
                <a:gd name="T62" fmla="*/ 11 w 21"/>
                <a:gd name="T63" fmla="*/ 9 h 11"/>
                <a:gd name="T64" fmla="*/ 8 w 21"/>
                <a:gd name="T65" fmla="*/ 9 h 11"/>
                <a:gd name="T66" fmla="*/ 0 w 21"/>
                <a:gd name="T6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11">
                  <a:moveTo>
                    <a:pt x="0" y="11"/>
                  </a:moveTo>
                  <a:lnTo>
                    <a:pt x="0" y="11"/>
                  </a:lnTo>
                  <a:lnTo>
                    <a:pt x="0" y="11"/>
                  </a:lnTo>
                  <a:lnTo>
                    <a:pt x="0" y="9"/>
                  </a:lnTo>
                  <a:lnTo>
                    <a:pt x="0" y="9"/>
                  </a:lnTo>
                  <a:lnTo>
                    <a:pt x="0" y="9"/>
                  </a:lnTo>
                  <a:lnTo>
                    <a:pt x="0" y="7"/>
                  </a:lnTo>
                  <a:lnTo>
                    <a:pt x="0" y="7"/>
                  </a:lnTo>
                  <a:lnTo>
                    <a:pt x="0" y="5"/>
                  </a:lnTo>
                  <a:lnTo>
                    <a:pt x="0" y="3"/>
                  </a:lnTo>
                  <a:lnTo>
                    <a:pt x="0" y="3"/>
                  </a:lnTo>
                  <a:lnTo>
                    <a:pt x="2" y="2"/>
                  </a:lnTo>
                  <a:lnTo>
                    <a:pt x="4" y="2"/>
                  </a:lnTo>
                  <a:lnTo>
                    <a:pt x="4" y="0"/>
                  </a:lnTo>
                  <a:lnTo>
                    <a:pt x="6" y="0"/>
                  </a:lnTo>
                  <a:lnTo>
                    <a:pt x="8" y="0"/>
                  </a:lnTo>
                  <a:lnTo>
                    <a:pt x="9" y="0"/>
                  </a:lnTo>
                  <a:lnTo>
                    <a:pt x="11" y="0"/>
                  </a:lnTo>
                  <a:lnTo>
                    <a:pt x="13" y="0"/>
                  </a:lnTo>
                  <a:lnTo>
                    <a:pt x="15" y="2"/>
                  </a:lnTo>
                  <a:lnTo>
                    <a:pt x="17" y="2"/>
                  </a:lnTo>
                  <a:lnTo>
                    <a:pt x="17" y="2"/>
                  </a:lnTo>
                  <a:lnTo>
                    <a:pt x="19" y="2"/>
                  </a:lnTo>
                  <a:lnTo>
                    <a:pt x="19" y="2"/>
                  </a:lnTo>
                  <a:lnTo>
                    <a:pt x="21" y="2"/>
                  </a:lnTo>
                  <a:lnTo>
                    <a:pt x="19" y="3"/>
                  </a:lnTo>
                  <a:lnTo>
                    <a:pt x="17" y="5"/>
                  </a:lnTo>
                  <a:lnTo>
                    <a:pt x="17" y="7"/>
                  </a:lnTo>
                  <a:lnTo>
                    <a:pt x="15" y="7"/>
                  </a:lnTo>
                  <a:lnTo>
                    <a:pt x="15" y="9"/>
                  </a:lnTo>
                  <a:lnTo>
                    <a:pt x="13" y="9"/>
                  </a:lnTo>
                  <a:lnTo>
                    <a:pt x="11" y="9"/>
                  </a:lnTo>
                  <a:lnTo>
                    <a:pt x="8" y="9"/>
                  </a:lnTo>
                  <a:lnTo>
                    <a:pt x="0" y="11"/>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09" name="Freeform 473"/>
            <p:cNvSpPr>
              <a:spLocks/>
            </p:cNvSpPr>
            <p:nvPr/>
          </p:nvSpPr>
          <p:spPr bwMode="auto">
            <a:xfrm>
              <a:off x="4572" y="2696"/>
              <a:ext cx="23" cy="14"/>
            </a:xfrm>
            <a:custGeom>
              <a:avLst/>
              <a:gdLst>
                <a:gd name="T0" fmla="*/ 0 w 23"/>
                <a:gd name="T1" fmla="*/ 13 h 13"/>
                <a:gd name="T2" fmla="*/ 23 w 23"/>
                <a:gd name="T3" fmla="*/ 13 h 13"/>
                <a:gd name="T4" fmla="*/ 21 w 23"/>
                <a:gd name="T5" fmla="*/ 11 h 13"/>
                <a:gd name="T6" fmla="*/ 17 w 23"/>
                <a:gd name="T7" fmla="*/ 9 h 13"/>
                <a:gd name="T8" fmla="*/ 15 w 23"/>
                <a:gd name="T9" fmla="*/ 8 h 13"/>
                <a:gd name="T10" fmla="*/ 11 w 23"/>
                <a:gd name="T11" fmla="*/ 6 h 13"/>
                <a:gd name="T12" fmla="*/ 9 w 23"/>
                <a:gd name="T13" fmla="*/ 6 h 13"/>
                <a:gd name="T14" fmla="*/ 7 w 23"/>
                <a:gd name="T15" fmla="*/ 4 h 13"/>
                <a:gd name="T16" fmla="*/ 3 w 23"/>
                <a:gd name="T17" fmla="*/ 2 h 13"/>
                <a:gd name="T18" fmla="*/ 2 w 23"/>
                <a:gd name="T19" fmla="*/ 0 h 13"/>
                <a:gd name="T20" fmla="*/ 2 w 23"/>
                <a:gd name="T21" fmla="*/ 2 h 13"/>
                <a:gd name="T22" fmla="*/ 0 w 23"/>
                <a:gd name="T23" fmla="*/ 4 h 13"/>
                <a:gd name="T24" fmla="*/ 0 w 23"/>
                <a:gd name="T25" fmla="*/ 6 h 13"/>
                <a:gd name="T26" fmla="*/ 0 w 23"/>
                <a:gd name="T27" fmla="*/ 8 h 13"/>
                <a:gd name="T28" fmla="*/ 0 w 23"/>
                <a:gd name="T29" fmla="*/ 9 h 13"/>
                <a:gd name="T30" fmla="*/ 0 w 23"/>
                <a:gd name="T31" fmla="*/ 11 h 13"/>
                <a:gd name="T32" fmla="*/ 0 w 23"/>
                <a:gd name="T33" fmla="*/ 13 h 13"/>
                <a:gd name="T34" fmla="*/ 0 w 23"/>
                <a:gd name="T35"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 h="13">
                  <a:moveTo>
                    <a:pt x="0" y="13"/>
                  </a:moveTo>
                  <a:lnTo>
                    <a:pt x="23" y="13"/>
                  </a:lnTo>
                  <a:lnTo>
                    <a:pt x="21" y="11"/>
                  </a:lnTo>
                  <a:lnTo>
                    <a:pt x="17" y="9"/>
                  </a:lnTo>
                  <a:lnTo>
                    <a:pt x="15" y="8"/>
                  </a:lnTo>
                  <a:lnTo>
                    <a:pt x="11" y="6"/>
                  </a:lnTo>
                  <a:lnTo>
                    <a:pt x="9" y="6"/>
                  </a:lnTo>
                  <a:lnTo>
                    <a:pt x="7" y="4"/>
                  </a:lnTo>
                  <a:lnTo>
                    <a:pt x="3" y="2"/>
                  </a:lnTo>
                  <a:lnTo>
                    <a:pt x="2" y="0"/>
                  </a:lnTo>
                  <a:lnTo>
                    <a:pt x="2" y="2"/>
                  </a:lnTo>
                  <a:lnTo>
                    <a:pt x="0" y="4"/>
                  </a:lnTo>
                  <a:lnTo>
                    <a:pt x="0" y="6"/>
                  </a:lnTo>
                  <a:lnTo>
                    <a:pt x="0" y="8"/>
                  </a:lnTo>
                  <a:lnTo>
                    <a:pt x="0" y="9"/>
                  </a:lnTo>
                  <a:lnTo>
                    <a:pt x="0" y="11"/>
                  </a:lnTo>
                  <a:lnTo>
                    <a:pt x="0" y="13"/>
                  </a:lnTo>
                  <a:lnTo>
                    <a:pt x="0" y="13"/>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10" name="Freeform 474"/>
            <p:cNvSpPr>
              <a:spLocks/>
            </p:cNvSpPr>
            <p:nvPr/>
          </p:nvSpPr>
          <p:spPr bwMode="auto">
            <a:xfrm>
              <a:off x="4560" y="2710"/>
              <a:ext cx="10" cy="13"/>
            </a:xfrm>
            <a:custGeom>
              <a:avLst/>
              <a:gdLst>
                <a:gd name="T0" fmla="*/ 0 w 10"/>
                <a:gd name="T1" fmla="*/ 0 h 12"/>
                <a:gd name="T2" fmla="*/ 0 w 10"/>
                <a:gd name="T3" fmla="*/ 2 h 12"/>
                <a:gd name="T4" fmla="*/ 0 w 10"/>
                <a:gd name="T5" fmla="*/ 4 h 12"/>
                <a:gd name="T6" fmla="*/ 0 w 10"/>
                <a:gd name="T7" fmla="*/ 6 h 12"/>
                <a:gd name="T8" fmla="*/ 0 w 10"/>
                <a:gd name="T9" fmla="*/ 8 h 12"/>
                <a:gd name="T10" fmla="*/ 0 w 10"/>
                <a:gd name="T11" fmla="*/ 8 h 12"/>
                <a:gd name="T12" fmla="*/ 0 w 10"/>
                <a:gd name="T13" fmla="*/ 10 h 12"/>
                <a:gd name="T14" fmla="*/ 2 w 10"/>
                <a:gd name="T15" fmla="*/ 10 h 12"/>
                <a:gd name="T16" fmla="*/ 2 w 10"/>
                <a:gd name="T17" fmla="*/ 12 h 12"/>
                <a:gd name="T18" fmla="*/ 4 w 10"/>
                <a:gd name="T19" fmla="*/ 12 h 12"/>
                <a:gd name="T20" fmla="*/ 4 w 10"/>
                <a:gd name="T21" fmla="*/ 12 h 12"/>
                <a:gd name="T22" fmla="*/ 6 w 10"/>
                <a:gd name="T23" fmla="*/ 12 h 12"/>
                <a:gd name="T24" fmla="*/ 6 w 10"/>
                <a:gd name="T25" fmla="*/ 12 h 12"/>
                <a:gd name="T26" fmla="*/ 8 w 10"/>
                <a:gd name="T27" fmla="*/ 12 h 12"/>
                <a:gd name="T28" fmla="*/ 8 w 10"/>
                <a:gd name="T29" fmla="*/ 12 h 12"/>
                <a:gd name="T30" fmla="*/ 10 w 10"/>
                <a:gd name="T31" fmla="*/ 12 h 12"/>
                <a:gd name="T32" fmla="*/ 10 w 10"/>
                <a:gd name="T33" fmla="*/ 12 h 12"/>
                <a:gd name="T34" fmla="*/ 10 w 10"/>
                <a:gd name="T35" fmla="*/ 0 h 12"/>
                <a:gd name="T36" fmla="*/ 10 w 10"/>
                <a:gd name="T37" fmla="*/ 0 h 12"/>
                <a:gd name="T38" fmla="*/ 8 w 10"/>
                <a:gd name="T39" fmla="*/ 0 h 12"/>
                <a:gd name="T40" fmla="*/ 8 w 10"/>
                <a:gd name="T41" fmla="*/ 0 h 12"/>
                <a:gd name="T42" fmla="*/ 6 w 10"/>
                <a:gd name="T43" fmla="*/ 0 h 12"/>
                <a:gd name="T44" fmla="*/ 4 w 10"/>
                <a:gd name="T45" fmla="*/ 0 h 12"/>
                <a:gd name="T46" fmla="*/ 2 w 10"/>
                <a:gd name="T47" fmla="*/ 0 h 12"/>
                <a:gd name="T48" fmla="*/ 2 w 10"/>
                <a:gd name="T49" fmla="*/ 0 h 12"/>
                <a:gd name="T50" fmla="*/ 0 w 10"/>
                <a:gd name="T5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 h="12">
                  <a:moveTo>
                    <a:pt x="0" y="0"/>
                  </a:moveTo>
                  <a:lnTo>
                    <a:pt x="0" y="2"/>
                  </a:lnTo>
                  <a:lnTo>
                    <a:pt x="0" y="4"/>
                  </a:lnTo>
                  <a:lnTo>
                    <a:pt x="0" y="6"/>
                  </a:lnTo>
                  <a:lnTo>
                    <a:pt x="0" y="8"/>
                  </a:lnTo>
                  <a:lnTo>
                    <a:pt x="0" y="8"/>
                  </a:lnTo>
                  <a:lnTo>
                    <a:pt x="0" y="10"/>
                  </a:lnTo>
                  <a:lnTo>
                    <a:pt x="2" y="10"/>
                  </a:lnTo>
                  <a:lnTo>
                    <a:pt x="2" y="12"/>
                  </a:lnTo>
                  <a:lnTo>
                    <a:pt x="4" y="12"/>
                  </a:lnTo>
                  <a:lnTo>
                    <a:pt x="4" y="12"/>
                  </a:lnTo>
                  <a:lnTo>
                    <a:pt x="6" y="12"/>
                  </a:lnTo>
                  <a:lnTo>
                    <a:pt x="6" y="12"/>
                  </a:lnTo>
                  <a:lnTo>
                    <a:pt x="8" y="12"/>
                  </a:lnTo>
                  <a:lnTo>
                    <a:pt x="8" y="12"/>
                  </a:lnTo>
                  <a:lnTo>
                    <a:pt x="10" y="12"/>
                  </a:lnTo>
                  <a:lnTo>
                    <a:pt x="10" y="12"/>
                  </a:lnTo>
                  <a:lnTo>
                    <a:pt x="10" y="0"/>
                  </a:lnTo>
                  <a:lnTo>
                    <a:pt x="10" y="0"/>
                  </a:lnTo>
                  <a:lnTo>
                    <a:pt x="8" y="0"/>
                  </a:lnTo>
                  <a:lnTo>
                    <a:pt x="8" y="0"/>
                  </a:lnTo>
                  <a:lnTo>
                    <a:pt x="6" y="0"/>
                  </a:lnTo>
                  <a:lnTo>
                    <a:pt x="4" y="0"/>
                  </a:lnTo>
                  <a:lnTo>
                    <a:pt x="2" y="0"/>
                  </a:lnTo>
                  <a:lnTo>
                    <a:pt x="2" y="0"/>
                  </a:lnTo>
                  <a:lnTo>
                    <a:pt x="0"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11" name="Freeform 475"/>
            <p:cNvSpPr>
              <a:spLocks/>
            </p:cNvSpPr>
            <p:nvPr/>
          </p:nvSpPr>
          <p:spPr bwMode="auto">
            <a:xfrm>
              <a:off x="4209" y="2424"/>
              <a:ext cx="177" cy="226"/>
            </a:xfrm>
            <a:custGeom>
              <a:avLst/>
              <a:gdLst>
                <a:gd name="T0" fmla="*/ 142 w 177"/>
                <a:gd name="T1" fmla="*/ 102 h 208"/>
                <a:gd name="T2" fmla="*/ 138 w 177"/>
                <a:gd name="T3" fmla="*/ 104 h 208"/>
                <a:gd name="T4" fmla="*/ 136 w 177"/>
                <a:gd name="T5" fmla="*/ 104 h 208"/>
                <a:gd name="T6" fmla="*/ 138 w 177"/>
                <a:gd name="T7" fmla="*/ 116 h 208"/>
                <a:gd name="T8" fmla="*/ 144 w 177"/>
                <a:gd name="T9" fmla="*/ 119 h 208"/>
                <a:gd name="T10" fmla="*/ 150 w 177"/>
                <a:gd name="T11" fmla="*/ 121 h 208"/>
                <a:gd name="T12" fmla="*/ 155 w 177"/>
                <a:gd name="T13" fmla="*/ 133 h 208"/>
                <a:gd name="T14" fmla="*/ 163 w 177"/>
                <a:gd name="T15" fmla="*/ 144 h 208"/>
                <a:gd name="T16" fmla="*/ 177 w 177"/>
                <a:gd name="T17" fmla="*/ 148 h 208"/>
                <a:gd name="T18" fmla="*/ 177 w 177"/>
                <a:gd name="T19" fmla="*/ 152 h 208"/>
                <a:gd name="T20" fmla="*/ 177 w 177"/>
                <a:gd name="T21" fmla="*/ 156 h 208"/>
                <a:gd name="T22" fmla="*/ 177 w 177"/>
                <a:gd name="T23" fmla="*/ 162 h 208"/>
                <a:gd name="T24" fmla="*/ 175 w 177"/>
                <a:gd name="T25" fmla="*/ 181 h 208"/>
                <a:gd name="T26" fmla="*/ 173 w 177"/>
                <a:gd name="T27" fmla="*/ 202 h 208"/>
                <a:gd name="T28" fmla="*/ 163 w 177"/>
                <a:gd name="T29" fmla="*/ 208 h 208"/>
                <a:gd name="T30" fmla="*/ 155 w 177"/>
                <a:gd name="T31" fmla="*/ 208 h 208"/>
                <a:gd name="T32" fmla="*/ 150 w 177"/>
                <a:gd name="T33" fmla="*/ 208 h 208"/>
                <a:gd name="T34" fmla="*/ 111 w 177"/>
                <a:gd name="T35" fmla="*/ 169 h 208"/>
                <a:gd name="T36" fmla="*/ 111 w 177"/>
                <a:gd name="T37" fmla="*/ 165 h 208"/>
                <a:gd name="T38" fmla="*/ 109 w 177"/>
                <a:gd name="T39" fmla="*/ 162 h 208"/>
                <a:gd name="T40" fmla="*/ 100 w 177"/>
                <a:gd name="T41" fmla="*/ 150 h 208"/>
                <a:gd name="T42" fmla="*/ 88 w 177"/>
                <a:gd name="T43" fmla="*/ 139 h 208"/>
                <a:gd name="T44" fmla="*/ 82 w 177"/>
                <a:gd name="T45" fmla="*/ 129 h 208"/>
                <a:gd name="T46" fmla="*/ 82 w 177"/>
                <a:gd name="T47" fmla="*/ 117 h 208"/>
                <a:gd name="T48" fmla="*/ 81 w 177"/>
                <a:gd name="T49" fmla="*/ 110 h 208"/>
                <a:gd name="T50" fmla="*/ 73 w 177"/>
                <a:gd name="T51" fmla="*/ 100 h 208"/>
                <a:gd name="T52" fmla="*/ 67 w 177"/>
                <a:gd name="T53" fmla="*/ 91 h 208"/>
                <a:gd name="T54" fmla="*/ 63 w 177"/>
                <a:gd name="T55" fmla="*/ 77 h 208"/>
                <a:gd name="T56" fmla="*/ 54 w 177"/>
                <a:gd name="T57" fmla="*/ 66 h 208"/>
                <a:gd name="T58" fmla="*/ 42 w 177"/>
                <a:gd name="T59" fmla="*/ 54 h 208"/>
                <a:gd name="T60" fmla="*/ 31 w 177"/>
                <a:gd name="T61" fmla="*/ 41 h 208"/>
                <a:gd name="T62" fmla="*/ 13 w 177"/>
                <a:gd name="T63" fmla="*/ 27 h 208"/>
                <a:gd name="T64" fmla="*/ 2 w 177"/>
                <a:gd name="T65" fmla="*/ 6 h 208"/>
                <a:gd name="T66" fmla="*/ 10 w 177"/>
                <a:gd name="T67" fmla="*/ 4 h 208"/>
                <a:gd name="T68" fmla="*/ 23 w 177"/>
                <a:gd name="T69" fmla="*/ 4 h 208"/>
                <a:gd name="T70" fmla="*/ 36 w 177"/>
                <a:gd name="T71" fmla="*/ 8 h 208"/>
                <a:gd name="T72" fmla="*/ 46 w 177"/>
                <a:gd name="T73" fmla="*/ 18 h 208"/>
                <a:gd name="T74" fmla="*/ 58 w 177"/>
                <a:gd name="T75" fmla="*/ 33 h 208"/>
                <a:gd name="T76" fmla="*/ 67 w 177"/>
                <a:gd name="T77" fmla="*/ 46 h 208"/>
                <a:gd name="T78" fmla="*/ 81 w 177"/>
                <a:gd name="T79" fmla="*/ 62 h 208"/>
                <a:gd name="T80" fmla="*/ 98 w 177"/>
                <a:gd name="T81" fmla="*/ 71 h 208"/>
                <a:gd name="T82" fmla="*/ 111 w 177"/>
                <a:gd name="T83" fmla="*/ 73 h 208"/>
                <a:gd name="T84" fmla="*/ 115 w 177"/>
                <a:gd name="T85" fmla="*/ 79 h 208"/>
                <a:gd name="T86" fmla="*/ 119 w 177"/>
                <a:gd name="T87" fmla="*/ 81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7" h="208">
                  <a:moveTo>
                    <a:pt x="119" y="81"/>
                  </a:moveTo>
                  <a:lnTo>
                    <a:pt x="144" y="102"/>
                  </a:lnTo>
                  <a:lnTo>
                    <a:pt x="142" y="102"/>
                  </a:lnTo>
                  <a:lnTo>
                    <a:pt x="142" y="102"/>
                  </a:lnTo>
                  <a:lnTo>
                    <a:pt x="140" y="104"/>
                  </a:lnTo>
                  <a:lnTo>
                    <a:pt x="138" y="104"/>
                  </a:lnTo>
                  <a:lnTo>
                    <a:pt x="138" y="104"/>
                  </a:lnTo>
                  <a:lnTo>
                    <a:pt x="136" y="104"/>
                  </a:lnTo>
                  <a:lnTo>
                    <a:pt x="136" y="104"/>
                  </a:lnTo>
                  <a:lnTo>
                    <a:pt x="134" y="104"/>
                  </a:lnTo>
                  <a:lnTo>
                    <a:pt x="134" y="116"/>
                  </a:lnTo>
                  <a:lnTo>
                    <a:pt x="138" y="116"/>
                  </a:lnTo>
                  <a:lnTo>
                    <a:pt x="140" y="117"/>
                  </a:lnTo>
                  <a:lnTo>
                    <a:pt x="142" y="119"/>
                  </a:lnTo>
                  <a:lnTo>
                    <a:pt x="144" y="119"/>
                  </a:lnTo>
                  <a:lnTo>
                    <a:pt x="146" y="121"/>
                  </a:lnTo>
                  <a:lnTo>
                    <a:pt x="148" y="121"/>
                  </a:lnTo>
                  <a:lnTo>
                    <a:pt x="150" y="121"/>
                  </a:lnTo>
                  <a:lnTo>
                    <a:pt x="153" y="121"/>
                  </a:lnTo>
                  <a:lnTo>
                    <a:pt x="153" y="127"/>
                  </a:lnTo>
                  <a:lnTo>
                    <a:pt x="155" y="133"/>
                  </a:lnTo>
                  <a:lnTo>
                    <a:pt x="157" y="139"/>
                  </a:lnTo>
                  <a:lnTo>
                    <a:pt x="159" y="142"/>
                  </a:lnTo>
                  <a:lnTo>
                    <a:pt x="163" y="144"/>
                  </a:lnTo>
                  <a:lnTo>
                    <a:pt x="165" y="146"/>
                  </a:lnTo>
                  <a:lnTo>
                    <a:pt x="171" y="148"/>
                  </a:lnTo>
                  <a:lnTo>
                    <a:pt x="177" y="148"/>
                  </a:lnTo>
                  <a:lnTo>
                    <a:pt x="177" y="150"/>
                  </a:lnTo>
                  <a:lnTo>
                    <a:pt x="177" y="150"/>
                  </a:lnTo>
                  <a:lnTo>
                    <a:pt x="177" y="152"/>
                  </a:lnTo>
                  <a:lnTo>
                    <a:pt x="177" y="152"/>
                  </a:lnTo>
                  <a:lnTo>
                    <a:pt x="177" y="154"/>
                  </a:lnTo>
                  <a:lnTo>
                    <a:pt x="177" y="156"/>
                  </a:lnTo>
                  <a:lnTo>
                    <a:pt x="177" y="156"/>
                  </a:lnTo>
                  <a:lnTo>
                    <a:pt x="177" y="158"/>
                  </a:lnTo>
                  <a:lnTo>
                    <a:pt x="177" y="162"/>
                  </a:lnTo>
                  <a:lnTo>
                    <a:pt x="177" y="167"/>
                  </a:lnTo>
                  <a:lnTo>
                    <a:pt x="175" y="175"/>
                  </a:lnTo>
                  <a:lnTo>
                    <a:pt x="175" y="181"/>
                  </a:lnTo>
                  <a:lnTo>
                    <a:pt x="175" y="188"/>
                  </a:lnTo>
                  <a:lnTo>
                    <a:pt x="173" y="194"/>
                  </a:lnTo>
                  <a:lnTo>
                    <a:pt x="173" y="202"/>
                  </a:lnTo>
                  <a:lnTo>
                    <a:pt x="173" y="208"/>
                  </a:lnTo>
                  <a:lnTo>
                    <a:pt x="167" y="208"/>
                  </a:lnTo>
                  <a:lnTo>
                    <a:pt x="163" y="208"/>
                  </a:lnTo>
                  <a:lnTo>
                    <a:pt x="161" y="208"/>
                  </a:lnTo>
                  <a:lnTo>
                    <a:pt x="157" y="208"/>
                  </a:lnTo>
                  <a:lnTo>
                    <a:pt x="155" y="208"/>
                  </a:lnTo>
                  <a:lnTo>
                    <a:pt x="153" y="208"/>
                  </a:lnTo>
                  <a:lnTo>
                    <a:pt x="152" y="208"/>
                  </a:lnTo>
                  <a:lnTo>
                    <a:pt x="150" y="208"/>
                  </a:lnTo>
                  <a:lnTo>
                    <a:pt x="109" y="171"/>
                  </a:lnTo>
                  <a:lnTo>
                    <a:pt x="109" y="171"/>
                  </a:lnTo>
                  <a:lnTo>
                    <a:pt x="111" y="169"/>
                  </a:lnTo>
                  <a:lnTo>
                    <a:pt x="111" y="169"/>
                  </a:lnTo>
                  <a:lnTo>
                    <a:pt x="111" y="167"/>
                  </a:lnTo>
                  <a:lnTo>
                    <a:pt x="111" y="165"/>
                  </a:lnTo>
                  <a:lnTo>
                    <a:pt x="111" y="164"/>
                  </a:lnTo>
                  <a:lnTo>
                    <a:pt x="109" y="164"/>
                  </a:lnTo>
                  <a:lnTo>
                    <a:pt x="109" y="162"/>
                  </a:lnTo>
                  <a:lnTo>
                    <a:pt x="106" y="158"/>
                  </a:lnTo>
                  <a:lnTo>
                    <a:pt x="104" y="154"/>
                  </a:lnTo>
                  <a:lnTo>
                    <a:pt x="100" y="150"/>
                  </a:lnTo>
                  <a:lnTo>
                    <a:pt x="96" y="146"/>
                  </a:lnTo>
                  <a:lnTo>
                    <a:pt x="92" y="142"/>
                  </a:lnTo>
                  <a:lnTo>
                    <a:pt x="88" y="139"/>
                  </a:lnTo>
                  <a:lnTo>
                    <a:pt x="86" y="137"/>
                  </a:lnTo>
                  <a:lnTo>
                    <a:pt x="84" y="133"/>
                  </a:lnTo>
                  <a:lnTo>
                    <a:pt x="82" y="129"/>
                  </a:lnTo>
                  <a:lnTo>
                    <a:pt x="82" y="125"/>
                  </a:lnTo>
                  <a:lnTo>
                    <a:pt x="82" y="121"/>
                  </a:lnTo>
                  <a:lnTo>
                    <a:pt x="82" y="117"/>
                  </a:lnTo>
                  <a:lnTo>
                    <a:pt x="82" y="114"/>
                  </a:lnTo>
                  <a:lnTo>
                    <a:pt x="81" y="112"/>
                  </a:lnTo>
                  <a:lnTo>
                    <a:pt x="81" y="110"/>
                  </a:lnTo>
                  <a:lnTo>
                    <a:pt x="79" y="108"/>
                  </a:lnTo>
                  <a:lnTo>
                    <a:pt x="75" y="104"/>
                  </a:lnTo>
                  <a:lnTo>
                    <a:pt x="73" y="100"/>
                  </a:lnTo>
                  <a:lnTo>
                    <a:pt x="71" y="98"/>
                  </a:lnTo>
                  <a:lnTo>
                    <a:pt x="69" y="94"/>
                  </a:lnTo>
                  <a:lnTo>
                    <a:pt x="67" y="91"/>
                  </a:lnTo>
                  <a:lnTo>
                    <a:pt x="65" y="87"/>
                  </a:lnTo>
                  <a:lnTo>
                    <a:pt x="63" y="83"/>
                  </a:lnTo>
                  <a:lnTo>
                    <a:pt x="63" y="77"/>
                  </a:lnTo>
                  <a:lnTo>
                    <a:pt x="61" y="73"/>
                  </a:lnTo>
                  <a:lnTo>
                    <a:pt x="58" y="69"/>
                  </a:lnTo>
                  <a:lnTo>
                    <a:pt x="54" y="66"/>
                  </a:lnTo>
                  <a:lnTo>
                    <a:pt x="50" y="62"/>
                  </a:lnTo>
                  <a:lnTo>
                    <a:pt x="46" y="58"/>
                  </a:lnTo>
                  <a:lnTo>
                    <a:pt x="42" y="54"/>
                  </a:lnTo>
                  <a:lnTo>
                    <a:pt x="38" y="48"/>
                  </a:lnTo>
                  <a:lnTo>
                    <a:pt x="36" y="43"/>
                  </a:lnTo>
                  <a:lnTo>
                    <a:pt x="31" y="41"/>
                  </a:lnTo>
                  <a:lnTo>
                    <a:pt x="25" y="39"/>
                  </a:lnTo>
                  <a:lnTo>
                    <a:pt x="19" y="33"/>
                  </a:lnTo>
                  <a:lnTo>
                    <a:pt x="13" y="27"/>
                  </a:lnTo>
                  <a:lnTo>
                    <a:pt x="8" y="20"/>
                  </a:lnTo>
                  <a:lnTo>
                    <a:pt x="4" y="14"/>
                  </a:lnTo>
                  <a:lnTo>
                    <a:pt x="2" y="6"/>
                  </a:lnTo>
                  <a:lnTo>
                    <a:pt x="0" y="0"/>
                  </a:lnTo>
                  <a:lnTo>
                    <a:pt x="4" y="2"/>
                  </a:lnTo>
                  <a:lnTo>
                    <a:pt x="10" y="4"/>
                  </a:lnTo>
                  <a:lnTo>
                    <a:pt x="13" y="4"/>
                  </a:lnTo>
                  <a:lnTo>
                    <a:pt x="19" y="4"/>
                  </a:lnTo>
                  <a:lnTo>
                    <a:pt x="23" y="4"/>
                  </a:lnTo>
                  <a:lnTo>
                    <a:pt x="27" y="6"/>
                  </a:lnTo>
                  <a:lnTo>
                    <a:pt x="33" y="6"/>
                  </a:lnTo>
                  <a:lnTo>
                    <a:pt x="36" y="8"/>
                  </a:lnTo>
                  <a:lnTo>
                    <a:pt x="40" y="8"/>
                  </a:lnTo>
                  <a:lnTo>
                    <a:pt x="44" y="12"/>
                  </a:lnTo>
                  <a:lnTo>
                    <a:pt x="46" y="18"/>
                  </a:lnTo>
                  <a:lnTo>
                    <a:pt x="50" y="23"/>
                  </a:lnTo>
                  <a:lnTo>
                    <a:pt x="54" y="29"/>
                  </a:lnTo>
                  <a:lnTo>
                    <a:pt x="58" y="33"/>
                  </a:lnTo>
                  <a:lnTo>
                    <a:pt x="59" y="39"/>
                  </a:lnTo>
                  <a:lnTo>
                    <a:pt x="63" y="41"/>
                  </a:lnTo>
                  <a:lnTo>
                    <a:pt x="67" y="46"/>
                  </a:lnTo>
                  <a:lnTo>
                    <a:pt x="71" y="50"/>
                  </a:lnTo>
                  <a:lnTo>
                    <a:pt x="77" y="56"/>
                  </a:lnTo>
                  <a:lnTo>
                    <a:pt x="81" y="62"/>
                  </a:lnTo>
                  <a:lnTo>
                    <a:pt x="86" y="66"/>
                  </a:lnTo>
                  <a:lnTo>
                    <a:pt x="92" y="69"/>
                  </a:lnTo>
                  <a:lnTo>
                    <a:pt x="98" y="71"/>
                  </a:lnTo>
                  <a:lnTo>
                    <a:pt x="106" y="71"/>
                  </a:lnTo>
                  <a:lnTo>
                    <a:pt x="107" y="71"/>
                  </a:lnTo>
                  <a:lnTo>
                    <a:pt x="111" y="73"/>
                  </a:lnTo>
                  <a:lnTo>
                    <a:pt x="111" y="75"/>
                  </a:lnTo>
                  <a:lnTo>
                    <a:pt x="113" y="77"/>
                  </a:lnTo>
                  <a:lnTo>
                    <a:pt x="115" y="79"/>
                  </a:lnTo>
                  <a:lnTo>
                    <a:pt x="115" y="81"/>
                  </a:lnTo>
                  <a:lnTo>
                    <a:pt x="117" y="81"/>
                  </a:lnTo>
                  <a:lnTo>
                    <a:pt x="119" y="81"/>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12" name="Freeform 476"/>
            <p:cNvSpPr>
              <a:spLocks/>
            </p:cNvSpPr>
            <p:nvPr/>
          </p:nvSpPr>
          <p:spPr bwMode="auto">
            <a:xfrm>
              <a:off x="4794" y="2543"/>
              <a:ext cx="52" cy="37"/>
            </a:xfrm>
            <a:custGeom>
              <a:avLst/>
              <a:gdLst>
                <a:gd name="T0" fmla="*/ 8 w 52"/>
                <a:gd name="T1" fmla="*/ 9 h 34"/>
                <a:gd name="T2" fmla="*/ 14 w 52"/>
                <a:gd name="T3" fmla="*/ 6 h 34"/>
                <a:gd name="T4" fmla="*/ 18 w 52"/>
                <a:gd name="T5" fmla="*/ 2 h 34"/>
                <a:gd name="T6" fmla="*/ 23 w 52"/>
                <a:gd name="T7" fmla="*/ 0 h 34"/>
                <a:gd name="T8" fmla="*/ 31 w 52"/>
                <a:gd name="T9" fmla="*/ 0 h 34"/>
                <a:gd name="T10" fmla="*/ 35 w 52"/>
                <a:gd name="T11" fmla="*/ 2 h 34"/>
                <a:gd name="T12" fmla="*/ 41 w 52"/>
                <a:gd name="T13" fmla="*/ 4 h 34"/>
                <a:gd name="T14" fmla="*/ 44 w 52"/>
                <a:gd name="T15" fmla="*/ 7 h 34"/>
                <a:gd name="T16" fmla="*/ 48 w 52"/>
                <a:gd name="T17" fmla="*/ 9 h 34"/>
                <a:gd name="T18" fmla="*/ 48 w 52"/>
                <a:gd name="T19" fmla="*/ 13 h 34"/>
                <a:gd name="T20" fmla="*/ 48 w 52"/>
                <a:gd name="T21" fmla="*/ 17 h 34"/>
                <a:gd name="T22" fmla="*/ 50 w 52"/>
                <a:gd name="T23" fmla="*/ 21 h 34"/>
                <a:gd name="T24" fmla="*/ 50 w 52"/>
                <a:gd name="T25" fmla="*/ 23 h 34"/>
                <a:gd name="T26" fmla="*/ 50 w 52"/>
                <a:gd name="T27" fmla="*/ 25 h 34"/>
                <a:gd name="T28" fmla="*/ 50 w 52"/>
                <a:gd name="T29" fmla="*/ 29 h 34"/>
                <a:gd name="T30" fmla="*/ 52 w 52"/>
                <a:gd name="T31" fmla="*/ 30 h 34"/>
                <a:gd name="T32" fmla="*/ 50 w 52"/>
                <a:gd name="T33" fmla="*/ 32 h 34"/>
                <a:gd name="T34" fmla="*/ 42 w 52"/>
                <a:gd name="T35" fmla="*/ 34 h 34"/>
                <a:gd name="T36" fmla="*/ 37 w 52"/>
                <a:gd name="T37" fmla="*/ 34 h 34"/>
                <a:gd name="T38" fmla="*/ 27 w 52"/>
                <a:gd name="T39" fmla="*/ 32 h 34"/>
                <a:gd name="T40" fmla="*/ 19 w 52"/>
                <a:gd name="T41" fmla="*/ 32 h 34"/>
                <a:gd name="T42" fmla="*/ 18 w 52"/>
                <a:gd name="T43" fmla="*/ 30 h 34"/>
                <a:gd name="T44" fmla="*/ 16 w 52"/>
                <a:gd name="T45" fmla="*/ 27 h 34"/>
                <a:gd name="T46" fmla="*/ 14 w 52"/>
                <a:gd name="T47" fmla="*/ 25 h 34"/>
                <a:gd name="T48" fmla="*/ 12 w 52"/>
                <a:gd name="T49" fmla="*/ 23 h 34"/>
                <a:gd name="T50" fmla="*/ 8 w 52"/>
                <a:gd name="T51" fmla="*/ 21 h 34"/>
                <a:gd name="T52" fmla="*/ 2 w 52"/>
                <a:gd name="T53" fmla="*/ 19 h 34"/>
                <a:gd name="T54" fmla="*/ 0 w 52"/>
                <a:gd name="T55" fmla="*/ 15 h 34"/>
                <a:gd name="T56" fmla="*/ 0 w 52"/>
                <a:gd name="T57" fmla="*/ 11 h 34"/>
                <a:gd name="T58" fmla="*/ 0 w 52"/>
                <a:gd name="T59" fmla="*/ 11 h 34"/>
                <a:gd name="T60" fmla="*/ 2 w 52"/>
                <a:gd name="T61" fmla="*/ 9 h 34"/>
                <a:gd name="T62" fmla="*/ 4 w 52"/>
                <a:gd name="T63" fmla="*/ 9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2" h="34">
                  <a:moveTo>
                    <a:pt x="6" y="9"/>
                  </a:moveTo>
                  <a:lnTo>
                    <a:pt x="8" y="9"/>
                  </a:lnTo>
                  <a:lnTo>
                    <a:pt x="10" y="7"/>
                  </a:lnTo>
                  <a:lnTo>
                    <a:pt x="14" y="6"/>
                  </a:lnTo>
                  <a:lnTo>
                    <a:pt x="16" y="4"/>
                  </a:lnTo>
                  <a:lnTo>
                    <a:pt x="18" y="2"/>
                  </a:lnTo>
                  <a:lnTo>
                    <a:pt x="21" y="0"/>
                  </a:lnTo>
                  <a:lnTo>
                    <a:pt x="23" y="0"/>
                  </a:lnTo>
                  <a:lnTo>
                    <a:pt x="27" y="0"/>
                  </a:lnTo>
                  <a:lnTo>
                    <a:pt x="31" y="0"/>
                  </a:lnTo>
                  <a:lnTo>
                    <a:pt x="33" y="0"/>
                  </a:lnTo>
                  <a:lnTo>
                    <a:pt x="35" y="2"/>
                  </a:lnTo>
                  <a:lnTo>
                    <a:pt x="39" y="4"/>
                  </a:lnTo>
                  <a:lnTo>
                    <a:pt x="41" y="4"/>
                  </a:lnTo>
                  <a:lnTo>
                    <a:pt x="42" y="6"/>
                  </a:lnTo>
                  <a:lnTo>
                    <a:pt x="44" y="7"/>
                  </a:lnTo>
                  <a:lnTo>
                    <a:pt x="48" y="7"/>
                  </a:lnTo>
                  <a:lnTo>
                    <a:pt x="48" y="9"/>
                  </a:lnTo>
                  <a:lnTo>
                    <a:pt x="48" y="11"/>
                  </a:lnTo>
                  <a:lnTo>
                    <a:pt x="48" y="13"/>
                  </a:lnTo>
                  <a:lnTo>
                    <a:pt x="48" y="15"/>
                  </a:lnTo>
                  <a:lnTo>
                    <a:pt x="48" y="17"/>
                  </a:lnTo>
                  <a:lnTo>
                    <a:pt x="48" y="19"/>
                  </a:lnTo>
                  <a:lnTo>
                    <a:pt x="50" y="21"/>
                  </a:lnTo>
                  <a:lnTo>
                    <a:pt x="50" y="23"/>
                  </a:lnTo>
                  <a:lnTo>
                    <a:pt x="50" y="23"/>
                  </a:lnTo>
                  <a:lnTo>
                    <a:pt x="50" y="25"/>
                  </a:lnTo>
                  <a:lnTo>
                    <a:pt x="50" y="25"/>
                  </a:lnTo>
                  <a:lnTo>
                    <a:pt x="50" y="27"/>
                  </a:lnTo>
                  <a:lnTo>
                    <a:pt x="50" y="29"/>
                  </a:lnTo>
                  <a:lnTo>
                    <a:pt x="52" y="29"/>
                  </a:lnTo>
                  <a:lnTo>
                    <a:pt x="52" y="30"/>
                  </a:lnTo>
                  <a:lnTo>
                    <a:pt x="52" y="30"/>
                  </a:lnTo>
                  <a:lnTo>
                    <a:pt x="50" y="32"/>
                  </a:lnTo>
                  <a:lnTo>
                    <a:pt x="46" y="34"/>
                  </a:lnTo>
                  <a:lnTo>
                    <a:pt x="42" y="34"/>
                  </a:lnTo>
                  <a:lnTo>
                    <a:pt x="41" y="34"/>
                  </a:lnTo>
                  <a:lnTo>
                    <a:pt x="37" y="34"/>
                  </a:lnTo>
                  <a:lnTo>
                    <a:pt x="31" y="32"/>
                  </a:lnTo>
                  <a:lnTo>
                    <a:pt x="27" y="32"/>
                  </a:lnTo>
                  <a:lnTo>
                    <a:pt x="21" y="32"/>
                  </a:lnTo>
                  <a:lnTo>
                    <a:pt x="19" y="32"/>
                  </a:lnTo>
                  <a:lnTo>
                    <a:pt x="18" y="32"/>
                  </a:lnTo>
                  <a:lnTo>
                    <a:pt x="18" y="30"/>
                  </a:lnTo>
                  <a:lnTo>
                    <a:pt x="16" y="29"/>
                  </a:lnTo>
                  <a:lnTo>
                    <a:pt x="16" y="27"/>
                  </a:lnTo>
                  <a:lnTo>
                    <a:pt x="14" y="27"/>
                  </a:lnTo>
                  <a:lnTo>
                    <a:pt x="14" y="25"/>
                  </a:lnTo>
                  <a:lnTo>
                    <a:pt x="14" y="23"/>
                  </a:lnTo>
                  <a:lnTo>
                    <a:pt x="12" y="23"/>
                  </a:lnTo>
                  <a:lnTo>
                    <a:pt x="10" y="23"/>
                  </a:lnTo>
                  <a:lnTo>
                    <a:pt x="8" y="21"/>
                  </a:lnTo>
                  <a:lnTo>
                    <a:pt x="4" y="21"/>
                  </a:lnTo>
                  <a:lnTo>
                    <a:pt x="2" y="19"/>
                  </a:lnTo>
                  <a:lnTo>
                    <a:pt x="0" y="17"/>
                  </a:lnTo>
                  <a:lnTo>
                    <a:pt x="0" y="15"/>
                  </a:lnTo>
                  <a:lnTo>
                    <a:pt x="0" y="13"/>
                  </a:lnTo>
                  <a:lnTo>
                    <a:pt x="0" y="11"/>
                  </a:lnTo>
                  <a:lnTo>
                    <a:pt x="0" y="11"/>
                  </a:lnTo>
                  <a:lnTo>
                    <a:pt x="0" y="11"/>
                  </a:lnTo>
                  <a:lnTo>
                    <a:pt x="2" y="9"/>
                  </a:lnTo>
                  <a:lnTo>
                    <a:pt x="2" y="9"/>
                  </a:lnTo>
                  <a:lnTo>
                    <a:pt x="4" y="9"/>
                  </a:lnTo>
                  <a:lnTo>
                    <a:pt x="4" y="9"/>
                  </a:lnTo>
                  <a:lnTo>
                    <a:pt x="6" y="9"/>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13" name="Freeform 477"/>
            <p:cNvSpPr>
              <a:spLocks/>
            </p:cNvSpPr>
            <p:nvPr/>
          </p:nvSpPr>
          <p:spPr bwMode="auto">
            <a:xfrm>
              <a:off x="5072" y="2998"/>
              <a:ext cx="16" cy="20"/>
            </a:xfrm>
            <a:custGeom>
              <a:avLst/>
              <a:gdLst>
                <a:gd name="T0" fmla="*/ 0 w 16"/>
                <a:gd name="T1" fmla="*/ 4 h 18"/>
                <a:gd name="T2" fmla="*/ 0 w 16"/>
                <a:gd name="T3" fmla="*/ 6 h 18"/>
                <a:gd name="T4" fmla="*/ 0 w 16"/>
                <a:gd name="T5" fmla="*/ 8 h 18"/>
                <a:gd name="T6" fmla="*/ 2 w 16"/>
                <a:gd name="T7" fmla="*/ 10 h 18"/>
                <a:gd name="T8" fmla="*/ 4 w 16"/>
                <a:gd name="T9" fmla="*/ 12 h 18"/>
                <a:gd name="T10" fmla="*/ 4 w 16"/>
                <a:gd name="T11" fmla="*/ 14 h 18"/>
                <a:gd name="T12" fmla="*/ 6 w 16"/>
                <a:gd name="T13" fmla="*/ 14 h 18"/>
                <a:gd name="T14" fmla="*/ 8 w 16"/>
                <a:gd name="T15" fmla="*/ 16 h 18"/>
                <a:gd name="T16" fmla="*/ 10 w 16"/>
                <a:gd name="T17" fmla="*/ 18 h 18"/>
                <a:gd name="T18" fmla="*/ 16 w 16"/>
                <a:gd name="T19" fmla="*/ 18 h 18"/>
                <a:gd name="T20" fmla="*/ 14 w 16"/>
                <a:gd name="T21" fmla="*/ 14 h 18"/>
                <a:gd name="T22" fmla="*/ 12 w 16"/>
                <a:gd name="T23" fmla="*/ 12 h 18"/>
                <a:gd name="T24" fmla="*/ 10 w 16"/>
                <a:gd name="T25" fmla="*/ 10 h 18"/>
                <a:gd name="T26" fmla="*/ 8 w 16"/>
                <a:gd name="T27" fmla="*/ 8 h 18"/>
                <a:gd name="T28" fmla="*/ 6 w 16"/>
                <a:gd name="T29" fmla="*/ 8 h 18"/>
                <a:gd name="T30" fmla="*/ 4 w 16"/>
                <a:gd name="T31" fmla="*/ 6 h 18"/>
                <a:gd name="T32" fmla="*/ 4 w 16"/>
                <a:gd name="T33" fmla="*/ 4 h 18"/>
                <a:gd name="T34" fmla="*/ 2 w 16"/>
                <a:gd name="T35" fmla="*/ 0 h 18"/>
                <a:gd name="T36" fmla="*/ 2 w 16"/>
                <a:gd name="T37" fmla="*/ 0 h 18"/>
                <a:gd name="T38" fmla="*/ 2 w 16"/>
                <a:gd name="T39" fmla="*/ 2 h 18"/>
                <a:gd name="T40" fmla="*/ 2 w 16"/>
                <a:gd name="T41" fmla="*/ 2 h 18"/>
                <a:gd name="T42" fmla="*/ 0 w 16"/>
                <a:gd name="T43" fmla="*/ 2 h 18"/>
                <a:gd name="T44" fmla="*/ 0 w 16"/>
                <a:gd name="T45" fmla="*/ 2 h 18"/>
                <a:gd name="T46" fmla="*/ 0 w 16"/>
                <a:gd name="T47" fmla="*/ 4 h 18"/>
                <a:gd name="T48" fmla="*/ 0 w 16"/>
                <a:gd name="T49" fmla="*/ 4 h 18"/>
                <a:gd name="T50" fmla="*/ 0 w 16"/>
                <a:gd name="T51" fmla="*/ 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 h="18">
                  <a:moveTo>
                    <a:pt x="0" y="4"/>
                  </a:moveTo>
                  <a:lnTo>
                    <a:pt x="0" y="6"/>
                  </a:lnTo>
                  <a:lnTo>
                    <a:pt x="0" y="8"/>
                  </a:lnTo>
                  <a:lnTo>
                    <a:pt x="2" y="10"/>
                  </a:lnTo>
                  <a:lnTo>
                    <a:pt x="4" y="12"/>
                  </a:lnTo>
                  <a:lnTo>
                    <a:pt x="4" y="14"/>
                  </a:lnTo>
                  <a:lnTo>
                    <a:pt x="6" y="14"/>
                  </a:lnTo>
                  <a:lnTo>
                    <a:pt x="8" y="16"/>
                  </a:lnTo>
                  <a:lnTo>
                    <a:pt x="10" y="18"/>
                  </a:lnTo>
                  <a:lnTo>
                    <a:pt x="16" y="18"/>
                  </a:lnTo>
                  <a:lnTo>
                    <a:pt x="14" y="14"/>
                  </a:lnTo>
                  <a:lnTo>
                    <a:pt x="12" y="12"/>
                  </a:lnTo>
                  <a:lnTo>
                    <a:pt x="10" y="10"/>
                  </a:lnTo>
                  <a:lnTo>
                    <a:pt x="8" y="8"/>
                  </a:lnTo>
                  <a:lnTo>
                    <a:pt x="6" y="8"/>
                  </a:lnTo>
                  <a:lnTo>
                    <a:pt x="4" y="6"/>
                  </a:lnTo>
                  <a:lnTo>
                    <a:pt x="4" y="4"/>
                  </a:lnTo>
                  <a:lnTo>
                    <a:pt x="2" y="0"/>
                  </a:lnTo>
                  <a:lnTo>
                    <a:pt x="2" y="0"/>
                  </a:lnTo>
                  <a:lnTo>
                    <a:pt x="2" y="2"/>
                  </a:lnTo>
                  <a:lnTo>
                    <a:pt x="2" y="2"/>
                  </a:lnTo>
                  <a:lnTo>
                    <a:pt x="0" y="2"/>
                  </a:lnTo>
                  <a:lnTo>
                    <a:pt x="0" y="2"/>
                  </a:lnTo>
                  <a:lnTo>
                    <a:pt x="0" y="4"/>
                  </a:lnTo>
                  <a:lnTo>
                    <a:pt x="0" y="4"/>
                  </a:lnTo>
                  <a:lnTo>
                    <a:pt x="0" y="4"/>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14" name="Freeform 478"/>
            <p:cNvSpPr>
              <a:spLocks/>
            </p:cNvSpPr>
            <p:nvPr/>
          </p:nvSpPr>
          <p:spPr bwMode="auto">
            <a:xfrm>
              <a:off x="5274" y="2911"/>
              <a:ext cx="52" cy="80"/>
            </a:xfrm>
            <a:custGeom>
              <a:avLst/>
              <a:gdLst>
                <a:gd name="T0" fmla="*/ 52 w 52"/>
                <a:gd name="T1" fmla="*/ 67 h 73"/>
                <a:gd name="T2" fmla="*/ 50 w 52"/>
                <a:gd name="T3" fmla="*/ 67 h 73"/>
                <a:gd name="T4" fmla="*/ 48 w 52"/>
                <a:gd name="T5" fmla="*/ 67 h 73"/>
                <a:gd name="T6" fmla="*/ 48 w 52"/>
                <a:gd name="T7" fmla="*/ 69 h 73"/>
                <a:gd name="T8" fmla="*/ 46 w 52"/>
                <a:gd name="T9" fmla="*/ 69 h 73"/>
                <a:gd name="T10" fmla="*/ 46 w 52"/>
                <a:gd name="T11" fmla="*/ 69 h 73"/>
                <a:gd name="T12" fmla="*/ 44 w 52"/>
                <a:gd name="T13" fmla="*/ 71 h 73"/>
                <a:gd name="T14" fmla="*/ 44 w 52"/>
                <a:gd name="T15" fmla="*/ 73 h 73"/>
                <a:gd name="T16" fmla="*/ 44 w 52"/>
                <a:gd name="T17" fmla="*/ 73 h 73"/>
                <a:gd name="T18" fmla="*/ 40 w 52"/>
                <a:gd name="T19" fmla="*/ 71 h 73"/>
                <a:gd name="T20" fmla="*/ 36 w 52"/>
                <a:gd name="T21" fmla="*/ 67 h 73"/>
                <a:gd name="T22" fmla="*/ 34 w 52"/>
                <a:gd name="T23" fmla="*/ 65 h 73"/>
                <a:gd name="T24" fmla="*/ 33 w 52"/>
                <a:gd name="T25" fmla="*/ 61 h 73"/>
                <a:gd name="T26" fmla="*/ 33 w 52"/>
                <a:gd name="T27" fmla="*/ 59 h 73"/>
                <a:gd name="T28" fmla="*/ 31 w 52"/>
                <a:gd name="T29" fmla="*/ 55 h 73"/>
                <a:gd name="T30" fmla="*/ 29 w 52"/>
                <a:gd name="T31" fmla="*/ 51 h 73"/>
                <a:gd name="T32" fmla="*/ 25 w 52"/>
                <a:gd name="T33" fmla="*/ 48 h 73"/>
                <a:gd name="T34" fmla="*/ 23 w 52"/>
                <a:gd name="T35" fmla="*/ 44 h 73"/>
                <a:gd name="T36" fmla="*/ 19 w 52"/>
                <a:gd name="T37" fmla="*/ 40 h 73"/>
                <a:gd name="T38" fmla="*/ 13 w 52"/>
                <a:gd name="T39" fmla="*/ 38 h 73"/>
                <a:gd name="T40" fmla="*/ 10 w 52"/>
                <a:gd name="T41" fmla="*/ 34 h 73"/>
                <a:gd name="T42" fmla="*/ 6 w 52"/>
                <a:gd name="T43" fmla="*/ 30 h 73"/>
                <a:gd name="T44" fmla="*/ 4 w 52"/>
                <a:gd name="T45" fmla="*/ 27 h 73"/>
                <a:gd name="T46" fmla="*/ 2 w 52"/>
                <a:gd name="T47" fmla="*/ 21 h 73"/>
                <a:gd name="T48" fmla="*/ 0 w 52"/>
                <a:gd name="T49" fmla="*/ 15 h 73"/>
                <a:gd name="T50" fmla="*/ 0 w 52"/>
                <a:gd name="T51" fmla="*/ 13 h 73"/>
                <a:gd name="T52" fmla="*/ 0 w 52"/>
                <a:gd name="T53" fmla="*/ 11 h 73"/>
                <a:gd name="T54" fmla="*/ 0 w 52"/>
                <a:gd name="T55" fmla="*/ 9 h 73"/>
                <a:gd name="T56" fmla="*/ 0 w 52"/>
                <a:gd name="T57" fmla="*/ 7 h 73"/>
                <a:gd name="T58" fmla="*/ 0 w 52"/>
                <a:gd name="T59" fmla="*/ 7 h 73"/>
                <a:gd name="T60" fmla="*/ 0 w 52"/>
                <a:gd name="T61" fmla="*/ 5 h 73"/>
                <a:gd name="T62" fmla="*/ 0 w 52"/>
                <a:gd name="T63" fmla="*/ 3 h 73"/>
                <a:gd name="T64" fmla="*/ 0 w 52"/>
                <a:gd name="T65" fmla="*/ 0 h 73"/>
                <a:gd name="T66" fmla="*/ 4 w 52"/>
                <a:gd name="T67" fmla="*/ 3 h 73"/>
                <a:gd name="T68" fmla="*/ 6 w 52"/>
                <a:gd name="T69" fmla="*/ 5 h 73"/>
                <a:gd name="T70" fmla="*/ 8 w 52"/>
                <a:gd name="T71" fmla="*/ 9 h 73"/>
                <a:gd name="T72" fmla="*/ 10 w 52"/>
                <a:gd name="T73" fmla="*/ 11 h 73"/>
                <a:gd name="T74" fmla="*/ 11 w 52"/>
                <a:gd name="T75" fmla="*/ 15 h 73"/>
                <a:gd name="T76" fmla="*/ 13 w 52"/>
                <a:gd name="T77" fmla="*/ 17 h 73"/>
                <a:gd name="T78" fmla="*/ 15 w 52"/>
                <a:gd name="T79" fmla="*/ 21 h 73"/>
                <a:gd name="T80" fmla="*/ 15 w 52"/>
                <a:gd name="T81" fmla="*/ 23 h 73"/>
                <a:gd name="T82" fmla="*/ 19 w 52"/>
                <a:gd name="T83" fmla="*/ 28 h 73"/>
                <a:gd name="T84" fmla="*/ 23 w 52"/>
                <a:gd name="T85" fmla="*/ 34 h 73"/>
                <a:gd name="T86" fmla="*/ 29 w 52"/>
                <a:gd name="T87" fmla="*/ 40 h 73"/>
                <a:gd name="T88" fmla="*/ 34 w 52"/>
                <a:gd name="T89" fmla="*/ 44 h 73"/>
                <a:gd name="T90" fmla="*/ 38 w 52"/>
                <a:gd name="T91" fmla="*/ 50 h 73"/>
                <a:gd name="T92" fmla="*/ 44 w 52"/>
                <a:gd name="T93" fmla="*/ 53 h 73"/>
                <a:gd name="T94" fmla="*/ 48 w 52"/>
                <a:gd name="T95" fmla="*/ 59 h 73"/>
                <a:gd name="T96" fmla="*/ 52 w 52"/>
                <a:gd name="T97" fmla="*/ 67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2" h="73">
                  <a:moveTo>
                    <a:pt x="52" y="67"/>
                  </a:moveTo>
                  <a:lnTo>
                    <a:pt x="50" y="67"/>
                  </a:lnTo>
                  <a:lnTo>
                    <a:pt x="48" y="67"/>
                  </a:lnTo>
                  <a:lnTo>
                    <a:pt x="48" y="69"/>
                  </a:lnTo>
                  <a:lnTo>
                    <a:pt x="46" y="69"/>
                  </a:lnTo>
                  <a:lnTo>
                    <a:pt x="46" y="69"/>
                  </a:lnTo>
                  <a:lnTo>
                    <a:pt x="44" y="71"/>
                  </a:lnTo>
                  <a:lnTo>
                    <a:pt x="44" y="73"/>
                  </a:lnTo>
                  <a:lnTo>
                    <a:pt x="44" y="73"/>
                  </a:lnTo>
                  <a:lnTo>
                    <a:pt x="40" y="71"/>
                  </a:lnTo>
                  <a:lnTo>
                    <a:pt x="36" y="67"/>
                  </a:lnTo>
                  <a:lnTo>
                    <a:pt x="34" y="65"/>
                  </a:lnTo>
                  <a:lnTo>
                    <a:pt x="33" y="61"/>
                  </a:lnTo>
                  <a:lnTo>
                    <a:pt x="33" y="59"/>
                  </a:lnTo>
                  <a:lnTo>
                    <a:pt x="31" y="55"/>
                  </a:lnTo>
                  <a:lnTo>
                    <a:pt x="29" y="51"/>
                  </a:lnTo>
                  <a:lnTo>
                    <a:pt x="25" y="48"/>
                  </a:lnTo>
                  <a:lnTo>
                    <a:pt x="23" y="44"/>
                  </a:lnTo>
                  <a:lnTo>
                    <a:pt x="19" y="40"/>
                  </a:lnTo>
                  <a:lnTo>
                    <a:pt x="13" y="38"/>
                  </a:lnTo>
                  <a:lnTo>
                    <a:pt x="10" y="34"/>
                  </a:lnTo>
                  <a:lnTo>
                    <a:pt x="6" y="30"/>
                  </a:lnTo>
                  <a:lnTo>
                    <a:pt x="4" y="27"/>
                  </a:lnTo>
                  <a:lnTo>
                    <a:pt x="2" y="21"/>
                  </a:lnTo>
                  <a:lnTo>
                    <a:pt x="0" y="15"/>
                  </a:lnTo>
                  <a:lnTo>
                    <a:pt x="0" y="13"/>
                  </a:lnTo>
                  <a:lnTo>
                    <a:pt x="0" y="11"/>
                  </a:lnTo>
                  <a:lnTo>
                    <a:pt x="0" y="9"/>
                  </a:lnTo>
                  <a:lnTo>
                    <a:pt x="0" y="7"/>
                  </a:lnTo>
                  <a:lnTo>
                    <a:pt x="0" y="7"/>
                  </a:lnTo>
                  <a:lnTo>
                    <a:pt x="0" y="5"/>
                  </a:lnTo>
                  <a:lnTo>
                    <a:pt x="0" y="3"/>
                  </a:lnTo>
                  <a:lnTo>
                    <a:pt x="0" y="0"/>
                  </a:lnTo>
                  <a:lnTo>
                    <a:pt x="4" y="3"/>
                  </a:lnTo>
                  <a:lnTo>
                    <a:pt x="6" y="5"/>
                  </a:lnTo>
                  <a:lnTo>
                    <a:pt x="8" y="9"/>
                  </a:lnTo>
                  <a:lnTo>
                    <a:pt x="10" y="11"/>
                  </a:lnTo>
                  <a:lnTo>
                    <a:pt x="11" y="15"/>
                  </a:lnTo>
                  <a:lnTo>
                    <a:pt x="13" y="17"/>
                  </a:lnTo>
                  <a:lnTo>
                    <a:pt x="15" y="21"/>
                  </a:lnTo>
                  <a:lnTo>
                    <a:pt x="15" y="23"/>
                  </a:lnTo>
                  <a:lnTo>
                    <a:pt x="19" y="28"/>
                  </a:lnTo>
                  <a:lnTo>
                    <a:pt x="23" y="34"/>
                  </a:lnTo>
                  <a:lnTo>
                    <a:pt x="29" y="40"/>
                  </a:lnTo>
                  <a:lnTo>
                    <a:pt x="34" y="44"/>
                  </a:lnTo>
                  <a:lnTo>
                    <a:pt x="38" y="50"/>
                  </a:lnTo>
                  <a:lnTo>
                    <a:pt x="44" y="53"/>
                  </a:lnTo>
                  <a:lnTo>
                    <a:pt x="48" y="59"/>
                  </a:lnTo>
                  <a:lnTo>
                    <a:pt x="52" y="67"/>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15" name="Freeform 479"/>
            <p:cNvSpPr>
              <a:spLocks/>
            </p:cNvSpPr>
            <p:nvPr/>
          </p:nvSpPr>
          <p:spPr bwMode="auto">
            <a:xfrm>
              <a:off x="5274" y="2892"/>
              <a:ext cx="8" cy="10"/>
            </a:xfrm>
            <a:custGeom>
              <a:avLst/>
              <a:gdLst>
                <a:gd name="T0" fmla="*/ 0 w 8"/>
                <a:gd name="T1" fmla="*/ 0 h 10"/>
                <a:gd name="T2" fmla="*/ 0 w 8"/>
                <a:gd name="T3" fmla="*/ 2 h 10"/>
                <a:gd name="T4" fmla="*/ 0 w 8"/>
                <a:gd name="T5" fmla="*/ 4 h 10"/>
                <a:gd name="T6" fmla="*/ 0 w 8"/>
                <a:gd name="T7" fmla="*/ 4 h 10"/>
                <a:gd name="T8" fmla="*/ 2 w 8"/>
                <a:gd name="T9" fmla="*/ 6 h 10"/>
                <a:gd name="T10" fmla="*/ 2 w 8"/>
                <a:gd name="T11" fmla="*/ 6 h 10"/>
                <a:gd name="T12" fmla="*/ 2 w 8"/>
                <a:gd name="T13" fmla="*/ 8 h 10"/>
                <a:gd name="T14" fmla="*/ 0 w 8"/>
                <a:gd name="T15" fmla="*/ 10 h 10"/>
                <a:gd name="T16" fmla="*/ 0 w 8"/>
                <a:gd name="T17" fmla="*/ 10 h 10"/>
                <a:gd name="T18" fmla="*/ 2 w 8"/>
                <a:gd name="T19" fmla="*/ 10 h 10"/>
                <a:gd name="T20" fmla="*/ 2 w 8"/>
                <a:gd name="T21" fmla="*/ 10 h 10"/>
                <a:gd name="T22" fmla="*/ 4 w 8"/>
                <a:gd name="T23" fmla="*/ 10 h 10"/>
                <a:gd name="T24" fmla="*/ 4 w 8"/>
                <a:gd name="T25" fmla="*/ 10 h 10"/>
                <a:gd name="T26" fmla="*/ 6 w 8"/>
                <a:gd name="T27" fmla="*/ 10 h 10"/>
                <a:gd name="T28" fmla="*/ 6 w 8"/>
                <a:gd name="T29" fmla="*/ 10 h 10"/>
                <a:gd name="T30" fmla="*/ 8 w 8"/>
                <a:gd name="T31" fmla="*/ 8 h 10"/>
                <a:gd name="T32" fmla="*/ 8 w 8"/>
                <a:gd name="T33" fmla="*/ 8 h 10"/>
                <a:gd name="T34" fmla="*/ 8 w 8"/>
                <a:gd name="T35" fmla="*/ 8 h 10"/>
                <a:gd name="T36" fmla="*/ 8 w 8"/>
                <a:gd name="T37" fmla="*/ 8 h 10"/>
                <a:gd name="T38" fmla="*/ 6 w 8"/>
                <a:gd name="T39" fmla="*/ 6 h 10"/>
                <a:gd name="T40" fmla="*/ 6 w 8"/>
                <a:gd name="T41" fmla="*/ 4 h 10"/>
                <a:gd name="T42" fmla="*/ 4 w 8"/>
                <a:gd name="T43" fmla="*/ 4 h 10"/>
                <a:gd name="T44" fmla="*/ 2 w 8"/>
                <a:gd name="T45" fmla="*/ 2 h 10"/>
                <a:gd name="T46" fmla="*/ 2 w 8"/>
                <a:gd name="T47" fmla="*/ 0 h 10"/>
                <a:gd name="T48" fmla="*/ 0 w 8"/>
                <a:gd name="T49"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 h="10">
                  <a:moveTo>
                    <a:pt x="0" y="0"/>
                  </a:moveTo>
                  <a:lnTo>
                    <a:pt x="0" y="2"/>
                  </a:lnTo>
                  <a:lnTo>
                    <a:pt x="0" y="4"/>
                  </a:lnTo>
                  <a:lnTo>
                    <a:pt x="0" y="4"/>
                  </a:lnTo>
                  <a:lnTo>
                    <a:pt x="2" y="6"/>
                  </a:lnTo>
                  <a:lnTo>
                    <a:pt x="2" y="6"/>
                  </a:lnTo>
                  <a:lnTo>
                    <a:pt x="2" y="8"/>
                  </a:lnTo>
                  <a:lnTo>
                    <a:pt x="0" y="10"/>
                  </a:lnTo>
                  <a:lnTo>
                    <a:pt x="0" y="10"/>
                  </a:lnTo>
                  <a:lnTo>
                    <a:pt x="2" y="10"/>
                  </a:lnTo>
                  <a:lnTo>
                    <a:pt x="2" y="10"/>
                  </a:lnTo>
                  <a:lnTo>
                    <a:pt x="4" y="10"/>
                  </a:lnTo>
                  <a:lnTo>
                    <a:pt x="4" y="10"/>
                  </a:lnTo>
                  <a:lnTo>
                    <a:pt x="6" y="10"/>
                  </a:lnTo>
                  <a:lnTo>
                    <a:pt x="6" y="10"/>
                  </a:lnTo>
                  <a:lnTo>
                    <a:pt x="8" y="8"/>
                  </a:lnTo>
                  <a:lnTo>
                    <a:pt x="8" y="8"/>
                  </a:lnTo>
                  <a:lnTo>
                    <a:pt x="8" y="8"/>
                  </a:lnTo>
                  <a:lnTo>
                    <a:pt x="8" y="8"/>
                  </a:lnTo>
                  <a:lnTo>
                    <a:pt x="6" y="6"/>
                  </a:lnTo>
                  <a:lnTo>
                    <a:pt x="6" y="4"/>
                  </a:lnTo>
                  <a:lnTo>
                    <a:pt x="4" y="4"/>
                  </a:lnTo>
                  <a:lnTo>
                    <a:pt x="2" y="2"/>
                  </a:lnTo>
                  <a:lnTo>
                    <a:pt x="2" y="0"/>
                  </a:lnTo>
                  <a:lnTo>
                    <a:pt x="0"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16" name="Freeform 480"/>
            <p:cNvSpPr>
              <a:spLocks/>
            </p:cNvSpPr>
            <p:nvPr/>
          </p:nvSpPr>
          <p:spPr bwMode="auto">
            <a:xfrm>
              <a:off x="5078" y="3345"/>
              <a:ext cx="177" cy="119"/>
            </a:xfrm>
            <a:custGeom>
              <a:avLst/>
              <a:gdLst>
                <a:gd name="T0" fmla="*/ 2 w 177"/>
                <a:gd name="T1" fmla="*/ 90 h 109"/>
                <a:gd name="T2" fmla="*/ 12 w 177"/>
                <a:gd name="T3" fmla="*/ 88 h 109"/>
                <a:gd name="T4" fmla="*/ 16 w 177"/>
                <a:gd name="T5" fmla="*/ 86 h 109"/>
                <a:gd name="T6" fmla="*/ 19 w 177"/>
                <a:gd name="T7" fmla="*/ 83 h 109"/>
                <a:gd name="T8" fmla="*/ 23 w 177"/>
                <a:gd name="T9" fmla="*/ 77 h 109"/>
                <a:gd name="T10" fmla="*/ 27 w 177"/>
                <a:gd name="T11" fmla="*/ 77 h 109"/>
                <a:gd name="T12" fmla="*/ 29 w 177"/>
                <a:gd name="T13" fmla="*/ 79 h 109"/>
                <a:gd name="T14" fmla="*/ 33 w 177"/>
                <a:gd name="T15" fmla="*/ 77 h 109"/>
                <a:gd name="T16" fmla="*/ 35 w 177"/>
                <a:gd name="T17" fmla="*/ 77 h 109"/>
                <a:gd name="T18" fmla="*/ 41 w 177"/>
                <a:gd name="T19" fmla="*/ 73 h 109"/>
                <a:gd name="T20" fmla="*/ 44 w 177"/>
                <a:gd name="T21" fmla="*/ 69 h 109"/>
                <a:gd name="T22" fmla="*/ 48 w 177"/>
                <a:gd name="T23" fmla="*/ 63 h 109"/>
                <a:gd name="T24" fmla="*/ 50 w 177"/>
                <a:gd name="T25" fmla="*/ 61 h 109"/>
                <a:gd name="T26" fmla="*/ 65 w 177"/>
                <a:gd name="T27" fmla="*/ 56 h 109"/>
                <a:gd name="T28" fmla="*/ 79 w 177"/>
                <a:gd name="T29" fmla="*/ 52 h 109"/>
                <a:gd name="T30" fmla="*/ 92 w 177"/>
                <a:gd name="T31" fmla="*/ 46 h 109"/>
                <a:gd name="T32" fmla="*/ 104 w 177"/>
                <a:gd name="T33" fmla="*/ 38 h 109"/>
                <a:gd name="T34" fmla="*/ 106 w 177"/>
                <a:gd name="T35" fmla="*/ 38 h 109"/>
                <a:gd name="T36" fmla="*/ 108 w 177"/>
                <a:gd name="T37" fmla="*/ 38 h 109"/>
                <a:gd name="T38" fmla="*/ 108 w 177"/>
                <a:gd name="T39" fmla="*/ 38 h 109"/>
                <a:gd name="T40" fmla="*/ 110 w 177"/>
                <a:gd name="T41" fmla="*/ 38 h 109"/>
                <a:gd name="T42" fmla="*/ 115 w 177"/>
                <a:gd name="T43" fmla="*/ 38 h 109"/>
                <a:gd name="T44" fmla="*/ 125 w 177"/>
                <a:gd name="T45" fmla="*/ 33 h 109"/>
                <a:gd name="T46" fmla="*/ 131 w 177"/>
                <a:gd name="T47" fmla="*/ 27 h 109"/>
                <a:gd name="T48" fmla="*/ 135 w 177"/>
                <a:gd name="T49" fmla="*/ 19 h 109"/>
                <a:gd name="T50" fmla="*/ 144 w 177"/>
                <a:gd name="T51" fmla="*/ 17 h 109"/>
                <a:gd name="T52" fmla="*/ 152 w 177"/>
                <a:gd name="T53" fmla="*/ 11 h 109"/>
                <a:gd name="T54" fmla="*/ 158 w 177"/>
                <a:gd name="T55" fmla="*/ 4 h 109"/>
                <a:gd name="T56" fmla="*/ 167 w 177"/>
                <a:gd name="T57" fmla="*/ 0 h 109"/>
                <a:gd name="T58" fmla="*/ 169 w 177"/>
                <a:gd name="T59" fmla="*/ 6 h 109"/>
                <a:gd name="T60" fmla="*/ 171 w 177"/>
                <a:gd name="T61" fmla="*/ 8 h 109"/>
                <a:gd name="T62" fmla="*/ 173 w 177"/>
                <a:gd name="T63" fmla="*/ 10 h 109"/>
                <a:gd name="T64" fmla="*/ 177 w 177"/>
                <a:gd name="T65" fmla="*/ 10 h 109"/>
                <a:gd name="T66" fmla="*/ 169 w 177"/>
                <a:gd name="T67" fmla="*/ 27 h 109"/>
                <a:gd name="T68" fmla="*/ 156 w 177"/>
                <a:gd name="T69" fmla="*/ 40 h 109"/>
                <a:gd name="T70" fmla="*/ 140 w 177"/>
                <a:gd name="T71" fmla="*/ 52 h 109"/>
                <a:gd name="T72" fmla="*/ 125 w 177"/>
                <a:gd name="T73" fmla="*/ 56 h 109"/>
                <a:gd name="T74" fmla="*/ 125 w 177"/>
                <a:gd name="T75" fmla="*/ 59 h 109"/>
                <a:gd name="T76" fmla="*/ 121 w 177"/>
                <a:gd name="T77" fmla="*/ 61 h 109"/>
                <a:gd name="T78" fmla="*/ 119 w 177"/>
                <a:gd name="T79" fmla="*/ 61 h 109"/>
                <a:gd name="T80" fmla="*/ 113 w 177"/>
                <a:gd name="T81" fmla="*/ 61 h 109"/>
                <a:gd name="T82" fmla="*/ 108 w 177"/>
                <a:gd name="T83" fmla="*/ 61 h 109"/>
                <a:gd name="T84" fmla="*/ 102 w 177"/>
                <a:gd name="T85" fmla="*/ 63 h 109"/>
                <a:gd name="T86" fmla="*/ 98 w 177"/>
                <a:gd name="T87" fmla="*/ 65 h 109"/>
                <a:gd name="T88" fmla="*/ 94 w 177"/>
                <a:gd name="T89" fmla="*/ 63 h 109"/>
                <a:gd name="T90" fmla="*/ 85 w 177"/>
                <a:gd name="T91" fmla="*/ 77 h 109"/>
                <a:gd name="T92" fmla="*/ 67 w 177"/>
                <a:gd name="T93" fmla="*/ 92 h 109"/>
                <a:gd name="T94" fmla="*/ 46 w 177"/>
                <a:gd name="T95" fmla="*/ 106 h 109"/>
                <a:gd name="T96" fmla="*/ 25 w 177"/>
                <a:gd name="T97" fmla="*/ 109 h 109"/>
                <a:gd name="T98" fmla="*/ 19 w 177"/>
                <a:gd name="T99" fmla="*/ 109 h 109"/>
                <a:gd name="T100" fmla="*/ 16 w 177"/>
                <a:gd name="T101" fmla="*/ 107 h 109"/>
                <a:gd name="T102" fmla="*/ 14 w 177"/>
                <a:gd name="T103" fmla="*/ 106 h 109"/>
                <a:gd name="T104" fmla="*/ 10 w 177"/>
                <a:gd name="T105" fmla="*/ 104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7" h="109">
                  <a:moveTo>
                    <a:pt x="0" y="100"/>
                  </a:moveTo>
                  <a:lnTo>
                    <a:pt x="2" y="90"/>
                  </a:lnTo>
                  <a:lnTo>
                    <a:pt x="8" y="90"/>
                  </a:lnTo>
                  <a:lnTo>
                    <a:pt x="12" y="88"/>
                  </a:lnTo>
                  <a:lnTo>
                    <a:pt x="14" y="88"/>
                  </a:lnTo>
                  <a:lnTo>
                    <a:pt x="16" y="86"/>
                  </a:lnTo>
                  <a:lnTo>
                    <a:pt x="18" y="84"/>
                  </a:lnTo>
                  <a:lnTo>
                    <a:pt x="19" y="83"/>
                  </a:lnTo>
                  <a:lnTo>
                    <a:pt x="21" y="79"/>
                  </a:lnTo>
                  <a:lnTo>
                    <a:pt x="23" y="77"/>
                  </a:lnTo>
                  <a:lnTo>
                    <a:pt x="25" y="77"/>
                  </a:lnTo>
                  <a:lnTo>
                    <a:pt x="27" y="77"/>
                  </a:lnTo>
                  <a:lnTo>
                    <a:pt x="27" y="79"/>
                  </a:lnTo>
                  <a:lnTo>
                    <a:pt x="29" y="79"/>
                  </a:lnTo>
                  <a:lnTo>
                    <a:pt x="31" y="79"/>
                  </a:lnTo>
                  <a:lnTo>
                    <a:pt x="33" y="77"/>
                  </a:lnTo>
                  <a:lnTo>
                    <a:pt x="35" y="77"/>
                  </a:lnTo>
                  <a:lnTo>
                    <a:pt x="35" y="77"/>
                  </a:lnTo>
                  <a:lnTo>
                    <a:pt x="39" y="75"/>
                  </a:lnTo>
                  <a:lnTo>
                    <a:pt x="41" y="73"/>
                  </a:lnTo>
                  <a:lnTo>
                    <a:pt x="42" y="71"/>
                  </a:lnTo>
                  <a:lnTo>
                    <a:pt x="44" y="69"/>
                  </a:lnTo>
                  <a:lnTo>
                    <a:pt x="46" y="65"/>
                  </a:lnTo>
                  <a:lnTo>
                    <a:pt x="48" y="63"/>
                  </a:lnTo>
                  <a:lnTo>
                    <a:pt x="50" y="61"/>
                  </a:lnTo>
                  <a:lnTo>
                    <a:pt x="50" y="61"/>
                  </a:lnTo>
                  <a:lnTo>
                    <a:pt x="58" y="58"/>
                  </a:lnTo>
                  <a:lnTo>
                    <a:pt x="65" y="56"/>
                  </a:lnTo>
                  <a:lnTo>
                    <a:pt x="73" y="54"/>
                  </a:lnTo>
                  <a:lnTo>
                    <a:pt x="79" y="52"/>
                  </a:lnTo>
                  <a:lnTo>
                    <a:pt x="85" y="50"/>
                  </a:lnTo>
                  <a:lnTo>
                    <a:pt x="92" y="46"/>
                  </a:lnTo>
                  <a:lnTo>
                    <a:pt x="98" y="44"/>
                  </a:lnTo>
                  <a:lnTo>
                    <a:pt x="104" y="38"/>
                  </a:lnTo>
                  <a:lnTo>
                    <a:pt x="104" y="38"/>
                  </a:lnTo>
                  <a:lnTo>
                    <a:pt x="106" y="38"/>
                  </a:lnTo>
                  <a:lnTo>
                    <a:pt x="106" y="38"/>
                  </a:lnTo>
                  <a:lnTo>
                    <a:pt x="108" y="38"/>
                  </a:lnTo>
                  <a:lnTo>
                    <a:pt x="108" y="38"/>
                  </a:lnTo>
                  <a:lnTo>
                    <a:pt x="108" y="38"/>
                  </a:lnTo>
                  <a:lnTo>
                    <a:pt x="110" y="38"/>
                  </a:lnTo>
                  <a:lnTo>
                    <a:pt x="110" y="38"/>
                  </a:lnTo>
                  <a:lnTo>
                    <a:pt x="113" y="38"/>
                  </a:lnTo>
                  <a:lnTo>
                    <a:pt x="115" y="38"/>
                  </a:lnTo>
                  <a:lnTo>
                    <a:pt x="119" y="36"/>
                  </a:lnTo>
                  <a:lnTo>
                    <a:pt x="125" y="33"/>
                  </a:lnTo>
                  <a:lnTo>
                    <a:pt x="129" y="31"/>
                  </a:lnTo>
                  <a:lnTo>
                    <a:pt x="131" y="27"/>
                  </a:lnTo>
                  <a:lnTo>
                    <a:pt x="135" y="23"/>
                  </a:lnTo>
                  <a:lnTo>
                    <a:pt x="135" y="19"/>
                  </a:lnTo>
                  <a:lnTo>
                    <a:pt x="140" y="19"/>
                  </a:lnTo>
                  <a:lnTo>
                    <a:pt x="144" y="17"/>
                  </a:lnTo>
                  <a:lnTo>
                    <a:pt x="148" y="15"/>
                  </a:lnTo>
                  <a:lnTo>
                    <a:pt x="152" y="11"/>
                  </a:lnTo>
                  <a:lnTo>
                    <a:pt x="154" y="8"/>
                  </a:lnTo>
                  <a:lnTo>
                    <a:pt x="158" y="4"/>
                  </a:lnTo>
                  <a:lnTo>
                    <a:pt x="161" y="2"/>
                  </a:lnTo>
                  <a:lnTo>
                    <a:pt x="167" y="0"/>
                  </a:lnTo>
                  <a:lnTo>
                    <a:pt x="167" y="2"/>
                  </a:lnTo>
                  <a:lnTo>
                    <a:pt x="169" y="6"/>
                  </a:lnTo>
                  <a:lnTo>
                    <a:pt x="169" y="6"/>
                  </a:lnTo>
                  <a:lnTo>
                    <a:pt x="171" y="8"/>
                  </a:lnTo>
                  <a:lnTo>
                    <a:pt x="171" y="10"/>
                  </a:lnTo>
                  <a:lnTo>
                    <a:pt x="173" y="10"/>
                  </a:lnTo>
                  <a:lnTo>
                    <a:pt x="175" y="10"/>
                  </a:lnTo>
                  <a:lnTo>
                    <a:pt x="177" y="10"/>
                  </a:lnTo>
                  <a:lnTo>
                    <a:pt x="173" y="19"/>
                  </a:lnTo>
                  <a:lnTo>
                    <a:pt x="169" y="27"/>
                  </a:lnTo>
                  <a:lnTo>
                    <a:pt x="163" y="35"/>
                  </a:lnTo>
                  <a:lnTo>
                    <a:pt x="156" y="40"/>
                  </a:lnTo>
                  <a:lnTo>
                    <a:pt x="148" y="46"/>
                  </a:lnTo>
                  <a:lnTo>
                    <a:pt x="140" y="52"/>
                  </a:lnTo>
                  <a:lnTo>
                    <a:pt x="133" y="54"/>
                  </a:lnTo>
                  <a:lnTo>
                    <a:pt x="125" y="56"/>
                  </a:lnTo>
                  <a:lnTo>
                    <a:pt x="125" y="58"/>
                  </a:lnTo>
                  <a:lnTo>
                    <a:pt x="125" y="59"/>
                  </a:lnTo>
                  <a:lnTo>
                    <a:pt x="123" y="59"/>
                  </a:lnTo>
                  <a:lnTo>
                    <a:pt x="121" y="61"/>
                  </a:lnTo>
                  <a:lnTo>
                    <a:pt x="121" y="61"/>
                  </a:lnTo>
                  <a:lnTo>
                    <a:pt x="119" y="61"/>
                  </a:lnTo>
                  <a:lnTo>
                    <a:pt x="117" y="61"/>
                  </a:lnTo>
                  <a:lnTo>
                    <a:pt x="113" y="61"/>
                  </a:lnTo>
                  <a:lnTo>
                    <a:pt x="112" y="61"/>
                  </a:lnTo>
                  <a:lnTo>
                    <a:pt x="108" y="61"/>
                  </a:lnTo>
                  <a:lnTo>
                    <a:pt x="106" y="63"/>
                  </a:lnTo>
                  <a:lnTo>
                    <a:pt x="102" y="63"/>
                  </a:lnTo>
                  <a:lnTo>
                    <a:pt x="100" y="65"/>
                  </a:lnTo>
                  <a:lnTo>
                    <a:pt x="98" y="65"/>
                  </a:lnTo>
                  <a:lnTo>
                    <a:pt x="96" y="65"/>
                  </a:lnTo>
                  <a:lnTo>
                    <a:pt x="94" y="63"/>
                  </a:lnTo>
                  <a:lnTo>
                    <a:pt x="90" y="69"/>
                  </a:lnTo>
                  <a:lnTo>
                    <a:pt x="85" y="77"/>
                  </a:lnTo>
                  <a:lnTo>
                    <a:pt x="77" y="86"/>
                  </a:lnTo>
                  <a:lnTo>
                    <a:pt x="67" y="92"/>
                  </a:lnTo>
                  <a:lnTo>
                    <a:pt x="58" y="100"/>
                  </a:lnTo>
                  <a:lnTo>
                    <a:pt x="46" y="106"/>
                  </a:lnTo>
                  <a:lnTo>
                    <a:pt x="35" y="109"/>
                  </a:lnTo>
                  <a:lnTo>
                    <a:pt x="25" y="109"/>
                  </a:lnTo>
                  <a:lnTo>
                    <a:pt x="21" y="109"/>
                  </a:lnTo>
                  <a:lnTo>
                    <a:pt x="19" y="109"/>
                  </a:lnTo>
                  <a:lnTo>
                    <a:pt x="18" y="109"/>
                  </a:lnTo>
                  <a:lnTo>
                    <a:pt x="16" y="107"/>
                  </a:lnTo>
                  <a:lnTo>
                    <a:pt x="16" y="107"/>
                  </a:lnTo>
                  <a:lnTo>
                    <a:pt x="14" y="106"/>
                  </a:lnTo>
                  <a:lnTo>
                    <a:pt x="12" y="106"/>
                  </a:lnTo>
                  <a:lnTo>
                    <a:pt x="10" y="104"/>
                  </a:lnTo>
                  <a:lnTo>
                    <a:pt x="0" y="10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17" name="Freeform 481"/>
            <p:cNvSpPr>
              <a:spLocks/>
            </p:cNvSpPr>
            <p:nvPr/>
          </p:nvSpPr>
          <p:spPr bwMode="auto">
            <a:xfrm>
              <a:off x="5268" y="3222"/>
              <a:ext cx="100" cy="142"/>
            </a:xfrm>
            <a:custGeom>
              <a:avLst/>
              <a:gdLst>
                <a:gd name="T0" fmla="*/ 23 w 100"/>
                <a:gd name="T1" fmla="*/ 84 h 130"/>
                <a:gd name="T2" fmla="*/ 35 w 100"/>
                <a:gd name="T3" fmla="*/ 73 h 130"/>
                <a:gd name="T4" fmla="*/ 48 w 100"/>
                <a:gd name="T5" fmla="*/ 61 h 130"/>
                <a:gd name="T6" fmla="*/ 48 w 100"/>
                <a:gd name="T7" fmla="*/ 55 h 130"/>
                <a:gd name="T8" fmla="*/ 52 w 100"/>
                <a:gd name="T9" fmla="*/ 44 h 130"/>
                <a:gd name="T10" fmla="*/ 54 w 100"/>
                <a:gd name="T11" fmla="*/ 38 h 130"/>
                <a:gd name="T12" fmla="*/ 50 w 100"/>
                <a:gd name="T13" fmla="*/ 23 h 130"/>
                <a:gd name="T14" fmla="*/ 50 w 100"/>
                <a:gd name="T15" fmla="*/ 4 h 130"/>
                <a:gd name="T16" fmla="*/ 50 w 100"/>
                <a:gd name="T17" fmla="*/ 0 h 130"/>
                <a:gd name="T18" fmla="*/ 54 w 100"/>
                <a:gd name="T19" fmla="*/ 0 h 130"/>
                <a:gd name="T20" fmla="*/ 56 w 100"/>
                <a:gd name="T21" fmla="*/ 0 h 130"/>
                <a:gd name="T22" fmla="*/ 60 w 100"/>
                <a:gd name="T23" fmla="*/ 7 h 130"/>
                <a:gd name="T24" fmla="*/ 65 w 100"/>
                <a:gd name="T25" fmla="*/ 15 h 130"/>
                <a:gd name="T26" fmla="*/ 67 w 100"/>
                <a:gd name="T27" fmla="*/ 25 h 130"/>
                <a:gd name="T28" fmla="*/ 62 w 100"/>
                <a:gd name="T29" fmla="*/ 32 h 130"/>
                <a:gd name="T30" fmla="*/ 58 w 100"/>
                <a:gd name="T31" fmla="*/ 38 h 130"/>
                <a:gd name="T32" fmla="*/ 58 w 100"/>
                <a:gd name="T33" fmla="*/ 46 h 130"/>
                <a:gd name="T34" fmla="*/ 60 w 100"/>
                <a:gd name="T35" fmla="*/ 48 h 130"/>
                <a:gd name="T36" fmla="*/ 65 w 100"/>
                <a:gd name="T37" fmla="*/ 48 h 130"/>
                <a:gd name="T38" fmla="*/ 65 w 100"/>
                <a:gd name="T39" fmla="*/ 46 h 130"/>
                <a:gd name="T40" fmla="*/ 65 w 100"/>
                <a:gd name="T41" fmla="*/ 42 h 130"/>
                <a:gd name="T42" fmla="*/ 67 w 100"/>
                <a:gd name="T43" fmla="*/ 44 h 130"/>
                <a:gd name="T44" fmla="*/ 73 w 100"/>
                <a:gd name="T45" fmla="*/ 57 h 130"/>
                <a:gd name="T46" fmla="*/ 79 w 100"/>
                <a:gd name="T47" fmla="*/ 65 h 130"/>
                <a:gd name="T48" fmla="*/ 87 w 100"/>
                <a:gd name="T49" fmla="*/ 63 h 130"/>
                <a:gd name="T50" fmla="*/ 94 w 100"/>
                <a:gd name="T51" fmla="*/ 59 h 130"/>
                <a:gd name="T52" fmla="*/ 100 w 100"/>
                <a:gd name="T53" fmla="*/ 57 h 130"/>
                <a:gd name="T54" fmla="*/ 92 w 100"/>
                <a:gd name="T55" fmla="*/ 76 h 130"/>
                <a:gd name="T56" fmla="*/ 77 w 100"/>
                <a:gd name="T57" fmla="*/ 84 h 130"/>
                <a:gd name="T58" fmla="*/ 58 w 100"/>
                <a:gd name="T59" fmla="*/ 90 h 130"/>
                <a:gd name="T60" fmla="*/ 54 w 100"/>
                <a:gd name="T61" fmla="*/ 96 h 130"/>
                <a:gd name="T62" fmla="*/ 52 w 100"/>
                <a:gd name="T63" fmla="*/ 101 h 130"/>
                <a:gd name="T64" fmla="*/ 44 w 100"/>
                <a:gd name="T65" fmla="*/ 111 h 130"/>
                <a:gd name="T66" fmla="*/ 25 w 100"/>
                <a:gd name="T67" fmla="*/ 124 h 130"/>
                <a:gd name="T68" fmla="*/ 6 w 100"/>
                <a:gd name="T69" fmla="*/ 130 h 130"/>
                <a:gd name="T70" fmla="*/ 2 w 100"/>
                <a:gd name="T71" fmla="*/ 128 h 130"/>
                <a:gd name="T72" fmla="*/ 0 w 100"/>
                <a:gd name="T73" fmla="*/ 126 h 130"/>
                <a:gd name="T74" fmla="*/ 0 w 100"/>
                <a:gd name="T75" fmla="*/ 121 h 130"/>
                <a:gd name="T76" fmla="*/ 8 w 100"/>
                <a:gd name="T77" fmla="*/ 115 h 130"/>
                <a:gd name="T78" fmla="*/ 17 w 100"/>
                <a:gd name="T79" fmla="*/ 111 h 130"/>
                <a:gd name="T80" fmla="*/ 19 w 100"/>
                <a:gd name="T81" fmla="*/ 109 h 130"/>
                <a:gd name="T82" fmla="*/ 19 w 100"/>
                <a:gd name="T83" fmla="*/ 107 h 130"/>
                <a:gd name="T84" fmla="*/ 19 w 100"/>
                <a:gd name="T85" fmla="*/ 105 h 130"/>
                <a:gd name="T86" fmla="*/ 17 w 100"/>
                <a:gd name="T87" fmla="*/ 98 h 130"/>
                <a:gd name="T88" fmla="*/ 12 w 100"/>
                <a:gd name="T89" fmla="*/ 96 h 130"/>
                <a:gd name="T90" fmla="*/ 12 w 100"/>
                <a:gd name="T91" fmla="*/ 9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00" h="130">
                  <a:moveTo>
                    <a:pt x="12" y="90"/>
                  </a:moveTo>
                  <a:lnTo>
                    <a:pt x="17" y="86"/>
                  </a:lnTo>
                  <a:lnTo>
                    <a:pt x="23" y="84"/>
                  </a:lnTo>
                  <a:lnTo>
                    <a:pt x="27" y="80"/>
                  </a:lnTo>
                  <a:lnTo>
                    <a:pt x="31" y="76"/>
                  </a:lnTo>
                  <a:lnTo>
                    <a:pt x="35" y="73"/>
                  </a:lnTo>
                  <a:lnTo>
                    <a:pt x="39" y="69"/>
                  </a:lnTo>
                  <a:lnTo>
                    <a:pt x="42" y="65"/>
                  </a:lnTo>
                  <a:lnTo>
                    <a:pt x="48" y="61"/>
                  </a:lnTo>
                  <a:lnTo>
                    <a:pt x="48" y="61"/>
                  </a:lnTo>
                  <a:lnTo>
                    <a:pt x="48" y="59"/>
                  </a:lnTo>
                  <a:lnTo>
                    <a:pt x="48" y="55"/>
                  </a:lnTo>
                  <a:lnTo>
                    <a:pt x="48" y="52"/>
                  </a:lnTo>
                  <a:lnTo>
                    <a:pt x="50" y="48"/>
                  </a:lnTo>
                  <a:lnTo>
                    <a:pt x="52" y="44"/>
                  </a:lnTo>
                  <a:lnTo>
                    <a:pt x="54" y="42"/>
                  </a:lnTo>
                  <a:lnTo>
                    <a:pt x="58" y="40"/>
                  </a:lnTo>
                  <a:lnTo>
                    <a:pt x="54" y="38"/>
                  </a:lnTo>
                  <a:lnTo>
                    <a:pt x="52" y="32"/>
                  </a:lnTo>
                  <a:lnTo>
                    <a:pt x="52" y="28"/>
                  </a:lnTo>
                  <a:lnTo>
                    <a:pt x="50" y="23"/>
                  </a:lnTo>
                  <a:lnTo>
                    <a:pt x="50" y="15"/>
                  </a:lnTo>
                  <a:lnTo>
                    <a:pt x="50" y="9"/>
                  </a:lnTo>
                  <a:lnTo>
                    <a:pt x="50" y="4"/>
                  </a:lnTo>
                  <a:lnTo>
                    <a:pt x="50" y="0"/>
                  </a:lnTo>
                  <a:lnTo>
                    <a:pt x="50" y="0"/>
                  </a:lnTo>
                  <a:lnTo>
                    <a:pt x="50" y="0"/>
                  </a:lnTo>
                  <a:lnTo>
                    <a:pt x="52" y="0"/>
                  </a:lnTo>
                  <a:lnTo>
                    <a:pt x="52" y="0"/>
                  </a:lnTo>
                  <a:lnTo>
                    <a:pt x="54" y="0"/>
                  </a:lnTo>
                  <a:lnTo>
                    <a:pt x="54" y="0"/>
                  </a:lnTo>
                  <a:lnTo>
                    <a:pt x="54" y="0"/>
                  </a:lnTo>
                  <a:lnTo>
                    <a:pt x="56" y="0"/>
                  </a:lnTo>
                  <a:lnTo>
                    <a:pt x="56" y="2"/>
                  </a:lnTo>
                  <a:lnTo>
                    <a:pt x="58" y="4"/>
                  </a:lnTo>
                  <a:lnTo>
                    <a:pt x="60" y="7"/>
                  </a:lnTo>
                  <a:lnTo>
                    <a:pt x="62" y="9"/>
                  </a:lnTo>
                  <a:lnTo>
                    <a:pt x="64" y="11"/>
                  </a:lnTo>
                  <a:lnTo>
                    <a:pt x="65" y="15"/>
                  </a:lnTo>
                  <a:lnTo>
                    <a:pt x="67" y="19"/>
                  </a:lnTo>
                  <a:lnTo>
                    <a:pt x="67" y="23"/>
                  </a:lnTo>
                  <a:lnTo>
                    <a:pt x="67" y="25"/>
                  </a:lnTo>
                  <a:lnTo>
                    <a:pt x="65" y="28"/>
                  </a:lnTo>
                  <a:lnTo>
                    <a:pt x="64" y="30"/>
                  </a:lnTo>
                  <a:lnTo>
                    <a:pt x="62" y="32"/>
                  </a:lnTo>
                  <a:lnTo>
                    <a:pt x="60" y="34"/>
                  </a:lnTo>
                  <a:lnTo>
                    <a:pt x="60" y="36"/>
                  </a:lnTo>
                  <a:lnTo>
                    <a:pt x="58" y="38"/>
                  </a:lnTo>
                  <a:lnTo>
                    <a:pt x="58" y="40"/>
                  </a:lnTo>
                  <a:lnTo>
                    <a:pt x="58" y="44"/>
                  </a:lnTo>
                  <a:lnTo>
                    <a:pt x="58" y="46"/>
                  </a:lnTo>
                  <a:lnTo>
                    <a:pt x="58" y="46"/>
                  </a:lnTo>
                  <a:lnTo>
                    <a:pt x="58" y="48"/>
                  </a:lnTo>
                  <a:lnTo>
                    <a:pt x="60" y="48"/>
                  </a:lnTo>
                  <a:lnTo>
                    <a:pt x="60" y="48"/>
                  </a:lnTo>
                  <a:lnTo>
                    <a:pt x="62" y="48"/>
                  </a:lnTo>
                  <a:lnTo>
                    <a:pt x="65" y="48"/>
                  </a:lnTo>
                  <a:lnTo>
                    <a:pt x="65" y="48"/>
                  </a:lnTo>
                  <a:lnTo>
                    <a:pt x="65" y="48"/>
                  </a:lnTo>
                  <a:lnTo>
                    <a:pt x="65" y="46"/>
                  </a:lnTo>
                  <a:lnTo>
                    <a:pt x="65" y="46"/>
                  </a:lnTo>
                  <a:lnTo>
                    <a:pt x="65" y="44"/>
                  </a:lnTo>
                  <a:lnTo>
                    <a:pt x="65" y="42"/>
                  </a:lnTo>
                  <a:lnTo>
                    <a:pt x="65" y="42"/>
                  </a:lnTo>
                  <a:lnTo>
                    <a:pt x="65" y="40"/>
                  </a:lnTo>
                  <a:lnTo>
                    <a:pt x="67" y="44"/>
                  </a:lnTo>
                  <a:lnTo>
                    <a:pt x="69" y="50"/>
                  </a:lnTo>
                  <a:lnTo>
                    <a:pt x="71" y="53"/>
                  </a:lnTo>
                  <a:lnTo>
                    <a:pt x="73" y="57"/>
                  </a:lnTo>
                  <a:lnTo>
                    <a:pt x="75" y="59"/>
                  </a:lnTo>
                  <a:lnTo>
                    <a:pt x="77" y="63"/>
                  </a:lnTo>
                  <a:lnTo>
                    <a:pt x="79" y="65"/>
                  </a:lnTo>
                  <a:lnTo>
                    <a:pt x="83" y="65"/>
                  </a:lnTo>
                  <a:lnTo>
                    <a:pt x="85" y="65"/>
                  </a:lnTo>
                  <a:lnTo>
                    <a:pt x="87" y="63"/>
                  </a:lnTo>
                  <a:lnTo>
                    <a:pt x="88" y="63"/>
                  </a:lnTo>
                  <a:lnTo>
                    <a:pt x="90" y="61"/>
                  </a:lnTo>
                  <a:lnTo>
                    <a:pt x="94" y="59"/>
                  </a:lnTo>
                  <a:lnTo>
                    <a:pt x="96" y="59"/>
                  </a:lnTo>
                  <a:lnTo>
                    <a:pt x="98" y="59"/>
                  </a:lnTo>
                  <a:lnTo>
                    <a:pt x="100" y="57"/>
                  </a:lnTo>
                  <a:lnTo>
                    <a:pt x="98" y="65"/>
                  </a:lnTo>
                  <a:lnTo>
                    <a:pt x="96" y="73"/>
                  </a:lnTo>
                  <a:lnTo>
                    <a:pt x="92" y="76"/>
                  </a:lnTo>
                  <a:lnTo>
                    <a:pt x="88" y="80"/>
                  </a:lnTo>
                  <a:lnTo>
                    <a:pt x="83" y="82"/>
                  </a:lnTo>
                  <a:lnTo>
                    <a:pt x="77" y="84"/>
                  </a:lnTo>
                  <a:lnTo>
                    <a:pt x="69" y="86"/>
                  </a:lnTo>
                  <a:lnTo>
                    <a:pt x="62" y="90"/>
                  </a:lnTo>
                  <a:lnTo>
                    <a:pt x="58" y="90"/>
                  </a:lnTo>
                  <a:lnTo>
                    <a:pt x="56" y="92"/>
                  </a:lnTo>
                  <a:lnTo>
                    <a:pt x="56" y="94"/>
                  </a:lnTo>
                  <a:lnTo>
                    <a:pt x="54" y="96"/>
                  </a:lnTo>
                  <a:lnTo>
                    <a:pt x="54" y="98"/>
                  </a:lnTo>
                  <a:lnTo>
                    <a:pt x="52" y="100"/>
                  </a:lnTo>
                  <a:lnTo>
                    <a:pt x="52" y="101"/>
                  </a:lnTo>
                  <a:lnTo>
                    <a:pt x="52" y="103"/>
                  </a:lnTo>
                  <a:lnTo>
                    <a:pt x="48" y="107"/>
                  </a:lnTo>
                  <a:lnTo>
                    <a:pt x="44" y="111"/>
                  </a:lnTo>
                  <a:lnTo>
                    <a:pt x="39" y="115"/>
                  </a:lnTo>
                  <a:lnTo>
                    <a:pt x="31" y="121"/>
                  </a:lnTo>
                  <a:lnTo>
                    <a:pt x="25" y="124"/>
                  </a:lnTo>
                  <a:lnTo>
                    <a:pt x="17" y="128"/>
                  </a:lnTo>
                  <a:lnTo>
                    <a:pt x="12" y="130"/>
                  </a:lnTo>
                  <a:lnTo>
                    <a:pt x="6" y="130"/>
                  </a:lnTo>
                  <a:lnTo>
                    <a:pt x="4" y="130"/>
                  </a:lnTo>
                  <a:lnTo>
                    <a:pt x="4" y="130"/>
                  </a:lnTo>
                  <a:lnTo>
                    <a:pt x="2" y="128"/>
                  </a:lnTo>
                  <a:lnTo>
                    <a:pt x="2" y="128"/>
                  </a:lnTo>
                  <a:lnTo>
                    <a:pt x="2" y="126"/>
                  </a:lnTo>
                  <a:lnTo>
                    <a:pt x="0" y="126"/>
                  </a:lnTo>
                  <a:lnTo>
                    <a:pt x="0" y="124"/>
                  </a:lnTo>
                  <a:lnTo>
                    <a:pt x="0" y="123"/>
                  </a:lnTo>
                  <a:lnTo>
                    <a:pt x="0" y="121"/>
                  </a:lnTo>
                  <a:lnTo>
                    <a:pt x="2" y="119"/>
                  </a:lnTo>
                  <a:lnTo>
                    <a:pt x="6" y="117"/>
                  </a:lnTo>
                  <a:lnTo>
                    <a:pt x="8" y="115"/>
                  </a:lnTo>
                  <a:lnTo>
                    <a:pt x="12" y="113"/>
                  </a:lnTo>
                  <a:lnTo>
                    <a:pt x="16" y="113"/>
                  </a:lnTo>
                  <a:lnTo>
                    <a:pt x="17" y="111"/>
                  </a:lnTo>
                  <a:lnTo>
                    <a:pt x="19" y="111"/>
                  </a:lnTo>
                  <a:lnTo>
                    <a:pt x="19" y="111"/>
                  </a:lnTo>
                  <a:lnTo>
                    <a:pt x="19" y="109"/>
                  </a:lnTo>
                  <a:lnTo>
                    <a:pt x="19" y="109"/>
                  </a:lnTo>
                  <a:lnTo>
                    <a:pt x="19" y="107"/>
                  </a:lnTo>
                  <a:lnTo>
                    <a:pt x="19" y="107"/>
                  </a:lnTo>
                  <a:lnTo>
                    <a:pt x="19" y="107"/>
                  </a:lnTo>
                  <a:lnTo>
                    <a:pt x="19" y="105"/>
                  </a:lnTo>
                  <a:lnTo>
                    <a:pt x="19" y="105"/>
                  </a:lnTo>
                  <a:lnTo>
                    <a:pt x="19" y="101"/>
                  </a:lnTo>
                  <a:lnTo>
                    <a:pt x="19" y="100"/>
                  </a:lnTo>
                  <a:lnTo>
                    <a:pt x="17" y="98"/>
                  </a:lnTo>
                  <a:lnTo>
                    <a:pt x="17" y="96"/>
                  </a:lnTo>
                  <a:lnTo>
                    <a:pt x="16" y="96"/>
                  </a:lnTo>
                  <a:lnTo>
                    <a:pt x="12" y="96"/>
                  </a:lnTo>
                  <a:lnTo>
                    <a:pt x="10" y="96"/>
                  </a:lnTo>
                  <a:lnTo>
                    <a:pt x="6" y="96"/>
                  </a:lnTo>
                  <a:lnTo>
                    <a:pt x="12" y="9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18" name="Freeform 482"/>
            <p:cNvSpPr>
              <a:spLocks/>
            </p:cNvSpPr>
            <p:nvPr/>
          </p:nvSpPr>
          <p:spPr bwMode="auto">
            <a:xfrm>
              <a:off x="4840" y="2376"/>
              <a:ext cx="8" cy="18"/>
            </a:xfrm>
            <a:custGeom>
              <a:avLst/>
              <a:gdLst>
                <a:gd name="T0" fmla="*/ 0 w 8"/>
                <a:gd name="T1" fmla="*/ 14 h 17"/>
                <a:gd name="T2" fmla="*/ 0 w 8"/>
                <a:gd name="T3" fmla="*/ 12 h 17"/>
                <a:gd name="T4" fmla="*/ 0 w 8"/>
                <a:gd name="T5" fmla="*/ 10 h 17"/>
                <a:gd name="T6" fmla="*/ 0 w 8"/>
                <a:gd name="T7" fmla="*/ 8 h 17"/>
                <a:gd name="T8" fmla="*/ 0 w 8"/>
                <a:gd name="T9" fmla="*/ 6 h 17"/>
                <a:gd name="T10" fmla="*/ 2 w 8"/>
                <a:gd name="T11" fmla="*/ 4 h 17"/>
                <a:gd name="T12" fmla="*/ 2 w 8"/>
                <a:gd name="T13" fmla="*/ 2 h 17"/>
                <a:gd name="T14" fmla="*/ 4 w 8"/>
                <a:gd name="T15" fmla="*/ 0 h 17"/>
                <a:gd name="T16" fmla="*/ 4 w 8"/>
                <a:gd name="T17" fmla="*/ 0 h 17"/>
                <a:gd name="T18" fmla="*/ 4 w 8"/>
                <a:gd name="T19" fmla="*/ 2 h 17"/>
                <a:gd name="T20" fmla="*/ 6 w 8"/>
                <a:gd name="T21" fmla="*/ 6 h 17"/>
                <a:gd name="T22" fmla="*/ 6 w 8"/>
                <a:gd name="T23" fmla="*/ 8 h 17"/>
                <a:gd name="T24" fmla="*/ 6 w 8"/>
                <a:gd name="T25" fmla="*/ 10 h 17"/>
                <a:gd name="T26" fmla="*/ 8 w 8"/>
                <a:gd name="T27" fmla="*/ 12 h 17"/>
                <a:gd name="T28" fmla="*/ 8 w 8"/>
                <a:gd name="T29" fmla="*/ 14 h 17"/>
                <a:gd name="T30" fmla="*/ 8 w 8"/>
                <a:gd name="T31" fmla="*/ 16 h 17"/>
                <a:gd name="T32" fmla="*/ 8 w 8"/>
                <a:gd name="T33" fmla="*/ 16 h 17"/>
                <a:gd name="T34" fmla="*/ 8 w 8"/>
                <a:gd name="T35" fmla="*/ 16 h 17"/>
                <a:gd name="T36" fmla="*/ 6 w 8"/>
                <a:gd name="T37" fmla="*/ 16 h 17"/>
                <a:gd name="T38" fmla="*/ 6 w 8"/>
                <a:gd name="T39" fmla="*/ 16 h 17"/>
                <a:gd name="T40" fmla="*/ 4 w 8"/>
                <a:gd name="T41" fmla="*/ 17 h 17"/>
                <a:gd name="T42" fmla="*/ 4 w 8"/>
                <a:gd name="T43" fmla="*/ 17 h 17"/>
                <a:gd name="T44" fmla="*/ 2 w 8"/>
                <a:gd name="T45" fmla="*/ 17 h 17"/>
                <a:gd name="T46" fmla="*/ 2 w 8"/>
                <a:gd name="T47" fmla="*/ 17 h 17"/>
                <a:gd name="T48" fmla="*/ 0 w 8"/>
                <a:gd name="T49" fmla="*/ 17 h 17"/>
                <a:gd name="T50" fmla="*/ 0 w 8"/>
                <a:gd name="T51" fmla="*/ 14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 h="17">
                  <a:moveTo>
                    <a:pt x="0" y="14"/>
                  </a:moveTo>
                  <a:lnTo>
                    <a:pt x="0" y="12"/>
                  </a:lnTo>
                  <a:lnTo>
                    <a:pt x="0" y="10"/>
                  </a:lnTo>
                  <a:lnTo>
                    <a:pt x="0" y="8"/>
                  </a:lnTo>
                  <a:lnTo>
                    <a:pt x="0" y="6"/>
                  </a:lnTo>
                  <a:lnTo>
                    <a:pt x="2" y="4"/>
                  </a:lnTo>
                  <a:lnTo>
                    <a:pt x="2" y="2"/>
                  </a:lnTo>
                  <a:lnTo>
                    <a:pt x="4" y="0"/>
                  </a:lnTo>
                  <a:lnTo>
                    <a:pt x="4" y="0"/>
                  </a:lnTo>
                  <a:lnTo>
                    <a:pt x="4" y="2"/>
                  </a:lnTo>
                  <a:lnTo>
                    <a:pt x="6" y="6"/>
                  </a:lnTo>
                  <a:lnTo>
                    <a:pt x="6" y="8"/>
                  </a:lnTo>
                  <a:lnTo>
                    <a:pt x="6" y="10"/>
                  </a:lnTo>
                  <a:lnTo>
                    <a:pt x="8" y="12"/>
                  </a:lnTo>
                  <a:lnTo>
                    <a:pt x="8" y="14"/>
                  </a:lnTo>
                  <a:lnTo>
                    <a:pt x="8" y="16"/>
                  </a:lnTo>
                  <a:lnTo>
                    <a:pt x="8" y="16"/>
                  </a:lnTo>
                  <a:lnTo>
                    <a:pt x="8" y="16"/>
                  </a:lnTo>
                  <a:lnTo>
                    <a:pt x="6" y="16"/>
                  </a:lnTo>
                  <a:lnTo>
                    <a:pt x="6" y="16"/>
                  </a:lnTo>
                  <a:lnTo>
                    <a:pt x="4" y="17"/>
                  </a:lnTo>
                  <a:lnTo>
                    <a:pt x="4" y="17"/>
                  </a:lnTo>
                  <a:lnTo>
                    <a:pt x="2" y="17"/>
                  </a:lnTo>
                  <a:lnTo>
                    <a:pt x="2" y="17"/>
                  </a:lnTo>
                  <a:lnTo>
                    <a:pt x="0" y="17"/>
                  </a:lnTo>
                  <a:lnTo>
                    <a:pt x="0" y="14"/>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19" name="Freeform 483"/>
            <p:cNvSpPr>
              <a:spLocks/>
            </p:cNvSpPr>
            <p:nvPr/>
          </p:nvSpPr>
          <p:spPr bwMode="auto">
            <a:xfrm>
              <a:off x="5510" y="2880"/>
              <a:ext cx="21" cy="12"/>
            </a:xfrm>
            <a:custGeom>
              <a:avLst/>
              <a:gdLst>
                <a:gd name="T0" fmla="*/ 0 w 21"/>
                <a:gd name="T1" fmla="*/ 11 h 11"/>
                <a:gd name="T2" fmla="*/ 0 w 21"/>
                <a:gd name="T3" fmla="*/ 11 h 11"/>
                <a:gd name="T4" fmla="*/ 0 w 21"/>
                <a:gd name="T5" fmla="*/ 9 h 11"/>
                <a:gd name="T6" fmla="*/ 2 w 21"/>
                <a:gd name="T7" fmla="*/ 8 h 11"/>
                <a:gd name="T8" fmla="*/ 4 w 21"/>
                <a:gd name="T9" fmla="*/ 6 h 11"/>
                <a:gd name="T10" fmla="*/ 6 w 21"/>
                <a:gd name="T11" fmla="*/ 4 h 11"/>
                <a:gd name="T12" fmla="*/ 10 w 21"/>
                <a:gd name="T13" fmla="*/ 2 h 11"/>
                <a:gd name="T14" fmla="*/ 11 w 21"/>
                <a:gd name="T15" fmla="*/ 0 h 11"/>
                <a:gd name="T16" fmla="*/ 13 w 21"/>
                <a:gd name="T17" fmla="*/ 0 h 11"/>
                <a:gd name="T18" fmla="*/ 13 w 21"/>
                <a:gd name="T19" fmla="*/ 0 h 11"/>
                <a:gd name="T20" fmla="*/ 15 w 21"/>
                <a:gd name="T21" fmla="*/ 0 h 11"/>
                <a:gd name="T22" fmla="*/ 17 w 21"/>
                <a:gd name="T23" fmla="*/ 0 h 11"/>
                <a:gd name="T24" fmla="*/ 17 w 21"/>
                <a:gd name="T25" fmla="*/ 0 h 11"/>
                <a:gd name="T26" fmla="*/ 19 w 21"/>
                <a:gd name="T27" fmla="*/ 0 h 11"/>
                <a:gd name="T28" fmla="*/ 19 w 21"/>
                <a:gd name="T29" fmla="*/ 0 h 11"/>
                <a:gd name="T30" fmla="*/ 21 w 21"/>
                <a:gd name="T31" fmla="*/ 0 h 11"/>
                <a:gd name="T32" fmla="*/ 21 w 21"/>
                <a:gd name="T33" fmla="*/ 0 h 11"/>
                <a:gd name="T34" fmla="*/ 21 w 21"/>
                <a:gd name="T35" fmla="*/ 8 h 11"/>
                <a:gd name="T36" fmla="*/ 17 w 21"/>
                <a:gd name="T37" fmla="*/ 9 h 11"/>
                <a:gd name="T38" fmla="*/ 15 w 21"/>
                <a:gd name="T39" fmla="*/ 11 h 11"/>
                <a:gd name="T40" fmla="*/ 11 w 21"/>
                <a:gd name="T41" fmla="*/ 11 h 11"/>
                <a:gd name="T42" fmla="*/ 10 w 21"/>
                <a:gd name="T43" fmla="*/ 11 h 11"/>
                <a:gd name="T44" fmla="*/ 8 w 21"/>
                <a:gd name="T45" fmla="*/ 11 h 11"/>
                <a:gd name="T46" fmla="*/ 6 w 21"/>
                <a:gd name="T47" fmla="*/ 11 h 11"/>
                <a:gd name="T48" fmla="*/ 2 w 21"/>
                <a:gd name="T49" fmla="*/ 11 h 11"/>
                <a:gd name="T50" fmla="*/ 0 w 21"/>
                <a:gd name="T51"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1" h="11">
                  <a:moveTo>
                    <a:pt x="0" y="11"/>
                  </a:moveTo>
                  <a:lnTo>
                    <a:pt x="0" y="11"/>
                  </a:lnTo>
                  <a:lnTo>
                    <a:pt x="0" y="9"/>
                  </a:lnTo>
                  <a:lnTo>
                    <a:pt x="2" y="8"/>
                  </a:lnTo>
                  <a:lnTo>
                    <a:pt x="4" y="6"/>
                  </a:lnTo>
                  <a:lnTo>
                    <a:pt x="6" y="4"/>
                  </a:lnTo>
                  <a:lnTo>
                    <a:pt x="10" y="2"/>
                  </a:lnTo>
                  <a:lnTo>
                    <a:pt x="11" y="0"/>
                  </a:lnTo>
                  <a:lnTo>
                    <a:pt x="13" y="0"/>
                  </a:lnTo>
                  <a:lnTo>
                    <a:pt x="13" y="0"/>
                  </a:lnTo>
                  <a:lnTo>
                    <a:pt x="15" y="0"/>
                  </a:lnTo>
                  <a:lnTo>
                    <a:pt x="17" y="0"/>
                  </a:lnTo>
                  <a:lnTo>
                    <a:pt x="17" y="0"/>
                  </a:lnTo>
                  <a:lnTo>
                    <a:pt x="19" y="0"/>
                  </a:lnTo>
                  <a:lnTo>
                    <a:pt x="19" y="0"/>
                  </a:lnTo>
                  <a:lnTo>
                    <a:pt x="21" y="0"/>
                  </a:lnTo>
                  <a:lnTo>
                    <a:pt x="21" y="0"/>
                  </a:lnTo>
                  <a:lnTo>
                    <a:pt x="21" y="8"/>
                  </a:lnTo>
                  <a:lnTo>
                    <a:pt x="17" y="9"/>
                  </a:lnTo>
                  <a:lnTo>
                    <a:pt x="15" y="11"/>
                  </a:lnTo>
                  <a:lnTo>
                    <a:pt x="11" y="11"/>
                  </a:lnTo>
                  <a:lnTo>
                    <a:pt x="10" y="11"/>
                  </a:lnTo>
                  <a:lnTo>
                    <a:pt x="8" y="11"/>
                  </a:lnTo>
                  <a:lnTo>
                    <a:pt x="6" y="11"/>
                  </a:lnTo>
                  <a:lnTo>
                    <a:pt x="2" y="11"/>
                  </a:lnTo>
                  <a:lnTo>
                    <a:pt x="0" y="11"/>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20" name="Freeform 484"/>
            <p:cNvSpPr>
              <a:spLocks/>
            </p:cNvSpPr>
            <p:nvPr/>
          </p:nvSpPr>
          <p:spPr bwMode="auto">
            <a:xfrm>
              <a:off x="5502" y="2866"/>
              <a:ext cx="16" cy="22"/>
            </a:xfrm>
            <a:custGeom>
              <a:avLst/>
              <a:gdLst>
                <a:gd name="T0" fmla="*/ 0 w 16"/>
                <a:gd name="T1" fmla="*/ 20 h 20"/>
                <a:gd name="T2" fmla="*/ 0 w 16"/>
                <a:gd name="T3" fmla="*/ 18 h 20"/>
                <a:gd name="T4" fmla="*/ 0 w 16"/>
                <a:gd name="T5" fmla="*/ 16 h 20"/>
                <a:gd name="T6" fmla="*/ 0 w 16"/>
                <a:gd name="T7" fmla="*/ 14 h 20"/>
                <a:gd name="T8" fmla="*/ 0 w 16"/>
                <a:gd name="T9" fmla="*/ 14 h 20"/>
                <a:gd name="T10" fmla="*/ 0 w 16"/>
                <a:gd name="T11" fmla="*/ 12 h 20"/>
                <a:gd name="T12" fmla="*/ 0 w 16"/>
                <a:gd name="T13" fmla="*/ 10 h 20"/>
                <a:gd name="T14" fmla="*/ 0 w 16"/>
                <a:gd name="T15" fmla="*/ 8 h 20"/>
                <a:gd name="T16" fmla="*/ 0 w 16"/>
                <a:gd name="T17" fmla="*/ 6 h 20"/>
                <a:gd name="T18" fmla="*/ 2 w 16"/>
                <a:gd name="T19" fmla="*/ 6 h 20"/>
                <a:gd name="T20" fmla="*/ 6 w 16"/>
                <a:gd name="T21" fmla="*/ 6 h 20"/>
                <a:gd name="T22" fmla="*/ 8 w 16"/>
                <a:gd name="T23" fmla="*/ 4 h 20"/>
                <a:gd name="T24" fmla="*/ 8 w 16"/>
                <a:gd name="T25" fmla="*/ 4 h 20"/>
                <a:gd name="T26" fmla="*/ 10 w 16"/>
                <a:gd name="T27" fmla="*/ 2 h 20"/>
                <a:gd name="T28" fmla="*/ 12 w 16"/>
                <a:gd name="T29" fmla="*/ 2 h 20"/>
                <a:gd name="T30" fmla="*/ 14 w 16"/>
                <a:gd name="T31" fmla="*/ 0 h 20"/>
                <a:gd name="T32" fmla="*/ 16 w 16"/>
                <a:gd name="T33" fmla="*/ 0 h 20"/>
                <a:gd name="T34" fmla="*/ 16 w 16"/>
                <a:gd name="T35" fmla="*/ 2 h 20"/>
                <a:gd name="T36" fmla="*/ 14 w 16"/>
                <a:gd name="T37" fmla="*/ 2 h 20"/>
                <a:gd name="T38" fmla="*/ 14 w 16"/>
                <a:gd name="T39" fmla="*/ 4 h 20"/>
                <a:gd name="T40" fmla="*/ 14 w 16"/>
                <a:gd name="T41" fmla="*/ 6 h 20"/>
                <a:gd name="T42" fmla="*/ 14 w 16"/>
                <a:gd name="T43" fmla="*/ 6 h 20"/>
                <a:gd name="T44" fmla="*/ 14 w 16"/>
                <a:gd name="T45" fmla="*/ 8 h 20"/>
                <a:gd name="T46" fmla="*/ 14 w 16"/>
                <a:gd name="T47" fmla="*/ 10 h 20"/>
                <a:gd name="T48" fmla="*/ 14 w 16"/>
                <a:gd name="T49" fmla="*/ 10 h 20"/>
                <a:gd name="T50" fmla="*/ 12 w 16"/>
                <a:gd name="T51" fmla="*/ 12 h 20"/>
                <a:gd name="T52" fmla="*/ 10 w 16"/>
                <a:gd name="T53" fmla="*/ 14 h 20"/>
                <a:gd name="T54" fmla="*/ 8 w 16"/>
                <a:gd name="T55" fmla="*/ 14 h 20"/>
                <a:gd name="T56" fmla="*/ 6 w 16"/>
                <a:gd name="T57" fmla="*/ 16 h 20"/>
                <a:gd name="T58" fmla="*/ 6 w 16"/>
                <a:gd name="T59" fmla="*/ 16 h 20"/>
                <a:gd name="T60" fmla="*/ 4 w 16"/>
                <a:gd name="T61" fmla="*/ 18 h 20"/>
                <a:gd name="T62" fmla="*/ 2 w 16"/>
                <a:gd name="T63" fmla="*/ 20 h 20"/>
                <a:gd name="T64" fmla="*/ 0 w 16"/>
                <a:gd name="T65"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 h="20">
                  <a:moveTo>
                    <a:pt x="0" y="20"/>
                  </a:moveTo>
                  <a:lnTo>
                    <a:pt x="0" y="18"/>
                  </a:lnTo>
                  <a:lnTo>
                    <a:pt x="0" y="16"/>
                  </a:lnTo>
                  <a:lnTo>
                    <a:pt x="0" y="14"/>
                  </a:lnTo>
                  <a:lnTo>
                    <a:pt x="0" y="14"/>
                  </a:lnTo>
                  <a:lnTo>
                    <a:pt x="0" y="12"/>
                  </a:lnTo>
                  <a:lnTo>
                    <a:pt x="0" y="10"/>
                  </a:lnTo>
                  <a:lnTo>
                    <a:pt x="0" y="8"/>
                  </a:lnTo>
                  <a:lnTo>
                    <a:pt x="0" y="6"/>
                  </a:lnTo>
                  <a:lnTo>
                    <a:pt x="2" y="6"/>
                  </a:lnTo>
                  <a:lnTo>
                    <a:pt x="6" y="6"/>
                  </a:lnTo>
                  <a:lnTo>
                    <a:pt x="8" y="4"/>
                  </a:lnTo>
                  <a:lnTo>
                    <a:pt x="8" y="4"/>
                  </a:lnTo>
                  <a:lnTo>
                    <a:pt x="10" y="2"/>
                  </a:lnTo>
                  <a:lnTo>
                    <a:pt x="12" y="2"/>
                  </a:lnTo>
                  <a:lnTo>
                    <a:pt x="14" y="0"/>
                  </a:lnTo>
                  <a:lnTo>
                    <a:pt x="16" y="0"/>
                  </a:lnTo>
                  <a:lnTo>
                    <a:pt x="16" y="2"/>
                  </a:lnTo>
                  <a:lnTo>
                    <a:pt x="14" y="2"/>
                  </a:lnTo>
                  <a:lnTo>
                    <a:pt x="14" y="4"/>
                  </a:lnTo>
                  <a:lnTo>
                    <a:pt x="14" y="6"/>
                  </a:lnTo>
                  <a:lnTo>
                    <a:pt x="14" y="6"/>
                  </a:lnTo>
                  <a:lnTo>
                    <a:pt x="14" y="8"/>
                  </a:lnTo>
                  <a:lnTo>
                    <a:pt x="14" y="10"/>
                  </a:lnTo>
                  <a:lnTo>
                    <a:pt x="14" y="10"/>
                  </a:lnTo>
                  <a:lnTo>
                    <a:pt x="12" y="12"/>
                  </a:lnTo>
                  <a:lnTo>
                    <a:pt x="10" y="14"/>
                  </a:lnTo>
                  <a:lnTo>
                    <a:pt x="8" y="14"/>
                  </a:lnTo>
                  <a:lnTo>
                    <a:pt x="6" y="16"/>
                  </a:lnTo>
                  <a:lnTo>
                    <a:pt x="6" y="16"/>
                  </a:lnTo>
                  <a:lnTo>
                    <a:pt x="4" y="18"/>
                  </a:lnTo>
                  <a:lnTo>
                    <a:pt x="2" y="20"/>
                  </a:lnTo>
                  <a:lnTo>
                    <a:pt x="0" y="2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21" name="Freeform 485"/>
            <p:cNvSpPr>
              <a:spLocks/>
            </p:cNvSpPr>
            <p:nvPr/>
          </p:nvSpPr>
          <p:spPr bwMode="auto">
            <a:xfrm>
              <a:off x="5314" y="2942"/>
              <a:ext cx="10" cy="8"/>
            </a:xfrm>
            <a:custGeom>
              <a:avLst/>
              <a:gdLst>
                <a:gd name="T0" fmla="*/ 0 w 10"/>
                <a:gd name="T1" fmla="*/ 0 h 8"/>
                <a:gd name="T2" fmla="*/ 0 w 10"/>
                <a:gd name="T3" fmla="*/ 2 h 8"/>
                <a:gd name="T4" fmla="*/ 0 w 10"/>
                <a:gd name="T5" fmla="*/ 2 h 8"/>
                <a:gd name="T6" fmla="*/ 2 w 10"/>
                <a:gd name="T7" fmla="*/ 4 h 8"/>
                <a:gd name="T8" fmla="*/ 2 w 10"/>
                <a:gd name="T9" fmla="*/ 4 h 8"/>
                <a:gd name="T10" fmla="*/ 2 w 10"/>
                <a:gd name="T11" fmla="*/ 6 h 8"/>
                <a:gd name="T12" fmla="*/ 2 w 10"/>
                <a:gd name="T13" fmla="*/ 6 h 8"/>
                <a:gd name="T14" fmla="*/ 4 w 10"/>
                <a:gd name="T15" fmla="*/ 8 h 8"/>
                <a:gd name="T16" fmla="*/ 4 w 10"/>
                <a:gd name="T17" fmla="*/ 8 h 8"/>
                <a:gd name="T18" fmla="*/ 10 w 10"/>
                <a:gd name="T19" fmla="*/ 2 h 8"/>
                <a:gd name="T20" fmla="*/ 8 w 10"/>
                <a:gd name="T21" fmla="*/ 0 h 8"/>
                <a:gd name="T22" fmla="*/ 6 w 10"/>
                <a:gd name="T23" fmla="*/ 0 h 8"/>
                <a:gd name="T24" fmla="*/ 6 w 10"/>
                <a:gd name="T25" fmla="*/ 0 h 8"/>
                <a:gd name="T26" fmla="*/ 4 w 10"/>
                <a:gd name="T27" fmla="*/ 0 h 8"/>
                <a:gd name="T28" fmla="*/ 4 w 10"/>
                <a:gd name="T29" fmla="*/ 0 h 8"/>
                <a:gd name="T30" fmla="*/ 2 w 10"/>
                <a:gd name="T31" fmla="*/ 0 h 8"/>
                <a:gd name="T32" fmla="*/ 0 w 10"/>
                <a:gd name="T33" fmla="*/ 0 h 8"/>
                <a:gd name="T34" fmla="*/ 0 w 10"/>
                <a:gd name="T35"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 h="8">
                  <a:moveTo>
                    <a:pt x="0" y="0"/>
                  </a:moveTo>
                  <a:lnTo>
                    <a:pt x="0" y="2"/>
                  </a:lnTo>
                  <a:lnTo>
                    <a:pt x="0" y="2"/>
                  </a:lnTo>
                  <a:lnTo>
                    <a:pt x="2" y="4"/>
                  </a:lnTo>
                  <a:lnTo>
                    <a:pt x="2" y="4"/>
                  </a:lnTo>
                  <a:lnTo>
                    <a:pt x="2" y="6"/>
                  </a:lnTo>
                  <a:lnTo>
                    <a:pt x="2" y="6"/>
                  </a:lnTo>
                  <a:lnTo>
                    <a:pt x="4" y="8"/>
                  </a:lnTo>
                  <a:lnTo>
                    <a:pt x="4" y="8"/>
                  </a:lnTo>
                  <a:lnTo>
                    <a:pt x="10" y="2"/>
                  </a:lnTo>
                  <a:lnTo>
                    <a:pt x="8" y="0"/>
                  </a:lnTo>
                  <a:lnTo>
                    <a:pt x="6" y="0"/>
                  </a:lnTo>
                  <a:lnTo>
                    <a:pt x="6" y="0"/>
                  </a:lnTo>
                  <a:lnTo>
                    <a:pt x="4" y="0"/>
                  </a:lnTo>
                  <a:lnTo>
                    <a:pt x="4" y="0"/>
                  </a:lnTo>
                  <a:lnTo>
                    <a:pt x="2" y="0"/>
                  </a:lnTo>
                  <a:lnTo>
                    <a:pt x="0" y="0"/>
                  </a:lnTo>
                  <a:lnTo>
                    <a:pt x="0"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22" name="Freeform 486"/>
            <p:cNvSpPr>
              <a:spLocks/>
            </p:cNvSpPr>
            <p:nvPr/>
          </p:nvSpPr>
          <p:spPr bwMode="auto">
            <a:xfrm>
              <a:off x="5330" y="2948"/>
              <a:ext cx="9" cy="9"/>
            </a:xfrm>
            <a:custGeom>
              <a:avLst/>
              <a:gdLst>
                <a:gd name="T0" fmla="*/ 5 w 9"/>
                <a:gd name="T1" fmla="*/ 8 h 8"/>
                <a:gd name="T2" fmla="*/ 5 w 9"/>
                <a:gd name="T3" fmla="*/ 8 h 8"/>
                <a:gd name="T4" fmla="*/ 5 w 9"/>
                <a:gd name="T5" fmla="*/ 8 h 8"/>
                <a:gd name="T6" fmla="*/ 5 w 9"/>
                <a:gd name="T7" fmla="*/ 8 h 8"/>
                <a:gd name="T8" fmla="*/ 5 w 9"/>
                <a:gd name="T9" fmla="*/ 6 h 8"/>
                <a:gd name="T10" fmla="*/ 7 w 9"/>
                <a:gd name="T11" fmla="*/ 6 h 8"/>
                <a:gd name="T12" fmla="*/ 7 w 9"/>
                <a:gd name="T13" fmla="*/ 6 h 8"/>
                <a:gd name="T14" fmla="*/ 9 w 9"/>
                <a:gd name="T15" fmla="*/ 6 h 8"/>
                <a:gd name="T16" fmla="*/ 9 w 9"/>
                <a:gd name="T17" fmla="*/ 6 h 8"/>
                <a:gd name="T18" fmla="*/ 9 w 9"/>
                <a:gd name="T19" fmla="*/ 0 h 8"/>
                <a:gd name="T20" fmla="*/ 7 w 9"/>
                <a:gd name="T21" fmla="*/ 0 h 8"/>
                <a:gd name="T22" fmla="*/ 5 w 9"/>
                <a:gd name="T23" fmla="*/ 0 h 8"/>
                <a:gd name="T24" fmla="*/ 5 w 9"/>
                <a:gd name="T25" fmla="*/ 0 h 8"/>
                <a:gd name="T26" fmla="*/ 3 w 9"/>
                <a:gd name="T27" fmla="*/ 0 h 8"/>
                <a:gd name="T28" fmla="*/ 2 w 9"/>
                <a:gd name="T29" fmla="*/ 0 h 8"/>
                <a:gd name="T30" fmla="*/ 2 w 9"/>
                <a:gd name="T31" fmla="*/ 0 h 8"/>
                <a:gd name="T32" fmla="*/ 0 w 9"/>
                <a:gd name="T33" fmla="*/ 0 h 8"/>
                <a:gd name="T34" fmla="*/ 0 w 9"/>
                <a:gd name="T35" fmla="*/ 0 h 8"/>
                <a:gd name="T36" fmla="*/ 5 w 9"/>
                <a:gd name="T3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 h="8">
                  <a:moveTo>
                    <a:pt x="5" y="8"/>
                  </a:moveTo>
                  <a:lnTo>
                    <a:pt x="5" y="8"/>
                  </a:lnTo>
                  <a:lnTo>
                    <a:pt x="5" y="8"/>
                  </a:lnTo>
                  <a:lnTo>
                    <a:pt x="5" y="8"/>
                  </a:lnTo>
                  <a:lnTo>
                    <a:pt x="5" y="6"/>
                  </a:lnTo>
                  <a:lnTo>
                    <a:pt x="7" y="6"/>
                  </a:lnTo>
                  <a:lnTo>
                    <a:pt x="7" y="6"/>
                  </a:lnTo>
                  <a:lnTo>
                    <a:pt x="9" y="6"/>
                  </a:lnTo>
                  <a:lnTo>
                    <a:pt x="9" y="6"/>
                  </a:lnTo>
                  <a:lnTo>
                    <a:pt x="9" y="0"/>
                  </a:lnTo>
                  <a:lnTo>
                    <a:pt x="7" y="0"/>
                  </a:lnTo>
                  <a:lnTo>
                    <a:pt x="5" y="0"/>
                  </a:lnTo>
                  <a:lnTo>
                    <a:pt x="5" y="0"/>
                  </a:lnTo>
                  <a:lnTo>
                    <a:pt x="3" y="0"/>
                  </a:lnTo>
                  <a:lnTo>
                    <a:pt x="2" y="0"/>
                  </a:lnTo>
                  <a:lnTo>
                    <a:pt x="2" y="0"/>
                  </a:lnTo>
                  <a:lnTo>
                    <a:pt x="0" y="0"/>
                  </a:lnTo>
                  <a:lnTo>
                    <a:pt x="0" y="0"/>
                  </a:lnTo>
                  <a:lnTo>
                    <a:pt x="5" y="8"/>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23" name="Freeform 487"/>
            <p:cNvSpPr>
              <a:spLocks/>
            </p:cNvSpPr>
            <p:nvPr/>
          </p:nvSpPr>
          <p:spPr bwMode="auto">
            <a:xfrm>
              <a:off x="5566" y="2737"/>
              <a:ext cx="5" cy="13"/>
            </a:xfrm>
            <a:custGeom>
              <a:avLst/>
              <a:gdLst>
                <a:gd name="T0" fmla="*/ 0 w 5"/>
                <a:gd name="T1" fmla="*/ 6 h 12"/>
                <a:gd name="T2" fmla="*/ 0 w 5"/>
                <a:gd name="T3" fmla="*/ 6 h 12"/>
                <a:gd name="T4" fmla="*/ 0 w 5"/>
                <a:gd name="T5" fmla="*/ 8 h 12"/>
                <a:gd name="T6" fmla="*/ 0 w 5"/>
                <a:gd name="T7" fmla="*/ 8 h 12"/>
                <a:gd name="T8" fmla="*/ 0 w 5"/>
                <a:gd name="T9" fmla="*/ 8 h 12"/>
                <a:gd name="T10" fmla="*/ 0 w 5"/>
                <a:gd name="T11" fmla="*/ 10 h 12"/>
                <a:gd name="T12" fmla="*/ 0 w 5"/>
                <a:gd name="T13" fmla="*/ 10 h 12"/>
                <a:gd name="T14" fmla="*/ 0 w 5"/>
                <a:gd name="T15" fmla="*/ 10 h 12"/>
                <a:gd name="T16" fmla="*/ 0 w 5"/>
                <a:gd name="T17" fmla="*/ 12 h 12"/>
                <a:gd name="T18" fmla="*/ 5 w 5"/>
                <a:gd name="T19" fmla="*/ 12 h 12"/>
                <a:gd name="T20" fmla="*/ 5 w 5"/>
                <a:gd name="T21" fmla="*/ 10 h 12"/>
                <a:gd name="T22" fmla="*/ 3 w 5"/>
                <a:gd name="T23" fmla="*/ 8 h 12"/>
                <a:gd name="T24" fmla="*/ 3 w 5"/>
                <a:gd name="T25" fmla="*/ 8 h 12"/>
                <a:gd name="T26" fmla="*/ 3 w 5"/>
                <a:gd name="T27" fmla="*/ 6 h 12"/>
                <a:gd name="T28" fmla="*/ 3 w 5"/>
                <a:gd name="T29" fmla="*/ 4 h 12"/>
                <a:gd name="T30" fmla="*/ 3 w 5"/>
                <a:gd name="T31" fmla="*/ 2 h 12"/>
                <a:gd name="T32" fmla="*/ 3 w 5"/>
                <a:gd name="T33" fmla="*/ 0 h 12"/>
                <a:gd name="T34" fmla="*/ 3 w 5"/>
                <a:gd name="T35" fmla="*/ 0 h 12"/>
                <a:gd name="T36" fmla="*/ 3 w 5"/>
                <a:gd name="T37" fmla="*/ 0 h 12"/>
                <a:gd name="T38" fmla="*/ 2 w 5"/>
                <a:gd name="T39" fmla="*/ 2 h 12"/>
                <a:gd name="T40" fmla="*/ 2 w 5"/>
                <a:gd name="T41" fmla="*/ 4 h 12"/>
                <a:gd name="T42" fmla="*/ 2 w 5"/>
                <a:gd name="T43" fmla="*/ 4 h 12"/>
                <a:gd name="T44" fmla="*/ 2 w 5"/>
                <a:gd name="T45" fmla="*/ 6 h 12"/>
                <a:gd name="T46" fmla="*/ 2 w 5"/>
                <a:gd name="T47" fmla="*/ 6 h 12"/>
                <a:gd name="T48" fmla="*/ 2 w 5"/>
                <a:gd name="T49" fmla="*/ 6 h 12"/>
                <a:gd name="T50" fmla="*/ 3 w 5"/>
                <a:gd name="T51" fmla="*/ 8 h 12"/>
                <a:gd name="T52" fmla="*/ 2 w 5"/>
                <a:gd name="T53" fmla="*/ 8 h 12"/>
                <a:gd name="T54" fmla="*/ 0 w 5"/>
                <a:gd name="T55"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 h="12">
                  <a:moveTo>
                    <a:pt x="0" y="6"/>
                  </a:moveTo>
                  <a:lnTo>
                    <a:pt x="0" y="6"/>
                  </a:lnTo>
                  <a:lnTo>
                    <a:pt x="0" y="8"/>
                  </a:lnTo>
                  <a:lnTo>
                    <a:pt x="0" y="8"/>
                  </a:lnTo>
                  <a:lnTo>
                    <a:pt x="0" y="8"/>
                  </a:lnTo>
                  <a:lnTo>
                    <a:pt x="0" y="10"/>
                  </a:lnTo>
                  <a:lnTo>
                    <a:pt x="0" y="10"/>
                  </a:lnTo>
                  <a:lnTo>
                    <a:pt x="0" y="10"/>
                  </a:lnTo>
                  <a:lnTo>
                    <a:pt x="0" y="12"/>
                  </a:lnTo>
                  <a:lnTo>
                    <a:pt x="5" y="12"/>
                  </a:lnTo>
                  <a:lnTo>
                    <a:pt x="5" y="10"/>
                  </a:lnTo>
                  <a:lnTo>
                    <a:pt x="3" y="8"/>
                  </a:lnTo>
                  <a:lnTo>
                    <a:pt x="3" y="8"/>
                  </a:lnTo>
                  <a:lnTo>
                    <a:pt x="3" y="6"/>
                  </a:lnTo>
                  <a:lnTo>
                    <a:pt x="3" y="4"/>
                  </a:lnTo>
                  <a:lnTo>
                    <a:pt x="3" y="2"/>
                  </a:lnTo>
                  <a:lnTo>
                    <a:pt x="3" y="0"/>
                  </a:lnTo>
                  <a:lnTo>
                    <a:pt x="3" y="0"/>
                  </a:lnTo>
                  <a:lnTo>
                    <a:pt x="3" y="0"/>
                  </a:lnTo>
                  <a:lnTo>
                    <a:pt x="2" y="2"/>
                  </a:lnTo>
                  <a:lnTo>
                    <a:pt x="2" y="4"/>
                  </a:lnTo>
                  <a:lnTo>
                    <a:pt x="2" y="4"/>
                  </a:lnTo>
                  <a:lnTo>
                    <a:pt x="2" y="6"/>
                  </a:lnTo>
                  <a:lnTo>
                    <a:pt x="2" y="6"/>
                  </a:lnTo>
                  <a:lnTo>
                    <a:pt x="2" y="6"/>
                  </a:lnTo>
                  <a:lnTo>
                    <a:pt x="3" y="8"/>
                  </a:lnTo>
                  <a:lnTo>
                    <a:pt x="2" y="8"/>
                  </a:lnTo>
                  <a:lnTo>
                    <a:pt x="0" y="6"/>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24" name="Freeform 488"/>
            <p:cNvSpPr>
              <a:spLocks/>
            </p:cNvSpPr>
            <p:nvPr/>
          </p:nvSpPr>
          <p:spPr bwMode="auto">
            <a:xfrm>
              <a:off x="5552" y="2689"/>
              <a:ext cx="4" cy="7"/>
            </a:xfrm>
            <a:custGeom>
              <a:avLst/>
              <a:gdLst>
                <a:gd name="T0" fmla="*/ 0 w 4"/>
                <a:gd name="T1" fmla="*/ 0 h 6"/>
                <a:gd name="T2" fmla="*/ 4 w 4"/>
                <a:gd name="T3" fmla="*/ 6 h 6"/>
                <a:gd name="T4" fmla="*/ 4 w 4"/>
                <a:gd name="T5" fmla="*/ 0 h 6"/>
                <a:gd name="T6" fmla="*/ 0 w 4"/>
                <a:gd name="T7" fmla="*/ 0 h 6"/>
              </a:gdLst>
              <a:ahLst/>
              <a:cxnLst>
                <a:cxn ang="0">
                  <a:pos x="T0" y="T1"/>
                </a:cxn>
                <a:cxn ang="0">
                  <a:pos x="T2" y="T3"/>
                </a:cxn>
                <a:cxn ang="0">
                  <a:pos x="T4" y="T5"/>
                </a:cxn>
                <a:cxn ang="0">
                  <a:pos x="T6" y="T7"/>
                </a:cxn>
              </a:cxnLst>
              <a:rect l="0" t="0" r="r" b="b"/>
              <a:pathLst>
                <a:path w="4" h="6">
                  <a:moveTo>
                    <a:pt x="0" y="0"/>
                  </a:moveTo>
                  <a:lnTo>
                    <a:pt x="4" y="6"/>
                  </a:lnTo>
                  <a:lnTo>
                    <a:pt x="4" y="0"/>
                  </a:lnTo>
                  <a:lnTo>
                    <a:pt x="0"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25" name="Freeform 489"/>
            <p:cNvSpPr>
              <a:spLocks/>
            </p:cNvSpPr>
            <p:nvPr/>
          </p:nvSpPr>
          <p:spPr bwMode="auto">
            <a:xfrm>
              <a:off x="5345" y="2825"/>
              <a:ext cx="13" cy="41"/>
            </a:xfrm>
            <a:custGeom>
              <a:avLst/>
              <a:gdLst>
                <a:gd name="T0" fmla="*/ 0 w 13"/>
                <a:gd name="T1" fmla="*/ 2 h 38"/>
                <a:gd name="T2" fmla="*/ 0 w 13"/>
                <a:gd name="T3" fmla="*/ 4 h 38"/>
                <a:gd name="T4" fmla="*/ 0 w 13"/>
                <a:gd name="T5" fmla="*/ 8 h 38"/>
                <a:gd name="T6" fmla="*/ 0 w 13"/>
                <a:gd name="T7" fmla="*/ 10 h 38"/>
                <a:gd name="T8" fmla="*/ 0 w 13"/>
                <a:gd name="T9" fmla="*/ 11 h 38"/>
                <a:gd name="T10" fmla="*/ 0 w 13"/>
                <a:gd name="T11" fmla="*/ 15 h 38"/>
                <a:gd name="T12" fmla="*/ 0 w 13"/>
                <a:gd name="T13" fmla="*/ 17 h 38"/>
                <a:gd name="T14" fmla="*/ 0 w 13"/>
                <a:gd name="T15" fmla="*/ 19 h 38"/>
                <a:gd name="T16" fmla="*/ 0 w 13"/>
                <a:gd name="T17" fmla="*/ 21 h 38"/>
                <a:gd name="T18" fmla="*/ 0 w 13"/>
                <a:gd name="T19" fmla="*/ 21 h 38"/>
                <a:gd name="T20" fmla="*/ 0 w 13"/>
                <a:gd name="T21" fmla="*/ 21 h 38"/>
                <a:gd name="T22" fmla="*/ 2 w 13"/>
                <a:gd name="T23" fmla="*/ 21 h 38"/>
                <a:gd name="T24" fmla="*/ 2 w 13"/>
                <a:gd name="T25" fmla="*/ 21 h 38"/>
                <a:gd name="T26" fmla="*/ 4 w 13"/>
                <a:gd name="T27" fmla="*/ 21 h 38"/>
                <a:gd name="T28" fmla="*/ 4 w 13"/>
                <a:gd name="T29" fmla="*/ 21 h 38"/>
                <a:gd name="T30" fmla="*/ 6 w 13"/>
                <a:gd name="T31" fmla="*/ 21 h 38"/>
                <a:gd name="T32" fmla="*/ 6 w 13"/>
                <a:gd name="T33" fmla="*/ 21 h 38"/>
                <a:gd name="T34" fmla="*/ 6 w 13"/>
                <a:gd name="T35" fmla="*/ 23 h 38"/>
                <a:gd name="T36" fmla="*/ 6 w 13"/>
                <a:gd name="T37" fmla="*/ 25 h 38"/>
                <a:gd name="T38" fmla="*/ 6 w 13"/>
                <a:gd name="T39" fmla="*/ 27 h 38"/>
                <a:gd name="T40" fmla="*/ 6 w 13"/>
                <a:gd name="T41" fmla="*/ 29 h 38"/>
                <a:gd name="T42" fmla="*/ 6 w 13"/>
                <a:gd name="T43" fmla="*/ 31 h 38"/>
                <a:gd name="T44" fmla="*/ 6 w 13"/>
                <a:gd name="T45" fmla="*/ 33 h 38"/>
                <a:gd name="T46" fmla="*/ 6 w 13"/>
                <a:gd name="T47" fmla="*/ 36 h 38"/>
                <a:gd name="T48" fmla="*/ 6 w 13"/>
                <a:gd name="T49" fmla="*/ 38 h 38"/>
                <a:gd name="T50" fmla="*/ 8 w 13"/>
                <a:gd name="T51" fmla="*/ 38 h 38"/>
                <a:gd name="T52" fmla="*/ 10 w 13"/>
                <a:gd name="T53" fmla="*/ 36 h 38"/>
                <a:gd name="T54" fmla="*/ 11 w 13"/>
                <a:gd name="T55" fmla="*/ 34 h 38"/>
                <a:gd name="T56" fmla="*/ 13 w 13"/>
                <a:gd name="T57" fmla="*/ 33 h 38"/>
                <a:gd name="T58" fmla="*/ 13 w 13"/>
                <a:gd name="T59" fmla="*/ 31 h 38"/>
                <a:gd name="T60" fmla="*/ 13 w 13"/>
                <a:gd name="T61" fmla="*/ 29 h 38"/>
                <a:gd name="T62" fmla="*/ 13 w 13"/>
                <a:gd name="T63" fmla="*/ 27 h 38"/>
                <a:gd name="T64" fmla="*/ 13 w 13"/>
                <a:gd name="T65" fmla="*/ 25 h 38"/>
                <a:gd name="T66" fmla="*/ 13 w 13"/>
                <a:gd name="T67" fmla="*/ 23 h 38"/>
                <a:gd name="T68" fmla="*/ 13 w 13"/>
                <a:gd name="T69" fmla="*/ 21 h 38"/>
                <a:gd name="T70" fmla="*/ 13 w 13"/>
                <a:gd name="T71" fmla="*/ 17 h 38"/>
                <a:gd name="T72" fmla="*/ 13 w 13"/>
                <a:gd name="T73" fmla="*/ 15 h 38"/>
                <a:gd name="T74" fmla="*/ 13 w 13"/>
                <a:gd name="T75" fmla="*/ 13 h 38"/>
                <a:gd name="T76" fmla="*/ 13 w 13"/>
                <a:gd name="T77" fmla="*/ 11 h 38"/>
                <a:gd name="T78" fmla="*/ 13 w 13"/>
                <a:gd name="T79" fmla="*/ 10 h 38"/>
                <a:gd name="T80" fmla="*/ 13 w 13"/>
                <a:gd name="T81" fmla="*/ 8 h 38"/>
                <a:gd name="T82" fmla="*/ 11 w 13"/>
                <a:gd name="T83" fmla="*/ 6 h 38"/>
                <a:gd name="T84" fmla="*/ 10 w 13"/>
                <a:gd name="T85" fmla="*/ 6 h 38"/>
                <a:gd name="T86" fmla="*/ 8 w 13"/>
                <a:gd name="T87" fmla="*/ 4 h 38"/>
                <a:gd name="T88" fmla="*/ 6 w 13"/>
                <a:gd name="T89" fmla="*/ 2 h 38"/>
                <a:gd name="T90" fmla="*/ 4 w 13"/>
                <a:gd name="T91" fmla="*/ 2 h 38"/>
                <a:gd name="T92" fmla="*/ 4 w 13"/>
                <a:gd name="T93" fmla="*/ 0 h 38"/>
                <a:gd name="T94" fmla="*/ 2 w 13"/>
                <a:gd name="T95" fmla="*/ 0 h 38"/>
                <a:gd name="T96" fmla="*/ 0 w 13"/>
                <a:gd name="T9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 h="38">
                  <a:moveTo>
                    <a:pt x="0" y="2"/>
                  </a:moveTo>
                  <a:lnTo>
                    <a:pt x="0" y="4"/>
                  </a:lnTo>
                  <a:lnTo>
                    <a:pt x="0" y="8"/>
                  </a:lnTo>
                  <a:lnTo>
                    <a:pt x="0" y="10"/>
                  </a:lnTo>
                  <a:lnTo>
                    <a:pt x="0" y="11"/>
                  </a:lnTo>
                  <a:lnTo>
                    <a:pt x="0" y="15"/>
                  </a:lnTo>
                  <a:lnTo>
                    <a:pt x="0" y="17"/>
                  </a:lnTo>
                  <a:lnTo>
                    <a:pt x="0" y="19"/>
                  </a:lnTo>
                  <a:lnTo>
                    <a:pt x="0" y="21"/>
                  </a:lnTo>
                  <a:lnTo>
                    <a:pt x="0" y="21"/>
                  </a:lnTo>
                  <a:lnTo>
                    <a:pt x="0" y="21"/>
                  </a:lnTo>
                  <a:lnTo>
                    <a:pt x="2" y="21"/>
                  </a:lnTo>
                  <a:lnTo>
                    <a:pt x="2" y="21"/>
                  </a:lnTo>
                  <a:lnTo>
                    <a:pt x="4" y="21"/>
                  </a:lnTo>
                  <a:lnTo>
                    <a:pt x="4" y="21"/>
                  </a:lnTo>
                  <a:lnTo>
                    <a:pt x="6" y="21"/>
                  </a:lnTo>
                  <a:lnTo>
                    <a:pt x="6" y="21"/>
                  </a:lnTo>
                  <a:lnTo>
                    <a:pt x="6" y="23"/>
                  </a:lnTo>
                  <a:lnTo>
                    <a:pt x="6" y="25"/>
                  </a:lnTo>
                  <a:lnTo>
                    <a:pt x="6" y="27"/>
                  </a:lnTo>
                  <a:lnTo>
                    <a:pt x="6" y="29"/>
                  </a:lnTo>
                  <a:lnTo>
                    <a:pt x="6" y="31"/>
                  </a:lnTo>
                  <a:lnTo>
                    <a:pt x="6" y="33"/>
                  </a:lnTo>
                  <a:lnTo>
                    <a:pt x="6" y="36"/>
                  </a:lnTo>
                  <a:lnTo>
                    <a:pt x="6" y="38"/>
                  </a:lnTo>
                  <a:lnTo>
                    <a:pt x="8" y="38"/>
                  </a:lnTo>
                  <a:lnTo>
                    <a:pt x="10" y="36"/>
                  </a:lnTo>
                  <a:lnTo>
                    <a:pt x="11" y="34"/>
                  </a:lnTo>
                  <a:lnTo>
                    <a:pt x="13" y="33"/>
                  </a:lnTo>
                  <a:lnTo>
                    <a:pt x="13" y="31"/>
                  </a:lnTo>
                  <a:lnTo>
                    <a:pt x="13" y="29"/>
                  </a:lnTo>
                  <a:lnTo>
                    <a:pt x="13" y="27"/>
                  </a:lnTo>
                  <a:lnTo>
                    <a:pt x="13" y="25"/>
                  </a:lnTo>
                  <a:lnTo>
                    <a:pt x="13" y="23"/>
                  </a:lnTo>
                  <a:lnTo>
                    <a:pt x="13" y="21"/>
                  </a:lnTo>
                  <a:lnTo>
                    <a:pt x="13" y="17"/>
                  </a:lnTo>
                  <a:lnTo>
                    <a:pt x="13" y="15"/>
                  </a:lnTo>
                  <a:lnTo>
                    <a:pt x="13" y="13"/>
                  </a:lnTo>
                  <a:lnTo>
                    <a:pt x="13" y="11"/>
                  </a:lnTo>
                  <a:lnTo>
                    <a:pt x="13" y="10"/>
                  </a:lnTo>
                  <a:lnTo>
                    <a:pt x="13" y="8"/>
                  </a:lnTo>
                  <a:lnTo>
                    <a:pt x="11" y="6"/>
                  </a:lnTo>
                  <a:lnTo>
                    <a:pt x="10" y="6"/>
                  </a:lnTo>
                  <a:lnTo>
                    <a:pt x="8" y="4"/>
                  </a:lnTo>
                  <a:lnTo>
                    <a:pt x="6" y="2"/>
                  </a:lnTo>
                  <a:lnTo>
                    <a:pt x="4" y="2"/>
                  </a:lnTo>
                  <a:lnTo>
                    <a:pt x="4" y="0"/>
                  </a:lnTo>
                  <a:lnTo>
                    <a:pt x="2" y="0"/>
                  </a:lnTo>
                  <a:lnTo>
                    <a:pt x="0" y="2"/>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26" name="Freeform 490"/>
            <p:cNvSpPr>
              <a:spLocks/>
            </p:cNvSpPr>
            <p:nvPr/>
          </p:nvSpPr>
          <p:spPr bwMode="auto">
            <a:xfrm>
              <a:off x="5548" y="2859"/>
              <a:ext cx="6" cy="1"/>
            </a:xfrm>
            <a:custGeom>
              <a:avLst/>
              <a:gdLst>
                <a:gd name="T0" fmla="*/ 6 w 6"/>
                <a:gd name="T1" fmla="*/ 0 w 6"/>
                <a:gd name="T2" fmla="*/ 2 w 6"/>
                <a:gd name="T3" fmla="*/ 2 w 6"/>
                <a:gd name="T4" fmla="*/ 2 w 6"/>
                <a:gd name="T5" fmla="*/ 4 w 6"/>
                <a:gd name="T6" fmla="*/ 4 w 6"/>
                <a:gd name="T7" fmla="*/ 6 w 6"/>
                <a:gd name="T8" fmla="*/ 6 w 6"/>
                <a:gd name="T9" fmla="*/ 6 w 6"/>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6">
                  <a:moveTo>
                    <a:pt x="6" y="0"/>
                  </a:moveTo>
                  <a:lnTo>
                    <a:pt x="0" y="0"/>
                  </a:lnTo>
                  <a:lnTo>
                    <a:pt x="2" y="0"/>
                  </a:lnTo>
                  <a:lnTo>
                    <a:pt x="2" y="0"/>
                  </a:lnTo>
                  <a:lnTo>
                    <a:pt x="2" y="0"/>
                  </a:lnTo>
                  <a:lnTo>
                    <a:pt x="4" y="0"/>
                  </a:lnTo>
                  <a:lnTo>
                    <a:pt x="4" y="0"/>
                  </a:lnTo>
                  <a:lnTo>
                    <a:pt x="6" y="0"/>
                  </a:lnTo>
                  <a:lnTo>
                    <a:pt x="6" y="0"/>
                  </a:lnTo>
                  <a:lnTo>
                    <a:pt x="6"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27" name="Freeform 491"/>
            <p:cNvSpPr>
              <a:spLocks/>
            </p:cNvSpPr>
            <p:nvPr/>
          </p:nvSpPr>
          <p:spPr bwMode="auto">
            <a:xfrm>
              <a:off x="5571" y="2875"/>
              <a:ext cx="2" cy="7"/>
            </a:xfrm>
            <a:custGeom>
              <a:avLst/>
              <a:gdLst>
                <a:gd name="T0" fmla="*/ 0 w 2"/>
                <a:gd name="T1" fmla="*/ 6 h 6"/>
                <a:gd name="T2" fmla="*/ 2 w 2"/>
                <a:gd name="T3" fmla="*/ 0 h 6"/>
                <a:gd name="T4" fmla="*/ 0 w 2"/>
                <a:gd name="T5" fmla="*/ 0 h 6"/>
                <a:gd name="T6" fmla="*/ 0 w 2"/>
                <a:gd name="T7" fmla="*/ 6 h 6"/>
              </a:gdLst>
              <a:ahLst/>
              <a:cxnLst>
                <a:cxn ang="0">
                  <a:pos x="T0" y="T1"/>
                </a:cxn>
                <a:cxn ang="0">
                  <a:pos x="T2" y="T3"/>
                </a:cxn>
                <a:cxn ang="0">
                  <a:pos x="T4" y="T5"/>
                </a:cxn>
                <a:cxn ang="0">
                  <a:pos x="T6" y="T7"/>
                </a:cxn>
              </a:cxnLst>
              <a:rect l="0" t="0" r="r" b="b"/>
              <a:pathLst>
                <a:path w="2" h="6">
                  <a:moveTo>
                    <a:pt x="0" y="6"/>
                  </a:moveTo>
                  <a:lnTo>
                    <a:pt x="2" y="0"/>
                  </a:lnTo>
                  <a:lnTo>
                    <a:pt x="0" y="0"/>
                  </a:lnTo>
                  <a:lnTo>
                    <a:pt x="0" y="6"/>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28" name="Freeform 492"/>
            <p:cNvSpPr>
              <a:spLocks/>
            </p:cNvSpPr>
            <p:nvPr/>
          </p:nvSpPr>
          <p:spPr bwMode="auto">
            <a:xfrm>
              <a:off x="5529" y="2861"/>
              <a:ext cx="4" cy="3"/>
            </a:xfrm>
            <a:custGeom>
              <a:avLst/>
              <a:gdLst>
                <a:gd name="T0" fmla="*/ 0 w 4"/>
                <a:gd name="T1" fmla="*/ 3 h 3"/>
                <a:gd name="T2" fmla="*/ 0 w 4"/>
                <a:gd name="T3" fmla="*/ 3 h 3"/>
                <a:gd name="T4" fmla="*/ 0 w 4"/>
                <a:gd name="T5" fmla="*/ 3 h 3"/>
                <a:gd name="T6" fmla="*/ 2 w 4"/>
                <a:gd name="T7" fmla="*/ 3 h 3"/>
                <a:gd name="T8" fmla="*/ 2 w 4"/>
                <a:gd name="T9" fmla="*/ 1 h 3"/>
                <a:gd name="T10" fmla="*/ 2 w 4"/>
                <a:gd name="T11" fmla="*/ 1 h 3"/>
                <a:gd name="T12" fmla="*/ 4 w 4"/>
                <a:gd name="T13" fmla="*/ 1 h 3"/>
                <a:gd name="T14" fmla="*/ 4 w 4"/>
                <a:gd name="T15" fmla="*/ 0 h 3"/>
                <a:gd name="T16" fmla="*/ 4 w 4"/>
                <a:gd name="T17" fmla="*/ 0 h 3"/>
                <a:gd name="T18" fmla="*/ 0 w 4"/>
                <a:gd name="T19"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3">
                  <a:moveTo>
                    <a:pt x="0" y="3"/>
                  </a:moveTo>
                  <a:lnTo>
                    <a:pt x="0" y="3"/>
                  </a:lnTo>
                  <a:lnTo>
                    <a:pt x="0" y="3"/>
                  </a:lnTo>
                  <a:lnTo>
                    <a:pt x="2" y="3"/>
                  </a:lnTo>
                  <a:lnTo>
                    <a:pt x="2" y="1"/>
                  </a:lnTo>
                  <a:lnTo>
                    <a:pt x="2" y="1"/>
                  </a:lnTo>
                  <a:lnTo>
                    <a:pt x="4" y="1"/>
                  </a:lnTo>
                  <a:lnTo>
                    <a:pt x="4" y="0"/>
                  </a:lnTo>
                  <a:lnTo>
                    <a:pt x="4" y="0"/>
                  </a:lnTo>
                  <a:lnTo>
                    <a:pt x="0" y="3"/>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29" name="Freeform 493"/>
            <p:cNvSpPr>
              <a:spLocks/>
            </p:cNvSpPr>
            <p:nvPr/>
          </p:nvSpPr>
          <p:spPr bwMode="auto">
            <a:xfrm>
              <a:off x="5537" y="2871"/>
              <a:ext cx="6" cy="2"/>
            </a:xfrm>
            <a:custGeom>
              <a:avLst/>
              <a:gdLst>
                <a:gd name="T0" fmla="*/ 6 w 6"/>
                <a:gd name="T1" fmla="*/ 2 h 2"/>
                <a:gd name="T2" fmla="*/ 6 w 6"/>
                <a:gd name="T3" fmla="*/ 2 h 2"/>
                <a:gd name="T4" fmla="*/ 4 w 6"/>
                <a:gd name="T5" fmla="*/ 2 h 2"/>
                <a:gd name="T6" fmla="*/ 4 w 6"/>
                <a:gd name="T7" fmla="*/ 0 h 2"/>
                <a:gd name="T8" fmla="*/ 4 w 6"/>
                <a:gd name="T9" fmla="*/ 0 h 2"/>
                <a:gd name="T10" fmla="*/ 2 w 6"/>
                <a:gd name="T11" fmla="*/ 0 h 2"/>
                <a:gd name="T12" fmla="*/ 2 w 6"/>
                <a:gd name="T13" fmla="*/ 2 h 2"/>
                <a:gd name="T14" fmla="*/ 2 w 6"/>
                <a:gd name="T15" fmla="*/ 2 h 2"/>
                <a:gd name="T16" fmla="*/ 0 w 6"/>
                <a:gd name="T17" fmla="*/ 2 h 2"/>
                <a:gd name="T18" fmla="*/ 6 w 6"/>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2">
                  <a:moveTo>
                    <a:pt x="6" y="2"/>
                  </a:moveTo>
                  <a:lnTo>
                    <a:pt x="6" y="2"/>
                  </a:lnTo>
                  <a:lnTo>
                    <a:pt x="4" y="2"/>
                  </a:lnTo>
                  <a:lnTo>
                    <a:pt x="4" y="0"/>
                  </a:lnTo>
                  <a:lnTo>
                    <a:pt x="4" y="0"/>
                  </a:lnTo>
                  <a:lnTo>
                    <a:pt x="2" y="0"/>
                  </a:lnTo>
                  <a:lnTo>
                    <a:pt x="2" y="2"/>
                  </a:lnTo>
                  <a:lnTo>
                    <a:pt x="2" y="2"/>
                  </a:lnTo>
                  <a:lnTo>
                    <a:pt x="0" y="2"/>
                  </a:lnTo>
                  <a:lnTo>
                    <a:pt x="6" y="2"/>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30" name="Freeform 494"/>
            <p:cNvSpPr>
              <a:spLocks/>
            </p:cNvSpPr>
            <p:nvPr/>
          </p:nvSpPr>
          <p:spPr bwMode="auto">
            <a:xfrm>
              <a:off x="5539" y="2862"/>
              <a:ext cx="6" cy="7"/>
            </a:xfrm>
            <a:custGeom>
              <a:avLst/>
              <a:gdLst>
                <a:gd name="T0" fmla="*/ 0 w 6"/>
                <a:gd name="T1" fmla="*/ 2 h 6"/>
                <a:gd name="T2" fmla="*/ 4 w 6"/>
                <a:gd name="T3" fmla="*/ 6 h 6"/>
                <a:gd name="T4" fmla="*/ 6 w 6"/>
                <a:gd name="T5" fmla="*/ 0 h 6"/>
                <a:gd name="T6" fmla="*/ 0 w 6"/>
                <a:gd name="T7" fmla="*/ 2 h 6"/>
              </a:gdLst>
              <a:ahLst/>
              <a:cxnLst>
                <a:cxn ang="0">
                  <a:pos x="T0" y="T1"/>
                </a:cxn>
                <a:cxn ang="0">
                  <a:pos x="T2" y="T3"/>
                </a:cxn>
                <a:cxn ang="0">
                  <a:pos x="T4" y="T5"/>
                </a:cxn>
                <a:cxn ang="0">
                  <a:pos x="T6" y="T7"/>
                </a:cxn>
              </a:cxnLst>
              <a:rect l="0" t="0" r="r" b="b"/>
              <a:pathLst>
                <a:path w="6" h="6">
                  <a:moveTo>
                    <a:pt x="0" y="2"/>
                  </a:moveTo>
                  <a:lnTo>
                    <a:pt x="4" y="6"/>
                  </a:lnTo>
                  <a:lnTo>
                    <a:pt x="6" y="0"/>
                  </a:lnTo>
                  <a:lnTo>
                    <a:pt x="0" y="2"/>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31" name="Freeform 495"/>
            <p:cNvSpPr>
              <a:spLocks/>
            </p:cNvSpPr>
            <p:nvPr/>
          </p:nvSpPr>
          <p:spPr bwMode="auto">
            <a:xfrm>
              <a:off x="5266" y="2700"/>
              <a:ext cx="12" cy="29"/>
            </a:xfrm>
            <a:custGeom>
              <a:avLst/>
              <a:gdLst>
                <a:gd name="T0" fmla="*/ 0 w 12"/>
                <a:gd name="T1" fmla="*/ 7 h 27"/>
                <a:gd name="T2" fmla="*/ 0 w 12"/>
                <a:gd name="T3" fmla="*/ 11 h 27"/>
                <a:gd name="T4" fmla="*/ 0 w 12"/>
                <a:gd name="T5" fmla="*/ 15 h 27"/>
                <a:gd name="T6" fmla="*/ 2 w 12"/>
                <a:gd name="T7" fmla="*/ 17 h 27"/>
                <a:gd name="T8" fmla="*/ 4 w 12"/>
                <a:gd name="T9" fmla="*/ 21 h 27"/>
                <a:gd name="T10" fmla="*/ 4 w 12"/>
                <a:gd name="T11" fmla="*/ 23 h 27"/>
                <a:gd name="T12" fmla="*/ 8 w 12"/>
                <a:gd name="T13" fmla="*/ 23 h 27"/>
                <a:gd name="T14" fmla="*/ 10 w 12"/>
                <a:gd name="T15" fmla="*/ 25 h 27"/>
                <a:gd name="T16" fmla="*/ 12 w 12"/>
                <a:gd name="T17" fmla="*/ 27 h 27"/>
                <a:gd name="T18" fmla="*/ 10 w 12"/>
                <a:gd name="T19" fmla="*/ 23 h 27"/>
                <a:gd name="T20" fmla="*/ 8 w 12"/>
                <a:gd name="T21" fmla="*/ 19 h 27"/>
                <a:gd name="T22" fmla="*/ 8 w 12"/>
                <a:gd name="T23" fmla="*/ 15 h 27"/>
                <a:gd name="T24" fmla="*/ 6 w 12"/>
                <a:gd name="T25" fmla="*/ 11 h 27"/>
                <a:gd name="T26" fmla="*/ 6 w 12"/>
                <a:gd name="T27" fmla="*/ 7 h 27"/>
                <a:gd name="T28" fmla="*/ 4 w 12"/>
                <a:gd name="T29" fmla="*/ 4 h 27"/>
                <a:gd name="T30" fmla="*/ 2 w 12"/>
                <a:gd name="T31" fmla="*/ 2 h 27"/>
                <a:gd name="T32" fmla="*/ 0 w 12"/>
                <a:gd name="T33" fmla="*/ 0 h 27"/>
                <a:gd name="T34" fmla="*/ 0 w 12"/>
                <a:gd name="T35" fmla="*/ 2 h 27"/>
                <a:gd name="T36" fmla="*/ 0 w 12"/>
                <a:gd name="T37" fmla="*/ 2 h 27"/>
                <a:gd name="T38" fmla="*/ 0 w 12"/>
                <a:gd name="T39" fmla="*/ 4 h 27"/>
                <a:gd name="T40" fmla="*/ 0 w 12"/>
                <a:gd name="T41" fmla="*/ 4 h 27"/>
                <a:gd name="T42" fmla="*/ 0 w 12"/>
                <a:gd name="T43" fmla="*/ 5 h 27"/>
                <a:gd name="T44" fmla="*/ 0 w 12"/>
                <a:gd name="T45" fmla="*/ 5 h 27"/>
                <a:gd name="T46" fmla="*/ 0 w 12"/>
                <a:gd name="T47" fmla="*/ 7 h 27"/>
                <a:gd name="T48" fmla="*/ 0 w 12"/>
                <a:gd name="T49"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 h="27">
                  <a:moveTo>
                    <a:pt x="0" y="7"/>
                  </a:moveTo>
                  <a:lnTo>
                    <a:pt x="0" y="11"/>
                  </a:lnTo>
                  <a:lnTo>
                    <a:pt x="0" y="15"/>
                  </a:lnTo>
                  <a:lnTo>
                    <a:pt x="2" y="17"/>
                  </a:lnTo>
                  <a:lnTo>
                    <a:pt x="4" y="21"/>
                  </a:lnTo>
                  <a:lnTo>
                    <a:pt x="4" y="23"/>
                  </a:lnTo>
                  <a:lnTo>
                    <a:pt x="8" y="23"/>
                  </a:lnTo>
                  <a:lnTo>
                    <a:pt x="10" y="25"/>
                  </a:lnTo>
                  <a:lnTo>
                    <a:pt x="12" y="27"/>
                  </a:lnTo>
                  <a:lnTo>
                    <a:pt x="10" y="23"/>
                  </a:lnTo>
                  <a:lnTo>
                    <a:pt x="8" y="19"/>
                  </a:lnTo>
                  <a:lnTo>
                    <a:pt x="8" y="15"/>
                  </a:lnTo>
                  <a:lnTo>
                    <a:pt x="6" y="11"/>
                  </a:lnTo>
                  <a:lnTo>
                    <a:pt x="6" y="7"/>
                  </a:lnTo>
                  <a:lnTo>
                    <a:pt x="4" y="4"/>
                  </a:lnTo>
                  <a:lnTo>
                    <a:pt x="2" y="2"/>
                  </a:lnTo>
                  <a:lnTo>
                    <a:pt x="0" y="0"/>
                  </a:lnTo>
                  <a:lnTo>
                    <a:pt x="0" y="2"/>
                  </a:lnTo>
                  <a:lnTo>
                    <a:pt x="0" y="2"/>
                  </a:lnTo>
                  <a:lnTo>
                    <a:pt x="0" y="4"/>
                  </a:lnTo>
                  <a:lnTo>
                    <a:pt x="0" y="4"/>
                  </a:lnTo>
                  <a:lnTo>
                    <a:pt x="0" y="5"/>
                  </a:lnTo>
                  <a:lnTo>
                    <a:pt x="0" y="5"/>
                  </a:lnTo>
                  <a:lnTo>
                    <a:pt x="0" y="7"/>
                  </a:lnTo>
                  <a:lnTo>
                    <a:pt x="0" y="7"/>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32" name="Freeform 496"/>
            <p:cNvSpPr>
              <a:spLocks/>
            </p:cNvSpPr>
            <p:nvPr/>
          </p:nvSpPr>
          <p:spPr bwMode="auto">
            <a:xfrm>
              <a:off x="5274" y="2735"/>
              <a:ext cx="15" cy="15"/>
            </a:xfrm>
            <a:custGeom>
              <a:avLst/>
              <a:gdLst>
                <a:gd name="T0" fmla="*/ 0 w 15"/>
                <a:gd name="T1" fmla="*/ 10 h 14"/>
                <a:gd name="T2" fmla="*/ 4 w 15"/>
                <a:gd name="T3" fmla="*/ 10 h 14"/>
                <a:gd name="T4" fmla="*/ 6 w 15"/>
                <a:gd name="T5" fmla="*/ 10 h 14"/>
                <a:gd name="T6" fmla="*/ 8 w 15"/>
                <a:gd name="T7" fmla="*/ 10 h 14"/>
                <a:gd name="T8" fmla="*/ 10 w 15"/>
                <a:gd name="T9" fmla="*/ 12 h 14"/>
                <a:gd name="T10" fmla="*/ 11 w 15"/>
                <a:gd name="T11" fmla="*/ 12 h 14"/>
                <a:gd name="T12" fmla="*/ 13 w 15"/>
                <a:gd name="T13" fmla="*/ 12 h 14"/>
                <a:gd name="T14" fmla="*/ 15 w 15"/>
                <a:gd name="T15" fmla="*/ 14 h 14"/>
                <a:gd name="T16" fmla="*/ 15 w 15"/>
                <a:gd name="T17" fmla="*/ 14 h 14"/>
                <a:gd name="T18" fmla="*/ 15 w 15"/>
                <a:gd name="T19" fmla="*/ 10 h 14"/>
                <a:gd name="T20" fmla="*/ 13 w 15"/>
                <a:gd name="T21" fmla="*/ 8 h 14"/>
                <a:gd name="T22" fmla="*/ 11 w 15"/>
                <a:gd name="T23" fmla="*/ 6 h 14"/>
                <a:gd name="T24" fmla="*/ 10 w 15"/>
                <a:gd name="T25" fmla="*/ 4 h 14"/>
                <a:gd name="T26" fmla="*/ 8 w 15"/>
                <a:gd name="T27" fmla="*/ 2 h 14"/>
                <a:gd name="T28" fmla="*/ 6 w 15"/>
                <a:gd name="T29" fmla="*/ 2 h 14"/>
                <a:gd name="T30" fmla="*/ 4 w 15"/>
                <a:gd name="T31" fmla="*/ 0 h 14"/>
                <a:gd name="T32" fmla="*/ 0 w 15"/>
                <a:gd name="T33" fmla="*/ 0 h 14"/>
                <a:gd name="T34" fmla="*/ 0 w 15"/>
                <a:gd name="T35"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 h="14">
                  <a:moveTo>
                    <a:pt x="0" y="10"/>
                  </a:moveTo>
                  <a:lnTo>
                    <a:pt x="4" y="10"/>
                  </a:lnTo>
                  <a:lnTo>
                    <a:pt x="6" y="10"/>
                  </a:lnTo>
                  <a:lnTo>
                    <a:pt x="8" y="10"/>
                  </a:lnTo>
                  <a:lnTo>
                    <a:pt x="10" y="12"/>
                  </a:lnTo>
                  <a:lnTo>
                    <a:pt x="11" y="12"/>
                  </a:lnTo>
                  <a:lnTo>
                    <a:pt x="13" y="12"/>
                  </a:lnTo>
                  <a:lnTo>
                    <a:pt x="15" y="14"/>
                  </a:lnTo>
                  <a:lnTo>
                    <a:pt x="15" y="14"/>
                  </a:lnTo>
                  <a:lnTo>
                    <a:pt x="15" y="10"/>
                  </a:lnTo>
                  <a:lnTo>
                    <a:pt x="13" y="8"/>
                  </a:lnTo>
                  <a:lnTo>
                    <a:pt x="11" y="6"/>
                  </a:lnTo>
                  <a:lnTo>
                    <a:pt x="10" y="4"/>
                  </a:lnTo>
                  <a:lnTo>
                    <a:pt x="8" y="2"/>
                  </a:lnTo>
                  <a:lnTo>
                    <a:pt x="6" y="2"/>
                  </a:lnTo>
                  <a:lnTo>
                    <a:pt x="4" y="0"/>
                  </a:lnTo>
                  <a:lnTo>
                    <a:pt x="0" y="0"/>
                  </a:lnTo>
                  <a:lnTo>
                    <a:pt x="0" y="1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33" name="Freeform 497"/>
            <p:cNvSpPr>
              <a:spLocks/>
            </p:cNvSpPr>
            <p:nvPr/>
          </p:nvSpPr>
          <p:spPr bwMode="auto">
            <a:xfrm>
              <a:off x="5245" y="2758"/>
              <a:ext cx="10" cy="11"/>
            </a:xfrm>
            <a:custGeom>
              <a:avLst/>
              <a:gdLst>
                <a:gd name="T0" fmla="*/ 10 w 10"/>
                <a:gd name="T1" fmla="*/ 10 h 10"/>
                <a:gd name="T2" fmla="*/ 8 w 10"/>
                <a:gd name="T3" fmla="*/ 10 h 10"/>
                <a:gd name="T4" fmla="*/ 6 w 10"/>
                <a:gd name="T5" fmla="*/ 8 h 10"/>
                <a:gd name="T6" fmla="*/ 4 w 10"/>
                <a:gd name="T7" fmla="*/ 8 h 10"/>
                <a:gd name="T8" fmla="*/ 4 w 10"/>
                <a:gd name="T9" fmla="*/ 6 h 10"/>
                <a:gd name="T10" fmla="*/ 2 w 10"/>
                <a:gd name="T11" fmla="*/ 6 h 10"/>
                <a:gd name="T12" fmla="*/ 2 w 10"/>
                <a:gd name="T13" fmla="*/ 4 h 10"/>
                <a:gd name="T14" fmla="*/ 0 w 10"/>
                <a:gd name="T15" fmla="*/ 2 h 10"/>
                <a:gd name="T16" fmla="*/ 0 w 10"/>
                <a:gd name="T17" fmla="*/ 0 h 10"/>
                <a:gd name="T18" fmla="*/ 2 w 10"/>
                <a:gd name="T19" fmla="*/ 0 h 10"/>
                <a:gd name="T20" fmla="*/ 2 w 10"/>
                <a:gd name="T21" fmla="*/ 2 h 10"/>
                <a:gd name="T22" fmla="*/ 4 w 10"/>
                <a:gd name="T23" fmla="*/ 4 h 10"/>
                <a:gd name="T24" fmla="*/ 6 w 10"/>
                <a:gd name="T25" fmla="*/ 4 h 10"/>
                <a:gd name="T26" fmla="*/ 8 w 10"/>
                <a:gd name="T27" fmla="*/ 6 h 10"/>
                <a:gd name="T28" fmla="*/ 8 w 10"/>
                <a:gd name="T29" fmla="*/ 8 h 10"/>
                <a:gd name="T30" fmla="*/ 10 w 10"/>
                <a:gd name="T31" fmla="*/ 10 h 10"/>
                <a:gd name="T32" fmla="*/ 10 w 10"/>
                <a:gd name="T33"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 h="10">
                  <a:moveTo>
                    <a:pt x="10" y="10"/>
                  </a:moveTo>
                  <a:lnTo>
                    <a:pt x="8" y="10"/>
                  </a:lnTo>
                  <a:lnTo>
                    <a:pt x="6" y="8"/>
                  </a:lnTo>
                  <a:lnTo>
                    <a:pt x="4" y="8"/>
                  </a:lnTo>
                  <a:lnTo>
                    <a:pt x="4" y="6"/>
                  </a:lnTo>
                  <a:lnTo>
                    <a:pt x="2" y="6"/>
                  </a:lnTo>
                  <a:lnTo>
                    <a:pt x="2" y="4"/>
                  </a:lnTo>
                  <a:lnTo>
                    <a:pt x="0" y="2"/>
                  </a:lnTo>
                  <a:lnTo>
                    <a:pt x="0" y="0"/>
                  </a:lnTo>
                  <a:lnTo>
                    <a:pt x="2" y="0"/>
                  </a:lnTo>
                  <a:lnTo>
                    <a:pt x="2" y="2"/>
                  </a:lnTo>
                  <a:lnTo>
                    <a:pt x="4" y="4"/>
                  </a:lnTo>
                  <a:lnTo>
                    <a:pt x="6" y="4"/>
                  </a:lnTo>
                  <a:lnTo>
                    <a:pt x="8" y="6"/>
                  </a:lnTo>
                  <a:lnTo>
                    <a:pt x="8" y="8"/>
                  </a:lnTo>
                  <a:lnTo>
                    <a:pt x="10" y="10"/>
                  </a:lnTo>
                  <a:lnTo>
                    <a:pt x="10" y="1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34" name="Freeform 498"/>
            <p:cNvSpPr>
              <a:spLocks/>
            </p:cNvSpPr>
            <p:nvPr/>
          </p:nvSpPr>
          <p:spPr bwMode="auto">
            <a:xfrm>
              <a:off x="5345" y="2748"/>
              <a:ext cx="6" cy="6"/>
            </a:xfrm>
            <a:custGeom>
              <a:avLst/>
              <a:gdLst>
                <a:gd name="T0" fmla="*/ 0 w 6"/>
                <a:gd name="T1" fmla="*/ 0 h 6"/>
                <a:gd name="T2" fmla="*/ 0 w 6"/>
                <a:gd name="T3" fmla="*/ 6 h 6"/>
                <a:gd name="T4" fmla="*/ 0 w 6"/>
                <a:gd name="T5" fmla="*/ 6 h 6"/>
                <a:gd name="T6" fmla="*/ 2 w 6"/>
                <a:gd name="T7" fmla="*/ 6 h 6"/>
                <a:gd name="T8" fmla="*/ 2 w 6"/>
                <a:gd name="T9" fmla="*/ 4 h 6"/>
                <a:gd name="T10" fmla="*/ 4 w 6"/>
                <a:gd name="T11" fmla="*/ 4 h 6"/>
                <a:gd name="T12" fmla="*/ 4 w 6"/>
                <a:gd name="T13" fmla="*/ 2 h 6"/>
                <a:gd name="T14" fmla="*/ 6 w 6"/>
                <a:gd name="T15" fmla="*/ 2 h 6"/>
                <a:gd name="T16" fmla="*/ 6 w 6"/>
                <a:gd name="T17" fmla="*/ 0 h 6"/>
                <a:gd name="T18" fmla="*/ 6 w 6"/>
                <a:gd name="T19" fmla="*/ 0 h 6"/>
                <a:gd name="T20" fmla="*/ 0 w 6"/>
                <a:gd name="T2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6">
                  <a:moveTo>
                    <a:pt x="0" y="0"/>
                  </a:moveTo>
                  <a:lnTo>
                    <a:pt x="0" y="6"/>
                  </a:lnTo>
                  <a:lnTo>
                    <a:pt x="0" y="6"/>
                  </a:lnTo>
                  <a:lnTo>
                    <a:pt x="2" y="6"/>
                  </a:lnTo>
                  <a:lnTo>
                    <a:pt x="2" y="4"/>
                  </a:lnTo>
                  <a:lnTo>
                    <a:pt x="4" y="4"/>
                  </a:lnTo>
                  <a:lnTo>
                    <a:pt x="4" y="2"/>
                  </a:lnTo>
                  <a:lnTo>
                    <a:pt x="6" y="2"/>
                  </a:lnTo>
                  <a:lnTo>
                    <a:pt x="6" y="0"/>
                  </a:lnTo>
                  <a:lnTo>
                    <a:pt x="6" y="0"/>
                  </a:lnTo>
                  <a:lnTo>
                    <a:pt x="0"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35" name="Freeform 499"/>
            <p:cNvSpPr>
              <a:spLocks/>
            </p:cNvSpPr>
            <p:nvPr/>
          </p:nvSpPr>
          <p:spPr bwMode="auto">
            <a:xfrm>
              <a:off x="5345" y="2735"/>
              <a:ext cx="11" cy="11"/>
            </a:xfrm>
            <a:custGeom>
              <a:avLst/>
              <a:gdLst>
                <a:gd name="T0" fmla="*/ 0 w 11"/>
                <a:gd name="T1" fmla="*/ 0 h 10"/>
                <a:gd name="T2" fmla="*/ 11 w 11"/>
                <a:gd name="T3" fmla="*/ 10 h 10"/>
                <a:gd name="T4" fmla="*/ 11 w 11"/>
                <a:gd name="T5" fmla="*/ 8 h 10"/>
                <a:gd name="T6" fmla="*/ 11 w 11"/>
                <a:gd name="T7" fmla="*/ 6 h 10"/>
                <a:gd name="T8" fmla="*/ 10 w 11"/>
                <a:gd name="T9" fmla="*/ 4 h 10"/>
                <a:gd name="T10" fmla="*/ 10 w 11"/>
                <a:gd name="T11" fmla="*/ 2 h 10"/>
                <a:gd name="T12" fmla="*/ 8 w 11"/>
                <a:gd name="T13" fmla="*/ 2 h 10"/>
                <a:gd name="T14" fmla="*/ 8 w 11"/>
                <a:gd name="T15" fmla="*/ 0 h 10"/>
                <a:gd name="T16" fmla="*/ 6 w 11"/>
                <a:gd name="T17" fmla="*/ 0 h 10"/>
                <a:gd name="T18" fmla="*/ 6 w 11"/>
                <a:gd name="T19" fmla="*/ 0 h 10"/>
                <a:gd name="T20" fmla="*/ 0 w 11"/>
                <a:gd name="T21"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10">
                  <a:moveTo>
                    <a:pt x="0" y="0"/>
                  </a:moveTo>
                  <a:lnTo>
                    <a:pt x="11" y="10"/>
                  </a:lnTo>
                  <a:lnTo>
                    <a:pt x="11" y="8"/>
                  </a:lnTo>
                  <a:lnTo>
                    <a:pt x="11" y="6"/>
                  </a:lnTo>
                  <a:lnTo>
                    <a:pt x="10" y="4"/>
                  </a:lnTo>
                  <a:lnTo>
                    <a:pt x="10" y="2"/>
                  </a:lnTo>
                  <a:lnTo>
                    <a:pt x="8" y="2"/>
                  </a:lnTo>
                  <a:lnTo>
                    <a:pt x="8" y="0"/>
                  </a:lnTo>
                  <a:lnTo>
                    <a:pt x="6" y="0"/>
                  </a:lnTo>
                  <a:lnTo>
                    <a:pt x="6" y="0"/>
                  </a:lnTo>
                  <a:lnTo>
                    <a:pt x="0"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36" name="Freeform 500"/>
            <p:cNvSpPr>
              <a:spLocks/>
            </p:cNvSpPr>
            <p:nvPr/>
          </p:nvSpPr>
          <p:spPr bwMode="auto">
            <a:xfrm>
              <a:off x="5351" y="2796"/>
              <a:ext cx="5" cy="6"/>
            </a:xfrm>
            <a:custGeom>
              <a:avLst/>
              <a:gdLst>
                <a:gd name="T0" fmla="*/ 0 w 5"/>
                <a:gd name="T1" fmla="*/ 0 h 6"/>
                <a:gd name="T2" fmla="*/ 0 w 5"/>
                <a:gd name="T3" fmla="*/ 2 h 6"/>
                <a:gd name="T4" fmla="*/ 0 w 5"/>
                <a:gd name="T5" fmla="*/ 2 h 6"/>
                <a:gd name="T6" fmla="*/ 0 w 5"/>
                <a:gd name="T7" fmla="*/ 2 h 6"/>
                <a:gd name="T8" fmla="*/ 0 w 5"/>
                <a:gd name="T9" fmla="*/ 4 h 6"/>
                <a:gd name="T10" fmla="*/ 0 w 5"/>
                <a:gd name="T11" fmla="*/ 4 h 6"/>
                <a:gd name="T12" fmla="*/ 0 w 5"/>
                <a:gd name="T13" fmla="*/ 6 h 6"/>
                <a:gd name="T14" fmla="*/ 0 w 5"/>
                <a:gd name="T15" fmla="*/ 6 h 6"/>
                <a:gd name="T16" fmla="*/ 0 w 5"/>
                <a:gd name="T17" fmla="*/ 6 h 6"/>
                <a:gd name="T18" fmla="*/ 0 w 5"/>
                <a:gd name="T19" fmla="*/ 6 h 6"/>
                <a:gd name="T20" fmla="*/ 2 w 5"/>
                <a:gd name="T21" fmla="*/ 6 h 6"/>
                <a:gd name="T22" fmla="*/ 2 w 5"/>
                <a:gd name="T23" fmla="*/ 6 h 6"/>
                <a:gd name="T24" fmla="*/ 4 w 5"/>
                <a:gd name="T25" fmla="*/ 4 h 6"/>
                <a:gd name="T26" fmla="*/ 4 w 5"/>
                <a:gd name="T27" fmla="*/ 4 h 6"/>
                <a:gd name="T28" fmla="*/ 4 w 5"/>
                <a:gd name="T29" fmla="*/ 4 h 6"/>
                <a:gd name="T30" fmla="*/ 5 w 5"/>
                <a:gd name="T31" fmla="*/ 2 h 6"/>
                <a:gd name="T32" fmla="*/ 5 w 5"/>
                <a:gd name="T33" fmla="*/ 2 h 6"/>
                <a:gd name="T34" fmla="*/ 5 w 5"/>
                <a:gd name="T35" fmla="*/ 2 h 6"/>
                <a:gd name="T36" fmla="*/ 4 w 5"/>
                <a:gd name="T37" fmla="*/ 2 h 6"/>
                <a:gd name="T38" fmla="*/ 4 w 5"/>
                <a:gd name="T39" fmla="*/ 2 h 6"/>
                <a:gd name="T40" fmla="*/ 2 w 5"/>
                <a:gd name="T41" fmla="*/ 0 h 6"/>
                <a:gd name="T42" fmla="*/ 2 w 5"/>
                <a:gd name="T43" fmla="*/ 0 h 6"/>
                <a:gd name="T44" fmla="*/ 0 w 5"/>
                <a:gd name="T45" fmla="*/ 0 h 6"/>
                <a:gd name="T46" fmla="*/ 0 w 5"/>
                <a:gd name="T47" fmla="*/ 0 h 6"/>
                <a:gd name="T48" fmla="*/ 0 w 5"/>
                <a:gd name="T4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 h="6">
                  <a:moveTo>
                    <a:pt x="0" y="0"/>
                  </a:moveTo>
                  <a:lnTo>
                    <a:pt x="0" y="2"/>
                  </a:lnTo>
                  <a:lnTo>
                    <a:pt x="0" y="2"/>
                  </a:lnTo>
                  <a:lnTo>
                    <a:pt x="0" y="2"/>
                  </a:lnTo>
                  <a:lnTo>
                    <a:pt x="0" y="4"/>
                  </a:lnTo>
                  <a:lnTo>
                    <a:pt x="0" y="4"/>
                  </a:lnTo>
                  <a:lnTo>
                    <a:pt x="0" y="6"/>
                  </a:lnTo>
                  <a:lnTo>
                    <a:pt x="0" y="6"/>
                  </a:lnTo>
                  <a:lnTo>
                    <a:pt x="0" y="6"/>
                  </a:lnTo>
                  <a:lnTo>
                    <a:pt x="0" y="6"/>
                  </a:lnTo>
                  <a:lnTo>
                    <a:pt x="2" y="6"/>
                  </a:lnTo>
                  <a:lnTo>
                    <a:pt x="2" y="6"/>
                  </a:lnTo>
                  <a:lnTo>
                    <a:pt x="4" y="4"/>
                  </a:lnTo>
                  <a:lnTo>
                    <a:pt x="4" y="4"/>
                  </a:lnTo>
                  <a:lnTo>
                    <a:pt x="4" y="4"/>
                  </a:lnTo>
                  <a:lnTo>
                    <a:pt x="5" y="2"/>
                  </a:lnTo>
                  <a:lnTo>
                    <a:pt x="5" y="2"/>
                  </a:lnTo>
                  <a:lnTo>
                    <a:pt x="5" y="2"/>
                  </a:lnTo>
                  <a:lnTo>
                    <a:pt x="4" y="2"/>
                  </a:lnTo>
                  <a:lnTo>
                    <a:pt x="4" y="2"/>
                  </a:lnTo>
                  <a:lnTo>
                    <a:pt x="2" y="0"/>
                  </a:lnTo>
                  <a:lnTo>
                    <a:pt x="2" y="0"/>
                  </a:lnTo>
                  <a:lnTo>
                    <a:pt x="0" y="0"/>
                  </a:lnTo>
                  <a:lnTo>
                    <a:pt x="0" y="0"/>
                  </a:lnTo>
                  <a:lnTo>
                    <a:pt x="0"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37" name="Freeform 501"/>
            <p:cNvSpPr>
              <a:spLocks/>
            </p:cNvSpPr>
            <p:nvPr/>
          </p:nvSpPr>
          <p:spPr bwMode="auto">
            <a:xfrm>
              <a:off x="5355" y="2758"/>
              <a:ext cx="3" cy="4"/>
            </a:xfrm>
            <a:custGeom>
              <a:avLst/>
              <a:gdLst>
                <a:gd name="T0" fmla="*/ 3 w 3"/>
                <a:gd name="T1" fmla="*/ 4 h 4"/>
                <a:gd name="T2" fmla="*/ 1 w 3"/>
                <a:gd name="T3" fmla="*/ 0 h 4"/>
                <a:gd name="T4" fmla="*/ 0 w 3"/>
                <a:gd name="T5" fmla="*/ 0 h 4"/>
                <a:gd name="T6" fmla="*/ 3 w 3"/>
                <a:gd name="T7" fmla="*/ 4 h 4"/>
              </a:gdLst>
              <a:ahLst/>
              <a:cxnLst>
                <a:cxn ang="0">
                  <a:pos x="T0" y="T1"/>
                </a:cxn>
                <a:cxn ang="0">
                  <a:pos x="T2" y="T3"/>
                </a:cxn>
                <a:cxn ang="0">
                  <a:pos x="T4" y="T5"/>
                </a:cxn>
                <a:cxn ang="0">
                  <a:pos x="T6" y="T7"/>
                </a:cxn>
              </a:cxnLst>
              <a:rect l="0" t="0" r="r" b="b"/>
              <a:pathLst>
                <a:path w="3" h="4">
                  <a:moveTo>
                    <a:pt x="3" y="4"/>
                  </a:moveTo>
                  <a:lnTo>
                    <a:pt x="1" y="0"/>
                  </a:lnTo>
                  <a:lnTo>
                    <a:pt x="0" y="0"/>
                  </a:lnTo>
                  <a:lnTo>
                    <a:pt x="3" y="4"/>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38" name="Freeform 502"/>
            <p:cNvSpPr>
              <a:spLocks/>
            </p:cNvSpPr>
            <p:nvPr/>
          </p:nvSpPr>
          <p:spPr bwMode="auto">
            <a:xfrm>
              <a:off x="5360" y="2884"/>
              <a:ext cx="8" cy="5"/>
            </a:xfrm>
            <a:custGeom>
              <a:avLst/>
              <a:gdLst>
                <a:gd name="T0" fmla="*/ 0 w 8"/>
                <a:gd name="T1" fmla="*/ 2 h 5"/>
                <a:gd name="T2" fmla="*/ 6 w 8"/>
                <a:gd name="T3" fmla="*/ 5 h 5"/>
                <a:gd name="T4" fmla="*/ 8 w 8"/>
                <a:gd name="T5" fmla="*/ 2 h 5"/>
                <a:gd name="T6" fmla="*/ 2 w 8"/>
                <a:gd name="T7" fmla="*/ 0 h 5"/>
                <a:gd name="T8" fmla="*/ 0 w 8"/>
                <a:gd name="T9" fmla="*/ 2 h 5"/>
              </a:gdLst>
              <a:ahLst/>
              <a:cxnLst>
                <a:cxn ang="0">
                  <a:pos x="T0" y="T1"/>
                </a:cxn>
                <a:cxn ang="0">
                  <a:pos x="T2" y="T3"/>
                </a:cxn>
                <a:cxn ang="0">
                  <a:pos x="T4" y="T5"/>
                </a:cxn>
                <a:cxn ang="0">
                  <a:pos x="T6" y="T7"/>
                </a:cxn>
                <a:cxn ang="0">
                  <a:pos x="T8" y="T9"/>
                </a:cxn>
              </a:cxnLst>
              <a:rect l="0" t="0" r="r" b="b"/>
              <a:pathLst>
                <a:path w="8" h="5">
                  <a:moveTo>
                    <a:pt x="0" y="2"/>
                  </a:moveTo>
                  <a:lnTo>
                    <a:pt x="6" y="5"/>
                  </a:lnTo>
                  <a:lnTo>
                    <a:pt x="8" y="2"/>
                  </a:lnTo>
                  <a:lnTo>
                    <a:pt x="2" y="0"/>
                  </a:lnTo>
                  <a:lnTo>
                    <a:pt x="0" y="2"/>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39" name="Freeform 503"/>
            <p:cNvSpPr>
              <a:spLocks/>
            </p:cNvSpPr>
            <p:nvPr/>
          </p:nvSpPr>
          <p:spPr bwMode="auto">
            <a:xfrm>
              <a:off x="5366" y="2346"/>
              <a:ext cx="12" cy="7"/>
            </a:xfrm>
            <a:custGeom>
              <a:avLst/>
              <a:gdLst>
                <a:gd name="T0" fmla="*/ 12 w 12"/>
                <a:gd name="T1" fmla="*/ 6 h 6"/>
                <a:gd name="T2" fmla="*/ 12 w 12"/>
                <a:gd name="T3" fmla="*/ 4 h 6"/>
                <a:gd name="T4" fmla="*/ 10 w 12"/>
                <a:gd name="T5" fmla="*/ 4 h 6"/>
                <a:gd name="T6" fmla="*/ 8 w 12"/>
                <a:gd name="T7" fmla="*/ 2 h 6"/>
                <a:gd name="T8" fmla="*/ 6 w 12"/>
                <a:gd name="T9" fmla="*/ 2 h 6"/>
                <a:gd name="T10" fmla="*/ 6 w 12"/>
                <a:gd name="T11" fmla="*/ 0 h 6"/>
                <a:gd name="T12" fmla="*/ 4 w 12"/>
                <a:gd name="T13" fmla="*/ 0 h 6"/>
                <a:gd name="T14" fmla="*/ 2 w 12"/>
                <a:gd name="T15" fmla="*/ 0 h 6"/>
                <a:gd name="T16" fmla="*/ 0 w 12"/>
                <a:gd name="T17" fmla="*/ 0 h 6"/>
                <a:gd name="T18" fmla="*/ 2 w 12"/>
                <a:gd name="T19" fmla="*/ 0 h 6"/>
                <a:gd name="T20" fmla="*/ 4 w 12"/>
                <a:gd name="T21" fmla="*/ 2 h 6"/>
                <a:gd name="T22" fmla="*/ 6 w 12"/>
                <a:gd name="T23" fmla="*/ 4 h 6"/>
                <a:gd name="T24" fmla="*/ 6 w 12"/>
                <a:gd name="T25" fmla="*/ 4 h 6"/>
                <a:gd name="T26" fmla="*/ 8 w 12"/>
                <a:gd name="T27" fmla="*/ 4 h 6"/>
                <a:gd name="T28" fmla="*/ 10 w 12"/>
                <a:gd name="T29" fmla="*/ 6 h 6"/>
                <a:gd name="T30" fmla="*/ 12 w 12"/>
                <a:gd name="T31" fmla="*/ 6 h 6"/>
                <a:gd name="T32" fmla="*/ 12 w 12"/>
                <a:gd name="T33"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 h="6">
                  <a:moveTo>
                    <a:pt x="12" y="6"/>
                  </a:moveTo>
                  <a:lnTo>
                    <a:pt x="12" y="4"/>
                  </a:lnTo>
                  <a:lnTo>
                    <a:pt x="10" y="4"/>
                  </a:lnTo>
                  <a:lnTo>
                    <a:pt x="8" y="2"/>
                  </a:lnTo>
                  <a:lnTo>
                    <a:pt x="6" y="2"/>
                  </a:lnTo>
                  <a:lnTo>
                    <a:pt x="6" y="0"/>
                  </a:lnTo>
                  <a:lnTo>
                    <a:pt x="4" y="0"/>
                  </a:lnTo>
                  <a:lnTo>
                    <a:pt x="2" y="0"/>
                  </a:lnTo>
                  <a:lnTo>
                    <a:pt x="0" y="0"/>
                  </a:lnTo>
                  <a:lnTo>
                    <a:pt x="2" y="0"/>
                  </a:lnTo>
                  <a:lnTo>
                    <a:pt x="4" y="2"/>
                  </a:lnTo>
                  <a:lnTo>
                    <a:pt x="6" y="4"/>
                  </a:lnTo>
                  <a:lnTo>
                    <a:pt x="6" y="4"/>
                  </a:lnTo>
                  <a:lnTo>
                    <a:pt x="8" y="4"/>
                  </a:lnTo>
                  <a:lnTo>
                    <a:pt x="10" y="6"/>
                  </a:lnTo>
                  <a:lnTo>
                    <a:pt x="12" y="6"/>
                  </a:lnTo>
                  <a:lnTo>
                    <a:pt x="12" y="6"/>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40" name="Freeform 504"/>
            <p:cNvSpPr>
              <a:spLocks/>
            </p:cNvSpPr>
            <p:nvPr/>
          </p:nvSpPr>
          <p:spPr bwMode="auto">
            <a:xfrm>
              <a:off x="5431" y="2357"/>
              <a:ext cx="4" cy="7"/>
            </a:xfrm>
            <a:custGeom>
              <a:avLst/>
              <a:gdLst>
                <a:gd name="T0" fmla="*/ 0 w 4"/>
                <a:gd name="T1" fmla="*/ 6 h 6"/>
                <a:gd name="T2" fmla="*/ 4 w 4"/>
                <a:gd name="T3" fmla="*/ 0 h 6"/>
                <a:gd name="T4" fmla="*/ 0 w 4"/>
                <a:gd name="T5" fmla="*/ 6 h 6"/>
              </a:gdLst>
              <a:ahLst/>
              <a:cxnLst>
                <a:cxn ang="0">
                  <a:pos x="T0" y="T1"/>
                </a:cxn>
                <a:cxn ang="0">
                  <a:pos x="T2" y="T3"/>
                </a:cxn>
                <a:cxn ang="0">
                  <a:pos x="T4" y="T5"/>
                </a:cxn>
              </a:cxnLst>
              <a:rect l="0" t="0" r="r" b="b"/>
              <a:pathLst>
                <a:path w="4" h="6">
                  <a:moveTo>
                    <a:pt x="0" y="6"/>
                  </a:moveTo>
                  <a:lnTo>
                    <a:pt x="4" y="0"/>
                  </a:lnTo>
                  <a:lnTo>
                    <a:pt x="0" y="6"/>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41" name="Freeform 505"/>
            <p:cNvSpPr>
              <a:spLocks/>
            </p:cNvSpPr>
            <p:nvPr/>
          </p:nvSpPr>
          <p:spPr bwMode="auto">
            <a:xfrm>
              <a:off x="5450" y="2409"/>
              <a:ext cx="6" cy="7"/>
            </a:xfrm>
            <a:custGeom>
              <a:avLst/>
              <a:gdLst>
                <a:gd name="T0" fmla="*/ 0 w 6"/>
                <a:gd name="T1" fmla="*/ 2 h 6"/>
                <a:gd name="T2" fmla="*/ 4 w 6"/>
                <a:gd name="T3" fmla="*/ 6 h 6"/>
                <a:gd name="T4" fmla="*/ 6 w 6"/>
                <a:gd name="T5" fmla="*/ 0 h 6"/>
                <a:gd name="T6" fmla="*/ 0 w 6"/>
                <a:gd name="T7" fmla="*/ 2 h 6"/>
              </a:gdLst>
              <a:ahLst/>
              <a:cxnLst>
                <a:cxn ang="0">
                  <a:pos x="T0" y="T1"/>
                </a:cxn>
                <a:cxn ang="0">
                  <a:pos x="T2" y="T3"/>
                </a:cxn>
                <a:cxn ang="0">
                  <a:pos x="T4" y="T5"/>
                </a:cxn>
                <a:cxn ang="0">
                  <a:pos x="T6" y="T7"/>
                </a:cxn>
              </a:cxnLst>
              <a:rect l="0" t="0" r="r" b="b"/>
              <a:pathLst>
                <a:path w="6" h="6">
                  <a:moveTo>
                    <a:pt x="0" y="2"/>
                  </a:moveTo>
                  <a:lnTo>
                    <a:pt x="4" y="6"/>
                  </a:lnTo>
                  <a:lnTo>
                    <a:pt x="6" y="0"/>
                  </a:lnTo>
                  <a:lnTo>
                    <a:pt x="0" y="2"/>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42" name="Freeform 506"/>
            <p:cNvSpPr>
              <a:spLocks/>
            </p:cNvSpPr>
            <p:nvPr/>
          </p:nvSpPr>
          <p:spPr bwMode="auto">
            <a:xfrm>
              <a:off x="5470" y="2499"/>
              <a:ext cx="4" cy="6"/>
            </a:xfrm>
            <a:custGeom>
              <a:avLst/>
              <a:gdLst>
                <a:gd name="T0" fmla="*/ 0 w 4"/>
                <a:gd name="T1" fmla="*/ 0 h 6"/>
                <a:gd name="T2" fmla="*/ 0 w 4"/>
                <a:gd name="T3" fmla="*/ 6 h 6"/>
                <a:gd name="T4" fmla="*/ 2 w 4"/>
                <a:gd name="T5" fmla="*/ 6 h 6"/>
                <a:gd name="T6" fmla="*/ 2 w 4"/>
                <a:gd name="T7" fmla="*/ 6 h 6"/>
                <a:gd name="T8" fmla="*/ 2 w 4"/>
                <a:gd name="T9" fmla="*/ 6 h 6"/>
                <a:gd name="T10" fmla="*/ 2 w 4"/>
                <a:gd name="T11" fmla="*/ 6 h 6"/>
                <a:gd name="T12" fmla="*/ 4 w 4"/>
                <a:gd name="T13" fmla="*/ 6 h 6"/>
                <a:gd name="T14" fmla="*/ 4 w 4"/>
                <a:gd name="T15" fmla="*/ 6 h 6"/>
                <a:gd name="T16" fmla="*/ 4 w 4"/>
                <a:gd name="T17" fmla="*/ 6 h 6"/>
                <a:gd name="T18" fmla="*/ 4 w 4"/>
                <a:gd name="T19" fmla="*/ 6 h 6"/>
                <a:gd name="T20" fmla="*/ 4 w 4"/>
                <a:gd name="T21" fmla="*/ 0 h 6"/>
                <a:gd name="T22" fmla="*/ 0 w 4"/>
                <a:gd name="T2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6">
                  <a:moveTo>
                    <a:pt x="0" y="0"/>
                  </a:moveTo>
                  <a:lnTo>
                    <a:pt x="0" y="6"/>
                  </a:lnTo>
                  <a:lnTo>
                    <a:pt x="2" y="6"/>
                  </a:lnTo>
                  <a:lnTo>
                    <a:pt x="2" y="6"/>
                  </a:lnTo>
                  <a:lnTo>
                    <a:pt x="2" y="6"/>
                  </a:lnTo>
                  <a:lnTo>
                    <a:pt x="2" y="6"/>
                  </a:lnTo>
                  <a:lnTo>
                    <a:pt x="4" y="6"/>
                  </a:lnTo>
                  <a:lnTo>
                    <a:pt x="4" y="6"/>
                  </a:lnTo>
                  <a:lnTo>
                    <a:pt x="4" y="6"/>
                  </a:lnTo>
                  <a:lnTo>
                    <a:pt x="4" y="6"/>
                  </a:lnTo>
                  <a:lnTo>
                    <a:pt x="4" y="0"/>
                  </a:lnTo>
                  <a:lnTo>
                    <a:pt x="0"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43" name="Freeform 507"/>
            <p:cNvSpPr>
              <a:spLocks/>
            </p:cNvSpPr>
            <p:nvPr/>
          </p:nvSpPr>
          <p:spPr bwMode="auto">
            <a:xfrm>
              <a:off x="5493" y="2545"/>
              <a:ext cx="5" cy="6"/>
            </a:xfrm>
            <a:custGeom>
              <a:avLst/>
              <a:gdLst>
                <a:gd name="T0" fmla="*/ 5 w 5"/>
                <a:gd name="T1" fmla="*/ 5 h 5"/>
                <a:gd name="T2" fmla="*/ 5 w 5"/>
                <a:gd name="T3" fmla="*/ 4 h 5"/>
                <a:gd name="T4" fmla="*/ 4 w 5"/>
                <a:gd name="T5" fmla="*/ 2 h 5"/>
                <a:gd name="T6" fmla="*/ 4 w 5"/>
                <a:gd name="T7" fmla="*/ 2 h 5"/>
                <a:gd name="T8" fmla="*/ 4 w 5"/>
                <a:gd name="T9" fmla="*/ 0 h 5"/>
                <a:gd name="T10" fmla="*/ 2 w 5"/>
                <a:gd name="T11" fmla="*/ 0 h 5"/>
                <a:gd name="T12" fmla="*/ 2 w 5"/>
                <a:gd name="T13" fmla="*/ 0 h 5"/>
                <a:gd name="T14" fmla="*/ 0 w 5"/>
                <a:gd name="T15" fmla="*/ 0 h 5"/>
                <a:gd name="T16" fmla="*/ 0 w 5"/>
                <a:gd name="T17" fmla="*/ 0 h 5"/>
                <a:gd name="T18" fmla="*/ 5 w 5"/>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5">
                  <a:moveTo>
                    <a:pt x="5" y="5"/>
                  </a:moveTo>
                  <a:lnTo>
                    <a:pt x="5" y="4"/>
                  </a:lnTo>
                  <a:lnTo>
                    <a:pt x="4" y="2"/>
                  </a:lnTo>
                  <a:lnTo>
                    <a:pt x="4" y="2"/>
                  </a:lnTo>
                  <a:lnTo>
                    <a:pt x="4" y="0"/>
                  </a:lnTo>
                  <a:lnTo>
                    <a:pt x="2" y="0"/>
                  </a:lnTo>
                  <a:lnTo>
                    <a:pt x="2" y="0"/>
                  </a:lnTo>
                  <a:lnTo>
                    <a:pt x="0" y="0"/>
                  </a:lnTo>
                  <a:lnTo>
                    <a:pt x="0" y="0"/>
                  </a:lnTo>
                  <a:lnTo>
                    <a:pt x="5" y="5"/>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44" name="Freeform 508"/>
            <p:cNvSpPr>
              <a:spLocks/>
            </p:cNvSpPr>
            <p:nvPr/>
          </p:nvSpPr>
          <p:spPr bwMode="auto">
            <a:xfrm>
              <a:off x="5504" y="2555"/>
              <a:ext cx="4" cy="2"/>
            </a:xfrm>
            <a:custGeom>
              <a:avLst/>
              <a:gdLst>
                <a:gd name="T0" fmla="*/ 4 w 4"/>
                <a:gd name="T1" fmla="*/ 2 h 2"/>
                <a:gd name="T2" fmla="*/ 2 w 4"/>
                <a:gd name="T3" fmla="*/ 2 h 2"/>
                <a:gd name="T4" fmla="*/ 2 w 4"/>
                <a:gd name="T5" fmla="*/ 2 h 2"/>
                <a:gd name="T6" fmla="*/ 2 w 4"/>
                <a:gd name="T7" fmla="*/ 2 h 2"/>
                <a:gd name="T8" fmla="*/ 0 w 4"/>
                <a:gd name="T9" fmla="*/ 2 h 2"/>
                <a:gd name="T10" fmla="*/ 0 w 4"/>
                <a:gd name="T11" fmla="*/ 2 h 2"/>
                <a:gd name="T12" fmla="*/ 0 w 4"/>
                <a:gd name="T13" fmla="*/ 0 h 2"/>
                <a:gd name="T14" fmla="*/ 0 w 4"/>
                <a:gd name="T15" fmla="*/ 0 h 2"/>
                <a:gd name="T16" fmla="*/ 0 w 4"/>
                <a:gd name="T17" fmla="*/ 0 h 2"/>
                <a:gd name="T18" fmla="*/ 0 w 4"/>
                <a:gd name="T19" fmla="*/ 0 h 2"/>
                <a:gd name="T20" fmla="*/ 0 w 4"/>
                <a:gd name="T21" fmla="*/ 0 h 2"/>
                <a:gd name="T22" fmla="*/ 0 w 4"/>
                <a:gd name="T23" fmla="*/ 2 h 2"/>
                <a:gd name="T24" fmla="*/ 0 w 4"/>
                <a:gd name="T25" fmla="*/ 2 h 2"/>
                <a:gd name="T26" fmla="*/ 2 w 4"/>
                <a:gd name="T27" fmla="*/ 2 h 2"/>
                <a:gd name="T28" fmla="*/ 2 w 4"/>
                <a:gd name="T29" fmla="*/ 2 h 2"/>
                <a:gd name="T30" fmla="*/ 2 w 4"/>
                <a:gd name="T31" fmla="*/ 2 h 2"/>
                <a:gd name="T32" fmla="*/ 4 w 4"/>
                <a:gd name="T33"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 h="2">
                  <a:moveTo>
                    <a:pt x="4" y="2"/>
                  </a:moveTo>
                  <a:lnTo>
                    <a:pt x="2" y="2"/>
                  </a:lnTo>
                  <a:lnTo>
                    <a:pt x="2" y="2"/>
                  </a:lnTo>
                  <a:lnTo>
                    <a:pt x="2" y="2"/>
                  </a:lnTo>
                  <a:lnTo>
                    <a:pt x="0" y="2"/>
                  </a:lnTo>
                  <a:lnTo>
                    <a:pt x="0" y="2"/>
                  </a:lnTo>
                  <a:lnTo>
                    <a:pt x="0" y="0"/>
                  </a:lnTo>
                  <a:lnTo>
                    <a:pt x="0" y="0"/>
                  </a:lnTo>
                  <a:lnTo>
                    <a:pt x="0" y="0"/>
                  </a:lnTo>
                  <a:lnTo>
                    <a:pt x="0" y="0"/>
                  </a:lnTo>
                  <a:lnTo>
                    <a:pt x="0" y="0"/>
                  </a:lnTo>
                  <a:lnTo>
                    <a:pt x="0" y="2"/>
                  </a:lnTo>
                  <a:lnTo>
                    <a:pt x="0" y="2"/>
                  </a:lnTo>
                  <a:lnTo>
                    <a:pt x="2" y="2"/>
                  </a:lnTo>
                  <a:lnTo>
                    <a:pt x="2" y="2"/>
                  </a:lnTo>
                  <a:lnTo>
                    <a:pt x="2" y="2"/>
                  </a:lnTo>
                  <a:lnTo>
                    <a:pt x="4" y="2"/>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45" name="Freeform 509"/>
            <p:cNvSpPr>
              <a:spLocks/>
            </p:cNvSpPr>
            <p:nvPr/>
          </p:nvSpPr>
          <p:spPr bwMode="auto">
            <a:xfrm>
              <a:off x="5514" y="2562"/>
              <a:ext cx="4" cy="8"/>
            </a:xfrm>
            <a:custGeom>
              <a:avLst/>
              <a:gdLst>
                <a:gd name="T0" fmla="*/ 0 w 4"/>
                <a:gd name="T1" fmla="*/ 8 h 8"/>
                <a:gd name="T2" fmla="*/ 0 w 4"/>
                <a:gd name="T3" fmla="*/ 8 h 8"/>
                <a:gd name="T4" fmla="*/ 0 w 4"/>
                <a:gd name="T5" fmla="*/ 8 h 8"/>
                <a:gd name="T6" fmla="*/ 2 w 4"/>
                <a:gd name="T7" fmla="*/ 8 h 8"/>
                <a:gd name="T8" fmla="*/ 2 w 4"/>
                <a:gd name="T9" fmla="*/ 6 h 8"/>
                <a:gd name="T10" fmla="*/ 2 w 4"/>
                <a:gd name="T11" fmla="*/ 6 h 8"/>
                <a:gd name="T12" fmla="*/ 4 w 4"/>
                <a:gd name="T13" fmla="*/ 6 h 8"/>
                <a:gd name="T14" fmla="*/ 4 w 4"/>
                <a:gd name="T15" fmla="*/ 6 h 8"/>
                <a:gd name="T16" fmla="*/ 4 w 4"/>
                <a:gd name="T17" fmla="*/ 6 h 8"/>
                <a:gd name="T18" fmla="*/ 4 w 4"/>
                <a:gd name="T19" fmla="*/ 0 h 8"/>
                <a:gd name="T20" fmla="*/ 0 w 4"/>
                <a:gd name="T21" fmla="*/ 2 h 8"/>
                <a:gd name="T22" fmla="*/ 0 w 4"/>
                <a:gd name="T23"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8">
                  <a:moveTo>
                    <a:pt x="0" y="8"/>
                  </a:moveTo>
                  <a:lnTo>
                    <a:pt x="0" y="8"/>
                  </a:lnTo>
                  <a:lnTo>
                    <a:pt x="0" y="8"/>
                  </a:lnTo>
                  <a:lnTo>
                    <a:pt x="2" y="8"/>
                  </a:lnTo>
                  <a:lnTo>
                    <a:pt x="2" y="6"/>
                  </a:lnTo>
                  <a:lnTo>
                    <a:pt x="2" y="6"/>
                  </a:lnTo>
                  <a:lnTo>
                    <a:pt x="4" y="6"/>
                  </a:lnTo>
                  <a:lnTo>
                    <a:pt x="4" y="6"/>
                  </a:lnTo>
                  <a:lnTo>
                    <a:pt x="4" y="6"/>
                  </a:lnTo>
                  <a:lnTo>
                    <a:pt x="4" y="0"/>
                  </a:lnTo>
                  <a:lnTo>
                    <a:pt x="0" y="2"/>
                  </a:lnTo>
                  <a:lnTo>
                    <a:pt x="0" y="8"/>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46" name="Freeform 510"/>
            <p:cNvSpPr>
              <a:spLocks/>
            </p:cNvSpPr>
            <p:nvPr/>
          </p:nvSpPr>
          <p:spPr bwMode="auto">
            <a:xfrm>
              <a:off x="5403" y="2445"/>
              <a:ext cx="3" cy="6"/>
            </a:xfrm>
            <a:custGeom>
              <a:avLst/>
              <a:gdLst>
                <a:gd name="T0" fmla="*/ 0 w 3"/>
                <a:gd name="T1" fmla="*/ 0 h 5"/>
                <a:gd name="T2" fmla="*/ 3 w 3"/>
                <a:gd name="T3" fmla="*/ 5 h 5"/>
                <a:gd name="T4" fmla="*/ 3 w 3"/>
                <a:gd name="T5" fmla="*/ 3 h 5"/>
                <a:gd name="T6" fmla="*/ 3 w 3"/>
                <a:gd name="T7" fmla="*/ 3 h 5"/>
                <a:gd name="T8" fmla="*/ 3 w 3"/>
                <a:gd name="T9" fmla="*/ 3 h 5"/>
                <a:gd name="T10" fmla="*/ 3 w 3"/>
                <a:gd name="T11" fmla="*/ 1 h 5"/>
                <a:gd name="T12" fmla="*/ 3 w 3"/>
                <a:gd name="T13" fmla="*/ 1 h 5"/>
                <a:gd name="T14" fmla="*/ 3 w 3"/>
                <a:gd name="T15" fmla="*/ 0 h 5"/>
                <a:gd name="T16" fmla="*/ 3 w 3"/>
                <a:gd name="T17" fmla="*/ 0 h 5"/>
                <a:gd name="T18" fmla="*/ 3 w 3"/>
                <a:gd name="T19" fmla="*/ 0 h 5"/>
                <a:gd name="T20" fmla="*/ 3 w 3"/>
                <a:gd name="T21" fmla="*/ 0 h 5"/>
                <a:gd name="T22" fmla="*/ 1 w 3"/>
                <a:gd name="T23" fmla="*/ 0 h 5"/>
                <a:gd name="T24" fmla="*/ 1 w 3"/>
                <a:gd name="T25" fmla="*/ 0 h 5"/>
                <a:gd name="T26" fmla="*/ 1 w 3"/>
                <a:gd name="T27" fmla="*/ 0 h 5"/>
                <a:gd name="T28" fmla="*/ 0 w 3"/>
                <a:gd name="T29" fmla="*/ 0 h 5"/>
                <a:gd name="T30" fmla="*/ 0 w 3"/>
                <a:gd name="T31" fmla="*/ 0 h 5"/>
                <a:gd name="T32" fmla="*/ 0 w 3"/>
                <a:gd name="T33" fmla="*/ 0 h 5"/>
                <a:gd name="T34" fmla="*/ 0 w 3"/>
                <a:gd name="T35"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 h="5">
                  <a:moveTo>
                    <a:pt x="0" y="0"/>
                  </a:moveTo>
                  <a:lnTo>
                    <a:pt x="3" y="5"/>
                  </a:lnTo>
                  <a:lnTo>
                    <a:pt x="3" y="3"/>
                  </a:lnTo>
                  <a:lnTo>
                    <a:pt x="3" y="3"/>
                  </a:lnTo>
                  <a:lnTo>
                    <a:pt x="3" y="3"/>
                  </a:lnTo>
                  <a:lnTo>
                    <a:pt x="3" y="1"/>
                  </a:lnTo>
                  <a:lnTo>
                    <a:pt x="3" y="1"/>
                  </a:lnTo>
                  <a:lnTo>
                    <a:pt x="3" y="0"/>
                  </a:lnTo>
                  <a:lnTo>
                    <a:pt x="3" y="0"/>
                  </a:lnTo>
                  <a:lnTo>
                    <a:pt x="3" y="0"/>
                  </a:lnTo>
                  <a:lnTo>
                    <a:pt x="3" y="0"/>
                  </a:lnTo>
                  <a:lnTo>
                    <a:pt x="1" y="0"/>
                  </a:lnTo>
                  <a:lnTo>
                    <a:pt x="1" y="0"/>
                  </a:lnTo>
                  <a:lnTo>
                    <a:pt x="1" y="0"/>
                  </a:lnTo>
                  <a:lnTo>
                    <a:pt x="0" y="0"/>
                  </a:lnTo>
                  <a:lnTo>
                    <a:pt x="0" y="0"/>
                  </a:lnTo>
                  <a:lnTo>
                    <a:pt x="0" y="0"/>
                  </a:lnTo>
                  <a:lnTo>
                    <a:pt x="0"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47" name="Freeform 511"/>
            <p:cNvSpPr>
              <a:spLocks/>
            </p:cNvSpPr>
            <p:nvPr/>
          </p:nvSpPr>
          <p:spPr bwMode="auto">
            <a:xfrm>
              <a:off x="5410" y="2414"/>
              <a:ext cx="6" cy="5"/>
            </a:xfrm>
            <a:custGeom>
              <a:avLst/>
              <a:gdLst>
                <a:gd name="T0" fmla="*/ 0 w 6"/>
                <a:gd name="T1" fmla="*/ 5 h 5"/>
                <a:gd name="T2" fmla="*/ 6 w 6"/>
                <a:gd name="T3" fmla="*/ 5 h 5"/>
                <a:gd name="T4" fmla="*/ 6 w 6"/>
                <a:gd name="T5" fmla="*/ 0 h 5"/>
                <a:gd name="T6" fmla="*/ 4 w 6"/>
                <a:gd name="T7" fmla="*/ 0 h 5"/>
                <a:gd name="T8" fmla="*/ 4 w 6"/>
                <a:gd name="T9" fmla="*/ 0 h 5"/>
                <a:gd name="T10" fmla="*/ 4 w 6"/>
                <a:gd name="T11" fmla="*/ 0 h 5"/>
                <a:gd name="T12" fmla="*/ 2 w 6"/>
                <a:gd name="T13" fmla="*/ 0 h 5"/>
                <a:gd name="T14" fmla="*/ 2 w 6"/>
                <a:gd name="T15" fmla="*/ 0 h 5"/>
                <a:gd name="T16" fmla="*/ 0 w 6"/>
                <a:gd name="T17" fmla="*/ 0 h 5"/>
                <a:gd name="T18" fmla="*/ 0 w 6"/>
                <a:gd name="T19" fmla="*/ 0 h 5"/>
                <a:gd name="T20" fmla="*/ 0 w 6"/>
                <a:gd name="T21" fmla="*/ 0 h 5"/>
                <a:gd name="T22" fmla="*/ 0 w 6"/>
                <a:gd name="T23"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5">
                  <a:moveTo>
                    <a:pt x="0" y="5"/>
                  </a:moveTo>
                  <a:lnTo>
                    <a:pt x="6" y="5"/>
                  </a:lnTo>
                  <a:lnTo>
                    <a:pt x="6" y="0"/>
                  </a:lnTo>
                  <a:lnTo>
                    <a:pt x="4" y="0"/>
                  </a:lnTo>
                  <a:lnTo>
                    <a:pt x="4" y="0"/>
                  </a:lnTo>
                  <a:lnTo>
                    <a:pt x="4" y="0"/>
                  </a:lnTo>
                  <a:lnTo>
                    <a:pt x="2" y="0"/>
                  </a:lnTo>
                  <a:lnTo>
                    <a:pt x="2" y="0"/>
                  </a:lnTo>
                  <a:lnTo>
                    <a:pt x="0" y="0"/>
                  </a:lnTo>
                  <a:lnTo>
                    <a:pt x="0" y="0"/>
                  </a:lnTo>
                  <a:lnTo>
                    <a:pt x="0" y="0"/>
                  </a:lnTo>
                  <a:lnTo>
                    <a:pt x="0" y="5"/>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48" name="Freeform 512"/>
            <p:cNvSpPr>
              <a:spLocks/>
            </p:cNvSpPr>
            <p:nvPr/>
          </p:nvSpPr>
          <p:spPr bwMode="auto">
            <a:xfrm>
              <a:off x="5393" y="2387"/>
              <a:ext cx="6" cy="4"/>
            </a:xfrm>
            <a:custGeom>
              <a:avLst/>
              <a:gdLst>
                <a:gd name="T0" fmla="*/ 0 w 6"/>
                <a:gd name="T1" fmla="*/ 4 h 4"/>
                <a:gd name="T2" fmla="*/ 0 w 6"/>
                <a:gd name="T3" fmla="*/ 4 h 4"/>
                <a:gd name="T4" fmla="*/ 0 w 6"/>
                <a:gd name="T5" fmla="*/ 4 h 4"/>
                <a:gd name="T6" fmla="*/ 2 w 6"/>
                <a:gd name="T7" fmla="*/ 4 h 4"/>
                <a:gd name="T8" fmla="*/ 2 w 6"/>
                <a:gd name="T9" fmla="*/ 2 h 4"/>
                <a:gd name="T10" fmla="*/ 2 w 6"/>
                <a:gd name="T11" fmla="*/ 2 h 4"/>
                <a:gd name="T12" fmla="*/ 4 w 6"/>
                <a:gd name="T13" fmla="*/ 2 h 4"/>
                <a:gd name="T14" fmla="*/ 4 w 6"/>
                <a:gd name="T15" fmla="*/ 0 h 4"/>
                <a:gd name="T16" fmla="*/ 6 w 6"/>
                <a:gd name="T17" fmla="*/ 0 h 4"/>
                <a:gd name="T18" fmla="*/ 0 w 6"/>
                <a:gd name="T19"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4">
                  <a:moveTo>
                    <a:pt x="0" y="4"/>
                  </a:moveTo>
                  <a:lnTo>
                    <a:pt x="0" y="4"/>
                  </a:lnTo>
                  <a:lnTo>
                    <a:pt x="0" y="4"/>
                  </a:lnTo>
                  <a:lnTo>
                    <a:pt x="2" y="4"/>
                  </a:lnTo>
                  <a:lnTo>
                    <a:pt x="2" y="2"/>
                  </a:lnTo>
                  <a:lnTo>
                    <a:pt x="2" y="2"/>
                  </a:lnTo>
                  <a:lnTo>
                    <a:pt x="4" y="2"/>
                  </a:lnTo>
                  <a:lnTo>
                    <a:pt x="4" y="0"/>
                  </a:lnTo>
                  <a:lnTo>
                    <a:pt x="6" y="0"/>
                  </a:lnTo>
                  <a:lnTo>
                    <a:pt x="0" y="4"/>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49" name="Freeform 513"/>
            <p:cNvSpPr>
              <a:spLocks/>
            </p:cNvSpPr>
            <p:nvPr/>
          </p:nvSpPr>
          <p:spPr bwMode="auto">
            <a:xfrm>
              <a:off x="5385" y="2376"/>
              <a:ext cx="8" cy="2"/>
            </a:xfrm>
            <a:custGeom>
              <a:avLst/>
              <a:gdLst>
                <a:gd name="T0" fmla="*/ 0 w 8"/>
                <a:gd name="T1" fmla="*/ 0 h 2"/>
                <a:gd name="T2" fmla="*/ 4 w 8"/>
                <a:gd name="T3" fmla="*/ 2 h 2"/>
                <a:gd name="T4" fmla="*/ 8 w 8"/>
                <a:gd name="T5" fmla="*/ 0 h 2"/>
                <a:gd name="T6" fmla="*/ 0 w 8"/>
                <a:gd name="T7" fmla="*/ 0 h 2"/>
              </a:gdLst>
              <a:ahLst/>
              <a:cxnLst>
                <a:cxn ang="0">
                  <a:pos x="T0" y="T1"/>
                </a:cxn>
                <a:cxn ang="0">
                  <a:pos x="T2" y="T3"/>
                </a:cxn>
                <a:cxn ang="0">
                  <a:pos x="T4" y="T5"/>
                </a:cxn>
                <a:cxn ang="0">
                  <a:pos x="T6" y="T7"/>
                </a:cxn>
              </a:cxnLst>
              <a:rect l="0" t="0" r="r" b="b"/>
              <a:pathLst>
                <a:path w="8" h="2">
                  <a:moveTo>
                    <a:pt x="0" y="0"/>
                  </a:moveTo>
                  <a:lnTo>
                    <a:pt x="4" y="2"/>
                  </a:lnTo>
                  <a:lnTo>
                    <a:pt x="8" y="0"/>
                  </a:lnTo>
                  <a:lnTo>
                    <a:pt x="0"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50" name="Freeform 514"/>
            <p:cNvSpPr>
              <a:spLocks/>
            </p:cNvSpPr>
            <p:nvPr/>
          </p:nvSpPr>
          <p:spPr bwMode="auto">
            <a:xfrm>
              <a:off x="5120" y="2384"/>
              <a:ext cx="6" cy="9"/>
            </a:xfrm>
            <a:custGeom>
              <a:avLst/>
              <a:gdLst>
                <a:gd name="T0" fmla="*/ 4 w 6"/>
                <a:gd name="T1" fmla="*/ 8 h 8"/>
                <a:gd name="T2" fmla="*/ 4 w 6"/>
                <a:gd name="T3" fmla="*/ 8 h 8"/>
                <a:gd name="T4" fmla="*/ 4 w 6"/>
                <a:gd name="T5" fmla="*/ 6 h 8"/>
                <a:gd name="T6" fmla="*/ 4 w 6"/>
                <a:gd name="T7" fmla="*/ 6 h 8"/>
                <a:gd name="T8" fmla="*/ 6 w 6"/>
                <a:gd name="T9" fmla="*/ 4 h 8"/>
                <a:gd name="T10" fmla="*/ 6 w 6"/>
                <a:gd name="T11" fmla="*/ 4 h 8"/>
                <a:gd name="T12" fmla="*/ 6 w 6"/>
                <a:gd name="T13" fmla="*/ 2 h 8"/>
                <a:gd name="T14" fmla="*/ 6 w 6"/>
                <a:gd name="T15" fmla="*/ 0 h 8"/>
                <a:gd name="T16" fmla="*/ 6 w 6"/>
                <a:gd name="T17" fmla="*/ 0 h 8"/>
                <a:gd name="T18" fmla="*/ 0 w 6"/>
                <a:gd name="T19" fmla="*/ 0 h 8"/>
                <a:gd name="T20" fmla="*/ 0 w 6"/>
                <a:gd name="T21" fmla="*/ 0 h 8"/>
                <a:gd name="T22" fmla="*/ 2 w 6"/>
                <a:gd name="T23" fmla="*/ 2 h 8"/>
                <a:gd name="T24" fmla="*/ 2 w 6"/>
                <a:gd name="T25" fmla="*/ 4 h 8"/>
                <a:gd name="T26" fmla="*/ 2 w 6"/>
                <a:gd name="T27" fmla="*/ 4 h 8"/>
                <a:gd name="T28" fmla="*/ 2 w 6"/>
                <a:gd name="T29" fmla="*/ 6 h 8"/>
                <a:gd name="T30" fmla="*/ 4 w 6"/>
                <a:gd name="T31" fmla="*/ 8 h 8"/>
                <a:gd name="T32" fmla="*/ 4 w 6"/>
                <a:gd name="T33" fmla="*/ 8 h 8"/>
                <a:gd name="T34" fmla="*/ 4 w 6"/>
                <a:gd name="T35"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 h="8">
                  <a:moveTo>
                    <a:pt x="4" y="8"/>
                  </a:moveTo>
                  <a:lnTo>
                    <a:pt x="4" y="8"/>
                  </a:lnTo>
                  <a:lnTo>
                    <a:pt x="4" y="6"/>
                  </a:lnTo>
                  <a:lnTo>
                    <a:pt x="4" y="6"/>
                  </a:lnTo>
                  <a:lnTo>
                    <a:pt x="6" y="4"/>
                  </a:lnTo>
                  <a:lnTo>
                    <a:pt x="6" y="4"/>
                  </a:lnTo>
                  <a:lnTo>
                    <a:pt x="6" y="2"/>
                  </a:lnTo>
                  <a:lnTo>
                    <a:pt x="6" y="0"/>
                  </a:lnTo>
                  <a:lnTo>
                    <a:pt x="6" y="0"/>
                  </a:lnTo>
                  <a:lnTo>
                    <a:pt x="0" y="0"/>
                  </a:lnTo>
                  <a:lnTo>
                    <a:pt x="0" y="0"/>
                  </a:lnTo>
                  <a:lnTo>
                    <a:pt x="2" y="2"/>
                  </a:lnTo>
                  <a:lnTo>
                    <a:pt x="2" y="4"/>
                  </a:lnTo>
                  <a:lnTo>
                    <a:pt x="2" y="4"/>
                  </a:lnTo>
                  <a:lnTo>
                    <a:pt x="2" y="6"/>
                  </a:lnTo>
                  <a:lnTo>
                    <a:pt x="4" y="8"/>
                  </a:lnTo>
                  <a:lnTo>
                    <a:pt x="4" y="8"/>
                  </a:lnTo>
                  <a:lnTo>
                    <a:pt x="4" y="8"/>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51" name="Freeform 515"/>
            <p:cNvSpPr>
              <a:spLocks/>
            </p:cNvSpPr>
            <p:nvPr/>
          </p:nvSpPr>
          <p:spPr bwMode="auto">
            <a:xfrm>
              <a:off x="5197" y="2683"/>
              <a:ext cx="19" cy="25"/>
            </a:xfrm>
            <a:custGeom>
              <a:avLst/>
              <a:gdLst>
                <a:gd name="T0" fmla="*/ 19 w 19"/>
                <a:gd name="T1" fmla="*/ 23 h 23"/>
                <a:gd name="T2" fmla="*/ 19 w 19"/>
                <a:gd name="T3" fmla="*/ 20 h 23"/>
                <a:gd name="T4" fmla="*/ 19 w 19"/>
                <a:gd name="T5" fmla="*/ 16 h 23"/>
                <a:gd name="T6" fmla="*/ 16 w 19"/>
                <a:gd name="T7" fmla="*/ 14 h 23"/>
                <a:gd name="T8" fmla="*/ 14 w 19"/>
                <a:gd name="T9" fmla="*/ 10 h 23"/>
                <a:gd name="T10" fmla="*/ 12 w 19"/>
                <a:gd name="T11" fmla="*/ 8 h 23"/>
                <a:gd name="T12" fmla="*/ 8 w 19"/>
                <a:gd name="T13" fmla="*/ 6 h 23"/>
                <a:gd name="T14" fmla="*/ 6 w 19"/>
                <a:gd name="T15" fmla="*/ 4 h 23"/>
                <a:gd name="T16" fmla="*/ 4 w 19"/>
                <a:gd name="T17" fmla="*/ 0 h 23"/>
                <a:gd name="T18" fmla="*/ 4 w 19"/>
                <a:gd name="T19" fmla="*/ 2 h 23"/>
                <a:gd name="T20" fmla="*/ 4 w 19"/>
                <a:gd name="T21" fmla="*/ 2 h 23"/>
                <a:gd name="T22" fmla="*/ 2 w 19"/>
                <a:gd name="T23" fmla="*/ 2 h 23"/>
                <a:gd name="T24" fmla="*/ 2 w 19"/>
                <a:gd name="T25" fmla="*/ 4 h 23"/>
                <a:gd name="T26" fmla="*/ 2 w 19"/>
                <a:gd name="T27" fmla="*/ 4 h 23"/>
                <a:gd name="T28" fmla="*/ 0 w 19"/>
                <a:gd name="T29" fmla="*/ 4 h 23"/>
                <a:gd name="T30" fmla="*/ 0 w 19"/>
                <a:gd name="T31" fmla="*/ 6 h 23"/>
                <a:gd name="T32" fmla="*/ 0 w 19"/>
                <a:gd name="T33" fmla="*/ 6 h 23"/>
                <a:gd name="T34" fmla="*/ 2 w 19"/>
                <a:gd name="T35" fmla="*/ 10 h 23"/>
                <a:gd name="T36" fmla="*/ 2 w 19"/>
                <a:gd name="T37" fmla="*/ 14 h 23"/>
                <a:gd name="T38" fmla="*/ 4 w 19"/>
                <a:gd name="T39" fmla="*/ 16 h 23"/>
                <a:gd name="T40" fmla="*/ 6 w 19"/>
                <a:gd name="T41" fmla="*/ 20 h 23"/>
                <a:gd name="T42" fmla="*/ 10 w 19"/>
                <a:gd name="T43" fmla="*/ 21 h 23"/>
                <a:gd name="T44" fmla="*/ 14 w 19"/>
                <a:gd name="T45" fmla="*/ 23 h 23"/>
                <a:gd name="T46" fmla="*/ 17 w 19"/>
                <a:gd name="T47" fmla="*/ 23 h 23"/>
                <a:gd name="T48" fmla="*/ 19 w 19"/>
                <a:gd name="T49"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 h="23">
                  <a:moveTo>
                    <a:pt x="19" y="23"/>
                  </a:moveTo>
                  <a:lnTo>
                    <a:pt x="19" y="20"/>
                  </a:lnTo>
                  <a:lnTo>
                    <a:pt x="19" y="16"/>
                  </a:lnTo>
                  <a:lnTo>
                    <a:pt x="16" y="14"/>
                  </a:lnTo>
                  <a:lnTo>
                    <a:pt x="14" y="10"/>
                  </a:lnTo>
                  <a:lnTo>
                    <a:pt x="12" y="8"/>
                  </a:lnTo>
                  <a:lnTo>
                    <a:pt x="8" y="6"/>
                  </a:lnTo>
                  <a:lnTo>
                    <a:pt x="6" y="4"/>
                  </a:lnTo>
                  <a:lnTo>
                    <a:pt x="4" y="0"/>
                  </a:lnTo>
                  <a:lnTo>
                    <a:pt x="4" y="2"/>
                  </a:lnTo>
                  <a:lnTo>
                    <a:pt x="4" y="2"/>
                  </a:lnTo>
                  <a:lnTo>
                    <a:pt x="2" y="2"/>
                  </a:lnTo>
                  <a:lnTo>
                    <a:pt x="2" y="4"/>
                  </a:lnTo>
                  <a:lnTo>
                    <a:pt x="2" y="4"/>
                  </a:lnTo>
                  <a:lnTo>
                    <a:pt x="0" y="4"/>
                  </a:lnTo>
                  <a:lnTo>
                    <a:pt x="0" y="6"/>
                  </a:lnTo>
                  <a:lnTo>
                    <a:pt x="0" y="6"/>
                  </a:lnTo>
                  <a:lnTo>
                    <a:pt x="2" y="10"/>
                  </a:lnTo>
                  <a:lnTo>
                    <a:pt x="2" y="14"/>
                  </a:lnTo>
                  <a:lnTo>
                    <a:pt x="4" y="16"/>
                  </a:lnTo>
                  <a:lnTo>
                    <a:pt x="6" y="20"/>
                  </a:lnTo>
                  <a:lnTo>
                    <a:pt x="10" y="21"/>
                  </a:lnTo>
                  <a:lnTo>
                    <a:pt x="14" y="23"/>
                  </a:lnTo>
                  <a:lnTo>
                    <a:pt x="17" y="23"/>
                  </a:lnTo>
                  <a:lnTo>
                    <a:pt x="19" y="23"/>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52" name="Freeform 516"/>
            <p:cNvSpPr>
              <a:spLocks/>
            </p:cNvSpPr>
            <p:nvPr/>
          </p:nvSpPr>
          <p:spPr bwMode="auto">
            <a:xfrm>
              <a:off x="5232" y="2679"/>
              <a:ext cx="23" cy="26"/>
            </a:xfrm>
            <a:custGeom>
              <a:avLst/>
              <a:gdLst>
                <a:gd name="T0" fmla="*/ 15 w 23"/>
                <a:gd name="T1" fmla="*/ 24 h 24"/>
                <a:gd name="T2" fmla="*/ 23 w 23"/>
                <a:gd name="T3" fmla="*/ 24 h 24"/>
                <a:gd name="T4" fmla="*/ 23 w 23"/>
                <a:gd name="T5" fmla="*/ 19 h 24"/>
                <a:gd name="T6" fmla="*/ 19 w 23"/>
                <a:gd name="T7" fmla="*/ 17 h 24"/>
                <a:gd name="T8" fmla="*/ 17 w 23"/>
                <a:gd name="T9" fmla="*/ 15 h 24"/>
                <a:gd name="T10" fmla="*/ 13 w 23"/>
                <a:gd name="T11" fmla="*/ 13 h 24"/>
                <a:gd name="T12" fmla="*/ 11 w 23"/>
                <a:gd name="T13" fmla="*/ 11 h 24"/>
                <a:gd name="T14" fmla="*/ 9 w 23"/>
                <a:gd name="T15" fmla="*/ 7 h 24"/>
                <a:gd name="T16" fmla="*/ 5 w 23"/>
                <a:gd name="T17" fmla="*/ 5 h 24"/>
                <a:gd name="T18" fmla="*/ 4 w 23"/>
                <a:gd name="T19" fmla="*/ 1 h 24"/>
                <a:gd name="T20" fmla="*/ 0 w 23"/>
                <a:gd name="T21" fmla="*/ 0 h 24"/>
                <a:gd name="T22" fmla="*/ 0 w 23"/>
                <a:gd name="T23" fmla="*/ 1 h 24"/>
                <a:gd name="T24" fmla="*/ 2 w 23"/>
                <a:gd name="T25" fmla="*/ 5 h 24"/>
                <a:gd name="T26" fmla="*/ 2 w 23"/>
                <a:gd name="T27" fmla="*/ 9 h 24"/>
                <a:gd name="T28" fmla="*/ 5 w 23"/>
                <a:gd name="T29" fmla="*/ 13 h 24"/>
                <a:gd name="T30" fmla="*/ 7 w 23"/>
                <a:gd name="T31" fmla="*/ 17 h 24"/>
                <a:gd name="T32" fmla="*/ 9 w 23"/>
                <a:gd name="T33" fmla="*/ 21 h 24"/>
                <a:gd name="T34" fmla="*/ 13 w 23"/>
                <a:gd name="T35" fmla="*/ 23 h 24"/>
                <a:gd name="T36" fmla="*/ 15 w 23"/>
                <a:gd name="T37"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 h="24">
                  <a:moveTo>
                    <a:pt x="15" y="24"/>
                  </a:moveTo>
                  <a:lnTo>
                    <a:pt x="23" y="24"/>
                  </a:lnTo>
                  <a:lnTo>
                    <a:pt x="23" y="19"/>
                  </a:lnTo>
                  <a:lnTo>
                    <a:pt x="19" y="17"/>
                  </a:lnTo>
                  <a:lnTo>
                    <a:pt x="17" y="15"/>
                  </a:lnTo>
                  <a:lnTo>
                    <a:pt x="13" y="13"/>
                  </a:lnTo>
                  <a:lnTo>
                    <a:pt x="11" y="11"/>
                  </a:lnTo>
                  <a:lnTo>
                    <a:pt x="9" y="7"/>
                  </a:lnTo>
                  <a:lnTo>
                    <a:pt x="5" y="5"/>
                  </a:lnTo>
                  <a:lnTo>
                    <a:pt x="4" y="1"/>
                  </a:lnTo>
                  <a:lnTo>
                    <a:pt x="0" y="0"/>
                  </a:lnTo>
                  <a:lnTo>
                    <a:pt x="0" y="1"/>
                  </a:lnTo>
                  <a:lnTo>
                    <a:pt x="2" y="5"/>
                  </a:lnTo>
                  <a:lnTo>
                    <a:pt x="2" y="9"/>
                  </a:lnTo>
                  <a:lnTo>
                    <a:pt x="5" y="13"/>
                  </a:lnTo>
                  <a:lnTo>
                    <a:pt x="7" y="17"/>
                  </a:lnTo>
                  <a:lnTo>
                    <a:pt x="9" y="21"/>
                  </a:lnTo>
                  <a:lnTo>
                    <a:pt x="13" y="23"/>
                  </a:lnTo>
                  <a:lnTo>
                    <a:pt x="15" y="24"/>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53" name="Freeform 517"/>
            <p:cNvSpPr>
              <a:spLocks/>
            </p:cNvSpPr>
            <p:nvPr/>
          </p:nvSpPr>
          <p:spPr bwMode="auto">
            <a:xfrm>
              <a:off x="5247" y="2721"/>
              <a:ext cx="19" cy="11"/>
            </a:xfrm>
            <a:custGeom>
              <a:avLst/>
              <a:gdLst>
                <a:gd name="T0" fmla="*/ 0 w 19"/>
                <a:gd name="T1" fmla="*/ 2 h 10"/>
                <a:gd name="T2" fmla="*/ 0 w 19"/>
                <a:gd name="T3" fmla="*/ 4 h 10"/>
                <a:gd name="T4" fmla="*/ 2 w 19"/>
                <a:gd name="T5" fmla="*/ 6 h 10"/>
                <a:gd name="T6" fmla="*/ 6 w 19"/>
                <a:gd name="T7" fmla="*/ 8 h 10"/>
                <a:gd name="T8" fmla="*/ 8 w 19"/>
                <a:gd name="T9" fmla="*/ 8 h 10"/>
                <a:gd name="T10" fmla="*/ 12 w 19"/>
                <a:gd name="T11" fmla="*/ 8 h 10"/>
                <a:gd name="T12" fmla="*/ 15 w 19"/>
                <a:gd name="T13" fmla="*/ 10 h 10"/>
                <a:gd name="T14" fmla="*/ 17 w 19"/>
                <a:gd name="T15" fmla="*/ 10 h 10"/>
                <a:gd name="T16" fmla="*/ 19 w 19"/>
                <a:gd name="T17" fmla="*/ 10 h 10"/>
                <a:gd name="T18" fmla="*/ 17 w 19"/>
                <a:gd name="T19" fmla="*/ 8 h 10"/>
                <a:gd name="T20" fmla="*/ 17 w 19"/>
                <a:gd name="T21" fmla="*/ 6 h 10"/>
                <a:gd name="T22" fmla="*/ 15 w 19"/>
                <a:gd name="T23" fmla="*/ 4 h 10"/>
                <a:gd name="T24" fmla="*/ 14 w 19"/>
                <a:gd name="T25" fmla="*/ 4 h 10"/>
                <a:gd name="T26" fmla="*/ 12 w 19"/>
                <a:gd name="T27" fmla="*/ 2 h 10"/>
                <a:gd name="T28" fmla="*/ 12 w 19"/>
                <a:gd name="T29" fmla="*/ 2 h 10"/>
                <a:gd name="T30" fmla="*/ 10 w 19"/>
                <a:gd name="T31" fmla="*/ 0 h 10"/>
                <a:gd name="T32" fmla="*/ 10 w 19"/>
                <a:gd name="T33" fmla="*/ 0 h 10"/>
                <a:gd name="T34" fmla="*/ 8 w 19"/>
                <a:gd name="T35" fmla="*/ 0 h 10"/>
                <a:gd name="T36" fmla="*/ 6 w 19"/>
                <a:gd name="T37" fmla="*/ 0 h 10"/>
                <a:gd name="T38" fmla="*/ 4 w 19"/>
                <a:gd name="T39" fmla="*/ 0 h 10"/>
                <a:gd name="T40" fmla="*/ 4 w 19"/>
                <a:gd name="T41" fmla="*/ 0 h 10"/>
                <a:gd name="T42" fmla="*/ 2 w 19"/>
                <a:gd name="T43" fmla="*/ 0 h 10"/>
                <a:gd name="T44" fmla="*/ 2 w 19"/>
                <a:gd name="T45" fmla="*/ 0 h 10"/>
                <a:gd name="T46" fmla="*/ 0 w 19"/>
                <a:gd name="T47" fmla="*/ 0 h 10"/>
                <a:gd name="T48" fmla="*/ 0 w 19"/>
                <a:gd name="T4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 h="10">
                  <a:moveTo>
                    <a:pt x="0" y="2"/>
                  </a:moveTo>
                  <a:lnTo>
                    <a:pt x="0" y="4"/>
                  </a:lnTo>
                  <a:lnTo>
                    <a:pt x="2" y="6"/>
                  </a:lnTo>
                  <a:lnTo>
                    <a:pt x="6" y="8"/>
                  </a:lnTo>
                  <a:lnTo>
                    <a:pt x="8" y="8"/>
                  </a:lnTo>
                  <a:lnTo>
                    <a:pt x="12" y="8"/>
                  </a:lnTo>
                  <a:lnTo>
                    <a:pt x="15" y="10"/>
                  </a:lnTo>
                  <a:lnTo>
                    <a:pt x="17" y="10"/>
                  </a:lnTo>
                  <a:lnTo>
                    <a:pt x="19" y="10"/>
                  </a:lnTo>
                  <a:lnTo>
                    <a:pt x="17" y="8"/>
                  </a:lnTo>
                  <a:lnTo>
                    <a:pt x="17" y="6"/>
                  </a:lnTo>
                  <a:lnTo>
                    <a:pt x="15" y="4"/>
                  </a:lnTo>
                  <a:lnTo>
                    <a:pt x="14" y="4"/>
                  </a:lnTo>
                  <a:lnTo>
                    <a:pt x="12" y="2"/>
                  </a:lnTo>
                  <a:lnTo>
                    <a:pt x="12" y="2"/>
                  </a:lnTo>
                  <a:lnTo>
                    <a:pt x="10" y="0"/>
                  </a:lnTo>
                  <a:lnTo>
                    <a:pt x="10" y="0"/>
                  </a:lnTo>
                  <a:lnTo>
                    <a:pt x="8" y="0"/>
                  </a:lnTo>
                  <a:lnTo>
                    <a:pt x="6" y="0"/>
                  </a:lnTo>
                  <a:lnTo>
                    <a:pt x="4" y="0"/>
                  </a:lnTo>
                  <a:lnTo>
                    <a:pt x="4" y="0"/>
                  </a:lnTo>
                  <a:lnTo>
                    <a:pt x="2" y="0"/>
                  </a:lnTo>
                  <a:lnTo>
                    <a:pt x="2" y="0"/>
                  </a:lnTo>
                  <a:lnTo>
                    <a:pt x="0" y="0"/>
                  </a:lnTo>
                  <a:lnTo>
                    <a:pt x="0" y="2"/>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54" name="Freeform 518"/>
            <p:cNvSpPr>
              <a:spLocks/>
            </p:cNvSpPr>
            <p:nvPr/>
          </p:nvSpPr>
          <p:spPr bwMode="auto">
            <a:xfrm>
              <a:off x="4884" y="2367"/>
              <a:ext cx="2" cy="1"/>
            </a:xfrm>
            <a:custGeom>
              <a:avLst/>
              <a:gdLst>
                <a:gd name="T0" fmla="*/ 0 w 2"/>
                <a:gd name="T1" fmla="*/ 2 w 2"/>
                <a:gd name="T2" fmla="*/ 0 w 2"/>
              </a:gdLst>
              <a:ahLst/>
              <a:cxnLst>
                <a:cxn ang="0">
                  <a:pos x="T0" y="0"/>
                </a:cxn>
                <a:cxn ang="0">
                  <a:pos x="T1" y="0"/>
                </a:cxn>
                <a:cxn ang="0">
                  <a:pos x="T2" y="0"/>
                </a:cxn>
              </a:cxnLst>
              <a:rect l="0" t="0" r="r" b="b"/>
              <a:pathLst>
                <a:path w="2">
                  <a:moveTo>
                    <a:pt x="0" y="0"/>
                  </a:moveTo>
                  <a:lnTo>
                    <a:pt x="2" y="0"/>
                  </a:lnTo>
                  <a:lnTo>
                    <a:pt x="0"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55" name="Freeform 519"/>
            <p:cNvSpPr>
              <a:spLocks/>
            </p:cNvSpPr>
            <p:nvPr/>
          </p:nvSpPr>
          <p:spPr bwMode="auto">
            <a:xfrm>
              <a:off x="4923" y="2330"/>
              <a:ext cx="2" cy="12"/>
            </a:xfrm>
            <a:custGeom>
              <a:avLst/>
              <a:gdLst>
                <a:gd name="T0" fmla="*/ 2 w 2"/>
                <a:gd name="T1" fmla="*/ 0 h 11"/>
                <a:gd name="T2" fmla="*/ 2 w 2"/>
                <a:gd name="T3" fmla="*/ 2 h 11"/>
                <a:gd name="T4" fmla="*/ 2 w 2"/>
                <a:gd name="T5" fmla="*/ 4 h 11"/>
                <a:gd name="T6" fmla="*/ 2 w 2"/>
                <a:gd name="T7" fmla="*/ 6 h 11"/>
                <a:gd name="T8" fmla="*/ 2 w 2"/>
                <a:gd name="T9" fmla="*/ 6 h 11"/>
                <a:gd name="T10" fmla="*/ 2 w 2"/>
                <a:gd name="T11" fmla="*/ 8 h 11"/>
                <a:gd name="T12" fmla="*/ 2 w 2"/>
                <a:gd name="T13" fmla="*/ 10 h 11"/>
                <a:gd name="T14" fmla="*/ 0 w 2"/>
                <a:gd name="T15" fmla="*/ 10 h 11"/>
                <a:gd name="T16" fmla="*/ 0 w 2"/>
                <a:gd name="T17" fmla="*/ 11 h 11"/>
                <a:gd name="T18" fmla="*/ 0 w 2"/>
                <a:gd name="T19" fmla="*/ 10 h 11"/>
                <a:gd name="T20" fmla="*/ 0 w 2"/>
                <a:gd name="T21" fmla="*/ 10 h 11"/>
                <a:gd name="T22" fmla="*/ 0 w 2"/>
                <a:gd name="T23" fmla="*/ 8 h 11"/>
                <a:gd name="T24" fmla="*/ 0 w 2"/>
                <a:gd name="T25" fmla="*/ 6 h 11"/>
                <a:gd name="T26" fmla="*/ 0 w 2"/>
                <a:gd name="T27" fmla="*/ 4 h 11"/>
                <a:gd name="T28" fmla="*/ 0 w 2"/>
                <a:gd name="T29" fmla="*/ 4 h 11"/>
                <a:gd name="T30" fmla="*/ 2 w 2"/>
                <a:gd name="T31" fmla="*/ 2 h 11"/>
                <a:gd name="T32" fmla="*/ 2 w 2"/>
                <a:gd name="T33"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 h="11">
                  <a:moveTo>
                    <a:pt x="2" y="0"/>
                  </a:moveTo>
                  <a:lnTo>
                    <a:pt x="2" y="2"/>
                  </a:lnTo>
                  <a:lnTo>
                    <a:pt x="2" y="4"/>
                  </a:lnTo>
                  <a:lnTo>
                    <a:pt x="2" y="6"/>
                  </a:lnTo>
                  <a:lnTo>
                    <a:pt x="2" y="6"/>
                  </a:lnTo>
                  <a:lnTo>
                    <a:pt x="2" y="8"/>
                  </a:lnTo>
                  <a:lnTo>
                    <a:pt x="2" y="10"/>
                  </a:lnTo>
                  <a:lnTo>
                    <a:pt x="0" y="10"/>
                  </a:lnTo>
                  <a:lnTo>
                    <a:pt x="0" y="11"/>
                  </a:lnTo>
                  <a:lnTo>
                    <a:pt x="0" y="10"/>
                  </a:lnTo>
                  <a:lnTo>
                    <a:pt x="0" y="10"/>
                  </a:lnTo>
                  <a:lnTo>
                    <a:pt x="0" y="8"/>
                  </a:lnTo>
                  <a:lnTo>
                    <a:pt x="0" y="6"/>
                  </a:lnTo>
                  <a:lnTo>
                    <a:pt x="0" y="4"/>
                  </a:lnTo>
                  <a:lnTo>
                    <a:pt x="0" y="4"/>
                  </a:lnTo>
                  <a:lnTo>
                    <a:pt x="2" y="2"/>
                  </a:lnTo>
                  <a:lnTo>
                    <a:pt x="2"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56" name="Freeform 520"/>
            <p:cNvSpPr>
              <a:spLocks/>
            </p:cNvSpPr>
            <p:nvPr/>
          </p:nvSpPr>
          <p:spPr bwMode="auto">
            <a:xfrm>
              <a:off x="5076" y="2394"/>
              <a:ext cx="10" cy="7"/>
            </a:xfrm>
            <a:custGeom>
              <a:avLst/>
              <a:gdLst>
                <a:gd name="T0" fmla="*/ 10 w 10"/>
                <a:gd name="T1" fmla="*/ 6 h 6"/>
                <a:gd name="T2" fmla="*/ 4 w 10"/>
                <a:gd name="T3" fmla="*/ 6 h 6"/>
                <a:gd name="T4" fmla="*/ 4 w 10"/>
                <a:gd name="T5" fmla="*/ 6 h 6"/>
                <a:gd name="T6" fmla="*/ 2 w 10"/>
                <a:gd name="T7" fmla="*/ 4 h 6"/>
                <a:gd name="T8" fmla="*/ 2 w 10"/>
                <a:gd name="T9" fmla="*/ 4 h 6"/>
                <a:gd name="T10" fmla="*/ 2 w 10"/>
                <a:gd name="T11" fmla="*/ 4 h 6"/>
                <a:gd name="T12" fmla="*/ 0 w 10"/>
                <a:gd name="T13" fmla="*/ 2 h 6"/>
                <a:gd name="T14" fmla="*/ 0 w 10"/>
                <a:gd name="T15" fmla="*/ 2 h 6"/>
                <a:gd name="T16" fmla="*/ 0 w 10"/>
                <a:gd name="T17" fmla="*/ 2 h 6"/>
                <a:gd name="T18" fmla="*/ 0 w 10"/>
                <a:gd name="T19" fmla="*/ 0 h 6"/>
                <a:gd name="T20" fmla="*/ 0 w 10"/>
                <a:gd name="T21" fmla="*/ 0 h 6"/>
                <a:gd name="T22" fmla="*/ 2 w 10"/>
                <a:gd name="T23" fmla="*/ 0 h 6"/>
                <a:gd name="T24" fmla="*/ 2 w 10"/>
                <a:gd name="T25" fmla="*/ 2 h 6"/>
                <a:gd name="T26" fmla="*/ 4 w 10"/>
                <a:gd name="T27" fmla="*/ 2 h 6"/>
                <a:gd name="T28" fmla="*/ 6 w 10"/>
                <a:gd name="T29" fmla="*/ 4 h 6"/>
                <a:gd name="T30" fmla="*/ 6 w 10"/>
                <a:gd name="T31" fmla="*/ 4 h 6"/>
                <a:gd name="T32" fmla="*/ 8 w 10"/>
                <a:gd name="T33" fmla="*/ 6 h 6"/>
                <a:gd name="T34" fmla="*/ 10 w 10"/>
                <a:gd name="T35"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 h="6">
                  <a:moveTo>
                    <a:pt x="10" y="6"/>
                  </a:moveTo>
                  <a:lnTo>
                    <a:pt x="4" y="6"/>
                  </a:lnTo>
                  <a:lnTo>
                    <a:pt x="4" y="6"/>
                  </a:lnTo>
                  <a:lnTo>
                    <a:pt x="2" y="4"/>
                  </a:lnTo>
                  <a:lnTo>
                    <a:pt x="2" y="4"/>
                  </a:lnTo>
                  <a:lnTo>
                    <a:pt x="2" y="4"/>
                  </a:lnTo>
                  <a:lnTo>
                    <a:pt x="0" y="2"/>
                  </a:lnTo>
                  <a:lnTo>
                    <a:pt x="0" y="2"/>
                  </a:lnTo>
                  <a:lnTo>
                    <a:pt x="0" y="2"/>
                  </a:lnTo>
                  <a:lnTo>
                    <a:pt x="0" y="0"/>
                  </a:lnTo>
                  <a:lnTo>
                    <a:pt x="0" y="0"/>
                  </a:lnTo>
                  <a:lnTo>
                    <a:pt x="2" y="0"/>
                  </a:lnTo>
                  <a:lnTo>
                    <a:pt x="2" y="2"/>
                  </a:lnTo>
                  <a:lnTo>
                    <a:pt x="4" y="2"/>
                  </a:lnTo>
                  <a:lnTo>
                    <a:pt x="6" y="4"/>
                  </a:lnTo>
                  <a:lnTo>
                    <a:pt x="6" y="4"/>
                  </a:lnTo>
                  <a:lnTo>
                    <a:pt x="8" y="6"/>
                  </a:lnTo>
                  <a:lnTo>
                    <a:pt x="10" y="6"/>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57" name="Freeform 521"/>
            <p:cNvSpPr>
              <a:spLocks/>
            </p:cNvSpPr>
            <p:nvPr/>
          </p:nvSpPr>
          <p:spPr bwMode="auto">
            <a:xfrm>
              <a:off x="5092" y="2359"/>
              <a:ext cx="2" cy="5"/>
            </a:xfrm>
            <a:custGeom>
              <a:avLst/>
              <a:gdLst>
                <a:gd name="T0" fmla="*/ 0 w 2"/>
                <a:gd name="T1" fmla="*/ 4 h 4"/>
                <a:gd name="T2" fmla="*/ 2 w 2"/>
                <a:gd name="T3" fmla="*/ 0 h 4"/>
                <a:gd name="T4" fmla="*/ 0 w 2"/>
                <a:gd name="T5" fmla="*/ 4 h 4"/>
              </a:gdLst>
              <a:ahLst/>
              <a:cxnLst>
                <a:cxn ang="0">
                  <a:pos x="T0" y="T1"/>
                </a:cxn>
                <a:cxn ang="0">
                  <a:pos x="T2" y="T3"/>
                </a:cxn>
                <a:cxn ang="0">
                  <a:pos x="T4" y="T5"/>
                </a:cxn>
              </a:cxnLst>
              <a:rect l="0" t="0" r="r" b="b"/>
              <a:pathLst>
                <a:path w="2" h="4">
                  <a:moveTo>
                    <a:pt x="0" y="4"/>
                  </a:moveTo>
                  <a:lnTo>
                    <a:pt x="2" y="0"/>
                  </a:lnTo>
                  <a:lnTo>
                    <a:pt x="0" y="4"/>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58" name="Freeform 522"/>
            <p:cNvSpPr>
              <a:spLocks/>
            </p:cNvSpPr>
            <p:nvPr/>
          </p:nvSpPr>
          <p:spPr bwMode="auto">
            <a:xfrm>
              <a:off x="5119" y="2359"/>
              <a:ext cx="5" cy="8"/>
            </a:xfrm>
            <a:custGeom>
              <a:avLst/>
              <a:gdLst>
                <a:gd name="T0" fmla="*/ 0 w 5"/>
                <a:gd name="T1" fmla="*/ 7 h 7"/>
                <a:gd name="T2" fmla="*/ 1 w 5"/>
                <a:gd name="T3" fmla="*/ 7 h 7"/>
                <a:gd name="T4" fmla="*/ 1 w 5"/>
                <a:gd name="T5" fmla="*/ 6 h 7"/>
                <a:gd name="T6" fmla="*/ 3 w 5"/>
                <a:gd name="T7" fmla="*/ 6 h 7"/>
                <a:gd name="T8" fmla="*/ 3 w 5"/>
                <a:gd name="T9" fmla="*/ 6 h 7"/>
                <a:gd name="T10" fmla="*/ 5 w 5"/>
                <a:gd name="T11" fmla="*/ 4 h 7"/>
                <a:gd name="T12" fmla="*/ 5 w 5"/>
                <a:gd name="T13" fmla="*/ 2 h 7"/>
                <a:gd name="T14" fmla="*/ 5 w 5"/>
                <a:gd name="T15" fmla="*/ 2 h 7"/>
                <a:gd name="T16" fmla="*/ 5 w 5"/>
                <a:gd name="T17" fmla="*/ 0 h 7"/>
                <a:gd name="T18" fmla="*/ 0 w 5"/>
                <a:gd name="T19"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7">
                  <a:moveTo>
                    <a:pt x="0" y="7"/>
                  </a:moveTo>
                  <a:lnTo>
                    <a:pt x="1" y="7"/>
                  </a:lnTo>
                  <a:lnTo>
                    <a:pt x="1" y="6"/>
                  </a:lnTo>
                  <a:lnTo>
                    <a:pt x="3" y="6"/>
                  </a:lnTo>
                  <a:lnTo>
                    <a:pt x="3" y="6"/>
                  </a:lnTo>
                  <a:lnTo>
                    <a:pt x="5" y="4"/>
                  </a:lnTo>
                  <a:lnTo>
                    <a:pt x="5" y="2"/>
                  </a:lnTo>
                  <a:lnTo>
                    <a:pt x="5" y="2"/>
                  </a:lnTo>
                  <a:lnTo>
                    <a:pt x="5" y="0"/>
                  </a:lnTo>
                  <a:lnTo>
                    <a:pt x="0" y="7"/>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59" name="Freeform 523"/>
            <p:cNvSpPr>
              <a:spLocks/>
            </p:cNvSpPr>
            <p:nvPr/>
          </p:nvSpPr>
          <p:spPr bwMode="auto">
            <a:xfrm>
              <a:off x="4790" y="2679"/>
              <a:ext cx="8" cy="14"/>
            </a:xfrm>
            <a:custGeom>
              <a:avLst/>
              <a:gdLst>
                <a:gd name="T0" fmla="*/ 0 w 8"/>
                <a:gd name="T1" fmla="*/ 13 h 13"/>
                <a:gd name="T2" fmla="*/ 0 w 8"/>
                <a:gd name="T3" fmla="*/ 11 h 13"/>
                <a:gd name="T4" fmla="*/ 0 w 8"/>
                <a:gd name="T5" fmla="*/ 9 h 13"/>
                <a:gd name="T6" fmla="*/ 0 w 8"/>
                <a:gd name="T7" fmla="*/ 5 h 13"/>
                <a:gd name="T8" fmla="*/ 2 w 8"/>
                <a:gd name="T9" fmla="*/ 5 h 13"/>
                <a:gd name="T10" fmla="*/ 2 w 8"/>
                <a:gd name="T11" fmla="*/ 3 h 13"/>
                <a:gd name="T12" fmla="*/ 4 w 8"/>
                <a:gd name="T13" fmla="*/ 1 h 13"/>
                <a:gd name="T14" fmla="*/ 6 w 8"/>
                <a:gd name="T15" fmla="*/ 1 h 13"/>
                <a:gd name="T16" fmla="*/ 8 w 8"/>
                <a:gd name="T17" fmla="*/ 0 h 13"/>
                <a:gd name="T18" fmla="*/ 8 w 8"/>
                <a:gd name="T19" fmla="*/ 7 h 13"/>
                <a:gd name="T20" fmla="*/ 4 w 8"/>
                <a:gd name="T21" fmla="*/ 9 h 13"/>
                <a:gd name="T22" fmla="*/ 2 w 8"/>
                <a:gd name="T23" fmla="*/ 9 h 13"/>
                <a:gd name="T24" fmla="*/ 2 w 8"/>
                <a:gd name="T25" fmla="*/ 9 h 13"/>
                <a:gd name="T26" fmla="*/ 2 w 8"/>
                <a:gd name="T27" fmla="*/ 11 h 13"/>
                <a:gd name="T28" fmla="*/ 2 w 8"/>
                <a:gd name="T29" fmla="*/ 11 h 13"/>
                <a:gd name="T30" fmla="*/ 2 w 8"/>
                <a:gd name="T31" fmla="*/ 11 h 13"/>
                <a:gd name="T32" fmla="*/ 2 w 8"/>
                <a:gd name="T33" fmla="*/ 13 h 13"/>
                <a:gd name="T34" fmla="*/ 0 w 8"/>
                <a:gd name="T35"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 h="13">
                  <a:moveTo>
                    <a:pt x="0" y="13"/>
                  </a:moveTo>
                  <a:lnTo>
                    <a:pt x="0" y="11"/>
                  </a:lnTo>
                  <a:lnTo>
                    <a:pt x="0" y="9"/>
                  </a:lnTo>
                  <a:lnTo>
                    <a:pt x="0" y="5"/>
                  </a:lnTo>
                  <a:lnTo>
                    <a:pt x="2" y="5"/>
                  </a:lnTo>
                  <a:lnTo>
                    <a:pt x="2" y="3"/>
                  </a:lnTo>
                  <a:lnTo>
                    <a:pt x="4" y="1"/>
                  </a:lnTo>
                  <a:lnTo>
                    <a:pt x="6" y="1"/>
                  </a:lnTo>
                  <a:lnTo>
                    <a:pt x="8" y="0"/>
                  </a:lnTo>
                  <a:lnTo>
                    <a:pt x="8" y="7"/>
                  </a:lnTo>
                  <a:lnTo>
                    <a:pt x="4" y="9"/>
                  </a:lnTo>
                  <a:lnTo>
                    <a:pt x="2" y="9"/>
                  </a:lnTo>
                  <a:lnTo>
                    <a:pt x="2" y="9"/>
                  </a:lnTo>
                  <a:lnTo>
                    <a:pt x="2" y="11"/>
                  </a:lnTo>
                  <a:lnTo>
                    <a:pt x="2" y="11"/>
                  </a:lnTo>
                  <a:lnTo>
                    <a:pt x="2" y="11"/>
                  </a:lnTo>
                  <a:lnTo>
                    <a:pt x="2" y="13"/>
                  </a:lnTo>
                  <a:lnTo>
                    <a:pt x="0" y="13"/>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60" name="Freeform 524"/>
            <p:cNvSpPr>
              <a:spLocks/>
            </p:cNvSpPr>
            <p:nvPr/>
          </p:nvSpPr>
          <p:spPr bwMode="auto">
            <a:xfrm>
              <a:off x="4836" y="2643"/>
              <a:ext cx="16" cy="30"/>
            </a:xfrm>
            <a:custGeom>
              <a:avLst/>
              <a:gdLst>
                <a:gd name="T0" fmla="*/ 0 w 16"/>
                <a:gd name="T1" fmla="*/ 15 h 27"/>
                <a:gd name="T2" fmla="*/ 0 w 16"/>
                <a:gd name="T3" fmla="*/ 13 h 27"/>
                <a:gd name="T4" fmla="*/ 2 w 16"/>
                <a:gd name="T5" fmla="*/ 10 h 27"/>
                <a:gd name="T6" fmla="*/ 4 w 16"/>
                <a:gd name="T7" fmla="*/ 8 h 27"/>
                <a:gd name="T8" fmla="*/ 6 w 16"/>
                <a:gd name="T9" fmla="*/ 6 h 27"/>
                <a:gd name="T10" fmla="*/ 8 w 16"/>
                <a:gd name="T11" fmla="*/ 2 h 27"/>
                <a:gd name="T12" fmla="*/ 10 w 16"/>
                <a:gd name="T13" fmla="*/ 2 h 27"/>
                <a:gd name="T14" fmla="*/ 12 w 16"/>
                <a:gd name="T15" fmla="*/ 0 h 27"/>
                <a:gd name="T16" fmla="*/ 12 w 16"/>
                <a:gd name="T17" fmla="*/ 0 h 27"/>
                <a:gd name="T18" fmla="*/ 16 w 16"/>
                <a:gd name="T19" fmla="*/ 4 h 27"/>
                <a:gd name="T20" fmla="*/ 16 w 16"/>
                <a:gd name="T21" fmla="*/ 6 h 27"/>
                <a:gd name="T22" fmla="*/ 14 w 16"/>
                <a:gd name="T23" fmla="*/ 8 h 27"/>
                <a:gd name="T24" fmla="*/ 14 w 16"/>
                <a:gd name="T25" fmla="*/ 10 h 27"/>
                <a:gd name="T26" fmla="*/ 12 w 16"/>
                <a:gd name="T27" fmla="*/ 11 h 27"/>
                <a:gd name="T28" fmla="*/ 12 w 16"/>
                <a:gd name="T29" fmla="*/ 13 h 27"/>
                <a:gd name="T30" fmla="*/ 10 w 16"/>
                <a:gd name="T31" fmla="*/ 15 h 27"/>
                <a:gd name="T32" fmla="*/ 10 w 16"/>
                <a:gd name="T33" fmla="*/ 15 h 27"/>
                <a:gd name="T34" fmla="*/ 8 w 16"/>
                <a:gd name="T35" fmla="*/ 17 h 27"/>
                <a:gd name="T36" fmla="*/ 8 w 16"/>
                <a:gd name="T37" fmla="*/ 19 h 27"/>
                <a:gd name="T38" fmla="*/ 8 w 16"/>
                <a:gd name="T39" fmla="*/ 19 h 27"/>
                <a:gd name="T40" fmla="*/ 8 w 16"/>
                <a:gd name="T41" fmla="*/ 21 h 27"/>
                <a:gd name="T42" fmla="*/ 8 w 16"/>
                <a:gd name="T43" fmla="*/ 21 h 27"/>
                <a:gd name="T44" fmla="*/ 8 w 16"/>
                <a:gd name="T45" fmla="*/ 23 h 27"/>
                <a:gd name="T46" fmla="*/ 8 w 16"/>
                <a:gd name="T47" fmla="*/ 25 h 27"/>
                <a:gd name="T48" fmla="*/ 8 w 16"/>
                <a:gd name="T49" fmla="*/ 25 h 27"/>
                <a:gd name="T50" fmla="*/ 6 w 16"/>
                <a:gd name="T51" fmla="*/ 27 h 27"/>
                <a:gd name="T52" fmla="*/ 6 w 16"/>
                <a:gd name="T53" fmla="*/ 25 h 27"/>
                <a:gd name="T54" fmla="*/ 4 w 16"/>
                <a:gd name="T55" fmla="*/ 25 h 27"/>
                <a:gd name="T56" fmla="*/ 4 w 16"/>
                <a:gd name="T57" fmla="*/ 23 h 27"/>
                <a:gd name="T58" fmla="*/ 2 w 16"/>
                <a:gd name="T59" fmla="*/ 21 h 27"/>
                <a:gd name="T60" fmla="*/ 2 w 16"/>
                <a:gd name="T61" fmla="*/ 21 h 27"/>
                <a:gd name="T62" fmla="*/ 0 w 16"/>
                <a:gd name="T63" fmla="*/ 19 h 27"/>
                <a:gd name="T64" fmla="*/ 0 w 16"/>
                <a:gd name="T65" fmla="*/ 17 h 27"/>
                <a:gd name="T66" fmla="*/ 0 w 16"/>
                <a:gd name="T67" fmla="*/ 15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6" h="27">
                  <a:moveTo>
                    <a:pt x="0" y="15"/>
                  </a:moveTo>
                  <a:lnTo>
                    <a:pt x="0" y="13"/>
                  </a:lnTo>
                  <a:lnTo>
                    <a:pt x="2" y="10"/>
                  </a:lnTo>
                  <a:lnTo>
                    <a:pt x="4" y="8"/>
                  </a:lnTo>
                  <a:lnTo>
                    <a:pt x="6" y="6"/>
                  </a:lnTo>
                  <a:lnTo>
                    <a:pt x="8" y="2"/>
                  </a:lnTo>
                  <a:lnTo>
                    <a:pt x="10" y="2"/>
                  </a:lnTo>
                  <a:lnTo>
                    <a:pt x="12" y="0"/>
                  </a:lnTo>
                  <a:lnTo>
                    <a:pt x="12" y="0"/>
                  </a:lnTo>
                  <a:lnTo>
                    <a:pt x="16" y="4"/>
                  </a:lnTo>
                  <a:lnTo>
                    <a:pt x="16" y="6"/>
                  </a:lnTo>
                  <a:lnTo>
                    <a:pt x="14" y="8"/>
                  </a:lnTo>
                  <a:lnTo>
                    <a:pt x="14" y="10"/>
                  </a:lnTo>
                  <a:lnTo>
                    <a:pt x="12" y="11"/>
                  </a:lnTo>
                  <a:lnTo>
                    <a:pt x="12" y="13"/>
                  </a:lnTo>
                  <a:lnTo>
                    <a:pt x="10" y="15"/>
                  </a:lnTo>
                  <a:lnTo>
                    <a:pt x="10" y="15"/>
                  </a:lnTo>
                  <a:lnTo>
                    <a:pt x="8" y="17"/>
                  </a:lnTo>
                  <a:lnTo>
                    <a:pt x="8" y="19"/>
                  </a:lnTo>
                  <a:lnTo>
                    <a:pt x="8" y="19"/>
                  </a:lnTo>
                  <a:lnTo>
                    <a:pt x="8" y="21"/>
                  </a:lnTo>
                  <a:lnTo>
                    <a:pt x="8" y="21"/>
                  </a:lnTo>
                  <a:lnTo>
                    <a:pt x="8" y="23"/>
                  </a:lnTo>
                  <a:lnTo>
                    <a:pt x="8" y="25"/>
                  </a:lnTo>
                  <a:lnTo>
                    <a:pt x="8" y="25"/>
                  </a:lnTo>
                  <a:lnTo>
                    <a:pt x="6" y="27"/>
                  </a:lnTo>
                  <a:lnTo>
                    <a:pt x="6" y="25"/>
                  </a:lnTo>
                  <a:lnTo>
                    <a:pt x="4" y="25"/>
                  </a:lnTo>
                  <a:lnTo>
                    <a:pt x="4" y="23"/>
                  </a:lnTo>
                  <a:lnTo>
                    <a:pt x="2" y="21"/>
                  </a:lnTo>
                  <a:lnTo>
                    <a:pt x="2" y="21"/>
                  </a:lnTo>
                  <a:lnTo>
                    <a:pt x="0" y="19"/>
                  </a:lnTo>
                  <a:lnTo>
                    <a:pt x="0" y="17"/>
                  </a:lnTo>
                  <a:lnTo>
                    <a:pt x="0" y="15"/>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61" name="Freeform 525"/>
            <p:cNvSpPr>
              <a:spLocks/>
            </p:cNvSpPr>
            <p:nvPr/>
          </p:nvSpPr>
          <p:spPr bwMode="auto">
            <a:xfrm>
              <a:off x="5040" y="2570"/>
              <a:ext cx="17" cy="6"/>
            </a:xfrm>
            <a:custGeom>
              <a:avLst/>
              <a:gdLst>
                <a:gd name="T0" fmla="*/ 17 w 17"/>
                <a:gd name="T1" fmla="*/ 5 h 5"/>
                <a:gd name="T2" fmla="*/ 17 w 17"/>
                <a:gd name="T3" fmla="*/ 2 h 5"/>
                <a:gd name="T4" fmla="*/ 13 w 17"/>
                <a:gd name="T5" fmla="*/ 0 h 5"/>
                <a:gd name="T6" fmla="*/ 11 w 17"/>
                <a:gd name="T7" fmla="*/ 0 h 5"/>
                <a:gd name="T8" fmla="*/ 9 w 17"/>
                <a:gd name="T9" fmla="*/ 0 h 5"/>
                <a:gd name="T10" fmla="*/ 8 w 17"/>
                <a:gd name="T11" fmla="*/ 0 h 5"/>
                <a:gd name="T12" fmla="*/ 6 w 17"/>
                <a:gd name="T13" fmla="*/ 2 h 5"/>
                <a:gd name="T14" fmla="*/ 4 w 17"/>
                <a:gd name="T15" fmla="*/ 4 h 5"/>
                <a:gd name="T16" fmla="*/ 2 w 17"/>
                <a:gd name="T17" fmla="*/ 4 h 5"/>
                <a:gd name="T18" fmla="*/ 0 w 17"/>
                <a:gd name="T19" fmla="*/ 5 h 5"/>
                <a:gd name="T20" fmla="*/ 17 w 17"/>
                <a:gd name="T21"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 h="5">
                  <a:moveTo>
                    <a:pt x="17" y="5"/>
                  </a:moveTo>
                  <a:lnTo>
                    <a:pt x="17" y="2"/>
                  </a:lnTo>
                  <a:lnTo>
                    <a:pt x="13" y="0"/>
                  </a:lnTo>
                  <a:lnTo>
                    <a:pt x="11" y="0"/>
                  </a:lnTo>
                  <a:lnTo>
                    <a:pt x="9" y="0"/>
                  </a:lnTo>
                  <a:lnTo>
                    <a:pt x="8" y="0"/>
                  </a:lnTo>
                  <a:lnTo>
                    <a:pt x="6" y="2"/>
                  </a:lnTo>
                  <a:lnTo>
                    <a:pt x="4" y="4"/>
                  </a:lnTo>
                  <a:lnTo>
                    <a:pt x="2" y="4"/>
                  </a:lnTo>
                  <a:lnTo>
                    <a:pt x="0" y="5"/>
                  </a:lnTo>
                  <a:lnTo>
                    <a:pt x="17" y="5"/>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62" name="Freeform 526"/>
            <p:cNvSpPr>
              <a:spLocks/>
            </p:cNvSpPr>
            <p:nvPr/>
          </p:nvSpPr>
          <p:spPr bwMode="auto">
            <a:xfrm>
              <a:off x="5157" y="2564"/>
              <a:ext cx="4" cy="6"/>
            </a:xfrm>
            <a:custGeom>
              <a:avLst/>
              <a:gdLst>
                <a:gd name="T0" fmla="*/ 0 w 4"/>
                <a:gd name="T1" fmla="*/ 6 h 6"/>
                <a:gd name="T2" fmla="*/ 0 w 4"/>
                <a:gd name="T3" fmla="*/ 0 h 6"/>
                <a:gd name="T4" fmla="*/ 4 w 4"/>
                <a:gd name="T5" fmla="*/ 2 h 6"/>
                <a:gd name="T6" fmla="*/ 0 w 4"/>
                <a:gd name="T7" fmla="*/ 6 h 6"/>
              </a:gdLst>
              <a:ahLst/>
              <a:cxnLst>
                <a:cxn ang="0">
                  <a:pos x="T0" y="T1"/>
                </a:cxn>
                <a:cxn ang="0">
                  <a:pos x="T2" y="T3"/>
                </a:cxn>
                <a:cxn ang="0">
                  <a:pos x="T4" y="T5"/>
                </a:cxn>
                <a:cxn ang="0">
                  <a:pos x="T6" y="T7"/>
                </a:cxn>
              </a:cxnLst>
              <a:rect l="0" t="0" r="r" b="b"/>
              <a:pathLst>
                <a:path w="4" h="6">
                  <a:moveTo>
                    <a:pt x="0" y="6"/>
                  </a:moveTo>
                  <a:lnTo>
                    <a:pt x="0" y="0"/>
                  </a:lnTo>
                  <a:lnTo>
                    <a:pt x="4" y="2"/>
                  </a:lnTo>
                  <a:lnTo>
                    <a:pt x="0" y="6"/>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63" name="Freeform 527"/>
            <p:cNvSpPr>
              <a:spLocks/>
            </p:cNvSpPr>
            <p:nvPr/>
          </p:nvSpPr>
          <p:spPr bwMode="auto">
            <a:xfrm>
              <a:off x="5356" y="2305"/>
              <a:ext cx="6" cy="2"/>
            </a:xfrm>
            <a:custGeom>
              <a:avLst/>
              <a:gdLst>
                <a:gd name="T0" fmla="*/ 0 w 6"/>
                <a:gd name="T1" fmla="*/ 2 h 2"/>
                <a:gd name="T2" fmla="*/ 4 w 6"/>
                <a:gd name="T3" fmla="*/ 0 h 2"/>
                <a:gd name="T4" fmla="*/ 6 w 6"/>
                <a:gd name="T5" fmla="*/ 2 h 2"/>
                <a:gd name="T6" fmla="*/ 0 w 6"/>
                <a:gd name="T7" fmla="*/ 2 h 2"/>
              </a:gdLst>
              <a:ahLst/>
              <a:cxnLst>
                <a:cxn ang="0">
                  <a:pos x="T0" y="T1"/>
                </a:cxn>
                <a:cxn ang="0">
                  <a:pos x="T2" y="T3"/>
                </a:cxn>
                <a:cxn ang="0">
                  <a:pos x="T4" y="T5"/>
                </a:cxn>
                <a:cxn ang="0">
                  <a:pos x="T6" y="T7"/>
                </a:cxn>
              </a:cxnLst>
              <a:rect l="0" t="0" r="r" b="b"/>
              <a:pathLst>
                <a:path w="6" h="2">
                  <a:moveTo>
                    <a:pt x="0" y="2"/>
                  </a:moveTo>
                  <a:lnTo>
                    <a:pt x="4" y="0"/>
                  </a:lnTo>
                  <a:lnTo>
                    <a:pt x="6" y="2"/>
                  </a:lnTo>
                  <a:lnTo>
                    <a:pt x="0" y="2"/>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64" name="Freeform 528"/>
            <p:cNvSpPr>
              <a:spLocks/>
            </p:cNvSpPr>
            <p:nvPr/>
          </p:nvSpPr>
          <p:spPr bwMode="auto">
            <a:xfrm>
              <a:off x="4698" y="2566"/>
              <a:ext cx="19" cy="10"/>
            </a:xfrm>
            <a:custGeom>
              <a:avLst/>
              <a:gdLst>
                <a:gd name="T0" fmla="*/ 2 w 19"/>
                <a:gd name="T1" fmla="*/ 9 h 9"/>
                <a:gd name="T2" fmla="*/ 4 w 19"/>
                <a:gd name="T3" fmla="*/ 8 h 9"/>
                <a:gd name="T4" fmla="*/ 6 w 19"/>
                <a:gd name="T5" fmla="*/ 8 h 9"/>
                <a:gd name="T6" fmla="*/ 8 w 19"/>
                <a:gd name="T7" fmla="*/ 8 h 9"/>
                <a:gd name="T8" fmla="*/ 12 w 19"/>
                <a:gd name="T9" fmla="*/ 8 h 9"/>
                <a:gd name="T10" fmla="*/ 14 w 19"/>
                <a:gd name="T11" fmla="*/ 8 h 9"/>
                <a:gd name="T12" fmla="*/ 16 w 19"/>
                <a:gd name="T13" fmla="*/ 9 h 9"/>
                <a:gd name="T14" fmla="*/ 18 w 19"/>
                <a:gd name="T15" fmla="*/ 9 h 9"/>
                <a:gd name="T16" fmla="*/ 19 w 19"/>
                <a:gd name="T17" fmla="*/ 9 h 9"/>
                <a:gd name="T18" fmla="*/ 19 w 19"/>
                <a:gd name="T19" fmla="*/ 0 h 9"/>
                <a:gd name="T20" fmla="*/ 16 w 19"/>
                <a:gd name="T21" fmla="*/ 0 h 9"/>
                <a:gd name="T22" fmla="*/ 12 w 19"/>
                <a:gd name="T23" fmla="*/ 0 h 9"/>
                <a:gd name="T24" fmla="*/ 10 w 19"/>
                <a:gd name="T25" fmla="*/ 0 h 9"/>
                <a:gd name="T26" fmla="*/ 10 w 19"/>
                <a:gd name="T27" fmla="*/ 0 h 9"/>
                <a:gd name="T28" fmla="*/ 8 w 19"/>
                <a:gd name="T29" fmla="*/ 2 h 9"/>
                <a:gd name="T30" fmla="*/ 6 w 19"/>
                <a:gd name="T31" fmla="*/ 2 h 9"/>
                <a:gd name="T32" fmla="*/ 2 w 19"/>
                <a:gd name="T33" fmla="*/ 0 h 9"/>
                <a:gd name="T34" fmla="*/ 0 w 19"/>
                <a:gd name="T35" fmla="*/ 0 h 9"/>
                <a:gd name="T36" fmla="*/ 0 w 19"/>
                <a:gd name="T37" fmla="*/ 2 h 9"/>
                <a:gd name="T38" fmla="*/ 0 w 19"/>
                <a:gd name="T39" fmla="*/ 2 h 9"/>
                <a:gd name="T40" fmla="*/ 0 w 19"/>
                <a:gd name="T41" fmla="*/ 4 h 9"/>
                <a:gd name="T42" fmla="*/ 0 w 19"/>
                <a:gd name="T43" fmla="*/ 4 h 9"/>
                <a:gd name="T44" fmla="*/ 0 w 19"/>
                <a:gd name="T45" fmla="*/ 6 h 9"/>
                <a:gd name="T46" fmla="*/ 0 w 19"/>
                <a:gd name="T47" fmla="*/ 8 h 9"/>
                <a:gd name="T48" fmla="*/ 0 w 19"/>
                <a:gd name="T49" fmla="*/ 8 h 9"/>
                <a:gd name="T50" fmla="*/ 2 w 19"/>
                <a:gd name="T51"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 h="9">
                  <a:moveTo>
                    <a:pt x="2" y="9"/>
                  </a:moveTo>
                  <a:lnTo>
                    <a:pt x="4" y="8"/>
                  </a:lnTo>
                  <a:lnTo>
                    <a:pt x="6" y="8"/>
                  </a:lnTo>
                  <a:lnTo>
                    <a:pt x="8" y="8"/>
                  </a:lnTo>
                  <a:lnTo>
                    <a:pt x="12" y="8"/>
                  </a:lnTo>
                  <a:lnTo>
                    <a:pt x="14" y="8"/>
                  </a:lnTo>
                  <a:lnTo>
                    <a:pt x="16" y="9"/>
                  </a:lnTo>
                  <a:lnTo>
                    <a:pt x="18" y="9"/>
                  </a:lnTo>
                  <a:lnTo>
                    <a:pt x="19" y="9"/>
                  </a:lnTo>
                  <a:lnTo>
                    <a:pt x="19" y="0"/>
                  </a:lnTo>
                  <a:lnTo>
                    <a:pt x="16" y="0"/>
                  </a:lnTo>
                  <a:lnTo>
                    <a:pt x="12" y="0"/>
                  </a:lnTo>
                  <a:lnTo>
                    <a:pt x="10" y="0"/>
                  </a:lnTo>
                  <a:lnTo>
                    <a:pt x="10" y="0"/>
                  </a:lnTo>
                  <a:lnTo>
                    <a:pt x="8" y="2"/>
                  </a:lnTo>
                  <a:lnTo>
                    <a:pt x="6" y="2"/>
                  </a:lnTo>
                  <a:lnTo>
                    <a:pt x="2" y="0"/>
                  </a:lnTo>
                  <a:lnTo>
                    <a:pt x="0" y="0"/>
                  </a:lnTo>
                  <a:lnTo>
                    <a:pt x="0" y="2"/>
                  </a:lnTo>
                  <a:lnTo>
                    <a:pt x="0" y="2"/>
                  </a:lnTo>
                  <a:lnTo>
                    <a:pt x="0" y="4"/>
                  </a:lnTo>
                  <a:lnTo>
                    <a:pt x="0" y="4"/>
                  </a:lnTo>
                  <a:lnTo>
                    <a:pt x="0" y="6"/>
                  </a:lnTo>
                  <a:lnTo>
                    <a:pt x="0" y="8"/>
                  </a:lnTo>
                  <a:lnTo>
                    <a:pt x="0" y="8"/>
                  </a:lnTo>
                  <a:lnTo>
                    <a:pt x="2" y="9"/>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65" name="Freeform 529"/>
            <p:cNvSpPr>
              <a:spLocks/>
            </p:cNvSpPr>
            <p:nvPr/>
          </p:nvSpPr>
          <p:spPr bwMode="auto">
            <a:xfrm>
              <a:off x="4704" y="2683"/>
              <a:ext cx="12" cy="13"/>
            </a:xfrm>
            <a:custGeom>
              <a:avLst/>
              <a:gdLst>
                <a:gd name="T0" fmla="*/ 0 w 12"/>
                <a:gd name="T1" fmla="*/ 0 h 12"/>
                <a:gd name="T2" fmla="*/ 0 w 12"/>
                <a:gd name="T3" fmla="*/ 2 h 12"/>
                <a:gd name="T4" fmla="*/ 2 w 12"/>
                <a:gd name="T5" fmla="*/ 2 h 12"/>
                <a:gd name="T6" fmla="*/ 4 w 12"/>
                <a:gd name="T7" fmla="*/ 4 h 12"/>
                <a:gd name="T8" fmla="*/ 4 w 12"/>
                <a:gd name="T9" fmla="*/ 4 h 12"/>
                <a:gd name="T10" fmla="*/ 6 w 12"/>
                <a:gd name="T11" fmla="*/ 6 h 12"/>
                <a:gd name="T12" fmla="*/ 8 w 12"/>
                <a:gd name="T13" fmla="*/ 6 h 12"/>
                <a:gd name="T14" fmla="*/ 10 w 12"/>
                <a:gd name="T15" fmla="*/ 6 h 12"/>
                <a:gd name="T16" fmla="*/ 12 w 12"/>
                <a:gd name="T17" fmla="*/ 6 h 12"/>
                <a:gd name="T18" fmla="*/ 10 w 12"/>
                <a:gd name="T19" fmla="*/ 8 h 12"/>
                <a:gd name="T20" fmla="*/ 10 w 12"/>
                <a:gd name="T21" fmla="*/ 10 h 12"/>
                <a:gd name="T22" fmla="*/ 8 w 12"/>
                <a:gd name="T23" fmla="*/ 10 h 12"/>
                <a:gd name="T24" fmla="*/ 8 w 12"/>
                <a:gd name="T25" fmla="*/ 10 h 12"/>
                <a:gd name="T26" fmla="*/ 6 w 12"/>
                <a:gd name="T27" fmla="*/ 12 h 12"/>
                <a:gd name="T28" fmla="*/ 6 w 12"/>
                <a:gd name="T29" fmla="*/ 12 h 12"/>
                <a:gd name="T30" fmla="*/ 4 w 12"/>
                <a:gd name="T31" fmla="*/ 12 h 12"/>
                <a:gd name="T32" fmla="*/ 4 w 12"/>
                <a:gd name="T33" fmla="*/ 12 h 12"/>
                <a:gd name="T34" fmla="*/ 2 w 12"/>
                <a:gd name="T35" fmla="*/ 12 h 12"/>
                <a:gd name="T36" fmla="*/ 0 w 12"/>
                <a:gd name="T37" fmla="*/ 12 h 12"/>
                <a:gd name="T38" fmla="*/ 0 w 12"/>
                <a:gd name="T39" fmla="*/ 10 h 12"/>
                <a:gd name="T40" fmla="*/ 0 w 12"/>
                <a:gd name="T41" fmla="*/ 8 h 12"/>
                <a:gd name="T42" fmla="*/ 0 w 12"/>
                <a:gd name="T43" fmla="*/ 6 h 12"/>
                <a:gd name="T44" fmla="*/ 0 w 12"/>
                <a:gd name="T45" fmla="*/ 4 h 12"/>
                <a:gd name="T46" fmla="*/ 0 w 12"/>
                <a:gd name="T47" fmla="*/ 2 h 12"/>
                <a:gd name="T48" fmla="*/ 0 w 12"/>
                <a:gd name="T49"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 h="12">
                  <a:moveTo>
                    <a:pt x="0" y="0"/>
                  </a:moveTo>
                  <a:lnTo>
                    <a:pt x="0" y="2"/>
                  </a:lnTo>
                  <a:lnTo>
                    <a:pt x="2" y="2"/>
                  </a:lnTo>
                  <a:lnTo>
                    <a:pt x="4" y="4"/>
                  </a:lnTo>
                  <a:lnTo>
                    <a:pt x="4" y="4"/>
                  </a:lnTo>
                  <a:lnTo>
                    <a:pt x="6" y="6"/>
                  </a:lnTo>
                  <a:lnTo>
                    <a:pt x="8" y="6"/>
                  </a:lnTo>
                  <a:lnTo>
                    <a:pt x="10" y="6"/>
                  </a:lnTo>
                  <a:lnTo>
                    <a:pt x="12" y="6"/>
                  </a:lnTo>
                  <a:lnTo>
                    <a:pt x="10" y="8"/>
                  </a:lnTo>
                  <a:lnTo>
                    <a:pt x="10" y="10"/>
                  </a:lnTo>
                  <a:lnTo>
                    <a:pt x="8" y="10"/>
                  </a:lnTo>
                  <a:lnTo>
                    <a:pt x="8" y="10"/>
                  </a:lnTo>
                  <a:lnTo>
                    <a:pt x="6" y="12"/>
                  </a:lnTo>
                  <a:lnTo>
                    <a:pt x="6" y="12"/>
                  </a:lnTo>
                  <a:lnTo>
                    <a:pt x="4" y="12"/>
                  </a:lnTo>
                  <a:lnTo>
                    <a:pt x="4" y="12"/>
                  </a:lnTo>
                  <a:lnTo>
                    <a:pt x="2" y="12"/>
                  </a:lnTo>
                  <a:lnTo>
                    <a:pt x="0" y="12"/>
                  </a:lnTo>
                  <a:lnTo>
                    <a:pt x="0" y="10"/>
                  </a:lnTo>
                  <a:lnTo>
                    <a:pt x="0" y="8"/>
                  </a:lnTo>
                  <a:lnTo>
                    <a:pt x="0" y="6"/>
                  </a:lnTo>
                  <a:lnTo>
                    <a:pt x="0" y="4"/>
                  </a:lnTo>
                  <a:lnTo>
                    <a:pt x="0" y="2"/>
                  </a:lnTo>
                  <a:lnTo>
                    <a:pt x="0"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66" name="Freeform 530"/>
            <p:cNvSpPr>
              <a:spLocks/>
            </p:cNvSpPr>
            <p:nvPr/>
          </p:nvSpPr>
          <p:spPr bwMode="auto">
            <a:xfrm>
              <a:off x="4775" y="2568"/>
              <a:ext cx="8" cy="8"/>
            </a:xfrm>
            <a:custGeom>
              <a:avLst/>
              <a:gdLst>
                <a:gd name="T0" fmla="*/ 0 w 8"/>
                <a:gd name="T1" fmla="*/ 0 h 7"/>
                <a:gd name="T2" fmla="*/ 8 w 8"/>
                <a:gd name="T3" fmla="*/ 7 h 7"/>
                <a:gd name="T4" fmla="*/ 8 w 8"/>
                <a:gd name="T5" fmla="*/ 7 h 7"/>
                <a:gd name="T6" fmla="*/ 8 w 8"/>
                <a:gd name="T7" fmla="*/ 6 h 7"/>
                <a:gd name="T8" fmla="*/ 8 w 8"/>
                <a:gd name="T9" fmla="*/ 6 h 7"/>
                <a:gd name="T10" fmla="*/ 8 w 8"/>
                <a:gd name="T11" fmla="*/ 4 h 7"/>
                <a:gd name="T12" fmla="*/ 8 w 8"/>
                <a:gd name="T13" fmla="*/ 2 h 7"/>
                <a:gd name="T14" fmla="*/ 8 w 8"/>
                <a:gd name="T15" fmla="*/ 2 h 7"/>
                <a:gd name="T16" fmla="*/ 8 w 8"/>
                <a:gd name="T17" fmla="*/ 0 h 7"/>
                <a:gd name="T18" fmla="*/ 8 w 8"/>
                <a:gd name="T19" fmla="*/ 0 h 7"/>
                <a:gd name="T20" fmla="*/ 8 w 8"/>
                <a:gd name="T21" fmla="*/ 0 h 7"/>
                <a:gd name="T22" fmla="*/ 8 w 8"/>
                <a:gd name="T23" fmla="*/ 0 h 7"/>
                <a:gd name="T24" fmla="*/ 6 w 8"/>
                <a:gd name="T25" fmla="*/ 0 h 7"/>
                <a:gd name="T26" fmla="*/ 6 w 8"/>
                <a:gd name="T27" fmla="*/ 0 h 7"/>
                <a:gd name="T28" fmla="*/ 4 w 8"/>
                <a:gd name="T29" fmla="*/ 0 h 7"/>
                <a:gd name="T30" fmla="*/ 4 w 8"/>
                <a:gd name="T31" fmla="*/ 0 h 7"/>
                <a:gd name="T32" fmla="*/ 2 w 8"/>
                <a:gd name="T33" fmla="*/ 0 h 7"/>
                <a:gd name="T34" fmla="*/ 0 w 8"/>
                <a:gd name="T35"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 h="7">
                  <a:moveTo>
                    <a:pt x="0" y="0"/>
                  </a:moveTo>
                  <a:lnTo>
                    <a:pt x="8" y="7"/>
                  </a:lnTo>
                  <a:lnTo>
                    <a:pt x="8" y="7"/>
                  </a:lnTo>
                  <a:lnTo>
                    <a:pt x="8" y="6"/>
                  </a:lnTo>
                  <a:lnTo>
                    <a:pt x="8" y="6"/>
                  </a:lnTo>
                  <a:lnTo>
                    <a:pt x="8" y="4"/>
                  </a:lnTo>
                  <a:lnTo>
                    <a:pt x="8" y="2"/>
                  </a:lnTo>
                  <a:lnTo>
                    <a:pt x="8" y="2"/>
                  </a:lnTo>
                  <a:lnTo>
                    <a:pt x="8" y="0"/>
                  </a:lnTo>
                  <a:lnTo>
                    <a:pt x="8" y="0"/>
                  </a:lnTo>
                  <a:lnTo>
                    <a:pt x="8" y="0"/>
                  </a:lnTo>
                  <a:lnTo>
                    <a:pt x="8" y="0"/>
                  </a:lnTo>
                  <a:lnTo>
                    <a:pt x="6" y="0"/>
                  </a:lnTo>
                  <a:lnTo>
                    <a:pt x="6" y="0"/>
                  </a:lnTo>
                  <a:lnTo>
                    <a:pt x="4" y="0"/>
                  </a:lnTo>
                  <a:lnTo>
                    <a:pt x="4" y="0"/>
                  </a:lnTo>
                  <a:lnTo>
                    <a:pt x="2" y="0"/>
                  </a:lnTo>
                  <a:lnTo>
                    <a:pt x="0"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67" name="Freeform 531"/>
            <p:cNvSpPr>
              <a:spLocks/>
            </p:cNvSpPr>
            <p:nvPr/>
          </p:nvSpPr>
          <p:spPr bwMode="auto">
            <a:xfrm>
              <a:off x="4685" y="2566"/>
              <a:ext cx="13" cy="12"/>
            </a:xfrm>
            <a:custGeom>
              <a:avLst/>
              <a:gdLst>
                <a:gd name="T0" fmla="*/ 0 w 13"/>
                <a:gd name="T1" fmla="*/ 2 h 11"/>
                <a:gd name="T2" fmla="*/ 0 w 13"/>
                <a:gd name="T3" fmla="*/ 4 h 11"/>
                <a:gd name="T4" fmla="*/ 0 w 13"/>
                <a:gd name="T5" fmla="*/ 4 h 11"/>
                <a:gd name="T6" fmla="*/ 0 w 13"/>
                <a:gd name="T7" fmla="*/ 6 h 11"/>
                <a:gd name="T8" fmla="*/ 0 w 13"/>
                <a:gd name="T9" fmla="*/ 8 h 11"/>
                <a:gd name="T10" fmla="*/ 0 w 13"/>
                <a:gd name="T11" fmla="*/ 9 h 11"/>
                <a:gd name="T12" fmla="*/ 0 w 13"/>
                <a:gd name="T13" fmla="*/ 9 h 11"/>
                <a:gd name="T14" fmla="*/ 0 w 13"/>
                <a:gd name="T15" fmla="*/ 11 h 11"/>
                <a:gd name="T16" fmla="*/ 0 w 13"/>
                <a:gd name="T17" fmla="*/ 11 h 11"/>
                <a:gd name="T18" fmla="*/ 2 w 13"/>
                <a:gd name="T19" fmla="*/ 9 h 11"/>
                <a:gd name="T20" fmla="*/ 4 w 13"/>
                <a:gd name="T21" fmla="*/ 8 h 11"/>
                <a:gd name="T22" fmla="*/ 6 w 13"/>
                <a:gd name="T23" fmla="*/ 6 h 11"/>
                <a:gd name="T24" fmla="*/ 8 w 13"/>
                <a:gd name="T25" fmla="*/ 6 h 11"/>
                <a:gd name="T26" fmla="*/ 9 w 13"/>
                <a:gd name="T27" fmla="*/ 4 h 11"/>
                <a:gd name="T28" fmla="*/ 9 w 13"/>
                <a:gd name="T29" fmla="*/ 2 h 11"/>
                <a:gd name="T30" fmla="*/ 11 w 13"/>
                <a:gd name="T31" fmla="*/ 0 h 11"/>
                <a:gd name="T32" fmla="*/ 13 w 13"/>
                <a:gd name="T33" fmla="*/ 0 h 11"/>
                <a:gd name="T34" fmla="*/ 0 w 13"/>
                <a:gd name="T35"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 h="11">
                  <a:moveTo>
                    <a:pt x="0" y="2"/>
                  </a:moveTo>
                  <a:lnTo>
                    <a:pt x="0" y="4"/>
                  </a:lnTo>
                  <a:lnTo>
                    <a:pt x="0" y="4"/>
                  </a:lnTo>
                  <a:lnTo>
                    <a:pt x="0" y="6"/>
                  </a:lnTo>
                  <a:lnTo>
                    <a:pt x="0" y="8"/>
                  </a:lnTo>
                  <a:lnTo>
                    <a:pt x="0" y="9"/>
                  </a:lnTo>
                  <a:lnTo>
                    <a:pt x="0" y="9"/>
                  </a:lnTo>
                  <a:lnTo>
                    <a:pt x="0" y="11"/>
                  </a:lnTo>
                  <a:lnTo>
                    <a:pt x="0" y="11"/>
                  </a:lnTo>
                  <a:lnTo>
                    <a:pt x="2" y="9"/>
                  </a:lnTo>
                  <a:lnTo>
                    <a:pt x="4" y="8"/>
                  </a:lnTo>
                  <a:lnTo>
                    <a:pt x="6" y="6"/>
                  </a:lnTo>
                  <a:lnTo>
                    <a:pt x="8" y="6"/>
                  </a:lnTo>
                  <a:lnTo>
                    <a:pt x="9" y="4"/>
                  </a:lnTo>
                  <a:lnTo>
                    <a:pt x="9" y="2"/>
                  </a:lnTo>
                  <a:lnTo>
                    <a:pt x="11" y="0"/>
                  </a:lnTo>
                  <a:lnTo>
                    <a:pt x="13" y="0"/>
                  </a:lnTo>
                  <a:lnTo>
                    <a:pt x="0" y="2"/>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68" name="Freeform 532"/>
            <p:cNvSpPr>
              <a:spLocks/>
            </p:cNvSpPr>
            <p:nvPr/>
          </p:nvSpPr>
          <p:spPr bwMode="auto">
            <a:xfrm>
              <a:off x="4648" y="2748"/>
              <a:ext cx="10" cy="9"/>
            </a:xfrm>
            <a:custGeom>
              <a:avLst/>
              <a:gdLst>
                <a:gd name="T0" fmla="*/ 0 w 10"/>
                <a:gd name="T1" fmla="*/ 0 h 8"/>
                <a:gd name="T2" fmla="*/ 10 w 10"/>
                <a:gd name="T3" fmla="*/ 0 h 8"/>
                <a:gd name="T4" fmla="*/ 8 w 10"/>
                <a:gd name="T5" fmla="*/ 2 h 8"/>
                <a:gd name="T6" fmla="*/ 8 w 10"/>
                <a:gd name="T7" fmla="*/ 2 h 8"/>
                <a:gd name="T8" fmla="*/ 6 w 10"/>
                <a:gd name="T9" fmla="*/ 4 h 8"/>
                <a:gd name="T10" fmla="*/ 4 w 10"/>
                <a:gd name="T11" fmla="*/ 4 h 8"/>
                <a:gd name="T12" fmla="*/ 4 w 10"/>
                <a:gd name="T13" fmla="*/ 6 h 8"/>
                <a:gd name="T14" fmla="*/ 2 w 10"/>
                <a:gd name="T15" fmla="*/ 6 h 8"/>
                <a:gd name="T16" fmla="*/ 2 w 10"/>
                <a:gd name="T17" fmla="*/ 6 h 8"/>
                <a:gd name="T18" fmla="*/ 0 w 10"/>
                <a:gd name="T19" fmla="*/ 8 h 8"/>
                <a:gd name="T20" fmla="*/ 0 w 10"/>
                <a:gd name="T21"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8">
                  <a:moveTo>
                    <a:pt x="0" y="0"/>
                  </a:moveTo>
                  <a:lnTo>
                    <a:pt x="10" y="0"/>
                  </a:lnTo>
                  <a:lnTo>
                    <a:pt x="8" y="2"/>
                  </a:lnTo>
                  <a:lnTo>
                    <a:pt x="8" y="2"/>
                  </a:lnTo>
                  <a:lnTo>
                    <a:pt x="6" y="4"/>
                  </a:lnTo>
                  <a:lnTo>
                    <a:pt x="4" y="4"/>
                  </a:lnTo>
                  <a:lnTo>
                    <a:pt x="4" y="6"/>
                  </a:lnTo>
                  <a:lnTo>
                    <a:pt x="2" y="6"/>
                  </a:lnTo>
                  <a:lnTo>
                    <a:pt x="2" y="6"/>
                  </a:lnTo>
                  <a:lnTo>
                    <a:pt x="0" y="8"/>
                  </a:lnTo>
                  <a:lnTo>
                    <a:pt x="0"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69" name="Freeform 533"/>
            <p:cNvSpPr>
              <a:spLocks/>
            </p:cNvSpPr>
            <p:nvPr/>
          </p:nvSpPr>
          <p:spPr bwMode="auto">
            <a:xfrm>
              <a:off x="4604" y="2704"/>
              <a:ext cx="27" cy="17"/>
            </a:xfrm>
            <a:custGeom>
              <a:avLst/>
              <a:gdLst>
                <a:gd name="T0" fmla="*/ 0 w 27"/>
                <a:gd name="T1" fmla="*/ 5 h 15"/>
                <a:gd name="T2" fmla="*/ 4 w 27"/>
                <a:gd name="T3" fmla="*/ 7 h 15"/>
                <a:gd name="T4" fmla="*/ 6 w 27"/>
                <a:gd name="T5" fmla="*/ 7 h 15"/>
                <a:gd name="T6" fmla="*/ 8 w 27"/>
                <a:gd name="T7" fmla="*/ 7 h 15"/>
                <a:gd name="T8" fmla="*/ 10 w 27"/>
                <a:gd name="T9" fmla="*/ 7 h 15"/>
                <a:gd name="T10" fmla="*/ 12 w 27"/>
                <a:gd name="T11" fmla="*/ 7 h 15"/>
                <a:gd name="T12" fmla="*/ 12 w 27"/>
                <a:gd name="T13" fmla="*/ 7 h 15"/>
                <a:gd name="T14" fmla="*/ 14 w 27"/>
                <a:gd name="T15" fmla="*/ 7 h 15"/>
                <a:gd name="T16" fmla="*/ 16 w 27"/>
                <a:gd name="T17" fmla="*/ 5 h 15"/>
                <a:gd name="T18" fmla="*/ 16 w 27"/>
                <a:gd name="T19" fmla="*/ 7 h 15"/>
                <a:gd name="T20" fmla="*/ 16 w 27"/>
                <a:gd name="T21" fmla="*/ 7 h 15"/>
                <a:gd name="T22" fmla="*/ 16 w 27"/>
                <a:gd name="T23" fmla="*/ 9 h 15"/>
                <a:gd name="T24" fmla="*/ 16 w 27"/>
                <a:gd name="T25" fmla="*/ 9 h 15"/>
                <a:gd name="T26" fmla="*/ 16 w 27"/>
                <a:gd name="T27" fmla="*/ 11 h 15"/>
                <a:gd name="T28" fmla="*/ 16 w 27"/>
                <a:gd name="T29" fmla="*/ 13 h 15"/>
                <a:gd name="T30" fmla="*/ 16 w 27"/>
                <a:gd name="T31" fmla="*/ 13 h 15"/>
                <a:gd name="T32" fmla="*/ 16 w 27"/>
                <a:gd name="T33" fmla="*/ 15 h 15"/>
                <a:gd name="T34" fmla="*/ 16 w 27"/>
                <a:gd name="T35" fmla="*/ 13 h 15"/>
                <a:gd name="T36" fmla="*/ 18 w 27"/>
                <a:gd name="T37" fmla="*/ 13 h 15"/>
                <a:gd name="T38" fmla="*/ 19 w 27"/>
                <a:gd name="T39" fmla="*/ 13 h 15"/>
                <a:gd name="T40" fmla="*/ 21 w 27"/>
                <a:gd name="T41" fmla="*/ 13 h 15"/>
                <a:gd name="T42" fmla="*/ 21 w 27"/>
                <a:gd name="T43" fmla="*/ 13 h 15"/>
                <a:gd name="T44" fmla="*/ 23 w 27"/>
                <a:gd name="T45" fmla="*/ 11 h 15"/>
                <a:gd name="T46" fmla="*/ 25 w 27"/>
                <a:gd name="T47" fmla="*/ 11 h 15"/>
                <a:gd name="T48" fmla="*/ 27 w 27"/>
                <a:gd name="T49" fmla="*/ 11 h 15"/>
                <a:gd name="T50" fmla="*/ 23 w 27"/>
                <a:gd name="T51" fmla="*/ 7 h 15"/>
                <a:gd name="T52" fmla="*/ 21 w 27"/>
                <a:gd name="T53" fmla="*/ 3 h 15"/>
                <a:gd name="T54" fmla="*/ 18 w 27"/>
                <a:gd name="T55" fmla="*/ 1 h 15"/>
                <a:gd name="T56" fmla="*/ 14 w 27"/>
                <a:gd name="T57" fmla="*/ 0 h 15"/>
                <a:gd name="T58" fmla="*/ 10 w 27"/>
                <a:gd name="T59" fmla="*/ 0 h 15"/>
                <a:gd name="T60" fmla="*/ 6 w 27"/>
                <a:gd name="T61" fmla="*/ 0 h 15"/>
                <a:gd name="T62" fmla="*/ 4 w 27"/>
                <a:gd name="T63" fmla="*/ 1 h 15"/>
                <a:gd name="T64" fmla="*/ 0 w 27"/>
                <a:gd name="T65" fmla="*/ 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 h="15">
                  <a:moveTo>
                    <a:pt x="0" y="5"/>
                  </a:moveTo>
                  <a:lnTo>
                    <a:pt x="4" y="7"/>
                  </a:lnTo>
                  <a:lnTo>
                    <a:pt x="6" y="7"/>
                  </a:lnTo>
                  <a:lnTo>
                    <a:pt x="8" y="7"/>
                  </a:lnTo>
                  <a:lnTo>
                    <a:pt x="10" y="7"/>
                  </a:lnTo>
                  <a:lnTo>
                    <a:pt x="12" y="7"/>
                  </a:lnTo>
                  <a:lnTo>
                    <a:pt x="12" y="7"/>
                  </a:lnTo>
                  <a:lnTo>
                    <a:pt x="14" y="7"/>
                  </a:lnTo>
                  <a:lnTo>
                    <a:pt x="16" y="5"/>
                  </a:lnTo>
                  <a:lnTo>
                    <a:pt x="16" y="7"/>
                  </a:lnTo>
                  <a:lnTo>
                    <a:pt x="16" y="7"/>
                  </a:lnTo>
                  <a:lnTo>
                    <a:pt x="16" y="9"/>
                  </a:lnTo>
                  <a:lnTo>
                    <a:pt x="16" y="9"/>
                  </a:lnTo>
                  <a:lnTo>
                    <a:pt x="16" y="11"/>
                  </a:lnTo>
                  <a:lnTo>
                    <a:pt x="16" y="13"/>
                  </a:lnTo>
                  <a:lnTo>
                    <a:pt x="16" y="13"/>
                  </a:lnTo>
                  <a:lnTo>
                    <a:pt x="16" y="15"/>
                  </a:lnTo>
                  <a:lnTo>
                    <a:pt x="16" y="13"/>
                  </a:lnTo>
                  <a:lnTo>
                    <a:pt x="18" y="13"/>
                  </a:lnTo>
                  <a:lnTo>
                    <a:pt x="19" y="13"/>
                  </a:lnTo>
                  <a:lnTo>
                    <a:pt x="21" y="13"/>
                  </a:lnTo>
                  <a:lnTo>
                    <a:pt x="21" y="13"/>
                  </a:lnTo>
                  <a:lnTo>
                    <a:pt x="23" y="11"/>
                  </a:lnTo>
                  <a:lnTo>
                    <a:pt x="25" y="11"/>
                  </a:lnTo>
                  <a:lnTo>
                    <a:pt x="27" y="11"/>
                  </a:lnTo>
                  <a:lnTo>
                    <a:pt x="23" y="7"/>
                  </a:lnTo>
                  <a:lnTo>
                    <a:pt x="21" y="3"/>
                  </a:lnTo>
                  <a:lnTo>
                    <a:pt x="18" y="1"/>
                  </a:lnTo>
                  <a:lnTo>
                    <a:pt x="14" y="0"/>
                  </a:lnTo>
                  <a:lnTo>
                    <a:pt x="10" y="0"/>
                  </a:lnTo>
                  <a:lnTo>
                    <a:pt x="6" y="0"/>
                  </a:lnTo>
                  <a:lnTo>
                    <a:pt x="4" y="1"/>
                  </a:lnTo>
                  <a:lnTo>
                    <a:pt x="0" y="5"/>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70" name="Freeform 534"/>
            <p:cNvSpPr>
              <a:spLocks/>
            </p:cNvSpPr>
            <p:nvPr/>
          </p:nvSpPr>
          <p:spPr bwMode="auto">
            <a:xfrm>
              <a:off x="4637" y="2702"/>
              <a:ext cx="17" cy="8"/>
            </a:xfrm>
            <a:custGeom>
              <a:avLst/>
              <a:gdLst>
                <a:gd name="T0" fmla="*/ 2 w 17"/>
                <a:gd name="T1" fmla="*/ 0 h 7"/>
                <a:gd name="T2" fmla="*/ 2 w 17"/>
                <a:gd name="T3" fmla="*/ 5 h 7"/>
                <a:gd name="T4" fmla="*/ 0 w 17"/>
                <a:gd name="T5" fmla="*/ 7 h 7"/>
                <a:gd name="T6" fmla="*/ 11 w 17"/>
                <a:gd name="T7" fmla="*/ 7 h 7"/>
                <a:gd name="T8" fmla="*/ 17 w 17"/>
                <a:gd name="T9" fmla="*/ 2 h 7"/>
                <a:gd name="T10" fmla="*/ 15 w 17"/>
                <a:gd name="T11" fmla="*/ 2 h 7"/>
                <a:gd name="T12" fmla="*/ 13 w 17"/>
                <a:gd name="T13" fmla="*/ 2 h 7"/>
                <a:gd name="T14" fmla="*/ 11 w 17"/>
                <a:gd name="T15" fmla="*/ 3 h 7"/>
                <a:gd name="T16" fmla="*/ 9 w 17"/>
                <a:gd name="T17" fmla="*/ 3 h 7"/>
                <a:gd name="T18" fmla="*/ 8 w 17"/>
                <a:gd name="T19" fmla="*/ 3 h 7"/>
                <a:gd name="T20" fmla="*/ 6 w 17"/>
                <a:gd name="T21" fmla="*/ 2 h 7"/>
                <a:gd name="T22" fmla="*/ 4 w 17"/>
                <a:gd name="T23" fmla="*/ 2 h 7"/>
                <a:gd name="T24" fmla="*/ 2 w 17"/>
                <a:gd name="T25"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 h="7">
                  <a:moveTo>
                    <a:pt x="2" y="0"/>
                  </a:moveTo>
                  <a:lnTo>
                    <a:pt x="2" y="5"/>
                  </a:lnTo>
                  <a:lnTo>
                    <a:pt x="0" y="7"/>
                  </a:lnTo>
                  <a:lnTo>
                    <a:pt x="11" y="7"/>
                  </a:lnTo>
                  <a:lnTo>
                    <a:pt x="17" y="2"/>
                  </a:lnTo>
                  <a:lnTo>
                    <a:pt x="15" y="2"/>
                  </a:lnTo>
                  <a:lnTo>
                    <a:pt x="13" y="2"/>
                  </a:lnTo>
                  <a:lnTo>
                    <a:pt x="11" y="3"/>
                  </a:lnTo>
                  <a:lnTo>
                    <a:pt x="9" y="3"/>
                  </a:lnTo>
                  <a:lnTo>
                    <a:pt x="8" y="3"/>
                  </a:lnTo>
                  <a:lnTo>
                    <a:pt x="6" y="2"/>
                  </a:lnTo>
                  <a:lnTo>
                    <a:pt x="4" y="2"/>
                  </a:lnTo>
                  <a:lnTo>
                    <a:pt x="2"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71" name="Freeform 535"/>
            <p:cNvSpPr>
              <a:spLocks/>
            </p:cNvSpPr>
            <p:nvPr/>
          </p:nvSpPr>
          <p:spPr bwMode="auto">
            <a:xfrm>
              <a:off x="4685" y="2700"/>
              <a:ext cx="1" cy="5"/>
            </a:xfrm>
            <a:custGeom>
              <a:avLst/>
              <a:gdLst>
                <a:gd name="T0" fmla="*/ 5 h 5"/>
                <a:gd name="T1" fmla="*/ 0 h 5"/>
                <a:gd name="T2" fmla="*/ 0 h 5"/>
                <a:gd name="T3" fmla="*/ 2 h 5"/>
                <a:gd name="T4" fmla="*/ 2 h 5"/>
                <a:gd name="T5" fmla="*/ 4 h 5"/>
                <a:gd name="T6" fmla="*/ 4 h 5"/>
                <a:gd name="T7" fmla="*/ 5 h 5"/>
                <a:gd name="T8" fmla="*/ 5 h 5"/>
                <a:gd name="T9" fmla="*/ 5 h 5"/>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Lst>
              <a:rect l="0" t="0" r="r" b="b"/>
              <a:pathLst>
                <a:path h="5">
                  <a:moveTo>
                    <a:pt x="0" y="5"/>
                  </a:moveTo>
                  <a:lnTo>
                    <a:pt x="0" y="0"/>
                  </a:lnTo>
                  <a:lnTo>
                    <a:pt x="0" y="0"/>
                  </a:lnTo>
                  <a:lnTo>
                    <a:pt x="0" y="2"/>
                  </a:lnTo>
                  <a:lnTo>
                    <a:pt x="0" y="2"/>
                  </a:lnTo>
                  <a:lnTo>
                    <a:pt x="0" y="4"/>
                  </a:lnTo>
                  <a:lnTo>
                    <a:pt x="0" y="4"/>
                  </a:lnTo>
                  <a:lnTo>
                    <a:pt x="0" y="5"/>
                  </a:lnTo>
                  <a:lnTo>
                    <a:pt x="0" y="5"/>
                  </a:lnTo>
                  <a:lnTo>
                    <a:pt x="0" y="5"/>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72" name="Freeform 536"/>
            <p:cNvSpPr>
              <a:spLocks/>
            </p:cNvSpPr>
            <p:nvPr/>
          </p:nvSpPr>
          <p:spPr bwMode="auto">
            <a:xfrm>
              <a:off x="4410" y="2585"/>
              <a:ext cx="14" cy="15"/>
            </a:xfrm>
            <a:custGeom>
              <a:avLst/>
              <a:gdLst>
                <a:gd name="T0" fmla="*/ 0 w 14"/>
                <a:gd name="T1" fmla="*/ 14 h 14"/>
                <a:gd name="T2" fmla="*/ 2 w 14"/>
                <a:gd name="T3" fmla="*/ 0 h 14"/>
                <a:gd name="T4" fmla="*/ 4 w 14"/>
                <a:gd name="T5" fmla="*/ 2 h 14"/>
                <a:gd name="T6" fmla="*/ 6 w 14"/>
                <a:gd name="T7" fmla="*/ 2 h 14"/>
                <a:gd name="T8" fmla="*/ 8 w 14"/>
                <a:gd name="T9" fmla="*/ 4 h 14"/>
                <a:gd name="T10" fmla="*/ 10 w 14"/>
                <a:gd name="T11" fmla="*/ 4 h 14"/>
                <a:gd name="T12" fmla="*/ 10 w 14"/>
                <a:gd name="T13" fmla="*/ 4 h 14"/>
                <a:gd name="T14" fmla="*/ 12 w 14"/>
                <a:gd name="T15" fmla="*/ 6 h 14"/>
                <a:gd name="T16" fmla="*/ 14 w 14"/>
                <a:gd name="T17" fmla="*/ 8 h 14"/>
                <a:gd name="T18" fmla="*/ 14 w 14"/>
                <a:gd name="T19" fmla="*/ 10 h 14"/>
                <a:gd name="T20" fmla="*/ 12 w 14"/>
                <a:gd name="T21" fmla="*/ 12 h 14"/>
                <a:gd name="T22" fmla="*/ 10 w 14"/>
                <a:gd name="T23" fmla="*/ 12 h 14"/>
                <a:gd name="T24" fmla="*/ 8 w 14"/>
                <a:gd name="T25" fmla="*/ 12 h 14"/>
                <a:gd name="T26" fmla="*/ 6 w 14"/>
                <a:gd name="T27" fmla="*/ 14 h 14"/>
                <a:gd name="T28" fmla="*/ 4 w 14"/>
                <a:gd name="T29" fmla="*/ 14 h 14"/>
                <a:gd name="T30" fmla="*/ 2 w 14"/>
                <a:gd name="T31" fmla="*/ 14 h 14"/>
                <a:gd name="T32" fmla="*/ 2 w 14"/>
                <a:gd name="T33" fmla="*/ 14 h 14"/>
                <a:gd name="T34" fmla="*/ 0 w 14"/>
                <a:gd name="T35"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 h="14">
                  <a:moveTo>
                    <a:pt x="0" y="14"/>
                  </a:moveTo>
                  <a:lnTo>
                    <a:pt x="2" y="0"/>
                  </a:lnTo>
                  <a:lnTo>
                    <a:pt x="4" y="2"/>
                  </a:lnTo>
                  <a:lnTo>
                    <a:pt x="6" y="2"/>
                  </a:lnTo>
                  <a:lnTo>
                    <a:pt x="8" y="4"/>
                  </a:lnTo>
                  <a:lnTo>
                    <a:pt x="10" y="4"/>
                  </a:lnTo>
                  <a:lnTo>
                    <a:pt x="10" y="4"/>
                  </a:lnTo>
                  <a:lnTo>
                    <a:pt x="12" y="6"/>
                  </a:lnTo>
                  <a:lnTo>
                    <a:pt x="14" y="8"/>
                  </a:lnTo>
                  <a:lnTo>
                    <a:pt x="14" y="10"/>
                  </a:lnTo>
                  <a:lnTo>
                    <a:pt x="12" y="12"/>
                  </a:lnTo>
                  <a:lnTo>
                    <a:pt x="10" y="12"/>
                  </a:lnTo>
                  <a:lnTo>
                    <a:pt x="8" y="12"/>
                  </a:lnTo>
                  <a:lnTo>
                    <a:pt x="6" y="14"/>
                  </a:lnTo>
                  <a:lnTo>
                    <a:pt x="4" y="14"/>
                  </a:lnTo>
                  <a:lnTo>
                    <a:pt x="2" y="14"/>
                  </a:lnTo>
                  <a:lnTo>
                    <a:pt x="2" y="14"/>
                  </a:lnTo>
                  <a:lnTo>
                    <a:pt x="0" y="14"/>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73" name="Freeform 537"/>
            <p:cNvSpPr>
              <a:spLocks/>
            </p:cNvSpPr>
            <p:nvPr/>
          </p:nvSpPr>
          <p:spPr bwMode="auto">
            <a:xfrm>
              <a:off x="4376" y="2566"/>
              <a:ext cx="19" cy="27"/>
            </a:xfrm>
            <a:custGeom>
              <a:avLst/>
              <a:gdLst>
                <a:gd name="T0" fmla="*/ 0 w 19"/>
                <a:gd name="T1" fmla="*/ 0 h 25"/>
                <a:gd name="T2" fmla="*/ 2 w 19"/>
                <a:gd name="T3" fmla="*/ 0 h 25"/>
                <a:gd name="T4" fmla="*/ 2 w 19"/>
                <a:gd name="T5" fmla="*/ 0 h 25"/>
                <a:gd name="T6" fmla="*/ 4 w 19"/>
                <a:gd name="T7" fmla="*/ 0 h 25"/>
                <a:gd name="T8" fmla="*/ 4 w 19"/>
                <a:gd name="T9" fmla="*/ 0 h 25"/>
                <a:gd name="T10" fmla="*/ 6 w 19"/>
                <a:gd name="T11" fmla="*/ 0 h 25"/>
                <a:gd name="T12" fmla="*/ 8 w 19"/>
                <a:gd name="T13" fmla="*/ 0 h 25"/>
                <a:gd name="T14" fmla="*/ 8 w 19"/>
                <a:gd name="T15" fmla="*/ 0 h 25"/>
                <a:gd name="T16" fmla="*/ 10 w 19"/>
                <a:gd name="T17" fmla="*/ 0 h 25"/>
                <a:gd name="T18" fmla="*/ 10 w 19"/>
                <a:gd name="T19" fmla="*/ 4 h 25"/>
                <a:gd name="T20" fmla="*/ 11 w 19"/>
                <a:gd name="T21" fmla="*/ 8 h 25"/>
                <a:gd name="T22" fmla="*/ 11 w 19"/>
                <a:gd name="T23" fmla="*/ 11 h 25"/>
                <a:gd name="T24" fmla="*/ 13 w 19"/>
                <a:gd name="T25" fmla="*/ 15 h 25"/>
                <a:gd name="T26" fmla="*/ 15 w 19"/>
                <a:gd name="T27" fmla="*/ 17 h 25"/>
                <a:gd name="T28" fmla="*/ 17 w 19"/>
                <a:gd name="T29" fmla="*/ 19 h 25"/>
                <a:gd name="T30" fmla="*/ 19 w 19"/>
                <a:gd name="T31" fmla="*/ 23 h 25"/>
                <a:gd name="T32" fmla="*/ 19 w 19"/>
                <a:gd name="T33" fmla="*/ 25 h 25"/>
                <a:gd name="T34" fmla="*/ 0 w 19"/>
                <a:gd name="T35" fmla="*/ 8 h 25"/>
                <a:gd name="T36" fmla="*/ 0 w 19"/>
                <a:gd name="T3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 h="25">
                  <a:moveTo>
                    <a:pt x="0" y="0"/>
                  </a:moveTo>
                  <a:lnTo>
                    <a:pt x="2" y="0"/>
                  </a:lnTo>
                  <a:lnTo>
                    <a:pt x="2" y="0"/>
                  </a:lnTo>
                  <a:lnTo>
                    <a:pt x="4" y="0"/>
                  </a:lnTo>
                  <a:lnTo>
                    <a:pt x="4" y="0"/>
                  </a:lnTo>
                  <a:lnTo>
                    <a:pt x="6" y="0"/>
                  </a:lnTo>
                  <a:lnTo>
                    <a:pt x="8" y="0"/>
                  </a:lnTo>
                  <a:lnTo>
                    <a:pt x="8" y="0"/>
                  </a:lnTo>
                  <a:lnTo>
                    <a:pt x="10" y="0"/>
                  </a:lnTo>
                  <a:lnTo>
                    <a:pt x="10" y="4"/>
                  </a:lnTo>
                  <a:lnTo>
                    <a:pt x="11" y="8"/>
                  </a:lnTo>
                  <a:lnTo>
                    <a:pt x="11" y="11"/>
                  </a:lnTo>
                  <a:lnTo>
                    <a:pt x="13" y="15"/>
                  </a:lnTo>
                  <a:lnTo>
                    <a:pt x="15" y="17"/>
                  </a:lnTo>
                  <a:lnTo>
                    <a:pt x="17" y="19"/>
                  </a:lnTo>
                  <a:lnTo>
                    <a:pt x="19" y="23"/>
                  </a:lnTo>
                  <a:lnTo>
                    <a:pt x="19" y="25"/>
                  </a:lnTo>
                  <a:lnTo>
                    <a:pt x="0" y="8"/>
                  </a:lnTo>
                  <a:lnTo>
                    <a:pt x="0"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74" name="Freeform 538"/>
            <p:cNvSpPr>
              <a:spLocks/>
            </p:cNvSpPr>
            <p:nvPr/>
          </p:nvSpPr>
          <p:spPr bwMode="auto">
            <a:xfrm>
              <a:off x="4270" y="2557"/>
              <a:ext cx="6" cy="16"/>
            </a:xfrm>
            <a:custGeom>
              <a:avLst/>
              <a:gdLst>
                <a:gd name="T0" fmla="*/ 6 w 6"/>
                <a:gd name="T1" fmla="*/ 14 h 14"/>
                <a:gd name="T2" fmla="*/ 4 w 6"/>
                <a:gd name="T3" fmla="*/ 12 h 14"/>
                <a:gd name="T4" fmla="*/ 4 w 6"/>
                <a:gd name="T5" fmla="*/ 10 h 14"/>
                <a:gd name="T6" fmla="*/ 2 w 6"/>
                <a:gd name="T7" fmla="*/ 8 h 14"/>
                <a:gd name="T8" fmla="*/ 2 w 6"/>
                <a:gd name="T9" fmla="*/ 6 h 14"/>
                <a:gd name="T10" fmla="*/ 2 w 6"/>
                <a:gd name="T11" fmla="*/ 4 h 14"/>
                <a:gd name="T12" fmla="*/ 0 w 6"/>
                <a:gd name="T13" fmla="*/ 2 h 14"/>
                <a:gd name="T14" fmla="*/ 0 w 6"/>
                <a:gd name="T15" fmla="*/ 2 h 14"/>
                <a:gd name="T16" fmla="*/ 0 w 6"/>
                <a:gd name="T17" fmla="*/ 0 h 14"/>
                <a:gd name="T18" fmla="*/ 0 w 6"/>
                <a:gd name="T19" fmla="*/ 2 h 14"/>
                <a:gd name="T20" fmla="*/ 0 w 6"/>
                <a:gd name="T21" fmla="*/ 6 h 14"/>
                <a:gd name="T22" fmla="*/ 0 w 6"/>
                <a:gd name="T23" fmla="*/ 8 h 14"/>
                <a:gd name="T24" fmla="*/ 0 w 6"/>
                <a:gd name="T25" fmla="*/ 10 h 14"/>
                <a:gd name="T26" fmla="*/ 2 w 6"/>
                <a:gd name="T27" fmla="*/ 12 h 14"/>
                <a:gd name="T28" fmla="*/ 2 w 6"/>
                <a:gd name="T29" fmla="*/ 12 h 14"/>
                <a:gd name="T30" fmla="*/ 4 w 6"/>
                <a:gd name="T31" fmla="*/ 14 h 14"/>
                <a:gd name="T32" fmla="*/ 6 w 6"/>
                <a:gd name="T33"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 h="14">
                  <a:moveTo>
                    <a:pt x="6" y="14"/>
                  </a:moveTo>
                  <a:lnTo>
                    <a:pt x="4" y="12"/>
                  </a:lnTo>
                  <a:lnTo>
                    <a:pt x="4" y="10"/>
                  </a:lnTo>
                  <a:lnTo>
                    <a:pt x="2" y="8"/>
                  </a:lnTo>
                  <a:lnTo>
                    <a:pt x="2" y="6"/>
                  </a:lnTo>
                  <a:lnTo>
                    <a:pt x="2" y="4"/>
                  </a:lnTo>
                  <a:lnTo>
                    <a:pt x="0" y="2"/>
                  </a:lnTo>
                  <a:lnTo>
                    <a:pt x="0" y="2"/>
                  </a:lnTo>
                  <a:lnTo>
                    <a:pt x="0" y="0"/>
                  </a:lnTo>
                  <a:lnTo>
                    <a:pt x="0" y="2"/>
                  </a:lnTo>
                  <a:lnTo>
                    <a:pt x="0" y="6"/>
                  </a:lnTo>
                  <a:lnTo>
                    <a:pt x="0" y="8"/>
                  </a:lnTo>
                  <a:lnTo>
                    <a:pt x="0" y="10"/>
                  </a:lnTo>
                  <a:lnTo>
                    <a:pt x="2" y="12"/>
                  </a:lnTo>
                  <a:lnTo>
                    <a:pt x="2" y="12"/>
                  </a:lnTo>
                  <a:lnTo>
                    <a:pt x="4" y="14"/>
                  </a:lnTo>
                  <a:lnTo>
                    <a:pt x="6" y="14"/>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75" name="Freeform 539"/>
            <p:cNvSpPr>
              <a:spLocks/>
            </p:cNvSpPr>
            <p:nvPr/>
          </p:nvSpPr>
          <p:spPr bwMode="auto">
            <a:xfrm>
              <a:off x="4217" y="2485"/>
              <a:ext cx="15" cy="8"/>
            </a:xfrm>
            <a:custGeom>
              <a:avLst/>
              <a:gdLst>
                <a:gd name="T0" fmla="*/ 2 w 15"/>
                <a:gd name="T1" fmla="*/ 0 h 8"/>
                <a:gd name="T2" fmla="*/ 2 w 15"/>
                <a:gd name="T3" fmla="*/ 0 h 8"/>
                <a:gd name="T4" fmla="*/ 3 w 15"/>
                <a:gd name="T5" fmla="*/ 2 h 8"/>
                <a:gd name="T6" fmla="*/ 5 w 15"/>
                <a:gd name="T7" fmla="*/ 2 h 8"/>
                <a:gd name="T8" fmla="*/ 7 w 15"/>
                <a:gd name="T9" fmla="*/ 4 h 8"/>
                <a:gd name="T10" fmla="*/ 9 w 15"/>
                <a:gd name="T11" fmla="*/ 6 h 8"/>
                <a:gd name="T12" fmla="*/ 11 w 15"/>
                <a:gd name="T13" fmla="*/ 8 h 8"/>
                <a:gd name="T14" fmla="*/ 13 w 15"/>
                <a:gd name="T15" fmla="*/ 8 h 8"/>
                <a:gd name="T16" fmla="*/ 13 w 15"/>
                <a:gd name="T17" fmla="*/ 8 h 8"/>
                <a:gd name="T18" fmla="*/ 13 w 15"/>
                <a:gd name="T19" fmla="*/ 8 h 8"/>
                <a:gd name="T20" fmla="*/ 13 w 15"/>
                <a:gd name="T21" fmla="*/ 6 h 8"/>
                <a:gd name="T22" fmla="*/ 13 w 15"/>
                <a:gd name="T23" fmla="*/ 6 h 8"/>
                <a:gd name="T24" fmla="*/ 15 w 15"/>
                <a:gd name="T25" fmla="*/ 6 h 8"/>
                <a:gd name="T26" fmla="*/ 15 w 15"/>
                <a:gd name="T27" fmla="*/ 4 h 8"/>
                <a:gd name="T28" fmla="*/ 15 w 15"/>
                <a:gd name="T29" fmla="*/ 4 h 8"/>
                <a:gd name="T30" fmla="*/ 15 w 15"/>
                <a:gd name="T31" fmla="*/ 2 h 8"/>
                <a:gd name="T32" fmla="*/ 15 w 15"/>
                <a:gd name="T33" fmla="*/ 2 h 8"/>
                <a:gd name="T34" fmla="*/ 13 w 15"/>
                <a:gd name="T35" fmla="*/ 2 h 8"/>
                <a:gd name="T36" fmla="*/ 11 w 15"/>
                <a:gd name="T37" fmla="*/ 2 h 8"/>
                <a:gd name="T38" fmla="*/ 9 w 15"/>
                <a:gd name="T39" fmla="*/ 2 h 8"/>
                <a:gd name="T40" fmla="*/ 7 w 15"/>
                <a:gd name="T41" fmla="*/ 0 h 8"/>
                <a:gd name="T42" fmla="*/ 5 w 15"/>
                <a:gd name="T43" fmla="*/ 0 h 8"/>
                <a:gd name="T44" fmla="*/ 3 w 15"/>
                <a:gd name="T45" fmla="*/ 0 h 8"/>
                <a:gd name="T46" fmla="*/ 2 w 15"/>
                <a:gd name="T47" fmla="*/ 2 h 8"/>
                <a:gd name="T48" fmla="*/ 0 w 15"/>
                <a:gd name="T49" fmla="*/ 2 h 8"/>
                <a:gd name="T50" fmla="*/ 2 w 15"/>
                <a:gd name="T51"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 h="8">
                  <a:moveTo>
                    <a:pt x="2" y="0"/>
                  </a:moveTo>
                  <a:lnTo>
                    <a:pt x="2" y="0"/>
                  </a:lnTo>
                  <a:lnTo>
                    <a:pt x="3" y="2"/>
                  </a:lnTo>
                  <a:lnTo>
                    <a:pt x="5" y="2"/>
                  </a:lnTo>
                  <a:lnTo>
                    <a:pt x="7" y="4"/>
                  </a:lnTo>
                  <a:lnTo>
                    <a:pt x="9" y="6"/>
                  </a:lnTo>
                  <a:lnTo>
                    <a:pt x="11" y="8"/>
                  </a:lnTo>
                  <a:lnTo>
                    <a:pt x="13" y="8"/>
                  </a:lnTo>
                  <a:lnTo>
                    <a:pt x="13" y="8"/>
                  </a:lnTo>
                  <a:lnTo>
                    <a:pt x="13" y="8"/>
                  </a:lnTo>
                  <a:lnTo>
                    <a:pt x="13" y="6"/>
                  </a:lnTo>
                  <a:lnTo>
                    <a:pt x="13" y="6"/>
                  </a:lnTo>
                  <a:lnTo>
                    <a:pt x="15" y="6"/>
                  </a:lnTo>
                  <a:lnTo>
                    <a:pt x="15" y="4"/>
                  </a:lnTo>
                  <a:lnTo>
                    <a:pt x="15" y="4"/>
                  </a:lnTo>
                  <a:lnTo>
                    <a:pt x="15" y="2"/>
                  </a:lnTo>
                  <a:lnTo>
                    <a:pt x="15" y="2"/>
                  </a:lnTo>
                  <a:lnTo>
                    <a:pt x="13" y="2"/>
                  </a:lnTo>
                  <a:lnTo>
                    <a:pt x="11" y="2"/>
                  </a:lnTo>
                  <a:lnTo>
                    <a:pt x="9" y="2"/>
                  </a:lnTo>
                  <a:lnTo>
                    <a:pt x="7" y="0"/>
                  </a:lnTo>
                  <a:lnTo>
                    <a:pt x="5" y="0"/>
                  </a:lnTo>
                  <a:lnTo>
                    <a:pt x="3" y="0"/>
                  </a:lnTo>
                  <a:lnTo>
                    <a:pt x="2" y="2"/>
                  </a:lnTo>
                  <a:lnTo>
                    <a:pt x="0" y="2"/>
                  </a:lnTo>
                  <a:lnTo>
                    <a:pt x="2"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76" name="Freeform 540"/>
            <p:cNvSpPr>
              <a:spLocks/>
            </p:cNvSpPr>
            <p:nvPr/>
          </p:nvSpPr>
          <p:spPr bwMode="auto">
            <a:xfrm>
              <a:off x="2701" y="1745"/>
              <a:ext cx="11" cy="17"/>
            </a:xfrm>
            <a:custGeom>
              <a:avLst/>
              <a:gdLst>
                <a:gd name="T0" fmla="*/ 11 w 11"/>
                <a:gd name="T1" fmla="*/ 16 h 16"/>
                <a:gd name="T2" fmla="*/ 11 w 11"/>
                <a:gd name="T3" fmla="*/ 14 h 16"/>
                <a:gd name="T4" fmla="*/ 11 w 11"/>
                <a:gd name="T5" fmla="*/ 14 h 16"/>
                <a:gd name="T6" fmla="*/ 11 w 11"/>
                <a:gd name="T7" fmla="*/ 12 h 16"/>
                <a:gd name="T8" fmla="*/ 11 w 11"/>
                <a:gd name="T9" fmla="*/ 12 h 16"/>
                <a:gd name="T10" fmla="*/ 11 w 11"/>
                <a:gd name="T11" fmla="*/ 10 h 16"/>
                <a:gd name="T12" fmla="*/ 11 w 11"/>
                <a:gd name="T13" fmla="*/ 10 h 16"/>
                <a:gd name="T14" fmla="*/ 11 w 11"/>
                <a:gd name="T15" fmla="*/ 8 h 16"/>
                <a:gd name="T16" fmla="*/ 11 w 11"/>
                <a:gd name="T17" fmla="*/ 6 h 16"/>
                <a:gd name="T18" fmla="*/ 11 w 11"/>
                <a:gd name="T19" fmla="*/ 6 h 16"/>
                <a:gd name="T20" fmla="*/ 9 w 11"/>
                <a:gd name="T21" fmla="*/ 6 h 16"/>
                <a:gd name="T22" fmla="*/ 9 w 11"/>
                <a:gd name="T23" fmla="*/ 4 h 16"/>
                <a:gd name="T24" fmla="*/ 9 w 11"/>
                <a:gd name="T25" fmla="*/ 4 h 16"/>
                <a:gd name="T26" fmla="*/ 9 w 11"/>
                <a:gd name="T27" fmla="*/ 4 h 16"/>
                <a:gd name="T28" fmla="*/ 7 w 11"/>
                <a:gd name="T29" fmla="*/ 2 h 16"/>
                <a:gd name="T30" fmla="*/ 7 w 11"/>
                <a:gd name="T31" fmla="*/ 2 h 16"/>
                <a:gd name="T32" fmla="*/ 7 w 11"/>
                <a:gd name="T33" fmla="*/ 0 h 16"/>
                <a:gd name="T34" fmla="*/ 6 w 11"/>
                <a:gd name="T35" fmla="*/ 0 h 16"/>
                <a:gd name="T36" fmla="*/ 6 w 11"/>
                <a:gd name="T37" fmla="*/ 0 h 16"/>
                <a:gd name="T38" fmla="*/ 4 w 11"/>
                <a:gd name="T39" fmla="*/ 0 h 16"/>
                <a:gd name="T40" fmla="*/ 4 w 11"/>
                <a:gd name="T41" fmla="*/ 0 h 16"/>
                <a:gd name="T42" fmla="*/ 2 w 11"/>
                <a:gd name="T43" fmla="*/ 0 h 16"/>
                <a:gd name="T44" fmla="*/ 2 w 11"/>
                <a:gd name="T45" fmla="*/ 0 h 16"/>
                <a:gd name="T46" fmla="*/ 2 w 11"/>
                <a:gd name="T47" fmla="*/ 0 h 16"/>
                <a:gd name="T48" fmla="*/ 0 w 11"/>
                <a:gd name="T49" fmla="*/ 0 h 16"/>
                <a:gd name="T50" fmla="*/ 2 w 11"/>
                <a:gd name="T51" fmla="*/ 4 h 16"/>
                <a:gd name="T52" fmla="*/ 2 w 11"/>
                <a:gd name="T53" fmla="*/ 8 h 16"/>
                <a:gd name="T54" fmla="*/ 4 w 11"/>
                <a:gd name="T55" fmla="*/ 10 h 16"/>
                <a:gd name="T56" fmla="*/ 6 w 11"/>
                <a:gd name="T57" fmla="*/ 12 h 16"/>
                <a:gd name="T58" fmla="*/ 6 w 11"/>
                <a:gd name="T59" fmla="*/ 12 h 16"/>
                <a:gd name="T60" fmla="*/ 7 w 11"/>
                <a:gd name="T61" fmla="*/ 14 h 16"/>
                <a:gd name="T62" fmla="*/ 9 w 11"/>
                <a:gd name="T63" fmla="*/ 14 h 16"/>
                <a:gd name="T64" fmla="*/ 11 w 11"/>
                <a:gd name="T65"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 h="16">
                  <a:moveTo>
                    <a:pt x="11" y="16"/>
                  </a:moveTo>
                  <a:lnTo>
                    <a:pt x="11" y="14"/>
                  </a:lnTo>
                  <a:lnTo>
                    <a:pt x="11" y="14"/>
                  </a:lnTo>
                  <a:lnTo>
                    <a:pt x="11" y="12"/>
                  </a:lnTo>
                  <a:lnTo>
                    <a:pt x="11" y="12"/>
                  </a:lnTo>
                  <a:lnTo>
                    <a:pt x="11" y="10"/>
                  </a:lnTo>
                  <a:lnTo>
                    <a:pt x="11" y="10"/>
                  </a:lnTo>
                  <a:lnTo>
                    <a:pt x="11" y="8"/>
                  </a:lnTo>
                  <a:lnTo>
                    <a:pt x="11" y="6"/>
                  </a:lnTo>
                  <a:lnTo>
                    <a:pt x="11" y="6"/>
                  </a:lnTo>
                  <a:lnTo>
                    <a:pt x="9" y="6"/>
                  </a:lnTo>
                  <a:lnTo>
                    <a:pt x="9" y="4"/>
                  </a:lnTo>
                  <a:lnTo>
                    <a:pt x="9" y="4"/>
                  </a:lnTo>
                  <a:lnTo>
                    <a:pt x="9" y="4"/>
                  </a:lnTo>
                  <a:lnTo>
                    <a:pt x="7" y="2"/>
                  </a:lnTo>
                  <a:lnTo>
                    <a:pt x="7" y="2"/>
                  </a:lnTo>
                  <a:lnTo>
                    <a:pt x="7" y="0"/>
                  </a:lnTo>
                  <a:lnTo>
                    <a:pt x="6" y="0"/>
                  </a:lnTo>
                  <a:lnTo>
                    <a:pt x="6" y="0"/>
                  </a:lnTo>
                  <a:lnTo>
                    <a:pt x="4" y="0"/>
                  </a:lnTo>
                  <a:lnTo>
                    <a:pt x="4" y="0"/>
                  </a:lnTo>
                  <a:lnTo>
                    <a:pt x="2" y="0"/>
                  </a:lnTo>
                  <a:lnTo>
                    <a:pt x="2" y="0"/>
                  </a:lnTo>
                  <a:lnTo>
                    <a:pt x="2" y="0"/>
                  </a:lnTo>
                  <a:lnTo>
                    <a:pt x="0" y="0"/>
                  </a:lnTo>
                  <a:lnTo>
                    <a:pt x="2" y="4"/>
                  </a:lnTo>
                  <a:lnTo>
                    <a:pt x="2" y="8"/>
                  </a:lnTo>
                  <a:lnTo>
                    <a:pt x="4" y="10"/>
                  </a:lnTo>
                  <a:lnTo>
                    <a:pt x="6" y="12"/>
                  </a:lnTo>
                  <a:lnTo>
                    <a:pt x="6" y="12"/>
                  </a:lnTo>
                  <a:lnTo>
                    <a:pt x="7" y="14"/>
                  </a:lnTo>
                  <a:lnTo>
                    <a:pt x="9" y="14"/>
                  </a:lnTo>
                  <a:lnTo>
                    <a:pt x="11" y="16"/>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77" name="Freeform 541"/>
            <p:cNvSpPr>
              <a:spLocks/>
            </p:cNvSpPr>
            <p:nvPr/>
          </p:nvSpPr>
          <p:spPr bwMode="auto">
            <a:xfrm>
              <a:off x="5191" y="2664"/>
              <a:ext cx="31" cy="21"/>
            </a:xfrm>
            <a:custGeom>
              <a:avLst/>
              <a:gdLst>
                <a:gd name="T0" fmla="*/ 0 w 31"/>
                <a:gd name="T1" fmla="*/ 6 h 19"/>
                <a:gd name="T2" fmla="*/ 4 w 31"/>
                <a:gd name="T3" fmla="*/ 8 h 19"/>
                <a:gd name="T4" fmla="*/ 10 w 31"/>
                <a:gd name="T5" fmla="*/ 12 h 19"/>
                <a:gd name="T6" fmla="*/ 14 w 31"/>
                <a:gd name="T7" fmla="*/ 14 h 19"/>
                <a:gd name="T8" fmla="*/ 18 w 31"/>
                <a:gd name="T9" fmla="*/ 15 h 19"/>
                <a:gd name="T10" fmla="*/ 22 w 31"/>
                <a:gd name="T11" fmla="*/ 17 h 19"/>
                <a:gd name="T12" fmla="*/ 23 w 31"/>
                <a:gd name="T13" fmla="*/ 17 h 19"/>
                <a:gd name="T14" fmla="*/ 27 w 31"/>
                <a:gd name="T15" fmla="*/ 19 h 19"/>
                <a:gd name="T16" fmla="*/ 31 w 31"/>
                <a:gd name="T17" fmla="*/ 17 h 19"/>
                <a:gd name="T18" fmla="*/ 27 w 31"/>
                <a:gd name="T19" fmla="*/ 15 h 19"/>
                <a:gd name="T20" fmla="*/ 23 w 31"/>
                <a:gd name="T21" fmla="*/ 14 h 19"/>
                <a:gd name="T22" fmla="*/ 22 w 31"/>
                <a:gd name="T23" fmla="*/ 10 h 19"/>
                <a:gd name="T24" fmla="*/ 18 w 31"/>
                <a:gd name="T25" fmla="*/ 6 h 19"/>
                <a:gd name="T26" fmla="*/ 14 w 31"/>
                <a:gd name="T27" fmla="*/ 2 h 19"/>
                <a:gd name="T28" fmla="*/ 10 w 31"/>
                <a:gd name="T29" fmla="*/ 0 h 19"/>
                <a:gd name="T30" fmla="*/ 6 w 31"/>
                <a:gd name="T31" fmla="*/ 0 h 19"/>
                <a:gd name="T32" fmla="*/ 0 w 31"/>
                <a:gd name="T33" fmla="*/ 2 h 19"/>
                <a:gd name="T34" fmla="*/ 0 w 31"/>
                <a:gd name="T35" fmla="*/ 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 h="19">
                  <a:moveTo>
                    <a:pt x="0" y="6"/>
                  </a:moveTo>
                  <a:lnTo>
                    <a:pt x="4" y="8"/>
                  </a:lnTo>
                  <a:lnTo>
                    <a:pt x="10" y="12"/>
                  </a:lnTo>
                  <a:lnTo>
                    <a:pt x="14" y="14"/>
                  </a:lnTo>
                  <a:lnTo>
                    <a:pt x="18" y="15"/>
                  </a:lnTo>
                  <a:lnTo>
                    <a:pt x="22" y="17"/>
                  </a:lnTo>
                  <a:lnTo>
                    <a:pt x="23" y="17"/>
                  </a:lnTo>
                  <a:lnTo>
                    <a:pt x="27" y="19"/>
                  </a:lnTo>
                  <a:lnTo>
                    <a:pt x="31" y="17"/>
                  </a:lnTo>
                  <a:lnTo>
                    <a:pt x="27" y="15"/>
                  </a:lnTo>
                  <a:lnTo>
                    <a:pt x="23" y="14"/>
                  </a:lnTo>
                  <a:lnTo>
                    <a:pt x="22" y="10"/>
                  </a:lnTo>
                  <a:lnTo>
                    <a:pt x="18" y="6"/>
                  </a:lnTo>
                  <a:lnTo>
                    <a:pt x="14" y="2"/>
                  </a:lnTo>
                  <a:lnTo>
                    <a:pt x="10" y="0"/>
                  </a:lnTo>
                  <a:lnTo>
                    <a:pt x="6" y="0"/>
                  </a:lnTo>
                  <a:lnTo>
                    <a:pt x="0" y="2"/>
                  </a:lnTo>
                  <a:lnTo>
                    <a:pt x="0" y="6"/>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78" name="Freeform 542"/>
            <p:cNvSpPr>
              <a:spLocks/>
            </p:cNvSpPr>
            <p:nvPr/>
          </p:nvSpPr>
          <p:spPr bwMode="auto">
            <a:xfrm>
              <a:off x="5172" y="2637"/>
              <a:ext cx="19" cy="34"/>
            </a:xfrm>
            <a:custGeom>
              <a:avLst/>
              <a:gdLst>
                <a:gd name="T0" fmla="*/ 19 w 19"/>
                <a:gd name="T1" fmla="*/ 27 h 31"/>
                <a:gd name="T2" fmla="*/ 18 w 19"/>
                <a:gd name="T3" fmla="*/ 23 h 31"/>
                <a:gd name="T4" fmla="*/ 16 w 19"/>
                <a:gd name="T5" fmla="*/ 19 h 31"/>
                <a:gd name="T6" fmla="*/ 14 w 19"/>
                <a:gd name="T7" fmla="*/ 16 h 31"/>
                <a:gd name="T8" fmla="*/ 12 w 19"/>
                <a:gd name="T9" fmla="*/ 12 h 31"/>
                <a:gd name="T10" fmla="*/ 10 w 19"/>
                <a:gd name="T11" fmla="*/ 10 h 31"/>
                <a:gd name="T12" fmla="*/ 8 w 19"/>
                <a:gd name="T13" fmla="*/ 6 h 31"/>
                <a:gd name="T14" fmla="*/ 4 w 19"/>
                <a:gd name="T15" fmla="*/ 2 h 31"/>
                <a:gd name="T16" fmla="*/ 2 w 19"/>
                <a:gd name="T17" fmla="*/ 0 h 31"/>
                <a:gd name="T18" fmla="*/ 0 w 19"/>
                <a:gd name="T19" fmla="*/ 4 h 31"/>
                <a:gd name="T20" fmla="*/ 0 w 19"/>
                <a:gd name="T21" fmla="*/ 8 h 31"/>
                <a:gd name="T22" fmla="*/ 0 w 19"/>
                <a:gd name="T23" fmla="*/ 14 h 31"/>
                <a:gd name="T24" fmla="*/ 0 w 19"/>
                <a:gd name="T25" fmla="*/ 17 h 31"/>
                <a:gd name="T26" fmla="*/ 0 w 19"/>
                <a:gd name="T27" fmla="*/ 21 h 31"/>
                <a:gd name="T28" fmla="*/ 2 w 19"/>
                <a:gd name="T29" fmla="*/ 25 h 31"/>
                <a:gd name="T30" fmla="*/ 4 w 19"/>
                <a:gd name="T31" fmla="*/ 27 h 31"/>
                <a:gd name="T32" fmla="*/ 8 w 19"/>
                <a:gd name="T33" fmla="*/ 27 h 31"/>
                <a:gd name="T34" fmla="*/ 10 w 19"/>
                <a:gd name="T35" fmla="*/ 27 h 31"/>
                <a:gd name="T36" fmla="*/ 12 w 19"/>
                <a:gd name="T37" fmla="*/ 27 h 31"/>
                <a:gd name="T38" fmla="*/ 12 w 19"/>
                <a:gd name="T39" fmla="*/ 27 h 31"/>
                <a:gd name="T40" fmla="*/ 14 w 19"/>
                <a:gd name="T41" fmla="*/ 29 h 31"/>
                <a:gd name="T42" fmla="*/ 16 w 19"/>
                <a:gd name="T43" fmla="*/ 29 h 31"/>
                <a:gd name="T44" fmla="*/ 18 w 19"/>
                <a:gd name="T45" fmla="*/ 29 h 31"/>
                <a:gd name="T46" fmla="*/ 18 w 19"/>
                <a:gd name="T47" fmla="*/ 31 h 31"/>
                <a:gd name="T48" fmla="*/ 19 w 19"/>
                <a:gd name="T49" fmla="*/ 31 h 31"/>
                <a:gd name="T50" fmla="*/ 19 w 19"/>
                <a:gd name="T51" fmla="*/ 2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 h="31">
                  <a:moveTo>
                    <a:pt x="19" y="27"/>
                  </a:moveTo>
                  <a:lnTo>
                    <a:pt x="18" y="23"/>
                  </a:lnTo>
                  <a:lnTo>
                    <a:pt x="16" y="19"/>
                  </a:lnTo>
                  <a:lnTo>
                    <a:pt x="14" y="16"/>
                  </a:lnTo>
                  <a:lnTo>
                    <a:pt x="12" y="12"/>
                  </a:lnTo>
                  <a:lnTo>
                    <a:pt x="10" y="10"/>
                  </a:lnTo>
                  <a:lnTo>
                    <a:pt x="8" y="6"/>
                  </a:lnTo>
                  <a:lnTo>
                    <a:pt x="4" y="2"/>
                  </a:lnTo>
                  <a:lnTo>
                    <a:pt x="2" y="0"/>
                  </a:lnTo>
                  <a:lnTo>
                    <a:pt x="0" y="4"/>
                  </a:lnTo>
                  <a:lnTo>
                    <a:pt x="0" y="8"/>
                  </a:lnTo>
                  <a:lnTo>
                    <a:pt x="0" y="14"/>
                  </a:lnTo>
                  <a:lnTo>
                    <a:pt x="0" y="17"/>
                  </a:lnTo>
                  <a:lnTo>
                    <a:pt x="0" y="21"/>
                  </a:lnTo>
                  <a:lnTo>
                    <a:pt x="2" y="25"/>
                  </a:lnTo>
                  <a:lnTo>
                    <a:pt x="4" y="27"/>
                  </a:lnTo>
                  <a:lnTo>
                    <a:pt x="8" y="27"/>
                  </a:lnTo>
                  <a:lnTo>
                    <a:pt x="10" y="27"/>
                  </a:lnTo>
                  <a:lnTo>
                    <a:pt x="12" y="27"/>
                  </a:lnTo>
                  <a:lnTo>
                    <a:pt x="12" y="27"/>
                  </a:lnTo>
                  <a:lnTo>
                    <a:pt x="14" y="29"/>
                  </a:lnTo>
                  <a:lnTo>
                    <a:pt x="16" y="29"/>
                  </a:lnTo>
                  <a:lnTo>
                    <a:pt x="18" y="29"/>
                  </a:lnTo>
                  <a:lnTo>
                    <a:pt x="18" y="31"/>
                  </a:lnTo>
                  <a:lnTo>
                    <a:pt x="19" y="31"/>
                  </a:lnTo>
                  <a:lnTo>
                    <a:pt x="19" y="27"/>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79" name="Freeform 543"/>
            <p:cNvSpPr>
              <a:spLocks/>
            </p:cNvSpPr>
            <p:nvPr/>
          </p:nvSpPr>
          <p:spPr bwMode="auto">
            <a:xfrm>
              <a:off x="4896" y="2683"/>
              <a:ext cx="19" cy="23"/>
            </a:xfrm>
            <a:custGeom>
              <a:avLst/>
              <a:gdLst>
                <a:gd name="T0" fmla="*/ 6 w 19"/>
                <a:gd name="T1" fmla="*/ 21 h 21"/>
                <a:gd name="T2" fmla="*/ 4 w 19"/>
                <a:gd name="T3" fmla="*/ 21 h 21"/>
                <a:gd name="T4" fmla="*/ 4 w 19"/>
                <a:gd name="T5" fmla="*/ 21 h 21"/>
                <a:gd name="T6" fmla="*/ 2 w 19"/>
                <a:gd name="T7" fmla="*/ 21 h 21"/>
                <a:gd name="T8" fmla="*/ 2 w 19"/>
                <a:gd name="T9" fmla="*/ 20 h 21"/>
                <a:gd name="T10" fmla="*/ 0 w 19"/>
                <a:gd name="T11" fmla="*/ 18 h 21"/>
                <a:gd name="T12" fmla="*/ 0 w 19"/>
                <a:gd name="T13" fmla="*/ 18 h 21"/>
                <a:gd name="T14" fmla="*/ 0 w 19"/>
                <a:gd name="T15" fmla="*/ 16 h 21"/>
                <a:gd name="T16" fmla="*/ 0 w 19"/>
                <a:gd name="T17" fmla="*/ 14 h 21"/>
                <a:gd name="T18" fmla="*/ 0 w 19"/>
                <a:gd name="T19" fmla="*/ 12 h 21"/>
                <a:gd name="T20" fmla="*/ 0 w 19"/>
                <a:gd name="T21" fmla="*/ 8 h 21"/>
                <a:gd name="T22" fmla="*/ 2 w 19"/>
                <a:gd name="T23" fmla="*/ 6 h 21"/>
                <a:gd name="T24" fmla="*/ 2 w 19"/>
                <a:gd name="T25" fmla="*/ 4 h 21"/>
                <a:gd name="T26" fmla="*/ 4 w 19"/>
                <a:gd name="T27" fmla="*/ 2 h 21"/>
                <a:gd name="T28" fmla="*/ 6 w 19"/>
                <a:gd name="T29" fmla="*/ 2 h 21"/>
                <a:gd name="T30" fmla="*/ 8 w 19"/>
                <a:gd name="T31" fmla="*/ 0 h 21"/>
                <a:gd name="T32" fmla="*/ 11 w 19"/>
                <a:gd name="T33" fmla="*/ 0 h 21"/>
                <a:gd name="T34" fmla="*/ 11 w 19"/>
                <a:gd name="T35" fmla="*/ 0 h 21"/>
                <a:gd name="T36" fmla="*/ 13 w 19"/>
                <a:gd name="T37" fmla="*/ 0 h 21"/>
                <a:gd name="T38" fmla="*/ 13 w 19"/>
                <a:gd name="T39" fmla="*/ 0 h 21"/>
                <a:gd name="T40" fmla="*/ 15 w 19"/>
                <a:gd name="T41" fmla="*/ 0 h 21"/>
                <a:gd name="T42" fmla="*/ 15 w 19"/>
                <a:gd name="T43" fmla="*/ 0 h 21"/>
                <a:gd name="T44" fmla="*/ 17 w 19"/>
                <a:gd name="T45" fmla="*/ 0 h 21"/>
                <a:gd name="T46" fmla="*/ 17 w 19"/>
                <a:gd name="T47" fmla="*/ 0 h 21"/>
                <a:gd name="T48" fmla="*/ 19 w 19"/>
                <a:gd name="T49" fmla="*/ 0 h 21"/>
                <a:gd name="T50" fmla="*/ 19 w 19"/>
                <a:gd name="T51" fmla="*/ 14 h 21"/>
                <a:gd name="T52" fmla="*/ 17 w 19"/>
                <a:gd name="T53" fmla="*/ 16 h 21"/>
                <a:gd name="T54" fmla="*/ 15 w 19"/>
                <a:gd name="T55" fmla="*/ 18 h 21"/>
                <a:gd name="T56" fmla="*/ 15 w 19"/>
                <a:gd name="T57" fmla="*/ 18 h 21"/>
                <a:gd name="T58" fmla="*/ 13 w 19"/>
                <a:gd name="T59" fmla="*/ 20 h 21"/>
                <a:gd name="T60" fmla="*/ 11 w 19"/>
                <a:gd name="T61" fmla="*/ 21 h 21"/>
                <a:gd name="T62" fmla="*/ 10 w 19"/>
                <a:gd name="T63" fmla="*/ 21 h 21"/>
                <a:gd name="T64" fmla="*/ 8 w 19"/>
                <a:gd name="T65" fmla="*/ 21 h 21"/>
                <a:gd name="T66" fmla="*/ 6 w 19"/>
                <a:gd name="T67"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 h="21">
                  <a:moveTo>
                    <a:pt x="6" y="21"/>
                  </a:moveTo>
                  <a:lnTo>
                    <a:pt x="4" y="21"/>
                  </a:lnTo>
                  <a:lnTo>
                    <a:pt x="4" y="21"/>
                  </a:lnTo>
                  <a:lnTo>
                    <a:pt x="2" y="21"/>
                  </a:lnTo>
                  <a:lnTo>
                    <a:pt x="2" y="20"/>
                  </a:lnTo>
                  <a:lnTo>
                    <a:pt x="0" y="18"/>
                  </a:lnTo>
                  <a:lnTo>
                    <a:pt x="0" y="18"/>
                  </a:lnTo>
                  <a:lnTo>
                    <a:pt x="0" y="16"/>
                  </a:lnTo>
                  <a:lnTo>
                    <a:pt x="0" y="14"/>
                  </a:lnTo>
                  <a:lnTo>
                    <a:pt x="0" y="12"/>
                  </a:lnTo>
                  <a:lnTo>
                    <a:pt x="0" y="8"/>
                  </a:lnTo>
                  <a:lnTo>
                    <a:pt x="2" y="6"/>
                  </a:lnTo>
                  <a:lnTo>
                    <a:pt x="2" y="4"/>
                  </a:lnTo>
                  <a:lnTo>
                    <a:pt x="4" y="2"/>
                  </a:lnTo>
                  <a:lnTo>
                    <a:pt x="6" y="2"/>
                  </a:lnTo>
                  <a:lnTo>
                    <a:pt x="8" y="0"/>
                  </a:lnTo>
                  <a:lnTo>
                    <a:pt x="11" y="0"/>
                  </a:lnTo>
                  <a:lnTo>
                    <a:pt x="11" y="0"/>
                  </a:lnTo>
                  <a:lnTo>
                    <a:pt x="13" y="0"/>
                  </a:lnTo>
                  <a:lnTo>
                    <a:pt x="13" y="0"/>
                  </a:lnTo>
                  <a:lnTo>
                    <a:pt x="15" y="0"/>
                  </a:lnTo>
                  <a:lnTo>
                    <a:pt x="15" y="0"/>
                  </a:lnTo>
                  <a:lnTo>
                    <a:pt x="17" y="0"/>
                  </a:lnTo>
                  <a:lnTo>
                    <a:pt x="17" y="0"/>
                  </a:lnTo>
                  <a:lnTo>
                    <a:pt x="19" y="0"/>
                  </a:lnTo>
                  <a:lnTo>
                    <a:pt x="19" y="14"/>
                  </a:lnTo>
                  <a:lnTo>
                    <a:pt x="17" y="16"/>
                  </a:lnTo>
                  <a:lnTo>
                    <a:pt x="15" y="18"/>
                  </a:lnTo>
                  <a:lnTo>
                    <a:pt x="15" y="18"/>
                  </a:lnTo>
                  <a:lnTo>
                    <a:pt x="13" y="20"/>
                  </a:lnTo>
                  <a:lnTo>
                    <a:pt x="11" y="21"/>
                  </a:lnTo>
                  <a:lnTo>
                    <a:pt x="10" y="21"/>
                  </a:lnTo>
                  <a:lnTo>
                    <a:pt x="8" y="21"/>
                  </a:lnTo>
                  <a:lnTo>
                    <a:pt x="6" y="21"/>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80" name="Freeform 544"/>
            <p:cNvSpPr>
              <a:spLocks/>
            </p:cNvSpPr>
            <p:nvPr/>
          </p:nvSpPr>
          <p:spPr bwMode="auto">
            <a:xfrm>
              <a:off x="3779" y="1476"/>
              <a:ext cx="827" cy="654"/>
            </a:xfrm>
            <a:custGeom>
              <a:avLst/>
              <a:gdLst>
                <a:gd name="T0" fmla="*/ 113 w 827"/>
                <a:gd name="T1" fmla="*/ 338 h 601"/>
                <a:gd name="T2" fmla="*/ 115 w 827"/>
                <a:gd name="T3" fmla="*/ 368 h 601"/>
                <a:gd name="T4" fmla="*/ 173 w 827"/>
                <a:gd name="T5" fmla="*/ 426 h 601"/>
                <a:gd name="T6" fmla="*/ 261 w 827"/>
                <a:gd name="T7" fmla="*/ 470 h 601"/>
                <a:gd name="T8" fmla="*/ 298 w 827"/>
                <a:gd name="T9" fmla="*/ 462 h 601"/>
                <a:gd name="T10" fmla="*/ 357 w 827"/>
                <a:gd name="T11" fmla="*/ 455 h 601"/>
                <a:gd name="T12" fmla="*/ 428 w 827"/>
                <a:gd name="T13" fmla="*/ 460 h 601"/>
                <a:gd name="T14" fmla="*/ 449 w 827"/>
                <a:gd name="T15" fmla="*/ 505 h 601"/>
                <a:gd name="T16" fmla="*/ 455 w 827"/>
                <a:gd name="T17" fmla="*/ 539 h 601"/>
                <a:gd name="T18" fmla="*/ 484 w 827"/>
                <a:gd name="T19" fmla="*/ 581 h 601"/>
                <a:gd name="T20" fmla="*/ 511 w 827"/>
                <a:gd name="T21" fmla="*/ 570 h 601"/>
                <a:gd name="T22" fmla="*/ 574 w 827"/>
                <a:gd name="T23" fmla="*/ 558 h 601"/>
                <a:gd name="T24" fmla="*/ 631 w 827"/>
                <a:gd name="T25" fmla="*/ 585 h 601"/>
                <a:gd name="T26" fmla="*/ 637 w 827"/>
                <a:gd name="T27" fmla="*/ 601 h 601"/>
                <a:gd name="T28" fmla="*/ 660 w 827"/>
                <a:gd name="T29" fmla="*/ 581 h 601"/>
                <a:gd name="T30" fmla="*/ 693 w 827"/>
                <a:gd name="T31" fmla="*/ 566 h 601"/>
                <a:gd name="T32" fmla="*/ 725 w 827"/>
                <a:gd name="T33" fmla="*/ 553 h 601"/>
                <a:gd name="T34" fmla="*/ 768 w 827"/>
                <a:gd name="T35" fmla="*/ 508 h 601"/>
                <a:gd name="T36" fmla="*/ 779 w 827"/>
                <a:gd name="T37" fmla="*/ 466 h 601"/>
                <a:gd name="T38" fmla="*/ 787 w 827"/>
                <a:gd name="T39" fmla="*/ 430 h 601"/>
                <a:gd name="T40" fmla="*/ 760 w 827"/>
                <a:gd name="T41" fmla="*/ 418 h 601"/>
                <a:gd name="T42" fmla="*/ 737 w 827"/>
                <a:gd name="T43" fmla="*/ 384 h 601"/>
                <a:gd name="T44" fmla="*/ 752 w 827"/>
                <a:gd name="T45" fmla="*/ 376 h 601"/>
                <a:gd name="T46" fmla="*/ 714 w 827"/>
                <a:gd name="T47" fmla="*/ 334 h 601"/>
                <a:gd name="T48" fmla="*/ 712 w 827"/>
                <a:gd name="T49" fmla="*/ 315 h 601"/>
                <a:gd name="T50" fmla="*/ 729 w 827"/>
                <a:gd name="T51" fmla="*/ 288 h 601"/>
                <a:gd name="T52" fmla="*/ 691 w 827"/>
                <a:gd name="T53" fmla="*/ 292 h 601"/>
                <a:gd name="T54" fmla="*/ 653 w 827"/>
                <a:gd name="T55" fmla="*/ 265 h 601"/>
                <a:gd name="T56" fmla="*/ 674 w 827"/>
                <a:gd name="T57" fmla="*/ 245 h 601"/>
                <a:gd name="T58" fmla="*/ 691 w 827"/>
                <a:gd name="T59" fmla="*/ 224 h 601"/>
                <a:gd name="T60" fmla="*/ 704 w 827"/>
                <a:gd name="T61" fmla="*/ 234 h 601"/>
                <a:gd name="T62" fmla="*/ 710 w 827"/>
                <a:gd name="T63" fmla="*/ 253 h 601"/>
                <a:gd name="T64" fmla="*/ 754 w 827"/>
                <a:gd name="T65" fmla="*/ 234 h 601"/>
                <a:gd name="T66" fmla="*/ 820 w 827"/>
                <a:gd name="T67" fmla="*/ 188 h 601"/>
                <a:gd name="T68" fmla="*/ 808 w 827"/>
                <a:gd name="T69" fmla="*/ 148 h 601"/>
                <a:gd name="T70" fmla="*/ 821 w 827"/>
                <a:gd name="T71" fmla="*/ 115 h 601"/>
                <a:gd name="T72" fmla="*/ 816 w 827"/>
                <a:gd name="T73" fmla="*/ 94 h 601"/>
                <a:gd name="T74" fmla="*/ 752 w 827"/>
                <a:gd name="T75" fmla="*/ 96 h 601"/>
                <a:gd name="T76" fmla="*/ 656 w 827"/>
                <a:gd name="T77" fmla="*/ 34 h 601"/>
                <a:gd name="T78" fmla="*/ 553 w 827"/>
                <a:gd name="T79" fmla="*/ 6 h 601"/>
                <a:gd name="T80" fmla="*/ 568 w 827"/>
                <a:gd name="T81" fmla="*/ 23 h 601"/>
                <a:gd name="T82" fmla="*/ 570 w 827"/>
                <a:gd name="T83" fmla="*/ 54 h 601"/>
                <a:gd name="T84" fmla="*/ 547 w 827"/>
                <a:gd name="T85" fmla="*/ 67 h 601"/>
                <a:gd name="T86" fmla="*/ 576 w 827"/>
                <a:gd name="T87" fmla="*/ 103 h 601"/>
                <a:gd name="T88" fmla="*/ 603 w 827"/>
                <a:gd name="T89" fmla="*/ 109 h 601"/>
                <a:gd name="T90" fmla="*/ 591 w 827"/>
                <a:gd name="T91" fmla="*/ 128 h 601"/>
                <a:gd name="T92" fmla="*/ 534 w 827"/>
                <a:gd name="T93" fmla="*/ 171 h 601"/>
                <a:gd name="T94" fmla="*/ 463 w 827"/>
                <a:gd name="T95" fmla="*/ 213 h 601"/>
                <a:gd name="T96" fmla="*/ 317 w 827"/>
                <a:gd name="T97" fmla="*/ 194 h 601"/>
                <a:gd name="T98" fmla="*/ 223 w 827"/>
                <a:gd name="T99" fmla="*/ 151 h 601"/>
                <a:gd name="T100" fmla="*/ 207 w 827"/>
                <a:gd name="T101" fmla="*/ 138 h 601"/>
                <a:gd name="T102" fmla="*/ 190 w 827"/>
                <a:gd name="T103" fmla="*/ 109 h 601"/>
                <a:gd name="T104" fmla="*/ 123 w 827"/>
                <a:gd name="T105" fmla="*/ 90 h 601"/>
                <a:gd name="T106" fmla="*/ 108 w 827"/>
                <a:gd name="T107" fmla="*/ 121 h 601"/>
                <a:gd name="T108" fmla="*/ 87 w 827"/>
                <a:gd name="T109" fmla="*/ 134 h 601"/>
                <a:gd name="T110" fmla="*/ 69 w 827"/>
                <a:gd name="T111" fmla="*/ 167 h 601"/>
                <a:gd name="T112" fmla="*/ 75 w 827"/>
                <a:gd name="T113" fmla="*/ 203 h 601"/>
                <a:gd name="T114" fmla="*/ 37 w 827"/>
                <a:gd name="T115" fmla="*/ 228 h 601"/>
                <a:gd name="T116" fmla="*/ 0 w 827"/>
                <a:gd name="T117" fmla="*/ 245 h 601"/>
                <a:gd name="T118" fmla="*/ 27 w 827"/>
                <a:gd name="T119" fmla="*/ 282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27" h="601">
                  <a:moveTo>
                    <a:pt x="27" y="288"/>
                  </a:moveTo>
                  <a:lnTo>
                    <a:pt x="37" y="297"/>
                  </a:lnTo>
                  <a:lnTo>
                    <a:pt x="42" y="307"/>
                  </a:lnTo>
                  <a:lnTo>
                    <a:pt x="50" y="315"/>
                  </a:lnTo>
                  <a:lnTo>
                    <a:pt x="56" y="320"/>
                  </a:lnTo>
                  <a:lnTo>
                    <a:pt x="63" y="324"/>
                  </a:lnTo>
                  <a:lnTo>
                    <a:pt x="69" y="326"/>
                  </a:lnTo>
                  <a:lnTo>
                    <a:pt x="75" y="326"/>
                  </a:lnTo>
                  <a:lnTo>
                    <a:pt x="83" y="326"/>
                  </a:lnTo>
                  <a:lnTo>
                    <a:pt x="102" y="322"/>
                  </a:lnTo>
                  <a:lnTo>
                    <a:pt x="104" y="324"/>
                  </a:lnTo>
                  <a:lnTo>
                    <a:pt x="108" y="326"/>
                  </a:lnTo>
                  <a:lnTo>
                    <a:pt x="110" y="330"/>
                  </a:lnTo>
                  <a:lnTo>
                    <a:pt x="111" y="334"/>
                  </a:lnTo>
                  <a:lnTo>
                    <a:pt x="113" y="338"/>
                  </a:lnTo>
                  <a:lnTo>
                    <a:pt x="115" y="341"/>
                  </a:lnTo>
                  <a:lnTo>
                    <a:pt x="117" y="345"/>
                  </a:lnTo>
                  <a:lnTo>
                    <a:pt x="117" y="349"/>
                  </a:lnTo>
                  <a:lnTo>
                    <a:pt x="117" y="349"/>
                  </a:lnTo>
                  <a:lnTo>
                    <a:pt x="117" y="351"/>
                  </a:lnTo>
                  <a:lnTo>
                    <a:pt x="115" y="353"/>
                  </a:lnTo>
                  <a:lnTo>
                    <a:pt x="113" y="355"/>
                  </a:lnTo>
                  <a:lnTo>
                    <a:pt x="111" y="357"/>
                  </a:lnTo>
                  <a:lnTo>
                    <a:pt x="110" y="357"/>
                  </a:lnTo>
                  <a:lnTo>
                    <a:pt x="110" y="359"/>
                  </a:lnTo>
                  <a:lnTo>
                    <a:pt x="108" y="359"/>
                  </a:lnTo>
                  <a:lnTo>
                    <a:pt x="110" y="361"/>
                  </a:lnTo>
                  <a:lnTo>
                    <a:pt x="111" y="363"/>
                  </a:lnTo>
                  <a:lnTo>
                    <a:pt x="113" y="366"/>
                  </a:lnTo>
                  <a:lnTo>
                    <a:pt x="115" y="368"/>
                  </a:lnTo>
                  <a:lnTo>
                    <a:pt x="117" y="372"/>
                  </a:lnTo>
                  <a:lnTo>
                    <a:pt x="119" y="374"/>
                  </a:lnTo>
                  <a:lnTo>
                    <a:pt x="119" y="378"/>
                  </a:lnTo>
                  <a:lnTo>
                    <a:pt x="119" y="382"/>
                  </a:lnTo>
                  <a:lnTo>
                    <a:pt x="106" y="382"/>
                  </a:lnTo>
                  <a:lnTo>
                    <a:pt x="106" y="389"/>
                  </a:lnTo>
                  <a:lnTo>
                    <a:pt x="110" y="397"/>
                  </a:lnTo>
                  <a:lnTo>
                    <a:pt x="115" y="403"/>
                  </a:lnTo>
                  <a:lnTo>
                    <a:pt x="121" y="407"/>
                  </a:lnTo>
                  <a:lnTo>
                    <a:pt x="127" y="409"/>
                  </a:lnTo>
                  <a:lnTo>
                    <a:pt x="133" y="413"/>
                  </a:lnTo>
                  <a:lnTo>
                    <a:pt x="140" y="414"/>
                  </a:lnTo>
                  <a:lnTo>
                    <a:pt x="144" y="418"/>
                  </a:lnTo>
                  <a:lnTo>
                    <a:pt x="150" y="424"/>
                  </a:lnTo>
                  <a:lnTo>
                    <a:pt x="173" y="426"/>
                  </a:lnTo>
                  <a:lnTo>
                    <a:pt x="175" y="428"/>
                  </a:lnTo>
                  <a:lnTo>
                    <a:pt x="177" y="430"/>
                  </a:lnTo>
                  <a:lnTo>
                    <a:pt x="181" y="432"/>
                  </a:lnTo>
                  <a:lnTo>
                    <a:pt x="182" y="432"/>
                  </a:lnTo>
                  <a:lnTo>
                    <a:pt x="186" y="434"/>
                  </a:lnTo>
                  <a:lnTo>
                    <a:pt x="188" y="436"/>
                  </a:lnTo>
                  <a:lnTo>
                    <a:pt x="190" y="436"/>
                  </a:lnTo>
                  <a:lnTo>
                    <a:pt x="192" y="437"/>
                  </a:lnTo>
                  <a:lnTo>
                    <a:pt x="202" y="443"/>
                  </a:lnTo>
                  <a:lnTo>
                    <a:pt x="211" y="449"/>
                  </a:lnTo>
                  <a:lnTo>
                    <a:pt x="219" y="455"/>
                  </a:lnTo>
                  <a:lnTo>
                    <a:pt x="229" y="460"/>
                  </a:lnTo>
                  <a:lnTo>
                    <a:pt x="238" y="464"/>
                  </a:lnTo>
                  <a:lnTo>
                    <a:pt x="248" y="466"/>
                  </a:lnTo>
                  <a:lnTo>
                    <a:pt x="261" y="470"/>
                  </a:lnTo>
                  <a:lnTo>
                    <a:pt x="275" y="470"/>
                  </a:lnTo>
                  <a:lnTo>
                    <a:pt x="276" y="462"/>
                  </a:lnTo>
                  <a:lnTo>
                    <a:pt x="286" y="462"/>
                  </a:lnTo>
                  <a:lnTo>
                    <a:pt x="286" y="464"/>
                  </a:lnTo>
                  <a:lnTo>
                    <a:pt x="286" y="464"/>
                  </a:lnTo>
                  <a:lnTo>
                    <a:pt x="288" y="466"/>
                  </a:lnTo>
                  <a:lnTo>
                    <a:pt x="288" y="466"/>
                  </a:lnTo>
                  <a:lnTo>
                    <a:pt x="288" y="468"/>
                  </a:lnTo>
                  <a:lnTo>
                    <a:pt x="290" y="470"/>
                  </a:lnTo>
                  <a:lnTo>
                    <a:pt x="290" y="470"/>
                  </a:lnTo>
                  <a:lnTo>
                    <a:pt x="290" y="472"/>
                  </a:lnTo>
                  <a:lnTo>
                    <a:pt x="294" y="470"/>
                  </a:lnTo>
                  <a:lnTo>
                    <a:pt x="296" y="468"/>
                  </a:lnTo>
                  <a:lnTo>
                    <a:pt x="298" y="466"/>
                  </a:lnTo>
                  <a:lnTo>
                    <a:pt x="298" y="462"/>
                  </a:lnTo>
                  <a:lnTo>
                    <a:pt x="299" y="460"/>
                  </a:lnTo>
                  <a:lnTo>
                    <a:pt x="301" y="459"/>
                  </a:lnTo>
                  <a:lnTo>
                    <a:pt x="303" y="457"/>
                  </a:lnTo>
                  <a:lnTo>
                    <a:pt x="305" y="457"/>
                  </a:lnTo>
                  <a:lnTo>
                    <a:pt x="309" y="459"/>
                  </a:lnTo>
                  <a:lnTo>
                    <a:pt x="311" y="460"/>
                  </a:lnTo>
                  <a:lnTo>
                    <a:pt x="317" y="462"/>
                  </a:lnTo>
                  <a:lnTo>
                    <a:pt x="321" y="464"/>
                  </a:lnTo>
                  <a:lnTo>
                    <a:pt x="326" y="466"/>
                  </a:lnTo>
                  <a:lnTo>
                    <a:pt x="332" y="468"/>
                  </a:lnTo>
                  <a:lnTo>
                    <a:pt x="336" y="470"/>
                  </a:lnTo>
                  <a:lnTo>
                    <a:pt x="340" y="470"/>
                  </a:lnTo>
                  <a:lnTo>
                    <a:pt x="346" y="464"/>
                  </a:lnTo>
                  <a:lnTo>
                    <a:pt x="351" y="459"/>
                  </a:lnTo>
                  <a:lnTo>
                    <a:pt x="357" y="455"/>
                  </a:lnTo>
                  <a:lnTo>
                    <a:pt x="363" y="449"/>
                  </a:lnTo>
                  <a:lnTo>
                    <a:pt x="370" y="447"/>
                  </a:lnTo>
                  <a:lnTo>
                    <a:pt x="378" y="443"/>
                  </a:lnTo>
                  <a:lnTo>
                    <a:pt x="386" y="441"/>
                  </a:lnTo>
                  <a:lnTo>
                    <a:pt x="394" y="439"/>
                  </a:lnTo>
                  <a:lnTo>
                    <a:pt x="395" y="441"/>
                  </a:lnTo>
                  <a:lnTo>
                    <a:pt x="399" y="445"/>
                  </a:lnTo>
                  <a:lnTo>
                    <a:pt x="401" y="447"/>
                  </a:lnTo>
                  <a:lnTo>
                    <a:pt x="405" y="451"/>
                  </a:lnTo>
                  <a:lnTo>
                    <a:pt x="411" y="455"/>
                  </a:lnTo>
                  <a:lnTo>
                    <a:pt x="415" y="457"/>
                  </a:lnTo>
                  <a:lnTo>
                    <a:pt x="418" y="457"/>
                  </a:lnTo>
                  <a:lnTo>
                    <a:pt x="422" y="457"/>
                  </a:lnTo>
                  <a:lnTo>
                    <a:pt x="424" y="459"/>
                  </a:lnTo>
                  <a:lnTo>
                    <a:pt x="428" y="460"/>
                  </a:lnTo>
                  <a:lnTo>
                    <a:pt x="430" y="464"/>
                  </a:lnTo>
                  <a:lnTo>
                    <a:pt x="432" y="466"/>
                  </a:lnTo>
                  <a:lnTo>
                    <a:pt x="434" y="468"/>
                  </a:lnTo>
                  <a:lnTo>
                    <a:pt x="438" y="470"/>
                  </a:lnTo>
                  <a:lnTo>
                    <a:pt x="440" y="472"/>
                  </a:lnTo>
                  <a:lnTo>
                    <a:pt x="443" y="472"/>
                  </a:lnTo>
                  <a:lnTo>
                    <a:pt x="443" y="476"/>
                  </a:lnTo>
                  <a:lnTo>
                    <a:pt x="445" y="480"/>
                  </a:lnTo>
                  <a:lnTo>
                    <a:pt x="445" y="482"/>
                  </a:lnTo>
                  <a:lnTo>
                    <a:pt x="447" y="485"/>
                  </a:lnTo>
                  <a:lnTo>
                    <a:pt x="447" y="489"/>
                  </a:lnTo>
                  <a:lnTo>
                    <a:pt x="449" y="493"/>
                  </a:lnTo>
                  <a:lnTo>
                    <a:pt x="449" y="497"/>
                  </a:lnTo>
                  <a:lnTo>
                    <a:pt x="449" y="501"/>
                  </a:lnTo>
                  <a:lnTo>
                    <a:pt x="449" y="505"/>
                  </a:lnTo>
                  <a:lnTo>
                    <a:pt x="447" y="508"/>
                  </a:lnTo>
                  <a:lnTo>
                    <a:pt x="445" y="512"/>
                  </a:lnTo>
                  <a:lnTo>
                    <a:pt x="443" y="514"/>
                  </a:lnTo>
                  <a:lnTo>
                    <a:pt x="441" y="518"/>
                  </a:lnTo>
                  <a:lnTo>
                    <a:pt x="440" y="522"/>
                  </a:lnTo>
                  <a:lnTo>
                    <a:pt x="438" y="524"/>
                  </a:lnTo>
                  <a:lnTo>
                    <a:pt x="438" y="530"/>
                  </a:lnTo>
                  <a:lnTo>
                    <a:pt x="438" y="532"/>
                  </a:lnTo>
                  <a:lnTo>
                    <a:pt x="440" y="533"/>
                  </a:lnTo>
                  <a:lnTo>
                    <a:pt x="441" y="535"/>
                  </a:lnTo>
                  <a:lnTo>
                    <a:pt x="443" y="535"/>
                  </a:lnTo>
                  <a:lnTo>
                    <a:pt x="447" y="537"/>
                  </a:lnTo>
                  <a:lnTo>
                    <a:pt x="449" y="537"/>
                  </a:lnTo>
                  <a:lnTo>
                    <a:pt x="453" y="537"/>
                  </a:lnTo>
                  <a:lnTo>
                    <a:pt x="455" y="539"/>
                  </a:lnTo>
                  <a:lnTo>
                    <a:pt x="457" y="541"/>
                  </a:lnTo>
                  <a:lnTo>
                    <a:pt x="459" y="543"/>
                  </a:lnTo>
                  <a:lnTo>
                    <a:pt x="461" y="545"/>
                  </a:lnTo>
                  <a:lnTo>
                    <a:pt x="461" y="547"/>
                  </a:lnTo>
                  <a:lnTo>
                    <a:pt x="463" y="549"/>
                  </a:lnTo>
                  <a:lnTo>
                    <a:pt x="463" y="553"/>
                  </a:lnTo>
                  <a:lnTo>
                    <a:pt x="465" y="555"/>
                  </a:lnTo>
                  <a:lnTo>
                    <a:pt x="465" y="556"/>
                  </a:lnTo>
                  <a:lnTo>
                    <a:pt x="466" y="560"/>
                  </a:lnTo>
                  <a:lnTo>
                    <a:pt x="468" y="564"/>
                  </a:lnTo>
                  <a:lnTo>
                    <a:pt x="470" y="568"/>
                  </a:lnTo>
                  <a:lnTo>
                    <a:pt x="474" y="572"/>
                  </a:lnTo>
                  <a:lnTo>
                    <a:pt x="478" y="576"/>
                  </a:lnTo>
                  <a:lnTo>
                    <a:pt x="480" y="580"/>
                  </a:lnTo>
                  <a:lnTo>
                    <a:pt x="484" y="581"/>
                  </a:lnTo>
                  <a:lnTo>
                    <a:pt x="489" y="581"/>
                  </a:lnTo>
                  <a:lnTo>
                    <a:pt x="489" y="581"/>
                  </a:lnTo>
                  <a:lnTo>
                    <a:pt x="491" y="581"/>
                  </a:lnTo>
                  <a:lnTo>
                    <a:pt x="491" y="581"/>
                  </a:lnTo>
                  <a:lnTo>
                    <a:pt x="493" y="581"/>
                  </a:lnTo>
                  <a:lnTo>
                    <a:pt x="495" y="581"/>
                  </a:lnTo>
                  <a:lnTo>
                    <a:pt x="497" y="581"/>
                  </a:lnTo>
                  <a:lnTo>
                    <a:pt x="497" y="581"/>
                  </a:lnTo>
                  <a:lnTo>
                    <a:pt x="499" y="581"/>
                  </a:lnTo>
                  <a:lnTo>
                    <a:pt x="501" y="580"/>
                  </a:lnTo>
                  <a:lnTo>
                    <a:pt x="503" y="578"/>
                  </a:lnTo>
                  <a:lnTo>
                    <a:pt x="505" y="576"/>
                  </a:lnTo>
                  <a:lnTo>
                    <a:pt x="507" y="574"/>
                  </a:lnTo>
                  <a:lnTo>
                    <a:pt x="509" y="572"/>
                  </a:lnTo>
                  <a:lnTo>
                    <a:pt x="511" y="570"/>
                  </a:lnTo>
                  <a:lnTo>
                    <a:pt x="512" y="568"/>
                  </a:lnTo>
                  <a:lnTo>
                    <a:pt x="516" y="566"/>
                  </a:lnTo>
                  <a:lnTo>
                    <a:pt x="522" y="562"/>
                  </a:lnTo>
                  <a:lnTo>
                    <a:pt x="528" y="558"/>
                  </a:lnTo>
                  <a:lnTo>
                    <a:pt x="534" y="556"/>
                  </a:lnTo>
                  <a:lnTo>
                    <a:pt x="541" y="556"/>
                  </a:lnTo>
                  <a:lnTo>
                    <a:pt x="547" y="555"/>
                  </a:lnTo>
                  <a:lnTo>
                    <a:pt x="553" y="553"/>
                  </a:lnTo>
                  <a:lnTo>
                    <a:pt x="557" y="551"/>
                  </a:lnTo>
                  <a:lnTo>
                    <a:pt x="559" y="549"/>
                  </a:lnTo>
                  <a:lnTo>
                    <a:pt x="562" y="551"/>
                  </a:lnTo>
                  <a:lnTo>
                    <a:pt x="564" y="553"/>
                  </a:lnTo>
                  <a:lnTo>
                    <a:pt x="568" y="555"/>
                  </a:lnTo>
                  <a:lnTo>
                    <a:pt x="570" y="556"/>
                  </a:lnTo>
                  <a:lnTo>
                    <a:pt x="574" y="558"/>
                  </a:lnTo>
                  <a:lnTo>
                    <a:pt x="578" y="560"/>
                  </a:lnTo>
                  <a:lnTo>
                    <a:pt x="580" y="560"/>
                  </a:lnTo>
                  <a:lnTo>
                    <a:pt x="583" y="562"/>
                  </a:lnTo>
                  <a:lnTo>
                    <a:pt x="585" y="564"/>
                  </a:lnTo>
                  <a:lnTo>
                    <a:pt x="589" y="568"/>
                  </a:lnTo>
                  <a:lnTo>
                    <a:pt x="591" y="570"/>
                  </a:lnTo>
                  <a:lnTo>
                    <a:pt x="593" y="572"/>
                  </a:lnTo>
                  <a:lnTo>
                    <a:pt x="597" y="576"/>
                  </a:lnTo>
                  <a:lnTo>
                    <a:pt x="599" y="578"/>
                  </a:lnTo>
                  <a:lnTo>
                    <a:pt x="603" y="580"/>
                  </a:lnTo>
                  <a:lnTo>
                    <a:pt x="607" y="581"/>
                  </a:lnTo>
                  <a:lnTo>
                    <a:pt x="631" y="581"/>
                  </a:lnTo>
                  <a:lnTo>
                    <a:pt x="631" y="583"/>
                  </a:lnTo>
                  <a:lnTo>
                    <a:pt x="631" y="585"/>
                  </a:lnTo>
                  <a:lnTo>
                    <a:pt x="631" y="585"/>
                  </a:lnTo>
                  <a:lnTo>
                    <a:pt x="630" y="587"/>
                  </a:lnTo>
                  <a:lnTo>
                    <a:pt x="630" y="587"/>
                  </a:lnTo>
                  <a:lnTo>
                    <a:pt x="628" y="589"/>
                  </a:lnTo>
                  <a:lnTo>
                    <a:pt x="628" y="591"/>
                  </a:lnTo>
                  <a:lnTo>
                    <a:pt x="628" y="591"/>
                  </a:lnTo>
                  <a:lnTo>
                    <a:pt x="628" y="593"/>
                  </a:lnTo>
                  <a:lnTo>
                    <a:pt x="630" y="595"/>
                  </a:lnTo>
                  <a:lnTo>
                    <a:pt x="630" y="595"/>
                  </a:lnTo>
                  <a:lnTo>
                    <a:pt x="631" y="597"/>
                  </a:lnTo>
                  <a:lnTo>
                    <a:pt x="633" y="597"/>
                  </a:lnTo>
                  <a:lnTo>
                    <a:pt x="635" y="599"/>
                  </a:lnTo>
                  <a:lnTo>
                    <a:pt x="635" y="601"/>
                  </a:lnTo>
                  <a:lnTo>
                    <a:pt x="637" y="601"/>
                  </a:lnTo>
                  <a:lnTo>
                    <a:pt x="637" y="601"/>
                  </a:lnTo>
                  <a:lnTo>
                    <a:pt x="637" y="601"/>
                  </a:lnTo>
                  <a:lnTo>
                    <a:pt x="637" y="599"/>
                  </a:lnTo>
                  <a:lnTo>
                    <a:pt x="637" y="599"/>
                  </a:lnTo>
                  <a:lnTo>
                    <a:pt x="637" y="597"/>
                  </a:lnTo>
                  <a:lnTo>
                    <a:pt x="637" y="595"/>
                  </a:lnTo>
                  <a:lnTo>
                    <a:pt x="637" y="595"/>
                  </a:lnTo>
                  <a:lnTo>
                    <a:pt x="637" y="593"/>
                  </a:lnTo>
                  <a:lnTo>
                    <a:pt x="639" y="593"/>
                  </a:lnTo>
                  <a:lnTo>
                    <a:pt x="641" y="591"/>
                  </a:lnTo>
                  <a:lnTo>
                    <a:pt x="643" y="589"/>
                  </a:lnTo>
                  <a:lnTo>
                    <a:pt x="645" y="587"/>
                  </a:lnTo>
                  <a:lnTo>
                    <a:pt x="647" y="585"/>
                  </a:lnTo>
                  <a:lnTo>
                    <a:pt x="651" y="583"/>
                  </a:lnTo>
                  <a:lnTo>
                    <a:pt x="653" y="581"/>
                  </a:lnTo>
                  <a:lnTo>
                    <a:pt x="654" y="581"/>
                  </a:lnTo>
                  <a:lnTo>
                    <a:pt x="660" y="581"/>
                  </a:lnTo>
                  <a:lnTo>
                    <a:pt x="664" y="580"/>
                  </a:lnTo>
                  <a:lnTo>
                    <a:pt x="668" y="576"/>
                  </a:lnTo>
                  <a:lnTo>
                    <a:pt x="672" y="572"/>
                  </a:lnTo>
                  <a:lnTo>
                    <a:pt x="676" y="566"/>
                  </a:lnTo>
                  <a:lnTo>
                    <a:pt x="679" y="562"/>
                  </a:lnTo>
                  <a:lnTo>
                    <a:pt x="683" y="558"/>
                  </a:lnTo>
                  <a:lnTo>
                    <a:pt x="689" y="555"/>
                  </a:lnTo>
                  <a:lnTo>
                    <a:pt x="689" y="556"/>
                  </a:lnTo>
                  <a:lnTo>
                    <a:pt x="689" y="556"/>
                  </a:lnTo>
                  <a:lnTo>
                    <a:pt x="689" y="558"/>
                  </a:lnTo>
                  <a:lnTo>
                    <a:pt x="691" y="560"/>
                  </a:lnTo>
                  <a:lnTo>
                    <a:pt x="691" y="560"/>
                  </a:lnTo>
                  <a:lnTo>
                    <a:pt x="693" y="562"/>
                  </a:lnTo>
                  <a:lnTo>
                    <a:pt x="693" y="564"/>
                  </a:lnTo>
                  <a:lnTo>
                    <a:pt x="693" y="566"/>
                  </a:lnTo>
                  <a:lnTo>
                    <a:pt x="693" y="564"/>
                  </a:lnTo>
                  <a:lnTo>
                    <a:pt x="695" y="562"/>
                  </a:lnTo>
                  <a:lnTo>
                    <a:pt x="697" y="562"/>
                  </a:lnTo>
                  <a:lnTo>
                    <a:pt x="699" y="562"/>
                  </a:lnTo>
                  <a:lnTo>
                    <a:pt x="699" y="562"/>
                  </a:lnTo>
                  <a:lnTo>
                    <a:pt x="701" y="564"/>
                  </a:lnTo>
                  <a:lnTo>
                    <a:pt x="702" y="564"/>
                  </a:lnTo>
                  <a:lnTo>
                    <a:pt x="704" y="566"/>
                  </a:lnTo>
                  <a:lnTo>
                    <a:pt x="704" y="562"/>
                  </a:lnTo>
                  <a:lnTo>
                    <a:pt x="706" y="558"/>
                  </a:lnTo>
                  <a:lnTo>
                    <a:pt x="708" y="556"/>
                  </a:lnTo>
                  <a:lnTo>
                    <a:pt x="712" y="556"/>
                  </a:lnTo>
                  <a:lnTo>
                    <a:pt x="716" y="555"/>
                  </a:lnTo>
                  <a:lnTo>
                    <a:pt x="720" y="555"/>
                  </a:lnTo>
                  <a:lnTo>
                    <a:pt x="725" y="553"/>
                  </a:lnTo>
                  <a:lnTo>
                    <a:pt x="729" y="553"/>
                  </a:lnTo>
                  <a:lnTo>
                    <a:pt x="733" y="551"/>
                  </a:lnTo>
                  <a:lnTo>
                    <a:pt x="737" y="547"/>
                  </a:lnTo>
                  <a:lnTo>
                    <a:pt x="741" y="543"/>
                  </a:lnTo>
                  <a:lnTo>
                    <a:pt x="743" y="539"/>
                  </a:lnTo>
                  <a:lnTo>
                    <a:pt x="747" y="533"/>
                  </a:lnTo>
                  <a:lnTo>
                    <a:pt x="750" y="530"/>
                  </a:lnTo>
                  <a:lnTo>
                    <a:pt x="756" y="526"/>
                  </a:lnTo>
                  <a:lnTo>
                    <a:pt x="762" y="524"/>
                  </a:lnTo>
                  <a:lnTo>
                    <a:pt x="762" y="520"/>
                  </a:lnTo>
                  <a:lnTo>
                    <a:pt x="762" y="518"/>
                  </a:lnTo>
                  <a:lnTo>
                    <a:pt x="764" y="516"/>
                  </a:lnTo>
                  <a:lnTo>
                    <a:pt x="764" y="514"/>
                  </a:lnTo>
                  <a:lnTo>
                    <a:pt x="766" y="510"/>
                  </a:lnTo>
                  <a:lnTo>
                    <a:pt x="768" y="508"/>
                  </a:lnTo>
                  <a:lnTo>
                    <a:pt x="770" y="507"/>
                  </a:lnTo>
                  <a:lnTo>
                    <a:pt x="772" y="505"/>
                  </a:lnTo>
                  <a:lnTo>
                    <a:pt x="770" y="503"/>
                  </a:lnTo>
                  <a:lnTo>
                    <a:pt x="770" y="501"/>
                  </a:lnTo>
                  <a:lnTo>
                    <a:pt x="768" y="499"/>
                  </a:lnTo>
                  <a:lnTo>
                    <a:pt x="768" y="497"/>
                  </a:lnTo>
                  <a:lnTo>
                    <a:pt x="768" y="495"/>
                  </a:lnTo>
                  <a:lnTo>
                    <a:pt x="766" y="493"/>
                  </a:lnTo>
                  <a:lnTo>
                    <a:pt x="766" y="491"/>
                  </a:lnTo>
                  <a:lnTo>
                    <a:pt x="764" y="489"/>
                  </a:lnTo>
                  <a:lnTo>
                    <a:pt x="768" y="485"/>
                  </a:lnTo>
                  <a:lnTo>
                    <a:pt x="772" y="482"/>
                  </a:lnTo>
                  <a:lnTo>
                    <a:pt x="773" y="478"/>
                  </a:lnTo>
                  <a:lnTo>
                    <a:pt x="777" y="472"/>
                  </a:lnTo>
                  <a:lnTo>
                    <a:pt x="779" y="466"/>
                  </a:lnTo>
                  <a:lnTo>
                    <a:pt x="783" y="460"/>
                  </a:lnTo>
                  <a:lnTo>
                    <a:pt x="785" y="455"/>
                  </a:lnTo>
                  <a:lnTo>
                    <a:pt x="789" y="449"/>
                  </a:lnTo>
                  <a:lnTo>
                    <a:pt x="787" y="447"/>
                  </a:lnTo>
                  <a:lnTo>
                    <a:pt x="787" y="447"/>
                  </a:lnTo>
                  <a:lnTo>
                    <a:pt x="785" y="445"/>
                  </a:lnTo>
                  <a:lnTo>
                    <a:pt x="785" y="443"/>
                  </a:lnTo>
                  <a:lnTo>
                    <a:pt x="783" y="441"/>
                  </a:lnTo>
                  <a:lnTo>
                    <a:pt x="783" y="439"/>
                  </a:lnTo>
                  <a:lnTo>
                    <a:pt x="783" y="437"/>
                  </a:lnTo>
                  <a:lnTo>
                    <a:pt x="783" y="437"/>
                  </a:lnTo>
                  <a:lnTo>
                    <a:pt x="785" y="432"/>
                  </a:lnTo>
                  <a:lnTo>
                    <a:pt x="785" y="432"/>
                  </a:lnTo>
                  <a:lnTo>
                    <a:pt x="785" y="432"/>
                  </a:lnTo>
                  <a:lnTo>
                    <a:pt x="787" y="430"/>
                  </a:lnTo>
                  <a:lnTo>
                    <a:pt x="787" y="430"/>
                  </a:lnTo>
                  <a:lnTo>
                    <a:pt x="789" y="430"/>
                  </a:lnTo>
                  <a:lnTo>
                    <a:pt x="789" y="428"/>
                  </a:lnTo>
                  <a:lnTo>
                    <a:pt x="791" y="428"/>
                  </a:lnTo>
                  <a:lnTo>
                    <a:pt x="791" y="426"/>
                  </a:lnTo>
                  <a:lnTo>
                    <a:pt x="791" y="420"/>
                  </a:lnTo>
                  <a:lnTo>
                    <a:pt x="787" y="422"/>
                  </a:lnTo>
                  <a:lnTo>
                    <a:pt x="783" y="424"/>
                  </a:lnTo>
                  <a:lnTo>
                    <a:pt x="777" y="424"/>
                  </a:lnTo>
                  <a:lnTo>
                    <a:pt x="773" y="422"/>
                  </a:lnTo>
                  <a:lnTo>
                    <a:pt x="770" y="422"/>
                  </a:lnTo>
                  <a:lnTo>
                    <a:pt x="766" y="420"/>
                  </a:lnTo>
                  <a:lnTo>
                    <a:pt x="762" y="420"/>
                  </a:lnTo>
                  <a:lnTo>
                    <a:pt x="758" y="418"/>
                  </a:lnTo>
                  <a:lnTo>
                    <a:pt x="760" y="418"/>
                  </a:lnTo>
                  <a:lnTo>
                    <a:pt x="764" y="416"/>
                  </a:lnTo>
                  <a:lnTo>
                    <a:pt x="766" y="414"/>
                  </a:lnTo>
                  <a:lnTo>
                    <a:pt x="768" y="413"/>
                  </a:lnTo>
                  <a:lnTo>
                    <a:pt x="768" y="409"/>
                  </a:lnTo>
                  <a:lnTo>
                    <a:pt x="770" y="407"/>
                  </a:lnTo>
                  <a:lnTo>
                    <a:pt x="772" y="405"/>
                  </a:lnTo>
                  <a:lnTo>
                    <a:pt x="773" y="401"/>
                  </a:lnTo>
                  <a:lnTo>
                    <a:pt x="768" y="399"/>
                  </a:lnTo>
                  <a:lnTo>
                    <a:pt x="762" y="397"/>
                  </a:lnTo>
                  <a:lnTo>
                    <a:pt x="758" y="395"/>
                  </a:lnTo>
                  <a:lnTo>
                    <a:pt x="752" y="393"/>
                  </a:lnTo>
                  <a:lnTo>
                    <a:pt x="749" y="391"/>
                  </a:lnTo>
                  <a:lnTo>
                    <a:pt x="745" y="389"/>
                  </a:lnTo>
                  <a:lnTo>
                    <a:pt x="741" y="388"/>
                  </a:lnTo>
                  <a:lnTo>
                    <a:pt x="737" y="384"/>
                  </a:lnTo>
                  <a:lnTo>
                    <a:pt x="741" y="384"/>
                  </a:lnTo>
                  <a:lnTo>
                    <a:pt x="743" y="386"/>
                  </a:lnTo>
                  <a:lnTo>
                    <a:pt x="749" y="388"/>
                  </a:lnTo>
                  <a:lnTo>
                    <a:pt x="752" y="388"/>
                  </a:lnTo>
                  <a:lnTo>
                    <a:pt x="758" y="389"/>
                  </a:lnTo>
                  <a:lnTo>
                    <a:pt x="764" y="391"/>
                  </a:lnTo>
                  <a:lnTo>
                    <a:pt x="768" y="393"/>
                  </a:lnTo>
                  <a:lnTo>
                    <a:pt x="773" y="393"/>
                  </a:lnTo>
                  <a:lnTo>
                    <a:pt x="772" y="389"/>
                  </a:lnTo>
                  <a:lnTo>
                    <a:pt x="770" y="388"/>
                  </a:lnTo>
                  <a:lnTo>
                    <a:pt x="766" y="384"/>
                  </a:lnTo>
                  <a:lnTo>
                    <a:pt x="762" y="382"/>
                  </a:lnTo>
                  <a:lnTo>
                    <a:pt x="758" y="380"/>
                  </a:lnTo>
                  <a:lnTo>
                    <a:pt x="754" y="378"/>
                  </a:lnTo>
                  <a:lnTo>
                    <a:pt x="752" y="376"/>
                  </a:lnTo>
                  <a:lnTo>
                    <a:pt x="752" y="372"/>
                  </a:lnTo>
                  <a:lnTo>
                    <a:pt x="750" y="370"/>
                  </a:lnTo>
                  <a:lnTo>
                    <a:pt x="750" y="370"/>
                  </a:lnTo>
                  <a:lnTo>
                    <a:pt x="750" y="368"/>
                  </a:lnTo>
                  <a:lnTo>
                    <a:pt x="749" y="368"/>
                  </a:lnTo>
                  <a:lnTo>
                    <a:pt x="749" y="366"/>
                  </a:lnTo>
                  <a:lnTo>
                    <a:pt x="747" y="366"/>
                  </a:lnTo>
                  <a:lnTo>
                    <a:pt x="747" y="365"/>
                  </a:lnTo>
                  <a:lnTo>
                    <a:pt x="747" y="365"/>
                  </a:lnTo>
                  <a:lnTo>
                    <a:pt x="743" y="363"/>
                  </a:lnTo>
                  <a:lnTo>
                    <a:pt x="739" y="359"/>
                  </a:lnTo>
                  <a:lnTo>
                    <a:pt x="733" y="353"/>
                  </a:lnTo>
                  <a:lnTo>
                    <a:pt x="725" y="345"/>
                  </a:lnTo>
                  <a:lnTo>
                    <a:pt x="720" y="340"/>
                  </a:lnTo>
                  <a:lnTo>
                    <a:pt x="714" y="334"/>
                  </a:lnTo>
                  <a:lnTo>
                    <a:pt x="710" y="330"/>
                  </a:lnTo>
                  <a:lnTo>
                    <a:pt x="708" y="326"/>
                  </a:lnTo>
                  <a:lnTo>
                    <a:pt x="708" y="326"/>
                  </a:lnTo>
                  <a:lnTo>
                    <a:pt x="708" y="324"/>
                  </a:lnTo>
                  <a:lnTo>
                    <a:pt x="710" y="324"/>
                  </a:lnTo>
                  <a:lnTo>
                    <a:pt x="710" y="324"/>
                  </a:lnTo>
                  <a:lnTo>
                    <a:pt x="712" y="322"/>
                  </a:lnTo>
                  <a:lnTo>
                    <a:pt x="712" y="320"/>
                  </a:lnTo>
                  <a:lnTo>
                    <a:pt x="714" y="318"/>
                  </a:lnTo>
                  <a:lnTo>
                    <a:pt x="714" y="317"/>
                  </a:lnTo>
                  <a:lnTo>
                    <a:pt x="714" y="317"/>
                  </a:lnTo>
                  <a:lnTo>
                    <a:pt x="714" y="317"/>
                  </a:lnTo>
                  <a:lnTo>
                    <a:pt x="714" y="317"/>
                  </a:lnTo>
                  <a:lnTo>
                    <a:pt x="712" y="317"/>
                  </a:lnTo>
                  <a:lnTo>
                    <a:pt x="712" y="315"/>
                  </a:lnTo>
                  <a:lnTo>
                    <a:pt x="710" y="315"/>
                  </a:lnTo>
                  <a:lnTo>
                    <a:pt x="710" y="315"/>
                  </a:lnTo>
                  <a:lnTo>
                    <a:pt x="710" y="313"/>
                  </a:lnTo>
                  <a:lnTo>
                    <a:pt x="720" y="313"/>
                  </a:lnTo>
                  <a:lnTo>
                    <a:pt x="722" y="309"/>
                  </a:lnTo>
                  <a:lnTo>
                    <a:pt x="722" y="307"/>
                  </a:lnTo>
                  <a:lnTo>
                    <a:pt x="725" y="303"/>
                  </a:lnTo>
                  <a:lnTo>
                    <a:pt x="727" y="301"/>
                  </a:lnTo>
                  <a:lnTo>
                    <a:pt x="731" y="297"/>
                  </a:lnTo>
                  <a:lnTo>
                    <a:pt x="735" y="295"/>
                  </a:lnTo>
                  <a:lnTo>
                    <a:pt x="737" y="293"/>
                  </a:lnTo>
                  <a:lnTo>
                    <a:pt x="739" y="292"/>
                  </a:lnTo>
                  <a:lnTo>
                    <a:pt x="737" y="290"/>
                  </a:lnTo>
                  <a:lnTo>
                    <a:pt x="733" y="290"/>
                  </a:lnTo>
                  <a:lnTo>
                    <a:pt x="729" y="288"/>
                  </a:lnTo>
                  <a:lnTo>
                    <a:pt x="725" y="286"/>
                  </a:lnTo>
                  <a:lnTo>
                    <a:pt x="722" y="284"/>
                  </a:lnTo>
                  <a:lnTo>
                    <a:pt x="720" y="282"/>
                  </a:lnTo>
                  <a:lnTo>
                    <a:pt x="716" y="280"/>
                  </a:lnTo>
                  <a:lnTo>
                    <a:pt x="714" y="278"/>
                  </a:lnTo>
                  <a:lnTo>
                    <a:pt x="702" y="278"/>
                  </a:lnTo>
                  <a:lnTo>
                    <a:pt x="702" y="280"/>
                  </a:lnTo>
                  <a:lnTo>
                    <a:pt x="702" y="280"/>
                  </a:lnTo>
                  <a:lnTo>
                    <a:pt x="702" y="282"/>
                  </a:lnTo>
                  <a:lnTo>
                    <a:pt x="702" y="284"/>
                  </a:lnTo>
                  <a:lnTo>
                    <a:pt x="702" y="286"/>
                  </a:lnTo>
                  <a:lnTo>
                    <a:pt x="702" y="288"/>
                  </a:lnTo>
                  <a:lnTo>
                    <a:pt x="702" y="290"/>
                  </a:lnTo>
                  <a:lnTo>
                    <a:pt x="702" y="292"/>
                  </a:lnTo>
                  <a:lnTo>
                    <a:pt x="691" y="292"/>
                  </a:lnTo>
                  <a:lnTo>
                    <a:pt x="689" y="290"/>
                  </a:lnTo>
                  <a:lnTo>
                    <a:pt x="689" y="290"/>
                  </a:lnTo>
                  <a:lnTo>
                    <a:pt x="687" y="288"/>
                  </a:lnTo>
                  <a:lnTo>
                    <a:pt x="687" y="286"/>
                  </a:lnTo>
                  <a:lnTo>
                    <a:pt x="685" y="284"/>
                  </a:lnTo>
                  <a:lnTo>
                    <a:pt x="685" y="282"/>
                  </a:lnTo>
                  <a:lnTo>
                    <a:pt x="683" y="280"/>
                  </a:lnTo>
                  <a:lnTo>
                    <a:pt x="683" y="278"/>
                  </a:lnTo>
                  <a:lnTo>
                    <a:pt x="679" y="276"/>
                  </a:lnTo>
                  <a:lnTo>
                    <a:pt x="676" y="274"/>
                  </a:lnTo>
                  <a:lnTo>
                    <a:pt x="672" y="272"/>
                  </a:lnTo>
                  <a:lnTo>
                    <a:pt x="666" y="272"/>
                  </a:lnTo>
                  <a:lnTo>
                    <a:pt x="660" y="270"/>
                  </a:lnTo>
                  <a:lnTo>
                    <a:pt x="656" y="269"/>
                  </a:lnTo>
                  <a:lnTo>
                    <a:pt x="653" y="265"/>
                  </a:lnTo>
                  <a:lnTo>
                    <a:pt x="651" y="261"/>
                  </a:lnTo>
                  <a:lnTo>
                    <a:pt x="653" y="259"/>
                  </a:lnTo>
                  <a:lnTo>
                    <a:pt x="653" y="257"/>
                  </a:lnTo>
                  <a:lnTo>
                    <a:pt x="654" y="255"/>
                  </a:lnTo>
                  <a:lnTo>
                    <a:pt x="656" y="255"/>
                  </a:lnTo>
                  <a:lnTo>
                    <a:pt x="658" y="253"/>
                  </a:lnTo>
                  <a:lnTo>
                    <a:pt x="660" y="253"/>
                  </a:lnTo>
                  <a:lnTo>
                    <a:pt x="662" y="253"/>
                  </a:lnTo>
                  <a:lnTo>
                    <a:pt x="666" y="251"/>
                  </a:lnTo>
                  <a:lnTo>
                    <a:pt x="666" y="251"/>
                  </a:lnTo>
                  <a:lnTo>
                    <a:pt x="668" y="251"/>
                  </a:lnTo>
                  <a:lnTo>
                    <a:pt x="670" y="249"/>
                  </a:lnTo>
                  <a:lnTo>
                    <a:pt x="672" y="247"/>
                  </a:lnTo>
                  <a:lnTo>
                    <a:pt x="672" y="247"/>
                  </a:lnTo>
                  <a:lnTo>
                    <a:pt x="674" y="245"/>
                  </a:lnTo>
                  <a:lnTo>
                    <a:pt x="676" y="245"/>
                  </a:lnTo>
                  <a:lnTo>
                    <a:pt x="676" y="244"/>
                  </a:lnTo>
                  <a:lnTo>
                    <a:pt x="676" y="244"/>
                  </a:lnTo>
                  <a:lnTo>
                    <a:pt x="678" y="242"/>
                  </a:lnTo>
                  <a:lnTo>
                    <a:pt x="679" y="240"/>
                  </a:lnTo>
                  <a:lnTo>
                    <a:pt x="681" y="240"/>
                  </a:lnTo>
                  <a:lnTo>
                    <a:pt x="681" y="238"/>
                  </a:lnTo>
                  <a:lnTo>
                    <a:pt x="683" y="236"/>
                  </a:lnTo>
                  <a:lnTo>
                    <a:pt x="685" y="234"/>
                  </a:lnTo>
                  <a:lnTo>
                    <a:pt x="685" y="230"/>
                  </a:lnTo>
                  <a:lnTo>
                    <a:pt x="687" y="230"/>
                  </a:lnTo>
                  <a:lnTo>
                    <a:pt x="687" y="228"/>
                  </a:lnTo>
                  <a:lnTo>
                    <a:pt x="689" y="228"/>
                  </a:lnTo>
                  <a:lnTo>
                    <a:pt x="689" y="226"/>
                  </a:lnTo>
                  <a:lnTo>
                    <a:pt x="691" y="224"/>
                  </a:lnTo>
                  <a:lnTo>
                    <a:pt x="691" y="222"/>
                  </a:lnTo>
                  <a:lnTo>
                    <a:pt x="693" y="221"/>
                  </a:lnTo>
                  <a:lnTo>
                    <a:pt x="693" y="221"/>
                  </a:lnTo>
                  <a:lnTo>
                    <a:pt x="695" y="221"/>
                  </a:lnTo>
                  <a:lnTo>
                    <a:pt x="697" y="221"/>
                  </a:lnTo>
                  <a:lnTo>
                    <a:pt x="699" y="222"/>
                  </a:lnTo>
                  <a:lnTo>
                    <a:pt x="701" y="224"/>
                  </a:lnTo>
                  <a:lnTo>
                    <a:pt x="702" y="224"/>
                  </a:lnTo>
                  <a:lnTo>
                    <a:pt x="704" y="226"/>
                  </a:lnTo>
                  <a:lnTo>
                    <a:pt x="706" y="228"/>
                  </a:lnTo>
                  <a:lnTo>
                    <a:pt x="708" y="230"/>
                  </a:lnTo>
                  <a:lnTo>
                    <a:pt x="708" y="232"/>
                  </a:lnTo>
                  <a:lnTo>
                    <a:pt x="706" y="232"/>
                  </a:lnTo>
                  <a:lnTo>
                    <a:pt x="706" y="234"/>
                  </a:lnTo>
                  <a:lnTo>
                    <a:pt x="704" y="234"/>
                  </a:lnTo>
                  <a:lnTo>
                    <a:pt x="704" y="236"/>
                  </a:lnTo>
                  <a:lnTo>
                    <a:pt x="702" y="236"/>
                  </a:lnTo>
                  <a:lnTo>
                    <a:pt x="702" y="236"/>
                  </a:lnTo>
                  <a:lnTo>
                    <a:pt x="701" y="236"/>
                  </a:lnTo>
                  <a:lnTo>
                    <a:pt x="701" y="238"/>
                  </a:lnTo>
                  <a:lnTo>
                    <a:pt x="702" y="240"/>
                  </a:lnTo>
                  <a:lnTo>
                    <a:pt x="704" y="242"/>
                  </a:lnTo>
                  <a:lnTo>
                    <a:pt x="704" y="244"/>
                  </a:lnTo>
                  <a:lnTo>
                    <a:pt x="706" y="245"/>
                  </a:lnTo>
                  <a:lnTo>
                    <a:pt x="708" y="245"/>
                  </a:lnTo>
                  <a:lnTo>
                    <a:pt x="708" y="245"/>
                  </a:lnTo>
                  <a:lnTo>
                    <a:pt x="710" y="245"/>
                  </a:lnTo>
                  <a:lnTo>
                    <a:pt x="710" y="251"/>
                  </a:lnTo>
                  <a:lnTo>
                    <a:pt x="710" y="253"/>
                  </a:lnTo>
                  <a:lnTo>
                    <a:pt x="710" y="253"/>
                  </a:lnTo>
                  <a:lnTo>
                    <a:pt x="710" y="255"/>
                  </a:lnTo>
                  <a:lnTo>
                    <a:pt x="710" y="255"/>
                  </a:lnTo>
                  <a:lnTo>
                    <a:pt x="710" y="257"/>
                  </a:lnTo>
                  <a:lnTo>
                    <a:pt x="710" y="259"/>
                  </a:lnTo>
                  <a:lnTo>
                    <a:pt x="710" y="259"/>
                  </a:lnTo>
                  <a:lnTo>
                    <a:pt x="710" y="261"/>
                  </a:lnTo>
                  <a:lnTo>
                    <a:pt x="720" y="251"/>
                  </a:lnTo>
                  <a:lnTo>
                    <a:pt x="725" y="245"/>
                  </a:lnTo>
                  <a:lnTo>
                    <a:pt x="731" y="242"/>
                  </a:lnTo>
                  <a:lnTo>
                    <a:pt x="737" y="240"/>
                  </a:lnTo>
                  <a:lnTo>
                    <a:pt x="741" y="238"/>
                  </a:lnTo>
                  <a:lnTo>
                    <a:pt x="745" y="238"/>
                  </a:lnTo>
                  <a:lnTo>
                    <a:pt x="747" y="238"/>
                  </a:lnTo>
                  <a:lnTo>
                    <a:pt x="752" y="238"/>
                  </a:lnTo>
                  <a:lnTo>
                    <a:pt x="754" y="234"/>
                  </a:lnTo>
                  <a:lnTo>
                    <a:pt x="756" y="230"/>
                  </a:lnTo>
                  <a:lnTo>
                    <a:pt x="760" y="228"/>
                  </a:lnTo>
                  <a:lnTo>
                    <a:pt x="764" y="224"/>
                  </a:lnTo>
                  <a:lnTo>
                    <a:pt x="766" y="222"/>
                  </a:lnTo>
                  <a:lnTo>
                    <a:pt x="770" y="221"/>
                  </a:lnTo>
                  <a:lnTo>
                    <a:pt x="772" y="217"/>
                  </a:lnTo>
                  <a:lnTo>
                    <a:pt x="773" y="213"/>
                  </a:lnTo>
                  <a:lnTo>
                    <a:pt x="781" y="211"/>
                  </a:lnTo>
                  <a:lnTo>
                    <a:pt x="789" y="209"/>
                  </a:lnTo>
                  <a:lnTo>
                    <a:pt x="795" y="205"/>
                  </a:lnTo>
                  <a:lnTo>
                    <a:pt x="798" y="199"/>
                  </a:lnTo>
                  <a:lnTo>
                    <a:pt x="802" y="196"/>
                  </a:lnTo>
                  <a:lnTo>
                    <a:pt x="806" y="192"/>
                  </a:lnTo>
                  <a:lnTo>
                    <a:pt x="812" y="188"/>
                  </a:lnTo>
                  <a:lnTo>
                    <a:pt x="820" y="188"/>
                  </a:lnTo>
                  <a:lnTo>
                    <a:pt x="820" y="182"/>
                  </a:lnTo>
                  <a:lnTo>
                    <a:pt x="818" y="176"/>
                  </a:lnTo>
                  <a:lnTo>
                    <a:pt x="814" y="174"/>
                  </a:lnTo>
                  <a:lnTo>
                    <a:pt x="812" y="171"/>
                  </a:lnTo>
                  <a:lnTo>
                    <a:pt x="808" y="167"/>
                  </a:lnTo>
                  <a:lnTo>
                    <a:pt x="806" y="165"/>
                  </a:lnTo>
                  <a:lnTo>
                    <a:pt x="804" y="159"/>
                  </a:lnTo>
                  <a:lnTo>
                    <a:pt x="802" y="153"/>
                  </a:lnTo>
                  <a:lnTo>
                    <a:pt x="802" y="153"/>
                  </a:lnTo>
                  <a:lnTo>
                    <a:pt x="804" y="151"/>
                  </a:lnTo>
                  <a:lnTo>
                    <a:pt x="804" y="151"/>
                  </a:lnTo>
                  <a:lnTo>
                    <a:pt x="804" y="149"/>
                  </a:lnTo>
                  <a:lnTo>
                    <a:pt x="806" y="149"/>
                  </a:lnTo>
                  <a:lnTo>
                    <a:pt x="806" y="149"/>
                  </a:lnTo>
                  <a:lnTo>
                    <a:pt x="808" y="148"/>
                  </a:lnTo>
                  <a:lnTo>
                    <a:pt x="808" y="148"/>
                  </a:lnTo>
                  <a:lnTo>
                    <a:pt x="810" y="148"/>
                  </a:lnTo>
                  <a:lnTo>
                    <a:pt x="812" y="148"/>
                  </a:lnTo>
                  <a:lnTo>
                    <a:pt x="814" y="149"/>
                  </a:lnTo>
                  <a:lnTo>
                    <a:pt x="818" y="149"/>
                  </a:lnTo>
                  <a:lnTo>
                    <a:pt x="820" y="149"/>
                  </a:lnTo>
                  <a:lnTo>
                    <a:pt x="821" y="149"/>
                  </a:lnTo>
                  <a:lnTo>
                    <a:pt x="825" y="149"/>
                  </a:lnTo>
                  <a:lnTo>
                    <a:pt x="827" y="148"/>
                  </a:lnTo>
                  <a:lnTo>
                    <a:pt x="827" y="125"/>
                  </a:lnTo>
                  <a:lnTo>
                    <a:pt x="827" y="123"/>
                  </a:lnTo>
                  <a:lnTo>
                    <a:pt x="825" y="121"/>
                  </a:lnTo>
                  <a:lnTo>
                    <a:pt x="823" y="119"/>
                  </a:lnTo>
                  <a:lnTo>
                    <a:pt x="823" y="117"/>
                  </a:lnTo>
                  <a:lnTo>
                    <a:pt x="821" y="115"/>
                  </a:lnTo>
                  <a:lnTo>
                    <a:pt x="821" y="113"/>
                  </a:lnTo>
                  <a:lnTo>
                    <a:pt x="820" y="109"/>
                  </a:lnTo>
                  <a:lnTo>
                    <a:pt x="820" y="107"/>
                  </a:lnTo>
                  <a:lnTo>
                    <a:pt x="820" y="105"/>
                  </a:lnTo>
                  <a:lnTo>
                    <a:pt x="820" y="105"/>
                  </a:lnTo>
                  <a:lnTo>
                    <a:pt x="820" y="103"/>
                  </a:lnTo>
                  <a:lnTo>
                    <a:pt x="820" y="103"/>
                  </a:lnTo>
                  <a:lnTo>
                    <a:pt x="820" y="101"/>
                  </a:lnTo>
                  <a:lnTo>
                    <a:pt x="820" y="100"/>
                  </a:lnTo>
                  <a:lnTo>
                    <a:pt x="820" y="98"/>
                  </a:lnTo>
                  <a:lnTo>
                    <a:pt x="820" y="96"/>
                  </a:lnTo>
                  <a:lnTo>
                    <a:pt x="820" y="96"/>
                  </a:lnTo>
                  <a:lnTo>
                    <a:pt x="818" y="94"/>
                  </a:lnTo>
                  <a:lnTo>
                    <a:pt x="818" y="94"/>
                  </a:lnTo>
                  <a:lnTo>
                    <a:pt x="816" y="94"/>
                  </a:lnTo>
                  <a:lnTo>
                    <a:pt x="816" y="92"/>
                  </a:lnTo>
                  <a:lnTo>
                    <a:pt x="814" y="92"/>
                  </a:lnTo>
                  <a:lnTo>
                    <a:pt x="812" y="92"/>
                  </a:lnTo>
                  <a:lnTo>
                    <a:pt x="810" y="92"/>
                  </a:lnTo>
                  <a:lnTo>
                    <a:pt x="804" y="92"/>
                  </a:lnTo>
                  <a:lnTo>
                    <a:pt x="800" y="94"/>
                  </a:lnTo>
                  <a:lnTo>
                    <a:pt x="796" y="96"/>
                  </a:lnTo>
                  <a:lnTo>
                    <a:pt x="793" y="98"/>
                  </a:lnTo>
                  <a:lnTo>
                    <a:pt x="787" y="101"/>
                  </a:lnTo>
                  <a:lnTo>
                    <a:pt x="783" y="103"/>
                  </a:lnTo>
                  <a:lnTo>
                    <a:pt x="779" y="103"/>
                  </a:lnTo>
                  <a:lnTo>
                    <a:pt x="773" y="105"/>
                  </a:lnTo>
                  <a:lnTo>
                    <a:pt x="766" y="103"/>
                  </a:lnTo>
                  <a:lnTo>
                    <a:pt x="758" y="100"/>
                  </a:lnTo>
                  <a:lnTo>
                    <a:pt x="752" y="96"/>
                  </a:lnTo>
                  <a:lnTo>
                    <a:pt x="747" y="90"/>
                  </a:lnTo>
                  <a:lnTo>
                    <a:pt x="739" y="84"/>
                  </a:lnTo>
                  <a:lnTo>
                    <a:pt x="733" y="78"/>
                  </a:lnTo>
                  <a:lnTo>
                    <a:pt x="725" y="73"/>
                  </a:lnTo>
                  <a:lnTo>
                    <a:pt x="718" y="69"/>
                  </a:lnTo>
                  <a:lnTo>
                    <a:pt x="710" y="67"/>
                  </a:lnTo>
                  <a:lnTo>
                    <a:pt x="702" y="65"/>
                  </a:lnTo>
                  <a:lnTo>
                    <a:pt x="695" y="63"/>
                  </a:lnTo>
                  <a:lnTo>
                    <a:pt x="689" y="59"/>
                  </a:lnTo>
                  <a:lnTo>
                    <a:pt x="683" y="55"/>
                  </a:lnTo>
                  <a:lnTo>
                    <a:pt x="678" y="52"/>
                  </a:lnTo>
                  <a:lnTo>
                    <a:pt x="674" y="46"/>
                  </a:lnTo>
                  <a:lnTo>
                    <a:pt x="672" y="38"/>
                  </a:lnTo>
                  <a:lnTo>
                    <a:pt x="664" y="38"/>
                  </a:lnTo>
                  <a:lnTo>
                    <a:pt x="656" y="34"/>
                  </a:lnTo>
                  <a:lnTo>
                    <a:pt x="653" y="30"/>
                  </a:lnTo>
                  <a:lnTo>
                    <a:pt x="647" y="27"/>
                  </a:lnTo>
                  <a:lnTo>
                    <a:pt x="643" y="21"/>
                  </a:lnTo>
                  <a:lnTo>
                    <a:pt x="637" y="15"/>
                  </a:lnTo>
                  <a:lnTo>
                    <a:pt x="633" y="11"/>
                  </a:lnTo>
                  <a:lnTo>
                    <a:pt x="626" y="9"/>
                  </a:lnTo>
                  <a:lnTo>
                    <a:pt x="622" y="7"/>
                  </a:lnTo>
                  <a:lnTo>
                    <a:pt x="616" y="6"/>
                  </a:lnTo>
                  <a:lnTo>
                    <a:pt x="612" y="6"/>
                  </a:lnTo>
                  <a:lnTo>
                    <a:pt x="608" y="6"/>
                  </a:lnTo>
                  <a:lnTo>
                    <a:pt x="605" y="4"/>
                  </a:lnTo>
                  <a:lnTo>
                    <a:pt x="601" y="2"/>
                  </a:lnTo>
                  <a:lnTo>
                    <a:pt x="595" y="2"/>
                  </a:lnTo>
                  <a:lnTo>
                    <a:pt x="589" y="0"/>
                  </a:lnTo>
                  <a:lnTo>
                    <a:pt x="553" y="6"/>
                  </a:lnTo>
                  <a:lnTo>
                    <a:pt x="555" y="6"/>
                  </a:lnTo>
                  <a:lnTo>
                    <a:pt x="555" y="6"/>
                  </a:lnTo>
                  <a:lnTo>
                    <a:pt x="555" y="7"/>
                  </a:lnTo>
                  <a:lnTo>
                    <a:pt x="555" y="7"/>
                  </a:lnTo>
                  <a:lnTo>
                    <a:pt x="555" y="9"/>
                  </a:lnTo>
                  <a:lnTo>
                    <a:pt x="553" y="9"/>
                  </a:lnTo>
                  <a:lnTo>
                    <a:pt x="553" y="9"/>
                  </a:lnTo>
                  <a:lnTo>
                    <a:pt x="553" y="11"/>
                  </a:lnTo>
                  <a:lnTo>
                    <a:pt x="555" y="13"/>
                  </a:lnTo>
                  <a:lnTo>
                    <a:pt x="557" y="15"/>
                  </a:lnTo>
                  <a:lnTo>
                    <a:pt x="559" y="17"/>
                  </a:lnTo>
                  <a:lnTo>
                    <a:pt x="560" y="17"/>
                  </a:lnTo>
                  <a:lnTo>
                    <a:pt x="564" y="19"/>
                  </a:lnTo>
                  <a:lnTo>
                    <a:pt x="566" y="21"/>
                  </a:lnTo>
                  <a:lnTo>
                    <a:pt x="568" y="23"/>
                  </a:lnTo>
                  <a:lnTo>
                    <a:pt x="568" y="27"/>
                  </a:lnTo>
                  <a:lnTo>
                    <a:pt x="568" y="29"/>
                  </a:lnTo>
                  <a:lnTo>
                    <a:pt x="568" y="30"/>
                  </a:lnTo>
                  <a:lnTo>
                    <a:pt x="568" y="32"/>
                  </a:lnTo>
                  <a:lnTo>
                    <a:pt x="566" y="34"/>
                  </a:lnTo>
                  <a:lnTo>
                    <a:pt x="566" y="36"/>
                  </a:lnTo>
                  <a:lnTo>
                    <a:pt x="566" y="38"/>
                  </a:lnTo>
                  <a:lnTo>
                    <a:pt x="566" y="42"/>
                  </a:lnTo>
                  <a:lnTo>
                    <a:pt x="564" y="44"/>
                  </a:lnTo>
                  <a:lnTo>
                    <a:pt x="566" y="46"/>
                  </a:lnTo>
                  <a:lnTo>
                    <a:pt x="566" y="48"/>
                  </a:lnTo>
                  <a:lnTo>
                    <a:pt x="566" y="50"/>
                  </a:lnTo>
                  <a:lnTo>
                    <a:pt x="568" y="52"/>
                  </a:lnTo>
                  <a:lnTo>
                    <a:pt x="568" y="52"/>
                  </a:lnTo>
                  <a:lnTo>
                    <a:pt x="570" y="54"/>
                  </a:lnTo>
                  <a:lnTo>
                    <a:pt x="572" y="55"/>
                  </a:lnTo>
                  <a:lnTo>
                    <a:pt x="574" y="55"/>
                  </a:lnTo>
                  <a:lnTo>
                    <a:pt x="572" y="57"/>
                  </a:lnTo>
                  <a:lnTo>
                    <a:pt x="568" y="59"/>
                  </a:lnTo>
                  <a:lnTo>
                    <a:pt x="566" y="63"/>
                  </a:lnTo>
                  <a:lnTo>
                    <a:pt x="564" y="63"/>
                  </a:lnTo>
                  <a:lnTo>
                    <a:pt x="560" y="65"/>
                  </a:lnTo>
                  <a:lnTo>
                    <a:pt x="559" y="67"/>
                  </a:lnTo>
                  <a:lnTo>
                    <a:pt x="557" y="67"/>
                  </a:lnTo>
                  <a:lnTo>
                    <a:pt x="553" y="67"/>
                  </a:lnTo>
                  <a:lnTo>
                    <a:pt x="553" y="67"/>
                  </a:lnTo>
                  <a:lnTo>
                    <a:pt x="551" y="67"/>
                  </a:lnTo>
                  <a:lnTo>
                    <a:pt x="551" y="67"/>
                  </a:lnTo>
                  <a:lnTo>
                    <a:pt x="549" y="67"/>
                  </a:lnTo>
                  <a:lnTo>
                    <a:pt x="547" y="67"/>
                  </a:lnTo>
                  <a:lnTo>
                    <a:pt x="545" y="67"/>
                  </a:lnTo>
                  <a:lnTo>
                    <a:pt x="543" y="67"/>
                  </a:lnTo>
                  <a:lnTo>
                    <a:pt x="541" y="67"/>
                  </a:lnTo>
                  <a:lnTo>
                    <a:pt x="539" y="77"/>
                  </a:lnTo>
                  <a:lnTo>
                    <a:pt x="541" y="84"/>
                  </a:lnTo>
                  <a:lnTo>
                    <a:pt x="543" y="90"/>
                  </a:lnTo>
                  <a:lnTo>
                    <a:pt x="545" y="94"/>
                  </a:lnTo>
                  <a:lnTo>
                    <a:pt x="547" y="98"/>
                  </a:lnTo>
                  <a:lnTo>
                    <a:pt x="551" y="101"/>
                  </a:lnTo>
                  <a:lnTo>
                    <a:pt x="557" y="103"/>
                  </a:lnTo>
                  <a:lnTo>
                    <a:pt x="562" y="105"/>
                  </a:lnTo>
                  <a:lnTo>
                    <a:pt x="568" y="105"/>
                  </a:lnTo>
                  <a:lnTo>
                    <a:pt x="572" y="105"/>
                  </a:lnTo>
                  <a:lnTo>
                    <a:pt x="574" y="103"/>
                  </a:lnTo>
                  <a:lnTo>
                    <a:pt x="576" y="103"/>
                  </a:lnTo>
                  <a:lnTo>
                    <a:pt x="578" y="103"/>
                  </a:lnTo>
                  <a:lnTo>
                    <a:pt x="578" y="101"/>
                  </a:lnTo>
                  <a:lnTo>
                    <a:pt x="580" y="101"/>
                  </a:lnTo>
                  <a:lnTo>
                    <a:pt x="583" y="101"/>
                  </a:lnTo>
                  <a:lnTo>
                    <a:pt x="587" y="101"/>
                  </a:lnTo>
                  <a:lnTo>
                    <a:pt x="589" y="101"/>
                  </a:lnTo>
                  <a:lnTo>
                    <a:pt x="591" y="101"/>
                  </a:lnTo>
                  <a:lnTo>
                    <a:pt x="593" y="101"/>
                  </a:lnTo>
                  <a:lnTo>
                    <a:pt x="593" y="103"/>
                  </a:lnTo>
                  <a:lnTo>
                    <a:pt x="595" y="103"/>
                  </a:lnTo>
                  <a:lnTo>
                    <a:pt x="597" y="105"/>
                  </a:lnTo>
                  <a:lnTo>
                    <a:pt x="599" y="105"/>
                  </a:lnTo>
                  <a:lnTo>
                    <a:pt x="603" y="107"/>
                  </a:lnTo>
                  <a:lnTo>
                    <a:pt x="603" y="109"/>
                  </a:lnTo>
                  <a:lnTo>
                    <a:pt x="603" y="109"/>
                  </a:lnTo>
                  <a:lnTo>
                    <a:pt x="605" y="111"/>
                  </a:lnTo>
                  <a:lnTo>
                    <a:pt x="605" y="113"/>
                  </a:lnTo>
                  <a:lnTo>
                    <a:pt x="607" y="113"/>
                  </a:lnTo>
                  <a:lnTo>
                    <a:pt x="608" y="115"/>
                  </a:lnTo>
                  <a:lnTo>
                    <a:pt x="610" y="115"/>
                  </a:lnTo>
                  <a:lnTo>
                    <a:pt x="612" y="117"/>
                  </a:lnTo>
                  <a:lnTo>
                    <a:pt x="612" y="119"/>
                  </a:lnTo>
                  <a:lnTo>
                    <a:pt x="610" y="121"/>
                  </a:lnTo>
                  <a:lnTo>
                    <a:pt x="608" y="123"/>
                  </a:lnTo>
                  <a:lnTo>
                    <a:pt x="605" y="125"/>
                  </a:lnTo>
                  <a:lnTo>
                    <a:pt x="603" y="126"/>
                  </a:lnTo>
                  <a:lnTo>
                    <a:pt x="599" y="126"/>
                  </a:lnTo>
                  <a:lnTo>
                    <a:pt x="595" y="128"/>
                  </a:lnTo>
                  <a:lnTo>
                    <a:pt x="593" y="128"/>
                  </a:lnTo>
                  <a:lnTo>
                    <a:pt x="591" y="128"/>
                  </a:lnTo>
                  <a:lnTo>
                    <a:pt x="585" y="130"/>
                  </a:lnTo>
                  <a:lnTo>
                    <a:pt x="580" y="134"/>
                  </a:lnTo>
                  <a:lnTo>
                    <a:pt x="574" y="138"/>
                  </a:lnTo>
                  <a:lnTo>
                    <a:pt x="568" y="140"/>
                  </a:lnTo>
                  <a:lnTo>
                    <a:pt x="562" y="144"/>
                  </a:lnTo>
                  <a:lnTo>
                    <a:pt x="557" y="148"/>
                  </a:lnTo>
                  <a:lnTo>
                    <a:pt x="555" y="149"/>
                  </a:lnTo>
                  <a:lnTo>
                    <a:pt x="524" y="149"/>
                  </a:lnTo>
                  <a:lnTo>
                    <a:pt x="524" y="153"/>
                  </a:lnTo>
                  <a:lnTo>
                    <a:pt x="526" y="157"/>
                  </a:lnTo>
                  <a:lnTo>
                    <a:pt x="528" y="161"/>
                  </a:lnTo>
                  <a:lnTo>
                    <a:pt x="530" y="163"/>
                  </a:lnTo>
                  <a:lnTo>
                    <a:pt x="530" y="167"/>
                  </a:lnTo>
                  <a:lnTo>
                    <a:pt x="532" y="169"/>
                  </a:lnTo>
                  <a:lnTo>
                    <a:pt x="534" y="171"/>
                  </a:lnTo>
                  <a:lnTo>
                    <a:pt x="534" y="174"/>
                  </a:lnTo>
                  <a:lnTo>
                    <a:pt x="534" y="178"/>
                  </a:lnTo>
                  <a:lnTo>
                    <a:pt x="532" y="182"/>
                  </a:lnTo>
                  <a:lnTo>
                    <a:pt x="530" y="186"/>
                  </a:lnTo>
                  <a:lnTo>
                    <a:pt x="526" y="190"/>
                  </a:lnTo>
                  <a:lnTo>
                    <a:pt x="522" y="194"/>
                  </a:lnTo>
                  <a:lnTo>
                    <a:pt x="520" y="196"/>
                  </a:lnTo>
                  <a:lnTo>
                    <a:pt x="516" y="197"/>
                  </a:lnTo>
                  <a:lnTo>
                    <a:pt x="514" y="199"/>
                  </a:lnTo>
                  <a:lnTo>
                    <a:pt x="488" y="199"/>
                  </a:lnTo>
                  <a:lnTo>
                    <a:pt x="482" y="201"/>
                  </a:lnTo>
                  <a:lnTo>
                    <a:pt x="478" y="203"/>
                  </a:lnTo>
                  <a:lnTo>
                    <a:pt x="472" y="207"/>
                  </a:lnTo>
                  <a:lnTo>
                    <a:pt x="468" y="209"/>
                  </a:lnTo>
                  <a:lnTo>
                    <a:pt x="463" y="213"/>
                  </a:lnTo>
                  <a:lnTo>
                    <a:pt x="459" y="215"/>
                  </a:lnTo>
                  <a:lnTo>
                    <a:pt x="455" y="217"/>
                  </a:lnTo>
                  <a:lnTo>
                    <a:pt x="451" y="217"/>
                  </a:lnTo>
                  <a:lnTo>
                    <a:pt x="445" y="217"/>
                  </a:lnTo>
                  <a:lnTo>
                    <a:pt x="438" y="215"/>
                  </a:lnTo>
                  <a:lnTo>
                    <a:pt x="430" y="213"/>
                  </a:lnTo>
                  <a:lnTo>
                    <a:pt x="420" y="211"/>
                  </a:lnTo>
                  <a:lnTo>
                    <a:pt x="411" y="207"/>
                  </a:lnTo>
                  <a:lnTo>
                    <a:pt x="403" y="205"/>
                  </a:lnTo>
                  <a:lnTo>
                    <a:pt x="395" y="201"/>
                  </a:lnTo>
                  <a:lnTo>
                    <a:pt x="392" y="199"/>
                  </a:lnTo>
                  <a:lnTo>
                    <a:pt x="346" y="199"/>
                  </a:lnTo>
                  <a:lnTo>
                    <a:pt x="328" y="196"/>
                  </a:lnTo>
                  <a:lnTo>
                    <a:pt x="323" y="196"/>
                  </a:lnTo>
                  <a:lnTo>
                    <a:pt x="317" y="194"/>
                  </a:lnTo>
                  <a:lnTo>
                    <a:pt x="311" y="192"/>
                  </a:lnTo>
                  <a:lnTo>
                    <a:pt x="305" y="188"/>
                  </a:lnTo>
                  <a:lnTo>
                    <a:pt x="301" y="184"/>
                  </a:lnTo>
                  <a:lnTo>
                    <a:pt x="296" y="178"/>
                  </a:lnTo>
                  <a:lnTo>
                    <a:pt x="292" y="174"/>
                  </a:lnTo>
                  <a:lnTo>
                    <a:pt x="290" y="171"/>
                  </a:lnTo>
                  <a:lnTo>
                    <a:pt x="282" y="169"/>
                  </a:lnTo>
                  <a:lnTo>
                    <a:pt x="275" y="167"/>
                  </a:lnTo>
                  <a:lnTo>
                    <a:pt x="267" y="165"/>
                  </a:lnTo>
                  <a:lnTo>
                    <a:pt x="259" y="161"/>
                  </a:lnTo>
                  <a:lnTo>
                    <a:pt x="252" y="157"/>
                  </a:lnTo>
                  <a:lnTo>
                    <a:pt x="242" y="155"/>
                  </a:lnTo>
                  <a:lnTo>
                    <a:pt x="232" y="153"/>
                  </a:lnTo>
                  <a:lnTo>
                    <a:pt x="223" y="151"/>
                  </a:lnTo>
                  <a:lnTo>
                    <a:pt x="223" y="151"/>
                  </a:lnTo>
                  <a:lnTo>
                    <a:pt x="221" y="151"/>
                  </a:lnTo>
                  <a:lnTo>
                    <a:pt x="219" y="151"/>
                  </a:lnTo>
                  <a:lnTo>
                    <a:pt x="217" y="151"/>
                  </a:lnTo>
                  <a:lnTo>
                    <a:pt x="213" y="149"/>
                  </a:lnTo>
                  <a:lnTo>
                    <a:pt x="211" y="149"/>
                  </a:lnTo>
                  <a:lnTo>
                    <a:pt x="211" y="149"/>
                  </a:lnTo>
                  <a:lnTo>
                    <a:pt x="209" y="148"/>
                  </a:lnTo>
                  <a:lnTo>
                    <a:pt x="209" y="148"/>
                  </a:lnTo>
                  <a:lnTo>
                    <a:pt x="209" y="146"/>
                  </a:lnTo>
                  <a:lnTo>
                    <a:pt x="209" y="144"/>
                  </a:lnTo>
                  <a:lnTo>
                    <a:pt x="207" y="144"/>
                  </a:lnTo>
                  <a:lnTo>
                    <a:pt x="207" y="142"/>
                  </a:lnTo>
                  <a:lnTo>
                    <a:pt x="207" y="142"/>
                  </a:lnTo>
                  <a:lnTo>
                    <a:pt x="207" y="140"/>
                  </a:lnTo>
                  <a:lnTo>
                    <a:pt x="207" y="138"/>
                  </a:lnTo>
                  <a:lnTo>
                    <a:pt x="207" y="138"/>
                  </a:lnTo>
                  <a:lnTo>
                    <a:pt x="207" y="136"/>
                  </a:lnTo>
                  <a:lnTo>
                    <a:pt x="207" y="136"/>
                  </a:lnTo>
                  <a:lnTo>
                    <a:pt x="207" y="134"/>
                  </a:lnTo>
                  <a:lnTo>
                    <a:pt x="207" y="134"/>
                  </a:lnTo>
                  <a:lnTo>
                    <a:pt x="207" y="132"/>
                  </a:lnTo>
                  <a:lnTo>
                    <a:pt x="207" y="132"/>
                  </a:lnTo>
                  <a:lnTo>
                    <a:pt x="207" y="130"/>
                  </a:lnTo>
                  <a:lnTo>
                    <a:pt x="207" y="128"/>
                  </a:lnTo>
                  <a:lnTo>
                    <a:pt x="204" y="126"/>
                  </a:lnTo>
                  <a:lnTo>
                    <a:pt x="202" y="125"/>
                  </a:lnTo>
                  <a:lnTo>
                    <a:pt x="198" y="121"/>
                  </a:lnTo>
                  <a:lnTo>
                    <a:pt x="196" y="117"/>
                  </a:lnTo>
                  <a:lnTo>
                    <a:pt x="192" y="113"/>
                  </a:lnTo>
                  <a:lnTo>
                    <a:pt x="190" y="109"/>
                  </a:lnTo>
                  <a:lnTo>
                    <a:pt x="190" y="107"/>
                  </a:lnTo>
                  <a:lnTo>
                    <a:pt x="181" y="107"/>
                  </a:lnTo>
                  <a:lnTo>
                    <a:pt x="173" y="105"/>
                  </a:lnTo>
                  <a:lnTo>
                    <a:pt x="165" y="103"/>
                  </a:lnTo>
                  <a:lnTo>
                    <a:pt x="158" y="101"/>
                  </a:lnTo>
                  <a:lnTo>
                    <a:pt x="150" y="98"/>
                  </a:lnTo>
                  <a:lnTo>
                    <a:pt x="144" y="92"/>
                  </a:lnTo>
                  <a:lnTo>
                    <a:pt x="140" y="88"/>
                  </a:lnTo>
                  <a:lnTo>
                    <a:pt x="134" y="82"/>
                  </a:lnTo>
                  <a:lnTo>
                    <a:pt x="129" y="80"/>
                  </a:lnTo>
                  <a:lnTo>
                    <a:pt x="125" y="80"/>
                  </a:lnTo>
                  <a:lnTo>
                    <a:pt x="123" y="82"/>
                  </a:lnTo>
                  <a:lnTo>
                    <a:pt x="123" y="84"/>
                  </a:lnTo>
                  <a:lnTo>
                    <a:pt x="123" y="88"/>
                  </a:lnTo>
                  <a:lnTo>
                    <a:pt x="123" y="90"/>
                  </a:lnTo>
                  <a:lnTo>
                    <a:pt x="119" y="94"/>
                  </a:lnTo>
                  <a:lnTo>
                    <a:pt x="113" y="98"/>
                  </a:lnTo>
                  <a:lnTo>
                    <a:pt x="111" y="98"/>
                  </a:lnTo>
                  <a:lnTo>
                    <a:pt x="110" y="100"/>
                  </a:lnTo>
                  <a:lnTo>
                    <a:pt x="111" y="103"/>
                  </a:lnTo>
                  <a:lnTo>
                    <a:pt x="113" y="107"/>
                  </a:lnTo>
                  <a:lnTo>
                    <a:pt x="117" y="113"/>
                  </a:lnTo>
                  <a:lnTo>
                    <a:pt x="117" y="117"/>
                  </a:lnTo>
                  <a:lnTo>
                    <a:pt x="117" y="119"/>
                  </a:lnTo>
                  <a:lnTo>
                    <a:pt x="111" y="121"/>
                  </a:lnTo>
                  <a:lnTo>
                    <a:pt x="111" y="121"/>
                  </a:lnTo>
                  <a:lnTo>
                    <a:pt x="110" y="121"/>
                  </a:lnTo>
                  <a:lnTo>
                    <a:pt x="110" y="121"/>
                  </a:lnTo>
                  <a:lnTo>
                    <a:pt x="110" y="121"/>
                  </a:lnTo>
                  <a:lnTo>
                    <a:pt x="108" y="121"/>
                  </a:lnTo>
                  <a:lnTo>
                    <a:pt x="108" y="121"/>
                  </a:lnTo>
                  <a:lnTo>
                    <a:pt x="108" y="121"/>
                  </a:lnTo>
                  <a:lnTo>
                    <a:pt x="106" y="121"/>
                  </a:lnTo>
                  <a:lnTo>
                    <a:pt x="104" y="121"/>
                  </a:lnTo>
                  <a:lnTo>
                    <a:pt x="102" y="121"/>
                  </a:lnTo>
                  <a:lnTo>
                    <a:pt x="98" y="119"/>
                  </a:lnTo>
                  <a:lnTo>
                    <a:pt x="96" y="119"/>
                  </a:lnTo>
                  <a:lnTo>
                    <a:pt x="92" y="117"/>
                  </a:lnTo>
                  <a:lnTo>
                    <a:pt x="90" y="117"/>
                  </a:lnTo>
                  <a:lnTo>
                    <a:pt x="88" y="115"/>
                  </a:lnTo>
                  <a:lnTo>
                    <a:pt x="87" y="115"/>
                  </a:lnTo>
                  <a:lnTo>
                    <a:pt x="85" y="119"/>
                  </a:lnTo>
                  <a:lnTo>
                    <a:pt x="85" y="123"/>
                  </a:lnTo>
                  <a:lnTo>
                    <a:pt x="87" y="128"/>
                  </a:lnTo>
                  <a:lnTo>
                    <a:pt x="87" y="134"/>
                  </a:lnTo>
                  <a:lnTo>
                    <a:pt x="88" y="140"/>
                  </a:lnTo>
                  <a:lnTo>
                    <a:pt x="88" y="146"/>
                  </a:lnTo>
                  <a:lnTo>
                    <a:pt x="88" y="148"/>
                  </a:lnTo>
                  <a:lnTo>
                    <a:pt x="88" y="149"/>
                  </a:lnTo>
                  <a:lnTo>
                    <a:pt x="85" y="151"/>
                  </a:lnTo>
                  <a:lnTo>
                    <a:pt x="81" y="151"/>
                  </a:lnTo>
                  <a:lnTo>
                    <a:pt x="75" y="151"/>
                  </a:lnTo>
                  <a:lnTo>
                    <a:pt x="71" y="151"/>
                  </a:lnTo>
                  <a:lnTo>
                    <a:pt x="65" y="151"/>
                  </a:lnTo>
                  <a:lnTo>
                    <a:pt x="62" y="153"/>
                  </a:lnTo>
                  <a:lnTo>
                    <a:pt x="58" y="155"/>
                  </a:lnTo>
                  <a:lnTo>
                    <a:pt x="58" y="159"/>
                  </a:lnTo>
                  <a:lnTo>
                    <a:pt x="63" y="161"/>
                  </a:lnTo>
                  <a:lnTo>
                    <a:pt x="67" y="165"/>
                  </a:lnTo>
                  <a:lnTo>
                    <a:pt x="69" y="167"/>
                  </a:lnTo>
                  <a:lnTo>
                    <a:pt x="71" y="173"/>
                  </a:lnTo>
                  <a:lnTo>
                    <a:pt x="71" y="176"/>
                  </a:lnTo>
                  <a:lnTo>
                    <a:pt x="71" y="178"/>
                  </a:lnTo>
                  <a:lnTo>
                    <a:pt x="73" y="182"/>
                  </a:lnTo>
                  <a:lnTo>
                    <a:pt x="77" y="184"/>
                  </a:lnTo>
                  <a:lnTo>
                    <a:pt x="77" y="184"/>
                  </a:lnTo>
                  <a:lnTo>
                    <a:pt x="77" y="186"/>
                  </a:lnTo>
                  <a:lnTo>
                    <a:pt x="77" y="188"/>
                  </a:lnTo>
                  <a:lnTo>
                    <a:pt x="77" y="188"/>
                  </a:lnTo>
                  <a:lnTo>
                    <a:pt x="77" y="190"/>
                  </a:lnTo>
                  <a:lnTo>
                    <a:pt x="77" y="190"/>
                  </a:lnTo>
                  <a:lnTo>
                    <a:pt x="77" y="192"/>
                  </a:lnTo>
                  <a:lnTo>
                    <a:pt x="77" y="194"/>
                  </a:lnTo>
                  <a:lnTo>
                    <a:pt x="77" y="199"/>
                  </a:lnTo>
                  <a:lnTo>
                    <a:pt x="75" y="203"/>
                  </a:lnTo>
                  <a:lnTo>
                    <a:pt x="75" y="207"/>
                  </a:lnTo>
                  <a:lnTo>
                    <a:pt x="73" y="211"/>
                  </a:lnTo>
                  <a:lnTo>
                    <a:pt x="69" y="215"/>
                  </a:lnTo>
                  <a:lnTo>
                    <a:pt x="67" y="219"/>
                  </a:lnTo>
                  <a:lnTo>
                    <a:pt x="63" y="221"/>
                  </a:lnTo>
                  <a:lnTo>
                    <a:pt x="62" y="222"/>
                  </a:lnTo>
                  <a:lnTo>
                    <a:pt x="60" y="222"/>
                  </a:lnTo>
                  <a:lnTo>
                    <a:pt x="56" y="222"/>
                  </a:lnTo>
                  <a:lnTo>
                    <a:pt x="54" y="222"/>
                  </a:lnTo>
                  <a:lnTo>
                    <a:pt x="50" y="222"/>
                  </a:lnTo>
                  <a:lnTo>
                    <a:pt x="46" y="222"/>
                  </a:lnTo>
                  <a:lnTo>
                    <a:pt x="42" y="224"/>
                  </a:lnTo>
                  <a:lnTo>
                    <a:pt x="40" y="224"/>
                  </a:lnTo>
                  <a:lnTo>
                    <a:pt x="37" y="226"/>
                  </a:lnTo>
                  <a:lnTo>
                    <a:pt x="37" y="228"/>
                  </a:lnTo>
                  <a:lnTo>
                    <a:pt x="37" y="228"/>
                  </a:lnTo>
                  <a:lnTo>
                    <a:pt x="35" y="230"/>
                  </a:lnTo>
                  <a:lnTo>
                    <a:pt x="35" y="232"/>
                  </a:lnTo>
                  <a:lnTo>
                    <a:pt x="33" y="234"/>
                  </a:lnTo>
                  <a:lnTo>
                    <a:pt x="31" y="236"/>
                  </a:lnTo>
                  <a:lnTo>
                    <a:pt x="29" y="238"/>
                  </a:lnTo>
                  <a:lnTo>
                    <a:pt x="27" y="238"/>
                  </a:lnTo>
                  <a:lnTo>
                    <a:pt x="25" y="240"/>
                  </a:lnTo>
                  <a:lnTo>
                    <a:pt x="21" y="240"/>
                  </a:lnTo>
                  <a:lnTo>
                    <a:pt x="16" y="242"/>
                  </a:lnTo>
                  <a:lnTo>
                    <a:pt x="12" y="242"/>
                  </a:lnTo>
                  <a:lnTo>
                    <a:pt x="8" y="242"/>
                  </a:lnTo>
                  <a:lnTo>
                    <a:pt x="4" y="244"/>
                  </a:lnTo>
                  <a:lnTo>
                    <a:pt x="0" y="245"/>
                  </a:lnTo>
                  <a:lnTo>
                    <a:pt x="0" y="245"/>
                  </a:lnTo>
                  <a:lnTo>
                    <a:pt x="0" y="249"/>
                  </a:lnTo>
                  <a:lnTo>
                    <a:pt x="0" y="251"/>
                  </a:lnTo>
                  <a:lnTo>
                    <a:pt x="2" y="253"/>
                  </a:lnTo>
                  <a:lnTo>
                    <a:pt x="2" y="257"/>
                  </a:lnTo>
                  <a:lnTo>
                    <a:pt x="4" y="259"/>
                  </a:lnTo>
                  <a:lnTo>
                    <a:pt x="4" y="263"/>
                  </a:lnTo>
                  <a:lnTo>
                    <a:pt x="6" y="267"/>
                  </a:lnTo>
                  <a:lnTo>
                    <a:pt x="6" y="270"/>
                  </a:lnTo>
                  <a:lnTo>
                    <a:pt x="10" y="270"/>
                  </a:lnTo>
                  <a:lnTo>
                    <a:pt x="14" y="270"/>
                  </a:lnTo>
                  <a:lnTo>
                    <a:pt x="17" y="272"/>
                  </a:lnTo>
                  <a:lnTo>
                    <a:pt x="21" y="274"/>
                  </a:lnTo>
                  <a:lnTo>
                    <a:pt x="23" y="276"/>
                  </a:lnTo>
                  <a:lnTo>
                    <a:pt x="25" y="278"/>
                  </a:lnTo>
                  <a:lnTo>
                    <a:pt x="27" y="282"/>
                  </a:lnTo>
                  <a:lnTo>
                    <a:pt x="27" y="288"/>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81" name="Freeform 545"/>
            <p:cNvSpPr>
              <a:spLocks/>
            </p:cNvSpPr>
            <p:nvPr/>
          </p:nvSpPr>
          <p:spPr bwMode="auto">
            <a:xfrm>
              <a:off x="1477" y="2451"/>
              <a:ext cx="629" cy="756"/>
            </a:xfrm>
            <a:custGeom>
              <a:avLst/>
              <a:gdLst>
                <a:gd name="T0" fmla="*/ 130 w 629"/>
                <a:gd name="T1" fmla="*/ 271 h 695"/>
                <a:gd name="T2" fmla="*/ 145 w 629"/>
                <a:gd name="T3" fmla="*/ 307 h 695"/>
                <a:gd name="T4" fmla="*/ 203 w 629"/>
                <a:gd name="T5" fmla="*/ 332 h 695"/>
                <a:gd name="T6" fmla="*/ 226 w 629"/>
                <a:gd name="T7" fmla="*/ 367 h 695"/>
                <a:gd name="T8" fmla="*/ 249 w 629"/>
                <a:gd name="T9" fmla="*/ 392 h 695"/>
                <a:gd name="T10" fmla="*/ 272 w 629"/>
                <a:gd name="T11" fmla="*/ 434 h 695"/>
                <a:gd name="T12" fmla="*/ 270 w 629"/>
                <a:gd name="T13" fmla="*/ 461 h 695"/>
                <a:gd name="T14" fmla="*/ 274 w 629"/>
                <a:gd name="T15" fmla="*/ 480 h 695"/>
                <a:gd name="T16" fmla="*/ 308 w 629"/>
                <a:gd name="T17" fmla="*/ 507 h 695"/>
                <a:gd name="T18" fmla="*/ 333 w 629"/>
                <a:gd name="T19" fmla="*/ 524 h 695"/>
                <a:gd name="T20" fmla="*/ 349 w 629"/>
                <a:gd name="T21" fmla="*/ 567 h 695"/>
                <a:gd name="T22" fmla="*/ 349 w 629"/>
                <a:gd name="T23" fmla="*/ 592 h 695"/>
                <a:gd name="T24" fmla="*/ 307 w 629"/>
                <a:gd name="T25" fmla="*/ 640 h 695"/>
                <a:gd name="T26" fmla="*/ 326 w 629"/>
                <a:gd name="T27" fmla="*/ 651 h 695"/>
                <a:gd name="T28" fmla="*/ 364 w 629"/>
                <a:gd name="T29" fmla="*/ 676 h 695"/>
                <a:gd name="T30" fmla="*/ 395 w 629"/>
                <a:gd name="T31" fmla="*/ 674 h 695"/>
                <a:gd name="T32" fmla="*/ 412 w 629"/>
                <a:gd name="T33" fmla="*/ 638 h 695"/>
                <a:gd name="T34" fmla="*/ 431 w 629"/>
                <a:gd name="T35" fmla="*/ 601 h 695"/>
                <a:gd name="T36" fmla="*/ 435 w 629"/>
                <a:gd name="T37" fmla="*/ 547 h 695"/>
                <a:gd name="T38" fmla="*/ 487 w 629"/>
                <a:gd name="T39" fmla="*/ 515 h 695"/>
                <a:gd name="T40" fmla="*/ 514 w 629"/>
                <a:gd name="T41" fmla="*/ 509 h 695"/>
                <a:gd name="T42" fmla="*/ 544 w 629"/>
                <a:gd name="T43" fmla="*/ 474 h 695"/>
                <a:gd name="T44" fmla="*/ 560 w 629"/>
                <a:gd name="T45" fmla="*/ 421 h 695"/>
                <a:gd name="T46" fmla="*/ 567 w 629"/>
                <a:gd name="T47" fmla="*/ 390 h 695"/>
                <a:gd name="T48" fmla="*/ 562 w 629"/>
                <a:gd name="T49" fmla="*/ 346 h 695"/>
                <a:gd name="T50" fmla="*/ 583 w 629"/>
                <a:gd name="T51" fmla="*/ 319 h 695"/>
                <a:gd name="T52" fmla="*/ 627 w 629"/>
                <a:gd name="T53" fmla="*/ 250 h 695"/>
                <a:gd name="T54" fmla="*/ 615 w 629"/>
                <a:gd name="T55" fmla="*/ 188 h 695"/>
                <a:gd name="T56" fmla="*/ 579 w 629"/>
                <a:gd name="T57" fmla="*/ 169 h 695"/>
                <a:gd name="T58" fmla="*/ 529 w 629"/>
                <a:gd name="T59" fmla="*/ 139 h 695"/>
                <a:gd name="T60" fmla="*/ 498 w 629"/>
                <a:gd name="T61" fmla="*/ 137 h 695"/>
                <a:gd name="T62" fmla="*/ 472 w 629"/>
                <a:gd name="T63" fmla="*/ 144 h 695"/>
                <a:gd name="T64" fmla="*/ 470 w 629"/>
                <a:gd name="T65" fmla="*/ 127 h 695"/>
                <a:gd name="T66" fmla="*/ 454 w 629"/>
                <a:gd name="T67" fmla="*/ 114 h 695"/>
                <a:gd name="T68" fmla="*/ 425 w 629"/>
                <a:gd name="T69" fmla="*/ 102 h 695"/>
                <a:gd name="T70" fmla="*/ 391 w 629"/>
                <a:gd name="T71" fmla="*/ 125 h 695"/>
                <a:gd name="T72" fmla="*/ 356 w 629"/>
                <a:gd name="T73" fmla="*/ 112 h 695"/>
                <a:gd name="T74" fmla="*/ 362 w 629"/>
                <a:gd name="T75" fmla="*/ 92 h 695"/>
                <a:gd name="T76" fmla="*/ 379 w 629"/>
                <a:gd name="T77" fmla="*/ 62 h 695"/>
                <a:gd name="T78" fmla="*/ 366 w 629"/>
                <a:gd name="T79" fmla="*/ 31 h 695"/>
                <a:gd name="T80" fmla="*/ 339 w 629"/>
                <a:gd name="T81" fmla="*/ 48 h 695"/>
                <a:gd name="T82" fmla="*/ 287 w 629"/>
                <a:gd name="T83" fmla="*/ 46 h 695"/>
                <a:gd name="T84" fmla="*/ 280 w 629"/>
                <a:gd name="T85" fmla="*/ 52 h 695"/>
                <a:gd name="T86" fmla="*/ 259 w 629"/>
                <a:gd name="T87" fmla="*/ 62 h 695"/>
                <a:gd name="T88" fmla="*/ 226 w 629"/>
                <a:gd name="T89" fmla="*/ 44 h 695"/>
                <a:gd name="T90" fmla="*/ 228 w 629"/>
                <a:gd name="T91" fmla="*/ 21 h 695"/>
                <a:gd name="T92" fmla="*/ 207 w 629"/>
                <a:gd name="T93" fmla="*/ 4 h 695"/>
                <a:gd name="T94" fmla="*/ 186 w 629"/>
                <a:gd name="T95" fmla="*/ 18 h 695"/>
                <a:gd name="T96" fmla="*/ 159 w 629"/>
                <a:gd name="T97" fmla="*/ 19 h 695"/>
                <a:gd name="T98" fmla="*/ 159 w 629"/>
                <a:gd name="T99" fmla="*/ 48 h 695"/>
                <a:gd name="T100" fmla="*/ 128 w 629"/>
                <a:gd name="T101" fmla="*/ 79 h 695"/>
                <a:gd name="T102" fmla="*/ 92 w 629"/>
                <a:gd name="T103" fmla="*/ 58 h 695"/>
                <a:gd name="T104" fmla="*/ 65 w 629"/>
                <a:gd name="T105" fmla="*/ 69 h 695"/>
                <a:gd name="T106" fmla="*/ 59 w 629"/>
                <a:gd name="T107" fmla="*/ 83 h 695"/>
                <a:gd name="T108" fmla="*/ 69 w 629"/>
                <a:gd name="T109" fmla="*/ 106 h 695"/>
                <a:gd name="T110" fmla="*/ 53 w 629"/>
                <a:gd name="T111" fmla="*/ 169 h 695"/>
                <a:gd name="T112" fmla="*/ 44 w 629"/>
                <a:gd name="T113" fmla="*/ 167 h 695"/>
                <a:gd name="T114" fmla="*/ 24 w 629"/>
                <a:gd name="T115" fmla="*/ 173 h 695"/>
                <a:gd name="T116" fmla="*/ 1 w 629"/>
                <a:gd name="T117" fmla="*/ 213 h 695"/>
                <a:gd name="T118" fmla="*/ 34 w 629"/>
                <a:gd name="T119" fmla="*/ 273 h 695"/>
                <a:gd name="T120" fmla="*/ 51 w 629"/>
                <a:gd name="T121" fmla="*/ 273 h 6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29" h="695">
                  <a:moveTo>
                    <a:pt x="65" y="294"/>
                  </a:moveTo>
                  <a:lnTo>
                    <a:pt x="86" y="292"/>
                  </a:lnTo>
                  <a:lnTo>
                    <a:pt x="92" y="290"/>
                  </a:lnTo>
                  <a:lnTo>
                    <a:pt x="97" y="286"/>
                  </a:lnTo>
                  <a:lnTo>
                    <a:pt x="103" y="282"/>
                  </a:lnTo>
                  <a:lnTo>
                    <a:pt x="109" y="279"/>
                  </a:lnTo>
                  <a:lnTo>
                    <a:pt x="113" y="277"/>
                  </a:lnTo>
                  <a:lnTo>
                    <a:pt x="118" y="273"/>
                  </a:lnTo>
                  <a:lnTo>
                    <a:pt x="124" y="271"/>
                  </a:lnTo>
                  <a:lnTo>
                    <a:pt x="130" y="271"/>
                  </a:lnTo>
                  <a:lnTo>
                    <a:pt x="134" y="271"/>
                  </a:lnTo>
                  <a:lnTo>
                    <a:pt x="136" y="273"/>
                  </a:lnTo>
                  <a:lnTo>
                    <a:pt x="138" y="277"/>
                  </a:lnTo>
                  <a:lnTo>
                    <a:pt x="140" y="281"/>
                  </a:lnTo>
                  <a:lnTo>
                    <a:pt x="142" y="284"/>
                  </a:lnTo>
                  <a:lnTo>
                    <a:pt x="142" y="288"/>
                  </a:lnTo>
                  <a:lnTo>
                    <a:pt x="142" y="294"/>
                  </a:lnTo>
                  <a:lnTo>
                    <a:pt x="142" y="298"/>
                  </a:lnTo>
                  <a:lnTo>
                    <a:pt x="143" y="304"/>
                  </a:lnTo>
                  <a:lnTo>
                    <a:pt x="145" y="307"/>
                  </a:lnTo>
                  <a:lnTo>
                    <a:pt x="149" y="311"/>
                  </a:lnTo>
                  <a:lnTo>
                    <a:pt x="153" y="315"/>
                  </a:lnTo>
                  <a:lnTo>
                    <a:pt x="157" y="317"/>
                  </a:lnTo>
                  <a:lnTo>
                    <a:pt x="161" y="319"/>
                  </a:lnTo>
                  <a:lnTo>
                    <a:pt x="166" y="321"/>
                  </a:lnTo>
                  <a:lnTo>
                    <a:pt x="170" y="321"/>
                  </a:lnTo>
                  <a:lnTo>
                    <a:pt x="176" y="323"/>
                  </a:lnTo>
                  <a:lnTo>
                    <a:pt x="184" y="325"/>
                  </a:lnTo>
                  <a:lnTo>
                    <a:pt x="193" y="329"/>
                  </a:lnTo>
                  <a:lnTo>
                    <a:pt x="203" y="332"/>
                  </a:lnTo>
                  <a:lnTo>
                    <a:pt x="211" y="338"/>
                  </a:lnTo>
                  <a:lnTo>
                    <a:pt x="218" y="344"/>
                  </a:lnTo>
                  <a:lnTo>
                    <a:pt x="224" y="350"/>
                  </a:lnTo>
                  <a:lnTo>
                    <a:pt x="226" y="355"/>
                  </a:lnTo>
                  <a:lnTo>
                    <a:pt x="226" y="357"/>
                  </a:lnTo>
                  <a:lnTo>
                    <a:pt x="226" y="359"/>
                  </a:lnTo>
                  <a:lnTo>
                    <a:pt x="226" y="363"/>
                  </a:lnTo>
                  <a:lnTo>
                    <a:pt x="226" y="363"/>
                  </a:lnTo>
                  <a:lnTo>
                    <a:pt x="226" y="365"/>
                  </a:lnTo>
                  <a:lnTo>
                    <a:pt x="226" y="367"/>
                  </a:lnTo>
                  <a:lnTo>
                    <a:pt x="226" y="367"/>
                  </a:lnTo>
                  <a:lnTo>
                    <a:pt x="226" y="369"/>
                  </a:lnTo>
                  <a:lnTo>
                    <a:pt x="226" y="371"/>
                  </a:lnTo>
                  <a:lnTo>
                    <a:pt x="228" y="377"/>
                  </a:lnTo>
                  <a:lnTo>
                    <a:pt x="228" y="380"/>
                  </a:lnTo>
                  <a:lnTo>
                    <a:pt x="232" y="384"/>
                  </a:lnTo>
                  <a:lnTo>
                    <a:pt x="234" y="388"/>
                  </a:lnTo>
                  <a:lnTo>
                    <a:pt x="237" y="392"/>
                  </a:lnTo>
                  <a:lnTo>
                    <a:pt x="243" y="394"/>
                  </a:lnTo>
                  <a:lnTo>
                    <a:pt x="249" y="392"/>
                  </a:lnTo>
                  <a:lnTo>
                    <a:pt x="257" y="392"/>
                  </a:lnTo>
                  <a:lnTo>
                    <a:pt x="259" y="400"/>
                  </a:lnTo>
                  <a:lnTo>
                    <a:pt x="260" y="405"/>
                  </a:lnTo>
                  <a:lnTo>
                    <a:pt x="262" y="409"/>
                  </a:lnTo>
                  <a:lnTo>
                    <a:pt x="264" y="411"/>
                  </a:lnTo>
                  <a:lnTo>
                    <a:pt x="268" y="415"/>
                  </a:lnTo>
                  <a:lnTo>
                    <a:pt x="270" y="419"/>
                  </a:lnTo>
                  <a:lnTo>
                    <a:pt x="272" y="425"/>
                  </a:lnTo>
                  <a:lnTo>
                    <a:pt x="274" y="432"/>
                  </a:lnTo>
                  <a:lnTo>
                    <a:pt x="272" y="434"/>
                  </a:lnTo>
                  <a:lnTo>
                    <a:pt x="272" y="438"/>
                  </a:lnTo>
                  <a:lnTo>
                    <a:pt x="272" y="440"/>
                  </a:lnTo>
                  <a:lnTo>
                    <a:pt x="270" y="444"/>
                  </a:lnTo>
                  <a:lnTo>
                    <a:pt x="268" y="446"/>
                  </a:lnTo>
                  <a:lnTo>
                    <a:pt x="268" y="448"/>
                  </a:lnTo>
                  <a:lnTo>
                    <a:pt x="268" y="450"/>
                  </a:lnTo>
                  <a:lnTo>
                    <a:pt x="266" y="453"/>
                  </a:lnTo>
                  <a:lnTo>
                    <a:pt x="268" y="457"/>
                  </a:lnTo>
                  <a:lnTo>
                    <a:pt x="268" y="459"/>
                  </a:lnTo>
                  <a:lnTo>
                    <a:pt x="270" y="461"/>
                  </a:lnTo>
                  <a:lnTo>
                    <a:pt x="270" y="463"/>
                  </a:lnTo>
                  <a:lnTo>
                    <a:pt x="272" y="465"/>
                  </a:lnTo>
                  <a:lnTo>
                    <a:pt x="274" y="465"/>
                  </a:lnTo>
                  <a:lnTo>
                    <a:pt x="274" y="467"/>
                  </a:lnTo>
                  <a:lnTo>
                    <a:pt x="276" y="467"/>
                  </a:lnTo>
                  <a:lnTo>
                    <a:pt x="276" y="469"/>
                  </a:lnTo>
                  <a:lnTo>
                    <a:pt x="276" y="473"/>
                  </a:lnTo>
                  <a:lnTo>
                    <a:pt x="276" y="474"/>
                  </a:lnTo>
                  <a:lnTo>
                    <a:pt x="276" y="478"/>
                  </a:lnTo>
                  <a:lnTo>
                    <a:pt x="274" y="480"/>
                  </a:lnTo>
                  <a:lnTo>
                    <a:pt x="274" y="482"/>
                  </a:lnTo>
                  <a:lnTo>
                    <a:pt x="274" y="486"/>
                  </a:lnTo>
                  <a:lnTo>
                    <a:pt x="276" y="488"/>
                  </a:lnTo>
                  <a:lnTo>
                    <a:pt x="278" y="492"/>
                  </a:lnTo>
                  <a:lnTo>
                    <a:pt x="282" y="496"/>
                  </a:lnTo>
                  <a:lnTo>
                    <a:pt x="287" y="498"/>
                  </a:lnTo>
                  <a:lnTo>
                    <a:pt x="291" y="501"/>
                  </a:lnTo>
                  <a:lnTo>
                    <a:pt x="299" y="503"/>
                  </a:lnTo>
                  <a:lnTo>
                    <a:pt x="303" y="505"/>
                  </a:lnTo>
                  <a:lnTo>
                    <a:pt x="308" y="507"/>
                  </a:lnTo>
                  <a:lnTo>
                    <a:pt x="312" y="509"/>
                  </a:lnTo>
                  <a:lnTo>
                    <a:pt x="314" y="511"/>
                  </a:lnTo>
                  <a:lnTo>
                    <a:pt x="316" y="513"/>
                  </a:lnTo>
                  <a:lnTo>
                    <a:pt x="318" y="515"/>
                  </a:lnTo>
                  <a:lnTo>
                    <a:pt x="322" y="515"/>
                  </a:lnTo>
                  <a:lnTo>
                    <a:pt x="324" y="517"/>
                  </a:lnTo>
                  <a:lnTo>
                    <a:pt x="326" y="517"/>
                  </a:lnTo>
                  <a:lnTo>
                    <a:pt x="328" y="519"/>
                  </a:lnTo>
                  <a:lnTo>
                    <a:pt x="330" y="521"/>
                  </a:lnTo>
                  <a:lnTo>
                    <a:pt x="333" y="524"/>
                  </a:lnTo>
                  <a:lnTo>
                    <a:pt x="335" y="532"/>
                  </a:lnTo>
                  <a:lnTo>
                    <a:pt x="335" y="538"/>
                  </a:lnTo>
                  <a:lnTo>
                    <a:pt x="335" y="546"/>
                  </a:lnTo>
                  <a:lnTo>
                    <a:pt x="337" y="551"/>
                  </a:lnTo>
                  <a:lnTo>
                    <a:pt x="339" y="557"/>
                  </a:lnTo>
                  <a:lnTo>
                    <a:pt x="343" y="559"/>
                  </a:lnTo>
                  <a:lnTo>
                    <a:pt x="349" y="561"/>
                  </a:lnTo>
                  <a:lnTo>
                    <a:pt x="349" y="563"/>
                  </a:lnTo>
                  <a:lnTo>
                    <a:pt x="349" y="565"/>
                  </a:lnTo>
                  <a:lnTo>
                    <a:pt x="349" y="567"/>
                  </a:lnTo>
                  <a:lnTo>
                    <a:pt x="349" y="569"/>
                  </a:lnTo>
                  <a:lnTo>
                    <a:pt x="349" y="570"/>
                  </a:lnTo>
                  <a:lnTo>
                    <a:pt x="349" y="572"/>
                  </a:lnTo>
                  <a:lnTo>
                    <a:pt x="349" y="574"/>
                  </a:lnTo>
                  <a:lnTo>
                    <a:pt x="349" y="576"/>
                  </a:lnTo>
                  <a:lnTo>
                    <a:pt x="349" y="580"/>
                  </a:lnTo>
                  <a:lnTo>
                    <a:pt x="349" y="582"/>
                  </a:lnTo>
                  <a:lnTo>
                    <a:pt x="349" y="586"/>
                  </a:lnTo>
                  <a:lnTo>
                    <a:pt x="349" y="588"/>
                  </a:lnTo>
                  <a:lnTo>
                    <a:pt x="349" y="592"/>
                  </a:lnTo>
                  <a:lnTo>
                    <a:pt x="349" y="593"/>
                  </a:lnTo>
                  <a:lnTo>
                    <a:pt x="349" y="597"/>
                  </a:lnTo>
                  <a:lnTo>
                    <a:pt x="349" y="597"/>
                  </a:lnTo>
                  <a:lnTo>
                    <a:pt x="343" y="599"/>
                  </a:lnTo>
                  <a:lnTo>
                    <a:pt x="337" y="605"/>
                  </a:lnTo>
                  <a:lnTo>
                    <a:pt x="330" y="611"/>
                  </a:lnTo>
                  <a:lnTo>
                    <a:pt x="322" y="617"/>
                  </a:lnTo>
                  <a:lnTo>
                    <a:pt x="314" y="624"/>
                  </a:lnTo>
                  <a:lnTo>
                    <a:pt x="310" y="632"/>
                  </a:lnTo>
                  <a:lnTo>
                    <a:pt x="307" y="640"/>
                  </a:lnTo>
                  <a:lnTo>
                    <a:pt x="305" y="645"/>
                  </a:lnTo>
                  <a:lnTo>
                    <a:pt x="305" y="647"/>
                  </a:lnTo>
                  <a:lnTo>
                    <a:pt x="307" y="647"/>
                  </a:lnTo>
                  <a:lnTo>
                    <a:pt x="310" y="649"/>
                  </a:lnTo>
                  <a:lnTo>
                    <a:pt x="312" y="649"/>
                  </a:lnTo>
                  <a:lnTo>
                    <a:pt x="316" y="649"/>
                  </a:lnTo>
                  <a:lnTo>
                    <a:pt x="318" y="649"/>
                  </a:lnTo>
                  <a:lnTo>
                    <a:pt x="320" y="649"/>
                  </a:lnTo>
                  <a:lnTo>
                    <a:pt x="322" y="649"/>
                  </a:lnTo>
                  <a:lnTo>
                    <a:pt x="326" y="651"/>
                  </a:lnTo>
                  <a:lnTo>
                    <a:pt x="330" y="653"/>
                  </a:lnTo>
                  <a:lnTo>
                    <a:pt x="333" y="655"/>
                  </a:lnTo>
                  <a:lnTo>
                    <a:pt x="335" y="659"/>
                  </a:lnTo>
                  <a:lnTo>
                    <a:pt x="339" y="661"/>
                  </a:lnTo>
                  <a:lnTo>
                    <a:pt x="341" y="663"/>
                  </a:lnTo>
                  <a:lnTo>
                    <a:pt x="345" y="665"/>
                  </a:lnTo>
                  <a:lnTo>
                    <a:pt x="349" y="666"/>
                  </a:lnTo>
                  <a:lnTo>
                    <a:pt x="354" y="668"/>
                  </a:lnTo>
                  <a:lnTo>
                    <a:pt x="360" y="672"/>
                  </a:lnTo>
                  <a:lnTo>
                    <a:pt x="364" y="676"/>
                  </a:lnTo>
                  <a:lnTo>
                    <a:pt x="370" y="680"/>
                  </a:lnTo>
                  <a:lnTo>
                    <a:pt x="374" y="686"/>
                  </a:lnTo>
                  <a:lnTo>
                    <a:pt x="378" y="689"/>
                  </a:lnTo>
                  <a:lnTo>
                    <a:pt x="381" y="691"/>
                  </a:lnTo>
                  <a:lnTo>
                    <a:pt x="385" y="695"/>
                  </a:lnTo>
                  <a:lnTo>
                    <a:pt x="387" y="689"/>
                  </a:lnTo>
                  <a:lnTo>
                    <a:pt x="389" y="686"/>
                  </a:lnTo>
                  <a:lnTo>
                    <a:pt x="391" y="682"/>
                  </a:lnTo>
                  <a:lnTo>
                    <a:pt x="393" y="678"/>
                  </a:lnTo>
                  <a:lnTo>
                    <a:pt x="395" y="674"/>
                  </a:lnTo>
                  <a:lnTo>
                    <a:pt x="397" y="670"/>
                  </a:lnTo>
                  <a:lnTo>
                    <a:pt x="401" y="668"/>
                  </a:lnTo>
                  <a:lnTo>
                    <a:pt x="402" y="665"/>
                  </a:lnTo>
                  <a:lnTo>
                    <a:pt x="404" y="661"/>
                  </a:lnTo>
                  <a:lnTo>
                    <a:pt x="406" y="657"/>
                  </a:lnTo>
                  <a:lnTo>
                    <a:pt x="406" y="653"/>
                  </a:lnTo>
                  <a:lnTo>
                    <a:pt x="408" y="649"/>
                  </a:lnTo>
                  <a:lnTo>
                    <a:pt x="410" y="645"/>
                  </a:lnTo>
                  <a:lnTo>
                    <a:pt x="412" y="641"/>
                  </a:lnTo>
                  <a:lnTo>
                    <a:pt x="412" y="638"/>
                  </a:lnTo>
                  <a:lnTo>
                    <a:pt x="414" y="634"/>
                  </a:lnTo>
                  <a:lnTo>
                    <a:pt x="416" y="630"/>
                  </a:lnTo>
                  <a:lnTo>
                    <a:pt x="418" y="626"/>
                  </a:lnTo>
                  <a:lnTo>
                    <a:pt x="422" y="622"/>
                  </a:lnTo>
                  <a:lnTo>
                    <a:pt x="425" y="620"/>
                  </a:lnTo>
                  <a:lnTo>
                    <a:pt x="427" y="617"/>
                  </a:lnTo>
                  <a:lnTo>
                    <a:pt x="429" y="615"/>
                  </a:lnTo>
                  <a:lnTo>
                    <a:pt x="431" y="611"/>
                  </a:lnTo>
                  <a:lnTo>
                    <a:pt x="431" y="607"/>
                  </a:lnTo>
                  <a:lnTo>
                    <a:pt x="431" y="601"/>
                  </a:lnTo>
                  <a:lnTo>
                    <a:pt x="431" y="595"/>
                  </a:lnTo>
                  <a:lnTo>
                    <a:pt x="429" y="592"/>
                  </a:lnTo>
                  <a:lnTo>
                    <a:pt x="427" y="586"/>
                  </a:lnTo>
                  <a:lnTo>
                    <a:pt x="425" y="582"/>
                  </a:lnTo>
                  <a:lnTo>
                    <a:pt x="424" y="576"/>
                  </a:lnTo>
                  <a:lnTo>
                    <a:pt x="422" y="572"/>
                  </a:lnTo>
                  <a:lnTo>
                    <a:pt x="422" y="569"/>
                  </a:lnTo>
                  <a:lnTo>
                    <a:pt x="424" y="561"/>
                  </a:lnTo>
                  <a:lnTo>
                    <a:pt x="427" y="555"/>
                  </a:lnTo>
                  <a:lnTo>
                    <a:pt x="435" y="547"/>
                  </a:lnTo>
                  <a:lnTo>
                    <a:pt x="443" y="540"/>
                  </a:lnTo>
                  <a:lnTo>
                    <a:pt x="452" y="534"/>
                  </a:lnTo>
                  <a:lnTo>
                    <a:pt x="462" y="528"/>
                  </a:lnTo>
                  <a:lnTo>
                    <a:pt x="470" y="524"/>
                  </a:lnTo>
                  <a:lnTo>
                    <a:pt x="477" y="524"/>
                  </a:lnTo>
                  <a:lnTo>
                    <a:pt x="479" y="522"/>
                  </a:lnTo>
                  <a:lnTo>
                    <a:pt x="481" y="522"/>
                  </a:lnTo>
                  <a:lnTo>
                    <a:pt x="483" y="519"/>
                  </a:lnTo>
                  <a:lnTo>
                    <a:pt x="485" y="517"/>
                  </a:lnTo>
                  <a:lnTo>
                    <a:pt x="487" y="515"/>
                  </a:lnTo>
                  <a:lnTo>
                    <a:pt x="491" y="513"/>
                  </a:lnTo>
                  <a:lnTo>
                    <a:pt x="493" y="511"/>
                  </a:lnTo>
                  <a:lnTo>
                    <a:pt x="496" y="509"/>
                  </a:lnTo>
                  <a:lnTo>
                    <a:pt x="500" y="509"/>
                  </a:lnTo>
                  <a:lnTo>
                    <a:pt x="502" y="509"/>
                  </a:lnTo>
                  <a:lnTo>
                    <a:pt x="506" y="509"/>
                  </a:lnTo>
                  <a:lnTo>
                    <a:pt x="508" y="509"/>
                  </a:lnTo>
                  <a:lnTo>
                    <a:pt x="510" y="509"/>
                  </a:lnTo>
                  <a:lnTo>
                    <a:pt x="512" y="509"/>
                  </a:lnTo>
                  <a:lnTo>
                    <a:pt x="514" y="509"/>
                  </a:lnTo>
                  <a:lnTo>
                    <a:pt x="516" y="509"/>
                  </a:lnTo>
                  <a:lnTo>
                    <a:pt x="521" y="509"/>
                  </a:lnTo>
                  <a:lnTo>
                    <a:pt x="527" y="509"/>
                  </a:lnTo>
                  <a:lnTo>
                    <a:pt x="529" y="507"/>
                  </a:lnTo>
                  <a:lnTo>
                    <a:pt x="531" y="505"/>
                  </a:lnTo>
                  <a:lnTo>
                    <a:pt x="533" y="503"/>
                  </a:lnTo>
                  <a:lnTo>
                    <a:pt x="533" y="499"/>
                  </a:lnTo>
                  <a:lnTo>
                    <a:pt x="535" y="496"/>
                  </a:lnTo>
                  <a:lnTo>
                    <a:pt x="537" y="492"/>
                  </a:lnTo>
                  <a:lnTo>
                    <a:pt x="544" y="474"/>
                  </a:lnTo>
                  <a:lnTo>
                    <a:pt x="546" y="469"/>
                  </a:lnTo>
                  <a:lnTo>
                    <a:pt x="548" y="465"/>
                  </a:lnTo>
                  <a:lnTo>
                    <a:pt x="552" y="459"/>
                  </a:lnTo>
                  <a:lnTo>
                    <a:pt x="554" y="455"/>
                  </a:lnTo>
                  <a:lnTo>
                    <a:pt x="556" y="450"/>
                  </a:lnTo>
                  <a:lnTo>
                    <a:pt x="556" y="444"/>
                  </a:lnTo>
                  <a:lnTo>
                    <a:pt x="558" y="436"/>
                  </a:lnTo>
                  <a:lnTo>
                    <a:pt x="558" y="428"/>
                  </a:lnTo>
                  <a:lnTo>
                    <a:pt x="558" y="425"/>
                  </a:lnTo>
                  <a:lnTo>
                    <a:pt x="560" y="421"/>
                  </a:lnTo>
                  <a:lnTo>
                    <a:pt x="560" y="419"/>
                  </a:lnTo>
                  <a:lnTo>
                    <a:pt x="562" y="415"/>
                  </a:lnTo>
                  <a:lnTo>
                    <a:pt x="564" y="413"/>
                  </a:lnTo>
                  <a:lnTo>
                    <a:pt x="566" y="411"/>
                  </a:lnTo>
                  <a:lnTo>
                    <a:pt x="567" y="407"/>
                  </a:lnTo>
                  <a:lnTo>
                    <a:pt x="567" y="403"/>
                  </a:lnTo>
                  <a:lnTo>
                    <a:pt x="567" y="400"/>
                  </a:lnTo>
                  <a:lnTo>
                    <a:pt x="567" y="396"/>
                  </a:lnTo>
                  <a:lnTo>
                    <a:pt x="567" y="394"/>
                  </a:lnTo>
                  <a:lnTo>
                    <a:pt x="567" y="390"/>
                  </a:lnTo>
                  <a:lnTo>
                    <a:pt x="567" y="388"/>
                  </a:lnTo>
                  <a:lnTo>
                    <a:pt x="567" y="384"/>
                  </a:lnTo>
                  <a:lnTo>
                    <a:pt x="567" y="382"/>
                  </a:lnTo>
                  <a:lnTo>
                    <a:pt x="567" y="378"/>
                  </a:lnTo>
                  <a:lnTo>
                    <a:pt x="567" y="375"/>
                  </a:lnTo>
                  <a:lnTo>
                    <a:pt x="566" y="371"/>
                  </a:lnTo>
                  <a:lnTo>
                    <a:pt x="566" y="365"/>
                  </a:lnTo>
                  <a:lnTo>
                    <a:pt x="564" y="359"/>
                  </a:lnTo>
                  <a:lnTo>
                    <a:pt x="564" y="352"/>
                  </a:lnTo>
                  <a:lnTo>
                    <a:pt x="562" y="346"/>
                  </a:lnTo>
                  <a:lnTo>
                    <a:pt x="562" y="342"/>
                  </a:lnTo>
                  <a:lnTo>
                    <a:pt x="562" y="338"/>
                  </a:lnTo>
                  <a:lnTo>
                    <a:pt x="562" y="334"/>
                  </a:lnTo>
                  <a:lnTo>
                    <a:pt x="564" y="330"/>
                  </a:lnTo>
                  <a:lnTo>
                    <a:pt x="567" y="329"/>
                  </a:lnTo>
                  <a:lnTo>
                    <a:pt x="569" y="325"/>
                  </a:lnTo>
                  <a:lnTo>
                    <a:pt x="573" y="323"/>
                  </a:lnTo>
                  <a:lnTo>
                    <a:pt x="577" y="321"/>
                  </a:lnTo>
                  <a:lnTo>
                    <a:pt x="581" y="321"/>
                  </a:lnTo>
                  <a:lnTo>
                    <a:pt x="583" y="319"/>
                  </a:lnTo>
                  <a:lnTo>
                    <a:pt x="583" y="311"/>
                  </a:lnTo>
                  <a:lnTo>
                    <a:pt x="585" y="306"/>
                  </a:lnTo>
                  <a:lnTo>
                    <a:pt x="587" y="300"/>
                  </a:lnTo>
                  <a:lnTo>
                    <a:pt x="591" y="294"/>
                  </a:lnTo>
                  <a:lnTo>
                    <a:pt x="598" y="286"/>
                  </a:lnTo>
                  <a:lnTo>
                    <a:pt x="606" y="279"/>
                  </a:lnTo>
                  <a:lnTo>
                    <a:pt x="614" y="271"/>
                  </a:lnTo>
                  <a:lnTo>
                    <a:pt x="621" y="261"/>
                  </a:lnTo>
                  <a:lnTo>
                    <a:pt x="623" y="256"/>
                  </a:lnTo>
                  <a:lnTo>
                    <a:pt x="627" y="250"/>
                  </a:lnTo>
                  <a:lnTo>
                    <a:pt x="627" y="242"/>
                  </a:lnTo>
                  <a:lnTo>
                    <a:pt x="629" y="233"/>
                  </a:lnTo>
                  <a:lnTo>
                    <a:pt x="627" y="227"/>
                  </a:lnTo>
                  <a:lnTo>
                    <a:pt x="627" y="221"/>
                  </a:lnTo>
                  <a:lnTo>
                    <a:pt x="625" y="215"/>
                  </a:lnTo>
                  <a:lnTo>
                    <a:pt x="623" y="208"/>
                  </a:lnTo>
                  <a:lnTo>
                    <a:pt x="621" y="202"/>
                  </a:lnTo>
                  <a:lnTo>
                    <a:pt x="619" y="196"/>
                  </a:lnTo>
                  <a:lnTo>
                    <a:pt x="617" y="192"/>
                  </a:lnTo>
                  <a:lnTo>
                    <a:pt x="615" y="188"/>
                  </a:lnTo>
                  <a:lnTo>
                    <a:pt x="614" y="183"/>
                  </a:lnTo>
                  <a:lnTo>
                    <a:pt x="612" y="181"/>
                  </a:lnTo>
                  <a:lnTo>
                    <a:pt x="608" y="181"/>
                  </a:lnTo>
                  <a:lnTo>
                    <a:pt x="604" y="181"/>
                  </a:lnTo>
                  <a:lnTo>
                    <a:pt x="602" y="181"/>
                  </a:lnTo>
                  <a:lnTo>
                    <a:pt x="598" y="183"/>
                  </a:lnTo>
                  <a:lnTo>
                    <a:pt x="594" y="181"/>
                  </a:lnTo>
                  <a:lnTo>
                    <a:pt x="592" y="181"/>
                  </a:lnTo>
                  <a:lnTo>
                    <a:pt x="587" y="175"/>
                  </a:lnTo>
                  <a:lnTo>
                    <a:pt x="579" y="169"/>
                  </a:lnTo>
                  <a:lnTo>
                    <a:pt x="573" y="162"/>
                  </a:lnTo>
                  <a:lnTo>
                    <a:pt x="567" y="156"/>
                  </a:lnTo>
                  <a:lnTo>
                    <a:pt x="562" y="148"/>
                  </a:lnTo>
                  <a:lnTo>
                    <a:pt x="556" y="144"/>
                  </a:lnTo>
                  <a:lnTo>
                    <a:pt x="550" y="140"/>
                  </a:lnTo>
                  <a:lnTo>
                    <a:pt x="543" y="139"/>
                  </a:lnTo>
                  <a:lnTo>
                    <a:pt x="539" y="139"/>
                  </a:lnTo>
                  <a:lnTo>
                    <a:pt x="535" y="139"/>
                  </a:lnTo>
                  <a:lnTo>
                    <a:pt x="533" y="139"/>
                  </a:lnTo>
                  <a:lnTo>
                    <a:pt x="529" y="139"/>
                  </a:lnTo>
                  <a:lnTo>
                    <a:pt x="527" y="139"/>
                  </a:lnTo>
                  <a:lnTo>
                    <a:pt x="523" y="139"/>
                  </a:lnTo>
                  <a:lnTo>
                    <a:pt x="521" y="139"/>
                  </a:lnTo>
                  <a:lnTo>
                    <a:pt x="518" y="139"/>
                  </a:lnTo>
                  <a:lnTo>
                    <a:pt x="516" y="139"/>
                  </a:lnTo>
                  <a:lnTo>
                    <a:pt x="512" y="139"/>
                  </a:lnTo>
                  <a:lnTo>
                    <a:pt x="508" y="139"/>
                  </a:lnTo>
                  <a:lnTo>
                    <a:pt x="506" y="137"/>
                  </a:lnTo>
                  <a:lnTo>
                    <a:pt x="502" y="137"/>
                  </a:lnTo>
                  <a:lnTo>
                    <a:pt x="498" y="137"/>
                  </a:lnTo>
                  <a:lnTo>
                    <a:pt x="495" y="135"/>
                  </a:lnTo>
                  <a:lnTo>
                    <a:pt x="491" y="135"/>
                  </a:lnTo>
                  <a:lnTo>
                    <a:pt x="487" y="135"/>
                  </a:lnTo>
                  <a:lnTo>
                    <a:pt x="483" y="137"/>
                  </a:lnTo>
                  <a:lnTo>
                    <a:pt x="479" y="137"/>
                  </a:lnTo>
                  <a:lnTo>
                    <a:pt x="477" y="139"/>
                  </a:lnTo>
                  <a:lnTo>
                    <a:pt x="475" y="139"/>
                  </a:lnTo>
                  <a:lnTo>
                    <a:pt x="473" y="140"/>
                  </a:lnTo>
                  <a:lnTo>
                    <a:pt x="473" y="142"/>
                  </a:lnTo>
                  <a:lnTo>
                    <a:pt x="472" y="144"/>
                  </a:lnTo>
                  <a:lnTo>
                    <a:pt x="472" y="142"/>
                  </a:lnTo>
                  <a:lnTo>
                    <a:pt x="470" y="139"/>
                  </a:lnTo>
                  <a:lnTo>
                    <a:pt x="470" y="137"/>
                  </a:lnTo>
                  <a:lnTo>
                    <a:pt x="470" y="135"/>
                  </a:lnTo>
                  <a:lnTo>
                    <a:pt x="472" y="133"/>
                  </a:lnTo>
                  <a:lnTo>
                    <a:pt x="472" y="131"/>
                  </a:lnTo>
                  <a:lnTo>
                    <a:pt x="472" y="129"/>
                  </a:lnTo>
                  <a:lnTo>
                    <a:pt x="472" y="129"/>
                  </a:lnTo>
                  <a:lnTo>
                    <a:pt x="472" y="129"/>
                  </a:lnTo>
                  <a:lnTo>
                    <a:pt x="470" y="127"/>
                  </a:lnTo>
                  <a:lnTo>
                    <a:pt x="470" y="127"/>
                  </a:lnTo>
                  <a:lnTo>
                    <a:pt x="470" y="125"/>
                  </a:lnTo>
                  <a:lnTo>
                    <a:pt x="468" y="123"/>
                  </a:lnTo>
                  <a:lnTo>
                    <a:pt x="468" y="123"/>
                  </a:lnTo>
                  <a:lnTo>
                    <a:pt x="468" y="121"/>
                  </a:lnTo>
                  <a:lnTo>
                    <a:pt x="468" y="119"/>
                  </a:lnTo>
                  <a:lnTo>
                    <a:pt x="464" y="119"/>
                  </a:lnTo>
                  <a:lnTo>
                    <a:pt x="460" y="117"/>
                  </a:lnTo>
                  <a:lnTo>
                    <a:pt x="458" y="115"/>
                  </a:lnTo>
                  <a:lnTo>
                    <a:pt x="454" y="114"/>
                  </a:lnTo>
                  <a:lnTo>
                    <a:pt x="452" y="112"/>
                  </a:lnTo>
                  <a:lnTo>
                    <a:pt x="450" y="110"/>
                  </a:lnTo>
                  <a:lnTo>
                    <a:pt x="449" y="108"/>
                  </a:lnTo>
                  <a:lnTo>
                    <a:pt x="449" y="108"/>
                  </a:lnTo>
                  <a:lnTo>
                    <a:pt x="443" y="108"/>
                  </a:lnTo>
                  <a:lnTo>
                    <a:pt x="439" y="108"/>
                  </a:lnTo>
                  <a:lnTo>
                    <a:pt x="435" y="108"/>
                  </a:lnTo>
                  <a:lnTo>
                    <a:pt x="431" y="106"/>
                  </a:lnTo>
                  <a:lnTo>
                    <a:pt x="429" y="106"/>
                  </a:lnTo>
                  <a:lnTo>
                    <a:pt x="425" y="102"/>
                  </a:lnTo>
                  <a:lnTo>
                    <a:pt x="424" y="100"/>
                  </a:lnTo>
                  <a:lnTo>
                    <a:pt x="422" y="98"/>
                  </a:lnTo>
                  <a:lnTo>
                    <a:pt x="414" y="98"/>
                  </a:lnTo>
                  <a:lnTo>
                    <a:pt x="412" y="102"/>
                  </a:lnTo>
                  <a:lnTo>
                    <a:pt x="410" y="106"/>
                  </a:lnTo>
                  <a:lnTo>
                    <a:pt x="406" y="112"/>
                  </a:lnTo>
                  <a:lnTo>
                    <a:pt x="402" y="117"/>
                  </a:lnTo>
                  <a:lnTo>
                    <a:pt x="399" y="121"/>
                  </a:lnTo>
                  <a:lnTo>
                    <a:pt x="395" y="125"/>
                  </a:lnTo>
                  <a:lnTo>
                    <a:pt x="391" y="125"/>
                  </a:lnTo>
                  <a:lnTo>
                    <a:pt x="389" y="123"/>
                  </a:lnTo>
                  <a:lnTo>
                    <a:pt x="385" y="123"/>
                  </a:lnTo>
                  <a:lnTo>
                    <a:pt x="379" y="123"/>
                  </a:lnTo>
                  <a:lnTo>
                    <a:pt x="376" y="123"/>
                  </a:lnTo>
                  <a:lnTo>
                    <a:pt x="372" y="121"/>
                  </a:lnTo>
                  <a:lnTo>
                    <a:pt x="368" y="119"/>
                  </a:lnTo>
                  <a:lnTo>
                    <a:pt x="366" y="117"/>
                  </a:lnTo>
                  <a:lnTo>
                    <a:pt x="364" y="115"/>
                  </a:lnTo>
                  <a:lnTo>
                    <a:pt x="364" y="112"/>
                  </a:lnTo>
                  <a:lnTo>
                    <a:pt x="356" y="112"/>
                  </a:lnTo>
                  <a:lnTo>
                    <a:pt x="356" y="114"/>
                  </a:lnTo>
                  <a:lnTo>
                    <a:pt x="354" y="114"/>
                  </a:lnTo>
                  <a:lnTo>
                    <a:pt x="353" y="115"/>
                  </a:lnTo>
                  <a:lnTo>
                    <a:pt x="351" y="115"/>
                  </a:lnTo>
                  <a:lnTo>
                    <a:pt x="349" y="115"/>
                  </a:lnTo>
                  <a:lnTo>
                    <a:pt x="347" y="115"/>
                  </a:lnTo>
                  <a:lnTo>
                    <a:pt x="345" y="115"/>
                  </a:lnTo>
                  <a:lnTo>
                    <a:pt x="343" y="115"/>
                  </a:lnTo>
                  <a:lnTo>
                    <a:pt x="362" y="98"/>
                  </a:lnTo>
                  <a:lnTo>
                    <a:pt x="362" y="92"/>
                  </a:lnTo>
                  <a:lnTo>
                    <a:pt x="364" y="87"/>
                  </a:lnTo>
                  <a:lnTo>
                    <a:pt x="368" y="83"/>
                  </a:lnTo>
                  <a:lnTo>
                    <a:pt x="372" y="79"/>
                  </a:lnTo>
                  <a:lnTo>
                    <a:pt x="376" y="75"/>
                  </a:lnTo>
                  <a:lnTo>
                    <a:pt x="379" y="73"/>
                  </a:lnTo>
                  <a:lnTo>
                    <a:pt x="381" y="69"/>
                  </a:lnTo>
                  <a:lnTo>
                    <a:pt x="385" y="66"/>
                  </a:lnTo>
                  <a:lnTo>
                    <a:pt x="383" y="66"/>
                  </a:lnTo>
                  <a:lnTo>
                    <a:pt x="381" y="64"/>
                  </a:lnTo>
                  <a:lnTo>
                    <a:pt x="379" y="62"/>
                  </a:lnTo>
                  <a:lnTo>
                    <a:pt x="379" y="62"/>
                  </a:lnTo>
                  <a:lnTo>
                    <a:pt x="379" y="60"/>
                  </a:lnTo>
                  <a:lnTo>
                    <a:pt x="378" y="60"/>
                  </a:lnTo>
                  <a:lnTo>
                    <a:pt x="378" y="58"/>
                  </a:lnTo>
                  <a:lnTo>
                    <a:pt x="378" y="56"/>
                  </a:lnTo>
                  <a:lnTo>
                    <a:pt x="372" y="56"/>
                  </a:lnTo>
                  <a:lnTo>
                    <a:pt x="370" y="50"/>
                  </a:lnTo>
                  <a:lnTo>
                    <a:pt x="368" y="44"/>
                  </a:lnTo>
                  <a:lnTo>
                    <a:pt x="366" y="39"/>
                  </a:lnTo>
                  <a:lnTo>
                    <a:pt x="366" y="31"/>
                  </a:lnTo>
                  <a:lnTo>
                    <a:pt x="364" y="25"/>
                  </a:lnTo>
                  <a:lnTo>
                    <a:pt x="362" y="19"/>
                  </a:lnTo>
                  <a:lnTo>
                    <a:pt x="360" y="16"/>
                  </a:lnTo>
                  <a:lnTo>
                    <a:pt x="358" y="18"/>
                  </a:lnTo>
                  <a:lnTo>
                    <a:pt x="356" y="21"/>
                  </a:lnTo>
                  <a:lnTo>
                    <a:pt x="353" y="27"/>
                  </a:lnTo>
                  <a:lnTo>
                    <a:pt x="349" y="33"/>
                  </a:lnTo>
                  <a:lnTo>
                    <a:pt x="345" y="39"/>
                  </a:lnTo>
                  <a:lnTo>
                    <a:pt x="341" y="44"/>
                  </a:lnTo>
                  <a:lnTo>
                    <a:pt x="339" y="48"/>
                  </a:lnTo>
                  <a:lnTo>
                    <a:pt x="335" y="48"/>
                  </a:lnTo>
                  <a:lnTo>
                    <a:pt x="316" y="41"/>
                  </a:lnTo>
                  <a:lnTo>
                    <a:pt x="312" y="43"/>
                  </a:lnTo>
                  <a:lnTo>
                    <a:pt x="310" y="44"/>
                  </a:lnTo>
                  <a:lnTo>
                    <a:pt x="307" y="44"/>
                  </a:lnTo>
                  <a:lnTo>
                    <a:pt x="303" y="44"/>
                  </a:lnTo>
                  <a:lnTo>
                    <a:pt x="299" y="46"/>
                  </a:lnTo>
                  <a:lnTo>
                    <a:pt x="295" y="46"/>
                  </a:lnTo>
                  <a:lnTo>
                    <a:pt x="291" y="46"/>
                  </a:lnTo>
                  <a:lnTo>
                    <a:pt x="287" y="46"/>
                  </a:lnTo>
                  <a:lnTo>
                    <a:pt x="287" y="48"/>
                  </a:lnTo>
                  <a:lnTo>
                    <a:pt x="285" y="48"/>
                  </a:lnTo>
                  <a:lnTo>
                    <a:pt x="285" y="50"/>
                  </a:lnTo>
                  <a:lnTo>
                    <a:pt x="285" y="50"/>
                  </a:lnTo>
                  <a:lnTo>
                    <a:pt x="284" y="52"/>
                  </a:lnTo>
                  <a:lnTo>
                    <a:pt x="284" y="52"/>
                  </a:lnTo>
                  <a:lnTo>
                    <a:pt x="282" y="52"/>
                  </a:lnTo>
                  <a:lnTo>
                    <a:pt x="282" y="52"/>
                  </a:lnTo>
                  <a:lnTo>
                    <a:pt x="280" y="52"/>
                  </a:lnTo>
                  <a:lnTo>
                    <a:pt x="280" y="52"/>
                  </a:lnTo>
                  <a:lnTo>
                    <a:pt x="278" y="54"/>
                  </a:lnTo>
                  <a:lnTo>
                    <a:pt x="278" y="54"/>
                  </a:lnTo>
                  <a:lnTo>
                    <a:pt x="278" y="54"/>
                  </a:lnTo>
                  <a:lnTo>
                    <a:pt x="276" y="54"/>
                  </a:lnTo>
                  <a:lnTo>
                    <a:pt x="276" y="54"/>
                  </a:lnTo>
                  <a:lnTo>
                    <a:pt x="276" y="52"/>
                  </a:lnTo>
                  <a:lnTo>
                    <a:pt x="274" y="56"/>
                  </a:lnTo>
                  <a:lnTo>
                    <a:pt x="270" y="58"/>
                  </a:lnTo>
                  <a:lnTo>
                    <a:pt x="264" y="60"/>
                  </a:lnTo>
                  <a:lnTo>
                    <a:pt x="259" y="62"/>
                  </a:lnTo>
                  <a:lnTo>
                    <a:pt x="253" y="64"/>
                  </a:lnTo>
                  <a:lnTo>
                    <a:pt x="247" y="66"/>
                  </a:lnTo>
                  <a:lnTo>
                    <a:pt x="243" y="66"/>
                  </a:lnTo>
                  <a:lnTo>
                    <a:pt x="241" y="66"/>
                  </a:lnTo>
                  <a:lnTo>
                    <a:pt x="237" y="66"/>
                  </a:lnTo>
                  <a:lnTo>
                    <a:pt x="236" y="64"/>
                  </a:lnTo>
                  <a:lnTo>
                    <a:pt x="232" y="60"/>
                  </a:lnTo>
                  <a:lnTo>
                    <a:pt x="230" y="54"/>
                  </a:lnTo>
                  <a:lnTo>
                    <a:pt x="228" y="50"/>
                  </a:lnTo>
                  <a:lnTo>
                    <a:pt x="226" y="44"/>
                  </a:lnTo>
                  <a:lnTo>
                    <a:pt x="224" y="41"/>
                  </a:lnTo>
                  <a:lnTo>
                    <a:pt x="224" y="37"/>
                  </a:lnTo>
                  <a:lnTo>
                    <a:pt x="224" y="35"/>
                  </a:lnTo>
                  <a:lnTo>
                    <a:pt x="224" y="33"/>
                  </a:lnTo>
                  <a:lnTo>
                    <a:pt x="226" y="31"/>
                  </a:lnTo>
                  <a:lnTo>
                    <a:pt x="226" y="29"/>
                  </a:lnTo>
                  <a:lnTo>
                    <a:pt x="226" y="27"/>
                  </a:lnTo>
                  <a:lnTo>
                    <a:pt x="228" y="25"/>
                  </a:lnTo>
                  <a:lnTo>
                    <a:pt x="228" y="23"/>
                  </a:lnTo>
                  <a:lnTo>
                    <a:pt x="228" y="21"/>
                  </a:lnTo>
                  <a:lnTo>
                    <a:pt x="228" y="16"/>
                  </a:lnTo>
                  <a:lnTo>
                    <a:pt x="228" y="12"/>
                  </a:lnTo>
                  <a:lnTo>
                    <a:pt x="226" y="10"/>
                  </a:lnTo>
                  <a:lnTo>
                    <a:pt x="224" y="6"/>
                  </a:lnTo>
                  <a:lnTo>
                    <a:pt x="222" y="4"/>
                  </a:lnTo>
                  <a:lnTo>
                    <a:pt x="218" y="2"/>
                  </a:lnTo>
                  <a:lnTo>
                    <a:pt x="214" y="0"/>
                  </a:lnTo>
                  <a:lnTo>
                    <a:pt x="209" y="0"/>
                  </a:lnTo>
                  <a:lnTo>
                    <a:pt x="209" y="2"/>
                  </a:lnTo>
                  <a:lnTo>
                    <a:pt x="207" y="4"/>
                  </a:lnTo>
                  <a:lnTo>
                    <a:pt x="207" y="4"/>
                  </a:lnTo>
                  <a:lnTo>
                    <a:pt x="205" y="6"/>
                  </a:lnTo>
                  <a:lnTo>
                    <a:pt x="205" y="8"/>
                  </a:lnTo>
                  <a:lnTo>
                    <a:pt x="203" y="8"/>
                  </a:lnTo>
                  <a:lnTo>
                    <a:pt x="201" y="8"/>
                  </a:lnTo>
                  <a:lnTo>
                    <a:pt x="199" y="8"/>
                  </a:lnTo>
                  <a:lnTo>
                    <a:pt x="197" y="10"/>
                  </a:lnTo>
                  <a:lnTo>
                    <a:pt x="193" y="12"/>
                  </a:lnTo>
                  <a:lnTo>
                    <a:pt x="189" y="16"/>
                  </a:lnTo>
                  <a:lnTo>
                    <a:pt x="186" y="18"/>
                  </a:lnTo>
                  <a:lnTo>
                    <a:pt x="182" y="19"/>
                  </a:lnTo>
                  <a:lnTo>
                    <a:pt x="178" y="21"/>
                  </a:lnTo>
                  <a:lnTo>
                    <a:pt x="176" y="23"/>
                  </a:lnTo>
                  <a:lnTo>
                    <a:pt x="174" y="25"/>
                  </a:lnTo>
                  <a:lnTo>
                    <a:pt x="174" y="25"/>
                  </a:lnTo>
                  <a:lnTo>
                    <a:pt x="170" y="25"/>
                  </a:lnTo>
                  <a:lnTo>
                    <a:pt x="168" y="23"/>
                  </a:lnTo>
                  <a:lnTo>
                    <a:pt x="165" y="21"/>
                  </a:lnTo>
                  <a:lnTo>
                    <a:pt x="161" y="21"/>
                  </a:lnTo>
                  <a:lnTo>
                    <a:pt x="159" y="19"/>
                  </a:lnTo>
                  <a:lnTo>
                    <a:pt x="157" y="18"/>
                  </a:lnTo>
                  <a:lnTo>
                    <a:pt x="155" y="18"/>
                  </a:lnTo>
                  <a:lnTo>
                    <a:pt x="147" y="18"/>
                  </a:lnTo>
                  <a:lnTo>
                    <a:pt x="147" y="29"/>
                  </a:lnTo>
                  <a:lnTo>
                    <a:pt x="149" y="31"/>
                  </a:lnTo>
                  <a:lnTo>
                    <a:pt x="149" y="35"/>
                  </a:lnTo>
                  <a:lnTo>
                    <a:pt x="153" y="39"/>
                  </a:lnTo>
                  <a:lnTo>
                    <a:pt x="155" y="43"/>
                  </a:lnTo>
                  <a:lnTo>
                    <a:pt x="157" y="46"/>
                  </a:lnTo>
                  <a:lnTo>
                    <a:pt x="159" y="48"/>
                  </a:lnTo>
                  <a:lnTo>
                    <a:pt x="161" y="52"/>
                  </a:lnTo>
                  <a:lnTo>
                    <a:pt x="161" y="52"/>
                  </a:lnTo>
                  <a:lnTo>
                    <a:pt x="159" y="56"/>
                  </a:lnTo>
                  <a:lnTo>
                    <a:pt x="157" y="62"/>
                  </a:lnTo>
                  <a:lnTo>
                    <a:pt x="153" y="66"/>
                  </a:lnTo>
                  <a:lnTo>
                    <a:pt x="149" y="69"/>
                  </a:lnTo>
                  <a:lnTo>
                    <a:pt x="143" y="73"/>
                  </a:lnTo>
                  <a:lnTo>
                    <a:pt x="138" y="75"/>
                  </a:lnTo>
                  <a:lnTo>
                    <a:pt x="134" y="77"/>
                  </a:lnTo>
                  <a:lnTo>
                    <a:pt x="128" y="79"/>
                  </a:lnTo>
                  <a:lnTo>
                    <a:pt x="124" y="77"/>
                  </a:lnTo>
                  <a:lnTo>
                    <a:pt x="120" y="77"/>
                  </a:lnTo>
                  <a:lnTo>
                    <a:pt x="117" y="73"/>
                  </a:lnTo>
                  <a:lnTo>
                    <a:pt x="113" y="71"/>
                  </a:lnTo>
                  <a:lnTo>
                    <a:pt x="109" y="67"/>
                  </a:lnTo>
                  <a:lnTo>
                    <a:pt x="105" y="64"/>
                  </a:lnTo>
                  <a:lnTo>
                    <a:pt x="103" y="60"/>
                  </a:lnTo>
                  <a:lnTo>
                    <a:pt x="101" y="54"/>
                  </a:lnTo>
                  <a:lnTo>
                    <a:pt x="97" y="56"/>
                  </a:lnTo>
                  <a:lnTo>
                    <a:pt x="92" y="58"/>
                  </a:lnTo>
                  <a:lnTo>
                    <a:pt x="86" y="60"/>
                  </a:lnTo>
                  <a:lnTo>
                    <a:pt x="80" y="60"/>
                  </a:lnTo>
                  <a:lnTo>
                    <a:pt x="72" y="62"/>
                  </a:lnTo>
                  <a:lnTo>
                    <a:pt x="69" y="64"/>
                  </a:lnTo>
                  <a:lnTo>
                    <a:pt x="65" y="64"/>
                  </a:lnTo>
                  <a:lnTo>
                    <a:pt x="63" y="64"/>
                  </a:lnTo>
                  <a:lnTo>
                    <a:pt x="63" y="66"/>
                  </a:lnTo>
                  <a:lnTo>
                    <a:pt x="63" y="67"/>
                  </a:lnTo>
                  <a:lnTo>
                    <a:pt x="65" y="69"/>
                  </a:lnTo>
                  <a:lnTo>
                    <a:pt x="65" y="69"/>
                  </a:lnTo>
                  <a:lnTo>
                    <a:pt x="67" y="71"/>
                  </a:lnTo>
                  <a:lnTo>
                    <a:pt x="69" y="71"/>
                  </a:lnTo>
                  <a:lnTo>
                    <a:pt x="69" y="71"/>
                  </a:lnTo>
                  <a:lnTo>
                    <a:pt x="71" y="73"/>
                  </a:lnTo>
                  <a:lnTo>
                    <a:pt x="71" y="79"/>
                  </a:lnTo>
                  <a:lnTo>
                    <a:pt x="71" y="79"/>
                  </a:lnTo>
                  <a:lnTo>
                    <a:pt x="67" y="79"/>
                  </a:lnTo>
                  <a:lnTo>
                    <a:pt x="65" y="81"/>
                  </a:lnTo>
                  <a:lnTo>
                    <a:pt x="63" y="81"/>
                  </a:lnTo>
                  <a:lnTo>
                    <a:pt x="59" y="83"/>
                  </a:lnTo>
                  <a:lnTo>
                    <a:pt x="57" y="83"/>
                  </a:lnTo>
                  <a:lnTo>
                    <a:pt x="55" y="85"/>
                  </a:lnTo>
                  <a:lnTo>
                    <a:pt x="55" y="89"/>
                  </a:lnTo>
                  <a:lnTo>
                    <a:pt x="55" y="92"/>
                  </a:lnTo>
                  <a:lnTo>
                    <a:pt x="57" y="94"/>
                  </a:lnTo>
                  <a:lnTo>
                    <a:pt x="59" y="96"/>
                  </a:lnTo>
                  <a:lnTo>
                    <a:pt x="63" y="98"/>
                  </a:lnTo>
                  <a:lnTo>
                    <a:pt x="65" y="100"/>
                  </a:lnTo>
                  <a:lnTo>
                    <a:pt x="67" y="102"/>
                  </a:lnTo>
                  <a:lnTo>
                    <a:pt x="69" y="106"/>
                  </a:lnTo>
                  <a:lnTo>
                    <a:pt x="69" y="112"/>
                  </a:lnTo>
                  <a:lnTo>
                    <a:pt x="69" y="119"/>
                  </a:lnTo>
                  <a:lnTo>
                    <a:pt x="67" y="127"/>
                  </a:lnTo>
                  <a:lnTo>
                    <a:pt x="67" y="135"/>
                  </a:lnTo>
                  <a:lnTo>
                    <a:pt x="65" y="140"/>
                  </a:lnTo>
                  <a:lnTo>
                    <a:pt x="63" y="148"/>
                  </a:lnTo>
                  <a:lnTo>
                    <a:pt x="61" y="154"/>
                  </a:lnTo>
                  <a:lnTo>
                    <a:pt x="59" y="162"/>
                  </a:lnTo>
                  <a:lnTo>
                    <a:pt x="59" y="169"/>
                  </a:lnTo>
                  <a:lnTo>
                    <a:pt x="53" y="169"/>
                  </a:lnTo>
                  <a:lnTo>
                    <a:pt x="53" y="167"/>
                  </a:lnTo>
                  <a:lnTo>
                    <a:pt x="51" y="167"/>
                  </a:lnTo>
                  <a:lnTo>
                    <a:pt x="51" y="167"/>
                  </a:lnTo>
                  <a:lnTo>
                    <a:pt x="51" y="167"/>
                  </a:lnTo>
                  <a:lnTo>
                    <a:pt x="51" y="165"/>
                  </a:lnTo>
                  <a:lnTo>
                    <a:pt x="51" y="165"/>
                  </a:lnTo>
                  <a:lnTo>
                    <a:pt x="49" y="165"/>
                  </a:lnTo>
                  <a:lnTo>
                    <a:pt x="49" y="165"/>
                  </a:lnTo>
                  <a:lnTo>
                    <a:pt x="46" y="167"/>
                  </a:lnTo>
                  <a:lnTo>
                    <a:pt x="44" y="167"/>
                  </a:lnTo>
                  <a:lnTo>
                    <a:pt x="42" y="169"/>
                  </a:lnTo>
                  <a:lnTo>
                    <a:pt x="38" y="169"/>
                  </a:lnTo>
                  <a:lnTo>
                    <a:pt x="36" y="169"/>
                  </a:lnTo>
                  <a:lnTo>
                    <a:pt x="34" y="171"/>
                  </a:lnTo>
                  <a:lnTo>
                    <a:pt x="30" y="171"/>
                  </a:lnTo>
                  <a:lnTo>
                    <a:pt x="28" y="171"/>
                  </a:lnTo>
                  <a:lnTo>
                    <a:pt x="26" y="171"/>
                  </a:lnTo>
                  <a:lnTo>
                    <a:pt x="26" y="171"/>
                  </a:lnTo>
                  <a:lnTo>
                    <a:pt x="24" y="173"/>
                  </a:lnTo>
                  <a:lnTo>
                    <a:pt x="24" y="173"/>
                  </a:lnTo>
                  <a:lnTo>
                    <a:pt x="24" y="175"/>
                  </a:lnTo>
                  <a:lnTo>
                    <a:pt x="24" y="177"/>
                  </a:lnTo>
                  <a:lnTo>
                    <a:pt x="24" y="177"/>
                  </a:lnTo>
                  <a:lnTo>
                    <a:pt x="24" y="179"/>
                  </a:lnTo>
                  <a:lnTo>
                    <a:pt x="19" y="183"/>
                  </a:lnTo>
                  <a:lnTo>
                    <a:pt x="15" y="188"/>
                  </a:lnTo>
                  <a:lnTo>
                    <a:pt x="11" y="194"/>
                  </a:lnTo>
                  <a:lnTo>
                    <a:pt x="7" y="200"/>
                  </a:lnTo>
                  <a:lnTo>
                    <a:pt x="5" y="208"/>
                  </a:lnTo>
                  <a:lnTo>
                    <a:pt x="1" y="213"/>
                  </a:lnTo>
                  <a:lnTo>
                    <a:pt x="1" y="221"/>
                  </a:lnTo>
                  <a:lnTo>
                    <a:pt x="0" y="227"/>
                  </a:lnTo>
                  <a:lnTo>
                    <a:pt x="1" y="234"/>
                  </a:lnTo>
                  <a:lnTo>
                    <a:pt x="3" y="240"/>
                  </a:lnTo>
                  <a:lnTo>
                    <a:pt x="7" y="248"/>
                  </a:lnTo>
                  <a:lnTo>
                    <a:pt x="11" y="256"/>
                  </a:lnTo>
                  <a:lnTo>
                    <a:pt x="17" y="263"/>
                  </a:lnTo>
                  <a:lnTo>
                    <a:pt x="23" y="267"/>
                  </a:lnTo>
                  <a:lnTo>
                    <a:pt x="28" y="271"/>
                  </a:lnTo>
                  <a:lnTo>
                    <a:pt x="34" y="273"/>
                  </a:lnTo>
                  <a:lnTo>
                    <a:pt x="36" y="273"/>
                  </a:lnTo>
                  <a:lnTo>
                    <a:pt x="38" y="271"/>
                  </a:lnTo>
                  <a:lnTo>
                    <a:pt x="40" y="271"/>
                  </a:lnTo>
                  <a:lnTo>
                    <a:pt x="42" y="269"/>
                  </a:lnTo>
                  <a:lnTo>
                    <a:pt x="46" y="267"/>
                  </a:lnTo>
                  <a:lnTo>
                    <a:pt x="47" y="267"/>
                  </a:lnTo>
                  <a:lnTo>
                    <a:pt x="49" y="265"/>
                  </a:lnTo>
                  <a:lnTo>
                    <a:pt x="51" y="265"/>
                  </a:lnTo>
                  <a:lnTo>
                    <a:pt x="51" y="269"/>
                  </a:lnTo>
                  <a:lnTo>
                    <a:pt x="51" y="273"/>
                  </a:lnTo>
                  <a:lnTo>
                    <a:pt x="51" y="277"/>
                  </a:lnTo>
                  <a:lnTo>
                    <a:pt x="51" y="282"/>
                  </a:lnTo>
                  <a:lnTo>
                    <a:pt x="53" y="286"/>
                  </a:lnTo>
                  <a:lnTo>
                    <a:pt x="53" y="290"/>
                  </a:lnTo>
                  <a:lnTo>
                    <a:pt x="55" y="294"/>
                  </a:lnTo>
                  <a:lnTo>
                    <a:pt x="59" y="294"/>
                  </a:lnTo>
                  <a:lnTo>
                    <a:pt x="65" y="294"/>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82" name="Freeform 546"/>
            <p:cNvSpPr>
              <a:spLocks/>
            </p:cNvSpPr>
            <p:nvPr/>
          </p:nvSpPr>
          <p:spPr bwMode="auto">
            <a:xfrm>
              <a:off x="805" y="1567"/>
              <a:ext cx="896" cy="488"/>
            </a:xfrm>
            <a:custGeom>
              <a:avLst/>
              <a:gdLst>
                <a:gd name="T0" fmla="*/ 825 w 896"/>
                <a:gd name="T1" fmla="*/ 106 h 448"/>
                <a:gd name="T2" fmla="*/ 812 w 896"/>
                <a:gd name="T3" fmla="*/ 133 h 448"/>
                <a:gd name="T4" fmla="*/ 819 w 896"/>
                <a:gd name="T5" fmla="*/ 129 h 448"/>
                <a:gd name="T6" fmla="*/ 781 w 896"/>
                <a:gd name="T7" fmla="*/ 142 h 448"/>
                <a:gd name="T8" fmla="*/ 743 w 896"/>
                <a:gd name="T9" fmla="*/ 179 h 448"/>
                <a:gd name="T10" fmla="*/ 735 w 896"/>
                <a:gd name="T11" fmla="*/ 183 h 448"/>
                <a:gd name="T12" fmla="*/ 725 w 896"/>
                <a:gd name="T13" fmla="*/ 181 h 448"/>
                <a:gd name="T14" fmla="*/ 719 w 896"/>
                <a:gd name="T15" fmla="*/ 208 h 448"/>
                <a:gd name="T16" fmla="*/ 716 w 896"/>
                <a:gd name="T17" fmla="*/ 183 h 448"/>
                <a:gd name="T18" fmla="*/ 704 w 896"/>
                <a:gd name="T19" fmla="*/ 198 h 448"/>
                <a:gd name="T20" fmla="*/ 706 w 896"/>
                <a:gd name="T21" fmla="*/ 209 h 448"/>
                <a:gd name="T22" fmla="*/ 693 w 896"/>
                <a:gd name="T23" fmla="*/ 221 h 448"/>
                <a:gd name="T24" fmla="*/ 702 w 896"/>
                <a:gd name="T25" fmla="*/ 231 h 448"/>
                <a:gd name="T26" fmla="*/ 679 w 896"/>
                <a:gd name="T27" fmla="*/ 269 h 448"/>
                <a:gd name="T28" fmla="*/ 622 w 896"/>
                <a:gd name="T29" fmla="*/ 311 h 448"/>
                <a:gd name="T30" fmla="*/ 595 w 896"/>
                <a:gd name="T31" fmla="*/ 355 h 448"/>
                <a:gd name="T32" fmla="*/ 597 w 896"/>
                <a:gd name="T33" fmla="*/ 386 h 448"/>
                <a:gd name="T34" fmla="*/ 579 w 896"/>
                <a:gd name="T35" fmla="*/ 448 h 448"/>
                <a:gd name="T36" fmla="*/ 568 w 896"/>
                <a:gd name="T37" fmla="*/ 413 h 448"/>
                <a:gd name="T38" fmla="*/ 562 w 896"/>
                <a:gd name="T39" fmla="*/ 386 h 448"/>
                <a:gd name="T40" fmla="*/ 545 w 896"/>
                <a:gd name="T41" fmla="*/ 357 h 448"/>
                <a:gd name="T42" fmla="*/ 524 w 896"/>
                <a:gd name="T43" fmla="*/ 355 h 448"/>
                <a:gd name="T44" fmla="*/ 487 w 896"/>
                <a:gd name="T45" fmla="*/ 348 h 448"/>
                <a:gd name="T46" fmla="*/ 453 w 896"/>
                <a:gd name="T47" fmla="*/ 355 h 448"/>
                <a:gd name="T48" fmla="*/ 447 w 896"/>
                <a:gd name="T49" fmla="*/ 373 h 448"/>
                <a:gd name="T50" fmla="*/ 426 w 896"/>
                <a:gd name="T51" fmla="*/ 363 h 448"/>
                <a:gd name="T52" fmla="*/ 391 w 896"/>
                <a:gd name="T53" fmla="*/ 361 h 448"/>
                <a:gd name="T54" fmla="*/ 326 w 896"/>
                <a:gd name="T55" fmla="*/ 415 h 448"/>
                <a:gd name="T56" fmla="*/ 303 w 896"/>
                <a:gd name="T57" fmla="*/ 417 h 448"/>
                <a:gd name="T58" fmla="*/ 269 w 896"/>
                <a:gd name="T59" fmla="*/ 359 h 448"/>
                <a:gd name="T60" fmla="*/ 236 w 896"/>
                <a:gd name="T61" fmla="*/ 357 h 448"/>
                <a:gd name="T62" fmla="*/ 211 w 896"/>
                <a:gd name="T63" fmla="*/ 321 h 448"/>
                <a:gd name="T64" fmla="*/ 138 w 896"/>
                <a:gd name="T65" fmla="*/ 327 h 448"/>
                <a:gd name="T66" fmla="*/ 61 w 896"/>
                <a:gd name="T67" fmla="*/ 307 h 448"/>
                <a:gd name="T68" fmla="*/ 48 w 896"/>
                <a:gd name="T69" fmla="*/ 294 h 448"/>
                <a:gd name="T70" fmla="*/ 8 w 896"/>
                <a:gd name="T71" fmla="*/ 269 h 448"/>
                <a:gd name="T72" fmla="*/ 6 w 896"/>
                <a:gd name="T73" fmla="*/ 221 h 448"/>
                <a:gd name="T74" fmla="*/ 6 w 896"/>
                <a:gd name="T75" fmla="*/ 198 h 448"/>
                <a:gd name="T76" fmla="*/ 0 w 896"/>
                <a:gd name="T77" fmla="*/ 196 h 448"/>
                <a:gd name="T78" fmla="*/ 0 w 896"/>
                <a:gd name="T79" fmla="*/ 165 h 448"/>
                <a:gd name="T80" fmla="*/ 59 w 896"/>
                <a:gd name="T81" fmla="*/ 75 h 448"/>
                <a:gd name="T82" fmla="*/ 77 w 896"/>
                <a:gd name="T83" fmla="*/ 29 h 448"/>
                <a:gd name="T84" fmla="*/ 100 w 896"/>
                <a:gd name="T85" fmla="*/ 23 h 448"/>
                <a:gd name="T86" fmla="*/ 105 w 896"/>
                <a:gd name="T87" fmla="*/ 33 h 448"/>
                <a:gd name="T88" fmla="*/ 514 w 896"/>
                <a:gd name="T89" fmla="*/ 2 h 448"/>
                <a:gd name="T90" fmla="*/ 531 w 896"/>
                <a:gd name="T91" fmla="*/ 16 h 448"/>
                <a:gd name="T92" fmla="*/ 547 w 896"/>
                <a:gd name="T93" fmla="*/ 16 h 448"/>
                <a:gd name="T94" fmla="*/ 564 w 896"/>
                <a:gd name="T95" fmla="*/ 19 h 448"/>
                <a:gd name="T96" fmla="*/ 585 w 896"/>
                <a:gd name="T97" fmla="*/ 27 h 448"/>
                <a:gd name="T98" fmla="*/ 608 w 896"/>
                <a:gd name="T99" fmla="*/ 10 h 448"/>
                <a:gd name="T100" fmla="*/ 637 w 896"/>
                <a:gd name="T101" fmla="*/ 29 h 448"/>
                <a:gd name="T102" fmla="*/ 648 w 896"/>
                <a:gd name="T103" fmla="*/ 56 h 448"/>
                <a:gd name="T104" fmla="*/ 691 w 896"/>
                <a:gd name="T105" fmla="*/ 62 h 448"/>
                <a:gd name="T106" fmla="*/ 689 w 896"/>
                <a:gd name="T107" fmla="*/ 87 h 448"/>
                <a:gd name="T108" fmla="*/ 677 w 896"/>
                <a:gd name="T109" fmla="*/ 75 h 448"/>
                <a:gd name="T110" fmla="*/ 658 w 896"/>
                <a:gd name="T111" fmla="*/ 110 h 448"/>
                <a:gd name="T112" fmla="*/ 645 w 896"/>
                <a:gd name="T113" fmla="*/ 127 h 448"/>
                <a:gd name="T114" fmla="*/ 677 w 896"/>
                <a:gd name="T115" fmla="*/ 123 h 448"/>
                <a:gd name="T116" fmla="*/ 729 w 896"/>
                <a:gd name="T117" fmla="*/ 110 h 448"/>
                <a:gd name="T118" fmla="*/ 827 w 896"/>
                <a:gd name="T119" fmla="*/ 71 h 448"/>
                <a:gd name="T120" fmla="*/ 871 w 896"/>
                <a:gd name="T121" fmla="*/ 35 h 448"/>
                <a:gd name="T122" fmla="*/ 894 w 896"/>
                <a:gd name="T123" fmla="*/ 41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96" h="448">
                  <a:moveTo>
                    <a:pt x="890" y="77"/>
                  </a:moveTo>
                  <a:lnTo>
                    <a:pt x="883" y="81"/>
                  </a:lnTo>
                  <a:lnTo>
                    <a:pt x="875" y="83"/>
                  </a:lnTo>
                  <a:lnTo>
                    <a:pt x="867" y="87"/>
                  </a:lnTo>
                  <a:lnTo>
                    <a:pt x="861" y="89"/>
                  </a:lnTo>
                  <a:lnTo>
                    <a:pt x="854" y="92"/>
                  </a:lnTo>
                  <a:lnTo>
                    <a:pt x="848" y="94"/>
                  </a:lnTo>
                  <a:lnTo>
                    <a:pt x="840" y="96"/>
                  </a:lnTo>
                  <a:lnTo>
                    <a:pt x="833" y="100"/>
                  </a:lnTo>
                  <a:lnTo>
                    <a:pt x="829" y="102"/>
                  </a:lnTo>
                  <a:lnTo>
                    <a:pt x="825" y="106"/>
                  </a:lnTo>
                  <a:lnTo>
                    <a:pt x="821" y="110"/>
                  </a:lnTo>
                  <a:lnTo>
                    <a:pt x="819" y="115"/>
                  </a:lnTo>
                  <a:lnTo>
                    <a:pt x="817" y="119"/>
                  </a:lnTo>
                  <a:lnTo>
                    <a:pt x="815" y="123"/>
                  </a:lnTo>
                  <a:lnTo>
                    <a:pt x="812" y="127"/>
                  </a:lnTo>
                  <a:lnTo>
                    <a:pt x="810" y="129"/>
                  </a:lnTo>
                  <a:lnTo>
                    <a:pt x="810" y="129"/>
                  </a:lnTo>
                  <a:lnTo>
                    <a:pt x="810" y="131"/>
                  </a:lnTo>
                  <a:lnTo>
                    <a:pt x="810" y="131"/>
                  </a:lnTo>
                  <a:lnTo>
                    <a:pt x="810" y="133"/>
                  </a:lnTo>
                  <a:lnTo>
                    <a:pt x="812" y="133"/>
                  </a:lnTo>
                  <a:lnTo>
                    <a:pt x="812" y="133"/>
                  </a:lnTo>
                  <a:lnTo>
                    <a:pt x="812" y="135"/>
                  </a:lnTo>
                  <a:lnTo>
                    <a:pt x="812" y="135"/>
                  </a:lnTo>
                  <a:lnTo>
                    <a:pt x="812" y="135"/>
                  </a:lnTo>
                  <a:lnTo>
                    <a:pt x="814" y="133"/>
                  </a:lnTo>
                  <a:lnTo>
                    <a:pt x="814" y="133"/>
                  </a:lnTo>
                  <a:lnTo>
                    <a:pt x="815" y="133"/>
                  </a:lnTo>
                  <a:lnTo>
                    <a:pt x="817" y="131"/>
                  </a:lnTo>
                  <a:lnTo>
                    <a:pt x="817" y="131"/>
                  </a:lnTo>
                  <a:lnTo>
                    <a:pt x="819" y="129"/>
                  </a:lnTo>
                  <a:lnTo>
                    <a:pt x="819" y="129"/>
                  </a:lnTo>
                  <a:lnTo>
                    <a:pt x="819" y="133"/>
                  </a:lnTo>
                  <a:lnTo>
                    <a:pt x="819" y="137"/>
                  </a:lnTo>
                  <a:lnTo>
                    <a:pt x="817" y="138"/>
                  </a:lnTo>
                  <a:lnTo>
                    <a:pt x="815" y="138"/>
                  </a:lnTo>
                  <a:lnTo>
                    <a:pt x="812" y="140"/>
                  </a:lnTo>
                  <a:lnTo>
                    <a:pt x="810" y="140"/>
                  </a:lnTo>
                  <a:lnTo>
                    <a:pt x="806" y="140"/>
                  </a:lnTo>
                  <a:lnTo>
                    <a:pt x="802" y="140"/>
                  </a:lnTo>
                  <a:lnTo>
                    <a:pt x="794" y="140"/>
                  </a:lnTo>
                  <a:lnTo>
                    <a:pt x="789" y="142"/>
                  </a:lnTo>
                  <a:lnTo>
                    <a:pt x="781" y="142"/>
                  </a:lnTo>
                  <a:lnTo>
                    <a:pt x="775" y="144"/>
                  </a:lnTo>
                  <a:lnTo>
                    <a:pt x="769" y="146"/>
                  </a:lnTo>
                  <a:lnTo>
                    <a:pt x="764" y="148"/>
                  </a:lnTo>
                  <a:lnTo>
                    <a:pt x="758" y="150"/>
                  </a:lnTo>
                  <a:lnTo>
                    <a:pt x="752" y="152"/>
                  </a:lnTo>
                  <a:lnTo>
                    <a:pt x="752" y="161"/>
                  </a:lnTo>
                  <a:lnTo>
                    <a:pt x="752" y="167"/>
                  </a:lnTo>
                  <a:lnTo>
                    <a:pt x="750" y="171"/>
                  </a:lnTo>
                  <a:lnTo>
                    <a:pt x="748" y="173"/>
                  </a:lnTo>
                  <a:lnTo>
                    <a:pt x="746" y="177"/>
                  </a:lnTo>
                  <a:lnTo>
                    <a:pt x="743" y="179"/>
                  </a:lnTo>
                  <a:lnTo>
                    <a:pt x="741" y="181"/>
                  </a:lnTo>
                  <a:lnTo>
                    <a:pt x="737" y="185"/>
                  </a:lnTo>
                  <a:lnTo>
                    <a:pt x="735" y="188"/>
                  </a:lnTo>
                  <a:lnTo>
                    <a:pt x="735" y="186"/>
                  </a:lnTo>
                  <a:lnTo>
                    <a:pt x="735" y="186"/>
                  </a:lnTo>
                  <a:lnTo>
                    <a:pt x="735" y="186"/>
                  </a:lnTo>
                  <a:lnTo>
                    <a:pt x="735" y="185"/>
                  </a:lnTo>
                  <a:lnTo>
                    <a:pt x="735" y="185"/>
                  </a:lnTo>
                  <a:lnTo>
                    <a:pt x="735" y="183"/>
                  </a:lnTo>
                  <a:lnTo>
                    <a:pt x="735" y="183"/>
                  </a:lnTo>
                  <a:lnTo>
                    <a:pt x="735" y="183"/>
                  </a:lnTo>
                  <a:lnTo>
                    <a:pt x="733" y="181"/>
                  </a:lnTo>
                  <a:lnTo>
                    <a:pt x="733" y="181"/>
                  </a:lnTo>
                  <a:lnTo>
                    <a:pt x="731" y="181"/>
                  </a:lnTo>
                  <a:lnTo>
                    <a:pt x="731" y="179"/>
                  </a:lnTo>
                  <a:lnTo>
                    <a:pt x="731" y="177"/>
                  </a:lnTo>
                  <a:lnTo>
                    <a:pt x="731" y="175"/>
                  </a:lnTo>
                  <a:lnTo>
                    <a:pt x="731" y="173"/>
                  </a:lnTo>
                  <a:lnTo>
                    <a:pt x="731" y="171"/>
                  </a:lnTo>
                  <a:lnTo>
                    <a:pt x="727" y="171"/>
                  </a:lnTo>
                  <a:lnTo>
                    <a:pt x="725" y="177"/>
                  </a:lnTo>
                  <a:lnTo>
                    <a:pt x="725" y="181"/>
                  </a:lnTo>
                  <a:lnTo>
                    <a:pt x="725" y="185"/>
                  </a:lnTo>
                  <a:lnTo>
                    <a:pt x="725" y="186"/>
                  </a:lnTo>
                  <a:lnTo>
                    <a:pt x="725" y="188"/>
                  </a:lnTo>
                  <a:lnTo>
                    <a:pt x="727" y="192"/>
                  </a:lnTo>
                  <a:lnTo>
                    <a:pt x="727" y="194"/>
                  </a:lnTo>
                  <a:lnTo>
                    <a:pt x="727" y="196"/>
                  </a:lnTo>
                  <a:lnTo>
                    <a:pt x="727" y="198"/>
                  </a:lnTo>
                  <a:lnTo>
                    <a:pt x="725" y="202"/>
                  </a:lnTo>
                  <a:lnTo>
                    <a:pt x="725" y="204"/>
                  </a:lnTo>
                  <a:lnTo>
                    <a:pt x="723" y="206"/>
                  </a:lnTo>
                  <a:lnTo>
                    <a:pt x="719" y="208"/>
                  </a:lnTo>
                  <a:lnTo>
                    <a:pt x="718" y="211"/>
                  </a:lnTo>
                  <a:lnTo>
                    <a:pt x="716" y="213"/>
                  </a:lnTo>
                  <a:lnTo>
                    <a:pt x="714" y="215"/>
                  </a:lnTo>
                  <a:lnTo>
                    <a:pt x="714" y="211"/>
                  </a:lnTo>
                  <a:lnTo>
                    <a:pt x="714" y="208"/>
                  </a:lnTo>
                  <a:lnTo>
                    <a:pt x="714" y="202"/>
                  </a:lnTo>
                  <a:lnTo>
                    <a:pt x="714" y="198"/>
                  </a:lnTo>
                  <a:lnTo>
                    <a:pt x="714" y="194"/>
                  </a:lnTo>
                  <a:lnTo>
                    <a:pt x="714" y="190"/>
                  </a:lnTo>
                  <a:lnTo>
                    <a:pt x="716" y="186"/>
                  </a:lnTo>
                  <a:lnTo>
                    <a:pt x="716" y="183"/>
                  </a:lnTo>
                  <a:lnTo>
                    <a:pt x="714" y="183"/>
                  </a:lnTo>
                  <a:lnTo>
                    <a:pt x="712" y="185"/>
                  </a:lnTo>
                  <a:lnTo>
                    <a:pt x="710" y="186"/>
                  </a:lnTo>
                  <a:lnTo>
                    <a:pt x="708" y="188"/>
                  </a:lnTo>
                  <a:lnTo>
                    <a:pt x="708" y="190"/>
                  </a:lnTo>
                  <a:lnTo>
                    <a:pt x="706" y="192"/>
                  </a:lnTo>
                  <a:lnTo>
                    <a:pt x="706" y="194"/>
                  </a:lnTo>
                  <a:lnTo>
                    <a:pt x="706" y="198"/>
                  </a:lnTo>
                  <a:lnTo>
                    <a:pt x="704" y="198"/>
                  </a:lnTo>
                  <a:lnTo>
                    <a:pt x="704" y="198"/>
                  </a:lnTo>
                  <a:lnTo>
                    <a:pt x="704" y="198"/>
                  </a:lnTo>
                  <a:lnTo>
                    <a:pt x="702" y="198"/>
                  </a:lnTo>
                  <a:lnTo>
                    <a:pt x="702" y="198"/>
                  </a:lnTo>
                  <a:lnTo>
                    <a:pt x="700" y="198"/>
                  </a:lnTo>
                  <a:lnTo>
                    <a:pt x="698" y="198"/>
                  </a:lnTo>
                  <a:lnTo>
                    <a:pt x="698" y="198"/>
                  </a:lnTo>
                  <a:lnTo>
                    <a:pt x="698" y="200"/>
                  </a:lnTo>
                  <a:lnTo>
                    <a:pt x="698" y="202"/>
                  </a:lnTo>
                  <a:lnTo>
                    <a:pt x="700" y="204"/>
                  </a:lnTo>
                  <a:lnTo>
                    <a:pt x="702" y="208"/>
                  </a:lnTo>
                  <a:lnTo>
                    <a:pt x="704" y="208"/>
                  </a:lnTo>
                  <a:lnTo>
                    <a:pt x="706" y="209"/>
                  </a:lnTo>
                  <a:lnTo>
                    <a:pt x="708" y="211"/>
                  </a:lnTo>
                  <a:lnTo>
                    <a:pt x="710" y="211"/>
                  </a:lnTo>
                  <a:lnTo>
                    <a:pt x="710" y="221"/>
                  </a:lnTo>
                  <a:lnTo>
                    <a:pt x="706" y="221"/>
                  </a:lnTo>
                  <a:lnTo>
                    <a:pt x="704" y="221"/>
                  </a:lnTo>
                  <a:lnTo>
                    <a:pt x="702" y="223"/>
                  </a:lnTo>
                  <a:lnTo>
                    <a:pt x="700" y="221"/>
                  </a:lnTo>
                  <a:lnTo>
                    <a:pt x="698" y="221"/>
                  </a:lnTo>
                  <a:lnTo>
                    <a:pt x="696" y="221"/>
                  </a:lnTo>
                  <a:lnTo>
                    <a:pt x="695" y="221"/>
                  </a:lnTo>
                  <a:lnTo>
                    <a:pt x="693" y="221"/>
                  </a:lnTo>
                  <a:lnTo>
                    <a:pt x="693" y="223"/>
                  </a:lnTo>
                  <a:lnTo>
                    <a:pt x="695" y="223"/>
                  </a:lnTo>
                  <a:lnTo>
                    <a:pt x="695" y="225"/>
                  </a:lnTo>
                  <a:lnTo>
                    <a:pt x="696" y="225"/>
                  </a:lnTo>
                  <a:lnTo>
                    <a:pt x="698" y="227"/>
                  </a:lnTo>
                  <a:lnTo>
                    <a:pt x="700" y="227"/>
                  </a:lnTo>
                  <a:lnTo>
                    <a:pt x="700" y="227"/>
                  </a:lnTo>
                  <a:lnTo>
                    <a:pt x="702" y="227"/>
                  </a:lnTo>
                  <a:lnTo>
                    <a:pt x="702" y="229"/>
                  </a:lnTo>
                  <a:lnTo>
                    <a:pt x="702" y="231"/>
                  </a:lnTo>
                  <a:lnTo>
                    <a:pt x="702" y="231"/>
                  </a:lnTo>
                  <a:lnTo>
                    <a:pt x="704" y="233"/>
                  </a:lnTo>
                  <a:lnTo>
                    <a:pt x="704" y="234"/>
                  </a:lnTo>
                  <a:lnTo>
                    <a:pt x="706" y="234"/>
                  </a:lnTo>
                  <a:lnTo>
                    <a:pt x="706" y="236"/>
                  </a:lnTo>
                  <a:lnTo>
                    <a:pt x="708" y="236"/>
                  </a:lnTo>
                  <a:lnTo>
                    <a:pt x="700" y="244"/>
                  </a:lnTo>
                  <a:lnTo>
                    <a:pt x="696" y="250"/>
                  </a:lnTo>
                  <a:lnTo>
                    <a:pt x="693" y="256"/>
                  </a:lnTo>
                  <a:lnTo>
                    <a:pt x="689" y="259"/>
                  </a:lnTo>
                  <a:lnTo>
                    <a:pt x="683" y="265"/>
                  </a:lnTo>
                  <a:lnTo>
                    <a:pt x="679" y="269"/>
                  </a:lnTo>
                  <a:lnTo>
                    <a:pt x="672" y="275"/>
                  </a:lnTo>
                  <a:lnTo>
                    <a:pt x="662" y="279"/>
                  </a:lnTo>
                  <a:lnTo>
                    <a:pt x="658" y="281"/>
                  </a:lnTo>
                  <a:lnTo>
                    <a:pt x="654" y="282"/>
                  </a:lnTo>
                  <a:lnTo>
                    <a:pt x="648" y="288"/>
                  </a:lnTo>
                  <a:lnTo>
                    <a:pt x="645" y="292"/>
                  </a:lnTo>
                  <a:lnTo>
                    <a:pt x="639" y="298"/>
                  </a:lnTo>
                  <a:lnTo>
                    <a:pt x="635" y="302"/>
                  </a:lnTo>
                  <a:lnTo>
                    <a:pt x="631" y="305"/>
                  </a:lnTo>
                  <a:lnTo>
                    <a:pt x="629" y="307"/>
                  </a:lnTo>
                  <a:lnTo>
                    <a:pt x="622" y="311"/>
                  </a:lnTo>
                  <a:lnTo>
                    <a:pt x="616" y="313"/>
                  </a:lnTo>
                  <a:lnTo>
                    <a:pt x="610" y="317"/>
                  </a:lnTo>
                  <a:lnTo>
                    <a:pt x="604" y="321"/>
                  </a:lnTo>
                  <a:lnTo>
                    <a:pt x="601" y="325"/>
                  </a:lnTo>
                  <a:lnTo>
                    <a:pt x="599" y="330"/>
                  </a:lnTo>
                  <a:lnTo>
                    <a:pt x="597" y="336"/>
                  </a:lnTo>
                  <a:lnTo>
                    <a:pt x="595" y="344"/>
                  </a:lnTo>
                  <a:lnTo>
                    <a:pt x="595" y="346"/>
                  </a:lnTo>
                  <a:lnTo>
                    <a:pt x="595" y="348"/>
                  </a:lnTo>
                  <a:lnTo>
                    <a:pt x="595" y="352"/>
                  </a:lnTo>
                  <a:lnTo>
                    <a:pt x="595" y="355"/>
                  </a:lnTo>
                  <a:lnTo>
                    <a:pt x="595" y="359"/>
                  </a:lnTo>
                  <a:lnTo>
                    <a:pt x="595" y="363"/>
                  </a:lnTo>
                  <a:lnTo>
                    <a:pt x="595" y="365"/>
                  </a:lnTo>
                  <a:lnTo>
                    <a:pt x="595" y="367"/>
                  </a:lnTo>
                  <a:lnTo>
                    <a:pt x="597" y="369"/>
                  </a:lnTo>
                  <a:lnTo>
                    <a:pt x="597" y="371"/>
                  </a:lnTo>
                  <a:lnTo>
                    <a:pt x="597" y="375"/>
                  </a:lnTo>
                  <a:lnTo>
                    <a:pt x="597" y="376"/>
                  </a:lnTo>
                  <a:lnTo>
                    <a:pt x="597" y="380"/>
                  </a:lnTo>
                  <a:lnTo>
                    <a:pt x="597" y="382"/>
                  </a:lnTo>
                  <a:lnTo>
                    <a:pt x="597" y="386"/>
                  </a:lnTo>
                  <a:lnTo>
                    <a:pt x="595" y="390"/>
                  </a:lnTo>
                  <a:lnTo>
                    <a:pt x="601" y="407"/>
                  </a:lnTo>
                  <a:lnTo>
                    <a:pt x="599" y="413"/>
                  </a:lnTo>
                  <a:lnTo>
                    <a:pt x="599" y="419"/>
                  </a:lnTo>
                  <a:lnTo>
                    <a:pt x="597" y="424"/>
                  </a:lnTo>
                  <a:lnTo>
                    <a:pt x="597" y="430"/>
                  </a:lnTo>
                  <a:lnTo>
                    <a:pt x="595" y="434"/>
                  </a:lnTo>
                  <a:lnTo>
                    <a:pt x="593" y="440"/>
                  </a:lnTo>
                  <a:lnTo>
                    <a:pt x="591" y="444"/>
                  </a:lnTo>
                  <a:lnTo>
                    <a:pt x="589" y="448"/>
                  </a:lnTo>
                  <a:lnTo>
                    <a:pt x="579" y="448"/>
                  </a:lnTo>
                  <a:lnTo>
                    <a:pt x="579" y="442"/>
                  </a:lnTo>
                  <a:lnTo>
                    <a:pt x="577" y="438"/>
                  </a:lnTo>
                  <a:lnTo>
                    <a:pt x="576" y="436"/>
                  </a:lnTo>
                  <a:lnTo>
                    <a:pt x="574" y="434"/>
                  </a:lnTo>
                  <a:lnTo>
                    <a:pt x="574" y="432"/>
                  </a:lnTo>
                  <a:lnTo>
                    <a:pt x="572" y="430"/>
                  </a:lnTo>
                  <a:lnTo>
                    <a:pt x="572" y="428"/>
                  </a:lnTo>
                  <a:lnTo>
                    <a:pt x="572" y="423"/>
                  </a:lnTo>
                  <a:lnTo>
                    <a:pt x="572" y="415"/>
                  </a:lnTo>
                  <a:lnTo>
                    <a:pt x="570" y="415"/>
                  </a:lnTo>
                  <a:lnTo>
                    <a:pt x="568" y="413"/>
                  </a:lnTo>
                  <a:lnTo>
                    <a:pt x="566" y="411"/>
                  </a:lnTo>
                  <a:lnTo>
                    <a:pt x="566" y="409"/>
                  </a:lnTo>
                  <a:lnTo>
                    <a:pt x="564" y="407"/>
                  </a:lnTo>
                  <a:lnTo>
                    <a:pt x="562" y="405"/>
                  </a:lnTo>
                  <a:lnTo>
                    <a:pt x="562" y="401"/>
                  </a:lnTo>
                  <a:lnTo>
                    <a:pt x="562" y="400"/>
                  </a:lnTo>
                  <a:lnTo>
                    <a:pt x="562" y="396"/>
                  </a:lnTo>
                  <a:lnTo>
                    <a:pt x="562" y="394"/>
                  </a:lnTo>
                  <a:lnTo>
                    <a:pt x="562" y="390"/>
                  </a:lnTo>
                  <a:lnTo>
                    <a:pt x="562" y="388"/>
                  </a:lnTo>
                  <a:lnTo>
                    <a:pt x="562" y="386"/>
                  </a:lnTo>
                  <a:lnTo>
                    <a:pt x="562" y="384"/>
                  </a:lnTo>
                  <a:lnTo>
                    <a:pt x="562" y="380"/>
                  </a:lnTo>
                  <a:lnTo>
                    <a:pt x="562" y="378"/>
                  </a:lnTo>
                  <a:lnTo>
                    <a:pt x="562" y="375"/>
                  </a:lnTo>
                  <a:lnTo>
                    <a:pt x="562" y="371"/>
                  </a:lnTo>
                  <a:lnTo>
                    <a:pt x="560" y="367"/>
                  </a:lnTo>
                  <a:lnTo>
                    <a:pt x="558" y="365"/>
                  </a:lnTo>
                  <a:lnTo>
                    <a:pt x="556" y="361"/>
                  </a:lnTo>
                  <a:lnTo>
                    <a:pt x="553" y="359"/>
                  </a:lnTo>
                  <a:lnTo>
                    <a:pt x="549" y="357"/>
                  </a:lnTo>
                  <a:lnTo>
                    <a:pt x="545" y="357"/>
                  </a:lnTo>
                  <a:lnTo>
                    <a:pt x="543" y="357"/>
                  </a:lnTo>
                  <a:lnTo>
                    <a:pt x="541" y="357"/>
                  </a:lnTo>
                  <a:lnTo>
                    <a:pt x="539" y="357"/>
                  </a:lnTo>
                  <a:lnTo>
                    <a:pt x="537" y="357"/>
                  </a:lnTo>
                  <a:lnTo>
                    <a:pt x="535" y="357"/>
                  </a:lnTo>
                  <a:lnTo>
                    <a:pt x="533" y="357"/>
                  </a:lnTo>
                  <a:lnTo>
                    <a:pt x="533" y="357"/>
                  </a:lnTo>
                  <a:lnTo>
                    <a:pt x="533" y="357"/>
                  </a:lnTo>
                  <a:lnTo>
                    <a:pt x="530" y="355"/>
                  </a:lnTo>
                  <a:lnTo>
                    <a:pt x="526" y="355"/>
                  </a:lnTo>
                  <a:lnTo>
                    <a:pt x="524" y="355"/>
                  </a:lnTo>
                  <a:lnTo>
                    <a:pt x="520" y="355"/>
                  </a:lnTo>
                  <a:lnTo>
                    <a:pt x="516" y="353"/>
                  </a:lnTo>
                  <a:lnTo>
                    <a:pt x="512" y="353"/>
                  </a:lnTo>
                  <a:lnTo>
                    <a:pt x="508" y="353"/>
                  </a:lnTo>
                  <a:lnTo>
                    <a:pt x="503" y="353"/>
                  </a:lnTo>
                  <a:lnTo>
                    <a:pt x="501" y="352"/>
                  </a:lnTo>
                  <a:lnTo>
                    <a:pt x="497" y="352"/>
                  </a:lnTo>
                  <a:lnTo>
                    <a:pt x="495" y="352"/>
                  </a:lnTo>
                  <a:lnTo>
                    <a:pt x="491" y="350"/>
                  </a:lnTo>
                  <a:lnTo>
                    <a:pt x="489" y="348"/>
                  </a:lnTo>
                  <a:lnTo>
                    <a:pt x="487" y="348"/>
                  </a:lnTo>
                  <a:lnTo>
                    <a:pt x="485" y="348"/>
                  </a:lnTo>
                  <a:lnTo>
                    <a:pt x="482" y="346"/>
                  </a:lnTo>
                  <a:lnTo>
                    <a:pt x="480" y="346"/>
                  </a:lnTo>
                  <a:lnTo>
                    <a:pt x="474" y="346"/>
                  </a:lnTo>
                  <a:lnTo>
                    <a:pt x="470" y="346"/>
                  </a:lnTo>
                  <a:lnTo>
                    <a:pt x="464" y="346"/>
                  </a:lnTo>
                  <a:lnTo>
                    <a:pt x="460" y="348"/>
                  </a:lnTo>
                  <a:lnTo>
                    <a:pt x="457" y="348"/>
                  </a:lnTo>
                  <a:lnTo>
                    <a:pt x="453" y="350"/>
                  </a:lnTo>
                  <a:lnTo>
                    <a:pt x="453" y="353"/>
                  </a:lnTo>
                  <a:lnTo>
                    <a:pt x="453" y="355"/>
                  </a:lnTo>
                  <a:lnTo>
                    <a:pt x="453" y="357"/>
                  </a:lnTo>
                  <a:lnTo>
                    <a:pt x="455" y="359"/>
                  </a:lnTo>
                  <a:lnTo>
                    <a:pt x="457" y="361"/>
                  </a:lnTo>
                  <a:lnTo>
                    <a:pt x="459" y="363"/>
                  </a:lnTo>
                  <a:lnTo>
                    <a:pt x="460" y="365"/>
                  </a:lnTo>
                  <a:lnTo>
                    <a:pt x="460" y="367"/>
                  </a:lnTo>
                  <a:lnTo>
                    <a:pt x="462" y="371"/>
                  </a:lnTo>
                  <a:lnTo>
                    <a:pt x="459" y="371"/>
                  </a:lnTo>
                  <a:lnTo>
                    <a:pt x="455" y="371"/>
                  </a:lnTo>
                  <a:lnTo>
                    <a:pt x="451" y="371"/>
                  </a:lnTo>
                  <a:lnTo>
                    <a:pt x="447" y="373"/>
                  </a:lnTo>
                  <a:lnTo>
                    <a:pt x="443" y="373"/>
                  </a:lnTo>
                  <a:lnTo>
                    <a:pt x="439" y="373"/>
                  </a:lnTo>
                  <a:lnTo>
                    <a:pt x="437" y="375"/>
                  </a:lnTo>
                  <a:lnTo>
                    <a:pt x="435" y="375"/>
                  </a:lnTo>
                  <a:lnTo>
                    <a:pt x="434" y="375"/>
                  </a:lnTo>
                  <a:lnTo>
                    <a:pt x="434" y="373"/>
                  </a:lnTo>
                  <a:lnTo>
                    <a:pt x="432" y="371"/>
                  </a:lnTo>
                  <a:lnTo>
                    <a:pt x="430" y="369"/>
                  </a:lnTo>
                  <a:lnTo>
                    <a:pt x="428" y="367"/>
                  </a:lnTo>
                  <a:lnTo>
                    <a:pt x="426" y="365"/>
                  </a:lnTo>
                  <a:lnTo>
                    <a:pt x="426" y="363"/>
                  </a:lnTo>
                  <a:lnTo>
                    <a:pt x="426" y="363"/>
                  </a:lnTo>
                  <a:lnTo>
                    <a:pt x="414" y="369"/>
                  </a:lnTo>
                  <a:lnTo>
                    <a:pt x="412" y="367"/>
                  </a:lnTo>
                  <a:lnTo>
                    <a:pt x="411" y="367"/>
                  </a:lnTo>
                  <a:lnTo>
                    <a:pt x="409" y="365"/>
                  </a:lnTo>
                  <a:lnTo>
                    <a:pt x="407" y="363"/>
                  </a:lnTo>
                  <a:lnTo>
                    <a:pt x="405" y="363"/>
                  </a:lnTo>
                  <a:lnTo>
                    <a:pt x="403" y="361"/>
                  </a:lnTo>
                  <a:lnTo>
                    <a:pt x="401" y="361"/>
                  </a:lnTo>
                  <a:lnTo>
                    <a:pt x="399" y="361"/>
                  </a:lnTo>
                  <a:lnTo>
                    <a:pt x="391" y="361"/>
                  </a:lnTo>
                  <a:lnTo>
                    <a:pt x="382" y="365"/>
                  </a:lnTo>
                  <a:lnTo>
                    <a:pt x="372" y="371"/>
                  </a:lnTo>
                  <a:lnTo>
                    <a:pt x="361" y="376"/>
                  </a:lnTo>
                  <a:lnTo>
                    <a:pt x="351" y="382"/>
                  </a:lnTo>
                  <a:lnTo>
                    <a:pt x="343" y="390"/>
                  </a:lnTo>
                  <a:lnTo>
                    <a:pt x="336" y="396"/>
                  </a:lnTo>
                  <a:lnTo>
                    <a:pt x="328" y="401"/>
                  </a:lnTo>
                  <a:lnTo>
                    <a:pt x="328" y="403"/>
                  </a:lnTo>
                  <a:lnTo>
                    <a:pt x="326" y="407"/>
                  </a:lnTo>
                  <a:lnTo>
                    <a:pt x="326" y="411"/>
                  </a:lnTo>
                  <a:lnTo>
                    <a:pt x="326" y="415"/>
                  </a:lnTo>
                  <a:lnTo>
                    <a:pt x="326" y="419"/>
                  </a:lnTo>
                  <a:lnTo>
                    <a:pt x="326" y="423"/>
                  </a:lnTo>
                  <a:lnTo>
                    <a:pt x="326" y="426"/>
                  </a:lnTo>
                  <a:lnTo>
                    <a:pt x="322" y="428"/>
                  </a:lnTo>
                  <a:lnTo>
                    <a:pt x="318" y="428"/>
                  </a:lnTo>
                  <a:lnTo>
                    <a:pt x="317" y="428"/>
                  </a:lnTo>
                  <a:lnTo>
                    <a:pt x="313" y="426"/>
                  </a:lnTo>
                  <a:lnTo>
                    <a:pt x="309" y="424"/>
                  </a:lnTo>
                  <a:lnTo>
                    <a:pt x="307" y="423"/>
                  </a:lnTo>
                  <a:lnTo>
                    <a:pt x="305" y="421"/>
                  </a:lnTo>
                  <a:lnTo>
                    <a:pt x="303" y="417"/>
                  </a:lnTo>
                  <a:lnTo>
                    <a:pt x="303" y="413"/>
                  </a:lnTo>
                  <a:lnTo>
                    <a:pt x="303" y="407"/>
                  </a:lnTo>
                  <a:lnTo>
                    <a:pt x="301" y="398"/>
                  </a:lnTo>
                  <a:lnTo>
                    <a:pt x="299" y="390"/>
                  </a:lnTo>
                  <a:lnTo>
                    <a:pt x="295" y="380"/>
                  </a:lnTo>
                  <a:lnTo>
                    <a:pt x="292" y="373"/>
                  </a:lnTo>
                  <a:lnTo>
                    <a:pt x="286" y="365"/>
                  </a:lnTo>
                  <a:lnTo>
                    <a:pt x="280" y="359"/>
                  </a:lnTo>
                  <a:lnTo>
                    <a:pt x="274" y="359"/>
                  </a:lnTo>
                  <a:lnTo>
                    <a:pt x="270" y="359"/>
                  </a:lnTo>
                  <a:lnTo>
                    <a:pt x="269" y="359"/>
                  </a:lnTo>
                  <a:lnTo>
                    <a:pt x="265" y="361"/>
                  </a:lnTo>
                  <a:lnTo>
                    <a:pt x="263" y="363"/>
                  </a:lnTo>
                  <a:lnTo>
                    <a:pt x="259" y="365"/>
                  </a:lnTo>
                  <a:lnTo>
                    <a:pt x="257" y="367"/>
                  </a:lnTo>
                  <a:lnTo>
                    <a:pt x="257" y="369"/>
                  </a:lnTo>
                  <a:lnTo>
                    <a:pt x="257" y="373"/>
                  </a:lnTo>
                  <a:lnTo>
                    <a:pt x="247" y="373"/>
                  </a:lnTo>
                  <a:lnTo>
                    <a:pt x="246" y="371"/>
                  </a:lnTo>
                  <a:lnTo>
                    <a:pt x="242" y="367"/>
                  </a:lnTo>
                  <a:lnTo>
                    <a:pt x="238" y="363"/>
                  </a:lnTo>
                  <a:lnTo>
                    <a:pt x="236" y="357"/>
                  </a:lnTo>
                  <a:lnTo>
                    <a:pt x="232" y="352"/>
                  </a:lnTo>
                  <a:lnTo>
                    <a:pt x="230" y="346"/>
                  </a:lnTo>
                  <a:lnTo>
                    <a:pt x="230" y="342"/>
                  </a:lnTo>
                  <a:lnTo>
                    <a:pt x="228" y="338"/>
                  </a:lnTo>
                  <a:lnTo>
                    <a:pt x="226" y="338"/>
                  </a:lnTo>
                  <a:lnTo>
                    <a:pt x="222" y="336"/>
                  </a:lnTo>
                  <a:lnTo>
                    <a:pt x="222" y="332"/>
                  </a:lnTo>
                  <a:lnTo>
                    <a:pt x="221" y="329"/>
                  </a:lnTo>
                  <a:lnTo>
                    <a:pt x="219" y="325"/>
                  </a:lnTo>
                  <a:lnTo>
                    <a:pt x="215" y="323"/>
                  </a:lnTo>
                  <a:lnTo>
                    <a:pt x="211" y="321"/>
                  </a:lnTo>
                  <a:lnTo>
                    <a:pt x="205" y="319"/>
                  </a:lnTo>
                  <a:lnTo>
                    <a:pt x="199" y="319"/>
                  </a:lnTo>
                  <a:lnTo>
                    <a:pt x="194" y="321"/>
                  </a:lnTo>
                  <a:lnTo>
                    <a:pt x="190" y="323"/>
                  </a:lnTo>
                  <a:lnTo>
                    <a:pt x="184" y="325"/>
                  </a:lnTo>
                  <a:lnTo>
                    <a:pt x="180" y="327"/>
                  </a:lnTo>
                  <a:lnTo>
                    <a:pt x="176" y="329"/>
                  </a:lnTo>
                  <a:lnTo>
                    <a:pt x="171" y="330"/>
                  </a:lnTo>
                  <a:lnTo>
                    <a:pt x="161" y="330"/>
                  </a:lnTo>
                  <a:lnTo>
                    <a:pt x="150" y="330"/>
                  </a:lnTo>
                  <a:lnTo>
                    <a:pt x="138" y="327"/>
                  </a:lnTo>
                  <a:lnTo>
                    <a:pt x="128" y="323"/>
                  </a:lnTo>
                  <a:lnTo>
                    <a:pt x="121" y="319"/>
                  </a:lnTo>
                  <a:lnTo>
                    <a:pt x="111" y="313"/>
                  </a:lnTo>
                  <a:lnTo>
                    <a:pt x="104" y="309"/>
                  </a:lnTo>
                  <a:lnTo>
                    <a:pt x="94" y="307"/>
                  </a:lnTo>
                  <a:lnTo>
                    <a:pt x="84" y="305"/>
                  </a:lnTo>
                  <a:lnTo>
                    <a:pt x="79" y="305"/>
                  </a:lnTo>
                  <a:lnTo>
                    <a:pt x="75" y="305"/>
                  </a:lnTo>
                  <a:lnTo>
                    <a:pt x="69" y="307"/>
                  </a:lnTo>
                  <a:lnTo>
                    <a:pt x="65" y="307"/>
                  </a:lnTo>
                  <a:lnTo>
                    <a:pt x="61" y="307"/>
                  </a:lnTo>
                  <a:lnTo>
                    <a:pt x="57" y="307"/>
                  </a:lnTo>
                  <a:lnTo>
                    <a:pt x="54" y="307"/>
                  </a:lnTo>
                  <a:lnTo>
                    <a:pt x="48" y="305"/>
                  </a:lnTo>
                  <a:lnTo>
                    <a:pt x="48" y="304"/>
                  </a:lnTo>
                  <a:lnTo>
                    <a:pt x="48" y="302"/>
                  </a:lnTo>
                  <a:lnTo>
                    <a:pt x="48" y="302"/>
                  </a:lnTo>
                  <a:lnTo>
                    <a:pt x="50" y="300"/>
                  </a:lnTo>
                  <a:lnTo>
                    <a:pt x="50" y="298"/>
                  </a:lnTo>
                  <a:lnTo>
                    <a:pt x="50" y="296"/>
                  </a:lnTo>
                  <a:lnTo>
                    <a:pt x="48" y="296"/>
                  </a:lnTo>
                  <a:lnTo>
                    <a:pt x="48" y="294"/>
                  </a:lnTo>
                  <a:lnTo>
                    <a:pt x="44" y="292"/>
                  </a:lnTo>
                  <a:lnTo>
                    <a:pt x="40" y="288"/>
                  </a:lnTo>
                  <a:lnTo>
                    <a:pt x="34" y="284"/>
                  </a:lnTo>
                  <a:lnTo>
                    <a:pt x="31" y="282"/>
                  </a:lnTo>
                  <a:lnTo>
                    <a:pt x="25" y="279"/>
                  </a:lnTo>
                  <a:lnTo>
                    <a:pt x="19" y="277"/>
                  </a:lnTo>
                  <a:lnTo>
                    <a:pt x="13" y="275"/>
                  </a:lnTo>
                  <a:lnTo>
                    <a:pt x="8" y="275"/>
                  </a:lnTo>
                  <a:lnTo>
                    <a:pt x="8" y="273"/>
                  </a:lnTo>
                  <a:lnTo>
                    <a:pt x="8" y="271"/>
                  </a:lnTo>
                  <a:lnTo>
                    <a:pt x="8" y="269"/>
                  </a:lnTo>
                  <a:lnTo>
                    <a:pt x="8" y="267"/>
                  </a:lnTo>
                  <a:lnTo>
                    <a:pt x="8" y="265"/>
                  </a:lnTo>
                  <a:lnTo>
                    <a:pt x="9" y="263"/>
                  </a:lnTo>
                  <a:lnTo>
                    <a:pt x="9" y="263"/>
                  </a:lnTo>
                  <a:lnTo>
                    <a:pt x="9" y="263"/>
                  </a:lnTo>
                  <a:lnTo>
                    <a:pt x="9" y="257"/>
                  </a:lnTo>
                  <a:lnTo>
                    <a:pt x="8" y="250"/>
                  </a:lnTo>
                  <a:lnTo>
                    <a:pt x="8" y="242"/>
                  </a:lnTo>
                  <a:lnTo>
                    <a:pt x="8" y="236"/>
                  </a:lnTo>
                  <a:lnTo>
                    <a:pt x="6" y="229"/>
                  </a:lnTo>
                  <a:lnTo>
                    <a:pt x="6" y="221"/>
                  </a:lnTo>
                  <a:lnTo>
                    <a:pt x="4" y="213"/>
                  </a:lnTo>
                  <a:lnTo>
                    <a:pt x="4" y="208"/>
                  </a:lnTo>
                  <a:lnTo>
                    <a:pt x="4" y="208"/>
                  </a:lnTo>
                  <a:lnTo>
                    <a:pt x="4" y="208"/>
                  </a:lnTo>
                  <a:lnTo>
                    <a:pt x="6" y="206"/>
                  </a:lnTo>
                  <a:lnTo>
                    <a:pt x="6" y="204"/>
                  </a:lnTo>
                  <a:lnTo>
                    <a:pt x="6" y="204"/>
                  </a:lnTo>
                  <a:lnTo>
                    <a:pt x="8" y="202"/>
                  </a:lnTo>
                  <a:lnTo>
                    <a:pt x="8" y="200"/>
                  </a:lnTo>
                  <a:lnTo>
                    <a:pt x="8" y="198"/>
                  </a:lnTo>
                  <a:lnTo>
                    <a:pt x="6" y="198"/>
                  </a:lnTo>
                  <a:lnTo>
                    <a:pt x="6" y="200"/>
                  </a:lnTo>
                  <a:lnTo>
                    <a:pt x="6" y="200"/>
                  </a:lnTo>
                  <a:lnTo>
                    <a:pt x="4" y="200"/>
                  </a:lnTo>
                  <a:lnTo>
                    <a:pt x="4" y="202"/>
                  </a:lnTo>
                  <a:lnTo>
                    <a:pt x="2" y="204"/>
                  </a:lnTo>
                  <a:lnTo>
                    <a:pt x="2" y="204"/>
                  </a:lnTo>
                  <a:lnTo>
                    <a:pt x="2" y="206"/>
                  </a:lnTo>
                  <a:lnTo>
                    <a:pt x="0" y="204"/>
                  </a:lnTo>
                  <a:lnTo>
                    <a:pt x="0" y="202"/>
                  </a:lnTo>
                  <a:lnTo>
                    <a:pt x="0" y="200"/>
                  </a:lnTo>
                  <a:lnTo>
                    <a:pt x="0" y="196"/>
                  </a:lnTo>
                  <a:lnTo>
                    <a:pt x="0" y="194"/>
                  </a:lnTo>
                  <a:lnTo>
                    <a:pt x="0" y="192"/>
                  </a:lnTo>
                  <a:lnTo>
                    <a:pt x="0" y="190"/>
                  </a:lnTo>
                  <a:lnTo>
                    <a:pt x="0" y="190"/>
                  </a:lnTo>
                  <a:lnTo>
                    <a:pt x="0" y="186"/>
                  </a:lnTo>
                  <a:lnTo>
                    <a:pt x="0" y="183"/>
                  </a:lnTo>
                  <a:lnTo>
                    <a:pt x="0" y="179"/>
                  </a:lnTo>
                  <a:lnTo>
                    <a:pt x="0" y="175"/>
                  </a:lnTo>
                  <a:lnTo>
                    <a:pt x="0" y="171"/>
                  </a:lnTo>
                  <a:lnTo>
                    <a:pt x="0" y="167"/>
                  </a:lnTo>
                  <a:lnTo>
                    <a:pt x="0" y="165"/>
                  </a:lnTo>
                  <a:lnTo>
                    <a:pt x="2" y="160"/>
                  </a:lnTo>
                  <a:lnTo>
                    <a:pt x="9" y="150"/>
                  </a:lnTo>
                  <a:lnTo>
                    <a:pt x="15" y="140"/>
                  </a:lnTo>
                  <a:lnTo>
                    <a:pt x="21" y="131"/>
                  </a:lnTo>
                  <a:lnTo>
                    <a:pt x="27" y="121"/>
                  </a:lnTo>
                  <a:lnTo>
                    <a:pt x="33" y="112"/>
                  </a:lnTo>
                  <a:lnTo>
                    <a:pt x="38" y="102"/>
                  </a:lnTo>
                  <a:lnTo>
                    <a:pt x="46" y="92"/>
                  </a:lnTo>
                  <a:lnTo>
                    <a:pt x="54" y="83"/>
                  </a:lnTo>
                  <a:lnTo>
                    <a:pt x="57" y="79"/>
                  </a:lnTo>
                  <a:lnTo>
                    <a:pt x="59" y="75"/>
                  </a:lnTo>
                  <a:lnTo>
                    <a:pt x="61" y="69"/>
                  </a:lnTo>
                  <a:lnTo>
                    <a:pt x="63" y="65"/>
                  </a:lnTo>
                  <a:lnTo>
                    <a:pt x="65" y="60"/>
                  </a:lnTo>
                  <a:lnTo>
                    <a:pt x="67" y="56"/>
                  </a:lnTo>
                  <a:lnTo>
                    <a:pt x="71" y="50"/>
                  </a:lnTo>
                  <a:lnTo>
                    <a:pt x="75" y="46"/>
                  </a:lnTo>
                  <a:lnTo>
                    <a:pt x="75" y="42"/>
                  </a:lnTo>
                  <a:lnTo>
                    <a:pt x="77" y="39"/>
                  </a:lnTo>
                  <a:lnTo>
                    <a:pt x="77" y="35"/>
                  </a:lnTo>
                  <a:lnTo>
                    <a:pt x="77" y="31"/>
                  </a:lnTo>
                  <a:lnTo>
                    <a:pt x="77" y="29"/>
                  </a:lnTo>
                  <a:lnTo>
                    <a:pt x="77" y="27"/>
                  </a:lnTo>
                  <a:lnTo>
                    <a:pt x="77" y="25"/>
                  </a:lnTo>
                  <a:lnTo>
                    <a:pt x="79" y="23"/>
                  </a:lnTo>
                  <a:lnTo>
                    <a:pt x="80" y="23"/>
                  </a:lnTo>
                  <a:lnTo>
                    <a:pt x="84" y="23"/>
                  </a:lnTo>
                  <a:lnTo>
                    <a:pt x="86" y="23"/>
                  </a:lnTo>
                  <a:lnTo>
                    <a:pt x="90" y="23"/>
                  </a:lnTo>
                  <a:lnTo>
                    <a:pt x="94" y="23"/>
                  </a:lnTo>
                  <a:lnTo>
                    <a:pt x="96" y="23"/>
                  </a:lnTo>
                  <a:lnTo>
                    <a:pt x="98" y="23"/>
                  </a:lnTo>
                  <a:lnTo>
                    <a:pt x="100" y="23"/>
                  </a:lnTo>
                  <a:lnTo>
                    <a:pt x="100" y="27"/>
                  </a:lnTo>
                  <a:lnTo>
                    <a:pt x="98" y="29"/>
                  </a:lnTo>
                  <a:lnTo>
                    <a:pt x="98" y="33"/>
                  </a:lnTo>
                  <a:lnTo>
                    <a:pt x="96" y="35"/>
                  </a:lnTo>
                  <a:lnTo>
                    <a:pt x="96" y="37"/>
                  </a:lnTo>
                  <a:lnTo>
                    <a:pt x="94" y="41"/>
                  </a:lnTo>
                  <a:lnTo>
                    <a:pt x="94" y="42"/>
                  </a:lnTo>
                  <a:lnTo>
                    <a:pt x="94" y="44"/>
                  </a:lnTo>
                  <a:lnTo>
                    <a:pt x="98" y="42"/>
                  </a:lnTo>
                  <a:lnTo>
                    <a:pt x="104" y="39"/>
                  </a:lnTo>
                  <a:lnTo>
                    <a:pt x="105" y="33"/>
                  </a:lnTo>
                  <a:lnTo>
                    <a:pt x="107" y="25"/>
                  </a:lnTo>
                  <a:lnTo>
                    <a:pt x="109" y="19"/>
                  </a:lnTo>
                  <a:lnTo>
                    <a:pt x="111" y="14"/>
                  </a:lnTo>
                  <a:lnTo>
                    <a:pt x="111" y="10"/>
                  </a:lnTo>
                  <a:lnTo>
                    <a:pt x="111" y="10"/>
                  </a:lnTo>
                  <a:lnTo>
                    <a:pt x="516" y="8"/>
                  </a:lnTo>
                  <a:lnTo>
                    <a:pt x="516" y="6"/>
                  </a:lnTo>
                  <a:lnTo>
                    <a:pt x="514" y="6"/>
                  </a:lnTo>
                  <a:lnTo>
                    <a:pt x="514" y="4"/>
                  </a:lnTo>
                  <a:lnTo>
                    <a:pt x="514" y="4"/>
                  </a:lnTo>
                  <a:lnTo>
                    <a:pt x="514" y="2"/>
                  </a:lnTo>
                  <a:lnTo>
                    <a:pt x="514" y="0"/>
                  </a:lnTo>
                  <a:lnTo>
                    <a:pt x="514" y="0"/>
                  </a:lnTo>
                  <a:lnTo>
                    <a:pt x="514" y="0"/>
                  </a:lnTo>
                  <a:lnTo>
                    <a:pt x="522" y="0"/>
                  </a:lnTo>
                  <a:lnTo>
                    <a:pt x="522" y="2"/>
                  </a:lnTo>
                  <a:lnTo>
                    <a:pt x="522" y="6"/>
                  </a:lnTo>
                  <a:lnTo>
                    <a:pt x="524" y="8"/>
                  </a:lnTo>
                  <a:lnTo>
                    <a:pt x="526" y="12"/>
                  </a:lnTo>
                  <a:lnTo>
                    <a:pt x="528" y="12"/>
                  </a:lnTo>
                  <a:lnTo>
                    <a:pt x="530" y="14"/>
                  </a:lnTo>
                  <a:lnTo>
                    <a:pt x="531" y="16"/>
                  </a:lnTo>
                  <a:lnTo>
                    <a:pt x="535" y="16"/>
                  </a:lnTo>
                  <a:lnTo>
                    <a:pt x="535" y="16"/>
                  </a:lnTo>
                  <a:lnTo>
                    <a:pt x="537" y="16"/>
                  </a:lnTo>
                  <a:lnTo>
                    <a:pt x="537" y="16"/>
                  </a:lnTo>
                  <a:lnTo>
                    <a:pt x="537" y="16"/>
                  </a:lnTo>
                  <a:lnTo>
                    <a:pt x="539" y="16"/>
                  </a:lnTo>
                  <a:lnTo>
                    <a:pt x="541" y="16"/>
                  </a:lnTo>
                  <a:lnTo>
                    <a:pt x="541" y="16"/>
                  </a:lnTo>
                  <a:lnTo>
                    <a:pt x="543" y="16"/>
                  </a:lnTo>
                  <a:lnTo>
                    <a:pt x="545" y="16"/>
                  </a:lnTo>
                  <a:lnTo>
                    <a:pt x="547" y="16"/>
                  </a:lnTo>
                  <a:lnTo>
                    <a:pt x="549" y="17"/>
                  </a:lnTo>
                  <a:lnTo>
                    <a:pt x="551" y="17"/>
                  </a:lnTo>
                  <a:lnTo>
                    <a:pt x="553" y="19"/>
                  </a:lnTo>
                  <a:lnTo>
                    <a:pt x="554" y="19"/>
                  </a:lnTo>
                  <a:lnTo>
                    <a:pt x="558" y="21"/>
                  </a:lnTo>
                  <a:lnTo>
                    <a:pt x="560" y="21"/>
                  </a:lnTo>
                  <a:lnTo>
                    <a:pt x="560" y="21"/>
                  </a:lnTo>
                  <a:lnTo>
                    <a:pt x="562" y="21"/>
                  </a:lnTo>
                  <a:lnTo>
                    <a:pt x="562" y="19"/>
                  </a:lnTo>
                  <a:lnTo>
                    <a:pt x="564" y="19"/>
                  </a:lnTo>
                  <a:lnTo>
                    <a:pt x="564" y="19"/>
                  </a:lnTo>
                  <a:lnTo>
                    <a:pt x="564" y="19"/>
                  </a:lnTo>
                  <a:lnTo>
                    <a:pt x="566" y="19"/>
                  </a:lnTo>
                  <a:lnTo>
                    <a:pt x="566" y="19"/>
                  </a:lnTo>
                  <a:lnTo>
                    <a:pt x="568" y="21"/>
                  </a:lnTo>
                  <a:lnTo>
                    <a:pt x="570" y="23"/>
                  </a:lnTo>
                  <a:lnTo>
                    <a:pt x="574" y="23"/>
                  </a:lnTo>
                  <a:lnTo>
                    <a:pt x="576" y="25"/>
                  </a:lnTo>
                  <a:lnTo>
                    <a:pt x="577" y="25"/>
                  </a:lnTo>
                  <a:lnTo>
                    <a:pt x="579" y="27"/>
                  </a:lnTo>
                  <a:lnTo>
                    <a:pt x="583" y="27"/>
                  </a:lnTo>
                  <a:lnTo>
                    <a:pt x="585" y="27"/>
                  </a:lnTo>
                  <a:lnTo>
                    <a:pt x="589" y="27"/>
                  </a:lnTo>
                  <a:lnTo>
                    <a:pt x="593" y="25"/>
                  </a:lnTo>
                  <a:lnTo>
                    <a:pt x="595" y="23"/>
                  </a:lnTo>
                  <a:lnTo>
                    <a:pt x="595" y="21"/>
                  </a:lnTo>
                  <a:lnTo>
                    <a:pt x="597" y="19"/>
                  </a:lnTo>
                  <a:lnTo>
                    <a:pt x="597" y="17"/>
                  </a:lnTo>
                  <a:lnTo>
                    <a:pt x="599" y="16"/>
                  </a:lnTo>
                  <a:lnTo>
                    <a:pt x="601" y="14"/>
                  </a:lnTo>
                  <a:lnTo>
                    <a:pt x="602" y="12"/>
                  </a:lnTo>
                  <a:lnTo>
                    <a:pt x="604" y="12"/>
                  </a:lnTo>
                  <a:lnTo>
                    <a:pt x="608" y="10"/>
                  </a:lnTo>
                  <a:lnTo>
                    <a:pt x="610" y="10"/>
                  </a:lnTo>
                  <a:lnTo>
                    <a:pt x="612" y="10"/>
                  </a:lnTo>
                  <a:lnTo>
                    <a:pt x="616" y="10"/>
                  </a:lnTo>
                  <a:lnTo>
                    <a:pt x="618" y="10"/>
                  </a:lnTo>
                  <a:lnTo>
                    <a:pt x="620" y="10"/>
                  </a:lnTo>
                  <a:lnTo>
                    <a:pt x="627" y="10"/>
                  </a:lnTo>
                  <a:lnTo>
                    <a:pt x="627" y="16"/>
                  </a:lnTo>
                  <a:lnTo>
                    <a:pt x="629" y="19"/>
                  </a:lnTo>
                  <a:lnTo>
                    <a:pt x="631" y="23"/>
                  </a:lnTo>
                  <a:lnTo>
                    <a:pt x="635" y="27"/>
                  </a:lnTo>
                  <a:lnTo>
                    <a:pt x="637" y="29"/>
                  </a:lnTo>
                  <a:lnTo>
                    <a:pt x="641" y="31"/>
                  </a:lnTo>
                  <a:lnTo>
                    <a:pt x="645" y="33"/>
                  </a:lnTo>
                  <a:lnTo>
                    <a:pt x="647" y="35"/>
                  </a:lnTo>
                  <a:lnTo>
                    <a:pt x="648" y="37"/>
                  </a:lnTo>
                  <a:lnTo>
                    <a:pt x="648" y="41"/>
                  </a:lnTo>
                  <a:lnTo>
                    <a:pt x="648" y="42"/>
                  </a:lnTo>
                  <a:lnTo>
                    <a:pt x="648" y="46"/>
                  </a:lnTo>
                  <a:lnTo>
                    <a:pt x="647" y="48"/>
                  </a:lnTo>
                  <a:lnTo>
                    <a:pt x="647" y="52"/>
                  </a:lnTo>
                  <a:lnTo>
                    <a:pt x="648" y="54"/>
                  </a:lnTo>
                  <a:lnTo>
                    <a:pt x="648" y="56"/>
                  </a:lnTo>
                  <a:lnTo>
                    <a:pt x="650" y="58"/>
                  </a:lnTo>
                  <a:lnTo>
                    <a:pt x="654" y="58"/>
                  </a:lnTo>
                  <a:lnTo>
                    <a:pt x="658" y="58"/>
                  </a:lnTo>
                  <a:lnTo>
                    <a:pt x="664" y="58"/>
                  </a:lnTo>
                  <a:lnTo>
                    <a:pt x="668" y="58"/>
                  </a:lnTo>
                  <a:lnTo>
                    <a:pt x="672" y="58"/>
                  </a:lnTo>
                  <a:lnTo>
                    <a:pt x="677" y="58"/>
                  </a:lnTo>
                  <a:lnTo>
                    <a:pt x="679" y="58"/>
                  </a:lnTo>
                  <a:lnTo>
                    <a:pt x="685" y="58"/>
                  </a:lnTo>
                  <a:lnTo>
                    <a:pt x="687" y="60"/>
                  </a:lnTo>
                  <a:lnTo>
                    <a:pt x="691" y="62"/>
                  </a:lnTo>
                  <a:lnTo>
                    <a:pt x="693" y="65"/>
                  </a:lnTo>
                  <a:lnTo>
                    <a:pt x="695" y="67"/>
                  </a:lnTo>
                  <a:lnTo>
                    <a:pt x="696" y="69"/>
                  </a:lnTo>
                  <a:lnTo>
                    <a:pt x="698" y="71"/>
                  </a:lnTo>
                  <a:lnTo>
                    <a:pt x="700" y="73"/>
                  </a:lnTo>
                  <a:lnTo>
                    <a:pt x="700" y="83"/>
                  </a:lnTo>
                  <a:lnTo>
                    <a:pt x="696" y="85"/>
                  </a:lnTo>
                  <a:lnTo>
                    <a:pt x="695" y="85"/>
                  </a:lnTo>
                  <a:lnTo>
                    <a:pt x="693" y="87"/>
                  </a:lnTo>
                  <a:lnTo>
                    <a:pt x="691" y="87"/>
                  </a:lnTo>
                  <a:lnTo>
                    <a:pt x="689" y="87"/>
                  </a:lnTo>
                  <a:lnTo>
                    <a:pt x="687" y="89"/>
                  </a:lnTo>
                  <a:lnTo>
                    <a:pt x="685" y="89"/>
                  </a:lnTo>
                  <a:lnTo>
                    <a:pt x="681" y="90"/>
                  </a:lnTo>
                  <a:lnTo>
                    <a:pt x="681" y="89"/>
                  </a:lnTo>
                  <a:lnTo>
                    <a:pt x="681" y="87"/>
                  </a:lnTo>
                  <a:lnTo>
                    <a:pt x="679" y="85"/>
                  </a:lnTo>
                  <a:lnTo>
                    <a:pt x="679" y="83"/>
                  </a:lnTo>
                  <a:lnTo>
                    <a:pt x="679" y="81"/>
                  </a:lnTo>
                  <a:lnTo>
                    <a:pt x="679" y="79"/>
                  </a:lnTo>
                  <a:lnTo>
                    <a:pt x="677" y="77"/>
                  </a:lnTo>
                  <a:lnTo>
                    <a:pt x="677" y="75"/>
                  </a:lnTo>
                  <a:lnTo>
                    <a:pt x="672" y="75"/>
                  </a:lnTo>
                  <a:lnTo>
                    <a:pt x="670" y="79"/>
                  </a:lnTo>
                  <a:lnTo>
                    <a:pt x="668" y="83"/>
                  </a:lnTo>
                  <a:lnTo>
                    <a:pt x="668" y="87"/>
                  </a:lnTo>
                  <a:lnTo>
                    <a:pt x="666" y="90"/>
                  </a:lnTo>
                  <a:lnTo>
                    <a:pt x="666" y="92"/>
                  </a:lnTo>
                  <a:lnTo>
                    <a:pt x="666" y="96"/>
                  </a:lnTo>
                  <a:lnTo>
                    <a:pt x="664" y="100"/>
                  </a:lnTo>
                  <a:lnTo>
                    <a:pt x="662" y="104"/>
                  </a:lnTo>
                  <a:lnTo>
                    <a:pt x="660" y="108"/>
                  </a:lnTo>
                  <a:lnTo>
                    <a:pt x="658" y="110"/>
                  </a:lnTo>
                  <a:lnTo>
                    <a:pt x="654" y="113"/>
                  </a:lnTo>
                  <a:lnTo>
                    <a:pt x="652" y="115"/>
                  </a:lnTo>
                  <a:lnTo>
                    <a:pt x="648" y="117"/>
                  </a:lnTo>
                  <a:lnTo>
                    <a:pt x="645" y="119"/>
                  </a:lnTo>
                  <a:lnTo>
                    <a:pt x="643" y="123"/>
                  </a:lnTo>
                  <a:lnTo>
                    <a:pt x="639" y="127"/>
                  </a:lnTo>
                  <a:lnTo>
                    <a:pt x="639" y="127"/>
                  </a:lnTo>
                  <a:lnTo>
                    <a:pt x="641" y="127"/>
                  </a:lnTo>
                  <a:lnTo>
                    <a:pt x="641" y="127"/>
                  </a:lnTo>
                  <a:lnTo>
                    <a:pt x="643" y="127"/>
                  </a:lnTo>
                  <a:lnTo>
                    <a:pt x="645" y="127"/>
                  </a:lnTo>
                  <a:lnTo>
                    <a:pt x="645" y="127"/>
                  </a:lnTo>
                  <a:lnTo>
                    <a:pt x="647" y="127"/>
                  </a:lnTo>
                  <a:lnTo>
                    <a:pt x="647" y="127"/>
                  </a:lnTo>
                  <a:lnTo>
                    <a:pt x="650" y="127"/>
                  </a:lnTo>
                  <a:lnTo>
                    <a:pt x="654" y="127"/>
                  </a:lnTo>
                  <a:lnTo>
                    <a:pt x="658" y="127"/>
                  </a:lnTo>
                  <a:lnTo>
                    <a:pt x="662" y="125"/>
                  </a:lnTo>
                  <a:lnTo>
                    <a:pt x="666" y="125"/>
                  </a:lnTo>
                  <a:lnTo>
                    <a:pt x="670" y="125"/>
                  </a:lnTo>
                  <a:lnTo>
                    <a:pt x="673" y="123"/>
                  </a:lnTo>
                  <a:lnTo>
                    <a:pt x="677" y="123"/>
                  </a:lnTo>
                  <a:lnTo>
                    <a:pt x="681" y="123"/>
                  </a:lnTo>
                  <a:lnTo>
                    <a:pt x="683" y="123"/>
                  </a:lnTo>
                  <a:lnTo>
                    <a:pt x="685" y="123"/>
                  </a:lnTo>
                  <a:lnTo>
                    <a:pt x="685" y="123"/>
                  </a:lnTo>
                  <a:lnTo>
                    <a:pt x="687" y="123"/>
                  </a:lnTo>
                  <a:lnTo>
                    <a:pt x="689" y="123"/>
                  </a:lnTo>
                  <a:lnTo>
                    <a:pt x="691" y="121"/>
                  </a:lnTo>
                  <a:lnTo>
                    <a:pt x="693" y="121"/>
                  </a:lnTo>
                  <a:lnTo>
                    <a:pt x="714" y="115"/>
                  </a:lnTo>
                  <a:lnTo>
                    <a:pt x="721" y="113"/>
                  </a:lnTo>
                  <a:lnTo>
                    <a:pt x="729" y="110"/>
                  </a:lnTo>
                  <a:lnTo>
                    <a:pt x="737" y="106"/>
                  </a:lnTo>
                  <a:lnTo>
                    <a:pt x="744" y="102"/>
                  </a:lnTo>
                  <a:lnTo>
                    <a:pt x="752" y="96"/>
                  </a:lnTo>
                  <a:lnTo>
                    <a:pt x="758" y="90"/>
                  </a:lnTo>
                  <a:lnTo>
                    <a:pt x="766" y="83"/>
                  </a:lnTo>
                  <a:lnTo>
                    <a:pt x="769" y="75"/>
                  </a:lnTo>
                  <a:lnTo>
                    <a:pt x="794" y="75"/>
                  </a:lnTo>
                  <a:lnTo>
                    <a:pt x="804" y="75"/>
                  </a:lnTo>
                  <a:lnTo>
                    <a:pt x="812" y="73"/>
                  </a:lnTo>
                  <a:lnTo>
                    <a:pt x="819" y="73"/>
                  </a:lnTo>
                  <a:lnTo>
                    <a:pt x="827" y="71"/>
                  </a:lnTo>
                  <a:lnTo>
                    <a:pt x="833" y="71"/>
                  </a:lnTo>
                  <a:lnTo>
                    <a:pt x="838" y="69"/>
                  </a:lnTo>
                  <a:lnTo>
                    <a:pt x="844" y="65"/>
                  </a:lnTo>
                  <a:lnTo>
                    <a:pt x="850" y="60"/>
                  </a:lnTo>
                  <a:lnTo>
                    <a:pt x="854" y="56"/>
                  </a:lnTo>
                  <a:lnTo>
                    <a:pt x="856" y="52"/>
                  </a:lnTo>
                  <a:lnTo>
                    <a:pt x="860" y="48"/>
                  </a:lnTo>
                  <a:lnTo>
                    <a:pt x="861" y="44"/>
                  </a:lnTo>
                  <a:lnTo>
                    <a:pt x="863" y="41"/>
                  </a:lnTo>
                  <a:lnTo>
                    <a:pt x="867" y="37"/>
                  </a:lnTo>
                  <a:lnTo>
                    <a:pt x="871" y="35"/>
                  </a:lnTo>
                  <a:lnTo>
                    <a:pt x="877" y="35"/>
                  </a:lnTo>
                  <a:lnTo>
                    <a:pt x="881" y="35"/>
                  </a:lnTo>
                  <a:lnTo>
                    <a:pt x="885" y="35"/>
                  </a:lnTo>
                  <a:lnTo>
                    <a:pt x="886" y="35"/>
                  </a:lnTo>
                  <a:lnTo>
                    <a:pt x="888" y="35"/>
                  </a:lnTo>
                  <a:lnTo>
                    <a:pt x="890" y="35"/>
                  </a:lnTo>
                  <a:lnTo>
                    <a:pt x="892" y="35"/>
                  </a:lnTo>
                  <a:lnTo>
                    <a:pt x="894" y="35"/>
                  </a:lnTo>
                  <a:lnTo>
                    <a:pt x="896" y="35"/>
                  </a:lnTo>
                  <a:lnTo>
                    <a:pt x="896" y="37"/>
                  </a:lnTo>
                  <a:lnTo>
                    <a:pt x="894" y="41"/>
                  </a:lnTo>
                  <a:lnTo>
                    <a:pt x="894" y="42"/>
                  </a:lnTo>
                  <a:lnTo>
                    <a:pt x="892" y="46"/>
                  </a:lnTo>
                  <a:lnTo>
                    <a:pt x="890" y="48"/>
                  </a:lnTo>
                  <a:lnTo>
                    <a:pt x="888" y="52"/>
                  </a:lnTo>
                  <a:lnTo>
                    <a:pt x="888" y="54"/>
                  </a:lnTo>
                  <a:lnTo>
                    <a:pt x="888" y="54"/>
                  </a:lnTo>
                  <a:lnTo>
                    <a:pt x="888" y="75"/>
                  </a:lnTo>
                  <a:lnTo>
                    <a:pt x="890" y="77"/>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83" name="Freeform 547"/>
            <p:cNvSpPr>
              <a:spLocks/>
            </p:cNvSpPr>
            <p:nvPr/>
          </p:nvSpPr>
          <p:spPr bwMode="auto">
            <a:xfrm>
              <a:off x="4430" y="2453"/>
              <a:ext cx="165" cy="161"/>
            </a:xfrm>
            <a:custGeom>
              <a:avLst/>
              <a:gdLst>
                <a:gd name="T0" fmla="*/ 144 w 165"/>
                <a:gd name="T1" fmla="*/ 8 h 148"/>
                <a:gd name="T2" fmla="*/ 138 w 165"/>
                <a:gd name="T3" fmla="*/ 16 h 148"/>
                <a:gd name="T4" fmla="*/ 138 w 165"/>
                <a:gd name="T5" fmla="*/ 17 h 148"/>
                <a:gd name="T6" fmla="*/ 142 w 165"/>
                <a:gd name="T7" fmla="*/ 17 h 148"/>
                <a:gd name="T8" fmla="*/ 147 w 165"/>
                <a:gd name="T9" fmla="*/ 37 h 148"/>
                <a:gd name="T10" fmla="*/ 163 w 165"/>
                <a:gd name="T11" fmla="*/ 58 h 148"/>
                <a:gd name="T12" fmla="*/ 159 w 165"/>
                <a:gd name="T13" fmla="*/ 62 h 148"/>
                <a:gd name="T14" fmla="*/ 151 w 165"/>
                <a:gd name="T15" fmla="*/ 62 h 148"/>
                <a:gd name="T16" fmla="*/ 145 w 165"/>
                <a:gd name="T17" fmla="*/ 67 h 148"/>
                <a:gd name="T18" fmla="*/ 144 w 165"/>
                <a:gd name="T19" fmla="*/ 73 h 148"/>
                <a:gd name="T20" fmla="*/ 144 w 165"/>
                <a:gd name="T21" fmla="*/ 79 h 148"/>
                <a:gd name="T22" fmla="*/ 147 w 165"/>
                <a:gd name="T23" fmla="*/ 85 h 148"/>
                <a:gd name="T24" fmla="*/ 142 w 165"/>
                <a:gd name="T25" fmla="*/ 92 h 148"/>
                <a:gd name="T26" fmla="*/ 130 w 165"/>
                <a:gd name="T27" fmla="*/ 94 h 148"/>
                <a:gd name="T28" fmla="*/ 124 w 165"/>
                <a:gd name="T29" fmla="*/ 106 h 148"/>
                <a:gd name="T30" fmla="*/ 124 w 165"/>
                <a:gd name="T31" fmla="*/ 119 h 148"/>
                <a:gd name="T32" fmla="*/ 119 w 165"/>
                <a:gd name="T33" fmla="*/ 138 h 148"/>
                <a:gd name="T34" fmla="*/ 105 w 165"/>
                <a:gd name="T35" fmla="*/ 146 h 148"/>
                <a:gd name="T36" fmla="*/ 99 w 165"/>
                <a:gd name="T37" fmla="*/ 148 h 148"/>
                <a:gd name="T38" fmla="*/ 98 w 165"/>
                <a:gd name="T39" fmla="*/ 148 h 148"/>
                <a:gd name="T40" fmla="*/ 92 w 165"/>
                <a:gd name="T41" fmla="*/ 146 h 148"/>
                <a:gd name="T42" fmla="*/ 92 w 165"/>
                <a:gd name="T43" fmla="*/ 137 h 148"/>
                <a:gd name="T44" fmla="*/ 82 w 165"/>
                <a:gd name="T45" fmla="*/ 137 h 148"/>
                <a:gd name="T46" fmla="*/ 69 w 165"/>
                <a:gd name="T47" fmla="*/ 137 h 148"/>
                <a:gd name="T48" fmla="*/ 57 w 165"/>
                <a:gd name="T49" fmla="*/ 137 h 148"/>
                <a:gd name="T50" fmla="*/ 48 w 165"/>
                <a:gd name="T51" fmla="*/ 133 h 148"/>
                <a:gd name="T52" fmla="*/ 40 w 165"/>
                <a:gd name="T53" fmla="*/ 131 h 148"/>
                <a:gd name="T54" fmla="*/ 28 w 165"/>
                <a:gd name="T55" fmla="*/ 131 h 148"/>
                <a:gd name="T56" fmla="*/ 19 w 165"/>
                <a:gd name="T57" fmla="*/ 100 h 148"/>
                <a:gd name="T58" fmla="*/ 7 w 165"/>
                <a:gd name="T59" fmla="*/ 85 h 148"/>
                <a:gd name="T60" fmla="*/ 2 w 165"/>
                <a:gd name="T61" fmla="*/ 62 h 148"/>
                <a:gd name="T62" fmla="*/ 7 w 165"/>
                <a:gd name="T63" fmla="*/ 46 h 148"/>
                <a:gd name="T64" fmla="*/ 11 w 165"/>
                <a:gd name="T65" fmla="*/ 42 h 148"/>
                <a:gd name="T66" fmla="*/ 17 w 165"/>
                <a:gd name="T67" fmla="*/ 42 h 148"/>
                <a:gd name="T68" fmla="*/ 23 w 165"/>
                <a:gd name="T69" fmla="*/ 50 h 148"/>
                <a:gd name="T70" fmla="*/ 32 w 165"/>
                <a:gd name="T71" fmla="*/ 64 h 148"/>
                <a:gd name="T72" fmla="*/ 48 w 165"/>
                <a:gd name="T73" fmla="*/ 65 h 148"/>
                <a:gd name="T74" fmla="*/ 61 w 165"/>
                <a:gd name="T75" fmla="*/ 58 h 148"/>
                <a:gd name="T76" fmla="*/ 71 w 165"/>
                <a:gd name="T77" fmla="*/ 54 h 148"/>
                <a:gd name="T78" fmla="*/ 82 w 165"/>
                <a:gd name="T79" fmla="*/ 54 h 148"/>
                <a:gd name="T80" fmla="*/ 92 w 165"/>
                <a:gd name="T81" fmla="*/ 54 h 148"/>
                <a:gd name="T82" fmla="*/ 98 w 165"/>
                <a:gd name="T83" fmla="*/ 50 h 148"/>
                <a:gd name="T84" fmla="*/ 105 w 165"/>
                <a:gd name="T85" fmla="*/ 44 h 148"/>
                <a:gd name="T86" fmla="*/ 117 w 165"/>
                <a:gd name="T87" fmla="*/ 25 h 148"/>
                <a:gd name="T88" fmla="*/ 121 w 165"/>
                <a:gd name="T89" fmla="*/ 8 h 148"/>
                <a:gd name="T90" fmla="*/ 124 w 165"/>
                <a:gd name="T91" fmla="*/ 2 h 148"/>
                <a:gd name="T92" fmla="*/ 132 w 165"/>
                <a:gd name="T93" fmla="*/ 0 h 148"/>
                <a:gd name="T94" fmla="*/ 142 w 165"/>
                <a:gd name="T95" fmla="*/ 2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5" h="148">
                  <a:moveTo>
                    <a:pt x="145" y="4"/>
                  </a:moveTo>
                  <a:lnTo>
                    <a:pt x="145" y="6"/>
                  </a:lnTo>
                  <a:lnTo>
                    <a:pt x="145" y="6"/>
                  </a:lnTo>
                  <a:lnTo>
                    <a:pt x="144" y="8"/>
                  </a:lnTo>
                  <a:lnTo>
                    <a:pt x="142" y="10"/>
                  </a:lnTo>
                  <a:lnTo>
                    <a:pt x="142" y="12"/>
                  </a:lnTo>
                  <a:lnTo>
                    <a:pt x="140" y="14"/>
                  </a:lnTo>
                  <a:lnTo>
                    <a:pt x="138" y="16"/>
                  </a:lnTo>
                  <a:lnTo>
                    <a:pt x="136" y="17"/>
                  </a:lnTo>
                  <a:lnTo>
                    <a:pt x="136" y="17"/>
                  </a:lnTo>
                  <a:lnTo>
                    <a:pt x="138" y="17"/>
                  </a:lnTo>
                  <a:lnTo>
                    <a:pt x="138" y="17"/>
                  </a:lnTo>
                  <a:lnTo>
                    <a:pt x="140" y="17"/>
                  </a:lnTo>
                  <a:lnTo>
                    <a:pt x="140" y="17"/>
                  </a:lnTo>
                  <a:lnTo>
                    <a:pt x="140" y="17"/>
                  </a:lnTo>
                  <a:lnTo>
                    <a:pt x="142" y="17"/>
                  </a:lnTo>
                  <a:lnTo>
                    <a:pt x="142" y="17"/>
                  </a:lnTo>
                  <a:lnTo>
                    <a:pt x="142" y="25"/>
                  </a:lnTo>
                  <a:lnTo>
                    <a:pt x="145" y="31"/>
                  </a:lnTo>
                  <a:lnTo>
                    <a:pt x="147" y="37"/>
                  </a:lnTo>
                  <a:lnTo>
                    <a:pt x="151" y="42"/>
                  </a:lnTo>
                  <a:lnTo>
                    <a:pt x="155" y="46"/>
                  </a:lnTo>
                  <a:lnTo>
                    <a:pt x="159" y="52"/>
                  </a:lnTo>
                  <a:lnTo>
                    <a:pt x="163" y="58"/>
                  </a:lnTo>
                  <a:lnTo>
                    <a:pt x="165" y="62"/>
                  </a:lnTo>
                  <a:lnTo>
                    <a:pt x="163" y="62"/>
                  </a:lnTo>
                  <a:lnTo>
                    <a:pt x="161" y="62"/>
                  </a:lnTo>
                  <a:lnTo>
                    <a:pt x="159" y="62"/>
                  </a:lnTo>
                  <a:lnTo>
                    <a:pt x="157" y="62"/>
                  </a:lnTo>
                  <a:lnTo>
                    <a:pt x="155" y="62"/>
                  </a:lnTo>
                  <a:lnTo>
                    <a:pt x="153" y="62"/>
                  </a:lnTo>
                  <a:lnTo>
                    <a:pt x="151" y="62"/>
                  </a:lnTo>
                  <a:lnTo>
                    <a:pt x="149" y="62"/>
                  </a:lnTo>
                  <a:lnTo>
                    <a:pt x="147" y="64"/>
                  </a:lnTo>
                  <a:lnTo>
                    <a:pt x="147" y="65"/>
                  </a:lnTo>
                  <a:lnTo>
                    <a:pt x="145" y="67"/>
                  </a:lnTo>
                  <a:lnTo>
                    <a:pt x="145" y="69"/>
                  </a:lnTo>
                  <a:lnTo>
                    <a:pt x="145" y="71"/>
                  </a:lnTo>
                  <a:lnTo>
                    <a:pt x="144" y="71"/>
                  </a:lnTo>
                  <a:lnTo>
                    <a:pt x="144" y="73"/>
                  </a:lnTo>
                  <a:lnTo>
                    <a:pt x="142" y="75"/>
                  </a:lnTo>
                  <a:lnTo>
                    <a:pt x="142" y="75"/>
                  </a:lnTo>
                  <a:lnTo>
                    <a:pt x="144" y="77"/>
                  </a:lnTo>
                  <a:lnTo>
                    <a:pt x="144" y="79"/>
                  </a:lnTo>
                  <a:lnTo>
                    <a:pt x="145" y="81"/>
                  </a:lnTo>
                  <a:lnTo>
                    <a:pt x="145" y="81"/>
                  </a:lnTo>
                  <a:lnTo>
                    <a:pt x="147" y="83"/>
                  </a:lnTo>
                  <a:lnTo>
                    <a:pt x="147" y="85"/>
                  </a:lnTo>
                  <a:lnTo>
                    <a:pt x="147" y="87"/>
                  </a:lnTo>
                  <a:lnTo>
                    <a:pt x="147" y="89"/>
                  </a:lnTo>
                  <a:lnTo>
                    <a:pt x="145" y="90"/>
                  </a:lnTo>
                  <a:lnTo>
                    <a:pt x="142" y="92"/>
                  </a:lnTo>
                  <a:lnTo>
                    <a:pt x="138" y="92"/>
                  </a:lnTo>
                  <a:lnTo>
                    <a:pt x="136" y="94"/>
                  </a:lnTo>
                  <a:lnTo>
                    <a:pt x="132" y="94"/>
                  </a:lnTo>
                  <a:lnTo>
                    <a:pt x="130" y="94"/>
                  </a:lnTo>
                  <a:lnTo>
                    <a:pt x="128" y="96"/>
                  </a:lnTo>
                  <a:lnTo>
                    <a:pt x="126" y="98"/>
                  </a:lnTo>
                  <a:lnTo>
                    <a:pt x="124" y="102"/>
                  </a:lnTo>
                  <a:lnTo>
                    <a:pt x="124" y="106"/>
                  </a:lnTo>
                  <a:lnTo>
                    <a:pt x="124" y="108"/>
                  </a:lnTo>
                  <a:lnTo>
                    <a:pt x="124" y="112"/>
                  </a:lnTo>
                  <a:lnTo>
                    <a:pt x="124" y="115"/>
                  </a:lnTo>
                  <a:lnTo>
                    <a:pt x="124" y="119"/>
                  </a:lnTo>
                  <a:lnTo>
                    <a:pt x="124" y="121"/>
                  </a:lnTo>
                  <a:lnTo>
                    <a:pt x="122" y="129"/>
                  </a:lnTo>
                  <a:lnTo>
                    <a:pt x="122" y="135"/>
                  </a:lnTo>
                  <a:lnTo>
                    <a:pt x="119" y="138"/>
                  </a:lnTo>
                  <a:lnTo>
                    <a:pt x="115" y="140"/>
                  </a:lnTo>
                  <a:lnTo>
                    <a:pt x="113" y="142"/>
                  </a:lnTo>
                  <a:lnTo>
                    <a:pt x="109" y="142"/>
                  </a:lnTo>
                  <a:lnTo>
                    <a:pt x="105" y="146"/>
                  </a:lnTo>
                  <a:lnTo>
                    <a:pt x="103" y="148"/>
                  </a:lnTo>
                  <a:lnTo>
                    <a:pt x="101" y="148"/>
                  </a:lnTo>
                  <a:lnTo>
                    <a:pt x="101" y="148"/>
                  </a:lnTo>
                  <a:lnTo>
                    <a:pt x="99" y="148"/>
                  </a:lnTo>
                  <a:lnTo>
                    <a:pt x="99" y="148"/>
                  </a:lnTo>
                  <a:lnTo>
                    <a:pt x="99" y="148"/>
                  </a:lnTo>
                  <a:lnTo>
                    <a:pt x="98" y="148"/>
                  </a:lnTo>
                  <a:lnTo>
                    <a:pt x="98" y="148"/>
                  </a:lnTo>
                  <a:lnTo>
                    <a:pt x="98" y="148"/>
                  </a:lnTo>
                  <a:lnTo>
                    <a:pt x="96" y="148"/>
                  </a:lnTo>
                  <a:lnTo>
                    <a:pt x="94" y="148"/>
                  </a:lnTo>
                  <a:lnTo>
                    <a:pt x="92" y="146"/>
                  </a:lnTo>
                  <a:lnTo>
                    <a:pt x="92" y="144"/>
                  </a:lnTo>
                  <a:lnTo>
                    <a:pt x="92" y="142"/>
                  </a:lnTo>
                  <a:lnTo>
                    <a:pt x="92" y="140"/>
                  </a:lnTo>
                  <a:lnTo>
                    <a:pt x="92" y="137"/>
                  </a:lnTo>
                  <a:lnTo>
                    <a:pt x="92" y="135"/>
                  </a:lnTo>
                  <a:lnTo>
                    <a:pt x="90" y="135"/>
                  </a:lnTo>
                  <a:lnTo>
                    <a:pt x="86" y="135"/>
                  </a:lnTo>
                  <a:lnTo>
                    <a:pt x="82" y="137"/>
                  </a:lnTo>
                  <a:lnTo>
                    <a:pt x="78" y="137"/>
                  </a:lnTo>
                  <a:lnTo>
                    <a:pt x="74" y="137"/>
                  </a:lnTo>
                  <a:lnTo>
                    <a:pt x="73" y="137"/>
                  </a:lnTo>
                  <a:lnTo>
                    <a:pt x="69" y="137"/>
                  </a:lnTo>
                  <a:lnTo>
                    <a:pt x="67" y="135"/>
                  </a:lnTo>
                  <a:lnTo>
                    <a:pt x="61" y="138"/>
                  </a:lnTo>
                  <a:lnTo>
                    <a:pt x="59" y="138"/>
                  </a:lnTo>
                  <a:lnTo>
                    <a:pt x="57" y="137"/>
                  </a:lnTo>
                  <a:lnTo>
                    <a:pt x="55" y="137"/>
                  </a:lnTo>
                  <a:lnTo>
                    <a:pt x="53" y="135"/>
                  </a:lnTo>
                  <a:lnTo>
                    <a:pt x="51" y="133"/>
                  </a:lnTo>
                  <a:lnTo>
                    <a:pt x="48" y="133"/>
                  </a:lnTo>
                  <a:lnTo>
                    <a:pt x="46" y="131"/>
                  </a:lnTo>
                  <a:lnTo>
                    <a:pt x="44" y="131"/>
                  </a:lnTo>
                  <a:lnTo>
                    <a:pt x="42" y="131"/>
                  </a:lnTo>
                  <a:lnTo>
                    <a:pt x="40" y="131"/>
                  </a:lnTo>
                  <a:lnTo>
                    <a:pt x="38" y="131"/>
                  </a:lnTo>
                  <a:lnTo>
                    <a:pt x="34" y="131"/>
                  </a:lnTo>
                  <a:lnTo>
                    <a:pt x="30" y="131"/>
                  </a:lnTo>
                  <a:lnTo>
                    <a:pt x="28" y="131"/>
                  </a:lnTo>
                  <a:lnTo>
                    <a:pt x="27" y="131"/>
                  </a:lnTo>
                  <a:lnTo>
                    <a:pt x="27" y="129"/>
                  </a:lnTo>
                  <a:lnTo>
                    <a:pt x="23" y="112"/>
                  </a:lnTo>
                  <a:lnTo>
                    <a:pt x="19" y="100"/>
                  </a:lnTo>
                  <a:lnTo>
                    <a:pt x="15" y="94"/>
                  </a:lnTo>
                  <a:lnTo>
                    <a:pt x="13" y="90"/>
                  </a:lnTo>
                  <a:lnTo>
                    <a:pt x="9" y="89"/>
                  </a:lnTo>
                  <a:lnTo>
                    <a:pt x="7" y="85"/>
                  </a:lnTo>
                  <a:lnTo>
                    <a:pt x="3" y="79"/>
                  </a:lnTo>
                  <a:lnTo>
                    <a:pt x="0" y="65"/>
                  </a:lnTo>
                  <a:lnTo>
                    <a:pt x="0" y="64"/>
                  </a:lnTo>
                  <a:lnTo>
                    <a:pt x="2" y="62"/>
                  </a:lnTo>
                  <a:lnTo>
                    <a:pt x="2" y="58"/>
                  </a:lnTo>
                  <a:lnTo>
                    <a:pt x="3" y="54"/>
                  </a:lnTo>
                  <a:lnTo>
                    <a:pt x="5" y="50"/>
                  </a:lnTo>
                  <a:lnTo>
                    <a:pt x="7" y="46"/>
                  </a:lnTo>
                  <a:lnTo>
                    <a:pt x="9" y="44"/>
                  </a:lnTo>
                  <a:lnTo>
                    <a:pt x="11" y="42"/>
                  </a:lnTo>
                  <a:lnTo>
                    <a:pt x="11" y="42"/>
                  </a:lnTo>
                  <a:lnTo>
                    <a:pt x="11" y="42"/>
                  </a:lnTo>
                  <a:lnTo>
                    <a:pt x="13" y="42"/>
                  </a:lnTo>
                  <a:lnTo>
                    <a:pt x="15" y="42"/>
                  </a:lnTo>
                  <a:lnTo>
                    <a:pt x="15" y="42"/>
                  </a:lnTo>
                  <a:lnTo>
                    <a:pt x="17" y="42"/>
                  </a:lnTo>
                  <a:lnTo>
                    <a:pt x="19" y="42"/>
                  </a:lnTo>
                  <a:lnTo>
                    <a:pt x="21" y="42"/>
                  </a:lnTo>
                  <a:lnTo>
                    <a:pt x="21" y="46"/>
                  </a:lnTo>
                  <a:lnTo>
                    <a:pt x="23" y="50"/>
                  </a:lnTo>
                  <a:lnTo>
                    <a:pt x="25" y="54"/>
                  </a:lnTo>
                  <a:lnTo>
                    <a:pt x="27" y="58"/>
                  </a:lnTo>
                  <a:lnTo>
                    <a:pt x="28" y="62"/>
                  </a:lnTo>
                  <a:lnTo>
                    <a:pt x="32" y="64"/>
                  </a:lnTo>
                  <a:lnTo>
                    <a:pt x="36" y="65"/>
                  </a:lnTo>
                  <a:lnTo>
                    <a:pt x="40" y="65"/>
                  </a:lnTo>
                  <a:lnTo>
                    <a:pt x="44" y="65"/>
                  </a:lnTo>
                  <a:lnTo>
                    <a:pt x="48" y="65"/>
                  </a:lnTo>
                  <a:lnTo>
                    <a:pt x="51" y="64"/>
                  </a:lnTo>
                  <a:lnTo>
                    <a:pt x="55" y="62"/>
                  </a:lnTo>
                  <a:lnTo>
                    <a:pt x="59" y="60"/>
                  </a:lnTo>
                  <a:lnTo>
                    <a:pt x="61" y="58"/>
                  </a:lnTo>
                  <a:lnTo>
                    <a:pt x="65" y="56"/>
                  </a:lnTo>
                  <a:lnTo>
                    <a:pt x="65" y="52"/>
                  </a:lnTo>
                  <a:lnTo>
                    <a:pt x="69" y="54"/>
                  </a:lnTo>
                  <a:lnTo>
                    <a:pt x="71" y="54"/>
                  </a:lnTo>
                  <a:lnTo>
                    <a:pt x="74" y="54"/>
                  </a:lnTo>
                  <a:lnTo>
                    <a:pt x="76" y="54"/>
                  </a:lnTo>
                  <a:lnTo>
                    <a:pt x="78" y="54"/>
                  </a:lnTo>
                  <a:lnTo>
                    <a:pt x="82" y="54"/>
                  </a:lnTo>
                  <a:lnTo>
                    <a:pt x="84" y="56"/>
                  </a:lnTo>
                  <a:lnTo>
                    <a:pt x="84" y="56"/>
                  </a:lnTo>
                  <a:lnTo>
                    <a:pt x="90" y="56"/>
                  </a:lnTo>
                  <a:lnTo>
                    <a:pt x="92" y="54"/>
                  </a:lnTo>
                  <a:lnTo>
                    <a:pt x="92" y="54"/>
                  </a:lnTo>
                  <a:lnTo>
                    <a:pt x="94" y="52"/>
                  </a:lnTo>
                  <a:lnTo>
                    <a:pt x="96" y="52"/>
                  </a:lnTo>
                  <a:lnTo>
                    <a:pt x="98" y="50"/>
                  </a:lnTo>
                  <a:lnTo>
                    <a:pt x="99" y="50"/>
                  </a:lnTo>
                  <a:lnTo>
                    <a:pt x="101" y="50"/>
                  </a:lnTo>
                  <a:lnTo>
                    <a:pt x="103" y="48"/>
                  </a:lnTo>
                  <a:lnTo>
                    <a:pt x="105" y="44"/>
                  </a:lnTo>
                  <a:lnTo>
                    <a:pt x="109" y="41"/>
                  </a:lnTo>
                  <a:lnTo>
                    <a:pt x="111" y="35"/>
                  </a:lnTo>
                  <a:lnTo>
                    <a:pt x="115" y="29"/>
                  </a:lnTo>
                  <a:lnTo>
                    <a:pt x="117" y="25"/>
                  </a:lnTo>
                  <a:lnTo>
                    <a:pt x="119" y="19"/>
                  </a:lnTo>
                  <a:lnTo>
                    <a:pt x="121" y="14"/>
                  </a:lnTo>
                  <a:lnTo>
                    <a:pt x="121" y="10"/>
                  </a:lnTo>
                  <a:lnTo>
                    <a:pt x="121" y="8"/>
                  </a:lnTo>
                  <a:lnTo>
                    <a:pt x="121" y="6"/>
                  </a:lnTo>
                  <a:lnTo>
                    <a:pt x="122" y="4"/>
                  </a:lnTo>
                  <a:lnTo>
                    <a:pt x="124" y="4"/>
                  </a:lnTo>
                  <a:lnTo>
                    <a:pt x="124" y="2"/>
                  </a:lnTo>
                  <a:lnTo>
                    <a:pt x="126" y="0"/>
                  </a:lnTo>
                  <a:lnTo>
                    <a:pt x="128" y="0"/>
                  </a:lnTo>
                  <a:lnTo>
                    <a:pt x="130" y="0"/>
                  </a:lnTo>
                  <a:lnTo>
                    <a:pt x="132" y="0"/>
                  </a:lnTo>
                  <a:lnTo>
                    <a:pt x="134" y="0"/>
                  </a:lnTo>
                  <a:lnTo>
                    <a:pt x="136" y="0"/>
                  </a:lnTo>
                  <a:lnTo>
                    <a:pt x="138" y="2"/>
                  </a:lnTo>
                  <a:lnTo>
                    <a:pt x="142" y="2"/>
                  </a:lnTo>
                  <a:lnTo>
                    <a:pt x="144" y="2"/>
                  </a:lnTo>
                  <a:lnTo>
                    <a:pt x="145" y="4"/>
                  </a:lnTo>
                  <a:lnTo>
                    <a:pt x="145" y="4"/>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84" name="Freeform 548"/>
            <p:cNvSpPr>
              <a:spLocks/>
            </p:cNvSpPr>
            <p:nvPr/>
          </p:nvSpPr>
          <p:spPr bwMode="auto">
            <a:xfrm>
              <a:off x="3000" y="1662"/>
              <a:ext cx="88" cy="58"/>
            </a:xfrm>
            <a:custGeom>
              <a:avLst/>
              <a:gdLst>
                <a:gd name="T0" fmla="*/ 21 w 88"/>
                <a:gd name="T1" fmla="*/ 11 h 53"/>
                <a:gd name="T2" fmla="*/ 33 w 88"/>
                <a:gd name="T3" fmla="*/ 7 h 53"/>
                <a:gd name="T4" fmla="*/ 42 w 88"/>
                <a:gd name="T5" fmla="*/ 3 h 53"/>
                <a:gd name="T6" fmla="*/ 52 w 88"/>
                <a:gd name="T7" fmla="*/ 0 h 53"/>
                <a:gd name="T8" fmla="*/ 61 w 88"/>
                <a:gd name="T9" fmla="*/ 0 h 53"/>
                <a:gd name="T10" fmla="*/ 67 w 88"/>
                <a:gd name="T11" fmla="*/ 0 h 53"/>
                <a:gd name="T12" fmla="*/ 73 w 88"/>
                <a:gd name="T13" fmla="*/ 2 h 53"/>
                <a:gd name="T14" fmla="*/ 77 w 88"/>
                <a:gd name="T15" fmla="*/ 3 h 53"/>
                <a:gd name="T16" fmla="*/ 83 w 88"/>
                <a:gd name="T17" fmla="*/ 5 h 53"/>
                <a:gd name="T18" fmla="*/ 81 w 88"/>
                <a:gd name="T19" fmla="*/ 9 h 53"/>
                <a:gd name="T20" fmla="*/ 79 w 88"/>
                <a:gd name="T21" fmla="*/ 13 h 53"/>
                <a:gd name="T22" fmla="*/ 75 w 88"/>
                <a:gd name="T23" fmla="*/ 15 h 53"/>
                <a:gd name="T24" fmla="*/ 75 w 88"/>
                <a:gd name="T25" fmla="*/ 19 h 53"/>
                <a:gd name="T26" fmla="*/ 77 w 88"/>
                <a:gd name="T27" fmla="*/ 21 h 53"/>
                <a:gd name="T28" fmla="*/ 81 w 88"/>
                <a:gd name="T29" fmla="*/ 25 h 53"/>
                <a:gd name="T30" fmla="*/ 85 w 88"/>
                <a:gd name="T31" fmla="*/ 26 h 53"/>
                <a:gd name="T32" fmla="*/ 88 w 88"/>
                <a:gd name="T33" fmla="*/ 28 h 53"/>
                <a:gd name="T34" fmla="*/ 85 w 88"/>
                <a:gd name="T35" fmla="*/ 30 h 53"/>
                <a:gd name="T36" fmla="*/ 81 w 88"/>
                <a:gd name="T37" fmla="*/ 32 h 53"/>
                <a:gd name="T38" fmla="*/ 79 w 88"/>
                <a:gd name="T39" fmla="*/ 34 h 53"/>
                <a:gd name="T40" fmla="*/ 79 w 88"/>
                <a:gd name="T41" fmla="*/ 38 h 53"/>
                <a:gd name="T42" fmla="*/ 77 w 88"/>
                <a:gd name="T43" fmla="*/ 38 h 53"/>
                <a:gd name="T44" fmla="*/ 71 w 88"/>
                <a:gd name="T45" fmla="*/ 42 h 53"/>
                <a:gd name="T46" fmla="*/ 63 w 88"/>
                <a:gd name="T47" fmla="*/ 44 h 53"/>
                <a:gd name="T48" fmla="*/ 60 w 88"/>
                <a:gd name="T49" fmla="*/ 46 h 53"/>
                <a:gd name="T50" fmla="*/ 58 w 88"/>
                <a:gd name="T51" fmla="*/ 48 h 53"/>
                <a:gd name="T52" fmla="*/ 54 w 88"/>
                <a:gd name="T53" fmla="*/ 50 h 53"/>
                <a:gd name="T54" fmla="*/ 52 w 88"/>
                <a:gd name="T55" fmla="*/ 53 h 53"/>
                <a:gd name="T56" fmla="*/ 46 w 88"/>
                <a:gd name="T57" fmla="*/ 53 h 53"/>
                <a:gd name="T58" fmla="*/ 42 w 88"/>
                <a:gd name="T59" fmla="*/ 53 h 53"/>
                <a:gd name="T60" fmla="*/ 38 w 88"/>
                <a:gd name="T61" fmla="*/ 51 h 53"/>
                <a:gd name="T62" fmla="*/ 35 w 88"/>
                <a:gd name="T63" fmla="*/ 50 h 53"/>
                <a:gd name="T64" fmla="*/ 29 w 88"/>
                <a:gd name="T65" fmla="*/ 48 h 53"/>
                <a:gd name="T66" fmla="*/ 25 w 88"/>
                <a:gd name="T67" fmla="*/ 48 h 53"/>
                <a:gd name="T68" fmla="*/ 19 w 88"/>
                <a:gd name="T69" fmla="*/ 48 h 53"/>
                <a:gd name="T70" fmla="*/ 15 w 88"/>
                <a:gd name="T71" fmla="*/ 48 h 53"/>
                <a:gd name="T72" fmla="*/ 12 w 88"/>
                <a:gd name="T73" fmla="*/ 48 h 53"/>
                <a:gd name="T74" fmla="*/ 12 w 88"/>
                <a:gd name="T75" fmla="*/ 46 h 53"/>
                <a:gd name="T76" fmla="*/ 12 w 88"/>
                <a:gd name="T77" fmla="*/ 44 h 53"/>
                <a:gd name="T78" fmla="*/ 10 w 88"/>
                <a:gd name="T79" fmla="*/ 40 h 53"/>
                <a:gd name="T80" fmla="*/ 10 w 88"/>
                <a:gd name="T81" fmla="*/ 38 h 53"/>
                <a:gd name="T82" fmla="*/ 4 w 88"/>
                <a:gd name="T83" fmla="*/ 38 h 53"/>
                <a:gd name="T84" fmla="*/ 2 w 88"/>
                <a:gd name="T85" fmla="*/ 36 h 53"/>
                <a:gd name="T86" fmla="*/ 0 w 88"/>
                <a:gd name="T87" fmla="*/ 32 h 53"/>
                <a:gd name="T88" fmla="*/ 0 w 88"/>
                <a:gd name="T89" fmla="*/ 26 h 53"/>
                <a:gd name="T90" fmla="*/ 2 w 88"/>
                <a:gd name="T91" fmla="*/ 25 h 53"/>
                <a:gd name="T92" fmla="*/ 4 w 88"/>
                <a:gd name="T93" fmla="*/ 25 h 53"/>
                <a:gd name="T94" fmla="*/ 6 w 88"/>
                <a:gd name="T95" fmla="*/ 23 h 53"/>
                <a:gd name="T96" fmla="*/ 8 w 88"/>
                <a:gd name="T97" fmla="*/ 19 h 53"/>
                <a:gd name="T98" fmla="*/ 6 w 88"/>
                <a:gd name="T99" fmla="*/ 13 h 53"/>
                <a:gd name="T100" fmla="*/ 2 w 88"/>
                <a:gd name="T101" fmla="*/ 9 h 53"/>
                <a:gd name="T102" fmla="*/ 0 w 88"/>
                <a:gd name="T103" fmla="*/ 5 h 53"/>
                <a:gd name="T104" fmla="*/ 2 w 88"/>
                <a:gd name="T105" fmla="*/ 3 h 53"/>
                <a:gd name="T106" fmla="*/ 2 w 88"/>
                <a:gd name="T107" fmla="*/ 3 h 53"/>
                <a:gd name="T108" fmla="*/ 0 w 88"/>
                <a:gd name="T109" fmla="*/ 3 h 53"/>
                <a:gd name="T110" fmla="*/ 0 w 88"/>
                <a:gd name="T111" fmla="*/ 3 h 53"/>
                <a:gd name="T112" fmla="*/ 0 w 88"/>
                <a:gd name="T113" fmla="*/ 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8" h="53">
                  <a:moveTo>
                    <a:pt x="0" y="3"/>
                  </a:moveTo>
                  <a:lnTo>
                    <a:pt x="21" y="11"/>
                  </a:lnTo>
                  <a:lnTo>
                    <a:pt x="27" y="9"/>
                  </a:lnTo>
                  <a:lnTo>
                    <a:pt x="33" y="7"/>
                  </a:lnTo>
                  <a:lnTo>
                    <a:pt x="37" y="5"/>
                  </a:lnTo>
                  <a:lnTo>
                    <a:pt x="42" y="3"/>
                  </a:lnTo>
                  <a:lnTo>
                    <a:pt x="46" y="2"/>
                  </a:lnTo>
                  <a:lnTo>
                    <a:pt x="52" y="0"/>
                  </a:lnTo>
                  <a:lnTo>
                    <a:pt x="56" y="0"/>
                  </a:lnTo>
                  <a:lnTo>
                    <a:pt x="61" y="0"/>
                  </a:lnTo>
                  <a:lnTo>
                    <a:pt x="63" y="0"/>
                  </a:lnTo>
                  <a:lnTo>
                    <a:pt x="67" y="0"/>
                  </a:lnTo>
                  <a:lnTo>
                    <a:pt x="69" y="0"/>
                  </a:lnTo>
                  <a:lnTo>
                    <a:pt x="73" y="2"/>
                  </a:lnTo>
                  <a:lnTo>
                    <a:pt x="75" y="3"/>
                  </a:lnTo>
                  <a:lnTo>
                    <a:pt x="77" y="3"/>
                  </a:lnTo>
                  <a:lnTo>
                    <a:pt x="81" y="3"/>
                  </a:lnTo>
                  <a:lnTo>
                    <a:pt x="83" y="5"/>
                  </a:lnTo>
                  <a:lnTo>
                    <a:pt x="83" y="7"/>
                  </a:lnTo>
                  <a:lnTo>
                    <a:pt x="81" y="9"/>
                  </a:lnTo>
                  <a:lnTo>
                    <a:pt x="81" y="11"/>
                  </a:lnTo>
                  <a:lnTo>
                    <a:pt x="79" y="13"/>
                  </a:lnTo>
                  <a:lnTo>
                    <a:pt x="77" y="15"/>
                  </a:lnTo>
                  <a:lnTo>
                    <a:pt x="75" y="15"/>
                  </a:lnTo>
                  <a:lnTo>
                    <a:pt x="75" y="17"/>
                  </a:lnTo>
                  <a:lnTo>
                    <a:pt x="75" y="19"/>
                  </a:lnTo>
                  <a:lnTo>
                    <a:pt x="75" y="21"/>
                  </a:lnTo>
                  <a:lnTo>
                    <a:pt x="77" y="21"/>
                  </a:lnTo>
                  <a:lnTo>
                    <a:pt x="79" y="23"/>
                  </a:lnTo>
                  <a:lnTo>
                    <a:pt x="81" y="25"/>
                  </a:lnTo>
                  <a:lnTo>
                    <a:pt x="83" y="25"/>
                  </a:lnTo>
                  <a:lnTo>
                    <a:pt x="85" y="26"/>
                  </a:lnTo>
                  <a:lnTo>
                    <a:pt x="86" y="26"/>
                  </a:lnTo>
                  <a:lnTo>
                    <a:pt x="88" y="28"/>
                  </a:lnTo>
                  <a:lnTo>
                    <a:pt x="86" y="30"/>
                  </a:lnTo>
                  <a:lnTo>
                    <a:pt x="85" y="30"/>
                  </a:lnTo>
                  <a:lnTo>
                    <a:pt x="83" y="32"/>
                  </a:lnTo>
                  <a:lnTo>
                    <a:pt x="81" y="32"/>
                  </a:lnTo>
                  <a:lnTo>
                    <a:pt x="81" y="34"/>
                  </a:lnTo>
                  <a:lnTo>
                    <a:pt x="79" y="34"/>
                  </a:lnTo>
                  <a:lnTo>
                    <a:pt x="79" y="36"/>
                  </a:lnTo>
                  <a:lnTo>
                    <a:pt x="79" y="38"/>
                  </a:lnTo>
                  <a:lnTo>
                    <a:pt x="79" y="38"/>
                  </a:lnTo>
                  <a:lnTo>
                    <a:pt x="77" y="38"/>
                  </a:lnTo>
                  <a:lnTo>
                    <a:pt x="73" y="40"/>
                  </a:lnTo>
                  <a:lnTo>
                    <a:pt x="71" y="42"/>
                  </a:lnTo>
                  <a:lnTo>
                    <a:pt x="67" y="42"/>
                  </a:lnTo>
                  <a:lnTo>
                    <a:pt x="63" y="44"/>
                  </a:lnTo>
                  <a:lnTo>
                    <a:pt x="61" y="46"/>
                  </a:lnTo>
                  <a:lnTo>
                    <a:pt x="60" y="46"/>
                  </a:lnTo>
                  <a:lnTo>
                    <a:pt x="58" y="48"/>
                  </a:lnTo>
                  <a:lnTo>
                    <a:pt x="58" y="48"/>
                  </a:lnTo>
                  <a:lnTo>
                    <a:pt x="56" y="50"/>
                  </a:lnTo>
                  <a:lnTo>
                    <a:pt x="54" y="50"/>
                  </a:lnTo>
                  <a:lnTo>
                    <a:pt x="52" y="51"/>
                  </a:lnTo>
                  <a:lnTo>
                    <a:pt x="52" y="53"/>
                  </a:lnTo>
                  <a:lnTo>
                    <a:pt x="50" y="53"/>
                  </a:lnTo>
                  <a:lnTo>
                    <a:pt x="46" y="53"/>
                  </a:lnTo>
                  <a:lnTo>
                    <a:pt x="44" y="53"/>
                  </a:lnTo>
                  <a:lnTo>
                    <a:pt x="42" y="53"/>
                  </a:lnTo>
                  <a:lnTo>
                    <a:pt x="40" y="51"/>
                  </a:lnTo>
                  <a:lnTo>
                    <a:pt x="38" y="51"/>
                  </a:lnTo>
                  <a:lnTo>
                    <a:pt x="37" y="50"/>
                  </a:lnTo>
                  <a:lnTo>
                    <a:pt x="35" y="50"/>
                  </a:lnTo>
                  <a:lnTo>
                    <a:pt x="33" y="48"/>
                  </a:lnTo>
                  <a:lnTo>
                    <a:pt x="29" y="48"/>
                  </a:lnTo>
                  <a:lnTo>
                    <a:pt x="27" y="48"/>
                  </a:lnTo>
                  <a:lnTo>
                    <a:pt x="25" y="48"/>
                  </a:lnTo>
                  <a:lnTo>
                    <a:pt x="23" y="48"/>
                  </a:lnTo>
                  <a:lnTo>
                    <a:pt x="19" y="48"/>
                  </a:lnTo>
                  <a:lnTo>
                    <a:pt x="17" y="48"/>
                  </a:lnTo>
                  <a:lnTo>
                    <a:pt x="15" y="48"/>
                  </a:lnTo>
                  <a:lnTo>
                    <a:pt x="14" y="48"/>
                  </a:lnTo>
                  <a:lnTo>
                    <a:pt x="12" y="48"/>
                  </a:lnTo>
                  <a:lnTo>
                    <a:pt x="12" y="48"/>
                  </a:lnTo>
                  <a:lnTo>
                    <a:pt x="12" y="46"/>
                  </a:lnTo>
                  <a:lnTo>
                    <a:pt x="12" y="46"/>
                  </a:lnTo>
                  <a:lnTo>
                    <a:pt x="12" y="44"/>
                  </a:lnTo>
                  <a:lnTo>
                    <a:pt x="10" y="42"/>
                  </a:lnTo>
                  <a:lnTo>
                    <a:pt x="10" y="40"/>
                  </a:lnTo>
                  <a:lnTo>
                    <a:pt x="10" y="40"/>
                  </a:lnTo>
                  <a:lnTo>
                    <a:pt x="10" y="38"/>
                  </a:lnTo>
                  <a:lnTo>
                    <a:pt x="6" y="38"/>
                  </a:lnTo>
                  <a:lnTo>
                    <a:pt x="4" y="38"/>
                  </a:lnTo>
                  <a:lnTo>
                    <a:pt x="2" y="38"/>
                  </a:lnTo>
                  <a:lnTo>
                    <a:pt x="2" y="36"/>
                  </a:lnTo>
                  <a:lnTo>
                    <a:pt x="0" y="34"/>
                  </a:lnTo>
                  <a:lnTo>
                    <a:pt x="0" y="32"/>
                  </a:lnTo>
                  <a:lnTo>
                    <a:pt x="0" y="28"/>
                  </a:lnTo>
                  <a:lnTo>
                    <a:pt x="0" y="26"/>
                  </a:lnTo>
                  <a:lnTo>
                    <a:pt x="0" y="25"/>
                  </a:lnTo>
                  <a:lnTo>
                    <a:pt x="2" y="25"/>
                  </a:lnTo>
                  <a:lnTo>
                    <a:pt x="2" y="25"/>
                  </a:lnTo>
                  <a:lnTo>
                    <a:pt x="4" y="25"/>
                  </a:lnTo>
                  <a:lnTo>
                    <a:pt x="6" y="23"/>
                  </a:lnTo>
                  <a:lnTo>
                    <a:pt x="6" y="23"/>
                  </a:lnTo>
                  <a:lnTo>
                    <a:pt x="8" y="21"/>
                  </a:lnTo>
                  <a:lnTo>
                    <a:pt x="8" y="19"/>
                  </a:lnTo>
                  <a:lnTo>
                    <a:pt x="8" y="15"/>
                  </a:lnTo>
                  <a:lnTo>
                    <a:pt x="6" y="13"/>
                  </a:lnTo>
                  <a:lnTo>
                    <a:pt x="4" y="11"/>
                  </a:lnTo>
                  <a:lnTo>
                    <a:pt x="2" y="9"/>
                  </a:lnTo>
                  <a:lnTo>
                    <a:pt x="2" y="7"/>
                  </a:lnTo>
                  <a:lnTo>
                    <a:pt x="0" y="5"/>
                  </a:lnTo>
                  <a:lnTo>
                    <a:pt x="0" y="5"/>
                  </a:lnTo>
                  <a:lnTo>
                    <a:pt x="2" y="3"/>
                  </a:lnTo>
                  <a:lnTo>
                    <a:pt x="2" y="3"/>
                  </a:lnTo>
                  <a:lnTo>
                    <a:pt x="2" y="3"/>
                  </a:lnTo>
                  <a:lnTo>
                    <a:pt x="0" y="3"/>
                  </a:lnTo>
                  <a:lnTo>
                    <a:pt x="0" y="3"/>
                  </a:lnTo>
                  <a:lnTo>
                    <a:pt x="0" y="3"/>
                  </a:lnTo>
                  <a:lnTo>
                    <a:pt x="0" y="3"/>
                  </a:lnTo>
                  <a:lnTo>
                    <a:pt x="0" y="3"/>
                  </a:lnTo>
                  <a:lnTo>
                    <a:pt x="0" y="3"/>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85" name="Freeform 549"/>
            <p:cNvSpPr>
              <a:spLocks/>
            </p:cNvSpPr>
            <p:nvPr/>
          </p:nvSpPr>
          <p:spPr bwMode="auto">
            <a:xfrm>
              <a:off x="2967" y="1710"/>
              <a:ext cx="93" cy="109"/>
            </a:xfrm>
            <a:custGeom>
              <a:avLst/>
              <a:gdLst>
                <a:gd name="T0" fmla="*/ 64 w 93"/>
                <a:gd name="T1" fmla="*/ 13 h 100"/>
                <a:gd name="T2" fmla="*/ 54 w 93"/>
                <a:gd name="T3" fmla="*/ 17 h 100"/>
                <a:gd name="T4" fmla="*/ 50 w 93"/>
                <a:gd name="T5" fmla="*/ 25 h 100"/>
                <a:gd name="T6" fmla="*/ 50 w 93"/>
                <a:gd name="T7" fmla="*/ 29 h 100"/>
                <a:gd name="T8" fmla="*/ 48 w 93"/>
                <a:gd name="T9" fmla="*/ 30 h 100"/>
                <a:gd name="T10" fmla="*/ 47 w 93"/>
                <a:gd name="T11" fmla="*/ 30 h 100"/>
                <a:gd name="T12" fmla="*/ 45 w 93"/>
                <a:gd name="T13" fmla="*/ 30 h 100"/>
                <a:gd name="T14" fmla="*/ 43 w 93"/>
                <a:gd name="T15" fmla="*/ 29 h 100"/>
                <a:gd name="T16" fmla="*/ 43 w 93"/>
                <a:gd name="T17" fmla="*/ 27 h 100"/>
                <a:gd name="T18" fmla="*/ 39 w 93"/>
                <a:gd name="T19" fmla="*/ 27 h 100"/>
                <a:gd name="T20" fmla="*/ 35 w 93"/>
                <a:gd name="T21" fmla="*/ 25 h 100"/>
                <a:gd name="T22" fmla="*/ 35 w 93"/>
                <a:gd name="T23" fmla="*/ 25 h 100"/>
                <a:gd name="T24" fmla="*/ 35 w 93"/>
                <a:gd name="T25" fmla="*/ 27 h 100"/>
                <a:gd name="T26" fmla="*/ 35 w 93"/>
                <a:gd name="T27" fmla="*/ 27 h 100"/>
                <a:gd name="T28" fmla="*/ 37 w 93"/>
                <a:gd name="T29" fmla="*/ 34 h 100"/>
                <a:gd name="T30" fmla="*/ 43 w 93"/>
                <a:gd name="T31" fmla="*/ 40 h 100"/>
                <a:gd name="T32" fmla="*/ 45 w 93"/>
                <a:gd name="T33" fmla="*/ 44 h 100"/>
                <a:gd name="T34" fmla="*/ 45 w 93"/>
                <a:gd name="T35" fmla="*/ 50 h 100"/>
                <a:gd name="T36" fmla="*/ 45 w 93"/>
                <a:gd name="T37" fmla="*/ 57 h 100"/>
                <a:gd name="T38" fmla="*/ 45 w 93"/>
                <a:gd name="T39" fmla="*/ 65 h 100"/>
                <a:gd name="T40" fmla="*/ 45 w 93"/>
                <a:gd name="T41" fmla="*/ 77 h 100"/>
                <a:gd name="T42" fmla="*/ 39 w 93"/>
                <a:gd name="T43" fmla="*/ 80 h 100"/>
                <a:gd name="T44" fmla="*/ 41 w 93"/>
                <a:gd name="T45" fmla="*/ 82 h 100"/>
                <a:gd name="T46" fmla="*/ 45 w 93"/>
                <a:gd name="T47" fmla="*/ 84 h 100"/>
                <a:gd name="T48" fmla="*/ 47 w 93"/>
                <a:gd name="T49" fmla="*/ 86 h 100"/>
                <a:gd name="T50" fmla="*/ 45 w 93"/>
                <a:gd name="T51" fmla="*/ 90 h 100"/>
                <a:gd name="T52" fmla="*/ 41 w 93"/>
                <a:gd name="T53" fmla="*/ 90 h 100"/>
                <a:gd name="T54" fmla="*/ 39 w 93"/>
                <a:gd name="T55" fmla="*/ 92 h 100"/>
                <a:gd name="T56" fmla="*/ 35 w 93"/>
                <a:gd name="T57" fmla="*/ 96 h 100"/>
                <a:gd name="T58" fmla="*/ 35 w 93"/>
                <a:gd name="T59" fmla="*/ 100 h 100"/>
                <a:gd name="T60" fmla="*/ 33 w 93"/>
                <a:gd name="T61" fmla="*/ 94 h 100"/>
                <a:gd name="T62" fmla="*/ 33 w 93"/>
                <a:gd name="T63" fmla="*/ 90 h 100"/>
                <a:gd name="T64" fmla="*/ 33 w 93"/>
                <a:gd name="T65" fmla="*/ 86 h 100"/>
                <a:gd name="T66" fmla="*/ 27 w 93"/>
                <a:gd name="T67" fmla="*/ 88 h 100"/>
                <a:gd name="T68" fmla="*/ 23 w 93"/>
                <a:gd name="T69" fmla="*/ 90 h 100"/>
                <a:gd name="T70" fmla="*/ 22 w 93"/>
                <a:gd name="T71" fmla="*/ 84 h 100"/>
                <a:gd name="T72" fmla="*/ 20 w 93"/>
                <a:gd name="T73" fmla="*/ 75 h 100"/>
                <a:gd name="T74" fmla="*/ 22 w 93"/>
                <a:gd name="T75" fmla="*/ 67 h 100"/>
                <a:gd name="T76" fmla="*/ 6 w 93"/>
                <a:gd name="T77" fmla="*/ 61 h 100"/>
                <a:gd name="T78" fmla="*/ 0 w 93"/>
                <a:gd name="T79" fmla="*/ 50 h 100"/>
                <a:gd name="T80" fmla="*/ 2 w 93"/>
                <a:gd name="T81" fmla="*/ 38 h 100"/>
                <a:gd name="T82" fmla="*/ 10 w 93"/>
                <a:gd name="T83" fmla="*/ 30 h 100"/>
                <a:gd name="T84" fmla="*/ 14 w 93"/>
                <a:gd name="T85" fmla="*/ 21 h 100"/>
                <a:gd name="T86" fmla="*/ 25 w 93"/>
                <a:gd name="T87" fmla="*/ 17 h 100"/>
                <a:gd name="T88" fmla="*/ 37 w 93"/>
                <a:gd name="T89" fmla="*/ 11 h 100"/>
                <a:gd name="T90" fmla="*/ 47 w 93"/>
                <a:gd name="T91" fmla="*/ 6 h 100"/>
                <a:gd name="T92" fmla="*/ 52 w 93"/>
                <a:gd name="T93" fmla="*/ 4 h 100"/>
                <a:gd name="T94" fmla="*/ 58 w 93"/>
                <a:gd name="T95" fmla="*/ 4 h 100"/>
                <a:gd name="T96" fmla="*/ 66 w 93"/>
                <a:gd name="T97" fmla="*/ 4 h 100"/>
                <a:gd name="T98" fmla="*/ 71 w 93"/>
                <a:gd name="T99" fmla="*/ 7 h 100"/>
                <a:gd name="T100" fmla="*/ 77 w 93"/>
                <a:gd name="T101" fmla="*/ 9 h 100"/>
                <a:gd name="T102" fmla="*/ 83 w 93"/>
                <a:gd name="T103" fmla="*/ 9 h 100"/>
                <a:gd name="T104" fmla="*/ 87 w 93"/>
                <a:gd name="T105" fmla="*/ 6 h 100"/>
                <a:gd name="T106" fmla="*/ 91 w 93"/>
                <a:gd name="T107" fmla="*/ 0 h 100"/>
                <a:gd name="T108" fmla="*/ 91 w 93"/>
                <a:gd name="T109" fmla="*/ 9 h 100"/>
                <a:gd name="T110" fmla="*/ 93 w 93"/>
                <a:gd name="T111" fmla="*/ 17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3" h="100">
                  <a:moveTo>
                    <a:pt x="93" y="19"/>
                  </a:moveTo>
                  <a:lnTo>
                    <a:pt x="68" y="11"/>
                  </a:lnTo>
                  <a:lnTo>
                    <a:pt x="64" y="13"/>
                  </a:lnTo>
                  <a:lnTo>
                    <a:pt x="60" y="13"/>
                  </a:lnTo>
                  <a:lnTo>
                    <a:pt x="58" y="15"/>
                  </a:lnTo>
                  <a:lnTo>
                    <a:pt x="54" y="17"/>
                  </a:lnTo>
                  <a:lnTo>
                    <a:pt x="52" y="19"/>
                  </a:lnTo>
                  <a:lnTo>
                    <a:pt x="50" y="21"/>
                  </a:lnTo>
                  <a:lnTo>
                    <a:pt x="50" y="25"/>
                  </a:lnTo>
                  <a:lnTo>
                    <a:pt x="52" y="27"/>
                  </a:lnTo>
                  <a:lnTo>
                    <a:pt x="52" y="29"/>
                  </a:lnTo>
                  <a:lnTo>
                    <a:pt x="50" y="29"/>
                  </a:lnTo>
                  <a:lnTo>
                    <a:pt x="50" y="29"/>
                  </a:lnTo>
                  <a:lnTo>
                    <a:pt x="50" y="30"/>
                  </a:lnTo>
                  <a:lnTo>
                    <a:pt x="48" y="30"/>
                  </a:lnTo>
                  <a:lnTo>
                    <a:pt x="48" y="30"/>
                  </a:lnTo>
                  <a:lnTo>
                    <a:pt x="47" y="30"/>
                  </a:lnTo>
                  <a:lnTo>
                    <a:pt x="47" y="30"/>
                  </a:lnTo>
                  <a:lnTo>
                    <a:pt x="47" y="30"/>
                  </a:lnTo>
                  <a:lnTo>
                    <a:pt x="45" y="30"/>
                  </a:lnTo>
                  <a:lnTo>
                    <a:pt x="45" y="30"/>
                  </a:lnTo>
                  <a:lnTo>
                    <a:pt x="45" y="30"/>
                  </a:lnTo>
                  <a:lnTo>
                    <a:pt x="43" y="29"/>
                  </a:lnTo>
                  <a:lnTo>
                    <a:pt x="43" y="29"/>
                  </a:lnTo>
                  <a:lnTo>
                    <a:pt x="43" y="29"/>
                  </a:lnTo>
                  <a:lnTo>
                    <a:pt x="43" y="27"/>
                  </a:lnTo>
                  <a:lnTo>
                    <a:pt x="43" y="27"/>
                  </a:lnTo>
                  <a:lnTo>
                    <a:pt x="41" y="27"/>
                  </a:lnTo>
                  <a:lnTo>
                    <a:pt x="41" y="27"/>
                  </a:lnTo>
                  <a:lnTo>
                    <a:pt x="39" y="27"/>
                  </a:lnTo>
                  <a:lnTo>
                    <a:pt x="37" y="25"/>
                  </a:lnTo>
                  <a:lnTo>
                    <a:pt x="37" y="25"/>
                  </a:lnTo>
                  <a:lnTo>
                    <a:pt x="35" y="25"/>
                  </a:lnTo>
                  <a:lnTo>
                    <a:pt x="35" y="23"/>
                  </a:lnTo>
                  <a:lnTo>
                    <a:pt x="35" y="23"/>
                  </a:lnTo>
                  <a:lnTo>
                    <a:pt x="35" y="25"/>
                  </a:lnTo>
                  <a:lnTo>
                    <a:pt x="35" y="25"/>
                  </a:lnTo>
                  <a:lnTo>
                    <a:pt x="35" y="25"/>
                  </a:lnTo>
                  <a:lnTo>
                    <a:pt x="35" y="27"/>
                  </a:lnTo>
                  <a:lnTo>
                    <a:pt x="35" y="27"/>
                  </a:lnTo>
                  <a:lnTo>
                    <a:pt x="35" y="27"/>
                  </a:lnTo>
                  <a:lnTo>
                    <a:pt x="35" y="27"/>
                  </a:lnTo>
                  <a:lnTo>
                    <a:pt x="35" y="29"/>
                  </a:lnTo>
                  <a:lnTo>
                    <a:pt x="37" y="30"/>
                  </a:lnTo>
                  <a:lnTo>
                    <a:pt x="37" y="34"/>
                  </a:lnTo>
                  <a:lnTo>
                    <a:pt x="39" y="36"/>
                  </a:lnTo>
                  <a:lnTo>
                    <a:pt x="41" y="38"/>
                  </a:lnTo>
                  <a:lnTo>
                    <a:pt x="43" y="40"/>
                  </a:lnTo>
                  <a:lnTo>
                    <a:pt x="45" y="40"/>
                  </a:lnTo>
                  <a:lnTo>
                    <a:pt x="45" y="40"/>
                  </a:lnTo>
                  <a:lnTo>
                    <a:pt x="45" y="44"/>
                  </a:lnTo>
                  <a:lnTo>
                    <a:pt x="45" y="46"/>
                  </a:lnTo>
                  <a:lnTo>
                    <a:pt x="45" y="48"/>
                  </a:lnTo>
                  <a:lnTo>
                    <a:pt x="45" y="50"/>
                  </a:lnTo>
                  <a:lnTo>
                    <a:pt x="45" y="54"/>
                  </a:lnTo>
                  <a:lnTo>
                    <a:pt x="45" y="55"/>
                  </a:lnTo>
                  <a:lnTo>
                    <a:pt x="45" y="57"/>
                  </a:lnTo>
                  <a:lnTo>
                    <a:pt x="45" y="59"/>
                  </a:lnTo>
                  <a:lnTo>
                    <a:pt x="45" y="61"/>
                  </a:lnTo>
                  <a:lnTo>
                    <a:pt x="45" y="65"/>
                  </a:lnTo>
                  <a:lnTo>
                    <a:pt x="45" y="69"/>
                  </a:lnTo>
                  <a:lnTo>
                    <a:pt x="45" y="73"/>
                  </a:lnTo>
                  <a:lnTo>
                    <a:pt x="45" y="77"/>
                  </a:lnTo>
                  <a:lnTo>
                    <a:pt x="43" y="78"/>
                  </a:lnTo>
                  <a:lnTo>
                    <a:pt x="41" y="80"/>
                  </a:lnTo>
                  <a:lnTo>
                    <a:pt x="39" y="80"/>
                  </a:lnTo>
                  <a:lnTo>
                    <a:pt x="39" y="80"/>
                  </a:lnTo>
                  <a:lnTo>
                    <a:pt x="41" y="82"/>
                  </a:lnTo>
                  <a:lnTo>
                    <a:pt x="41" y="82"/>
                  </a:lnTo>
                  <a:lnTo>
                    <a:pt x="43" y="82"/>
                  </a:lnTo>
                  <a:lnTo>
                    <a:pt x="45" y="84"/>
                  </a:lnTo>
                  <a:lnTo>
                    <a:pt x="45" y="84"/>
                  </a:lnTo>
                  <a:lnTo>
                    <a:pt x="47" y="86"/>
                  </a:lnTo>
                  <a:lnTo>
                    <a:pt x="47" y="86"/>
                  </a:lnTo>
                  <a:lnTo>
                    <a:pt x="47" y="86"/>
                  </a:lnTo>
                  <a:lnTo>
                    <a:pt x="47" y="88"/>
                  </a:lnTo>
                  <a:lnTo>
                    <a:pt x="45" y="88"/>
                  </a:lnTo>
                  <a:lnTo>
                    <a:pt x="45" y="90"/>
                  </a:lnTo>
                  <a:lnTo>
                    <a:pt x="43" y="90"/>
                  </a:lnTo>
                  <a:lnTo>
                    <a:pt x="43" y="90"/>
                  </a:lnTo>
                  <a:lnTo>
                    <a:pt x="41" y="90"/>
                  </a:lnTo>
                  <a:lnTo>
                    <a:pt x="41" y="90"/>
                  </a:lnTo>
                  <a:lnTo>
                    <a:pt x="39" y="90"/>
                  </a:lnTo>
                  <a:lnTo>
                    <a:pt x="39" y="92"/>
                  </a:lnTo>
                  <a:lnTo>
                    <a:pt x="37" y="94"/>
                  </a:lnTo>
                  <a:lnTo>
                    <a:pt x="37" y="94"/>
                  </a:lnTo>
                  <a:lnTo>
                    <a:pt x="35" y="96"/>
                  </a:lnTo>
                  <a:lnTo>
                    <a:pt x="35" y="98"/>
                  </a:lnTo>
                  <a:lnTo>
                    <a:pt x="35" y="98"/>
                  </a:lnTo>
                  <a:lnTo>
                    <a:pt x="35" y="100"/>
                  </a:lnTo>
                  <a:lnTo>
                    <a:pt x="35" y="98"/>
                  </a:lnTo>
                  <a:lnTo>
                    <a:pt x="33" y="96"/>
                  </a:lnTo>
                  <a:lnTo>
                    <a:pt x="33" y="94"/>
                  </a:lnTo>
                  <a:lnTo>
                    <a:pt x="33" y="92"/>
                  </a:lnTo>
                  <a:lnTo>
                    <a:pt x="33" y="90"/>
                  </a:lnTo>
                  <a:lnTo>
                    <a:pt x="33" y="90"/>
                  </a:lnTo>
                  <a:lnTo>
                    <a:pt x="35" y="88"/>
                  </a:lnTo>
                  <a:lnTo>
                    <a:pt x="35" y="86"/>
                  </a:lnTo>
                  <a:lnTo>
                    <a:pt x="33" y="86"/>
                  </a:lnTo>
                  <a:lnTo>
                    <a:pt x="29" y="88"/>
                  </a:lnTo>
                  <a:lnTo>
                    <a:pt x="27" y="88"/>
                  </a:lnTo>
                  <a:lnTo>
                    <a:pt x="27" y="88"/>
                  </a:lnTo>
                  <a:lnTo>
                    <a:pt x="25" y="90"/>
                  </a:lnTo>
                  <a:lnTo>
                    <a:pt x="23" y="90"/>
                  </a:lnTo>
                  <a:lnTo>
                    <a:pt x="23" y="90"/>
                  </a:lnTo>
                  <a:lnTo>
                    <a:pt x="22" y="90"/>
                  </a:lnTo>
                  <a:lnTo>
                    <a:pt x="22" y="86"/>
                  </a:lnTo>
                  <a:lnTo>
                    <a:pt x="22" y="84"/>
                  </a:lnTo>
                  <a:lnTo>
                    <a:pt x="20" y="80"/>
                  </a:lnTo>
                  <a:lnTo>
                    <a:pt x="20" y="78"/>
                  </a:lnTo>
                  <a:lnTo>
                    <a:pt x="20" y="75"/>
                  </a:lnTo>
                  <a:lnTo>
                    <a:pt x="20" y="73"/>
                  </a:lnTo>
                  <a:lnTo>
                    <a:pt x="20" y="69"/>
                  </a:lnTo>
                  <a:lnTo>
                    <a:pt x="22" y="67"/>
                  </a:lnTo>
                  <a:lnTo>
                    <a:pt x="14" y="65"/>
                  </a:lnTo>
                  <a:lnTo>
                    <a:pt x="10" y="63"/>
                  </a:lnTo>
                  <a:lnTo>
                    <a:pt x="6" y="61"/>
                  </a:lnTo>
                  <a:lnTo>
                    <a:pt x="4" y="57"/>
                  </a:lnTo>
                  <a:lnTo>
                    <a:pt x="2" y="54"/>
                  </a:lnTo>
                  <a:lnTo>
                    <a:pt x="0" y="50"/>
                  </a:lnTo>
                  <a:lnTo>
                    <a:pt x="0" y="46"/>
                  </a:lnTo>
                  <a:lnTo>
                    <a:pt x="0" y="40"/>
                  </a:lnTo>
                  <a:lnTo>
                    <a:pt x="2" y="38"/>
                  </a:lnTo>
                  <a:lnTo>
                    <a:pt x="4" y="36"/>
                  </a:lnTo>
                  <a:lnTo>
                    <a:pt x="8" y="34"/>
                  </a:lnTo>
                  <a:lnTo>
                    <a:pt x="10" y="30"/>
                  </a:lnTo>
                  <a:lnTo>
                    <a:pt x="12" y="29"/>
                  </a:lnTo>
                  <a:lnTo>
                    <a:pt x="14" y="25"/>
                  </a:lnTo>
                  <a:lnTo>
                    <a:pt x="14" y="21"/>
                  </a:lnTo>
                  <a:lnTo>
                    <a:pt x="16" y="17"/>
                  </a:lnTo>
                  <a:lnTo>
                    <a:pt x="20" y="17"/>
                  </a:lnTo>
                  <a:lnTo>
                    <a:pt x="25" y="17"/>
                  </a:lnTo>
                  <a:lnTo>
                    <a:pt x="29" y="15"/>
                  </a:lnTo>
                  <a:lnTo>
                    <a:pt x="33" y="13"/>
                  </a:lnTo>
                  <a:lnTo>
                    <a:pt x="37" y="11"/>
                  </a:lnTo>
                  <a:lnTo>
                    <a:pt x="39" y="9"/>
                  </a:lnTo>
                  <a:lnTo>
                    <a:pt x="43" y="7"/>
                  </a:lnTo>
                  <a:lnTo>
                    <a:pt x="47" y="6"/>
                  </a:lnTo>
                  <a:lnTo>
                    <a:pt x="48" y="6"/>
                  </a:lnTo>
                  <a:lnTo>
                    <a:pt x="50" y="6"/>
                  </a:lnTo>
                  <a:lnTo>
                    <a:pt x="52" y="4"/>
                  </a:lnTo>
                  <a:lnTo>
                    <a:pt x="54" y="4"/>
                  </a:lnTo>
                  <a:lnTo>
                    <a:pt x="56" y="4"/>
                  </a:lnTo>
                  <a:lnTo>
                    <a:pt x="58" y="4"/>
                  </a:lnTo>
                  <a:lnTo>
                    <a:pt x="60" y="4"/>
                  </a:lnTo>
                  <a:lnTo>
                    <a:pt x="62" y="4"/>
                  </a:lnTo>
                  <a:lnTo>
                    <a:pt x="66" y="4"/>
                  </a:lnTo>
                  <a:lnTo>
                    <a:pt x="68" y="6"/>
                  </a:lnTo>
                  <a:lnTo>
                    <a:pt x="70" y="6"/>
                  </a:lnTo>
                  <a:lnTo>
                    <a:pt x="71" y="7"/>
                  </a:lnTo>
                  <a:lnTo>
                    <a:pt x="73" y="7"/>
                  </a:lnTo>
                  <a:lnTo>
                    <a:pt x="75" y="9"/>
                  </a:lnTo>
                  <a:lnTo>
                    <a:pt x="77" y="9"/>
                  </a:lnTo>
                  <a:lnTo>
                    <a:pt x="79" y="9"/>
                  </a:lnTo>
                  <a:lnTo>
                    <a:pt x="83" y="9"/>
                  </a:lnTo>
                  <a:lnTo>
                    <a:pt x="83" y="9"/>
                  </a:lnTo>
                  <a:lnTo>
                    <a:pt x="85" y="7"/>
                  </a:lnTo>
                  <a:lnTo>
                    <a:pt x="87" y="6"/>
                  </a:lnTo>
                  <a:lnTo>
                    <a:pt x="87" y="6"/>
                  </a:lnTo>
                  <a:lnTo>
                    <a:pt x="89" y="4"/>
                  </a:lnTo>
                  <a:lnTo>
                    <a:pt x="89" y="2"/>
                  </a:lnTo>
                  <a:lnTo>
                    <a:pt x="91" y="0"/>
                  </a:lnTo>
                  <a:lnTo>
                    <a:pt x="91" y="2"/>
                  </a:lnTo>
                  <a:lnTo>
                    <a:pt x="91" y="6"/>
                  </a:lnTo>
                  <a:lnTo>
                    <a:pt x="91" y="9"/>
                  </a:lnTo>
                  <a:lnTo>
                    <a:pt x="91" y="11"/>
                  </a:lnTo>
                  <a:lnTo>
                    <a:pt x="93" y="15"/>
                  </a:lnTo>
                  <a:lnTo>
                    <a:pt x="93" y="17"/>
                  </a:lnTo>
                  <a:lnTo>
                    <a:pt x="93" y="19"/>
                  </a:lnTo>
                  <a:lnTo>
                    <a:pt x="93" y="19"/>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86" name="Freeform 550"/>
            <p:cNvSpPr>
              <a:spLocks/>
            </p:cNvSpPr>
            <p:nvPr/>
          </p:nvSpPr>
          <p:spPr bwMode="auto">
            <a:xfrm>
              <a:off x="2946" y="1697"/>
              <a:ext cx="35" cy="56"/>
            </a:xfrm>
            <a:custGeom>
              <a:avLst/>
              <a:gdLst>
                <a:gd name="T0" fmla="*/ 35 w 35"/>
                <a:gd name="T1" fmla="*/ 29 h 52"/>
                <a:gd name="T2" fmla="*/ 31 w 35"/>
                <a:gd name="T3" fmla="*/ 23 h 52"/>
                <a:gd name="T4" fmla="*/ 27 w 35"/>
                <a:gd name="T5" fmla="*/ 18 h 52"/>
                <a:gd name="T6" fmla="*/ 23 w 35"/>
                <a:gd name="T7" fmla="*/ 12 h 52"/>
                <a:gd name="T8" fmla="*/ 21 w 35"/>
                <a:gd name="T9" fmla="*/ 8 h 52"/>
                <a:gd name="T10" fmla="*/ 18 w 35"/>
                <a:gd name="T11" fmla="*/ 4 h 52"/>
                <a:gd name="T12" fmla="*/ 16 w 35"/>
                <a:gd name="T13" fmla="*/ 2 h 52"/>
                <a:gd name="T14" fmla="*/ 14 w 35"/>
                <a:gd name="T15" fmla="*/ 0 h 52"/>
                <a:gd name="T16" fmla="*/ 12 w 35"/>
                <a:gd name="T17" fmla="*/ 0 h 52"/>
                <a:gd name="T18" fmla="*/ 10 w 35"/>
                <a:gd name="T19" fmla="*/ 0 h 52"/>
                <a:gd name="T20" fmla="*/ 6 w 35"/>
                <a:gd name="T21" fmla="*/ 2 h 52"/>
                <a:gd name="T22" fmla="*/ 6 w 35"/>
                <a:gd name="T23" fmla="*/ 4 h 52"/>
                <a:gd name="T24" fmla="*/ 6 w 35"/>
                <a:gd name="T25" fmla="*/ 6 h 52"/>
                <a:gd name="T26" fmla="*/ 4 w 35"/>
                <a:gd name="T27" fmla="*/ 8 h 52"/>
                <a:gd name="T28" fmla="*/ 4 w 35"/>
                <a:gd name="T29" fmla="*/ 12 h 52"/>
                <a:gd name="T30" fmla="*/ 4 w 35"/>
                <a:gd name="T31" fmla="*/ 18 h 52"/>
                <a:gd name="T32" fmla="*/ 0 w 35"/>
                <a:gd name="T33" fmla="*/ 21 h 52"/>
                <a:gd name="T34" fmla="*/ 2 w 35"/>
                <a:gd name="T35" fmla="*/ 23 h 52"/>
                <a:gd name="T36" fmla="*/ 2 w 35"/>
                <a:gd name="T37" fmla="*/ 25 h 52"/>
                <a:gd name="T38" fmla="*/ 4 w 35"/>
                <a:gd name="T39" fmla="*/ 29 h 52"/>
                <a:gd name="T40" fmla="*/ 4 w 35"/>
                <a:gd name="T41" fmla="*/ 31 h 52"/>
                <a:gd name="T42" fmla="*/ 4 w 35"/>
                <a:gd name="T43" fmla="*/ 33 h 52"/>
                <a:gd name="T44" fmla="*/ 6 w 35"/>
                <a:gd name="T45" fmla="*/ 35 h 52"/>
                <a:gd name="T46" fmla="*/ 8 w 35"/>
                <a:gd name="T47" fmla="*/ 37 h 52"/>
                <a:gd name="T48" fmla="*/ 8 w 35"/>
                <a:gd name="T49" fmla="*/ 39 h 52"/>
                <a:gd name="T50" fmla="*/ 10 w 35"/>
                <a:gd name="T51" fmla="*/ 41 h 52"/>
                <a:gd name="T52" fmla="*/ 10 w 35"/>
                <a:gd name="T53" fmla="*/ 41 h 52"/>
                <a:gd name="T54" fmla="*/ 12 w 35"/>
                <a:gd name="T55" fmla="*/ 42 h 52"/>
                <a:gd name="T56" fmla="*/ 14 w 35"/>
                <a:gd name="T57" fmla="*/ 44 h 52"/>
                <a:gd name="T58" fmla="*/ 18 w 35"/>
                <a:gd name="T59" fmla="*/ 46 h 52"/>
                <a:gd name="T60" fmla="*/ 20 w 35"/>
                <a:gd name="T61" fmla="*/ 48 h 52"/>
                <a:gd name="T62" fmla="*/ 20 w 35"/>
                <a:gd name="T63" fmla="*/ 50 h 52"/>
                <a:gd name="T64" fmla="*/ 21 w 35"/>
                <a:gd name="T65" fmla="*/ 52 h 52"/>
                <a:gd name="T66" fmla="*/ 23 w 35"/>
                <a:gd name="T67" fmla="*/ 50 h 52"/>
                <a:gd name="T68" fmla="*/ 25 w 35"/>
                <a:gd name="T69" fmla="*/ 48 h 52"/>
                <a:gd name="T70" fmla="*/ 27 w 35"/>
                <a:gd name="T71" fmla="*/ 46 h 52"/>
                <a:gd name="T72" fmla="*/ 29 w 35"/>
                <a:gd name="T73" fmla="*/ 42 h 52"/>
                <a:gd name="T74" fmla="*/ 31 w 35"/>
                <a:gd name="T75" fmla="*/ 41 h 52"/>
                <a:gd name="T76" fmla="*/ 33 w 35"/>
                <a:gd name="T77" fmla="*/ 37 h 52"/>
                <a:gd name="T78" fmla="*/ 33 w 35"/>
                <a:gd name="T79" fmla="*/ 33 h 52"/>
                <a:gd name="T80" fmla="*/ 35 w 35"/>
                <a:gd name="T81" fmla="*/ 29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5" h="52">
                  <a:moveTo>
                    <a:pt x="35" y="29"/>
                  </a:moveTo>
                  <a:lnTo>
                    <a:pt x="31" y="23"/>
                  </a:lnTo>
                  <a:lnTo>
                    <a:pt x="27" y="18"/>
                  </a:lnTo>
                  <a:lnTo>
                    <a:pt x="23" y="12"/>
                  </a:lnTo>
                  <a:lnTo>
                    <a:pt x="21" y="8"/>
                  </a:lnTo>
                  <a:lnTo>
                    <a:pt x="18" y="4"/>
                  </a:lnTo>
                  <a:lnTo>
                    <a:pt x="16" y="2"/>
                  </a:lnTo>
                  <a:lnTo>
                    <a:pt x="14" y="0"/>
                  </a:lnTo>
                  <a:lnTo>
                    <a:pt x="12" y="0"/>
                  </a:lnTo>
                  <a:lnTo>
                    <a:pt x="10" y="0"/>
                  </a:lnTo>
                  <a:lnTo>
                    <a:pt x="6" y="2"/>
                  </a:lnTo>
                  <a:lnTo>
                    <a:pt x="6" y="4"/>
                  </a:lnTo>
                  <a:lnTo>
                    <a:pt x="6" y="6"/>
                  </a:lnTo>
                  <a:lnTo>
                    <a:pt x="4" y="8"/>
                  </a:lnTo>
                  <a:lnTo>
                    <a:pt x="4" y="12"/>
                  </a:lnTo>
                  <a:lnTo>
                    <a:pt x="4" y="18"/>
                  </a:lnTo>
                  <a:lnTo>
                    <a:pt x="0" y="21"/>
                  </a:lnTo>
                  <a:lnTo>
                    <a:pt x="2" y="23"/>
                  </a:lnTo>
                  <a:lnTo>
                    <a:pt x="2" y="25"/>
                  </a:lnTo>
                  <a:lnTo>
                    <a:pt x="4" y="29"/>
                  </a:lnTo>
                  <a:lnTo>
                    <a:pt x="4" y="31"/>
                  </a:lnTo>
                  <a:lnTo>
                    <a:pt x="4" y="33"/>
                  </a:lnTo>
                  <a:lnTo>
                    <a:pt x="6" y="35"/>
                  </a:lnTo>
                  <a:lnTo>
                    <a:pt x="8" y="37"/>
                  </a:lnTo>
                  <a:lnTo>
                    <a:pt x="8" y="39"/>
                  </a:lnTo>
                  <a:lnTo>
                    <a:pt x="10" y="41"/>
                  </a:lnTo>
                  <a:lnTo>
                    <a:pt x="10" y="41"/>
                  </a:lnTo>
                  <a:lnTo>
                    <a:pt x="12" y="42"/>
                  </a:lnTo>
                  <a:lnTo>
                    <a:pt x="14" y="44"/>
                  </a:lnTo>
                  <a:lnTo>
                    <a:pt x="18" y="46"/>
                  </a:lnTo>
                  <a:lnTo>
                    <a:pt x="20" y="48"/>
                  </a:lnTo>
                  <a:lnTo>
                    <a:pt x="20" y="50"/>
                  </a:lnTo>
                  <a:lnTo>
                    <a:pt x="21" y="52"/>
                  </a:lnTo>
                  <a:lnTo>
                    <a:pt x="23" y="50"/>
                  </a:lnTo>
                  <a:lnTo>
                    <a:pt x="25" y="48"/>
                  </a:lnTo>
                  <a:lnTo>
                    <a:pt x="27" y="46"/>
                  </a:lnTo>
                  <a:lnTo>
                    <a:pt x="29" y="42"/>
                  </a:lnTo>
                  <a:lnTo>
                    <a:pt x="31" y="41"/>
                  </a:lnTo>
                  <a:lnTo>
                    <a:pt x="33" y="37"/>
                  </a:lnTo>
                  <a:lnTo>
                    <a:pt x="33" y="33"/>
                  </a:lnTo>
                  <a:lnTo>
                    <a:pt x="35" y="29"/>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87" name="Freeform 551"/>
            <p:cNvSpPr>
              <a:spLocks/>
            </p:cNvSpPr>
            <p:nvPr/>
          </p:nvSpPr>
          <p:spPr bwMode="auto">
            <a:xfrm>
              <a:off x="2772" y="1610"/>
              <a:ext cx="165" cy="175"/>
            </a:xfrm>
            <a:custGeom>
              <a:avLst/>
              <a:gdLst>
                <a:gd name="T0" fmla="*/ 92 w 165"/>
                <a:gd name="T1" fmla="*/ 30 h 161"/>
                <a:gd name="T2" fmla="*/ 86 w 165"/>
                <a:gd name="T3" fmla="*/ 25 h 161"/>
                <a:gd name="T4" fmla="*/ 75 w 165"/>
                <a:gd name="T5" fmla="*/ 23 h 161"/>
                <a:gd name="T6" fmla="*/ 73 w 165"/>
                <a:gd name="T7" fmla="*/ 32 h 161"/>
                <a:gd name="T8" fmla="*/ 75 w 165"/>
                <a:gd name="T9" fmla="*/ 48 h 161"/>
                <a:gd name="T10" fmla="*/ 84 w 165"/>
                <a:gd name="T11" fmla="*/ 55 h 161"/>
                <a:gd name="T12" fmla="*/ 92 w 165"/>
                <a:gd name="T13" fmla="*/ 63 h 161"/>
                <a:gd name="T14" fmla="*/ 105 w 165"/>
                <a:gd name="T15" fmla="*/ 71 h 161"/>
                <a:gd name="T16" fmla="*/ 130 w 165"/>
                <a:gd name="T17" fmla="*/ 94 h 161"/>
                <a:gd name="T18" fmla="*/ 138 w 165"/>
                <a:gd name="T19" fmla="*/ 99 h 161"/>
                <a:gd name="T20" fmla="*/ 148 w 165"/>
                <a:gd name="T21" fmla="*/ 103 h 161"/>
                <a:gd name="T22" fmla="*/ 161 w 165"/>
                <a:gd name="T23" fmla="*/ 113 h 161"/>
                <a:gd name="T24" fmla="*/ 165 w 165"/>
                <a:gd name="T25" fmla="*/ 117 h 161"/>
                <a:gd name="T26" fmla="*/ 163 w 165"/>
                <a:gd name="T27" fmla="*/ 122 h 161"/>
                <a:gd name="T28" fmla="*/ 157 w 165"/>
                <a:gd name="T29" fmla="*/ 119 h 161"/>
                <a:gd name="T30" fmla="*/ 151 w 165"/>
                <a:gd name="T31" fmla="*/ 117 h 161"/>
                <a:gd name="T32" fmla="*/ 149 w 165"/>
                <a:gd name="T33" fmla="*/ 115 h 161"/>
                <a:gd name="T34" fmla="*/ 146 w 165"/>
                <a:gd name="T35" fmla="*/ 115 h 161"/>
                <a:gd name="T36" fmla="*/ 144 w 165"/>
                <a:gd name="T37" fmla="*/ 117 h 161"/>
                <a:gd name="T38" fmla="*/ 144 w 165"/>
                <a:gd name="T39" fmla="*/ 121 h 161"/>
                <a:gd name="T40" fmla="*/ 144 w 165"/>
                <a:gd name="T41" fmla="*/ 124 h 161"/>
                <a:gd name="T42" fmla="*/ 146 w 165"/>
                <a:gd name="T43" fmla="*/ 130 h 161"/>
                <a:gd name="T44" fmla="*/ 149 w 165"/>
                <a:gd name="T45" fmla="*/ 134 h 161"/>
                <a:gd name="T46" fmla="*/ 146 w 165"/>
                <a:gd name="T47" fmla="*/ 142 h 161"/>
                <a:gd name="T48" fmla="*/ 144 w 165"/>
                <a:gd name="T49" fmla="*/ 146 h 161"/>
                <a:gd name="T50" fmla="*/ 140 w 165"/>
                <a:gd name="T51" fmla="*/ 155 h 161"/>
                <a:gd name="T52" fmla="*/ 136 w 165"/>
                <a:gd name="T53" fmla="*/ 161 h 161"/>
                <a:gd name="T54" fmla="*/ 128 w 165"/>
                <a:gd name="T55" fmla="*/ 157 h 161"/>
                <a:gd name="T56" fmla="*/ 126 w 165"/>
                <a:gd name="T57" fmla="*/ 155 h 161"/>
                <a:gd name="T58" fmla="*/ 132 w 165"/>
                <a:gd name="T59" fmla="*/ 147 h 161"/>
                <a:gd name="T60" fmla="*/ 134 w 165"/>
                <a:gd name="T61" fmla="*/ 136 h 161"/>
                <a:gd name="T62" fmla="*/ 124 w 165"/>
                <a:gd name="T63" fmla="*/ 121 h 161"/>
                <a:gd name="T64" fmla="*/ 109 w 165"/>
                <a:gd name="T65" fmla="*/ 113 h 161"/>
                <a:gd name="T66" fmla="*/ 100 w 165"/>
                <a:gd name="T67" fmla="*/ 105 h 161"/>
                <a:gd name="T68" fmla="*/ 82 w 165"/>
                <a:gd name="T69" fmla="*/ 98 h 161"/>
                <a:gd name="T70" fmla="*/ 46 w 165"/>
                <a:gd name="T71" fmla="*/ 67 h 161"/>
                <a:gd name="T72" fmla="*/ 34 w 165"/>
                <a:gd name="T73" fmla="*/ 48 h 161"/>
                <a:gd name="T74" fmla="*/ 27 w 165"/>
                <a:gd name="T75" fmla="*/ 48 h 161"/>
                <a:gd name="T76" fmla="*/ 19 w 165"/>
                <a:gd name="T77" fmla="*/ 48 h 161"/>
                <a:gd name="T78" fmla="*/ 13 w 165"/>
                <a:gd name="T79" fmla="*/ 50 h 161"/>
                <a:gd name="T80" fmla="*/ 7 w 165"/>
                <a:gd name="T81" fmla="*/ 51 h 161"/>
                <a:gd name="T82" fmla="*/ 2 w 165"/>
                <a:gd name="T83" fmla="*/ 40 h 161"/>
                <a:gd name="T84" fmla="*/ 0 w 165"/>
                <a:gd name="T85" fmla="*/ 30 h 161"/>
                <a:gd name="T86" fmla="*/ 2 w 165"/>
                <a:gd name="T87" fmla="*/ 25 h 161"/>
                <a:gd name="T88" fmla="*/ 2 w 165"/>
                <a:gd name="T89" fmla="*/ 15 h 161"/>
                <a:gd name="T90" fmla="*/ 13 w 165"/>
                <a:gd name="T91" fmla="*/ 13 h 161"/>
                <a:gd name="T92" fmla="*/ 19 w 165"/>
                <a:gd name="T93" fmla="*/ 9 h 161"/>
                <a:gd name="T94" fmla="*/ 23 w 165"/>
                <a:gd name="T95" fmla="*/ 13 h 161"/>
                <a:gd name="T96" fmla="*/ 30 w 165"/>
                <a:gd name="T97" fmla="*/ 15 h 161"/>
                <a:gd name="T98" fmla="*/ 38 w 165"/>
                <a:gd name="T99" fmla="*/ 9 h 161"/>
                <a:gd name="T100" fmla="*/ 50 w 165"/>
                <a:gd name="T101" fmla="*/ 2 h 161"/>
                <a:gd name="T102" fmla="*/ 77 w 165"/>
                <a:gd name="T103" fmla="*/ 3 h 161"/>
                <a:gd name="T104" fmla="*/ 90 w 165"/>
                <a:gd name="T105" fmla="*/ 7 h 161"/>
                <a:gd name="T106" fmla="*/ 96 w 165"/>
                <a:gd name="T107" fmla="*/ 15 h 161"/>
                <a:gd name="T108" fmla="*/ 94 w 165"/>
                <a:gd name="T109" fmla="*/ 26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65" h="161">
                  <a:moveTo>
                    <a:pt x="96" y="30"/>
                  </a:moveTo>
                  <a:lnTo>
                    <a:pt x="96" y="30"/>
                  </a:lnTo>
                  <a:lnTo>
                    <a:pt x="94" y="30"/>
                  </a:lnTo>
                  <a:lnTo>
                    <a:pt x="92" y="30"/>
                  </a:lnTo>
                  <a:lnTo>
                    <a:pt x="90" y="30"/>
                  </a:lnTo>
                  <a:lnTo>
                    <a:pt x="90" y="28"/>
                  </a:lnTo>
                  <a:lnTo>
                    <a:pt x="88" y="26"/>
                  </a:lnTo>
                  <a:lnTo>
                    <a:pt x="86" y="25"/>
                  </a:lnTo>
                  <a:lnTo>
                    <a:pt x="84" y="19"/>
                  </a:lnTo>
                  <a:lnTo>
                    <a:pt x="80" y="21"/>
                  </a:lnTo>
                  <a:lnTo>
                    <a:pt x="77" y="23"/>
                  </a:lnTo>
                  <a:lnTo>
                    <a:pt x="75" y="23"/>
                  </a:lnTo>
                  <a:lnTo>
                    <a:pt x="75" y="25"/>
                  </a:lnTo>
                  <a:lnTo>
                    <a:pt x="73" y="26"/>
                  </a:lnTo>
                  <a:lnTo>
                    <a:pt x="73" y="30"/>
                  </a:lnTo>
                  <a:lnTo>
                    <a:pt x="73" y="32"/>
                  </a:lnTo>
                  <a:lnTo>
                    <a:pt x="73" y="36"/>
                  </a:lnTo>
                  <a:lnTo>
                    <a:pt x="73" y="40"/>
                  </a:lnTo>
                  <a:lnTo>
                    <a:pt x="75" y="44"/>
                  </a:lnTo>
                  <a:lnTo>
                    <a:pt x="75" y="48"/>
                  </a:lnTo>
                  <a:lnTo>
                    <a:pt x="77" y="50"/>
                  </a:lnTo>
                  <a:lnTo>
                    <a:pt x="78" y="53"/>
                  </a:lnTo>
                  <a:lnTo>
                    <a:pt x="80" y="55"/>
                  </a:lnTo>
                  <a:lnTo>
                    <a:pt x="84" y="55"/>
                  </a:lnTo>
                  <a:lnTo>
                    <a:pt x="86" y="57"/>
                  </a:lnTo>
                  <a:lnTo>
                    <a:pt x="88" y="59"/>
                  </a:lnTo>
                  <a:lnTo>
                    <a:pt x="90" y="61"/>
                  </a:lnTo>
                  <a:lnTo>
                    <a:pt x="92" y="63"/>
                  </a:lnTo>
                  <a:lnTo>
                    <a:pt x="96" y="65"/>
                  </a:lnTo>
                  <a:lnTo>
                    <a:pt x="100" y="67"/>
                  </a:lnTo>
                  <a:lnTo>
                    <a:pt x="101" y="69"/>
                  </a:lnTo>
                  <a:lnTo>
                    <a:pt x="105" y="71"/>
                  </a:lnTo>
                  <a:lnTo>
                    <a:pt x="107" y="73"/>
                  </a:lnTo>
                  <a:lnTo>
                    <a:pt x="126" y="90"/>
                  </a:lnTo>
                  <a:lnTo>
                    <a:pt x="128" y="92"/>
                  </a:lnTo>
                  <a:lnTo>
                    <a:pt x="130" y="94"/>
                  </a:lnTo>
                  <a:lnTo>
                    <a:pt x="132" y="96"/>
                  </a:lnTo>
                  <a:lnTo>
                    <a:pt x="134" y="98"/>
                  </a:lnTo>
                  <a:lnTo>
                    <a:pt x="136" y="99"/>
                  </a:lnTo>
                  <a:lnTo>
                    <a:pt x="138" y="99"/>
                  </a:lnTo>
                  <a:lnTo>
                    <a:pt x="142" y="99"/>
                  </a:lnTo>
                  <a:lnTo>
                    <a:pt x="144" y="99"/>
                  </a:lnTo>
                  <a:lnTo>
                    <a:pt x="146" y="101"/>
                  </a:lnTo>
                  <a:lnTo>
                    <a:pt x="148" y="103"/>
                  </a:lnTo>
                  <a:lnTo>
                    <a:pt x="149" y="107"/>
                  </a:lnTo>
                  <a:lnTo>
                    <a:pt x="153" y="109"/>
                  </a:lnTo>
                  <a:lnTo>
                    <a:pt x="157" y="111"/>
                  </a:lnTo>
                  <a:lnTo>
                    <a:pt x="161" y="113"/>
                  </a:lnTo>
                  <a:lnTo>
                    <a:pt x="163" y="115"/>
                  </a:lnTo>
                  <a:lnTo>
                    <a:pt x="165" y="115"/>
                  </a:lnTo>
                  <a:lnTo>
                    <a:pt x="165" y="117"/>
                  </a:lnTo>
                  <a:lnTo>
                    <a:pt x="165" y="117"/>
                  </a:lnTo>
                  <a:lnTo>
                    <a:pt x="165" y="119"/>
                  </a:lnTo>
                  <a:lnTo>
                    <a:pt x="165" y="121"/>
                  </a:lnTo>
                  <a:lnTo>
                    <a:pt x="163" y="122"/>
                  </a:lnTo>
                  <a:lnTo>
                    <a:pt x="163" y="122"/>
                  </a:lnTo>
                  <a:lnTo>
                    <a:pt x="163" y="124"/>
                  </a:lnTo>
                  <a:lnTo>
                    <a:pt x="161" y="124"/>
                  </a:lnTo>
                  <a:lnTo>
                    <a:pt x="157" y="119"/>
                  </a:lnTo>
                  <a:lnTo>
                    <a:pt x="157" y="119"/>
                  </a:lnTo>
                  <a:lnTo>
                    <a:pt x="155" y="119"/>
                  </a:lnTo>
                  <a:lnTo>
                    <a:pt x="153" y="119"/>
                  </a:lnTo>
                  <a:lnTo>
                    <a:pt x="153" y="119"/>
                  </a:lnTo>
                  <a:lnTo>
                    <a:pt x="151" y="117"/>
                  </a:lnTo>
                  <a:lnTo>
                    <a:pt x="151" y="117"/>
                  </a:lnTo>
                  <a:lnTo>
                    <a:pt x="149" y="117"/>
                  </a:lnTo>
                  <a:lnTo>
                    <a:pt x="149" y="115"/>
                  </a:lnTo>
                  <a:lnTo>
                    <a:pt x="149" y="115"/>
                  </a:lnTo>
                  <a:lnTo>
                    <a:pt x="148" y="115"/>
                  </a:lnTo>
                  <a:lnTo>
                    <a:pt x="148" y="115"/>
                  </a:lnTo>
                  <a:lnTo>
                    <a:pt x="146" y="115"/>
                  </a:lnTo>
                  <a:lnTo>
                    <a:pt x="146" y="115"/>
                  </a:lnTo>
                  <a:lnTo>
                    <a:pt x="146" y="115"/>
                  </a:lnTo>
                  <a:lnTo>
                    <a:pt x="144" y="115"/>
                  </a:lnTo>
                  <a:lnTo>
                    <a:pt x="144" y="115"/>
                  </a:lnTo>
                  <a:lnTo>
                    <a:pt x="144" y="117"/>
                  </a:lnTo>
                  <a:lnTo>
                    <a:pt x="144" y="117"/>
                  </a:lnTo>
                  <a:lnTo>
                    <a:pt x="144" y="119"/>
                  </a:lnTo>
                  <a:lnTo>
                    <a:pt x="144" y="119"/>
                  </a:lnTo>
                  <a:lnTo>
                    <a:pt x="144" y="121"/>
                  </a:lnTo>
                  <a:lnTo>
                    <a:pt x="144" y="121"/>
                  </a:lnTo>
                  <a:lnTo>
                    <a:pt x="144" y="122"/>
                  </a:lnTo>
                  <a:lnTo>
                    <a:pt x="144" y="122"/>
                  </a:lnTo>
                  <a:lnTo>
                    <a:pt x="144" y="124"/>
                  </a:lnTo>
                  <a:lnTo>
                    <a:pt x="144" y="126"/>
                  </a:lnTo>
                  <a:lnTo>
                    <a:pt x="144" y="128"/>
                  </a:lnTo>
                  <a:lnTo>
                    <a:pt x="146" y="130"/>
                  </a:lnTo>
                  <a:lnTo>
                    <a:pt x="146" y="130"/>
                  </a:lnTo>
                  <a:lnTo>
                    <a:pt x="148" y="132"/>
                  </a:lnTo>
                  <a:lnTo>
                    <a:pt x="148" y="132"/>
                  </a:lnTo>
                  <a:lnTo>
                    <a:pt x="149" y="132"/>
                  </a:lnTo>
                  <a:lnTo>
                    <a:pt x="149" y="134"/>
                  </a:lnTo>
                  <a:lnTo>
                    <a:pt x="148" y="136"/>
                  </a:lnTo>
                  <a:lnTo>
                    <a:pt x="148" y="138"/>
                  </a:lnTo>
                  <a:lnTo>
                    <a:pt x="146" y="140"/>
                  </a:lnTo>
                  <a:lnTo>
                    <a:pt x="146" y="142"/>
                  </a:lnTo>
                  <a:lnTo>
                    <a:pt x="146" y="142"/>
                  </a:lnTo>
                  <a:lnTo>
                    <a:pt x="144" y="142"/>
                  </a:lnTo>
                  <a:lnTo>
                    <a:pt x="144" y="144"/>
                  </a:lnTo>
                  <a:lnTo>
                    <a:pt x="144" y="146"/>
                  </a:lnTo>
                  <a:lnTo>
                    <a:pt x="142" y="147"/>
                  </a:lnTo>
                  <a:lnTo>
                    <a:pt x="142" y="151"/>
                  </a:lnTo>
                  <a:lnTo>
                    <a:pt x="140" y="153"/>
                  </a:lnTo>
                  <a:lnTo>
                    <a:pt x="140" y="155"/>
                  </a:lnTo>
                  <a:lnTo>
                    <a:pt x="138" y="157"/>
                  </a:lnTo>
                  <a:lnTo>
                    <a:pt x="138" y="159"/>
                  </a:lnTo>
                  <a:lnTo>
                    <a:pt x="138" y="161"/>
                  </a:lnTo>
                  <a:lnTo>
                    <a:pt x="136" y="161"/>
                  </a:lnTo>
                  <a:lnTo>
                    <a:pt x="134" y="159"/>
                  </a:lnTo>
                  <a:lnTo>
                    <a:pt x="132" y="159"/>
                  </a:lnTo>
                  <a:lnTo>
                    <a:pt x="130" y="159"/>
                  </a:lnTo>
                  <a:lnTo>
                    <a:pt x="128" y="157"/>
                  </a:lnTo>
                  <a:lnTo>
                    <a:pt x="126" y="157"/>
                  </a:lnTo>
                  <a:lnTo>
                    <a:pt x="124" y="157"/>
                  </a:lnTo>
                  <a:lnTo>
                    <a:pt x="124" y="157"/>
                  </a:lnTo>
                  <a:lnTo>
                    <a:pt x="126" y="155"/>
                  </a:lnTo>
                  <a:lnTo>
                    <a:pt x="126" y="153"/>
                  </a:lnTo>
                  <a:lnTo>
                    <a:pt x="128" y="151"/>
                  </a:lnTo>
                  <a:lnTo>
                    <a:pt x="130" y="149"/>
                  </a:lnTo>
                  <a:lnTo>
                    <a:pt x="132" y="147"/>
                  </a:lnTo>
                  <a:lnTo>
                    <a:pt x="132" y="146"/>
                  </a:lnTo>
                  <a:lnTo>
                    <a:pt x="134" y="144"/>
                  </a:lnTo>
                  <a:lnTo>
                    <a:pt x="134" y="142"/>
                  </a:lnTo>
                  <a:lnTo>
                    <a:pt x="134" y="136"/>
                  </a:lnTo>
                  <a:lnTo>
                    <a:pt x="132" y="132"/>
                  </a:lnTo>
                  <a:lnTo>
                    <a:pt x="130" y="128"/>
                  </a:lnTo>
                  <a:lnTo>
                    <a:pt x="126" y="124"/>
                  </a:lnTo>
                  <a:lnTo>
                    <a:pt x="124" y="121"/>
                  </a:lnTo>
                  <a:lnTo>
                    <a:pt x="121" y="117"/>
                  </a:lnTo>
                  <a:lnTo>
                    <a:pt x="117" y="115"/>
                  </a:lnTo>
                  <a:lnTo>
                    <a:pt x="115" y="113"/>
                  </a:lnTo>
                  <a:lnTo>
                    <a:pt x="109" y="113"/>
                  </a:lnTo>
                  <a:lnTo>
                    <a:pt x="107" y="111"/>
                  </a:lnTo>
                  <a:lnTo>
                    <a:pt x="103" y="109"/>
                  </a:lnTo>
                  <a:lnTo>
                    <a:pt x="101" y="107"/>
                  </a:lnTo>
                  <a:lnTo>
                    <a:pt x="100" y="105"/>
                  </a:lnTo>
                  <a:lnTo>
                    <a:pt x="98" y="103"/>
                  </a:lnTo>
                  <a:lnTo>
                    <a:pt x="98" y="101"/>
                  </a:lnTo>
                  <a:lnTo>
                    <a:pt x="96" y="101"/>
                  </a:lnTo>
                  <a:lnTo>
                    <a:pt x="82" y="98"/>
                  </a:lnTo>
                  <a:lnTo>
                    <a:pt x="71" y="92"/>
                  </a:lnTo>
                  <a:lnTo>
                    <a:pt x="61" y="84"/>
                  </a:lnTo>
                  <a:lnTo>
                    <a:pt x="53" y="74"/>
                  </a:lnTo>
                  <a:lnTo>
                    <a:pt x="46" y="67"/>
                  </a:lnTo>
                  <a:lnTo>
                    <a:pt x="42" y="57"/>
                  </a:lnTo>
                  <a:lnTo>
                    <a:pt x="38" y="51"/>
                  </a:lnTo>
                  <a:lnTo>
                    <a:pt x="36" y="48"/>
                  </a:lnTo>
                  <a:lnTo>
                    <a:pt x="34" y="48"/>
                  </a:lnTo>
                  <a:lnTo>
                    <a:pt x="32" y="48"/>
                  </a:lnTo>
                  <a:lnTo>
                    <a:pt x="30" y="48"/>
                  </a:lnTo>
                  <a:lnTo>
                    <a:pt x="29" y="48"/>
                  </a:lnTo>
                  <a:lnTo>
                    <a:pt x="27" y="48"/>
                  </a:lnTo>
                  <a:lnTo>
                    <a:pt x="25" y="48"/>
                  </a:lnTo>
                  <a:lnTo>
                    <a:pt x="23" y="48"/>
                  </a:lnTo>
                  <a:lnTo>
                    <a:pt x="23" y="48"/>
                  </a:lnTo>
                  <a:lnTo>
                    <a:pt x="19" y="48"/>
                  </a:lnTo>
                  <a:lnTo>
                    <a:pt x="17" y="48"/>
                  </a:lnTo>
                  <a:lnTo>
                    <a:pt x="15" y="48"/>
                  </a:lnTo>
                  <a:lnTo>
                    <a:pt x="15" y="48"/>
                  </a:lnTo>
                  <a:lnTo>
                    <a:pt x="13" y="50"/>
                  </a:lnTo>
                  <a:lnTo>
                    <a:pt x="11" y="50"/>
                  </a:lnTo>
                  <a:lnTo>
                    <a:pt x="9" y="51"/>
                  </a:lnTo>
                  <a:lnTo>
                    <a:pt x="7" y="53"/>
                  </a:lnTo>
                  <a:lnTo>
                    <a:pt x="7" y="51"/>
                  </a:lnTo>
                  <a:lnTo>
                    <a:pt x="6" y="50"/>
                  </a:lnTo>
                  <a:lnTo>
                    <a:pt x="4" y="46"/>
                  </a:lnTo>
                  <a:lnTo>
                    <a:pt x="4" y="44"/>
                  </a:lnTo>
                  <a:lnTo>
                    <a:pt x="2" y="40"/>
                  </a:lnTo>
                  <a:lnTo>
                    <a:pt x="2" y="38"/>
                  </a:lnTo>
                  <a:lnTo>
                    <a:pt x="0" y="34"/>
                  </a:lnTo>
                  <a:lnTo>
                    <a:pt x="0" y="30"/>
                  </a:lnTo>
                  <a:lnTo>
                    <a:pt x="0" y="30"/>
                  </a:lnTo>
                  <a:lnTo>
                    <a:pt x="0" y="28"/>
                  </a:lnTo>
                  <a:lnTo>
                    <a:pt x="2" y="26"/>
                  </a:lnTo>
                  <a:lnTo>
                    <a:pt x="2" y="26"/>
                  </a:lnTo>
                  <a:lnTo>
                    <a:pt x="2" y="25"/>
                  </a:lnTo>
                  <a:lnTo>
                    <a:pt x="2" y="23"/>
                  </a:lnTo>
                  <a:lnTo>
                    <a:pt x="2" y="21"/>
                  </a:lnTo>
                  <a:lnTo>
                    <a:pt x="2" y="19"/>
                  </a:lnTo>
                  <a:lnTo>
                    <a:pt x="2" y="15"/>
                  </a:lnTo>
                  <a:lnTo>
                    <a:pt x="7" y="15"/>
                  </a:lnTo>
                  <a:lnTo>
                    <a:pt x="9" y="15"/>
                  </a:lnTo>
                  <a:lnTo>
                    <a:pt x="11" y="13"/>
                  </a:lnTo>
                  <a:lnTo>
                    <a:pt x="13" y="13"/>
                  </a:lnTo>
                  <a:lnTo>
                    <a:pt x="15" y="11"/>
                  </a:lnTo>
                  <a:lnTo>
                    <a:pt x="15" y="11"/>
                  </a:lnTo>
                  <a:lnTo>
                    <a:pt x="17" y="9"/>
                  </a:lnTo>
                  <a:lnTo>
                    <a:pt x="19" y="9"/>
                  </a:lnTo>
                  <a:lnTo>
                    <a:pt x="21" y="7"/>
                  </a:lnTo>
                  <a:lnTo>
                    <a:pt x="21" y="9"/>
                  </a:lnTo>
                  <a:lnTo>
                    <a:pt x="21" y="11"/>
                  </a:lnTo>
                  <a:lnTo>
                    <a:pt x="23" y="13"/>
                  </a:lnTo>
                  <a:lnTo>
                    <a:pt x="25" y="15"/>
                  </a:lnTo>
                  <a:lnTo>
                    <a:pt x="27" y="15"/>
                  </a:lnTo>
                  <a:lnTo>
                    <a:pt x="29" y="15"/>
                  </a:lnTo>
                  <a:lnTo>
                    <a:pt x="30" y="15"/>
                  </a:lnTo>
                  <a:lnTo>
                    <a:pt x="32" y="15"/>
                  </a:lnTo>
                  <a:lnTo>
                    <a:pt x="32" y="13"/>
                  </a:lnTo>
                  <a:lnTo>
                    <a:pt x="36" y="11"/>
                  </a:lnTo>
                  <a:lnTo>
                    <a:pt x="38" y="9"/>
                  </a:lnTo>
                  <a:lnTo>
                    <a:pt x="42" y="7"/>
                  </a:lnTo>
                  <a:lnTo>
                    <a:pt x="44" y="5"/>
                  </a:lnTo>
                  <a:lnTo>
                    <a:pt x="48" y="3"/>
                  </a:lnTo>
                  <a:lnTo>
                    <a:pt x="50" y="2"/>
                  </a:lnTo>
                  <a:lnTo>
                    <a:pt x="52" y="2"/>
                  </a:lnTo>
                  <a:lnTo>
                    <a:pt x="71" y="0"/>
                  </a:lnTo>
                  <a:lnTo>
                    <a:pt x="73" y="2"/>
                  </a:lnTo>
                  <a:lnTo>
                    <a:pt x="77" y="3"/>
                  </a:lnTo>
                  <a:lnTo>
                    <a:pt x="78" y="5"/>
                  </a:lnTo>
                  <a:lnTo>
                    <a:pt x="82" y="7"/>
                  </a:lnTo>
                  <a:lnTo>
                    <a:pt x="86" y="7"/>
                  </a:lnTo>
                  <a:lnTo>
                    <a:pt x="90" y="7"/>
                  </a:lnTo>
                  <a:lnTo>
                    <a:pt x="92" y="7"/>
                  </a:lnTo>
                  <a:lnTo>
                    <a:pt x="96" y="7"/>
                  </a:lnTo>
                  <a:lnTo>
                    <a:pt x="96" y="11"/>
                  </a:lnTo>
                  <a:lnTo>
                    <a:pt x="96" y="15"/>
                  </a:lnTo>
                  <a:lnTo>
                    <a:pt x="96" y="19"/>
                  </a:lnTo>
                  <a:lnTo>
                    <a:pt x="94" y="21"/>
                  </a:lnTo>
                  <a:lnTo>
                    <a:pt x="94" y="23"/>
                  </a:lnTo>
                  <a:lnTo>
                    <a:pt x="94" y="26"/>
                  </a:lnTo>
                  <a:lnTo>
                    <a:pt x="96" y="28"/>
                  </a:lnTo>
                  <a:lnTo>
                    <a:pt x="96" y="3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88" name="Freeform 552"/>
            <p:cNvSpPr>
              <a:spLocks/>
            </p:cNvSpPr>
            <p:nvPr/>
          </p:nvSpPr>
          <p:spPr bwMode="auto">
            <a:xfrm>
              <a:off x="2599" y="1524"/>
              <a:ext cx="186" cy="173"/>
            </a:xfrm>
            <a:custGeom>
              <a:avLst/>
              <a:gdLst>
                <a:gd name="T0" fmla="*/ 42 w 186"/>
                <a:gd name="T1" fmla="*/ 134 h 159"/>
                <a:gd name="T2" fmla="*/ 42 w 186"/>
                <a:gd name="T3" fmla="*/ 129 h 159"/>
                <a:gd name="T4" fmla="*/ 42 w 186"/>
                <a:gd name="T5" fmla="*/ 123 h 159"/>
                <a:gd name="T6" fmla="*/ 42 w 186"/>
                <a:gd name="T7" fmla="*/ 115 h 159"/>
                <a:gd name="T8" fmla="*/ 44 w 186"/>
                <a:gd name="T9" fmla="*/ 109 h 159"/>
                <a:gd name="T10" fmla="*/ 44 w 186"/>
                <a:gd name="T11" fmla="*/ 102 h 159"/>
                <a:gd name="T12" fmla="*/ 42 w 186"/>
                <a:gd name="T13" fmla="*/ 92 h 159"/>
                <a:gd name="T14" fmla="*/ 38 w 186"/>
                <a:gd name="T15" fmla="*/ 81 h 159"/>
                <a:gd name="T16" fmla="*/ 31 w 186"/>
                <a:gd name="T17" fmla="*/ 75 h 159"/>
                <a:gd name="T18" fmla="*/ 12 w 186"/>
                <a:gd name="T19" fmla="*/ 63 h 159"/>
                <a:gd name="T20" fmla="*/ 0 w 186"/>
                <a:gd name="T21" fmla="*/ 57 h 159"/>
                <a:gd name="T22" fmla="*/ 4 w 186"/>
                <a:gd name="T23" fmla="*/ 50 h 159"/>
                <a:gd name="T24" fmla="*/ 10 w 186"/>
                <a:gd name="T25" fmla="*/ 48 h 159"/>
                <a:gd name="T26" fmla="*/ 13 w 186"/>
                <a:gd name="T27" fmla="*/ 46 h 159"/>
                <a:gd name="T28" fmla="*/ 31 w 186"/>
                <a:gd name="T29" fmla="*/ 50 h 159"/>
                <a:gd name="T30" fmla="*/ 38 w 186"/>
                <a:gd name="T31" fmla="*/ 50 h 159"/>
                <a:gd name="T32" fmla="*/ 44 w 186"/>
                <a:gd name="T33" fmla="*/ 52 h 159"/>
                <a:gd name="T34" fmla="*/ 46 w 186"/>
                <a:gd name="T35" fmla="*/ 31 h 159"/>
                <a:gd name="T36" fmla="*/ 50 w 186"/>
                <a:gd name="T37" fmla="*/ 34 h 159"/>
                <a:gd name="T38" fmla="*/ 56 w 186"/>
                <a:gd name="T39" fmla="*/ 36 h 159"/>
                <a:gd name="T40" fmla="*/ 71 w 186"/>
                <a:gd name="T41" fmla="*/ 29 h 159"/>
                <a:gd name="T42" fmla="*/ 84 w 186"/>
                <a:gd name="T43" fmla="*/ 13 h 159"/>
                <a:gd name="T44" fmla="*/ 92 w 186"/>
                <a:gd name="T45" fmla="*/ 4 h 159"/>
                <a:gd name="T46" fmla="*/ 100 w 186"/>
                <a:gd name="T47" fmla="*/ 4 h 159"/>
                <a:gd name="T48" fmla="*/ 106 w 186"/>
                <a:gd name="T49" fmla="*/ 0 h 159"/>
                <a:gd name="T50" fmla="*/ 115 w 186"/>
                <a:gd name="T51" fmla="*/ 11 h 159"/>
                <a:gd name="T52" fmla="*/ 131 w 186"/>
                <a:gd name="T53" fmla="*/ 19 h 159"/>
                <a:gd name="T54" fmla="*/ 144 w 186"/>
                <a:gd name="T55" fmla="*/ 29 h 159"/>
                <a:gd name="T56" fmla="*/ 152 w 186"/>
                <a:gd name="T57" fmla="*/ 33 h 159"/>
                <a:gd name="T58" fmla="*/ 157 w 186"/>
                <a:gd name="T59" fmla="*/ 36 h 159"/>
                <a:gd name="T60" fmla="*/ 163 w 186"/>
                <a:gd name="T61" fmla="*/ 38 h 159"/>
                <a:gd name="T62" fmla="*/ 173 w 186"/>
                <a:gd name="T63" fmla="*/ 38 h 159"/>
                <a:gd name="T64" fmla="*/ 180 w 186"/>
                <a:gd name="T65" fmla="*/ 40 h 159"/>
                <a:gd name="T66" fmla="*/ 184 w 186"/>
                <a:gd name="T67" fmla="*/ 46 h 159"/>
                <a:gd name="T68" fmla="*/ 177 w 186"/>
                <a:gd name="T69" fmla="*/ 65 h 159"/>
                <a:gd name="T70" fmla="*/ 167 w 186"/>
                <a:gd name="T71" fmla="*/ 82 h 159"/>
                <a:gd name="T72" fmla="*/ 165 w 186"/>
                <a:gd name="T73" fmla="*/ 90 h 159"/>
                <a:gd name="T74" fmla="*/ 171 w 186"/>
                <a:gd name="T75" fmla="*/ 92 h 159"/>
                <a:gd name="T76" fmla="*/ 175 w 186"/>
                <a:gd name="T77" fmla="*/ 94 h 159"/>
                <a:gd name="T78" fmla="*/ 175 w 186"/>
                <a:gd name="T79" fmla="*/ 104 h 159"/>
                <a:gd name="T80" fmla="*/ 175 w 186"/>
                <a:gd name="T81" fmla="*/ 107 h 159"/>
                <a:gd name="T82" fmla="*/ 173 w 186"/>
                <a:gd name="T83" fmla="*/ 109 h 159"/>
                <a:gd name="T84" fmla="*/ 175 w 186"/>
                <a:gd name="T85" fmla="*/ 119 h 159"/>
                <a:gd name="T86" fmla="*/ 179 w 186"/>
                <a:gd name="T87" fmla="*/ 129 h 159"/>
                <a:gd name="T88" fmla="*/ 177 w 186"/>
                <a:gd name="T89" fmla="*/ 136 h 159"/>
                <a:gd name="T90" fmla="*/ 163 w 186"/>
                <a:gd name="T91" fmla="*/ 146 h 159"/>
                <a:gd name="T92" fmla="*/ 148 w 186"/>
                <a:gd name="T93" fmla="*/ 148 h 159"/>
                <a:gd name="T94" fmla="*/ 138 w 186"/>
                <a:gd name="T95" fmla="*/ 142 h 159"/>
                <a:gd name="T96" fmla="*/ 134 w 186"/>
                <a:gd name="T97" fmla="*/ 140 h 159"/>
                <a:gd name="T98" fmla="*/ 129 w 186"/>
                <a:gd name="T99" fmla="*/ 140 h 159"/>
                <a:gd name="T100" fmla="*/ 117 w 186"/>
                <a:gd name="T101" fmla="*/ 144 h 159"/>
                <a:gd name="T102" fmla="*/ 109 w 186"/>
                <a:gd name="T103" fmla="*/ 153 h 159"/>
                <a:gd name="T104" fmla="*/ 106 w 186"/>
                <a:gd name="T105" fmla="*/ 159 h 159"/>
                <a:gd name="T106" fmla="*/ 96 w 186"/>
                <a:gd name="T107" fmla="*/ 159 h 159"/>
                <a:gd name="T108" fmla="*/ 88 w 186"/>
                <a:gd name="T109" fmla="*/ 155 h 159"/>
                <a:gd name="T110" fmla="*/ 86 w 186"/>
                <a:gd name="T111" fmla="*/ 153 h 159"/>
                <a:gd name="T112" fmla="*/ 83 w 186"/>
                <a:gd name="T113" fmla="*/ 157 h 159"/>
                <a:gd name="T114" fmla="*/ 79 w 186"/>
                <a:gd name="T115" fmla="*/ 159 h 159"/>
                <a:gd name="T116" fmla="*/ 63 w 186"/>
                <a:gd name="T117" fmla="*/ 155 h 159"/>
                <a:gd name="T118" fmla="*/ 48 w 186"/>
                <a:gd name="T119" fmla="*/ 146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6" h="159">
                  <a:moveTo>
                    <a:pt x="42" y="138"/>
                  </a:moveTo>
                  <a:lnTo>
                    <a:pt x="42" y="136"/>
                  </a:lnTo>
                  <a:lnTo>
                    <a:pt x="42" y="134"/>
                  </a:lnTo>
                  <a:lnTo>
                    <a:pt x="42" y="132"/>
                  </a:lnTo>
                  <a:lnTo>
                    <a:pt x="42" y="130"/>
                  </a:lnTo>
                  <a:lnTo>
                    <a:pt x="42" y="129"/>
                  </a:lnTo>
                  <a:lnTo>
                    <a:pt x="42" y="127"/>
                  </a:lnTo>
                  <a:lnTo>
                    <a:pt x="42" y="125"/>
                  </a:lnTo>
                  <a:lnTo>
                    <a:pt x="42" y="123"/>
                  </a:lnTo>
                  <a:lnTo>
                    <a:pt x="42" y="119"/>
                  </a:lnTo>
                  <a:lnTo>
                    <a:pt x="42" y="117"/>
                  </a:lnTo>
                  <a:lnTo>
                    <a:pt x="42" y="115"/>
                  </a:lnTo>
                  <a:lnTo>
                    <a:pt x="42" y="113"/>
                  </a:lnTo>
                  <a:lnTo>
                    <a:pt x="42" y="111"/>
                  </a:lnTo>
                  <a:lnTo>
                    <a:pt x="44" y="109"/>
                  </a:lnTo>
                  <a:lnTo>
                    <a:pt x="44" y="107"/>
                  </a:lnTo>
                  <a:lnTo>
                    <a:pt x="44" y="104"/>
                  </a:lnTo>
                  <a:lnTo>
                    <a:pt x="44" y="102"/>
                  </a:lnTo>
                  <a:lnTo>
                    <a:pt x="42" y="98"/>
                  </a:lnTo>
                  <a:lnTo>
                    <a:pt x="42" y="94"/>
                  </a:lnTo>
                  <a:lnTo>
                    <a:pt x="42" y="92"/>
                  </a:lnTo>
                  <a:lnTo>
                    <a:pt x="40" y="86"/>
                  </a:lnTo>
                  <a:lnTo>
                    <a:pt x="40" y="82"/>
                  </a:lnTo>
                  <a:lnTo>
                    <a:pt x="38" y="81"/>
                  </a:lnTo>
                  <a:lnTo>
                    <a:pt x="38" y="77"/>
                  </a:lnTo>
                  <a:lnTo>
                    <a:pt x="35" y="77"/>
                  </a:lnTo>
                  <a:lnTo>
                    <a:pt x="31" y="75"/>
                  </a:lnTo>
                  <a:lnTo>
                    <a:pt x="25" y="71"/>
                  </a:lnTo>
                  <a:lnTo>
                    <a:pt x="17" y="67"/>
                  </a:lnTo>
                  <a:lnTo>
                    <a:pt x="12" y="63"/>
                  </a:lnTo>
                  <a:lnTo>
                    <a:pt x="6" y="61"/>
                  </a:lnTo>
                  <a:lnTo>
                    <a:pt x="2" y="57"/>
                  </a:lnTo>
                  <a:lnTo>
                    <a:pt x="0" y="57"/>
                  </a:lnTo>
                  <a:lnTo>
                    <a:pt x="0" y="52"/>
                  </a:lnTo>
                  <a:lnTo>
                    <a:pt x="2" y="52"/>
                  </a:lnTo>
                  <a:lnTo>
                    <a:pt x="4" y="50"/>
                  </a:lnTo>
                  <a:lnTo>
                    <a:pt x="6" y="50"/>
                  </a:lnTo>
                  <a:lnTo>
                    <a:pt x="8" y="48"/>
                  </a:lnTo>
                  <a:lnTo>
                    <a:pt x="10" y="48"/>
                  </a:lnTo>
                  <a:lnTo>
                    <a:pt x="12" y="46"/>
                  </a:lnTo>
                  <a:lnTo>
                    <a:pt x="13" y="46"/>
                  </a:lnTo>
                  <a:lnTo>
                    <a:pt x="13" y="46"/>
                  </a:lnTo>
                  <a:lnTo>
                    <a:pt x="27" y="52"/>
                  </a:lnTo>
                  <a:lnTo>
                    <a:pt x="29" y="50"/>
                  </a:lnTo>
                  <a:lnTo>
                    <a:pt x="31" y="50"/>
                  </a:lnTo>
                  <a:lnTo>
                    <a:pt x="33" y="50"/>
                  </a:lnTo>
                  <a:lnTo>
                    <a:pt x="37" y="50"/>
                  </a:lnTo>
                  <a:lnTo>
                    <a:pt x="38" y="50"/>
                  </a:lnTo>
                  <a:lnTo>
                    <a:pt x="40" y="50"/>
                  </a:lnTo>
                  <a:lnTo>
                    <a:pt x="42" y="50"/>
                  </a:lnTo>
                  <a:lnTo>
                    <a:pt x="44" y="52"/>
                  </a:lnTo>
                  <a:lnTo>
                    <a:pt x="44" y="27"/>
                  </a:lnTo>
                  <a:lnTo>
                    <a:pt x="46" y="29"/>
                  </a:lnTo>
                  <a:lnTo>
                    <a:pt x="46" y="31"/>
                  </a:lnTo>
                  <a:lnTo>
                    <a:pt x="48" y="33"/>
                  </a:lnTo>
                  <a:lnTo>
                    <a:pt x="48" y="33"/>
                  </a:lnTo>
                  <a:lnTo>
                    <a:pt x="50" y="34"/>
                  </a:lnTo>
                  <a:lnTo>
                    <a:pt x="52" y="34"/>
                  </a:lnTo>
                  <a:lnTo>
                    <a:pt x="54" y="34"/>
                  </a:lnTo>
                  <a:lnTo>
                    <a:pt x="56" y="36"/>
                  </a:lnTo>
                  <a:lnTo>
                    <a:pt x="61" y="34"/>
                  </a:lnTo>
                  <a:lnTo>
                    <a:pt x="67" y="33"/>
                  </a:lnTo>
                  <a:lnTo>
                    <a:pt x="71" y="29"/>
                  </a:lnTo>
                  <a:lnTo>
                    <a:pt x="77" y="25"/>
                  </a:lnTo>
                  <a:lnTo>
                    <a:pt x="81" y="19"/>
                  </a:lnTo>
                  <a:lnTo>
                    <a:pt x="84" y="13"/>
                  </a:lnTo>
                  <a:lnTo>
                    <a:pt x="88" y="10"/>
                  </a:lnTo>
                  <a:lnTo>
                    <a:pt x="88" y="4"/>
                  </a:lnTo>
                  <a:lnTo>
                    <a:pt x="92" y="4"/>
                  </a:lnTo>
                  <a:lnTo>
                    <a:pt x="94" y="4"/>
                  </a:lnTo>
                  <a:lnTo>
                    <a:pt x="98" y="4"/>
                  </a:lnTo>
                  <a:lnTo>
                    <a:pt x="100" y="4"/>
                  </a:lnTo>
                  <a:lnTo>
                    <a:pt x="102" y="2"/>
                  </a:lnTo>
                  <a:lnTo>
                    <a:pt x="104" y="2"/>
                  </a:lnTo>
                  <a:lnTo>
                    <a:pt x="106" y="0"/>
                  </a:lnTo>
                  <a:lnTo>
                    <a:pt x="109" y="0"/>
                  </a:lnTo>
                  <a:lnTo>
                    <a:pt x="109" y="10"/>
                  </a:lnTo>
                  <a:lnTo>
                    <a:pt x="115" y="11"/>
                  </a:lnTo>
                  <a:lnTo>
                    <a:pt x="119" y="13"/>
                  </a:lnTo>
                  <a:lnTo>
                    <a:pt x="125" y="17"/>
                  </a:lnTo>
                  <a:lnTo>
                    <a:pt x="131" y="19"/>
                  </a:lnTo>
                  <a:lnTo>
                    <a:pt x="134" y="23"/>
                  </a:lnTo>
                  <a:lnTo>
                    <a:pt x="140" y="27"/>
                  </a:lnTo>
                  <a:lnTo>
                    <a:pt x="144" y="29"/>
                  </a:lnTo>
                  <a:lnTo>
                    <a:pt x="150" y="31"/>
                  </a:lnTo>
                  <a:lnTo>
                    <a:pt x="150" y="33"/>
                  </a:lnTo>
                  <a:lnTo>
                    <a:pt x="152" y="33"/>
                  </a:lnTo>
                  <a:lnTo>
                    <a:pt x="154" y="33"/>
                  </a:lnTo>
                  <a:lnTo>
                    <a:pt x="155" y="34"/>
                  </a:lnTo>
                  <a:lnTo>
                    <a:pt x="157" y="36"/>
                  </a:lnTo>
                  <a:lnTo>
                    <a:pt x="161" y="36"/>
                  </a:lnTo>
                  <a:lnTo>
                    <a:pt x="163" y="36"/>
                  </a:lnTo>
                  <a:lnTo>
                    <a:pt x="163" y="38"/>
                  </a:lnTo>
                  <a:lnTo>
                    <a:pt x="167" y="38"/>
                  </a:lnTo>
                  <a:lnTo>
                    <a:pt x="169" y="38"/>
                  </a:lnTo>
                  <a:lnTo>
                    <a:pt x="173" y="38"/>
                  </a:lnTo>
                  <a:lnTo>
                    <a:pt x="175" y="38"/>
                  </a:lnTo>
                  <a:lnTo>
                    <a:pt x="179" y="38"/>
                  </a:lnTo>
                  <a:lnTo>
                    <a:pt x="180" y="40"/>
                  </a:lnTo>
                  <a:lnTo>
                    <a:pt x="184" y="40"/>
                  </a:lnTo>
                  <a:lnTo>
                    <a:pt x="186" y="42"/>
                  </a:lnTo>
                  <a:lnTo>
                    <a:pt x="184" y="46"/>
                  </a:lnTo>
                  <a:lnTo>
                    <a:pt x="182" y="52"/>
                  </a:lnTo>
                  <a:lnTo>
                    <a:pt x="179" y="57"/>
                  </a:lnTo>
                  <a:lnTo>
                    <a:pt x="177" y="65"/>
                  </a:lnTo>
                  <a:lnTo>
                    <a:pt x="175" y="73"/>
                  </a:lnTo>
                  <a:lnTo>
                    <a:pt x="171" y="79"/>
                  </a:lnTo>
                  <a:lnTo>
                    <a:pt x="167" y="82"/>
                  </a:lnTo>
                  <a:lnTo>
                    <a:pt x="163" y="86"/>
                  </a:lnTo>
                  <a:lnTo>
                    <a:pt x="163" y="88"/>
                  </a:lnTo>
                  <a:lnTo>
                    <a:pt x="165" y="90"/>
                  </a:lnTo>
                  <a:lnTo>
                    <a:pt x="167" y="90"/>
                  </a:lnTo>
                  <a:lnTo>
                    <a:pt x="169" y="92"/>
                  </a:lnTo>
                  <a:lnTo>
                    <a:pt x="171" y="92"/>
                  </a:lnTo>
                  <a:lnTo>
                    <a:pt x="173" y="94"/>
                  </a:lnTo>
                  <a:lnTo>
                    <a:pt x="175" y="94"/>
                  </a:lnTo>
                  <a:lnTo>
                    <a:pt x="175" y="94"/>
                  </a:lnTo>
                  <a:lnTo>
                    <a:pt x="175" y="100"/>
                  </a:lnTo>
                  <a:lnTo>
                    <a:pt x="175" y="104"/>
                  </a:lnTo>
                  <a:lnTo>
                    <a:pt x="175" y="104"/>
                  </a:lnTo>
                  <a:lnTo>
                    <a:pt x="175" y="105"/>
                  </a:lnTo>
                  <a:lnTo>
                    <a:pt x="175" y="107"/>
                  </a:lnTo>
                  <a:lnTo>
                    <a:pt x="175" y="107"/>
                  </a:lnTo>
                  <a:lnTo>
                    <a:pt x="173" y="107"/>
                  </a:lnTo>
                  <a:lnTo>
                    <a:pt x="173" y="109"/>
                  </a:lnTo>
                  <a:lnTo>
                    <a:pt x="173" y="109"/>
                  </a:lnTo>
                  <a:lnTo>
                    <a:pt x="173" y="113"/>
                  </a:lnTo>
                  <a:lnTo>
                    <a:pt x="175" y="117"/>
                  </a:lnTo>
                  <a:lnTo>
                    <a:pt x="175" y="119"/>
                  </a:lnTo>
                  <a:lnTo>
                    <a:pt x="177" y="123"/>
                  </a:lnTo>
                  <a:lnTo>
                    <a:pt x="177" y="125"/>
                  </a:lnTo>
                  <a:lnTo>
                    <a:pt x="179" y="129"/>
                  </a:lnTo>
                  <a:lnTo>
                    <a:pt x="180" y="130"/>
                  </a:lnTo>
                  <a:lnTo>
                    <a:pt x="180" y="132"/>
                  </a:lnTo>
                  <a:lnTo>
                    <a:pt x="177" y="136"/>
                  </a:lnTo>
                  <a:lnTo>
                    <a:pt x="173" y="140"/>
                  </a:lnTo>
                  <a:lnTo>
                    <a:pt x="169" y="144"/>
                  </a:lnTo>
                  <a:lnTo>
                    <a:pt x="163" y="146"/>
                  </a:lnTo>
                  <a:lnTo>
                    <a:pt x="159" y="150"/>
                  </a:lnTo>
                  <a:lnTo>
                    <a:pt x="154" y="150"/>
                  </a:lnTo>
                  <a:lnTo>
                    <a:pt x="148" y="148"/>
                  </a:lnTo>
                  <a:lnTo>
                    <a:pt x="142" y="146"/>
                  </a:lnTo>
                  <a:lnTo>
                    <a:pt x="140" y="144"/>
                  </a:lnTo>
                  <a:lnTo>
                    <a:pt x="138" y="142"/>
                  </a:lnTo>
                  <a:lnTo>
                    <a:pt x="138" y="142"/>
                  </a:lnTo>
                  <a:lnTo>
                    <a:pt x="136" y="140"/>
                  </a:lnTo>
                  <a:lnTo>
                    <a:pt x="134" y="140"/>
                  </a:lnTo>
                  <a:lnTo>
                    <a:pt x="132" y="140"/>
                  </a:lnTo>
                  <a:lnTo>
                    <a:pt x="131" y="140"/>
                  </a:lnTo>
                  <a:lnTo>
                    <a:pt x="129" y="140"/>
                  </a:lnTo>
                  <a:lnTo>
                    <a:pt x="125" y="140"/>
                  </a:lnTo>
                  <a:lnTo>
                    <a:pt x="121" y="142"/>
                  </a:lnTo>
                  <a:lnTo>
                    <a:pt x="117" y="144"/>
                  </a:lnTo>
                  <a:lnTo>
                    <a:pt x="115" y="146"/>
                  </a:lnTo>
                  <a:lnTo>
                    <a:pt x="111" y="150"/>
                  </a:lnTo>
                  <a:lnTo>
                    <a:pt x="109" y="153"/>
                  </a:lnTo>
                  <a:lnTo>
                    <a:pt x="109" y="155"/>
                  </a:lnTo>
                  <a:lnTo>
                    <a:pt x="109" y="159"/>
                  </a:lnTo>
                  <a:lnTo>
                    <a:pt x="106" y="159"/>
                  </a:lnTo>
                  <a:lnTo>
                    <a:pt x="102" y="159"/>
                  </a:lnTo>
                  <a:lnTo>
                    <a:pt x="100" y="159"/>
                  </a:lnTo>
                  <a:lnTo>
                    <a:pt x="96" y="159"/>
                  </a:lnTo>
                  <a:lnTo>
                    <a:pt x="94" y="159"/>
                  </a:lnTo>
                  <a:lnTo>
                    <a:pt x="90" y="157"/>
                  </a:lnTo>
                  <a:lnTo>
                    <a:pt x="88" y="155"/>
                  </a:lnTo>
                  <a:lnTo>
                    <a:pt x="86" y="153"/>
                  </a:lnTo>
                  <a:lnTo>
                    <a:pt x="86" y="153"/>
                  </a:lnTo>
                  <a:lnTo>
                    <a:pt x="86" y="153"/>
                  </a:lnTo>
                  <a:lnTo>
                    <a:pt x="84" y="155"/>
                  </a:lnTo>
                  <a:lnTo>
                    <a:pt x="84" y="155"/>
                  </a:lnTo>
                  <a:lnTo>
                    <a:pt x="83" y="157"/>
                  </a:lnTo>
                  <a:lnTo>
                    <a:pt x="83" y="157"/>
                  </a:lnTo>
                  <a:lnTo>
                    <a:pt x="81" y="159"/>
                  </a:lnTo>
                  <a:lnTo>
                    <a:pt x="79" y="159"/>
                  </a:lnTo>
                  <a:lnTo>
                    <a:pt x="75" y="159"/>
                  </a:lnTo>
                  <a:lnTo>
                    <a:pt x="69" y="157"/>
                  </a:lnTo>
                  <a:lnTo>
                    <a:pt x="63" y="155"/>
                  </a:lnTo>
                  <a:lnTo>
                    <a:pt x="58" y="153"/>
                  </a:lnTo>
                  <a:lnTo>
                    <a:pt x="52" y="150"/>
                  </a:lnTo>
                  <a:lnTo>
                    <a:pt x="48" y="146"/>
                  </a:lnTo>
                  <a:lnTo>
                    <a:pt x="44" y="142"/>
                  </a:lnTo>
                  <a:lnTo>
                    <a:pt x="42" y="138"/>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89" name="Freeform 553"/>
            <p:cNvSpPr>
              <a:spLocks/>
            </p:cNvSpPr>
            <p:nvPr/>
          </p:nvSpPr>
          <p:spPr bwMode="auto">
            <a:xfrm>
              <a:off x="2720" y="1480"/>
              <a:ext cx="52" cy="48"/>
            </a:xfrm>
            <a:custGeom>
              <a:avLst/>
              <a:gdLst>
                <a:gd name="T0" fmla="*/ 0 w 52"/>
                <a:gd name="T1" fmla="*/ 34 h 44"/>
                <a:gd name="T2" fmla="*/ 0 w 52"/>
                <a:gd name="T3" fmla="*/ 34 h 44"/>
                <a:gd name="T4" fmla="*/ 0 w 52"/>
                <a:gd name="T5" fmla="*/ 34 h 44"/>
                <a:gd name="T6" fmla="*/ 0 w 52"/>
                <a:gd name="T7" fmla="*/ 34 h 44"/>
                <a:gd name="T8" fmla="*/ 0 w 52"/>
                <a:gd name="T9" fmla="*/ 30 h 44"/>
                <a:gd name="T10" fmla="*/ 2 w 52"/>
                <a:gd name="T11" fmla="*/ 26 h 44"/>
                <a:gd name="T12" fmla="*/ 4 w 52"/>
                <a:gd name="T13" fmla="*/ 23 h 44"/>
                <a:gd name="T14" fmla="*/ 6 w 52"/>
                <a:gd name="T15" fmla="*/ 21 h 44"/>
                <a:gd name="T16" fmla="*/ 8 w 52"/>
                <a:gd name="T17" fmla="*/ 17 h 44"/>
                <a:gd name="T18" fmla="*/ 8 w 52"/>
                <a:gd name="T19" fmla="*/ 13 h 44"/>
                <a:gd name="T20" fmla="*/ 10 w 52"/>
                <a:gd name="T21" fmla="*/ 11 h 44"/>
                <a:gd name="T22" fmla="*/ 10 w 52"/>
                <a:gd name="T23" fmla="*/ 9 h 44"/>
                <a:gd name="T24" fmla="*/ 11 w 52"/>
                <a:gd name="T25" fmla="*/ 11 h 44"/>
                <a:gd name="T26" fmla="*/ 11 w 52"/>
                <a:gd name="T27" fmla="*/ 15 h 44"/>
                <a:gd name="T28" fmla="*/ 13 w 52"/>
                <a:gd name="T29" fmla="*/ 17 h 44"/>
                <a:gd name="T30" fmla="*/ 15 w 52"/>
                <a:gd name="T31" fmla="*/ 19 h 44"/>
                <a:gd name="T32" fmla="*/ 25 w 52"/>
                <a:gd name="T33" fmla="*/ 21 h 44"/>
                <a:gd name="T34" fmla="*/ 23 w 52"/>
                <a:gd name="T35" fmla="*/ 13 h 44"/>
                <a:gd name="T36" fmla="*/ 21 w 52"/>
                <a:gd name="T37" fmla="*/ 11 h 44"/>
                <a:gd name="T38" fmla="*/ 19 w 52"/>
                <a:gd name="T39" fmla="*/ 9 h 44"/>
                <a:gd name="T40" fmla="*/ 17 w 52"/>
                <a:gd name="T41" fmla="*/ 5 h 44"/>
                <a:gd name="T42" fmla="*/ 21 w 52"/>
                <a:gd name="T43" fmla="*/ 5 h 44"/>
                <a:gd name="T44" fmla="*/ 25 w 52"/>
                <a:gd name="T45" fmla="*/ 3 h 44"/>
                <a:gd name="T46" fmla="*/ 29 w 52"/>
                <a:gd name="T47" fmla="*/ 3 h 44"/>
                <a:gd name="T48" fmla="*/ 33 w 52"/>
                <a:gd name="T49" fmla="*/ 3 h 44"/>
                <a:gd name="T50" fmla="*/ 34 w 52"/>
                <a:gd name="T51" fmla="*/ 3 h 44"/>
                <a:gd name="T52" fmla="*/ 36 w 52"/>
                <a:gd name="T53" fmla="*/ 2 h 44"/>
                <a:gd name="T54" fmla="*/ 38 w 52"/>
                <a:gd name="T55" fmla="*/ 2 h 44"/>
                <a:gd name="T56" fmla="*/ 40 w 52"/>
                <a:gd name="T57" fmla="*/ 2 h 44"/>
                <a:gd name="T58" fmla="*/ 42 w 52"/>
                <a:gd name="T59" fmla="*/ 2 h 44"/>
                <a:gd name="T60" fmla="*/ 44 w 52"/>
                <a:gd name="T61" fmla="*/ 2 h 44"/>
                <a:gd name="T62" fmla="*/ 48 w 52"/>
                <a:gd name="T63" fmla="*/ 0 h 44"/>
                <a:gd name="T64" fmla="*/ 52 w 52"/>
                <a:gd name="T65" fmla="*/ 0 h 44"/>
                <a:gd name="T66" fmla="*/ 52 w 52"/>
                <a:gd name="T67" fmla="*/ 5 h 44"/>
                <a:gd name="T68" fmla="*/ 48 w 52"/>
                <a:gd name="T69" fmla="*/ 13 h 44"/>
                <a:gd name="T70" fmla="*/ 46 w 52"/>
                <a:gd name="T71" fmla="*/ 17 h 44"/>
                <a:gd name="T72" fmla="*/ 42 w 52"/>
                <a:gd name="T73" fmla="*/ 21 h 44"/>
                <a:gd name="T74" fmla="*/ 34 w 52"/>
                <a:gd name="T75" fmla="*/ 44 h 44"/>
                <a:gd name="T76" fmla="*/ 25 w 52"/>
                <a:gd name="T77" fmla="*/ 38 h 44"/>
                <a:gd name="T78" fmla="*/ 19 w 52"/>
                <a:gd name="T79" fmla="*/ 36 h 44"/>
                <a:gd name="T80" fmla="*/ 10 w 52"/>
                <a:gd name="T81" fmla="*/ 36 h 44"/>
                <a:gd name="T82" fmla="*/ 2 w 52"/>
                <a:gd name="T83" fmla="*/ 3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2" h="44">
                  <a:moveTo>
                    <a:pt x="0" y="34"/>
                  </a:moveTo>
                  <a:lnTo>
                    <a:pt x="0" y="34"/>
                  </a:lnTo>
                  <a:lnTo>
                    <a:pt x="0" y="34"/>
                  </a:lnTo>
                  <a:lnTo>
                    <a:pt x="0" y="34"/>
                  </a:lnTo>
                  <a:lnTo>
                    <a:pt x="0" y="34"/>
                  </a:lnTo>
                  <a:lnTo>
                    <a:pt x="0" y="34"/>
                  </a:lnTo>
                  <a:lnTo>
                    <a:pt x="0" y="34"/>
                  </a:lnTo>
                  <a:lnTo>
                    <a:pt x="0" y="34"/>
                  </a:lnTo>
                  <a:lnTo>
                    <a:pt x="2" y="34"/>
                  </a:lnTo>
                  <a:lnTo>
                    <a:pt x="0" y="30"/>
                  </a:lnTo>
                  <a:lnTo>
                    <a:pt x="0" y="28"/>
                  </a:lnTo>
                  <a:lnTo>
                    <a:pt x="2" y="26"/>
                  </a:lnTo>
                  <a:lnTo>
                    <a:pt x="2" y="25"/>
                  </a:lnTo>
                  <a:lnTo>
                    <a:pt x="4" y="23"/>
                  </a:lnTo>
                  <a:lnTo>
                    <a:pt x="4" y="23"/>
                  </a:lnTo>
                  <a:lnTo>
                    <a:pt x="6" y="21"/>
                  </a:lnTo>
                  <a:lnTo>
                    <a:pt x="8" y="19"/>
                  </a:lnTo>
                  <a:lnTo>
                    <a:pt x="8" y="17"/>
                  </a:lnTo>
                  <a:lnTo>
                    <a:pt x="8" y="15"/>
                  </a:lnTo>
                  <a:lnTo>
                    <a:pt x="8" y="13"/>
                  </a:lnTo>
                  <a:lnTo>
                    <a:pt x="8" y="13"/>
                  </a:lnTo>
                  <a:lnTo>
                    <a:pt x="10" y="11"/>
                  </a:lnTo>
                  <a:lnTo>
                    <a:pt x="10" y="9"/>
                  </a:lnTo>
                  <a:lnTo>
                    <a:pt x="10" y="9"/>
                  </a:lnTo>
                  <a:lnTo>
                    <a:pt x="11" y="9"/>
                  </a:lnTo>
                  <a:lnTo>
                    <a:pt x="11" y="11"/>
                  </a:lnTo>
                  <a:lnTo>
                    <a:pt x="11" y="13"/>
                  </a:lnTo>
                  <a:lnTo>
                    <a:pt x="11" y="15"/>
                  </a:lnTo>
                  <a:lnTo>
                    <a:pt x="13" y="17"/>
                  </a:lnTo>
                  <a:lnTo>
                    <a:pt x="13" y="17"/>
                  </a:lnTo>
                  <a:lnTo>
                    <a:pt x="15" y="19"/>
                  </a:lnTo>
                  <a:lnTo>
                    <a:pt x="15" y="19"/>
                  </a:lnTo>
                  <a:lnTo>
                    <a:pt x="17" y="21"/>
                  </a:lnTo>
                  <a:lnTo>
                    <a:pt x="25" y="21"/>
                  </a:lnTo>
                  <a:lnTo>
                    <a:pt x="25" y="13"/>
                  </a:lnTo>
                  <a:lnTo>
                    <a:pt x="23" y="13"/>
                  </a:lnTo>
                  <a:lnTo>
                    <a:pt x="21" y="11"/>
                  </a:lnTo>
                  <a:lnTo>
                    <a:pt x="21" y="11"/>
                  </a:lnTo>
                  <a:lnTo>
                    <a:pt x="19" y="11"/>
                  </a:lnTo>
                  <a:lnTo>
                    <a:pt x="19" y="9"/>
                  </a:lnTo>
                  <a:lnTo>
                    <a:pt x="17" y="7"/>
                  </a:lnTo>
                  <a:lnTo>
                    <a:pt x="17" y="5"/>
                  </a:lnTo>
                  <a:lnTo>
                    <a:pt x="17" y="5"/>
                  </a:lnTo>
                  <a:lnTo>
                    <a:pt x="21" y="5"/>
                  </a:lnTo>
                  <a:lnTo>
                    <a:pt x="23" y="5"/>
                  </a:lnTo>
                  <a:lnTo>
                    <a:pt x="25" y="3"/>
                  </a:lnTo>
                  <a:lnTo>
                    <a:pt x="27" y="3"/>
                  </a:lnTo>
                  <a:lnTo>
                    <a:pt x="29" y="3"/>
                  </a:lnTo>
                  <a:lnTo>
                    <a:pt x="31" y="3"/>
                  </a:lnTo>
                  <a:lnTo>
                    <a:pt x="33" y="3"/>
                  </a:lnTo>
                  <a:lnTo>
                    <a:pt x="34" y="3"/>
                  </a:lnTo>
                  <a:lnTo>
                    <a:pt x="34" y="3"/>
                  </a:lnTo>
                  <a:lnTo>
                    <a:pt x="36" y="3"/>
                  </a:lnTo>
                  <a:lnTo>
                    <a:pt x="36" y="2"/>
                  </a:lnTo>
                  <a:lnTo>
                    <a:pt x="38" y="2"/>
                  </a:lnTo>
                  <a:lnTo>
                    <a:pt x="38" y="2"/>
                  </a:lnTo>
                  <a:lnTo>
                    <a:pt x="38" y="2"/>
                  </a:lnTo>
                  <a:lnTo>
                    <a:pt x="40" y="2"/>
                  </a:lnTo>
                  <a:lnTo>
                    <a:pt x="40" y="2"/>
                  </a:lnTo>
                  <a:lnTo>
                    <a:pt x="42" y="2"/>
                  </a:lnTo>
                  <a:lnTo>
                    <a:pt x="44" y="2"/>
                  </a:lnTo>
                  <a:lnTo>
                    <a:pt x="44" y="2"/>
                  </a:lnTo>
                  <a:lnTo>
                    <a:pt x="46" y="2"/>
                  </a:lnTo>
                  <a:lnTo>
                    <a:pt x="48" y="0"/>
                  </a:lnTo>
                  <a:lnTo>
                    <a:pt x="50" y="0"/>
                  </a:lnTo>
                  <a:lnTo>
                    <a:pt x="52" y="0"/>
                  </a:lnTo>
                  <a:lnTo>
                    <a:pt x="52" y="0"/>
                  </a:lnTo>
                  <a:lnTo>
                    <a:pt x="52" y="5"/>
                  </a:lnTo>
                  <a:lnTo>
                    <a:pt x="50" y="9"/>
                  </a:lnTo>
                  <a:lnTo>
                    <a:pt x="48" y="13"/>
                  </a:lnTo>
                  <a:lnTo>
                    <a:pt x="46" y="15"/>
                  </a:lnTo>
                  <a:lnTo>
                    <a:pt x="46" y="17"/>
                  </a:lnTo>
                  <a:lnTo>
                    <a:pt x="44" y="19"/>
                  </a:lnTo>
                  <a:lnTo>
                    <a:pt x="42" y="21"/>
                  </a:lnTo>
                  <a:lnTo>
                    <a:pt x="42" y="26"/>
                  </a:lnTo>
                  <a:lnTo>
                    <a:pt x="34" y="44"/>
                  </a:lnTo>
                  <a:lnTo>
                    <a:pt x="27" y="38"/>
                  </a:lnTo>
                  <a:lnTo>
                    <a:pt x="25" y="38"/>
                  </a:lnTo>
                  <a:lnTo>
                    <a:pt x="23" y="38"/>
                  </a:lnTo>
                  <a:lnTo>
                    <a:pt x="19" y="36"/>
                  </a:lnTo>
                  <a:lnTo>
                    <a:pt x="15" y="36"/>
                  </a:lnTo>
                  <a:lnTo>
                    <a:pt x="10" y="36"/>
                  </a:lnTo>
                  <a:lnTo>
                    <a:pt x="6" y="34"/>
                  </a:lnTo>
                  <a:lnTo>
                    <a:pt x="2" y="34"/>
                  </a:lnTo>
                  <a:lnTo>
                    <a:pt x="0" y="34"/>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90" name="Freeform 554"/>
            <p:cNvSpPr>
              <a:spLocks/>
            </p:cNvSpPr>
            <p:nvPr/>
          </p:nvSpPr>
          <p:spPr bwMode="auto">
            <a:xfrm>
              <a:off x="2708" y="1519"/>
              <a:ext cx="54" cy="36"/>
            </a:xfrm>
            <a:custGeom>
              <a:avLst/>
              <a:gdLst>
                <a:gd name="T0" fmla="*/ 54 w 54"/>
                <a:gd name="T1" fmla="*/ 21 h 33"/>
                <a:gd name="T2" fmla="*/ 52 w 54"/>
                <a:gd name="T3" fmla="*/ 21 h 33"/>
                <a:gd name="T4" fmla="*/ 50 w 54"/>
                <a:gd name="T5" fmla="*/ 23 h 33"/>
                <a:gd name="T6" fmla="*/ 48 w 54"/>
                <a:gd name="T7" fmla="*/ 25 h 33"/>
                <a:gd name="T8" fmla="*/ 45 w 54"/>
                <a:gd name="T9" fmla="*/ 27 h 33"/>
                <a:gd name="T10" fmla="*/ 43 w 54"/>
                <a:gd name="T11" fmla="*/ 29 h 33"/>
                <a:gd name="T12" fmla="*/ 41 w 54"/>
                <a:gd name="T13" fmla="*/ 31 h 33"/>
                <a:gd name="T14" fmla="*/ 41 w 54"/>
                <a:gd name="T15" fmla="*/ 33 h 33"/>
                <a:gd name="T16" fmla="*/ 39 w 54"/>
                <a:gd name="T17" fmla="*/ 33 h 33"/>
                <a:gd name="T18" fmla="*/ 33 w 54"/>
                <a:gd name="T19" fmla="*/ 31 h 33"/>
                <a:gd name="T20" fmla="*/ 29 w 54"/>
                <a:gd name="T21" fmla="*/ 29 h 33"/>
                <a:gd name="T22" fmla="*/ 25 w 54"/>
                <a:gd name="T23" fmla="*/ 25 h 33"/>
                <a:gd name="T24" fmla="*/ 20 w 54"/>
                <a:gd name="T25" fmla="*/ 23 h 33"/>
                <a:gd name="T26" fmla="*/ 16 w 54"/>
                <a:gd name="T27" fmla="*/ 21 h 33"/>
                <a:gd name="T28" fmla="*/ 10 w 54"/>
                <a:gd name="T29" fmla="*/ 17 h 33"/>
                <a:gd name="T30" fmla="*/ 4 w 54"/>
                <a:gd name="T31" fmla="*/ 15 h 33"/>
                <a:gd name="T32" fmla="*/ 0 w 54"/>
                <a:gd name="T33" fmla="*/ 14 h 33"/>
                <a:gd name="T34" fmla="*/ 0 w 54"/>
                <a:gd name="T35" fmla="*/ 4 h 33"/>
                <a:gd name="T36" fmla="*/ 0 w 54"/>
                <a:gd name="T37" fmla="*/ 4 h 33"/>
                <a:gd name="T38" fmla="*/ 0 w 54"/>
                <a:gd name="T39" fmla="*/ 2 h 33"/>
                <a:gd name="T40" fmla="*/ 2 w 54"/>
                <a:gd name="T41" fmla="*/ 2 h 33"/>
                <a:gd name="T42" fmla="*/ 4 w 54"/>
                <a:gd name="T43" fmla="*/ 2 h 33"/>
                <a:gd name="T44" fmla="*/ 4 w 54"/>
                <a:gd name="T45" fmla="*/ 2 h 33"/>
                <a:gd name="T46" fmla="*/ 6 w 54"/>
                <a:gd name="T47" fmla="*/ 2 h 33"/>
                <a:gd name="T48" fmla="*/ 8 w 54"/>
                <a:gd name="T49" fmla="*/ 0 h 33"/>
                <a:gd name="T50" fmla="*/ 10 w 54"/>
                <a:gd name="T51" fmla="*/ 0 h 33"/>
                <a:gd name="T52" fmla="*/ 12 w 54"/>
                <a:gd name="T53" fmla="*/ 0 h 33"/>
                <a:gd name="T54" fmla="*/ 16 w 54"/>
                <a:gd name="T55" fmla="*/ 2 h 33"/>
                <a:gd name="T56" fmla="*/ 20 w 54"/>
                <a:gd name="T57" fmla="*/ 2 h 33"/>
                <a:gd name="T58" fmla="*/ 25 w 54"/>
                <a:gd name="T59" fmla="*/ 2 h 33"/>
                <a:gd name="T60" fmla="*/ 31 w 54"/>
                <a:gd name="T61" fmla="*/ 2 h 33"/>
                <a:gd name="T62" fmla="*/ 35 w 54"/>
                <a:gd name="T63" fmla="*/ 2 h 33"/>
                <a:gd name="T64" fmla="*/ 41 w 54"/>
                <a:gd name="T65" fmla="*/ 2 h 33"/>
                <a:gd name="T66" fmla="*/ 43 w 54"/>
                <a:gd name="T67" fmla="*/ 2 h 33"/>
                <a:gd name="T68" fmla="*/ 43 w 54"/>
                <a:gd name="T69" fmla="*/ 4 h 33"/>
                <a:gd name="T70" fmla="*/ 43 w 54"/>
                <a:gd name="T71" fmla="*/ 4 h 33"/>
                <a:gd name="T72" fmla="*/ 45 w 54"/>
                <a:gd name="T73" fmla="*/ 6 h 33"/>
                <a:gd name="T74" fmla="*/ 45 w 54"/>
                <a:gd name="T75" fmla="*/ 8 h 33"/>
                <a:gd name="T76" fmla="*/ 45 w 54"/>
                <a:gd name="T77" fmla="*/ 8 h 33"/>
                <a:gd name="T78" fmla="*/ 46 w 54"/>
                <a:gd name="T79" fmla="*/ 8 h 33"/>
                <a:gd name="T80" fmla="*/ 46 w 54"/>
                <a:gd name="T81" fmla="*/ 10 h 33"/>
                <a:gd name="T82" fmla="*/ 46 w 54"/>
                <a:gd name="T83" fmla="*/ 10 h 33"/>
                <a:gd name="T84" fmla="*/ 46 w 54"/>
                <a:gd name="T85" fmla="*/ 10 h 33"/>
                <a:gd name="T86" fmla="*/ 48 w 54"/>
                <a:gd name="T87" fmla="*/ 10 h 33"/>
                <a:gd name="T88" fmla="*/ 48 w 54"/>
                <a:gd name="T89" fmla="*/ 10 h 33"/>
                <a:gd name="T90" fmla="*/ 50 w 54"/>
                <a:gd name="T91" fmla="*/ 12 h 33"/>
                <a:gd name="T92" fmla="*/ 50 w 54"/>
                <a:gd name="T93" fmla="*/ 12 h 33"/>
                <a:gd name="T94" fmla="*/ 50 w 54"/>
                <a:gd name="T95" fmla="*/ 12 h 33"/>
                <a:gd name="T96" fmla="*/ 52 w 54"/>
                <a:gd name="T97" fmla="*/ 10 h 33"/>
                <a:gd name="T98" fmla="*/ 52 w 54"/>
                <a:gd name="T99" fmla="*/ 10 h 33"/>
                <a:gd name="T100" fmla="*/ 54 w 54"/>
                <a:gd name="T101" fmla="*/ 21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4" h="33">
                  <a:moveTo>
                    <a:pt x="54" y="21"/>
                  </a:moveTo>
                  <a:lnTo>
                    <a:pt x="52" y="21"/>
                  </a:lnTo>
                  <a:lnTo>
                    <a:pt x="50" y="23"/>
                  </a:lnTo>
                  <a:lnTo>
                    <a:pt x="48" y="25"/>
                  </a:lnTo>
                  <a:lnTo>
                    <a:pt x="45" y="27"/>
                  </a:lnTo>
                  <a:lnTo>
                    <a:pt x="43" y="29"/>
                  </a:lnTo>
                  <a:lnTo>
                    <a:pt x="41" y="31"/>
                  </a:lnTo>
                  <a:lnTo>
                    <a:pt x="41" y="33"/>
                  </a:lnTo>
                  <a:lnTo>
                    <a:pt x="39" y="33"/>
                  </a:lnTo>
                  <a:lnTo>
                    <a:pt x="33" y="31"/>
                  </a:lnTo>
                  <a:lnTo>
                    <a:pt x="29" y="29"/>
                  </a:lnTo>
                  <a:lnTo>
                    <a:pt x="25" y="25"/>
                  </a:lnTo>
                  <a:lnTo>
                    <a:pt x="20" y="23"/>
                  </a:lnTo>
                  <a:lnTo>
                    <a:pt x="16" y="21"/>
                  </a:lnTo>
                  <a:lnTo>
                    <a:pt x="10" y="17"/>
                  </a:lnTo>
                  <a:lnTo>
                    <a:pt x="4" y="15"/>
                  </a:lnTo>
                  <a:lnTo>
                    <a:pt x="0" y="14"/>
                  </a:lnTo>
                  <a:lnTo>
                    <a:pt x="0" y="4"/>
                  </a:lnTo>
                  <a:lnTo>
                    <a:pt x="0" y="4"/>
                  </a:lnTo>
                  <a:lnTo>
                    <a:pt x="0" y="2"/>
                  </a:lnTo>
                  <a:lnTo>
                    <a:pt x="2" y="2"/>
                  </a:lnTo>
                  <a:lnTo>
                    <a:pt x="4" y="2"/>
                  </a:lnTo>
                  <a:lnTo>
                    <a:pt x="4" y="2"/>
                  </a:lnTo>
                  <a:lnTo>
                    <a:pt x="6" y="2"/>
                  </a:lnTo>
                  <a:lnTo>
                    <a:pt x="8" y="0"/>
                  </a:lnTo>
                  <a:lnTo>
                    <a:pt x="10" y="0"/>
                  </a:lnTo>
                  <a:lnTo>
                    <a:pt x="12" y="0"/>
                  </a:lnTo>
                  <a:lnTo>
                    <a:pt x="16" y="2"/>
                  </a:lnTo>
                  <a:lnTo>
                    <a:pt x="20" y="2"/>
                  </a:lnTo>
                  <a:lnTo>
                    <a:pt x="25" y="2"/>
                  </a:lnTo>
                  <a:lnTo>
                    <a:pt x="31" y="2"/>
                  </a:lnTo>
                  <a:lnTo>
                    <a:pt x="35" y="2"/>
                  </a:lnTo>
                  <a:lnTo>
                    <a:pt x="41" y="2"/>
                  </a:lnTo>
                  <a:lnTo>
                    <a:pt x="43" y="2"/>
                  </a:lnTo>
                  <a:lnTo>
                    <a:pt x="43" y="4"/>
                  </a:lnTo>
                  <a:lnTo>
                    <a:pt x="43" y="4"/>
                  </a:lnTo>
                  <a:lnTo>
                    <a:pt x="45" y="6"/>
                  </a:lnTo>
                  <a:lnTo>
                    <a:pt x="45" y="8"/>
                  </a:lnTo>
                  <a:lnTo>
                    <a:pt x="45" y="8"/>
                  </a:lnTo>
                  <a:lnTo>
                    <a:pt x="46" y="8"/>
                  </a:lnTo>
                  <a:lnTo>
                    <a:pt x="46" y="10"/>
                  </a:lnTo>
                  <a:lnTo>
                    <a:pt x="46" y="10"/>
                  </a:lnTo>
                  <a:lnTo>
                    <a:pt x="46" y="10"/>
                  </a:lnTo>
                  <a:lnTo>
                    <a:pt x="48" y="10"/>
                  </a:lnTo>
                  <a:lnTo>
                    <a:pt x="48" y="10"/>
                  </a:lnTo>
                  <a:lnTo>
                    <a:pt x="50" y="12"/>
                  </a:lnTo>
                  <a:lnTo>
                    <a:pt x="50" y="12"/>
                  </a:lnTo>
                  <a:lnTo>
                    <a:pt x="50" y="12"/>
                  </a:lnTo>
                  <a:lnTo>
                    <a:pt x="52" y="10"/>
                  </a:lnTo>
                  <a:lnTo>
                    <a:pt x="52" y="10"/>
                  </a:lnTo>
                  <a:lnTo>
                    <a:pt x="54" y="21"/>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91" name="Freeform 555"/>
            <p:cNvSpPr>
              <a:spLocks/>
            </p:cNvSpPr>
            <p:nvPr/>
          </p:nvSpPr>
          <p:spPr bwMode="auto">
            <a:xfrm>
              <a:off x="2520" y="1431"/>
              <a:ext cx="64" cy="93"/>
            </a:xfrm>
            <a:custGeom>
              <a:avLst/>
              <a:gdLst>
                <a:gd name="T0" fmla="*/ 52 w 64"/>
                <a:gd name="T1" fmla="*/ 22 h 85"/>
                <a:gd name="T2" fmla="*/ 48 w 64"/>
                <a:gd name="T3" fmla="*/ 25 h 85"/>
                <a:gd name="T4" fmla="*/ 45 w 64"/>
                <a:gd name="T5" fmla="*/ 25 h 85"/>
                <a:gd name="T6" fmla="*/ 48 w 64"/>
                <a:gd name="T7" fmla="*/ 33 h 85"/>
                <a:gd name="T8" fmla="*/ 58 w 64"/>
                <a:gd name="T9" fmla="*/ 33 h 85"/>
                <a:gd name="T10" fmla="*/ 64 w 64"/>
                <a:gd name="T11" fmla="*/ 37 h 85"/>
                <a:gd name="T12" fmla="*/ 64 w 64"/>
                <a:gd name="T13" fmla="*/ 43 h 85"/>
                <a:gd name="T14" fmla="*/ 64 w 64"/>
                <a:gd name="T15" fmla="*/ 50 h 85"/>
                <a:gd name="T16" fmla="*/ 62 w 64"/>
                <a:gd name="T17" fmla="*/ 56 h 85"/>
                <a:gd name="T18" fmla="*/ 58 w 64"/>
                <a:gd name="T19" fmla="*/ 62 h 85"/>
                <a:gd name="T20" fmla="*/ 54 w 64"/>
                <a:gd name="T21" fmla="*/ 68 h 85"/>
                <a:gd name="T22" fmla="*/ 48 w 64"/>
                <a:gd name="T23" fmla="*/ 68 h 85"/>
                <a:gd name="T24" fmla="*/ 45 w 64"/>
                <a:gd name="T25" fmla="*/ 70 h 85"/>
                <a:gd name="T26" fmla="*/ 43 w 64"/>
                <a:gd name="T27" fmla="*/ 71 h 85"/>
                <a:gd name="T28" fmla="*/ 37 w 64"/>
                <a:gd name="T29" fmla="*/ 75 h 85"/>
                <a:gd name="T30" fmla="*/ 33 w 64"/>
                <a:gd name="T31" fmla="*/ 77 h 85"/>
                <a:gd name="T32" fmla="*/ 23 w 64"/>
                <a:gd name="T33" fmla="*/ 77 h 85"/>
                <a:gd name="T34" fmla="*/ 14 w 64"/>
                <a:gd name="T35" fmla="*/ 81 h 85"/>
                <a:gd name="T36" fmla="*/ 2 w 64"/>
                <a:gd name="T37" fmla="*/ 85 h 85"/>
                <a:gd name="T38" fmla="*/ 6 w 64"/>
                <a:gd name="T39" fmla="*/ 79 h 85"/>
                <a:gd name="T40" fmla="*/ 4 w 64"/>
                <a:gd name="T41" fmla="*/ 79 h 85"/>
                <a:gd name="T42" fmla="*/ 0 w 64"/>
                <a:gd name="T43" fmla="*/ 79 h 85"/>
                <a:gd name="T44" fmla="*/ 2 w 64"/>
                <a:gd name="T45" fmla="*/ 68 h 85"/>
                <a:gd name="T46" fmla="*/ 6 w 64"/>
                <a:gd name="T47" fmla="*/ 66 h 85"/>
                <a:gd name="T48" fmla="*/ 8 w 64"/>
                <a:gd name="T49" fmla="*/ 64 h 85"/>
                <a:gd name="T50" fmla="*/ 14 w 64"/>
                <a:gd name="T51" fmla="*/ 64 h 85"/>
                <a:gd name="T52" fmla="*/ 20 w 64"/>
                <a:gd name="T53" fmla="*/ 62 h 85"/>
                <a:gd name="T54" fmla="*/ 20 w 64"/>
                <a:gd name="T55" fmla="*/ 60 h 85"/>
                <a:gd name="T56" fmla="*/ 16 w 64"/>
                <a:gd name="T57" fmla="*/ 62 h 85"/>
                <a:gd name="T58" fmla="*/ 12 w 64"/>
                <a:gd name="T59" fmla="*/ 60 h 85"/>
                <a:gd name="T60" fmla="*/ 12 w 64"/>
                <a:gd name="T61" fmla="*/ 58 h 85"/>
                <a:gd name="T62" fmla="*/ 14 w 64"/>
                <a:gd name="T63" fmla="*/ 52 h 85"/>
                <a:gd name="T64" fmla="*/ 16 w 64"/>
                <a:gd name="T65" fmla="*/ 50 h 85"/>
                <a:gd name="T66" fmla="*/ 6 w 64"/>
                <a:gd name="T67" fmla="*/ 47 h 85"/>
                <a:gd name="T68" fmla="*/ 2 w 64"/>
                <a:gd name="T69" fmla="*/ 43 h 85"/>
                <a:gd name="T70" fmla="*/ 4 w 64"/>
                <a:gd name="T71" fmla="*/ 37 h 85"/>
                <a:gd name="T72" fmla="*/ 8 w 64"/>
                <a:gd name="T73" fmla="*/ 35 h 85"/>
                <a:gd name="T74" fmla="*/ 10 w 64"/>
                <a:gd name="T75" fmla="*/ 31 h 85"/>
                <a:gd name="T76" fmla="*/ 16 w 64"/>
                <a:gd name="T77" fmla="*/ 29 h 85"/>
                <a:gd name="T78" fmla="*/ 21 w 64"/>
                <a:gd name="T79" fmla="*/ 29 h 85"/>
                <a:gd name="T80" fmla="*/ 25 w 64"/>
                <a:gd name="T81" fmla="*/ 29 h 85"/>
                <a:gd name="T82" fmla="*/ 29 w 64"/>
                <a:gd name="T83" fmla="*/ 25 h 85"/>
                <a:gd name="T84" fmla="*/ 31 w 64"/>
                <a:gd name="T85" fmla="*/ 18 h 85"/>
                <a:gd name="T86" fmla="*/ 35 w 64"/>
                <a:gd name="T87" fmla="*/ 12 h 85"/>
                <a:gd name="T88" fmla="*/ 37 w 64"/>
                <a:gd name="T89" fmla="*/ 6 h 85"/>
                <a:gd name="T90" fmla="*/ 45 w 64"/>
                <a:gd name="T91" fmla="*/ 0 h 85"/>
                <a:gd name="T92" fmla="*/ 52 w 64"/>
                <a:gd name="T93" fmla="*/ 6 h 85"/>
                <a:gd name="T94" fmla="*/ 56 w 64"/>
                <a:gd name="T95" fmla="*/ 14 h 85"/>
                <a:gd name="T96" fmla="*/ 52 w 64"/>
                <a:gd name="T97" fmla="*/ 18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4" h="85">
                  <a:moveTo>
                    <a:pt x="54" y="18"/>
                  </a:moveTo>
                  <a:lnTo>
                    <a:pt x="54" y="20"/>
                  </a:lnTo>
                  <a:lnTo>
                    <a:pt x="52" y="22"/>
                  </a:lnTo>
                  <a:lnTo>
                    <a:pt x="50" y="23"/>
                  </a:lnTo>
                  <a:lnTo>
                    <a:pt x="50" y="23"/>
                  </a:lnTo>
                  <a:lnTo>
                    <a:pt x="48" y="25"/>
                  </a:lnTo>
                  <a:lnTo>
                    <a:pt x="46" y="25"/>
                  </a:lnTo>
                  <a:lnTo>
                    <a:pt x="46" y="25"/>
                  </a:lnTo>
                  <a:lnTo>
                    <a:pt x="45" y="25"/>
                  </a:lnTo>
                  <a:lnTo>
                    <a:pt x="45" y="29"/>
                  </a:lnTo>
                  <a:lnTo>
                    <a:pt x="46" y="31"/>
                  </a:lnTo>
                  <a:lnTo>
                    <a:pt x="48" y="33"/>
                  </a:lnTo>
                  <a:lnTo>
                    <a:pt x="52" y="33"/>
                  </a:lnTo>
                  <a:lnTo>
                    <a:pt x="56" y="33"/>
                  </a:lnTo>
                  <a:lnTo>
                    <a:pt x="58" y="33"/>
                  </a:lnTo>
                  <a:lnTo>
                    <a:pt x="62" y="35"/>
                  </a:lnTo>
                  <a:lnTo>
                    <a:pt x="64" y="35"/>
                  </a:lnTo>
                  <a:lnTo>
                    <a:pt x="64" y="37"/>
                  </a:lnTo>
                  <a:lnTo>
                    <a:pt x="64" y="39"/>
                  </a:lnTo>
                  <a:lnTo>
                    <a:pt x="64" y="41"/>
                  </a:lnTo>
                  <a:lnTo>
                    <a:pt x="64" y="43"/>
                  </a:lnTo>
                  <a:lnTo>
                    <a:pt x="64" y="47"/>
                  </a:lnTo>
                  <a:lnTo>
                    <a:pt x="64" y="48"/>
                  </a:lnTo>
                  <a:lnTo>
                    <a:pt x="64" y="50"/>
                  </a:lnTo>
                  <a:lnTo>
                    <a:pt x="64" y="54"/>
                  </a:lnTo>
                  <a:lnTo>
                    <a:pt x="64" y="56"/>
                  </a:lnTo>
                  <a:lnTo>
                    <a:pt x="62" y="56"/>
                  </a:lnTo>
                  <a:lnTo>
                    <a:pt x="62" y="58"/>
                  </a:lnTo>
                  <a:lnTo>
                    <a:pt x="60" y="60"/>
                  </a:lnTo>
                  <a:lnTo>
                    <a:pt x="58" y="62"/>
                  </a:lnTo>
                  <a:lnTo>
                    <a:pt x="56" y="64"/>
                  </a:lnTo>
                  <a:lnTo>
                    <a:pt x="54" y="66"/>
                  </a:lnTo>
                  <a:lnTo>
                    <a:pt x="54" y="68"/>
                  </a:lnTo>
                  <a:lnTo>
                    <a:pt x="52" y="68"/>
                  </a:lnTo>
                  <a:lnTo>
                    <a:pt x="50" y="68"/>
                  </a:lnTo>
                  <a:lnTo>
                    <a:pt x="48" y="68"/>
                  </a:lnTo>
                  <a:lnTo>
                    <a:pt x="46" y="70"/>
                  </a:lnTo>
                  <a:lnTo>
                    <a:pt x="46" y="70"/>
                  </a:lnTo>
                  <a:lnTo>
                    <a:pt x="45" y="70"/>
                  </a:lnTo>
                  <a:lnTo>
                    <a:pt x="45" y="71"/>
                  </a:lnTo>
                  <a:lnTo>
                    <a:pt x="45" y="71"/>
                  </a:lnTo>
                  <a:lnTo>
                    <a:pt x="43" y="71"/>
                  </a:lnTo>
                  <a:lnTo>
                    <a:pt x="41" y="73"/>
                  </a:lnTo>
                  <a:lnTo>
                    <a:pt x="39" y="73"/>
                  </a:lnTo>
                  <a:lnTo>
                    <a:pt x="37" y="75"/>
                  </a:lnTo>
                  <a:lnTo>
                    <a:pt x="37" y="75"/>
                  </a:lnTo>
                  <a:lnTo>
                    <a:pt x="35" y="77"/>
                  </a:lnTo>
                  <a:lnTo>
                    <a:pt x="33" y="77"/>
                  </a:lnTo>
                  <a:lnTo>
                    <a:pt x="33" y="77"/>
                  </a:lnTo>
                  <a:lnTo>
                    <a:pt x="27" y="77"/>
                  </a:lnTo>
                  <a:lnTo>
                    <a:pt x="23" y="77"/>
                  </a:lnTo>
                  <a:lnTo>
                    <a:pt x="20" y="79"/>
                  </a:lnTo>
                  <a:lnTo>
                    <a:pt x="18" y="79"/>
                  </a:lnTo>
                  <a:lnTo>
                    <a:pt x="14" y="81"/>
                  </a:lnTo>
                  <a:lnTo>
                    <a:pt x="10" y="83"/>
                  </a:lnTo>
                  <a:lnTo>
                    <a:pt x="8" y="83"/>
                  </a:lnTo>
                  <a:lnTo>
                    <a:pt x="2" y="85"/>
                  </a:lnTo>
                  <a:lnTo>
                    <a:pt x="6" y="79"/>
                  </a:lnTo>
                  <a:lnTo>
                    <a:pt x="6" y="79"/>
                  </a:lnTo>
                  <a:lnTo>
                    <a:pt x="6" y="79"/>
                  </a:lnTo>
                  <a:lnTo>
                    <a:pt x="4" y="79"/>
                  </a:lnTo>
                  <a:lnTo>
                    <a:pt x="4" y="79"/>
                  </a:lnTo>
                  <a:lnTo>
                    <a:pt x="4" y="79"/>
                  </a:lnTo>
                  <a:lnTo>
                    <a:pt x="2" y="79"/>
                  </a:lnTo>
                  <a:lnTo>
                    <a:pt x="2" y="79"/>
                  </a:lnTo>
                  <a:lnTo>
                    <a:pt x="0" y="79"/>
                  </a:lnTo>
                  <a:lnTo>
                    <a:pt x="0" y="68"/>
                  </a:lnTo>
                  <a:lnTo>
                    <a:pt x="2" y="68"/>
                  </a:lnTo>
                  <a:lnTo>
                    <a:pt x="2" y="68"/>
                  </a:lnTo>
                  <a:lnTo>
                    <a:pt x="4" y="68"/>
                  </a:lnTo>
                  <a:lnTo>
                    <a:pt x="4" y="66"/>
                  </a:lnTo>
                  <a:lnTo>
                    <a:pt x="6" y="66"/>
                  </a:lnTo>
                  <a:lnTo>
                    <a:pt x="8" y="66"/>
                  </a:lnTo>
                  <a:lnTo>
                    <a:pt x="8" y="64"/>
                  </a:lnTo>
                  <a:lnTo>
                    <a:pt x="8" y="64"/>
                  </a:lnTo>
                  <a:lnTo>
                    <a:pt x="10" y="64"/>
                  </a:lnTo>
                  <a:lnTo>
                    <a:pt x="12" y="64"/>
                  </a:lnTo>
                  <a:lnTo>
                    <a:pt x="14" y="64"/>
                  </a:lnTo>
                  <a:lnTo>
                    <a:pt x="16" y="64"/>
                  </a:lnTo>
                  <a:lnTo>
                    <a:pt x="18" y="62"/>
                  </a:lnTo>
                  <a:lnTo>
                    <a:pt x="20" y="62"/>
                  </a:lnTo>
                  <a:lnTo>
                    <a:pt x="20" y="60"/>
                  </a:lnTo>
                  <a:lnTo>
                    <a:pt x="21" y="60"/>
                  </a:lnTo>
                  <a:lnTo>
                    <a:pt x="20" y="60"/>
                  </a:lnTo>
                  <a:lnTo>
                    <a:pt x="18" y="60"/>
                  </a:lnTo>
                  <a:lnTo>
                    <a:pt x="18" y="60"/>
                  </a:lnTo>
                  <a:lnTo>
                    <a:pt x="16" y="62"/>
                  </a:lnTo>
                  <a:lnTo>
                    <a:pt x="14" y="62"/>
                  </a:lnTo>
                  <a:lnTo>
                    <a:pt x="12" y="62"/>
                  </a:lnTo>
                  <a:lnTo>
                    <a:pt x="12" y="60"/>
                  </a:lnTo>
                  <a:lnTo>
                    <a:pt x="12" y="60"/>
                  </a:lnTo>
                  <a:lnTo>
                    <a:pt x="12" y="58"/>
                  </a:lnTo>
                  <a:lnTo>
                    <a:pt x="12" y="58"/>
                  </a:lnTo>
                  <a:lnTo>
                    <a:pt x="12" y="56"/>
                  </a:lnTo>
                  <a:lnTo>
                    <a:pt x="14" y="54"/>
                  </a:lnTo>
                  <a:lnTo>
                    <a:pt x="14" y="52"/>
                  </a:lnTo>
                  <a:lnTo>
                    <a:pt x="14" y="50"/>
                  </a:lnTo>
                  <a:lnTo>
                    <a:pt x="14" y="50"/>
                  </a:lnTo>
                  <a:lnTo>
                    <a:pt x="16" y="50"/>
                  </a:lnTo>
                  <a:lnTo>
                    <a:pt x="12" y="48"/>
                  </a:lnTo>
                  <a:lnTo>
                    <a:pt x="8" y="48"/>
                  </a:lnTo>
                  <a:lnTo>
                    <a:pt x="6" y="47"/>
                  </a:lnTo>
                  <a:lnTo>
                    <a:pt x="4" y="47"/>
                  </a:lnTo>
                  <a:lnTo>
                    <a:pt x="4" y="45"/>
                  </a:lnTo>
                  <a:lnTo>
                    <a:pt x="2" y="43"/>
                  </a:lnTo>
                  <a:lnTo>
                    <a:pt x="2" y="41"/>
                  </a:lnTo>
                  <a:lnTo>
                    <a:pt x="0" y="39"/>
                  </a:lnTo>
                  <a:lnTo>
                    <a:pt x="4" y="37"/>
                  </a:lnTo>
                  <a:lnTo>
                    <a:pt x="6" y="37"/>
                  </a:lnTo>
                  <a:lnTo>
                    <a:pt x="8" y="35"/>
                  </a:lnTo>
                  <a:lnTo>
                    <a:pt x="8" y="35"/>
                  </a:lnTo>
                  <a:lnTo>
                    <a:pt x="10" y="33"/>
                  </a:lnTo>
                  <a:lnTo>
                    <a:pt x="10" y="33"/>
                  </a:lnTo>
                  <a:lnTo>
                    <a:pt x="10" y="31"/>
                  </a:lnTo>
                  <a:lnTo>
                    <a:pt x="12" y="29"/>
                  </a:lnTo>
                  <a:lnTo>
                    <a:pt x="14" y="29"/>
                  </a:lnTo>
                  <a:lnTo>
                    <a:pt x="16" y="29"/>
                  </a:lnTo>
                  <a:lnTo>
                    <a:pt x="18" y="29"/>
                  </a:lnTo>
                  <a:lnTo>
                    <a:pt x="20" y="29"/>
                  </a:lnTo>
                  <a:lnTo>
                    <a:pt x="21" y="29"/>
                  </a:lnTo>
                  <a:lnTo>
                    <a:pt x="21" y="29"/>
                  </a:lnTo>
                  <a:lnTo>
                    <a:pt x="23" y="29"/>
                  </a:lnTo>
                  <a:lnTo>
                    <a:pt x="25" y="29"/>
                  </a:lnTo>
                  <a:lnTo>
                    <a:pt x="27" y="29"/>
                  </a:lnTo>
                  <a:lnTo>
                    <a:pt x="29" y="27"/>
                  </a:lnTo>
                  <a:lnTo>
                    <a:pt x="29" y="25"/>
                  </a:lnTo>
                  <a:lnTo>
                    <a:pt x="31" y="23"/>
                  </a:lnTo>
                  <a:lnTo>
                    <a:pt x="31" y="22"/>
                  </a:lnTo>
                  <a:lnTo>
                    <a:pt x="31" y="18"/>
                  </a:lnTo>
                  <a:lnTo>
                    <a:pt x="31" y="16"/>
                  </a:lnTo>
                  <a:lnTo>
                    <a:pt x="33" y="12"/>
                  </a:lnTo>
                  <a:lnTo>
                    <a:pt x="35" y="12"/>
                  </a:lnTo>
                  <a:lnTo>
                    <a:pt x="35" y="10"/>
                  </a:lnTo>
                  <a:lnTo>
                    <a:pt x="37" y="8"/>
                  </a:lnTo>
                  <a:lnTo>
                    <a:pt x="37" y="6"/>
                  </a:lnTo>
                  <a:lnTo>
                    <a:pt x="39" y="4"/>
                  </a:lnTo>
                  <a:lnTo>
                    <a:pt x="43" y="2"/>
                  </a:lnTo>
                  <a:lnTo>
                    <a:pt x="45" y="0"/>
                  </a:lnTo>
                  <a:lnTo>
                    <a:pt x="50" y="0"/>
                  </a:lnTo>
                  <a:lnTo>
                    <a:pt x="50" y="4"/>
                  </a:lnTo>
                  <a:lnTo>
                    <a:pt x="52" y="6"/>
                  </a:lnTo>
                  <a:lnTo>
                    <a:pt x="54" y="8"/>
                  </a:lnTo>
                  <a:lnTo>
                    <a:pt x="54" y="12"/>
                  </a:lnTo>
                  <a:lnTo>
                    <a:pt x="56" y="14"/>
                  </a:lnTo>
                  <a:lnTo>
                    <a:pt x="56" y="16"/>
                  </a:lnTo>
                  <a:lnTo>
                    <a:pt x="54" y="18"/>
                  </a:lnTo>
                  <a:lnTo>
                    <a:pt x="52" y="18"/>
                  </a:lnTo>
                  <a:lnTo>
                    <a:pt x="54" y="18"/>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92" name="Freeform 556"/>
            <p:cNvSpPr>
              <a:spLocks/>
            </p:cNvSpPr>
            <p:nvPr/>
          </p:nvSpPr>
          <p:spPr bwMode="auto">
            <a:xfrm>
              <a:off x="2526" y="1670"/>
              <a:ext cx="184" cy="154"/>
            </a:xfrm>
            <a:custGeom>
              <a:avLst/>
              <a:gdLst>
                <a:gd name="T0" fmla="*/ 121 w 184"/>
                <a:gd name="T1" fmla="*/ 12 h 142"/>
                <a:gd name="T2" fmla="*/ 136 w 184"/>
                <a:gd name="T3" fmla="*/ 21 h 142"/>
                <a:gd name="T4" fmla="*/ 152 w 184"/>
                <a:gd name="T5" fmla="*/ 25 h 142"/>
                <a:gd name="T6" fmla="*/ 156 w 184"/>
                <a:gd name="T7" fmla="*/ 23 h 142"/>
                <a:gd name="T8" fmla="*/ 159 w 184"/>
                <a:gd name="T9" fmla="*/ 19 h 142"/>
                <a:gd name="T10" fmla="*/ 161 w 184"/>
                <a:gd name="T11" fmla="*/ 21 h 142"/>
                <a:gd name="T12" fmla="*/ 169 w 184"/>
                <a:gd name="T13" fmla="*/ 25 h 142"/>
                <a:gd name="T14" fmla="*/ 179 w 184"/>
                <a:gd name="T15" fmla="*/ 25 h 142"/>
                <a:gd name="T16" fmla="*/ 182 w 184"/>
                <a:gd name="T17" fmla="*/ 27 h 142"/>
                <a:gd name="T18" fmla="*/ 184 w 184"/>
                <a:gd name="T19" fmla="*/ 33 h 142"/>
                <a:gd name="T20" fmla="*/ 184 w 184"/>
                <a:gd name="T21" fmla="*/ 37 h 142"/>
                <a:gd name="T22" fmla="*/ 165 w 184"/>
                <a:gd name="T23" fmla="*/ 46 h 142"/>
                <a:gd name="T24" fmla="*/ 152 w 184"/>
                <a:gd name="T25" fmla="*/ 58 h 142"/>
                <a:gd name="T26" fmla="*/ 138 w 184"/>
                <a:gd name="T27" fmla="*/ 69 h 142"/>
                <a:gd name="T28" fmla="*/ 134 w 184"/>
                <a:gd name="T29" fmla="*/ 87 h 142"/>
                <a:gd name="T30" fmla="*/ 131 w 184"/>
                <a:gd name="T31" fmla="*/ 104 h 142"/>
                <a:gd name="T32" fmla="*/ 111 w 184"/>
                <a:gd name="T33" fmla="*/ 123 h 142"/>
                <a:gd name="T34" fmla="*/ 106 w 184"/>
                <a:gd name="T35" fmla="*/ 131 h 142"/>
                <a:gd name="T36" fmla="*/ 104 w 184"/>
                <a:gd name="T37" fmla="*/ 131 h 142"/>
                <a:gd name="T38" fmla="*/ 71 w 184"/>
                <a:gd name="T39" fmla="*/ 133 h 142"/>
                <a:gd name="T40" fmla="*/ 58 w 184"/>
                <a:gd name="T41" fmla="*/ 140 h 142"/>
                <a:gd name="T42" fmla="*/ 50 w 184"/>
                <a:gd name="T43" fmla="*/ 140 h 142"/>
                <a:gd name="T44" fmla="*/ 44 w 184"/>
                <a:gd name="T45" fmla="*/ 131 h 142"/>
                <a:gd name="T46" fmla="*/ 37 w 184"/>
                <a:gd name="T47" fmla="*/ 121 h 142"/>
                <a:gd name="T48" fmla="*/ 37 w 184"/>
                <a:gd name="T49" fmla="*/ 110 h 142"/>
                <a:gd name="T50" fmla="*/ 37 w 184"/>
                <a:gd name="T51" fmla="*/ 98 h 142"/>
                <a:gd name="T52" fmla="*/ 37 w 184"/>
                <a:gd name="T53" fmla="*/ 85 h 142"/>
                <a:gd name="T54" fmla="*/ 40 w 184"/>
                <a:gd name="T55" fmla="*/ 69 h 142"/>
                <a:gd name="T56" fmla="*/ 46 w 184"/>
                <a:gd name="T57" fmla="*/ 50 h 142"/>
                <a:gd name="T58" fmla="*/ 50 w 184"/>
                <a:gd name="T59" fmla="*/ 44 h 142"/>
                <a:gd name="T60" fmla="*/ 50 w 184"/>
                <a:gd name="T61" fmla="*/ 43 h 142"/>
                <a:gd name="T62" fmla="*/ 50 w 184"/>
                <a:gd name="T63" fmla="*/ 39 h 142"/>
                <a:gd name="T64" fmla="*/ 39 w 184"/>
                <a:gd name="T65" fmla="*/ 39 h 142"/>
                <a:gd name="T66" fmla="*/ 23 w 184"/>
                <a:gd name="T67" fmla="*/ 35 h 142"/>
                <a:gd name="T68" fmla="*/ 8 w 184"/>
                <a:gd name="T69" fmla="*/ 33 h 142"/>
                <a:gd name="T70" fmla="*/ 6 w 184"/>
                <a:gd name="T71" fmla="*/ 25 h 142"/>
                <a:gd name="T72" fmla="*/ 2 w 184"/>
                <a:gd name="T73" fmla="*/ 16 h 142"/>
                <a:gd name="T74" fmla="*/ 6 w 184"/>
                <a:gd name="T75" fmla="*/ 10 h 142"/>
                <a:gd name="T76" fmla="*/ 15 w 184"/>
                <a:gd name="T77" fmla="*/ 6 h 142"/>
                <a:gd name="T78" fmla="*/ 23 w 184"/>
                <a:gd name="T79" fmla="*/ 0 h 142"/>
                <a:gd name="T80" fmla="*/ 35 w 184"/>
                <a:gd name="T81" fmla="*/ 0 h 142"/>
                <a:gd name="T82" fmla="*/ 46 w 184"/>
                <a:gd name="T83" fmla="*/ 4 h 142"/>
                <a:gd name="T84" fmla="*/ 58 w 184"/>
                <a:gd name="T85" fmla="*/ 6 h 142"/>
                <a:gd name="T86" fmla="*/ 65 w 184"/>
                <a:gd name="T87" fmla="*/ 8 h 142"/>
                <a:gd name="T88" fmla="*/ 73 w 184"/>
                <a:gd name="T89" fmla="*/ 10 h 142"/>
                <a:gd name="T90" fmla="*/ 108 w 184"/>
                <a:gd name="T91" fmla="*/ 12 h 142"/>
                <a:gd name="T92" fmla="*/ 110 w 184"/>
                <a:gd name="T93" fmla="*/ 8 h 142"/>
                <a:gd name="T94" fmla="*/ 111 w 184"/>
                <a:gd name="T95" fmla="*/ 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4" h="142">
                  <a:moveTo>
                    <a:pt x="115" y="4"/>
                  </a:moveTo>
                  <a:lnTo>
                    <a:pt x="117" y="8"/>
                  </a:lnTo>
                  <a:lnTo>
                    <a:pt x="121" y="12"/>
                  </a:lnTo>
                  <a:lnTo>
                    <a:pt x="125" y="16"/>
                  </a:lnTo>
                  <a:lnTo>
                    <a:pt x="131" y="19"/>
                  </a:lnTo>
                  <a:lnTo>
                    <a:pt x="136" y="21"/>
                  </a:lnTo>
                  <a:lnTo>
                    <a:pt x="142" y="23"/>
                  </a:lnTo>
                  <a:lnTo>
                    <a:pt x="148" y="25"/>
                  </a:lnTo>
                  <a:lnTo>
                    <a:pt x="152" y="25"/>
                  </a:lnTo>
                  <a:lnTo>
                    <a:pt x="154" y="25"/>
                  </a:lnTo>
                  <a:lnTo>
                    <a:pt x="156" y="23"/>
                  </a:lnTo>
                  <a:lnTo>
                    <a:pt x="156" y="23"/>
                  </a:lnTo>
                  <a:lnTo>
                    <a:pt x="157" y="21"/>
                  </a:lnTo>
                  <a:lnTo>
                    <a:pt x="157" y="21"/>
                  </a:lnTo>
                  <a:lnTo>
                    <a:pt x="159" y="19"/>
                  </a:lnTo>
                  <a:lnTo>
                    <a:pt x="159" y="19"/>
                  </a:lnTo>
                  <a:lnTo>
                    <a:pt x="159" y="19"/>
                  </a:lnTo>
                  <a:lnTo>
                    <a:pt x="161" y="21"/>
                  </a:lnTo>
                  <a:lnTo>
                    <a:pt x="163" y="23"/>
                  </a:lnTo>
                  <a:lnTo>
                    <a:pt x="167" y="25"/>
                  </a:lnTo>
                  <a:lnTo>
                    <a:pt x="169" y="25"/>
                  </a:lnTo>
                  <a:lnTo>
                    <a:pt x="173" y="25"/>
                  </a:lnTo>
                  <a:lnTo>
                    <a:pt x="175" y="25"/>
                  </a:lnTo>
                  <a:lnTo>
                    <a:pt x="179" y="25"/>
                  </a:lnTo>
                  <a:lnTo>
                    <a:pt x="182" y="25"/>
                  </a:lnTo>
                  <a:lnTo>
                    <a:pt x="182" y="25"/>
                  </a:lnTo>
                  <a:lnTo>
                    <a:pt x="182" y="27"/>
                  </a:lnTo>
                  <a:lnTo>
                    <a:pt x="182" y="29"/>
                  </a:lnTo>
                  <a:lnTo>
                    <a:pt x="182" y="31"/>
                  </a:lnTo>
                  <a:lnTo>
                    <a:pt x="184" y="33"/>
                  </a:lnTo>
                  <a:lnTo>
                    <a:pt x="184" y="35"/>
                  </a:lnTo>
                  <a:lnTo>
                    <a:pt x="184" y="37"/>
                  </a:lnTo>
                  <a:lnTo>
                    <a:pt x="184" y="37"/>
                  </a:lnTo>
                  <a:lnTo>
                    <a:pt x="177" y="39"/>
                  </a:lnTo>
                  <a:lnTo>
                    <a:pt x="171" y="43"/>
                  </a:lnTo>
                  <a:lnTo>
                    <a:pt x="165" y="46"/>
                  </a:lnTo>
                  <a:lnTo>
                    <a:pt x="159" y="50"/>
                  </a:lnTo>
                  <a:lnTo>
                    <a:pt x="156" y="54"/>
                  </a:lnTo>
                  <a:lnTo>
                    <a:pt x="152" y="58"/>
                  </a:lnTo>
                  <a:lnTo>
                    <a:pt x="148" y="62"/>
                  </a:lnTo>
                  <a:lnTo>
                    <a:pt x="144" y="64"/>
                  </a:lnTo>
                  <a:lnTo>
                    <a:pt x="138" y="69"/>
                  </a:lnTo>
                  <a:lnTo>
                    <a:pt x="134" y="75"/>
                  </a:lnTo>
                  <a:lnTo>
                    <a:pt x="134" y="81"/>
                  </a:lnTo>
                  <a:lnTo>
                    <a:pt x="134" y="87"/>
                  </a:lnTo>
                  <a:lnTo>
                    <a:pt x="134" y="92"/>
                  </a:lnTo>
                  <a:lnTo>
                    <a:pt x="134" y="98"/>
                  </a:lnTo>
                  <a:lnTo>
                    <a:pt x="131" y="104"/>
                  </a:lnTo>
                  <a:lnTo>
                    <a:pt x="127" y="110"/>
                  </a:lnTo>
                  <a:lnTo>
                    <a:pt x="117" y="117"/>
                  </a:lnTo>
                  <a:lnTo>
                    <a:pt x="111" y="123"/>
                  </a:lnTo>
                  <a:lnTo>
                    <a:pt x="108" y="127"/>
                  </a:lnTo>
                  <a:lnTo>
                    <a:pt x="108" y="129"/>
                  </a:lnTo>
                  <a:lnTo>
                    <a:pt x="106" y="131"/>
                  </a:lnTo>
                  <a:lnTo>
                    <a:pt x="106" y="131"/>
                  </a:lnTo>
                  <a:lnTo>
                    <a:pt x="106" y="131"/>
                  </a:lnTo>
                  <a:lnTo>
                    <a:pt x="104" y="131"/>
                  </a:lnTo>
                  <a:lnTo>
                    <a:pt x="90" y="131"/>
                  </a:lnTo>
                  <a:lnTo>
                    <a:pt x="79" y="131"/>
                  </a:lnTo>
                  <a:lnTo>
                    <a:pt x="71" y="133"/>
                  </a:lnTo>
                  <a:lnTo>
                    <a:pt x="65" y="135"/>
                  </a:lnTo>
                  <a:lnTo>
                    <a:pt x="62" y="139"/>
                  </a:lnTo>
                  <a:lnTo>
                    <a:pt x="58" y="140"/>
                  </a:lnTo>
                  <a:lnTo>
                    <a:pt x="54" y="142"/>
                  </a:lnTo>
                  <a:lnTo>
                    <a:pt x="52" y="142"/>
                  </a:lnTo>
                  <a:lnTo>
                    <a:pt x="50" y="140"/>
                  </a:lnTo>
                  <a:lnTo>
                    <a:pt x="48" y="139"/>
                  </a:lnTo>
                  <a:lnTo>
                    <a:pt x="46" y="135"/>
                  </a:lnTo>
                  <a:lnTo>
                    <a:pt x="44" y="131"/>
                  </a:lnTo>
                  <a:lnTo>
                    <a:pt x="42" y="127"/>
                  </a:lnTo>
                  <a:lnTo>
                    <a:pt x="40" y="123"/>
                  </a:lnTo>
                  <a:lnTo>
                    <a:pt x="37" y="121"/>
                  </a:lnTo>
                  <a:lnTo>
                    <a:pt x="33" y="119"/>
                  </a:lnTo>
                  <a:lnTo>
                    <a:pt x="35" y="114"/>
                  </a:lnTo>
                  <a:lnTo>
                    <a:pt x="37" y="110"/>
                  </a:lnTo>
                  <a:lnTo>
                    <a:pt x="37" y="106"/>
                  </a:lnTo>
                  <a:lnTo>
                    <a:pt x="37" y="102"/>
                  </a:lnTo>
                  <a:lnTo>
                    <a:pt x="37" y="98"/>
                  </a:lnTo>
                  <a:lnTo>
                    <a:pt x="37" y="92"/>
                  </a:lnTo>
                  <a:lnTo>
                    <a:pt x="37" y="89"/>
                  </a:lnTo>
                  <a:lnTo>
                    <a:pt x="37" y="85"/>
                  </a:lnTo>
                  <a:lnTo>
                    <a:pt x="37" y="81"/>
                  </a:lnTo>
                  <a:lnTo>
                    <a:pt x="39" y="77"/>
                  </a:lnTo>
                  <a:lnTo>
                    <a:pt x="40" y="69"/>
                  </a:lnTo>
                  <a:lnTo>
                    <a:pt x="42" y="64"/>
                  </a:lnTo>
                  <a:lnTo>
                    <a:pt x="44" y="56"/>
                  </a:lnTo>
                  <a:lnTo>
                    <a:pt x="46" y="50"/>
                  </a:lnTo>
                  <a:lnTo>
                    <a:pt x="48" y="46"/>
                  </a:lnTo>
                  <a:lnTo>
                    <a:pt x="50" y="44"/>
                  </a:lnTo>
                  <a:lnTo>
                    <a:pt x="50" y="44"/>
                  </a:lnTo>
                  <a:lnTo>
                    <a:pt x="50" y="43"/>
                  </a:lnTo>
                  <a:lnTo>
                    <a:pt x="50" y="43"/>
                  </a:lnTo>
                  <a:lnTo>
                    <a:pt x="50" y="43"/>
                  </a:lnTo>
                  <a:lnTo>
                    <a:pt x="50" y="41"/>
                  </a:lnTo>
                  <a:lnTo>
                    <a:pt x="50" y="41"/>
                  </a:lnTo>
                  <a:lnTo>
                    <a:pt x="50" y="39"/>
                  </a:lnTo>
                  <a:lnTo>
                    <a:pt x="50" y="39"/>
                  </a:lnTo>
                  <a:lnTo>
                    <a:pt x="44" y="39"/>
                  </a:lnTo>
                  <a:lnTo>
                    <a:pt x="39" y="39"/>
                  </a:lnTo>
                  <a:lnTo>
                    <a:pt x="33" y="37"/>
                  </a:lnTo>
                  <a:lnTo>
                    <a:pt x="29" y="37"/>
                  </a:lnTo>
                  <a:lnTo>
                    <a:pt x="23" y="35"/>
                  </a:lnTo>
                  <a:lnTo>
                    <a:pt x="17" y="33"/>
                  </a:lnTo>
                  <a:lnTo>
                    <a:pt x="14" y="33"/>
                  </a:lnTo>
                  <a:lnTo>
                    <a:pt x="8" y="33"/>
                  </a:lnTo>
                  <a:lnTo>
                    <a:pt x="6" y="31"/>
                  </a:lnTo>
                  <a:lnTo>
                    <a:pt x="6" y="29"/>
                  </a:lnTo>
                  <a:lnTo>
                    <a:pt x="6" y="25"/>
                  </a:lnTo>
                  <a:lnTo>
                    <a:pt x="4" y="21"/>
                  </a:lnTo>
                  <a:lnTo>
                    <a:pt x="2" y="18"/>
                  </a:lnTo>
                  <a:lnTo>
                    <a:pt x="2" y="16"/>
                  </a:lnTo>
                  <a:lnTo>
                    <a:pt x="2" y="12"/>
                  </a:lnTo>
                  <a:lnTo>
                    <a:pt x="0" y="12"/>
                  </a:lnTo>
                  <a:lnTo>
                    <a:pt x="6" y="10"/>
                  </a:lnTo>
                  <a:lnTo>
                    <a:pt x="10" y="10"/>
                  </a:lnTo>
                  <a:lnTo>
                    <a:pt x="14" y="8"/>
                  </a:lnTo>
                  <a:lnTo>
                    <a:pt x="15" y="6"/>
                  </a:lnTo>
                  <a:lnTo>
                    <a:pt x="19" y="4"/>
                  </a:lnTo>
                  <a:lnTo>
                    <a:pt x="21" y="2"/>
                  </a:lnTo>
                  <a:lnTo>
                    <a:pt x="23" y="0"/>
                  </a:lnTo>
                  <a:lnTo>
                    <a:pt x="27" y="0"/>
                  </a:lnTo>
                  <a:lnTo>
                    <a:pt x="31" y="0"/>
                  </a:lnTo>
                  <a:lnTo>
                    <a:pt x="35" y="0"/>
                  </a:lnTo>
                  <a:lnTo>
                    <a:pt x="39" y="2"/>
                  </a:lnTo>
                  <a:lnTo>
                    <a:pt x="42" y="2"/>
                  </a:lnTo>
                  <a:lnTo>
                    <a:pt x="46" y="4"/>
                  </a:lnTo>
                  <a:lnTo>
                    <a:pt x="50" y="4"/>
                  </a:lnTo>
                  <a:lnTo>
                    <a:pt x="54" y="6"/>
                  </a:lnTo>
                  <a:lnTo>
                    <a:pt x="58" y="6"/>
                  </a:lnTo>
                  <a:lnTo>
                    <a:pt x="62" y="6"/>
                  </a:lnTo>
                  <a:lnTo>
                    <a:pt x="63" y="6"/>
                  </a:lnTo>
                  <a:lnTo>
                    <a:pt x="65" y="8"/>
                  </a:lnTo>
                  <a:lnTo>
                    <a:pt x="69" y="8"/>
                  </a:lnTo>
                  <a:lnTo>
                    <a:pt x="71" y="10"/>
                  </a:lnTo>
                  <a:lnTo>
                    <a:pt x="73" y="10"/>
                  </a:lnTo>
                  <a:lnTo>
                    <a:pt x="75" y="12"/>
                  </a:lnTo>
                  <a:lnTo>
                    <a:pt x="77" y="12"/>
                  </a:lnTo>
                  <a:lnTo>
                    <a:pt x="108" y="12"/>
                  </a:lnTo>
                  <a:lnTo>
                    <a:pt x="108" y="10"/>
                  </a:lnTo>
                  <a:lnTo>
                    <a:pt x="108" y="10"/>
                  </a:lnTo>
                  <a:lnTo>
                    <a:pt x="110" y="8"/>
                  </a:lnTo>
                  <a:lnTo>
                    <a:pt x="110" y="8"/>
                  </a:lnTo>
                  <a:lnTo>
                    <a:pt x="111" y="6"/>
                  </a:lnTo>
                  <a:lnTo>
                    <a:pt x="111" y="6"/>
                  </a:lnTo>
                  <a:lnTo>
                    <a:pt x="113" y="4"/>
                  </a:lnTo>
                  <a:lnTo>
                    <a:pt x="115" y="4"/>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93" name="Freeform 557"/>
            <p:cNvSpPr>
              <a:spLocks/>
            </p:cNvSpPr>
            <p:nvPr/>
          </p:nvSpPr>
          <p:spPr bwMode="auto">
            <a:xfrm>
              <a:off x="2850" y="1783"/>
              <a:ext cx="45" cy="29"/>
            </a:xfrm>
            <a:custGeom>
              <a:avLst/>
              <a:gdLst>
                <a:gd name="T0" fmla="*/ 27 w 45"/>
                <a:gd name="T1" fmla="*/ 0 h 27"/>
                <a:gd name="T2" fmla="*/ 31 w 45"/>
                <a:gd name="T3" fmla="*/ 6 h 27"/>
                <a:gd name="T4" fmla="*/ 31 w 45"/>
                <a:gd name="T5" fmla="*/ 4 h 27"/>
                <a:gd name="T6" fmla="*/ 33 w 45"/>
                <a:gd name="T7" fmla="*/ 2 h 27"/>
                <a:gd name="T8" fmla="*/ 33 w 45"/>
                <a:gd name="T9" fmla="*/ 2 h 27"/>
                <a:gd name="T10" fmla="*/ 35 w 45"/>
                <a:gd name="T11" fmla="*/ 0 h 27"/>
                <a:gd name="T12" fmla="*/ 37 w 45"/>
                <a:gd name="T13" fmla="*/ 0 h 27"/>
                <a:gd name="T14" fmla="*/ 39 w 45"/>
                <a:gd name="T15" fmla="*/ 0 h 27"/>
                <a:gd name="T16" fmla="*/ 41 w 45"/>
                <a:gd name="T17" fmla="*/ 0 h 27"/>
                <a:gd name="T18" fmla="*/ 43 w 45"/>
                <a:gd name="T19" fmla="*/ 0 h 27"/>
                <a:gd name="T20" fmla="*/ 43 w 45"/>
                <a:gd name="T21" fmla="*/ 0 h 27"/>
                <a:gd name="T22" fmla="*/ 43 w 45"/>
                <a:gd name="T23" fmla="*/ 0 h 27"/>
                <a:gd name="T24" fmla="*/ 43 w 45"/>
                <a:gd name="T25" fmla="*/ 0 h 27"/>
                <a:gd name="T26" fmla="*/ 43 w 45"/>
                <a:gd name="T27" fmla="*/ 0 h 27"/>
                <a:gd name="T28" fmla="*/ 43 w 45"/>
                <a:gd name="T29" fmla="*/ 0 h 27"/>
                <a:gd name="T30" fmla="*/ 45 w 45"/>
                <a:gd name="T31" fmla="*/ 0 h 27"/>
                <a:gd name="T32" fmla="*/ 45 w 45"/>
                <a:gd name="T33" fmla="*/ 0 h 27"/>
                <a:gd name="T34" fmla="*/ 45 w 45"/>
                <a:gd name="T35" fmla="*/ 0 h 27"/>
                <a:gd name="T36" fmla="*/ 45 w 45"/>
                <a:gd name="T37" fmla="*/ 27 h 27"/>
                <a:gd name="T38" fmla="*/ 41 w 45"/>
                <a:gd name="T39" fmla="*/ 27 h 27"/>
                <a:gd name="T40" fmla="*/ 39 w 45"/>
                <a:gd name="T41" fmla="*/ 27 h 27"/>
                <a:gd name="T42" fmla="*/ 35 w 45"/>
                <a:gd name="T43" fmla="*/ 27 h 27"/>
                <a:gd name="T44" fmla="*/ 33 w 45"/>
                <a:gd name="T45" fmla="*/ 25 h 27"/>
                <a:gd name="T46" fmla="*/ 31 w 45"/>
                <a:gd name="T47" fmla="*/ 23 h 27"/>
                <a:gd name="T48" fmla="*/ 29 w 45"/>
                <a:gd name="T49" fmla="*/ 21 h 27"/>
                <a:gd name="T50" fmla="*/ 27 w 45"/>
                <a:gd name="T51" fmla="*/ 17 h 27"/>
                <a:gd name="T52" fmla="*/ 27 w 45"/>
                <a:gd name="T53" fmla="*/ 15 h 27"/>
                <a:gd name="T54" fmla="*/ 25 w 45"/>
                <a:gd name="T55" fmla="*/ 15 h 27"/>
                <a:gd name="T56" fmla="*/ 25 w 45"/>
                <a:gd name="T57" fmla="*/ 15 h 27"/>
                <a:gd name="T58" fmla="*/ 23 w 45"/>
                <a:gd name="T59" fmla="*/ 15 h 27"/>
                <a:gd name="T60" fmla="*/ 23 w 45"/>
                <a:gd name="T61" fmla="*/ 15 h 27"/>
                <a:gd name="T62" fmla="*/ 23 w 45"/>
                <a:gd name="T63" fmla="*/ 15 h 27"/>
                <a:gd name="T64" fmla="*/ 22 w 45"/>
                <a:gd name="T65" fmla="*/ 15 h 27"/>
                <a:gd name="T66" fmla="*/ 22 w 45"/>
                <a:gd name="T67" fmla="*/ 15 h 27"/>
                <a:gd name="T68" fmla="*/ 20 w 45"/>
                <a:gd name="T69" fmla="*/ 15 h 27"/>
                <a:gd name="T70" fmla="*/ 18 w 45"/>
                <a:gd name="T71" fmla="*/ 15 h 27"/>
                <a:gd name="T72" fmla="*/ 16 w 45"/>
                <a:gd name="T73" fmla="*/ 13 h 27"/>
                <a:gd name="T74" fmla="*/ 12 w 45"/>
                <a:gd name="T75" fmla="*/ 11 h 27"/>
                <a:gd name="T76" fmla="*/ 10 w 45"/>
                <a:gd name="T77" fmla="*/ 10 h 27"/>
                <a:gd name="T78" fmla="*/ 6 w 45"/>
                <a:gd name="T79" fmla="*/ 8 h 27"/>
                <a:gd name="T80" fmla="*/ 4 w 45"/>
                <a:gd name="T81" fmla="*/ 6 h 27"/>
                <a:gd name="T82" fmla="*/ 2 w 45"/>
                <a:gd name="T83" fmla="*/ 2 h 27"/>
                <a:gd name="T84" fmla="*/ 0 w 45"/>
                <a:gd name="T85" fmla="*/ 0 h 27"/>
                <a:gd name="T86" fmla="*/ 27 w 45"/>
                <a:gd name="T8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5" h="27">
                  <a:moveTo>
                    <a:pt x="27" y="0"/>
                  </a:moveTo>
                  <a:lnTo>
                    <a:pt x="31" y="6"/>
                  </a:lnTo>
                  <a:lnTo>
                    <a:pt x="31" y="4"/>
                  </a:lnTo>
                  <a:lnTo>
                    <a:pt x="33" y="2"/>
                  </a:lnTo>
                  <a:lnTo>
                    <a:pt x="33" y="2"/>
                  </a:lnTo>
                  <a:lnTo>
                    <a:pt x="35" y="0"/>
                  </a:lnTo>
                  <a:lnTo>
                    <a:pt x="37" y="0"/>
                  </a:lnTo>
                  <a:lnTo>
                    <a:pt x="39" y="0"/>
                  </a:lnTo>
                  <a:lnTo>
                    <a:pt x="41" y="0"/>
                  </a:lnTo>
                  <a:lnTo>
                    <a:pt x="43" y="0"/>
                  </a:lnTo>
                  <a:lnTo>
                    <a:pt x="43" y="0"/>
                  </a:lnTo>
                  <a:lnTo>
                    <a:pt x="43" y="0"/>
                  </a:lnTo>
                  <a:lnTo>
                    <a:pt x="43" y="0"/>
                  </a:lnTo>
                  <a:lnTo>
                    <a:pt x="43" y="0"/>
                  </a:lnTo>
                  <a:lnTo>
                    <a:pt x="43" y="0"/>
                  </a:lnTo>
                  <a:lnTo>
                    <a:pt x="45" y="0"/>
                  </a:lnTo>
                  <a:lnTo>
                    <a:pt x="45" y="0"/>
                  </a:lnTo>
                  <a:lnTo>
                    <a:pt x="45" y="0"/>
                  </a:lnTo>
                  <a:lnTo>
                    <a:pt x="45" y="27"/>
                  </a:lnTo>
                  <a:lnTo>
                    <a:pt x="41" y="27"/>
                  </a:lnTo>
                  <a:lnTo>
                    <a:pt x="39" y="27"/>
                  </a:lnTo>
                  <a:lnTo>
                    <a:pt x="35" y="27"/>
                  </a:lnTo>
                  <a:lnTo>
                    <a:pt x="33" y="25"/>
                  </a:lnTo>
                  <a:lnTo>
                    <a:pt x="31" y="23"/>
                  </a:lnTo>
                  <a:lnTo>
                    <a:pt x="29" y="21"/>
                  </a:lnTo>
                  <a:lnTo>
                    <a:pt x="27" y="17"/>
                  </a:lnTo>
                  <a:lnTo>
                    <a:pt x="27" y="15"/>
                  </a:lnTo>
                  <a:lnTo>
                    <a:pt x="25" y="15"/>
                  </a:lnTo>
                  <a:lnTo>
                    <a:pt x="25" y="15"/>
                  </a:lnTo>
                  <a:lnTo>
                    <a:pt x="23" y="15"/>
                  </a:lnTo>
                  <a:lnTo>
                    <a:pt x="23" y="15"/>
                  </a:lnTo>
                  <a:lnTo>
                    <a:pt x="23" y="15"/>
                  </a:lnTo>
                  <a:lnTo>
                    <a:pt x="22" y="15"/>
                  </a:lnTo>
                  <a:lnTo>
                    <a:pt x="22" y="15"/>
                  </a:lnTo>
                  <a:lnTo>
                    <a:pt x="20" y="15"/>
                  </a:lnTo>
                  <a:lnTo>
                    <a:pt x="18" y="15"/>
                  </a:lnTo>
                  <a:lnTo>
                    <a:pt x="16" y="13"/>
                  </a:lnTo>
                  <a:lnTo>
                    <a:pt x="12" y="11"/>
                  </a:lnTo>
                  <a:lnTo>
                    <a:pt x="10" y="10"/>
                  </a:lnTo>
                  <a:lnTo>
                    <a:pt x="6" y="8"/>
                  </a:lnTo>
                  <a:lnTo>
                    <a:pt x="4" y="6"/>
                  </a:lnTo>
                  <a:lnTo>
                    <a:pt x="2" y="2"/>
                  </a:lnTo>
                  <a:lnTo>
                    <a:pt x="0" y="0"/>
                  </a:lnTo>
                  <a:lnTo>
                    <a:pt x="27"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94" name="Freeform 558"/>
            <p:cNvSpPr>
              <a:spLocks/>
            </p:cNvSpPr>
            <p:nvPr/>
          </p:nvSpPr>
          <p:spPr bwMode="auto">
            <a:xfrm>
              <a:off x="3021" y="1831"/>
              <a:ext cx="42" cy="16"/>
            </a:xfrm>
            <a:custGeom>
              <a:avLst/>
              <a:gdLst>
                <a:gd name="T0" fmla="*/ 0 w 42"/>
                <a:gd name="T1" fmla="*/ 0 h 15"/>
                <a:gd name="T2" fmla="*/ 8 w 42"/>
                <a:gd name="T3" fmla="*/ 0 h 15"/>
                <a:gd name="T4" fmla="*/ 14 w 42"/>
                <a:gd name="T5" fmla="*/ 2 h 15"/>
                <a:gd name="T6" fmla="*/ 19 w 42"/>
                <a:gd name="T7" fmla="*/ 2 h 15"/>
                <a:gd name="T8" fmla="*/ 23 w 42"/>
                <a:gd name="T9" fmla="*/ 4 h 15"/>
                <a:gd name="T10" fmla="*/ 29 w 42"/>
                <a:gd name="T11" fmla="*/ 4 h 15"/>
                <a:gd name="T12" fmla="*/ 33 w 42"/>
                <a:gd name="T13" fmla="*/ 4 h 15"/>
                <a:gd name="T14" fmla="*/ 39 w 42"/>
                <a:gd name="T15" fmla="*/ 2 h 15"/>
                <a:gd name="T16" fmla="*/ 42 w 42"/>
                <a:gd name="T17" fmla="*/ 0 h 15"/>
                <a:gd name="T18" fmla="*/ 42 w 42"/>
                <a:gd name="T19" fmla="*/ 2 h 15"/>
                <a:gd name="T20" fmla="*/ 42 w 42"/>
                <a:gd name="T21" fmla="*/ 4 h 15"/>
                <a:gd name="T22" fmla="*/ 42 w 42"/>
                <a:gd name="T23" fmla="*/ 4 h 15"/>
                <a:gd name="T24" fmla="*/ 42 w 42"/>
                <a:gd name="T25" fmla="*/ 6 h 15"/>
                <a:gd name="T26" fmla="*/ 42 w 42"/>
                <a:gd name="T27" fmla="*/ 6 h 15"/>
                <a:gd name="T28" fmla="*/ 42 w 42"/>
                <a:gd name="T29" fmla="*/ 8 h 15"/>
                <a:gd name="T30" fmla="*/ 42 w 42"/>
                <a:gd name="T31" fmla="*/ 8 h 15"/>
                <a:gd name="T32" fmla="*/ 42 w 42"/>
                <a:gd name="T33" fmla="*/ 8 h 15"/>
                <a:gd name="T34" fmla="*/ 39 w 42"/>
                <a:gd name="T35" fmla="*/ 10 h 15"/>
                <a:gd name="T36" fmla="*/ 37 w 42"/>
                <a:gd name="T37" fmla="*/ 12 h 15"/>
                <a:gd name="T38" fmla="*/ 35 w 42"/>
                <a:gd name="T39" fmla="*/ 14 h 15"/>
                <a:gd name="T40" fmla="*/ 33 w 42"/>
                <a:gd name="T41" fmla="*/ 15 h 15"/>
                <a:gd name="T42" fmla="*/ 29 w 42"/>
                <a:gd name="T43" fmla="*/ 15 h 15"/>
                <a:gd name="T44" fmla="*/ 27 w 42"/>
                <a:gd name="T45" fmla="*/ 15 h 15"/>
                <a:gd name="T46" fmla="*/ 25 w 42"/>
                <a:gd name="T47" fmla="*/ 15 h 15"/>
                <a:gd name="T48" fmla="*/ 23 w 42"/>
                <a:gd name="T49" fmla="*/ 15 h 15"/>
                <a:gd name="T50" fmla="*/ 19 w 42"/>
                <a:gd name="T51" fmla="*/ 15 h 15"/>
                <a:gd name="T52" fmla="*/ 17 w 42"/>
                <a:gd name="T53" fmla="*/ 15 h 15"/>
                <a:gd name="T54" fmla="*/ 14 w 42"/>
                <a:gd name="T55" fmla="*/ 14 h 15"/>
                <a:gd name="T56" fmla="*/ 12 w 42"/>
                <a:gd name="T57" fmla="*/ 14 h 15"/>
                <a:gd name="T58" fmla="*/ 10 w 42"/>
                <a:gd name="T59" fmla="*/ 12 h 15"/>
                <a:gd name="T60" fmla="*/ 6 w 42"/>
                <a:gd name="T61" fmla="*/ 10 h 15"/>
                <a:gd name="T62" fmla="*/ 4 w 42"/>
                <a:gd name="T63" fmla="*/ 10 h 15"/>
                <a:gd name="T64" fmla="*/ 0 w 42"/>
                <a:gd name="T65" fmla="*/ 8 h 15"/>
                <a:gd name="T66" fmla="*/ 0 w 42"/>
                <a:gd name="T6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2" h="15">
                  <a:moveTo>
                    <a:pt x="0" y="0"/>
                  </a:moveTo>
                  <a:lnTo>
                    <a:pt x="8" y="0"/>
                  </a:lnTo>
                  <a:lnTo>
                    <a:pt x="14" y="2"/>
                  </a:lnTo>
                  <a:lnTo>
                    <a:pt x="19" y="2"/>
                  </a:lnTo>
                  <a:lnTo>
                    <a:pt x="23" y="4"/>
                  </a:lnTo>
                  <a:lnTo>
                    <a:pt x="29" y="4"/>
                  </a:lnTo>
                  <a:lnTo>
                    <a:pt x="33" y="4"/>
                  </a:lnTo>
                  <a:lnTo>
                    <a:pt x="39" y="2"/>
                  </a:lnTo>
                  <a:lnTo>
                    <a:pt x="42" y="0"/>
                  </a:lnTo>
                  <a:lnTo>
                    <a:pt x="42" y="2"/>
                  </a:lnTo>
                  <a:lnTo>
                    <a:pt x="42" y="4"/>
                  </a:lnTo>
                  <a:lnTo>
                    <a:pt x="42" y="4"/>
                  </a:lnTo>
                  <a:lnTo>
                    <a:pt x="42" y="6"/>
                  </a:lnTo>
                  <a:lnTo>
                    <a:pt x="42" y="6"/>
                  </a:lnTo>
                  <a:lnTo>
                    <a:pt x="42" y="8"/>
                  </a:lnTo>
                  <a:lnTo>
                    <a:pt x="42" y="8"/>
                  </a:lnTo>
                  <a:lnTo>
                    <a:pt x="42" y="8"/>
                  </a:lnTo>
                  <a:lnTo>
                    <a:pt x="39" y="10"/>
                  </a:lnTo>
                  <a:lnTo>
                    <a:pt x="37" y="12"/>
                  </a:lnTo>
                  <a:lnTo>
                    <a:pt x="35" y="14"/>
                  </a:lnTo>
                  <a:lnTo>
                    <a:pt x="33" y="15"/>
                  </a:lnTo>
                  <a:lnTo>
                    <a:pt x="29" y="15"/>
                  </a:lnTo>
                  <a:lnTo>
                    <a:pt x="27" y="15"/>
                  </a:lnTo>
                  <a:lnTo>
                    <a:pt x="25" y="15"/>
                  </a:lnTo>
                  <a:lnTo>
                    <a:pt x="23" y="15"/>
                  </a:lnTo>
                  <a:lnTo>
                    <a:pt x="19" y="15"/>
                  </a:lnTo>
                  <a:lnTo>
                    <a:pt x="17" y="15"/>
                  </a:lnTo>
                  <a:lnTo>
                    <a:pt x="14" y="14"/>
                  </a:lnTo>
                  <a:lnTo>
                    <a:pt x="12" y="14"/>
                  </a:lnTo>
                  <a:lnTo>
                    <a:pt x="10" y="12"/>
                  </a:lnTo>
                  <a:lnTo>
                    <a:pt x="6" y="10"/>
                  </a:lnTo>
                  <a:lnTo>
                    <a:pt x="4" y="10"/>
                  </a:lnTo>
                  <a:lnTo>
                    <a:pt x="0" y="8"/>
                  </a:lnTo>
                  <a:lnTo>
                    <a:pt x="0"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95" name="Freeform 559"/>
            <p:cNvSpPr>
              <a:spLocks/>
            </p:cNvSpPr>
            <p:nvPr/>
          </p:nvSpPr>
          <p:spPr bwMode="auto">
            <a:xfrm>
              <a:off x="2783" y="1717"/>
              <a:ext cx="27" cy="53"/>
            </a:xfrm>
            <a:custGeom>
              <a:avLst/>
              <a:gdLst>
                <a:gd name="T0" fmla="*/ 0 w 27"/>
                <a:gd name="T1" fmla="*/ 10 h 48"/>
                <a:gd name="T2" fmla="*/ 4 w 27"/>
                <a:gd name="T3" fmla="*/ 10 h 48"/>
                <a:gd name="T4" fmla="*/ 8 w 27"/>
                <a:gd name="T5" fmla="*/ 10 h 48"/>
                <a:gd name="T6" fmla="*/ 10 w 27"/>
                <a:gd name="T7" fmla="*/ 8 h 48"/>
                <a:gd name="T8" fmla="*/ 12 w 27"/>
                <a:gd name="T9" fmla="*/ 6 h 48"/>
                <a:gd name="T10" fmla="*/ 14 w 27"/>
                <a:gd name="T11" fmla="*/ 4 h 48"/>
                <a:gd name="T12" fmla="*/ 16 w 27"/>
                <a:gd name="T13" fmla="*/ 2 h 48"/>
                <a:gd name="T14" fmla="*/ 18 w 27"/>
                <a:gd name="T15" fmla="*/ 2 h 48"/>
                <a:gd name="T16" fmla="*/ 19 w 27"/>
                <a:gd name="T17" fmla="*/ 0 h 48"/>
                <a:gd name="T18" fmla="*/ 21 w 27"/>
                <a:gd name="T19" fmla="*/ 2 h 48"/>
                <a:gd name="T20" fmla="*/ 23 w 27"/>
                <a:gd name="T21" fmla="*/ 4 h 48"/>
                <a:gd name="T22" fmla="*/ 23 w 27"/>
                <a:gd name="T23" fmla="*/ 6 h 48"/>
                <a:gd name="T24" fmla="*/ 23 w 27"/>
                <a:gd name="T25" fmla="*/ 8 h 48"/>
                <a:gd name="T26" fmla="*/ 25 w 27"/>
                <a:gd name="T27" fmla="*/ 12 h 48"/>
                <a:gd name="T28" fmla="*/ 25 w 27"/>
                <a:gd name="T29" fmla="*/ 14 h 48"/>
                <a:gd name="T30" fmla="*/ 25 w 27"/>
                <a:gd name="T31" fmla="*/ 18 h 48"/>
                <a:gd name="T32" fmla="*/ 27 w 27"/>
                <a:gd name="T33" fmla="*/ 20 h 48"/>
                <a:gd name="T34" fmla="*/ 27 w 27"/>
                <a:gd name="T35" fmla="*/ 29 h 48"/>
                <a:gd name="T36" fmla="*/ 25 w 27"/>
                <a:gd name="T37" fmla="*/ 33 h 48"/>
                <a:gd name="T38" fmla="*/ 23 w 27"/>
                <a:gd name="T39" fmla="*/ 35 h 48"/>
                <a:gd name="T40" fmla="*/ 21 w 27"/>
                <a:gd name="T41" fmla="*/ 37 h 48"/>
                <a:gd name="T42" fmla="*/ 19 w 27"/>
                <a:gd name="T43" fmla="*/ 39 h 48"/>
                <a:gd name="T44" fmla="*/ 19 w 27"/>
                <a:gd name="T45" fmla="*/ 41 h 48"/>
                <a:gd name="T46" fmla="*/ 18 w 27"/>
                <a:gd name="T47" fmla="*/ 43 h 48"/>
                <a:gd name="T48" fmla="*/ 18 w 27"/>
                <a:gd name="T49" fmla="*/ 45 h 48"/>
                <a:gd name="T50" fmla="*/ 18 w 27"/>
                <a:gd name="T51" fmla="*/ 48 h 48"/>
                <a:gd name="T52" fmla="*/ 12 w 27"/>
                <a:gd name="T53" fmla="*/ 45 h 48"/>
                <a:gd name="T54" fmla="*/ 8 w 27"/>
                <a:gd name="T55" fmla="*/ 41 h 48"/>
                <a:gd name="T56" fmla="*/ 6 w 27"/>
                <a:gd name="T57" fmla="*/ 37 h 48"/>
                <a:gd name="T58" fmla="*/ 4 w 27"/>
                <a:gd name="T59" fmla="*/ 31 h 48"/>
                <a:gd name="T60" fmla="*/ 2 w 27"/>
                <a:gd name="T61" fmla="*/ 25 h 48"/>
                <a:gd name="T62" fmla="*/ 2 w 27"/>
                <a:gd name="T63" fmla="*/ 22 h 48"/>
                <a:gd name="T64" fmla="*/ 0 w 27"/>
                <a:gd name="T65" fmla="*/ 16 h 48"/>
                <a:gd name="T66" fmla="*/ 0 w 27"/>
                <a:gd name="T67" fmla="*/ 1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7" h="48">
                  <a:moveTo>
                    <a:pt x="0" y="10"/>
                  </a:moveTo>
                  <a:lnTo>
                    <a:pt x="4" y="10"/>
                  </a:lnTo>
                  <a:lnTo>
                    <a:pt x="8" y="10"/>
                  </a:lnTo>
                  <a:lnTo>
                    <a:pt x="10" y="8"/>
                  </a:lnTo>
                  <a:lnTo>
                    <a:pt x="12" y="6"/>
                  </a:lnTo>
                  <a:lnTo>
                    <a:pt x="14" y="4"/>
                  </a:lnTo>
                  <a:lnTo>
                    <a:pt x="16" y="2"/>
                  </a:lnTo>
                  <a:lnTo>
                    <a:pt x="18" y="2"/>
                  </a:lnTo>
                  <a:lnTo>
                    <a:pt x="19" y="0"/>
                  </a:lnTo>
                  <a:lnTo>
                    <a:pt x="21" y="2"/>
                  </a:lnTo>
                  <a:lnTo>
                    <a:pt x="23" y="4"/>
                  </a:lnTo>
                  <a:lnTo>
                    <a:pt x="23" y="6"/>
                  </a:lnTo>
                  <a:lnTo>
                    <a:pt x="23" y="8"/>
                  </a:lnTo>
                  <a:lnTo>
                    <a:pt x="25" y="12"/>
                  </a:lnTo>
                  <a:lnTo>
                    <a:pt x="25" y="14"/>
                  </a:lnTo>
                  <a:lnTo>
                    <a:pt x="25" y="18"/>
                  </a:lnTo>
                  <a:lnTo>
                    <a:pt x="27" y="20"/>
                  </a:lnTo>
                  <a:lnTo>
                    <a:pt x="27" y="29"/>
                  </a:lnTo>
                  <a:lnTo>
                    <a:pt x="25" y="33"/>
                  </a:lnTo>
                  <a:lnTo>
                    <a:pt x="23" y="35"/>
                  </a:lnTo>
                  <a:lnTo>
                    <a:pt x="21" y="37"/>
                  </a:lnTo>
                  <a:lnTo>
                    <a:pt x="19" y="39"/>
                  </a:lnTo>
                  <a:lnTo>
                    <a:pt x="19" y="41"/>
                  </a:lnTo>
                  <a:lnTo>
                    <a:pt x="18" y="43"/>
                  </a:lnTo>
                  <a:lnTo>
                    <a:pt x="18" y="45"/>
                  </a:lnTo>
                  <a:lnTo>
                    <a:pt x="18" y="48"/>
                  </a:lnTo>
                  <a:lnTo>
                    <a:pt x="12" y="45"/>
                  </a:lnTo>
                  <a:lnTo>
                    <a:pt x="8" y="41"/>
                  </a:lnTo>
                  <a:lnTo>
                    <a:pt x="6" y="37"/>
                  </a:lnTo>
                  <a:lnTo>
                    <a:pt x="4" y="31"/>
                  </a:lnTo>
                  <a:lnTo>
                    <a:pt x="2" y="25"/>
                  </a:lnTo>
                  <a:lnTo>
                    <a:pt x="2" y="22"/>
                  </a:lnTo>
                  <a:lnTo>
                    <a:pt x="0" y="16"/>
                  </a:lnTo>
                  <a:lnTo>
                    <a:pt x="0" y="1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96" name="Freeform 560"/>
            <p:cNvSpPr>
              <a:spLocks/>
            </p:cNvSpPr>
            <p:nvPr/>
          </p:nvSpPr>
          <p:spPr bwMode="auto">
            <a:xfrm>
              <a:off x="2791" y="1683"/>
              <a:ext cx="13" cy="31"/>
            </a:xfrm>
            <a:custGeom>
              <a:avLst/>
              <a:gdLst>
                <a:gd name="T0" fmla="*/ 4 w 13"/>
                <a:gd name="T1" fmla="*/ 9 h 29"/>
                <a:gd name="T2" fmla="*/ 4 w 13"/>
                <a:gd name="T3" fmla="*/ 9 h 29"/>
                <a:gd name="T4" fmla="*/ 6 w 13"/>
                <a:gd name="T5" fmla="*/ 7 h 29"/>
                <a:gd name="T6" fmla="*/ 8 w 13"/>
                <a:gd name="T7" fmla="*/ 6 h 29"/>
                <a:gd name="T8" fmla="*/ 8 w 13"/>
                <a:gd name="T9" fmla="*/ 4 h 29"/>
                <a:gd name="T10" fmla="*/ 10 w 13"/>
                <a:gd name="T11" fmla="*/ 2 h 29"/>
                <a:gd name="T12" fmla="*/ 11 w 13"/>
                <a:gd name="T13" fmla="*/ 2 h 29"/>
                <a:gd name="T14" fmla="*/ 11 w 13"/>
                <a:gd name="T15" fmla="*/ 0 h 29"/>
                <a:gd name="T16" fmla="*/ 13 w 13"/>
                <a:gd name="T17" fmla="*/ 0 h 29"/>
                <a:gd name="T18" fmla="*/ 13 w 13"/>
                <a:gd name="T19" fmla="*/ 4 h 29"/>
                <a:gd name="T20" fmla="*/ 11 w 13"/>
                <a:gd name="T21" fmla="*/ 7 h 29"/>
                <a:gd name="T22" fmla="*/ 11 w 13"/>
                <a:gd name="T23" fmla="*/ 11 h 29"/>
                <a:gd name="T24" fmla="*/ 11 w 13"/>
                <a:gd name="T25" fmla="*/ 17 h 29"/>
                <a:gd name="T26" fmla="*/ 11 w 13"/>
                <a:gd name="T27" fmla="*/ 21 h 29"/>
                <a:gd name="T28" fmla="*/ 11 w 13"/>
                <a:gd name="T29" fmla="*/ 25 h 29"/>
                <a:gd name="T30" fmla="*/ 11 w 13"/>
                <a:gd name="T31" fmla="*/ 27 h 29"/>
                <a:gd name="T32" fmla="*/ 13 w 13"/>
                <a:gd name="T33" fmla="*/ 29 h 29"/>
                <a:gd name="T34" fmla="*/ 11 w 13"/>
                <a:gd name="T35" fmla="*/ 29 h 29"/>
                <a:gd name="T36" fmla="*/ 11 w 13"/>
                <a:gd name="T37" fmla="*/ 29 h 29"/>
                <a:gd name="T38" fmla="*/ 10 w 13"/>
                <a:gd name="T39" fmla="*/ 29 h 29"/>
                <a:gd name="T40" fmla="*/ 10 w 13"/>
                <a:gd name="T41" fmla="*/ 29 h 29"/>
                <a:gd name="T42" fmla="*/ 8 w 13"/>
                <a:gd name="T43" fmla="*/ 29 h 29"/>
                <a:gd name="T44" fmla="*/ 6 w 13"/>
                <a:gd name="T45" fmla="*/ 29 h 29"/>
                <a:gd name="T46" fmla="*/ 6 w 13"/>
                <a:gd name="T47" fmla="*/ 29 h 29"/>
                <a:gd name="T48" fmla="*/ 6 w 13"/>
                <a:gd name="T49" fmla="*/ 29 h 29"/>
                <a:gd name="T50" fmla="*/ 4 w 13"/>
                <a:gd name="T51" fmla="*/ 29 h 29"/>
                <a:gd name="T52" fmla="*/ 2 w 13"/>
                <a:gd name="T53" fmla="*/ 29 h 29"/>
                <a:gd name="T54" fmla="*/ 2 w 13"/>
                <a:gd name="T55" fmla="*/ 27 h 29"/>
                <a:gd name="T56" fmla="*/ 0 w 13"/>
                <a:gd name="T57" fmla="*/ 27 h 29"/>
                <a:gd name="T58" fmla="*/ 0 w 13"/>
                <a:gd name="T59" fmla="*/ 25 h 29"/>
                <a:gd name="T60" fmla="*/ 0 w 13"/>
                <a:gd name="T61" fmla="*/ 23 h 29"/>
                <a:gd name="T62" fmla="*/ 0 w 13"/>
                <a:gd name="T63" fmla="*/ 23 h 29"/>
                <a:gd name="T64" fmla="*/ 0 w 13"/>
                <a:gd name="T65" fmla="*/ 21 h 29"/>
                <a:gd name="T66" fmla="*/ 0 w 13"/>
                <a:gd name="T67" fmla="*/ 21 h 29"/>
                <a:gd name="T68" fmla="*/ 0 w 13"/>
                <a:gd name="T69" fmla="*/ 19 h 29"/>
                <a:gd name="T70" fmla="*/ 0 w 13"/>
                <a:gd name="T71" fmla="*/ 17 h 29"/>
                <a:gd name="T72" fmla="*/ 2 w 13"/>
                <a:gd name="T73" fmla="*/ 15 h 29"/>
                <a:gd name="T74" fmla="*/ 2 w 13"/>
                <a:gd name="T75" fmla="*/ 13 h 29"/>
                <a:gd name="T76" fmla="*/ 2 w 13"/>
                <a:gd name="T77" fmla="*/ 11 h 29"/>
                <a:gd name="T78" fmla="*/ 2 w 13"/>
                <a:gd name="T79" fmla="*/ 9 h 29"/>
                <a:gd name="T80" fmla="*/ 4 w 13"/>
                <a:gd name="T81" fmla="*/ 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3" h="29">
                  <a:moveTo>
                    <a:pt x="4" y="9"/>
                  </a:moveTo>
                  <a:lnTo>
                    <a:pt x="4" y="9"/>
                  </a:lnTo>
                  <a:lnTo>
                    <a:pt x="6" y="7"/>
                  </a:lnTo>
                  <a:lnTo>
                    <a:pt x="8" y="6"/>
                  </a:lnTo>
                  <a:lnTo>
                    <a:pt x="8" y="4"/>
                  </a:lnTo>
                  <a:lnTo>
                    <a:pt x="10" y="2"/>
                  </a:lnTo>
                  <a:lnTo>
                    <a:pt x="11" y="2"/>
                  </a:lnTo>
                  <a:lnTo>
                    <a:pt x="11" y="0"/>
                  </a:lnTo>
                  <a:lnTo>
                    <a:pt x="13" y="0"/>
                  </a:lnTo>
                  <a:lnTo>
                    <a:pt x="13" y="4"/>
                  </a:lnTo>
                  <a:lnTo>
                    <a:pt x="11" y="7"/>
                  </a:lnTo>
                  <a:lnTo>
                    <a:pt x="11" y="11"/>
                  </a:lnTo>
                  <a:lnTo>
                    <a:pt x="11" y="17"/>
                  </a:lnTo>
                  <a:lnTo>
                    <a:pt x="11" y="21"/>
                  </a:lnTo>
                  <a:lnTo>
                    <a:pt x="11" y="25"/>
                  </a:lnTo>
                  <a:lnTo>
                    <a:pt x="11" y="27"/>
                  </a:lnTo>
                  <a:lnTo>
                    <a:pt x="13" y="29"/>
                  </a:lnTo>
                  <a:lnTo>
                    <a:pt x="11" y="29"/>
                  </a:lnTo>
                  <a:lnTo>
                    <a:pt x="11" y="29"/>
                  </a:lnTo>
                  <a:lnTo>
                    <a:pt x="10" y="29"/>
                  </a:lnTo>
                  <a:lnTo>
                    <a:pt x="10" y="29"/>
                  </a:lnTo>
                  <a:lnTo>
                    <a:pt x="8" y="29"/>
                  </a:lnTo>
                  <a:lnTo>
                    <a:pt x="6" y="29"/>
                  </a:lnTo>
                  <a:lnTo>
                    <a:pt x="6" y="29"/>
                  </a:lnTo>
                  <a:lnTo>
                    <a:pt x="6" y="29"/>
                  </a:lnTo>
                  <a:lnTo>
                    <a:pt x="4" y="29"/>
                  </a:lnTo>
                  <a:lnTo>
                    <a:pt x="2" y="29"/>
                  </a:lnTo>
                  <a:lnTo>
                    <a:pt x="2" y="27"/>
                  </a:lnTo>
                  <a:lnTo>
                    <a:pt x="0" y="27"/>
                  </a:lnTo>
                  <a:lnTo>
                    <a:pt x="0" y="25"/>
                  </a:lnTo>
                  <a:lnTo>
                    <a:pt x="0" y="23"/>
                  </a:lnTo>
                  <a:lnTo>
                    <a:pt x="0" y="23"/>
                  </a:lnTo>
                  <a:lnTo>
                    <a:pt x="0" y="21"/>
                  </a:lnTo>
                  <a:lnTo>
                    <a:pt x="0" y="21"/>
                  </a:lnTo>
                  <a:lnTo>
                    <a:pt x="0" y="19"/>
                  </a:lnTo>
                  <a:lnTo>
                    <a:pt x="0" y="17"/>
                  </a:lnTo>
                  <a:lnTo>
                    <a:pt x="2" y="15"/>
                  </a:lnTo>
                  <a:lnTo>
                    <a:pt x="2" y="13"/>
                  </a:lnTo>
                  <a:lnTo>
                    <a:pt x="2" y="11"/>
                  </a:lnTo>
                  <a:lnTo>
                    <a:pt x="2" y="9"/>
                  </a:lnTo>
                  <a:lnTo>
                    <a:pt x="4" y="9"/>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97" name="Freeform 561"/>
            <p:cNvSpPr>
              <a:spLocks/>
            </p:cNvSpPr>
            <p:nvPr/>
          </p:nvSpPr>
          <p:spPr bwMode="auto">
            <a:xfrm>
              <a:off x="2860" y="2439"/>
              <a:ext cx="320" cy="345"/>
            </a:xfrm>
            <a:custGeom>
              <a:avLst/>
              <a:gdLst>
                <a:gd name="T0" fmla="*/ 280 w 320"/>
                <a:gd name="T1" fmla="*/ 19 h 317"/>
                <a:gd name="T2" fmla="*/ 307 w 320"/>
                <a:gd name="T3" fmla="*/ 25 h 317"/>
                <a:gd name="T4" fmla="*/ 315 w 320"/>
                <a:gd name="T5" fmla="*/ 48 h 317"/>
                <a:gd name="T6" fmla="*/ 309 w 320"/>
                <a:gd name="T7" fmla="*/ 71 h 317"/>
                <a:gd name="T8" fmla="*/ 292 w 320"/>
                <a:gd name="T9" fmla="*/ 100 h 317"/>
                <a:gd name="T10" fmla="*/ 292 w 320"/>
                <a:gd name="T11" fmla="*/ 121 h 317"/>
                <a:gd name="T12" fmla="*/ 278 w 320"/>
                <a:gd name="T13" fmla="*/ 138 h 317"/>
                <a:gd name="T14" fmla="*/ 282 w 320"/>
                <a:gd name="T15" fmla="*/ 148 h 317"/>
                <a:gd name="T16" fmla="*/ 288 w 320"/>
                <a:gd name="T17" fmla="*/ 173 h 317"/>
                <a:gd name="T18" fmla="*/ 288 w 320"/>
                <a:gd name="T19" fmla="*/ 186 h 317"/>
                <a:gd name="T20" fmla="*/ 290 w 320"/>
                <a:gd name="T21" fmla="*/ 207 h 317"/>
                <a:gd name="T22" fmla="*/ 303 w 320"/>
                <a:gd name="T23" fmla="*/ 226 h 317"/>
                <a:gd name="T24" fmla="*/ 307 w 320"/>
                <a:gd name="T25" fmla="*/ 242 h 317"/>
                <a:gd name="T26" fmla="*/ 303 w 320"/>
                <a:gd name="T27" fmla="*/ 249 h 317"/>
                <a:gd name="T28" fmla="*/ 284 w 320"/>
                <a:gd name="T29" fmla="*/ 249 h 317"/>
                <a:gd name="T30" fmla="*/ 265 w 320"/>
                <a:gd name="T31" fmla="*/ 307 h 317"/>
                <a:gd name="T32" fmla="*/ 255 w 320"/>
                <a:gd name="T33" fmla="*/ 311 h 317"/>
                <a:gd name="T34" fmla="*/ 242 w 320"/>
                <a:gd name="T35" fmla="*/ 315 h 317"/>
                <a:gd name="T36" fmla="*/ 221 w 320"/>
                <a:gd name="T37" fmla="*/ 315 h 317"/>
                <a:gd name="T38" fmla="*/ 211 w 320"/>
                <a:gd name="T39" fmla="*/ 305 h 317"/>
                <a:gd name="T40" fmla="*/ 198 w 320"/>
                <a:gd name="T41" fmla="*/ 297 h 317"/>
                <a:gd name="T42" fmla="*/ 186 w 320"/>
                <a:gd name="T43" fmla="*/ 295 h 317"/>
                <a:gd name="T44" fmla="*/ 175 w 320"/>
                <a:gd name="T45" fmla="*/ 297 h 317"/>
                <a:gd name="T46" fmla="*/ 165 w 320"/>
                <a:gd name="T47" fmla="*/ 286 h 317"/>
                <a:gd name="T48" fmla="*/ 161 w 320"/>
                <a:gd name="T49" fmla="*/ 269 h 317"/>
                <a:gd name="T50" fmla="*/ 165 w 320"/>
                <a:gd name="T51" fmla="*/ 255 h 317"/>
                <a:gd name="T52" fmla="*/ 163 w 320"/>
                <a:gd name="T53" fmla="*/ 242 h 317"/>
                <a:gd name="T54" fmla="*/ 154 w 320"/>
                <a:gd name="T55" fmla="*/ 228 h 317"/>
                <a:gd name="T56" fmla="*/ 127 w 320"/>
                <a:gd name="T57" fmla="*/ 230 h 317"/>
                <a:gd name="T58" fmla="*/ 100 w 320"/>
                <a:gd name="T59" fmla="*/ 245 h 317"/>
                <a:gd name="T60" fmla="*/ 83 w 320"/>
                <a:gd name="T61" fmla="*/ 205 h 317"/>
                <a:gd name="T62" fmla="*/ 2 w 320"/>
                <a:gd name="T63" fmla="*/ 201 h 317"/>
                <a:gd name="T64" fmla="*/ 10 w 320"/>
                <a:gd name="T65" fmla="*/ 199 h 317"/>
                <a:gd name="T66" fmla="*/ 10 w 320"/>
                <a:gd name="T67" fmla="*/ 192 h 317"/>
                <a:gd name="T68" fmla="*/ 8 w 320"/>
                <a:gd name="T69" fmla="*/ 188 h 317"/>
                <a:gd name="T70" fmla="*/ 21 w 320"/>
                <a:gd name="T71" fmla="*/ 184 h 317"/>
                <a:gd name="T72" fmla="*/ 40 w 320"/>
                <a:gd name="T73" fmla="*/ 182 h 317"/>
                <a:gd name="T74" fmla="*/ 48 w 320"/>
                <a:gd name="T75" fmla="*/ 186 h 317"/>
                <a:gd name="T76" fmla="*/ 60 w 320"/>
                <a:gd name="T77" fmla="*/ 174 h 317"/>
                <a:gd name="T78" fmla="*/ 69 w 320"/>
                <a:gd name="T79" fmla="*/ 167 h 317"/>
                <a:gd name="T80" fmla="*/ 75 w 320"/>
                <a:gd name="T81" fmla="*/ 151 h 317"/>
                <a:gd name="T82" fmla="*/ 83 w 320"/>
                <a:gd name="T83" fmla="*/ 126 h 317"/>
                <a:gd name="T84" fmla="*/ 98 w 320"/>
                <a:gd name="T85" fmla="*/ 103 h 317"/>
                <a:gd name="T86" fmla="*/ 104 w 320"/>
                <a:gd name="T87" fmla="*/ 55 h 317"/>
                <a:gd name="T88" fmla="*/ 107 w 320"/>
                <a:gd name="T89" fmla="*/ 32 h 317"/>
                <a:gd name="T90" fmla="*/ 127 w 320"/>
                <a:gd name="T91" fmla="*/ 7 h 317"/>
                <a:gd name="T92" fmla="*/ 152 w 320"/>
                <a:gd name="T93" fmla="*/ 21 h 317"/>
                <a:gd name="T94" fmla="*/ 171 w 320"/>
                <a:gd name="T95" fmla="*/ 21 h 317"/>
                <a:gd name="T96" fmla="*/ 180 w 320"/>
                <a:gd name="T97" fmla="*/ 19 h 317"/>
                <a:gd name="T98" fmla="*/ 196 w 320"/>
                <a:gd name="T99" fmla="*/ 7 h 317"/>
                <a:gd name="T100" fmla="*/ 221 w 320"/>
                <a:gd name="T101" fmla="*/ 6 h 317"/>
                <a:gd name="T102" fmla="*/ 225 w 320"/>
                <a:gd name="T103" fmla="*/ 0 h 317"/>
                <a:gd name="T104" fmla="*/ 232 w 320"/>
                <a:gd name="T105" fmla="*/ 0 h 317"/>
                <a:gd name="T106" fmla="*/ 240 w 320"/>
                <a:gd name="T107" fmla="*/ 7 h 317"/>
                <a:gd name="T108" fmla="*/ 249 w 320"/>
                <a:gd name="T109" fmla="*/ 6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20" h="317">
                  <a:moveTo>
                    <a:pt x="251" y="7"/>
                  </a:moveTo>
                  <a:lnTo>
                    <a:pt x="253" y="13"/>
                  </a:lnTo>
                  <a:lnTo>
                    <a:pt x="257" y="17"/>
                  </a:lnTo>
                  <a:lnTo>
                    <a:pt x="261" y="19"/>
                  </a:lnTo>
                  <a:lnTo>
                    <a:pt x="267" y="19"/>
                  </a:lnTo>
                  <a:lnTo>
                    <a:pt x="274" y="19"/>
                  </a:lnTo>
                  <a:lnTo>
                    <a:pt x="280" y="19"/>
                  </a:lnTo>
                  <a:lnTo>
                    <a:pt x="286" y="17"/>
                  </a:lnTo>
                  <a:lnTo>
                    <a:pt x="292" y="17"/>
                  </a:lnTo>
                  <a:lnTo>
                    <a:pt x="296" y="17"/>
                  </a:lnTo>
                  <a:lnTo>
                    <a:pt x="297" y="19"/>
                  </a:lnTo>
                  <a:lnTo>
                    <a:pt x="301" y="21"/>
                  </a:lnTo>
                  <a:lnTo>
                    <a:pt x="303" y="23"/>
                  </a:lnTo>
                  <a:lnTo>
                    <a:pt x="307" y="25"/>
                  </a:lnTo>
                  <a:lnTo>
                    <a:pt x="309" y="29"/>
                  </a:lnTo>
                  <a:lnTo>
                    <a:pt x="311" y="30"/>
                  </a:lnTo>
                  <a:lnTo>
                    <a:pt x="313" y="32"/>
                  </a:lnTo>
                  <a:lnTo>
                    <a:pt x="313" y="36"/>
                  </a:lnTo>
                  <a:lnTo>
                    <a:pt x="313" y="40"/>
                  </a:lnTo>
                  <a:lnTo>
                    <a:pt x="313" y="44"/>
                  </a:lnTo>
                  <a:lnTo>
                    <a:pt x="315" y="48"/>
                  </a:lnTo>
                  <a:lnTo>
                    <a:pt x="315" y="52"/>
                  </a:lnTo>
                  <a:lnTo>
                    <a:pt x="317" y="54"/>
                  </a:lnTo>
                  <a:lnTo>
                    <a:pt x="319" y="57"/>
                  </a:lnTo>
                  <a:lnTo>
                    <a:pt x="320" y="57"/>
                  </a:lnTo>
                  <a:lnTo>
                    <a:pt x="317" y="63"/>
                  </a:lnTo>
                  <a:lnTo>
                    <a:pt x="313" y="67"/>
                  </a:lnTo>
                  <a:lnTo>
                    <a:pt x="309" y="71"/>
                  </a:lnTo>
                  <a:lnTo>
                    <a:pt x="303" y="75"/>
                  </a:lnTo>
                  <a:lnTo>
                    <a:pt x="299" y="78"/>
                  </a:lnTo>
                  <a:lnTo>
                    <a:pt x="296" y="82"/>
                  </a:lnTo>
                  <a:lnTo>
                    <a:pt x="292" y="88"/>
                  </a:lnTo>
                  <a:lnTo>
                    <a:pt x="292" y="96"/>
                  </a:lnTo>
                  <a:lnTo>
                    <a:pt x="292" y="98"/>
                  </a:lnTo>
                  <a:lnTo>
                    <a:pt x="292" y="100"/>
                  </a:lnTo>
                  <a:lnTo>
                    <a:pt x="294" y="103"/>
                  </a:lnTo>
                  <a:lnTo>
                    <a:pt x="294" y="105"/>
                  </a:lnTo>
                  <a:lnTo>
                    <a:pt x="294" y="109"/>
                  </a:lnTo>
                  <a:lnTo>
                    <a:pt x="294" y="111"/>
                  </a:lnTo>
                  <a:lnTo>
                    <a:pt x="294" y="115"/>
                  </a:lnTo>
                  <a:lnTo>
                    <a:pt x="294" y="119"/>
                  </a:lnTo>
                  <a:lnTo>
                    <a:pt x="292" y="121"/>
                  </a:lnTo>
                  <a:lnTo>
                    <a:pt x="290" y="123"/>
                  </a:lnTo>
                  <a:lnTo>
                    <a:pt x="288" y="125"/>
                  </a:lnTo>
                  <a:lnTo>
                    <a:pt x="286" y="126"/>
                  </a:lnTo>
                  <a:lnTo>
                    <a:pt x="282" y="130"/>
                  </a:lnTo>
                  <a:lnTo>
                    <a:pt x="280" y="132"/>
                  </a:lnTo>
                  <a:lnTo>
                    <a:pt x="278" y="136"/>
                  </a:lnTo>
                  <a:lnTo>
                    <a:pt x="278" y="138"/>
                  </a:lnTo>
                  <a:lnTo>
                    <a:pt x="278" y="140"/>
                  </a:lnTo>
                  <a:lnTo>
                    <a:pt x="278" y="140"/>
                  </a:lnTo>
                  <a:lnTo>
                    <a:pt x="278" y="142"/>
                  </a:lnTo>
                  <a:lnTo>
                    <a:pt x="280" y="144"/>
                  </a:lnTo>
                  <a:lnTo>
                    <a:pt x="282" y="146"/>
                  </a:lnTo>
                  <a:lnTo>
                    <a:pt x="282" y="148"/>
                  </a:lnTo>
                  <a:lnTo>
                    <a:pt x="282" y="148"/>
                  </a:lnTo>
                  <a:lnTo>
                    <a:pt x="284" y="148"/>
                  </a:lnTo>
                  <a:lnTo>
                    <a:pt x="284" y="151"/>
                  </a:lnTo>
                  <a:lnTo>
                    <a:pt x="286" y="157"/>
                  </a:lnTo>
                  <a:lnTo>
                    <a:pt x="286" y="161"/>
                  </a:lnTo>
                  <a:lnTo>
                    <a:pt x="286" y="165"/>
                  </a:lnTo>
                  <a:lnTo>
                    <a:pt x="288" y="169"/>
                  </a:lnTo>
                  <a:lnTo>
                    <a:pt x="288" y="173"/>
                  </a:lnTo>
                  <a:lnTo>
                    <a:pt x="288" y="176"/>
                  </a:lnTo>
                  <a:lnTo>
                    <a:pt x="288" y="182"/>
                  </a:lnTo>
                  <a:lnTo>
                    <a:pt x="288" y="182"/>
                  </a:lnTo>
                  <a:lnTo>
                    <a:pt x="288" y="184"/>
                  </a:lnTo>
                  <a:lnTo>
                    <a:pt x="288" y="184"/>
                  </a:lnTo>
                  <a:lnTo>
                    <a:pt x="288" y="186"/>
                  </a:lnTo>
                  <a:lnTo>
                    <a:pt x="288" y="186"/>
                  </a:lnTo>
                  <a:lnTo>
                    <a:pt x="288" y="188"/>
                  </a:lnTo>
                  <a:lnTo>
                    <a:pt x="290" y="188"/>
                  </a:lnTo>
                  <a:lnTo>
                    <a:pt x="290" y="190"/>
                  </a:lnTo>
                  <a:lnTo>
                    <a:pt x="290" y="194"/>
                  </a:lnTo>
                  <a:lnTo>
                    <a:pt x="290" y="198"/>
                  </a:lnTo>
                  <a:lnTo>
                    <a:pt x="290" y="203"/>
                  </a:lnTo>
                  <a:lnTo>
                    <a:pt x="290" y="207"/>
                  </a:lnTo>
                  <a:lnTo>
                    <a:pt x="292" y="213"/>
                  </a:lnTo>
                  <a:lnTo>
                    <a:pt x="294" y="217"/>
                  </a:lnTo>
                  <a:lnTo>
                    <a:pt x="296" y="221"/>
                  </a:lnTo>
                  <a:lnTo>
                    <a:pt x="301" y="221"/>
                  </a:lnTo>
                  <a:lnTo>
                    <a:pt x="301" y="222"/>
                  </a:lnTo>
                  <a:lnTo>
                    <a:pt x="301" y="224"/>
                  </a:lnTo>
                  <a:lnTo>
                    <a:pt x="303" y="226"/>
                  </a:lnTo>
                  <a:lnTo>
                    <a:pt x="303" y="228"/>
                  </a:lnTo>
                  <a:lnTo>
                    <a:pt x="305" y="232"/>
                  </a:lnTo>
                  <a:lnTo>
                    <a:pt x="305" y="234"/>
                  </a:lnTo>
                  <a:lnTo>
                    <a:pt x="307" y="238"/>
                  </a:lnTo>
                  <a:lnTo>
                    <a:pt x="307" y="240"/>
                  </a:lnTo>
                  <a:lnTo>
                    <a:pt x="307" y="242"/>
                  </a:lnTo>
                  <a:lnTo>
                    <a:pt x="307" y="242"/>
                  </a:lnTo>
                  <a:lnTo>
                    <a:pt x="307" y="244"/>
                  </a:lnTo>
                  <a:lnTo>
                    <a:pt x="307" y="245"/>
                  </a:lnTo>
                  <a:lnTo>
                    <a:pt x="307" y="247"/>
                  </a:lnTo>
                  <a:lnTo>
                    <a:pt x="307" y="247"/>
                  </a:lnTo>
                  <a:lnTo>
                    <a:pt x="307" y="249"/>
                  </a:lnTo>
                  <a:lnTo>
                    <a:pt x="307" y="249"/>
                  </a:lnTo>
                  <a:lnTo>
                    <a:pt x="303" y="249"/>
                  </a:lnTo>
                  <a:lnTo>
                    <a:pt x="299" y="249"/>
                  </a:lnTo>
                  <a:lnTo>
                    <a:pt x="297" y="251"/>
                  </a:lnTo>
                  <a:lnTo>
                    <a:pt x="294" y="251"/>
                  </a:lnTo>
                  <a:lnTo>
                    <a:pt x="292" y="251"/>
                  </a:lnTo>
                  <a:lnTo>
                    <a:pt x="290" y="253"/>
                  </a:lnTo>
                  <a:lnTo>
                    <a:pt x="286" y="251"/>
                  </a:lnTo>
                  <a:lnTo>
                    <a:pt x="284" y="249"/>
                  </a:lnTo>
                  <a:lnTo>
                    <a:pt x="280" y="255"/>
                  </a:lnTo>
                  <a:lnTo>
                    <a:pt x="278" y="265"/>
                  </a:lnTo>
                  <a:lnTo>
                    <a:pt x="276" y="274"/>
                  </a:lnTo>
                  <a:lnTo>
                    <a:pt x="274" y="284"/>
                  </a:lnTo>
                  <a:lnTo>
                    <a:pt x="272" y="293"/>
                  </a:lnTo>
                  <a:lnTo>
                    <a:pt x="269" y="301"/>
                  </a:lnTo>
                  <a:lnTo>
                    <a:pt x="265" y="307"/>
                  </a:lnTo>
                  <a:lnTo>
                    <a:pt x="259" y="309"/>
                  </a:lnTo>
                  <a:lnTo>
                    <a:pt x="259" y="309"/>
                  </a:lnTo>
                  <a:lnTo>
                    <a:pt x="257" y="309"/>
                  </a:lnTo>
                  <a:lnTo>
                    <a:pt x="257" y="309"/>
                  </a:lnTo>
                  <a:lnTo>
                    <a:pt x="255" y="309"/>
                  </a:lnTo>
                  <a:lnTo>
                    <a:pt x="255" y="311"/>
                  </a:lnTo>
                  <a:lnTo>
                    <a:pt x="255" y="311"/>
                  </a:lnTo>
                  <a:lnTo>
                    <a:pt x="253" y="309"/>
                  </a:lnTo>
                  <a:lnTo>
                    <a:pt x="253" y="309"/>
                  </a:lnTo>
                  <a:lnTo>
                    <a:pt x="251" y="311"/>
                  </a:lnTo>
                  <a:lnTo>
                    <a:pt x="249" y="311"/>
                  </a:lnTo>
                  <a:lnTo>
                    <a:pt x="248" y="313"/>
                  </a:lnTo>
                  <a:lnTo>
                    <a:pt x="246" y="315"/>
                  </a:lnTo>
                  <a:lnTo>
                    <a:pt x="242" y="315"/>
                  </a:lnTo>
                  <a:lnTo>
                    <a:pt x="240" y="317"/>
                  </a:lnTo>
                  <a:lnTo>
                    <a:pt x="238" y="317"/>
                  </a:lnTo>
                  <a:lnTo>
                    <a:pt x="234" y="317"/>
                  </a:lnTo>
                  <a:lnTo>
                    <a:pt x="230" y="317"/>
                  </a:lnTo>
                  <a:lnTo>
                    <a:pt x="226" y="317"/>
                  </a:lnTo>
                  <a:lnTo>
                    <a:pt x="225" y="317"/>
                  </a:lnTo>
                  <a:lnTo>
                    <a:pt x="221" y="315"/>
                  </a:lnTo>
                  <a:lnTo>
                    <a:pt x="219" y="313"/>
                  </a:lnTo>
                  <a:lnTo>
                    <a:pt x="219" y="311"/>
                  </a:lnTo>
                  <a:lnTo>
                    <a:pt x="217" y="307"/>
                  </a:lnTo>
                  <a:lnTo>
                    <a:pt x="217" y="303"/>
                  </a:lnTo>
                  <a:lnTo>
                    <a:pt x="215" y="303"/>
                  </a:lnTo>
                  <a:lnTo>
                    <a:pt x="213" y="303"/>
                  </a:lnTo>
                  <a:lnTo>
                    <a:pt x="211" y="305"/>
                  </a:lnTo>
                  <a:lnTo>
                    <a:pt x="209" y="305"/>
                  </a:lnTo>
                  <a:lnTo>
                    <a:pt x="207" y="305"/>
                  </a:lnTo>
                  <a:lnTo>
                    <a:pt x="203" y="303"/>
                  </a:lnTo>
                  <a:lnTo>
                    <a:pt x="201" y="303"/>
                  </a:lnTo>
                  <a:lnTo>
                    <a:pt x="201" y="301"/>
                  </a:lnTo>
                  <a:lnTo>
                    <a:pt x="200" y="299"/>
                  </a:lnTo>
                  <a:lnTo>
                    <a:pt x="198" y="297"/>
                  </a:lnTo>
                  <a:lnTo>
                    <a:pt x="196" y="297"/>
                  </a:lnTo>
                  <a:lnTo>
                    <a:pt x="196" y="297"/>
                  </a:lnTo>
                  <a:lnTo>
                    <a:pt x="194" y="297"/>
                  </a:lnTo>
                  <a:lnTo>
                    <a:pt x="192" y="297"/>
                  </a:lnTo>
                  <a:lnTo>
                    <a:pt x="192" y="297"/>
                  </a:lnTo>
                  <a:lnTo>
                    <a:pt x="188" y="295"/>
                  </a:lnTo>
                  <a:lnTo>
                    <a:pt x="186" y="295"/>
                  </a:lnTo>
                  <a:lnTo>
                    <a:pt x="186" y="295"/>
                  </a:lnTo>
                  <a:lnTo>
                    <a:pt x="184" y="295"/>
                  </a:lnTo>
                  <a:lnTo>
                    <a:pt x="182" y="295"/>
                  </a:lnTo>
                  <a:lnTo>
                    <a:pt x="182" y="297"/>
                  </a:lnTo>
                  <a:lnTo>
                    <a:pt x="180" y="297"/>
                  </a:lnTo>
                  <a:lnTo>
                    <a:pt x="178" y="297"/>
                  </a:lnTo>
                  <a:lnTo>
                    <a:pt x="175" y="297"/>
                  </a:lnTo>
                  <a:lnTo>
                    <a:pt x="173" y="297"/>
                  </a:lnTo>
                  <a:lnTo>
                    <a:pt x="171" y="295"/>
                  </a:lnTo>
                  <a:lnTo>
                    <a:pt x="169" y="295"/>
                  </a:lnTo>
                  <a:lnTo>
                    <a:pt x="167" y="293"/>
                  </a:lnTo>
                  <a:lnTo>
                    <a:pt x="167" y="292"/>
                  </a:lnTo>
                  <a:lnTo>
                    <a:pt x="165" y="288"/>
                  </a:lnTo>
                  <a:lnTo>
                    <a:pt x="165" y="286"/>
                  </a:lnTo>
                  <a:lnTo>
                    <a:pt x="165" y="282"/>
                  </a:lnTo>
                  <a:lnTo>
                    <a:pt x="165" y="280"/>
                  </a:lnTo>
                  <a:lnTo>
                    <a:pt x="165" y="276"/>
                  </a:lnTo>
                  <a:lnTo>
                    <a:pt x="165" y="274"/>
                  </a:lnTo>
                  <a:lnTo>
                    <a:pt x="163" y="272"/>
                  </a:lnTo>
                  <a:lnTo>
                    <a:pt x="163" y="270"/>
                  </a:lnTo>
                  <a:lnTo>
                    <a:pt x="161" y="269"/>
                  </a:lnTo>
                  <a:lnTo>
                    <a:pt x="161" y="267"/>
                  </a:lnTo>
                  <a:lnTo>
                    <a:pt x="161" y="265"/>
                  </a:lnTo>
                  <a:lnTo>
                    <a:pt x="161" y="263"/>
                  </a:lnTo>
                  <a:lnTo>
                    <a:pt x="161" y="261"/>
                  </a:lnTo>
                  <a:lnTo>
                    <a:pt x="163" y="259"/>
                  </a:lnTo>
                  <a:lnTo>
                    <a:pt x="163" y="257"/>
                  </a:lnTo>
                  <a:lnTo>
                    <a:pt x="165" y="255"/>
                  </a:lnTo>
                  <a:lnTo>
                    <a:pt x="165" y="253"/>
                  </a:lnTo>
                  <a:lnTo>
                    <a:pt x="165" y="251"/>
                  </a:lnTo>
                  <a:lnTo>
                    <a:pt x="165" y="249"/>
                  </a:lnTo>
                  <a:lnTo>
                    <a:pt x="165" y="249"/>
                  </a:lnTo>
                  <a:lnTo>
                    <a:pt x="165" y="247"/>
                  </a:lnTo>
                  <a:lnTo>
                    <a:pt x="165" y="244"/>
                  </a:lnTo>
                  <a:lnTo>
                    <a:pt x="163" y="242"/>
                  </a:lnTo>
                  <a:lnTo>
                    <a:pt x="163" y="240"/>
                  </a:lnTo>
                  <a:lnTo>
                    <a:pt x="163" y="236"/>
                  </a:lnTo>
                  <a:lnTo>
                    <a:pt x="165" y="234"/>
                  </a:lnTo>
                  <a:lnTo>
                    <a:pt x="165" y="230"/>
                  </a:lnTo>
                  <a:lnTo>
                    <a:pt x="163" y="230"/>
                  </a:lnTo>
                  <a:lnTo>
                    <a:pt x="159" y="230"/>
                  </a:lnTo>
                  <a:lnTo>
                    <a:pt x="154" y="228"/>
                  </a:lnTo>
                  <a:lnTo>
                    <a:pt x="146" y="226"/>
                  </a:lnTo>
                  <a:lnTo>
                    <a:pt x="138" y="226"/>
                  </a:lnTo>
                  <a:lnTo>
                    <a:pt x="132" y="226"/>
                  </a:lnTo>
                  <a:lnTo>
                    <a:pt x="129" y="226"/>
                  </a:lnTo>
                  <a:lnTo>
                    <a:pt x="127" y="226"/>
                  </a:lnTo>
                  <a:lnTo>
                    <a:pt x="127" y="228"/>
                  </a:lnTo>
                  <a:lnTo>
                    <a:pt x="127" y="230"/>
                  </a:lnTo>
                  <a:lnTo>
                    <a:pt x="125" y="234"/>
                  </a:lnTo>
                  <a:lnTo>
                    <a:pt x="125" y="238"/>
                  </a:lnTo>
                  <a:lnTo>
                    <a:pt x="121" y="240"/>
                  </a:lnTo>
                  <a:lnTo>
                    <a:pt x="117" y="244"/>
                  </a:lnTo>
                  <a:lnTo>
                    <a:pt x="111" y="245"/>
                  </a:lnTo>
                  <a:lnTo>
                    <a:pt x="102" y="245"/>
                  </a:lnTo>
                  <a:lnTo>
                    <a:pt x="100" y="245"/>
                  </a:lnTo>
                  <a:lnTo>
                    <a:pt x="96" y="242"/>
                  </a:lnTo>
                  <a:lnTo>
                    <a:pt x="92" y="236"/>
                  </a:lnTo>
                  <a:lnTo>
                    <a:pt x="88" y="230"/>
                  </a:lnTo>
                  <a:lnTo>
                    <a:pt x="86" y="224"/>
                  </a:lnTo>
                  <a:lnTo>
                    <a:pt x="84" y="217"/>
                  </a:lnTo>
                  <a:lnTo>
                    <a:pt x="83" y="211"/>
                  </a:lnTo>
                  <a:lnTo>
                    <a:pt x="83" y="205"/>
                  </a:lnTo>
                  <a:lnTo>
                    <a:pt x="0" y="205"/>
                  </a:lnTo>
                  <a:lnTo>
                    <a:pt x="0" y="205"/>
                  </a:lnTo>
                  <a:lnTo>
                    <a:pt x="0" y="203"/>
                  </a:lnTo>
                  <a:lnTo>
                    <a:pt x="0" y="203"/>
                  </a:lnTo>
                  <a:lnTo>
                    <a:pt x="0" y="203"/>
                  </a:lnTo>
                  <a:lnTo>
                    <a:pt x="2" y="203"/>
                  </a:lnTo>
                  <a:lnTo>
                    <a:pt x="2" y="201"/>
                  </a:lnTo>
                  <a:lnTo>
                    <a:pt x="2" y="201"/>
                  </a:lnTo>
                  <a:lnTo>
                    <a:pt x="2" y="201"/>
                  </a:lnTo>
                  <a:lnTo>
                    <a:pt x="4" y="201"/>
                  </a:lnTo>
                  <a:lnTo>
                    <a:pt x="6" y="199"/>
                  </a:lnTo>
                  <a:lnTo>
                    <a:pt x="8" y="199"/>
                  </a:lnTo>
                  <a:lnTo>
                    <a:pt x="8" y="199"/>
                  </a:lnTo>
                  <a:lnTo>
                    <a:pt x="10" y="199"/>
                  </a:lnTo>
                  <a:lnTo>
                    <a:pt x="12" y="199"/>
                  </a:lnTo>
                  <a:lnTo>
                    <a:pt x="13" y="199"/>
                  </a:lnTo>
                  <a:lnTo>
                    <a:pt x="13" y="199"/>
                  </a:lnTo>
                  <a:lnTo>
                    <a:pt x="13" y="192"/>
                  </a:lnTo>
                  <a:lnTo>
                    <a:pt x="12" y="192"/>
                  </a:lnTo>
                  <a:lnTo>
                    <a:pt x="12" y="192"/>
                  </a:lnTo>
                  <a:lnTo>
                    <a:pt x="10" y="192"/>
                  </a:lnTo>
                  <a:lnTo>
                    <a:pt x="8" y="192"/>
                  </a:lnTo>
                  <a:lnTo>
                    <a:pt x="8" y="192"/>
                  </a:lnTo>
                  <a:lnTo>
                    <a:pt x="6" y="192"/>
                  </a:lnTo>
                  <a:lnTo>
                    <a:pt x="6" y="192"/>
                  </a:lnTo>
                  <a:lnTo>
                    <a:pt x="4" y="192"/>
                  </a:lnTo>
                  <a:lnTo>
                    <a:pt x="6" y="190"/>
                  </a:lnTo>
                  <a:lnTo>
                    <a:pt x="8" y="188"/>
                  </a:lnTo>
                  <a:lnTo>
                    <a:pt x="10" y="188"/>
                  </a:lnTo>
                  <a:lnTo>
                    <a:pt x="12" y="186"/>
                  </a:lnTo>
                  <a:lnTo>
                    <a:pt x="13" y="184"/>
                  </a:lnTo>
                  <a:lnTo>
                    <a:pt x="15" y="184"/>
                  </a:lnTo>
                  <a:lnTo>
                    <a:pt x="17" y="182"/>
                  </a:lnTo>
                  <a:lnTo>
                    <a:pt x="21" y="182"/>
                  </a:lnTo>
                  <a:lnTo>
                    <a:pt x="21" y="184"/>
                  </a:lnTo>
                  <a:lnTo>
                    <a:pt x="25" y="184"/>
                  </a:lnTo>
                  <a:lnTo>
                    <a:pt x="27" y="184"/>
                  </a:lnTo>
                  <a:lnTo>
                    <a:pt x="29" y="184"/>
                  </a:lnTo>
                  <a:lnTo>
                    <a:pt x="33" y="182"/>
                  </a:lnTo>
                  <a:lnTo>
                    <a:pt x="35" y="182"/>
                  </a:lnTo>
                  <a:lnTo>
                    <a:pt x="38" y="182"/>
                  </a:lnTo>
                  <a:lnTo>
                    <a:pt x="40" y="182"/>
                  </a:lnTo>
                  <a:lnTo>
                    <a:pt x="40" y="182"/>
                  </a:lnTo>
                  <a:lnTo>
                    <a:pt x="42" y="182"/>
                  </a:lnTo>
                  <a:lnTo>
                    <a:pt x="44" y="184"/>
                  </a:lnTo>
                  <a:lnTo>
                    <a:pt x="44" y="184"/>
                  </a:lnTo>
                  <a:lnTo>
                    <a:pt x="46" y="184"/>
                  </a:lnTo>
                  <a:lnTo>
                    <a:pt x="48" y="186"/>
                  </a:lnTo>
                  <a:lnTo>
                    <a:pt x="48" y="186"/>
                  </a:lnTo>
                  <a:lnTo>
                    <a:pt x="50" y="186"/>
                  </a:lnTo>
                  <a:lnTo>
                    <a:pt x="52" y="184"/>
                  </a:lnTo>
                  <a:lnTo>
                    <a:pt x="54" y="184"/>
                  </a:lnTo>
                  <a:lnTo>
                    <a:pt x="56" y="182"/>
                  </a:lnTo>
                  <a:lnTo>
                    <a:pt x="58" y="178"/>
                  </a:lnTo>
                  <a:lnTo>
                    <a:pt x="58" y="176"/>
                  </a:lnTo>
                  <a:lnTo>
                    <a:pt x="60" y="174"/>
                  </a:lnTo>
                  <a:lnTo>
                    <a:pt x="61" y="173"/>
                  </a:lnTo>
                  <a:lnTo>
                    <a:pt x="61" y="173"/>
                  </a:lnTo>
                  <a:lnTo>
                    <a:pt x="63" y="171"/>
                  </a:lnTo>
                  <a:lnTo>
                    <a:pt x="65" y="169"/>
                  </a:lnTo>
                  <a:lnTo>
                    <a:pt x="65" y="169"/>
                  </a:lnTo>
                  <a:lnTo>
                    <a:pt x="67" y="169"/>
                  </a:lnTo>
                  <a:lnTo>
                    <a:pt x="69" y="167"/>
                  </a:lnTo>
                  <a:lnTo>
                    <a:pt x="69" y="167"/>
                  </a:lnTo>
                  <a:lnTo>
                    <a:pt x="71" y="167"/>
                  </a:lnTo>
                  <a:lnTo>
                    <a:pt x="71" y="165"/>
                  </a:lnTo>
                  <a:lnTo>
                    <a:pt x="73" y="165"/>
                  </a:lnTo>
                  <a:lnTo>
                    <a:pt x="73" y="161"/>
                  </a:lnTo>
                  <a:lnTo>
                    <a:pt x="75" y="157"/>
                  </a:lnTo>
                  <a:lnTo>
                    <a:pt x="75" y="151"/>
                  </a:lnTo>
                  <a:lnTo>
                    <a:pt x="75" y="148"/>
                  </a:lnTo>
                  <a:lnTo>
                    <a:pt x="77" y="142"/>
                  </a:lnTo>
                  <a:lnTo>
                    <a:pt x="77" y="138"/>
                  </a:lnTo>
                  <a:lnTo>
                    <a:pt x="77" y="134"/>
                  </a:lnTo>
                  <a:lnTo>
                    <a:pt x="79" y="132"/>
                  </a:lnTo>
                  <a:lnTo>
                    <a:pt x="81" y="128"/>
                  </a:lnTo>
                  <a:lnTo>
                    <a:pt x="83" y="126"/>
                  </a:lnTo>
                  <a:lnTo>
                    <a:pt x="84" y="123"/>
                  </a:lnTo>
                  <a:lnTo>
                    <a:pt x="86" y="121"/>
                  </a:lnTo>
                  <a:lnTo>
                    <a:pt x="88" y="119"/>
                  </a:lnTo>
                  <a:lnTo>
                    <a:pt x="90" y="117"/>
                  </a:lnTo>
                  <a:lnTo>
                    <a:pt x="90" y="117"/>
                  </a:lnTo>
                  <a:lnTo>
                    <a:pt x="96" y="109"/>
                  </a:lnTo>
                  <a:lnTo>
                    <a:pt x="98" y="103"/>
                  </a:lnTo>
                  <a:lnTo>
                    <a:pt x="100" y="96"/>
                  </a:lnTo>
                  <a:lnTo>
                    <a:pt x="102" y="90"/>
                  </a:lnTo>
                  <a:lnTo>
                    <a:pt x="102" y="82"/>
                  </a:lnTo>
                  <a:lnTo>
                    <a:pt x="104" y="75"/>
                  </a:lnTo>
                  <a:lnTo>
                    <a:pt x="104" y="67"/>
                  </a:lnTo>
                  <a:lnTo>
                    <a:pt x="102" y="57"/>
                  </a:lnTo>
                  <a:lnTo>
                    <a:pt x="104" y="55"/>
                  </a:lnTo>
                  <a:lnTo>
                    <a:pt x="104" y="52"/>
                  </a:lnTo>
                  <a:lnTo>
                    <a:pt x="106" y="50"/>
                  </a:lnTo>
                  <a:lnTo>
                    <a:pt x="106" y="50"/>
                  </a:lnTo>
                  <a:lnTo>
                    <a:pt x="107" y="46"/>
                  </a:lnTo>
                  <a:lnTo>
                    <a:pt x="107" y="44"/>
                  </a:lnTo>
                  <a:lnTo>
                    <a:pt x="107" y="38"/>
                  </a:lnTo>
                  <a:lnTo>
                    <a:pt x="107" y="32"/>
                  </a:lnTo>
                  <a:lnTo>
                    <a:pt x="109" y="29"/>
                  </a:lnTo>
                  <a:lnTo>
                    <a:pt x="111" y="25"/>
                  </a:lnTo>
                  <a:lnTo>
                    <a:pt x="113" y="21"/>
                  </a:lnTo>
                  <a:lnTo>
                    <a:pt x="117" y="17"/>
                  </a:lnTo>
                  <a:lnTo>
                    <a:pt x="119" y="13"/>
                  </a:lnTo>
                  <a:lnTo>
                    <a:pt x="123" y="9"/>
                  </a:lnTo>
                  <a:lnTo>
                    <a:pt x="127" y="7"/>
                  </a:lnTo>
                  <a:lnTo>
                    <a:pt x="130" y="7"/>
                  </a:lnTo>
                  <a:lnTo>
                    <a:pt x="134" y="7"/>
                  </a:lnTo>
                  <a:lnTo>
                    <a:pt x="138" y="9"/>
                  </a:lnTo>
                  <a:lnTo>
                    <a:pt x="142" y="11"/>
                  </a:lnTo>
                  <a:lnTo>
                    <a:pt x="146" y="15"/>
                  </a:lnTo>
                  <a:lnTo>
                    <a:pt x="148" y="17"/>
                  </a:lnTo>
                  <a:lnTo>
                    <a:pt x="152" y="21"/>
                  </a:lnTo>
                  <a:lnTo>
                    <a:pt x="155" y="21"/>
                  </a:lnTo>
                  <a:lnTo>
                    <a:pt x="159" y="23"/>
                  </a:lnTo>
                  <a:lnTo>
                    <a:pt x="163" y="23"/>
                  </a:lnTo>
                  <a:lnTo>
                    <a:pt x="165" y="23"/>
                  </a:lnTo>
                  <a:lnTo>
                    <a:pt x="167" y="23"/>
                  </a:lnTo>
                  <a:lnTo>
                    <a:pt x="169" y="21"/>
                  </a:lnTo>
                  <a:lnTo>
                    <a:pt x="171" y="21"/>
                  </a:lnTo>
                  <a:lnTo>
                    <a:pt x="173" y="21"/>
                  </a:lnTo>
                  <a:lnTo>
                    <a:pt x="175" y="21"/>
                  </a:lnTo>
                  <a:lnTo>
                    <a:pt x="177" y="21"/>
                  </a:lnTo>
                  <a:lnTo>
                    <a:pt x="178" y="21"/>
                  </a:lnTo>
                  <a:lnTo>
                    <a:pt x="178" y="19"/>
                  </a:lnTo>
                  <a:lnTo>
                    <a:pt x="180" y="19"/>
                  </a:lnTo>
                  <a:lnTo>
                    <a:pt x="180" y="19"/>
                  </a:lnTo>
                  <a:lnTo>
                    <a:pt x="180" y="17"/>
                  </a:lnTo>
                  <a:lnTo>
                    <a:pt x="182" y="17"/>
                  </a:lnTo>
                  <a:lnTo>
                    <a:pt x="182" y="15"/>
                  </a:lnTo>
                  <a:lnTo>
                    <a:pt x="182" y="15"/>
                  </a:lnTo>
                  <a:lnTo>
                    <a:pt x="188" y="11"/>
                  </a:lnTo>
                  <a:lnTo>
                    <a:pt x="192" y="9"/>
                  </a:lnTo>
                  <a:lnTo>
                    <a:pt x="196" y="7"/>
                  </a:lnTo>
                  <a:lnTo>
                    <a:pt x="201" y="7"/>
                  </a:lnTo>
                  <a:lnTo>
                    <a:pt x="205" y="7"/>
                  </a:lnTo>
                  <a:lnTo>
                    <a:pt x="211" y="7"/>
                  </a:lnTo>
                  <a:lnTo>
                    <a:pt x="215" y="7"/>
                  </a:lnTo>
                  <a:lnTo>
                    <a:pt x="221" y="7"/>
                  </a:lnTo>
                  <a:lnTo>
                    <a:pt x="221" y="7"/>
                  </a:lnTo>
                  <a:lnTo>
                    <a:pt x="221" y="6"/>
                  </a:lnTo>
                  <a:lnTo>
                    <a:pt x="223" y="6"/>
                  </a:lnTo>
                  <a:lnTo>
                    <a:pt x="223" y="4"/>
                  </a:lnTo>
                  <a:lnTo>
                    <a:pt x="223" y="2"/>
                  </a:lnTo>
                  <a:lnTo>
                    <a:pt x="223" y="2"/>
                  </a:lnTo>
                  <a:lnTo>
                    <a:pt x="225" y="0"/>
                  </a:lnTo>
                  <a:lnTo>
                    <a:pt x="225" y="0"/>
                  </a:lnTo>
                  <a:lnTo>
                    <a:pt x="225" y="0"/>
                  </a:lnTo>
                  <a:lnTo>
                    <a:pt x="226" y="0"/>
                  </a:lnTo>
                  <a:lnTo>
                    <a:pt x="226" y="0"/>
                  </a:lnTo>
                  <a:lnTo>
                    <a:pt x="228" y="0"/>
                  </a:lnTo>
                  <a:lnTo>
                    <a:pt x="230" y="0"/>
                  </a:lnTo>
                  <a:lnTo>
                    <a:pt x="230" y="0"/>
                  </a:lnTo>
                  <a:lnTo>
                    <a:pt x="232" y="0"/>
                  </a:lnTo>
                  <a:lnTo>
                    <a:pt x="232" y="0"/>
                  </a:lnTo>
                  <a:lnTo>
                    <a:pt x="232" y="2"/>
                  </a:lnTo>
                  <a:lnTo>
                    <a:pt x="232" y="4"/>
                  </a:lnTo>
                  <a:lnTo>
                    <a:pt x="234" y="4"/>
                  </a:lnTo>
                  <a:lnTo>
                    <a:pt x="234" y="6"/>
                  </a:lnTo>
                  <a:lnTo>
                    <a:pt x="236" y="6"/>
                  </a:lnTo>
                  <a:lnTo>
                    <a:pt x="238" y="6"/>
                  </a:lnTo>
                  <a:lnTo>
                    <a:pt x="240" y="7"/>
                  </a:lnTo>
                  <a:lnTo>
                    <a:pt x="242" y="7"/>
                  </a:lnTo>
                  <a:lnTo>
                    <a:pt x="244" y="7"/>
                  </a:lnTo>
                  <a:lnTo>
                    <a:pt x="244" y="7"/>
                  </a:lnTo>
                  <a:lnTo>
                    <a:pt x="246" y="6"/>
                  </a:lnTo>
                  <a:lnTo>
                    <a:pt x="246" y="6"/>
                  </a:lnTo>
                  <a:lnTo>
                    <a:pt x="248" y="6"/>
                  </a:lnTo>
                  <a:lnTo>
                    <a:pt x="249" y="6"/>
                  </a:lnTo>
                  <a:lnTo>
                    <a:pt x="249" y="6"/>
                  </a:lnTo>
                  <a:lnTo>
                    <a:pt x="251" y="7"/>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98" name="Freeform 562"/>
            <p:cNvSpPr>
              <a:spLocks/>
            </p:cNvSpPr>
            <p:nvPr/>
          </p:nvSpPr>
          <p:spPr bwMode="auto">
            <a:xfrm>
              <a:off x="2849" y="2476"/>
              <a:ext cx="118" cy="172"/>
            </a:xfrm>
            <a:custGeom>
              <a:avLst/>
              <a:gdLst>
                <a:gd name="T0" fmla="*/ 118 w 118"/>
                <a:gd name="T1" fmla="*/ 10 h 158"/>
                <a:gd name="T2" fmla="*/ 117 w 118"/>
                <a:gd name="T3" fmla="*/ 18 h 158"/>
                <a:gd name="T4" fmla="*/ 113 w 118"/>
                <a:gd name="T5" fmla="*/ 23 h 158"/>
                <a:gd name="T6" fmla="*/ 113 w 118"/>
                <a:gd name="T7" fmla="*/ 48 h 158"/>
                <a:gd name="T8" fmla="*/ 109 w 118"/>
                <a:gd name="T9" fmla="*/ 69 h 158"/>
                <a:gd name="T10" fmla="*/ 101 w 118"/>
                <a:gd name="T11" fmla="*/ 83 h 158"/>
                <a:gd name="T12" fmla="*/ 95 w 118"/>
                <a:gd name="T13" fmla="*/ 89 h 158"/>
                <a:gd name="T14" fmla="*/ 90 w 118"/>
                <a:gd name="T15" fmla="*/ 98 h 158"/>
                <a:gd name="T16" fmla="*/ 88 w 118"/>
                <a:gd name="T17" fmla="*/ 108 h 158"/>
                <a:gd name="T18" fmla="*/ 86 w 118"/>
                <a:gd name="T19" fmla="*/ 123 h 158"/>
                <a:gd name="T20" fmla="*/ 82 w 118"/>
                <a:gd name="T21" fmla="*/ 131 h 158"/>
                <a:gd name="T22" fmla="*/ 80 w 118"/>
                <a:gd name="T23" fmla="*/ 133 h 158"/>
                <a:gd name="T24" fmla="*/ 76 w 118"/>
                <a:gd name="T25" fmla="*/ 135 h 158"/>
                <a:gd name="T26" fmla="*/ 72 w 118"/>
                <a:gd name="T27" fmla="*/ 139 h 158"/>
                <a:gd name="T28" fmla="*/ 69 w 118"/>
                <a:gd name="T29" fmla="*/ 144 h 158"/>
                <a:gd name="T30" fmla="*/ 63 w 118"/>
                <a:gd name="T31" fmla="*/ 150 h 158"/>
                <a:gd name="T32" fmla="*/ 59 w 118"/>
                <a:gd name="T33" fmla="*/ 152 h 158"/>
                <a:gd name="T34" fmla="*/ 55 w 118"/>
                <a:gd name="T35" fmla="*/ 150 h 158"/>
                <a:gd name="T36" fmla="*/ 51 w 118"/>
                <a:gd name="T37" fmla="*/ 148 h 158"/>
                <a:gd name="T38" fmla="*/ 44 w 118"/>
                <a:gd name="T39" fmla="*/ 148 h 158"/>
                <a:gd name="T40" fmla="*/ 36 w 118"/>
                <a:gd name="T41" fmla="*/ 150 h 158"/>
                <a:gd name="T42" fmla="*/ 28 w 118"/>
                <a:gd name="T43" fmla="*/ 146 h 158"/>
                <a:gd name="T44" fmla="*/ 21 w 118"/>
                <a:gd name="T45" fmla="*/ 150 h 158"/>
                <a:gd name="T46" fmla="*/ 17 w 118"/>
                <a:gd name="T47" fmla="*/ 156 h 158"/>
                <a:gd name="T48" fmla="*/ 11 w 118"/>
                <a:gd name="T49" fmla="*/ 152 h 158"/>
                <a:gd name="T50" fmla="*/ 5 w 118"/>
                <a:gd name="T51" fmla="*/ 144 h 158"/>
                <a:gd name="T52" fmla="*/ 0 w 118"/>
                <a:gd name="T53" fmla="*/ 137 h 158"/>
                <a:gd name="T54" fmla="*/ 9 w 118"/>
                <a:gd name="T55" fmla="*/ 127 h 158"/>
                <a:gd name="T56" fmla="*/ 17 w 118"/>
                <a:gd name="T57" fmla="*/ 127 h 158"/>
                <a:gd name="T58" fmla="*/ 13 w 118"/>
                <a:gd name="T59" fmla="*/ 119 h 158"/>
                <a:gd name="T60" fmla="*/ 13 w 118"/>
                <a:gd name="T61" fmla="*/ 108 h 158"/>
                <a:gd name="T62" fmla="*/ 19 w 118"/>
                <a:gd name="T63" fmla="*/ 104 h 158"/>
                <a:gd name="T64" fmla="*/ 26 w 118"/>
                <a:gd name="T65" fmla="*/ 98 h 158"/>
                <a:gd name="T66" fmla="*/ 34 w 118"/>
                <a:gd name="T67" fmla="*/ 104 h 158"/>
                <a:gd name="T68" fmla="*/ 44 w 118"/>
                <a:gd name="T69" fmla="*/ 104 h 158"/>
                <a:gd name="T70" fmla="*/ 55 w 118"/>
                <a:gd name="T71" fmla="*/ 100 h 158"/>
                <a:gd name="T72" fmla="*/ 59 w 118"/>
                <a:gd name="T73" fmla="*/ 89 h 158"/>
                <a:gd name="T74" fmla="*/ 59 w 118"/>
                <a:gd name="T75" fmla="*/ 81 h 158"/>
                <a:gd name="T76" fmla="*/ 55 w 118"/>
                <a:gd name="T77" fmla="*/ 69 h 158"/>
                <a:gd name="T78" fmla="*/ 49 w 118"/>
                <a:gd name="T79" fmla="*/ 64 h 158"/>
                <a:gd name="T80" fmla="*/ 51 w 118"/>
                <a:gd name="T81" fmla="*/ 62 h 158"/>
                <a:gd name="T82" fmla="*/ 57 w 118"/>
                <a:gd name="T83" fmla="*/ 52 h 158"/>
                <a:gd name="T84" fmla="*/ 55 w 118"/>
                <a:gd name="T85" fmla="*/ 44 h 158"/>
                <a:gd name="T86" fmla="*/ 51 w 118"/>
                <a:gd name="T87" fmla="*/ 39 h 158"/>
                <a:gd name="T88" fmla="*/ 44 w 118"/>
                <a:gd name="T89" fmla="*/ 41 h 158"/>
                <a:gd name="T90" fmla="*/ 38 w 118"/>
                <a:gd name="T91" fmla="*/ 41 h 158"/>
                <a:gd name="T92" fmla="*/ 34 w 118"/>
                <a:gd name="T93" fmla="*/ 31 h 158"/>
                <a:gd name="T94" fmla="*/ 36 w 118"/>
                <a:gd name="T95" fmla="*/ 25 h 158"/>
                <a:gd name="T96" fmla="*/ 84 w 118"/>
                <a:gd name="T97" fmla="*/ 10 h 158"/>
                <a:gd name="T98" fmla="*/ 95 w 118"/>
                <a:gd name="T99" fmla="*/ 2 h 158"/>
                <a:gd name="T100" fmla="*/ 107 w 118"/>
                <a:gd name="T101"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18" h="158">
                  <a:moveTo>
                    <a:pt x="118" y="0"/>
                  </a:moveTo>
                  <a:lnTo>
                    <a:pt x="118" y="6"/>
                  </a:lnTo>
                  <a:lnTo>
                    <a:pt x="118" y="10"/>
                  </a:lnTo>
                  <a:lnTo>
                    <a:pt x="118" y="14"/>
                  </a:lnTo>
                  <a:lnTo>
                    <a:pt x="117" y="16"/>
                  </a:lnTo>
                  <a:lnTo>
                    <a:pt x="117" y="18"/>
                  </a:lnTo>
                  <a:lnTo>
                    <a:pt x="115" y="20"/>
                  </a:lnTo>
                  <a:lnTo>
                    <a:pt x="115" y="21"/>
                  </a:lnTo>
                  <a:lnTo>
                    <a:pt x="113" y="23"/>
                  </a:lnTo>
                  <a:lnTo>
                    <a:pt x="115" y="33"/>
                  </a:lnTo>
                  <a:lnTo>
                    <a:pt x="115" y="41"/>
                  </a:lnTo>
                  <a:lnTo>
                    <a:pt x="113" y="48"/>
                  </a:lnTo>
                  <a:lnTo>
                    <a:pt x="113" y="56"/>
                  </a:lnTo>
                  <a:lnTo>
                    <a:pt x="111" y="62"/>
                  </a:lnTo>
                  <a:lnTo>
                    <a:pt x="109" y="69"/>
                  </a:lnTo>
                  <a:lnTo>
                    <a:pt x="107" y="75"/>
                  </a:lnTo>
                  <a:lnTo>
                    <a:pt x="101" y="83"/>
                  </a:lnTo>
                  <a:lnTo>
                    <a:pt x="101" y="83"/>
                  </a:lnTo>
                  <a:lnTo>
                    <a:pt x="99" y="85"/>
                  </a:lnTo>
                  <a:lnTo>
                    <a:pt x="97" y="87"/>
                  </a:lnTo>
                  <a:lnTo>
                    <a:pt x="95" y="89"/>
                  </a:lnTo>
                  <a:lnTo>
                    <a:pt x="94" y="92"/>
                  </a:lnTo>
                  <a:lnTo>
                    <a:pt x="92" y="94"/>
                  </a:lnTo>
                  <a:lnTo>
                    <a:pt x="90" y="98"/>
                  </a:lnTo>
                  <a:lnTo>
                    <a:pt x="88" y="100"/>
                  </a:lnTo>
                  <a:lnTo>
                    <a:pt x="88" y="104"/>
                  </a:lnTo>
                  <a:lnTo>
                    <a:pt x="88" y="108"/>
                  </a:lnTo>
                  <a:lnTo>
                    <a:pt x="86" y="114"/>
                  </a:lnTo>
                  <a:lnTo>
                    <a:pt x="86" y="117"/>
                  </a:lnTo>
                  <a:lnTo>
                    <a:pt x="86" y="123"/>
                  </a:lnTo>
                  <a:lnTo>
                    <a:pt x="84" y="127"/>
                  </a:lnTo>
                  <a:lnTo>
                    <a:pt x="84" y="131"/>
                  </a:lnTo>
                  <a:lnTo>
                    <a:pt x="82" y="131"/>
                  </a:lnTo>
                  <a:lnTo>
                    <a:pt x="82" y="133"/>
                  </a:lnTo>
                  <a:lnTo>
                    <a:pt x="80" y="133"/>
                  </a:lnTo>
                  <a:lnTo>
                    <a:pt x="80" y="133"/>
                  </a:lnTo>
                  <a:lnTo>
                    <a:pt x="78" y="135"/>
                  </a:lnTo>
                  <a:lnTo>
                    <a:pt x="76" y="135"/>
                  </a:lnTo>
                  <a:lnTo>
                    <a:pt x="76" y="135"/>
                  </a:lnTo>
                  <a:lnTo>
                    <a:pt x="74" y="137"/>
                  </a:lnTo>
                  <a:lnTo>
                    <a:pt x="72" y="139"/>
                  </a:lnTo>
                  <a:lnTo>
                    <a:pt x="72" y="139"/>
                  </a:lnTo>
                  <a:lnTo>
                    <a:pt x="71" y="140"/>
                  </a:lnTo>
                  <a:lnTo>
                    <a:pt x="69" y="142"/>
                  </a:lnTo>
                  <a:lnTo>
                    <a:pt x="69" y="144"/>
                  </a:lnTo>
                  <a:lnTo>
                    <a:pt x="67" y="148"/>
                  </a:lnTo>
                  <a:lnTo>
                    <a:pt x="65" y="150"/>
                  </a:lnTo>
                  <a:lnTo>
                    <a:pt x="63" y="150"/>
                  </a:lnTo>
                  <a:lnTo>
                    <a:pt x="61" y="152"/>
                  </a:lnTo>
                  <a:lnTo>
                    <a:pt x="59" y="152"/>
                  </a:lnTo>
                  <a:lnTo>
                    <a:pt x="59" y="152"/>
                  </a:lnTo>
                  <a:lnTo>
                    <a:pt x="57" y="150"/>
                  </a:lnTo>
                  <a:lnTo>
                    <a:pt x="55" y="150"/>
                  </a:lnTo>
                  <a:lnTo>
                    <a:pt x="55" y="150"/>
                  </a:lnTo>
                  <a:lnTo>
                    <a:pt x="53" y="148"/>
                  </a:lnTo>
                  <a:lnTo>
                    <a:pt x="51" y="148"/>
                  </a:lnTo>
                  <a:lnTo>
                    <a:pt x="51" y="148"/>
                  </a:lnTo>
                  <a:lnTo>
                    <a:pt x="49" y="148"/>
                  </a:lnTo>
                  <a:lnTo>
                    <a:pt x="46" y="148"/>
                  </a:lnTo>
                  <a:lnTo>
                    <a:pt x="44" y="148"/>
                  </a:lnTo>
                  <a:lnTo>
                    <a:pt x="40" y="150"/>
                  </a:lnTo>
                  <a:lnTo>
                    <a:pt x="38" y="150"/>
                  </a:lnTo>
                  <a:lnTo>
                    <a:pt x="36" y="150"/>
                  </a:lnTo>
                  <a:lnTo>
                    <a:pt x="32" y="150"/>
                  </a:lnTo>
                  <a:lnTo>
                    <a:pt x="32" y="148"/>
                  </a:lnTo>
                  <a:lnTo>
                    <a:pt x="28" y="146"/>
                  </a:lnTo>
                  <a:lnTo>
                    <a:pt x="24" y="148"/>
                  </a:lnTo>
                  <a:lnTo>
                    <a:pt x="23" y="148"/>
                  </a:lnTo>
                  <a:lnTo>
                    <a:pt x="21" y="150"/>
                  </a:lnTo>
                  <a:lnTo>
                    <a:pt x="19" y="152"/>
                  </a:lnTo>
                  <a:lnTo>
                    <a:pt x="19" y="154"/>
                  </a:lnTo>
                  <a:lnTo>
                    <a:pt x="17" y="156"/>
                  </a:lnTo>
                  <a:lnTo>
                    <a:pt x="13" y="158"/>
                  </a:lnTo>
                  <a:lnTo>
                    <a:pt x="13" y="154"/>
                  </a:lnTo>
                  <a:lnTo>
                    <a:pt x="11" y="152"/>
                  </a:lnTo>
                  <a:lnTo>
                    <a:pt x="9" y="148"/>
                  </a:lnTo>
                  <a:lnTo>
                    <a:pt x="7" y="146"/>
                  </a:lnTo>
                  <a:lnTo>
                    <a:pt x="5" y="144"/>
                  </a:lnTo>
                  <a:lnTo>
                    <a:pt x="3" y="140"/>
                  </a:lnTo>
                  <a:lnTo>
                    <a:pt x="1" y="139"/>
                  </a:lnTo>
                  <a:lnTo>
                    <a:pt x="0" y="137"/>
                  </a:lnTo>
                  <a:lnTo>
                    <a:pt x="3" y="131"/>
                  </a:lnTo>
                  <a:lnTo>
                    <a:pt x="5" y="127"/>
                  </a:lnTo>
                  <a:lnTo>
                    <a:pt x="9" y="127"/>
                  </a:lnTo>
                  <a:lnTo>
                    <a:pt x="11" y="125"/>
                  </a:lnTo>
                  <a:lnTo>
                    <a:pt x="15" y="127"/>
                  </a:lnTo>
                  <a:lnTo>
                    <a:pt x="17" y="127"/>
                  </a:lnTo>
                  <a:lnTo>
                    <a:pt x="17" y="127"/>
                  </a:lnTo>
                  <a:lnTo>
                    <a:pt x="17" y="127"/>
                  </a:lnTo>
                  <a:lnTo>
                    <a:pt x="13" y="119"/>
                  </a:lnTo>
                  <a:lnTo>
                    <a:pt x="13" y="114"/>
                  </a:lnTo>
                  <a:lnTo>
                    <a:pt x="13" y="110"/>
                  </a:lnTo>
                  <a:lnTo>
                    <a:pt x="13" y="108"/>
                  </a:lnTo>
                  <a:lnTo>
                    <a:pt x="15" y="106"/>
                  </a:lnTo>
                  <a:lnTo>
                    <a:pt x="17" y="104"/>
                  </a:lnTo>
                  <a:lnTo>
                    <a:pt x="19" y="104"/>
                  </a:lnTo>
                  <a:lnTo>
                    <a:pt x="19" y="104"/>
                  </a:lnTo>
                  <a:lnTo>
                    <a:pt x="24" y="100"/>
                  </a:lnTo>
                  <a:lnTo>
                    <a:pt x="26" y="98"/>
                  </a:lnTo>
                  <a:lnTo>
                    <a:pt x="30" y="98"/>
                  </a:lnTo>
                  <a:lnTo>
                    <a:pt x="32" y="102"/>
                  </a:lnTo>
                  <a:lnTo>
                    <a:pt x="34" y="104"/>
                  </a:lnTo>
                  <a:lnTo>
                    <a:pt x="36" y="106"/>
                  </a:lnTo>
                  <a:lnTo>
                    <a:pt x="40" y="106"/>
                  </a:lnTo>
                  <a:lnTo>
                    <a:pt x="44" y="104"/>
                  </a:lnTo>
                  <a:lnTo>
                    <a:pt x="47" y="106"/>
                  </a:lnTo>
                  <a:lnTo>
                    <a:pt x="51" y="104"/>
                  </a:lnTo>
                  <a:lnTo>
                    <a:pt x="55" y="100"/>
                  </a:lnTo>
                  <a:lnTo>
                    <a:pt x="57" y="96"/>
                  </a:lnTo>
                  <a:lnTo>
                    <a:pt x="57" y="92"/>
                  </a:lnTo>
                  <a:lnTo>
                    <a:pt x="59" y="89"/>
                  </a:lnTo>
                  <a:lnTo>
                    <a:pt x="59" y="85"/>
                  </a:lnTo>
                  <a:lnTo>
                    <a:pt x="59" y="85"/>
                  </a:lnTo>
                  <a:lnTo>
                    <a:pt x="59" y="81"/>
                  </a:lnTo>
                  <a:lnTo>
                    <a:pt x="59" y="77"/>
                  </a:lnTo>
                  <a:lnTo>
                    <a:pt x="57" y="73"/>
                  </a:lnTo>
                  <a:lnTo>
                    <a:pt x="55" y="69"/>
                  </a:lnTo>
                  <a:lnTo>
                    <a:pt x="53" y="68"/>
                  </a:lnTo>
                  <a:lnTo>
                    <a:pt x="51" y="66"/>
                  </a:lnTo>
                  <a:lnTo>
                    <a:pt x="49" y="64"/>
                  </a:lnTo>
                  <a:lnTo>
                    <a:pt x="49" y="64"/>
                  </a:lnTo>
                  <a:lnTo>
                    <a:pt x="49" y="62"/>
                  </a:lnTo>
                  <a:lnTo>
                    <a:pt x="51" y="62"/>
                  </a:lnTo>
                  <a:lnTo>
                    <a:pt x="53" y="58"/>
                  </a:lnTo>
                  <a:lnTo>
                    <a:pt x="55" y="56"/>
                  </a:lnTo>
                  <a:lnTo>
                    <a:pt x="57" y="52"/>
                  </a:lnTo>
                  <a:lnTo>
                    <a:pt x="57" y="50"/>
                  </a:lnTo>
                  <a:lnTo>
                    <a:pt x="57" y="46"/>
                  </a:lnTo>
                  <a:lnTo>
                    <a:pt x="55" y="44"/>
                  </a:lnTo>
                  <a:lnTo>
                    <a:pt x="55" y="43"/>
                  </a:lnTo>
                  <a:lnTo>
                    <a:pt x="53" y="41"/>
                  </a:lnTo>
                  <a:lnTo>
                    <a:pt x="51" y="39"/>
                  </a:lnTo>
                  <a:lnTo>
                    <a:pt x="49" y="39"/>
                  </a:lnTo>
                  <a:lnTo>
                    <a:pt x="46" y="39"/>
                  </a:lnTo>
                  <a:lnTo>
                    <a:pt x="44" y="41"/>
                  </a:lnTo>
                  <a:lnTo>
                    <a:pt x="42" y="41"/>
                  </a:lnTo>
                  <a:lnTo>
                    <a:pt x="42" y="41"/>
                  </a:lnTo>
                  <a:lnTo>
                    <a:pt x="38" y="41"/>
                  </a:lnTo>
                  <a:lnTo>
                    <a:pt x="34" y="39"/>
                  </a:lnTo>
                  <a:lnTo>
                    <a:pt x="34" y="35"/>
                  </a:lnTo>
                  <a:lnTo>
                    <a:pt x="34" y="31"/>
                  </a:lnTo>
                  <a:lnTo>
                    <a:pt x="34" y="29"/>
                  </a:lnTo>
                  <a:lnTo>
                    <a:pt x="36" y="27"/>
                  </a:lnTo>
                  <a:lnTo>
                    <a:pt x="36" y="25"/>
                  </a:lnTo>
                  <a:lnTo>
                    <a:pt x="38" y="23"/>
                  </a:lnTo>
                  <a:lnTo>
                    <a:pt x="80" y="31"/>
                  </a:lnTo>
                  <a:lnTo>
                    <a:pt x="84" y="10"/>
                  </a:lnTo>
                  <a:lnTo>
                    <a:pt x="88" y="6"/>
                  </a:lnTo>
                  <a:lnTo>
                    <a:pt x="92" y="2"/>
                  </a:lnTo>
                  <a:lnTo>
                    <a:pt x="95" y="2"/>
                  </a:lnTo>
                  <a:lnTo>
                    <a:pt x="99" y="0"/>
                  </a:lnTo>
                  <a:lnTo>
                    <a:pt x="103" y="0"/>
                  </a:lnTo>
                  <a:lnTo>
                    <a:pt x="107" y="0"/>
                  </a:lnTo>
                  <a:lnTo>
                    <a:pt x="113" y="0"/>
                  </a:lnTo>
                  <a:lnTo>
                    <a:pt x="118"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499" name="Freeform 563"/>
            <p:cNvSpPr>
              <a:spLocks/>
            </p:cNvSpPr>
            <p:nvPr/>
          </p:nvSpPr>
          <p:spPr bwMode="auto">
            <a:xfrm>
              <a:off x="3146" y="2589"/>
              <a:ext cx="21" cy="41"/>
            </a:xfrm>
            <a:custGeom>
              <a:avLst/>
              <a:gdLst>
                <a:gd name="T0" fmla="*/ 21 w 21"/>
                <a:gd name="T1" fmla="*/ 0 h 38"/>
                <a:gd name="T2" fmla="*/ 21 w 21"/>
                <a:gd name="T3" fmla="*/ 29 h 38"/>
                <a:gd name="T4" fmla="*/ 19 w 21"/>
                <a:gd name="T5" fmla="*/ 31 h 38"/>
                <a:gd name="T6" fmla="*/ 17 w 21"/>
                <a:gd name="T7" fmla="*/ 33 h 38"/>
                <a:gd name="T8" fmla="*/ 13 w 21"/>
                <a:gd name="T9" fmla="*/ 35 h 38"/>
                <a:gd name="T10" fmla="*/ 11 w 21"/>
                <a:gd name="T11" fmla="*/ 35 h 38"/>
                <a:gd name="T12" fmla="*/ 8 w 21"/>
                <a:gd name="T13" fmla="*/ 35 h 38"/>
                <a:gd name="T14" fmla="*/ 6 w 21"/>
                <a:gd name="T15" fmla="*/ 36 h 38"/>
                <a:gd name="T16" fmla="*/ 2 w 21"/>
                <a:gd name="T17" fmla="*/ 36 h 38"/>
                <a:gd name="T18" fmla="*/ 0 w 21"/>
                <a:gd name="T19" fmla="*/ 38 h 38"/>
                <a:gd name="T20" fmla="*/ 2 w 21"/>
                <a:gd name="T21" fmla="*/ 12 h 38"/>
                <a:gd name="T22" fmla="*/ 2 w 21"/>
                <a:gd name="T23" fmla="*/ 10 h 38"/>
                <a:gd name="T24" fmla="*/ 6 w 21"/>
                <a:gd name="T25" fmla="*/ 8 h 38"/>
                <a:gd name="T26" fmla="*/ 8 w 21"/>
                <a:gd name="T27" fmla="*/ 6 h 38"/>
                <a:gd name="T28" fmla="*/ 10 w 21"/>
                <a:gd name="T29" fmla="*/ 4 h 38"/>
                <a:gd name="T30" fmla="*/ 11 w 21"/>
                <a:gd name="T31" fmla="*/ 2 h 38"/>
                <a:gd name="T32" fmla="*/ 15 w 21"/>
                <a:gd name="T33" fmla="*/ 0 h 38"/>
                <a:gd name="T34" fmla="*/ 17 w 21"/>
                <a:gd name="T35" fmla="*/ 0 h 38"/>
                <a:gd name="T36" fmla="*/ 21 w 21"/>
                <a:gd name="T37"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 h="38">
                  <a:moveTo>
                    <a:pt x="21" y="0"/>
                  </a:moveTo>
                  <a:lnTo>
                    <a:pt x="21" y="29"/>
                  </a:lnTo>
                  <a:lnTo>
                    <a:pt x="19" y="31"/>
                  </a:lnTo>
                  <a:lnTo>
                    <a:pt x="17" y="33"/>
                  </a:lnTo>
                  <a:lnTo>
                    <a:pt x="13" y="35"/>
                  </a:lnTo>
                  <a:lnTo>
                    <a:pt x="11" y="35"/>
                  </a:lnTo>
                  <a:lnTo>
                    <a:pt x="8" y="35"/>
                  </a:lnTo>
                  <a:lnTo>
                    <a:pt x="6" y="36"/>
                  </a:lnTo>
                  <a:lnTo>
                    <a:pt x="2" y="36"/>
                  </a:lnTo>
                  <a:lnTo>
                    <a:pt x="0" y="38"/>
                  </a:lnTo>
                  <a:lnTo>
                    <a:pt x="2" y="12"/>
                  </a:lnTo>
                  <a:lnTo>
                    <a:pt x="2" y="10"/>
                  </a:lnTo>
                  <a:lnTo>
                    <a:pt x="6" y="8"/>
                  </a:lnTo>
                  <a:lnTo>
                    <a:pt x="8" y="6"/>
                  </a:lnTo>
                  <a:lnTo>
                    <a:pt x="10" y="4"/>
                  </a:lnTo>
                  <a:lnTo>
                    <a:pt x="11" y="2"/>
                  </a:lnTo>
                  <a:lnTo>
                    <a:pt x="15" y="0"/>
                  </a:lnTo>
                  <a:lnTo>
                    <a:pt x="17" y="0"/>
                  </a:lnTo>
                  <a:lnTo>
                    <a:pt x="21"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500" name="Freeform 564"/>
            <p:cNvSpPr>
              <a:spLocks/>
            </p:cNvSpPr>
            <p:nvPr/>
          </p:nvSpPr>
          <p:spPr bwMode="auto">
            <a:xfrm>
              <a:off x="3138" y="2562"/>
              <a:ext cx="33" cy="40"/>
            </a:xfrm>
            <a:custGeom>
              <a:avLst/>
              <a:gdLst>
                <a:gd name="T0" fmla="*/ 31 w 33"/>
                <a:gd name="T1" fmla="*/ 0 h 37"/>
                <a:gd name="T2" fmla="*/ 31 w 33"/>
                <a:gd name="T3" fmla="*/ 2 h 37"/>
                <a:gd name="T4" fmla="*/ 31 w 33"/>
                <a:gd name="T5" fmla="*/ 6 h 37"/>
                <a:gd name="T6" fmla="*/ 31 w 33"/>
                <a:gd name="T7" fmla="*/ 10 h 37"/>
                <a:gd name="T8" fmla="*/ 33 w 33"/>
                <a:gd name="T9" fmla="*/ 12 h 37"/>
                <a:gd name="T10" fmla="*/ 33 w 33"/>
                <a:gd name="T11" fmla="*/ 15 h 37"/>
                <a:gd name="T12" fmla="*/ 33 w 33"/>
                <a:gd name="T13" fmla="*/ 17 h 37"/>
                <a:gd name="T14" fmla="*/ 33 w 33"/>
                <a:gd name="T15" fmla="*/ 21 h 37"/>
                <a:gd name="T16" fmla="*/ 33 w 33"/>
                <a:gd name="T17" fmla="*/ 23 h 37"/>
                <a:gd name="T18" fmla="*/ 29 w 33"/>
                <a:gd name="T19" fmla="*/ 23 h 37"/>
                <a:gd name="T20" fmla="*/ 27 w 33"/>
                <a:gd name="T21" fmla="*/ 23 h 37"/>
                <a:gd name="T22" fmla="*/ 23 w 33"/>
                <a:gd name="T23" fmla="*/ 25 h 37"/>
                <a:gd name="T24" fmla="*/ 19 w 33"/>
                <a:gd name="T25" fmla="*/ 27 h 37"/>
                <a:gd name="T26" fmla="*/ 16 w 33"/>
                <a:gd name="T27" fmla="*/ 31 h 37"/>
                <a:gd name="T28" fmla="*/ 12 w 33"/>
                <a:gd name="T29" fmla="*/ 33 h 37"/>
                <a:gd name="T30" fmla="*/ 10 w 33"/>
                <a:gd name="T31" fmla="*/ 35 h 37"/>
                <a:gd name="T32" fmla="*/ 8 w 33"/>
                <a:gd name="T33" fmla="*/ 37 h 37"/>
                <a:gd name="T34" fmla="*/ 6 w 33"/>
                <a:gd name="T35" fmla="*/ 37 h 37"/>
                <a:gd name="T36" fmla="*/ 6 w 33"/>
                <a:gd name="T37" fmla="*/ 35 h 37"/>
                <a:gd name="T38" fmla="*/ 4 w 33"/>
                <a:gd name="T39" fmla="*/ 35 h 37"/>
                <a:gd name="T40" fmla="*/ 4 w 33"/>
                <a:gd name="T41" fmla="*/ 33 h 37"/>
                <a:gd name="T42" fmla="*/ 2 w 33"/>
                <a:gd name="T43" fmla="*/ 31 h 37"/>
                <a:gd name="T44" fmla="*/ 0 w 33"/>
                <a:gd name="T45" fmla="*/ 29 h 37"/>
                <a:gd name="T46" fmla="*/ 0 w 33"/>
                <a:gd name="T47" fmla="*/ 27 h 37"/>
                <a:gd name="T48" fmla="*/ 0 w 33"/>
                <a:gd name="T49" fmla="*/ 25 h 37"/>
                <a:gd name="T50" fmla="*/ 0 w 33"/>
                <a:gd name="T51" fmla="*/ 23 h 37"/>
                <a:gd name="T52" fmla="*/ 2 w 33"/>
                <a:gd name="T53" fmla="*/ 19 h 37"/>
                <a:gd name="T54" fmla="*/ 4 w 33"/>
                <a:gd name="T55" fmla="*/ 17 h 37"/>
                <a:gd name="T56" fmla="*/ 8 w 33"/>
                <a:gd name="T57" fmla="*/ 13 h 37"/>
                <a:gd name="T58" fmla="*/ 10 w 33"/>
                <a:gd name="T59" fmla="*/ 12 h 37"/>
                <a:gd name="T60" fmla="*/ 12 w 33"/>
                <a:gd name="T61" fmla="*/ 10 h 37"/>
                <a:gd name="T62" fmla="*/ 14 w 33"/>
                <a:gd name="T63" fmla="*/ 8 h 37"/>
                <a:gd name="T64" fmla="*/ 16 w 33"/>
                <a:gd name="T65" fmla="*/ 6 h 37"/>
                <a:gd name="T66" fmla="*/ 16 w 33"/>
                <a:gd name="T67" fmla="*/ 6 h 37"/>
                <a:gd name="T68" fmla="*/ 18 w 33"/>
                <a:gd name="T69" fmla="*/ 6 h 37"/>
                <a:gd name="T70" fmla="*/ 18 w 33"/>
                <a:gd name="T71" fmla="*/ 6 h 37"/>
                <a:gd name="T72" fmla="*/ 19 w 33"/>
                <a:gd name="T73" fmla="*/ 6 h 37"/>
                <a:gd name="T74" fmla="*/ 19 w 33"/>
                <a:gd name="T75" fmla="*/ 6 h 37"/>
                <a:gd name="T76" fmla="*/ 21 w 33"/>
                <a:gd name="T77" fmla="*/ 6 h 37"/>
                <a:gd name="T78" fmla="*/ 21 w 33"/>
                <a:gd name="T79" fmla="*/ 6 h 37"/>
                <a:gd name="T80" fmla="*/ 23 w 33"/>
                <a:gd name="T81" fmla="*/ 6 h 37"/>
                <a:gd name="T82" fmla="*/ 23 w 33"/>
                <a:gd name="T83" fmla="*/ 6 h 37"/>
                <a:gd name="T84" fmla="*/ 25 w 33"/>
                <a:gd name="T85" fmla="*/ 6 h 37"/>
                <a:gd name="T86" fmla="*/ 27 w 33"/>
                <a:gd name="T87" fmla="*/ 4 h 37"/>
                <a:gd name="T88" fmla="*/ 27 w 33"/>
                <a:gd name="T89" fmla="*/ 4 h 37"/>
                <a:gd name="T90" fmla="*/ 29 w 33"/>
                <a:gd name="T91" fmla="*/ 2 h 37"/>
                <a:gd name="T92" fmla="*/ 29 w 33"/>
                <a:gd name="T93" fmla="*/ 2 h 37"/>
                <a:gd name="T94" fmla="*/ 31 w 33"/>
                <a:gd name="T95" fmla="*/ 0 h 37"/>
                <a:gd name="T96" fmla="*/ 31 w 33"/>
                <a:gd name="T97"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 h="37">
                  <a:moveTo>
                    <a:pt x="31" y="0"/>
                  </a:moveTo>
                  <a:lnTo>
                    <a:pt x="31" y="2"/>
                  </a:lnTo>
                  <a:lnTo>
                    <a:pt x="31" y="6"/>
                  </a:lnTo>
                  <a:lnTo>
                    <a:pt x="31" y="10"/>
                  </a:lnTo>
                  <a:lnTo>
                    <a:pt x="33" y="12"/>
                  </a:lnTo>
                  <a:lnTo>
                    <a:pt x="33" y="15"/>
                  </a:lnTo>
                  <a:lnTo>
                    <a:pt x="33" y="17"/>
                  </a:lnTo>
                  <a:lnTo>
                    <a:pt x="33" y="21"/>
                  </a:lnTo>
                  <a:lnTo>
                    <a:pt x="33" y="23"/>
                  </a:lnTo>
                  <a:lnTo>
                    <a:pt x="29" y="23"/>
                  </a:lnTo>
                  <a:lnTo>
                    <a:pt x="27" y="23"/>
                  </a:lnTo>
                  <a:lnTo>
                    <a:pt x="23" y="25"/>
                  </a:lnTo>
                  <a:lnTo>
                    <a:pt x="19" y="27"/>
                  </a:lnTo>
                  <a:lnTo>
                    <a:pt x="16" y="31"/>
                  </a:lnTo>
                  <a:lnTo>
                    <a:pt x="12" y="33"/>
                  </a:lnTo>
                  <a:lnTo>
                    <a:pt x="10" y="35"/>
                  </a:lnTo>
                  <a:lnTo>
                    <a:pt x="8" y="37"/>
                  </a:lnTo>
                  <a:lnTo>
                    <a:pt x="6" y="37"/>
                  </a:lnTo>
                  <a:lnTo>
                    <a:pt x="6" y="35"/>
                  </a:lnTo>
                  <a:lnTo>
                    <a:pt x="4" y="35"/>
                  </a:lnTo>
                  <a:lnTo>
                    <a:pt x="4" y="33"/>
                  </a:lnTo>
                  <a:lnTo>
                    <a:pt x="2" y="31"/>
                  </a:lnTo>
                  <a:lnTo>
                    <a:pt x="0" y="29"/>
                  </a:lnTo>
                  <a:lnTo>
                    <a:pt x="0" y="27"/>
                  </a:lnTo>
                  <a:lnTo>
                    <a:pt x="0" y="25"/>
                  </a:lnTo>
                  <a:lnTo>
                    <a:pt x="0" y="23"/>
                  </a:lnTo>
                  <a:lnTo>
                    <a:pt x="2" y="19"/>
                  </a:lnTo>
                  <a:lnTo>
                    <a:pt x="4" y="17"/>
                  </a:lnTo>
                  <a:lnTo>
                    <a:pt x="8" y="13"/>
                  </a:lnTo>
                  <a:lnTo>
                    <a:pt x="10" y="12"/>
                  </a:lnTo>
                  <a:lnTo>
                    <a:pt x="12" y="10"/>
                  </a:lnTo>
                  <a:lnTo>
                    <a:pt x="14" y="8"/>
                  </a:lnTo>
                  <a:lnTo>
                    <a:pt x="16" y="6"/>
                  </a:lnTo>
                  <a:lnTo>
                    <a:pt x="16" y="6"/>
                  </a:lnTo>
                  <a:lnTo>
                    <a:pt x="18" y="6"/>
                  </a:lnTo>
                  <a:lnTo>
                    <a:pt x="18" y="6"/>
                  </a:lnTo>
                  <a:lnTo>
                    <a:pt x="19" y="6"/>
                  </a:lnTo>
                  <a:lnTo>
                    <a:pt x="19" y="6"/>
                  </a:lnTo>
                  <a:lnTo>
                    <a:pt x="21" y="6"/>
                  </a:lnTo>
                  <a:lnTo>
                    <a:pt x="21" y="6"/>
                  </a:lnTo>
                  <a:lnTo>
                    <a:pt x="23" y="6"/>
                  </a:lnTo>
                  <a:lnTo>
                    <a:pt x="23" y="6"/>
                  </a:lnTo>
                  <a:lnTo>
                    <a:pt x="25" y="6"/>
                  </a:lnTo>
                  <a:lnTo>
                    <a:pt x="27" y="4"/>
                  </a:lnTo>
                  <a:lnTo>
                    <a:pt x="27" y="4"/>
                  </a:lnTo>
                  <a:lnTo>
                    <a:pt x="29" y="2"/>
                  </a:lnTo>
                  <a:lnTo>
                    <a:pt x="29" y="2"/>
                  </a:lnTo>
                  <a:lnTo>
                    <a:pt x="31" y="0"/>
                  </a:lnTo>
                  <a:lnTo>
                    <a:pt x="31"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501" name="Freeform 565"/>
            <p:cNvSpPr>
              <a:spLocks/>
            </p:cNvSpPr>
            <p:nvPr/>
          </p:nvSpPr>
          <p:spPr bwMode="auto">
            <a:xfrm>
              <a:off x="4295" y="2073"/>
              <a:ext cx="135" cy="291"/>
            </a:xfrm>
            <a:custGeom>
              <a:avLst/>
              <a:gdLst>
                <a:gd name="T0" fmla="*/ 81 w 135"/>
                <a:gd name="T1" fmla="*/ 34 h 267"/>
                <a:gd name="T2" fmla="*/ 69 w 135"/>
                <a:gd name="T3" fmla="*/ 42 h 267"/>
                <a:gd name="T4" fmla="*/ 54 w 135"/>
                <a:gd name="T5" fmla="*/ 59 h 267"/>
                <a:gd name="T6" fmla="*/ 60 w 135"/>
                <a:gd name="T7" fmla="*/ 73 h 267"/>
                <a:gd name="T8" fmla="*/ 69 w 135"/>
                <a:gd name="T9" fmla="*/ 88 h 267"/>
                <a:gd name="T10" fmla="*/ 77 w 135"/>
                <a:gd name="T11" fmla="*/ 94 h 267"/>
                <a:gd name="T12" fmla="*/ 79 w 135"/>
                <a:gd name="T13" fmla="*/ 100 h 267"/>
                <a:gd name="T14" fmla="*/ 81 w 135"/>
                <a:gd name="T15" fmla="*/ 107 h 267"/>
                <a:gd name="T16" fmla="*/ 83 w 135"/>
                <a:gd name="T17" fmla="*/ 111 h 267"/>
                <a:gd name="T18" fmla="*/ 87 w 135"/>
                <a:gd name="T19" fmla="*/ 113 h 267"/>
                <a:gd name="T20" fmla="*/ 91 w 135"/>
                <a:gd name="T21" fmla="*/ 115 h 267"/>
                <a:gd name="T22" fmla="*/ 127 w 135"/>
                <a:gd name="T23" fmla="*/ 163 h 267"/>
                <a:gd name="T24" fmla="*/ 133 w 135"/>
                <a:gd name="T25" fmla="*/ 180 h 267"/>
                <a:gd name="T26" fmla="*/ 135 w 135"/>
                <a:gd name="T27" fmla="*/ 198 h 267"/>
                <a:gd name="T28" fmla="*/ 135 w 135"/>
                <a:gd name="T29" fmla="*/ 205 h 267"/>
                <a:gd name="T30" fmla="*/ 135 w 135"/>
                <a:gd name="T31" fmla="*/ 211 h 267"/>
                <a:gd name="T32" fmla="*/ 129 w 135"/>
                <a:gd name="T33" fmla="*/ 217 h 267"/>
                <a:gd name="T34" fmla="*/ 114 w 135"/>
                <a:gd name="T35" fmla="*/ 226 h 267"/>
                <a:gd name="T36" fmla="*/ 104 w 135"/>
                <a:gd name="T37" fmla="*/ 238 h 267"/>
                <a:gd name="T38" fmla="*/ 98 w 135"/>
                <a:gd name="T39" fmla="*/ 240 h 267"/>
                <a:gd name="T40" fmla="*/ 94 w 135"/>
                <a:gd name="T41" fmla="*/ 240 h 267"/>
                <a:gd name="T42" fmla="*/ 91 w 135"/>
                <a:gd name="T43" fmla="*/ 242 h 267"/>
                <a:gd name="T44" fmla="*/ 85 w 135"/>
                <a:gd name="T45" fmla="*/ 251 h 267"/>
                <a:gd name="T46" fmla="*/ 73 w 135"/>
                <a:gd name="T47" fmla="*/ 263 h 267"/>
                <a:gd name="T48" fmla="*/ 66 w 135"/>
                <a:gd name="T49" fmla="*/ 267 h 267"/>
                <a:gd name="T50" fmla="*/ 64 w 135"/>
                <a:gd name="T51" fmla="*/ 263 h 267"/>
                <a:gd name="T52" fmla="*/ 64 w 135"/>
                <a:gd name="T53" fmla="*/ 259 h 267"/>
                <a:gd name="T54" fmla="*/ 64 w 135"/>
                <a:gd name="T55" fmla="*/ 253 h 267"/>
                <a:gd name="T56" fmla="*/ 64 w 135"/>
                <a:gd name="T57" fmla="*/ 246 h 267"/>
                <a:gd name="T58" fmla="*/ 66 w 135"/>
                <a:gd name="T59" fmla="*/ 238 h 267"/>
                <a:gd name="T60" fmla="*/ 73 w 135"/>
                <a:gd name="T61" fmla="*/ 234 h 267"/>
                <a:gd name="T62" fmla="*/ 79 w 135"/>
                <a:gd name="T63" fmla="*/ 230 h 267"/>
                <a:gd name="T64" fmla="*/ 85 w 135"/>
                <a:gd name="T65" fmla="*/ 223 h 267"/>
                <a:gd name="T66" fmla="*/ 94 w 135"/>
                <a:gd name="T67" fmla="*/ 205 h 267"/>
                <a:gd name="T68" fmla="*/ 106 w 135"/>
                <a:gd name="T69" fmla="*/ 192 h 267"/>
                <a:gd name="T70" fmla="*/ 104 w 135"/>
                <a:gd name="T71" fmla="*/ 151 h 267"/>
                <a:gd name="T72" fmla="*/ 91 w 135"/>
                <a:gd name="T73" fmla="*/ 121 h 267"/>
                <a:gd name="T74" fmla="*/ 67 w 135"/>
                <a:gd name="T75" fmla="*/ 102 h 267"/>
                <a:gd name="T76" fmla="*/ 50 w 135"/>
                <a:gd name="T77" fmla="*/ 84 h 267"/>
                <a:gd name="T78" fmla="*/ 35 w 135"/>
                <a:gd name="T79" fmla="*/ 67 h 267"/>
                <a:gd name="T80" fmla="*/ 21 w 135"/>
                <a:gd name="T81" fmla="*/ 48 h 267"/>
                <a:gd name="T82" fmla="*/ 14 w 135"/>
                <a:gd name="T83" fmla="*/ 36 h 267"/>
                <a:gd name="T84" fmla="*/ 6 w 135"/>
                <a:gd name="T85" fmla="*/ 23 h 267"/>
                <a:gd name="T86" fmla="*/ 6 w 135"/>
                <a:gd name="T87" fmla="*/ 13 h 267"/>
                <a:gd name="T88" fmla="*/ 25 w 135"/>
                <a:gd name="T89" fmla="*/ 9 h 267"/>
                <a:gd name="T90" fmla="*/ 41 w 135"/>
                <a:gd name="T91" fmla="*/ 4 h 267"/>
                <a:gd name="T92" fmla="*/ 48 w 135"/>
                <a:gd name="T93" fmla="*/ 4 h 267"/>
                <a:gd name="T94" fmla="*/ 58 w 135"/>
                <a:gd name="T95" fmla="*/ 9 h 267"/>
                <a:gd name="T96" fmla="*/ 67 w 135"/>
                <a:gd name="T97" fmla="*/ 13 h 267"/>
                <a:gd name="T98" fmla="*/ 73 w 135"/>
                <a:gd name="T99" fmla="*/ 19 h 267"/>
                <a:gd name="T100" fmla="*/ 79 w 135"/>
                <a:gd name="T101" fmla="*/ 25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35" h="267">
                  <a:moveTo>
                    <a:pt x="85" y="32"/>
                  </a:moveTo>
                  <a:lnTo>
                    <a:pt x="83" y="32"/>
                  </a:lnTo>
                  <a:lnTo>
                    <a:pt x="81" y="34"/>
                  </a:lnTo>
                  <a:lnTo>
                    <a:pt x="77" y="36"/>
                  </a:lnTo>
                  <a:lnTo>
                    <a:pt x="73" y="38"/>
                  </a:lnTo>
                  <a:lnTo>
                    <a:pt x="69" y="42"/>
                  </a:lnTo>
                  <a:lnTo>
                    <a:pt x="66" y="48"/>
                  </a:lnTo>
                  <a:lnTo>
                    <a:pt x="60" y="54"/>
                  </a:lnTo>
                  <a:lnTo>
                    <a:pt x="54" y="59"/>
                  </a:lnTo>
                  <a:lnTo>
                    <a:pt x="56" y="63"/>
                  </a:lnTo>
                  <a:lnTo>
                    <a:pt x="56" y="67"/>
                  </a:lnTo>
                  <a:lnTo>
                    <a:pt x="60" y="73"/>
                  </a:lnTo>
                  <a:lnTo>
                    <a:pt x="62" y="77"/>
                  </a:lnTo>
                  <a:lnTo>
                    <a:pt x="66" y="82"/>
                  </a:lnTo>
                  <a:lnTo>
                    <a:pt x="69" y="88"/>
                  </a:lnTo>
                  <a:lnTo>
                    <a:pt x="73" y="90"/>
                  </a:lnTo>
                  <a:lnTo>
                    <a:pt x="77" y="92"/>
                  </a:lnTo>
                  <a:lnTo>
                    <a:pt x="77" y="94"/>
                  </a:lnTo>
                  <a:lnTo>
                    <a:pt x="79" y="96"/>
                  </a:lnTo>
                  <a:lnTo>
                    <a:pt x="79" y="98"/>
                  </a:lnTo>
                  <a:lnTo>
                    <a:pt x="79" y="100"/>
                  </a:lnTo>
                  <a:lnTo>
                    <a:pt x="81" y="102"/>
                  </a:lnTo>
                  <a:lnTo>
                    <a:pt x="81" y="105"/>
                  </a:lnTo>
                  <a:lnTo>
                    <a:pt x="81" y="107"/>
                  </a:lnTo>
                  <a:lnTo>
                    <a:pt x="83" y="109"/>
                  </a:lnTo>
                  <a:lnTo>
                    <a:pt x="83" y="109"/>
                  </a:lnTo>
                  <a:lnTo>
                    <a:pt x="83" y="111"/>
                  </a:lnTo>
                  <a:lnTo>
                    <a:pt x="85" y="111"/>
                  </a:lnTo>
                  <a:lnTo>
                    <a:pt x="85" y="113"/>
                  </a:lnTo>
                  <a:lnTo>
                    <a:pt x="87" y="113"/>
                  </a:lnTo>
                  <a:lnTo>
                    <a:pt x="89" y="113"/>
                  </a:lnTo>
                  <a:lnTo>
                    <a:pt x="89" y="115"/>
                  </a:lnTo>
                  <a:lnTo>
                    <a:pt x="91" y="115"/>
                  </a:lnTo>
                  <a:lnTo>
                    <a:pt x="123" y="151"/>
                  </a:lnTo>
                  <a:lnTo>
                    <a:pt x="125" y="157"/>
                  </a:lnTo>
                  <a:lnTo>
                    <a:pt x="127" y="163"/>
                  </a:lnTo>
                  <a:lnTo>
                    <a:pt x="129" y="169"/>
                  </a:lnTo>
                  <a:lnTo>
                    <a:pt x="131" y="175"/>
                  </a:lnTo>
                  <a:lnTo>
                    <a:pt x="133" y="180"/>
                  </a:lnTo>
                  <a:lnTo>
                    <a:pt x="135" y="186"/>
                  </a:lnTo>
                  <a:lnTo>
                    <a:pt x="135" y="192"/>
                  </a:lnTo>
                  <a:lnTo>
                    <a:pt x="135" y="198"/>
                  </a:lnTo>
                  <a:lnTo>
                    <a:pt x="135" y="201"/>
                  </a:lnTo>
                  <a:lnTo>
                    <a:pt x="135" y="203"/>
                  </a:lnTo>
                  <a:lnTo>
                    <a:pt x="135" y="205"/>
                  </a:lnTo>
                  <a:lnTo>
                    <a:pt x="135" y="207"/>
                  </a:lnTo>
                  <a:lnTo>
                    <a:pt x="135" y="209"/>
                  </a:lnTo>
                  <a:lnTo>
                    <a:pt x="135" y="211"/>
                  </a:lnTo>
                  <a:lnTo>
                    <a:pt x="135" y="213"/>
                  </a:lnTo>
                  <a:lnTo>
                    <a:pt x="135" y="215"/>
                  </a:lnTo>
                  <a:lnTo>
                    <a:pt x="129" y="217"/>
                  </a:lnTo>
                  <a:lnTo>
                    <a:pt x="123" y="219"/>
                  </a:lnTo>
                  <a:lnTo>
                    <a:pt x="119" y="223"/>
                  </a:lnTo>
                  <a:lnTo>
                    <a:pt x="114" y="226"/>
                  </a:lnTo>
                  <a:lnTo>
                    <a:pt x="110" y="230"/>
                  </a:lnTo>
                  <a:lnTo>
                    <a:pt x="108" y="234"/>
                  </a:lnTo>
                  <a:lnTo>
                    <a:pt x="104" y="238"/>
                  </a:lnTo>
                  <a:lnTo>
                    <a:pt x="102" y="242"/>
                  </a:lnTo>
                  <a:lnTo>
                    <a:pt x="100" y="240"/>
                  </a:lnTo>
                  <a:lnTo>
                    <a:pt x="98" y="240"/>
                  </a:lnTo>
                  <a:lnTo>
                    <a:pt x="96" y="240"/>
                  </a:lnTo>
                  <a:lnTo>
                    <a:pt x="96" y="240"/>
                  </a:lnTo>
                  <a:lnTo>
                    <a:pt x="94" y="240"/>
                  </a:lnTo>
                  <a:lnTo>
                    <a:pt x="92" y="240"/>
                  </a:lnTo>
                  <a:lnTo>
                    <a:pt x="91" y="240"/>
                  </a:lnTo>
                  <a:lnTo>
                    <a:pt x="91" y="242"/>
                  </a:lnTo>
                  <a:lnTo>
                    <a:pt x="89" y="244"/>
                  </a:lnTo>
                  <a:lnTo>
                    <a:pt x="87" y="246"/>
                  </a:lnTo>
                  <a:lnTo>
                    <a:pt x="85" y="251"/>
                  </a:lnTo>
                  <a:lnTo>
                    <a:pt x="81" y="255"/>
                  </a:lnTo>
                  <a:lnTo>
                    <a:pt x="77" y="259"/>
                  </a:lnTo>
                  <a:lnTo>
                    <a:pt x="73" y="263"/>
                  </a:lnTo>
                  <a:lnTo>
                    <a:pt x="69" y="265"/>
                  </a:lnTo>
                  <a:lnTo>
                    <a:pt x="67" y="267"/>
                  </a:lnTo>
                  <a:lnTo>
                    <a:pt x="66" y="267"/>
                  </a:lnTo>
                  <a:lnTo>
                    <a:pt x="66" y="265"/>
                  </a:lnTo>
                  <a:lnTo>
                    <a:pt x="66" y="265"/>
                  </a:lnTo>
                  <a:lnTo>
                    <a:pt x="64" y="263"/>
                  </a:lnTo>
                  <a:lnTo>
                    <a:pt x="64" y="261"/>
                  </a:lnTo>
                  <a:lnTo>
                    <a:pt x="64" y="261"/>
                  </a:lnTo>
                  <a:lnTo>
                    <a:pt x="64" y="259"/>
                  </a:lnTo>
                  <a:lnTo>
                    <a:pt x="64" y="259"/>
                  </a:lnTo>
                  <a:lnTo>
                    <a:pt x="64" y="255"/>
                  </a:lnTo>
                  <a:lnTo>
                    <a:pt x="64" y="253"/>
                  </a:lnTo>
                  <a:lnTo>
                    <a:pt x="64" y="249"/>
                  </a:lnTo>
                  <a:lnTo>
                    <a:pt x="64" y="247"/>
                  </a:lnTo>
                  <a:lnTo>
                    <a:pt x="64" y="246"/>
                  </a:lnTo>
                  <a:lnTo>
                    <a:pt x="64" y="244"/>
                  </a:lnTo>
                  <a:lnTo>
                    <a:pt x="66" y="242"/>
                  </a:lnTo>
                  <a:lnTo>
                    <a:pt x="66" y="238"/>
                  </a:lnTo>
                  <a:lnTo>
                    <a:pt x="67" y="238"/>
                  </a:lnTo>
                  <a:lnTo>
                    <a:pt x="71" y="236"/>
                  </a:lnTo>
                  <a:lnTo>
                    <a:pt x="73" y="234"/>
                  </a:lnTo>
                  <a:lnTo>
                    <a:pt x="75" y="232"/>
                  </a:lnTo>
                  <a:lnTo>
                    <a:pt x="77" y="230"/>
                  </a:lnTo>
                  <a:lnTo>
                    <a:pt x="79" y="230"/>
                  </a:lnTo>
                  <a:lnTo>
                    <a:pt x="81" y="228"/>
                  </a:lnTo>
                  <a:lnTo>
                    <a:pt x="85" y="226"/>
                  </a:lnTo>
                  <a:lnTo>
                    <a:pt x="85" y="223"/>
                  </a:lnTo>
                  <a:lnTo>
                    <a:pt x="87" y="217"/>
                  </a:lnTo>
                  <a:lnTo>
                    <a:pt x="91" y="211"/>
                  </a:lnTo>
                  <a:lnTo>
                    <a:pt x="94" y="205"/>
                  </a:lnTo>
                  <a:lnTo>
                    <a:pt x="98" y="199"/>
                  </a:lnTo>
                  <a:lnTo>
                    <a:pt x="102" y="196"/>
                  </a:lnTo>
                  <a:lnTo>
                    <a:pt x="106" y="192"/>
                  </a:lnTo>
                  <a:lnTo>
                    <a:pt x="110" y="188"/>
                  </a:lnTo>
                  <a:lnTo>
                    <a:pt x="104" y="165"/>
                  </a:lnTo>
                  <a:lnTo>
                    <a:pt x="104" y="151"/>
                  </a:lnTo>
                  <a:lnTo>
                    <a:pt x="100" y="140"/>
                  </a:lnTo>
                  <a:lnTo>
                    <a:pt x="96" y="130"/>
                  </a:lnTo>
                  <a:lnTo>
                    <a:pt x="91" y="121"/>
                  </a:lnTo>
                  <a:lnTo>
                    <a:pt x="83" y="115"/>
                  </a:lnTo>
                  <a:lnTo>
                    <a:pt x="75" y="107"/>
                  </a:lnTo>
                  <a:lnTo>
                    <a:pt x="67" y="102"/>
                  </a:lnTo>
                  <a:lnTo>
                    <a:pt x="62" y="94"/>
                  </a:lnTo>
                  <a:lnTo>
                    <a:pt x="56" y="88"/>
                  </a:lnTo>
                  <a:lnTo>
                    <a:pt x="50" y="84"/>
                  </a:lnTo>
                  <a:lnTo>
                    <a:pt x="44" y="79"/>
                  </a:lnTo>
                  <a:lnTo>
                    <a:pt x="41" y="73"/>
                  </a:lnTo>
                  <a:lnTo>
                    <a:pt x="35" y="67"/>
                  </a:lnTo>
                  <a:lnTo>
                    <a:pt x="29" y="61"/>
                  </a:lnTo>
                  <a:lnTo>
                    <a:pt x="25" y="54"/>
                  </a:lnTo>
                  <a:lnTo>
                    <a:pt x="21" y="48"/>
                  </a:lnTo>
                  <a:lnTo>
                    <a:pt x="20" y="44"/>
                  </a:lnTo>
                  <a:lnTo>
                    <a:pt x="18" y="40"/>
                  </a:lnTo>
                  <a:lnTo>
                    <a:pt x="14" y="36"/>
                  </a:lnTo>
                  <a:lnTo>
                    <a:pt x="12" y="32"/>
                  </a:lnTo>
                  <a:lnTo>
                    <a:pt x="8" y="29"/>
                  </a:lnTo>
                  <a:lnTo>
                    <a:pt x="6" y="23"/>
                  </a:lnTo>
                  <a:lnTo>
                    <a:pt x="2" y="19"/>
                  </a:lnTo>
                  <a:lnTo>
                    <a:pt x="0" y="15"/>
                  </a:lnTo>
                  <a:lnTo>
                    <a:pt x="6" y="13"/>
                  </a:lnTo>
                  <a:lnTo>
                    <a:pt x="14" y="13"/>
                  </a:lnTo>
                  <a:lnTo>
                    <a:pt x="20" y="11"/>
                  </a:lnTo>
                  <a:lnTo>
                    <a:pt x="25" y="9"/>
                  </a:lnTo>
                  <a:lnTo>
                    <a:pt x="31" y="7"/>
                  </a:lnTo>
                  <a:lnTo>
                    <a:pt x="37" y="6"/>
                  </a:lnTo>
                  <a:lnTo>
                    <a:pt x="41" y="4"/>
                  </a:lnTo>
                  <a:lnTo>
                    <a:pt x="43" y="0"/>
                  </a:lnTo>
                  <a:lnTo>
                    <a:pt x="46" y="2"/>
                  </a:lnTo>
                  <a:lnTo>
                    <a:pt x="48" y="4"/>
                  </a:lnTo>
                  <a:lnTo>
                    <a:pt x="52" y="6"/>
                  </a:lnTo>
                  <a:lnTo>
                    <a:pt x="54" y="7"/>
                  </a:lnTo>
                  <a:lnTo>
                    <a:pt x="58" y="9"/>
                  </a:lnTo>
                  <a:lnTo>
                    <a:pt x="62" y="11"/>
                  </a:lnTo>
                  <a:lnTo>
                    <a:pt x="64" y="11"/>
                  </a:lnTo>
                  <a:lnTo>
                    <a:pt x="67" y="13"/>
                  </a:lnTo>
                  <a:lnTo>
                    <a:pt x="69" y="15"/>
                  </a:lnTo>
                  <a:lnTo>
                    <a:pt x="71" y="17"/>
                  </a:lnTo>
                  <a:lnTo>
                    <a:pt x="73" y="19"/>
                  </a:lnTo>
                  <a:lnTo>
                    <a:pt x="75" y="21"/>
                  </a:lnTo>
                  <a:lnTo>
                    <a:pt x="77" y="23"/>
                  </a:lnTo>
                  <a:lnTo>
                    <a:pt x="79" y="25"/>
                  </a:lnTo>
                  <a:lnTo>
                    <a:pt x="81" y="29"/>
                  </a:lnTo>
                  <a:lnTo>
                    <a:pt x="85" y="32"/>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502" name="Freeform 566"/>
            <p:cNvSpPr>
              <a:spLocks/>
            </p:cNvSpPr>
            <p:nvPr/>
          </p:nvSpPr>
          <p:spPr bwMode="auto">
            <a:xfrm>
              <a:off x="4291" y="2418"/>
              <a:ext cx="66" cy="96"/>
            </a:xfrm>
            <a:custGeom>
              <a:avLst/>
              <a:gdLst>
                <a:gd name="T0" fmla="*/ 39 w 66"/>
                <a:gd name="T1" fmla="*/ 5 h 88"/>
                <a:gd name="T2" fmla="*/ 43 w 66"/>
                <a:gd name="T3" fmla="*/ 9 h 88"/>
                <a:gd name="T4" fmla="*/ 47 w 66"/>
                <a:gd name="T5" fmla="*/ 15 h 88"/>
                <a:gd name="T6" fmla="*/ 50 w 66"/>
                <a:gd name="T7" fmla="*/ 17 h 88"/>
                <a:gd name="T8" fmla="*/ 52 w 66"/>
                <a:gd name="T9" fmla="*/ 49 h 88"/>
                <a:gd name="T10" fmla="*/ 54 w 66"/>
                <a:gd name="T11" fmla="*/ 59 h 88"/>
                <a:gd name="T12" fmla="*/ 56 w 66"/>
                <a:gd name="T13" fmla="*/ 65 h 88"/>
                <a:gd name="T14" fmla="*/ 60 w 66"/>
                <a:gd name="T15" fmla="*/ 71 h 88"/>
                <a:gd name="T16" fmla="*/ 66 w 66"/>
                <a:gd name="T17" fmla="*/ 74 h 88"/>
                <a:gd name="T18" fmla="*/ 64 w 66"/>
                <a:gd name="T19" fmla="*/ 88 h 88"/>
                <a:gd name="T20" fmla="*/ 60 w 66"/>
                <a:gd name="T21" fmla="*/ 88 h 88"/>
                <a:gd name="T22" fmla="*/ 54 w 66"/>
                <a:gd name="T23" fmla="*/ 86 h 88"/>
                <a:gd name="T24" fmla="*/ 50 w 66"/>
                <a:gd name="T25" fmla="*/ 86 h 88"/>
                <a:gd name="T26" fmla="*/ 41 w 66"/>
                <a:gd name="T27" fmla="*/ 80 h 88"/>
                <a:gd name="T28" fmla="*/ 31 w 66"/>
                <a:gd name="T29" fmla="*/ 71 h 88"/>
                <a:gd name="T30" fmla="*/ 24 w 66"/>
                <a:gd name="T31" fmla="*/ 63 h 88"/>
                <a:gd name="T32" fmla="*/ 16 w 66"/>
                <a:gd name="T33" fmla="*/ 53 h 88"/>
                <a:gd name="T34" fmla="*/ 10 w 66"/>
                <a:gd name="T35" fmla="*/ 46 h 88"/>
                <a:gd name="T36" fmla="*/ 6 w 66"/>
                <a:gd name="T37" fmla="*/ 42 h 88"/>
                <a:gd name="T38" fmla="*/ 2 w 66"/>
                <a:gd name="T39" fmla="*/ 38 h 88"/>
                <a:gd name="T40" fmla="*/ 0 w 66"/>
                <a:gd name="T41" fmla="*/ 34 h 88"/>
                <a:gd name="T42" fmla="*/ 0 w 66"/>
                <a:gd name="T43" fmla="*/ 30 h 88"/>
                <a:gd name="T44" fmla="*/ 0 w 66"/>
                <a:gd name="T45" fmla="*/ 28 h 88"/>
                <a:gd name="T46" fmla="*/ 2 w 66"/>
                <a:gd name="T47" fmla="*/ 26 h 88"/>
                <a:gd name="T48" fmla="*/ 4 w 66"/>
                <a:gd name="T49" fmla="*/ 23 h 88"/>
                <a:gd name="T50" fmla="*/ 4 w 66"/>
                <a:gd name="T51" fmla="*/ 19 h 88"/>
                <a:gd name="T52" fmla="*/ 2 w 66"/>
                <a:gd name="T53" fmla="*/ 13 h 88"/>
                <a:gd name="T54" fmla="*/ 2 w 66"/>
                <a:gd name="T55" fmla="*/ 7 h 88"/>
                <a:gd name="T56" fmla="*/ 0 w 66"/>
                <a:gd name="T57" fmla="*/ 3 h 88"/>
                <a:gd name="T58" fmla="*/ 4 w 66"/>
                <a:gd name="T59" fmla="*/ 1 h 88"/>
                <a:gd name="T60" fmla="*/ 12 w 66"/>
                <a:gd name="T61" fmla="*/ 3 h 88"/>
                <a:gd name="T62" fmla="*/ 18 w 66"/>
                <a:gd name="T63" fmla="*/ 5 h 88"/>
                <a:gd name="T64" fmla="*/ 22 w 66"/>
                <a:gd name="T65" fmla="*/ 7 h 88"/>
                <a:gd name="T66" fmla="*/ 25 w 66"/>
                <a:gd name="T67" fmla="*/ 7 h 88"/>
                <a:gd name="T68" fmla="*/ 29 w 66"/>
                <a:gd name="T69" fmla="*/ 7 h 88"/>
                <a:gd name="T70" fmla="*/ 33 w 66"/>
                <a:gd name="T71" fmla="*/ 5 h 88"/>
                <a:gd name="T72" fmla="*/ 37 w 66"/>
                <a:gd name="T73" fmla="*/ 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6" h="88">
                  <a:moveTo>
                    <a:pt x="37" y="1"/>
                  </a:moveTo>
                  <a:lnTo>
                    <a:pt x="39" y="5"/>
                  </a:lnTo>
                  <a:lnTo>
                    <a:pt x="41" y="7"/>
                  </a:lnTo>
                  <a:lnTo>
                    <a:pt x="43" y="9"/>
                  </a:lnTo>
                  <a:lnTo>
                    <a:pt x="45" y="13"/>
                  </a:lnTo>
                  <a:lnTo>
                    <a:pt x="47" y="15"/>
                  </a:lnTo>
                  <a:lnTo>
                    <a:pt x="48" y="17"/>
                  </a:lnTo>
                  <a:lnTo>
                    <a:pt x="50" y="17"/>
                  </a:lnTo>
                  <a:lnTo>
                    <a:pt x="52" y="19"/>
                  </a:lnTo>
                  <a:lnTo>
                    <a:pt x="52" y="49"/>
                  </a:lnTo>
                  <a:lnTo>
                    <a:pt x="54" y="55"/>
                  </a:lnTo>
                  <a:lnTo>
                    <a:pt x="54" y="59"/>
                  </a:lnTo>
                  <a:lnTo>
                    <a:pt x="56" y="63"/>
                  </a:lnTo>
                  <a:lnTo>
                    <a:pt x="56" y="65"/>
                  </a:lnTo>
                  <a:lnTo>
                    <a:pt x="58" y="69"/>
                  </a:lnTo>
                  <a:lnTo>
                    <a:pt x="60" y="71"/>
                  </a:lnTo>
                  <a:lnTo>
                    <a:pt x="62" y="73"/>
                  </a:lnTo>
                  <a:lnTo>
                    <a:pt x="66" y="74"/>
                  </a:lnTo>
                  <a:lnTo>
                    <a:pt x="66" y="88"/>
                  </a:lnTo>
                  <a:lnTo>
                    <a:pt x="64" y="88"/>
                  </a:lnTo>
                  <a:lnTo>
                    <a:pt x="62" y="88"/>
                  </a:lnTo>
                  <a:lnTo>
                    <a:pt x="60" y="88"/>
                  </a:lnTo>
                  <a:lnTo>
                    <a:pt x="56" y="88"/>
                  </a:lnTo>
                  <a:lnTo>
                    <a:pt x="54" y="86"/>
                  </a:lnTo>
                  <a:lnTo>
                    <a:pt x="52" y="86"/>
                  </a:lnTo>
                  <a:lnTo>
                    <a:pt x="50" y="86"/>
                  </a:lnTo>
                  <a:lnTo>
                    <a:pt x="47" y="84"/>
                  </a:lnTo>
                  <a:lnTo>
                    <a:pt x="41" y="80"/>
                  </a:lnTo>
                  <a:lnTo>
                    <a:pt x="37" y="76"/>
                  </a:lnTo>
                  <a:lnTo>
                    <a:pt x="31" y="71"/>
                  </a:lnTo>
                  <a:lnTo>
                    <a:pt x="27" y="67"/>
                  </a:lnTo>
                  <a:lnTo>
                    <a:pt x="24" y="63"/>
                  </a:lnTo>
                  <a:lnTo>
                    <a:pt x="20" y="57"/>
                  </a:lnTo>
                  <a:lnTo>
                    <a:pt x="16" y="53"/>
                  </a:lnTo>
                  <a:lnTo>
                    <a:pt x="12" y="48"/>
                  </a:lnTo>
                  <a:lnTo>
                    <a:pt x="10" y="46"/>
                  </a:lnTo>
                  <a:lnTo>
                    <a:pt x="8" y="42"/>
                  </a:lnTo>
                  <a:lnTo>
                    <a:pt x="6" y="42"/>
                  </a:lnTo>
                  <a:lnTo>
                    <a:pt x="4" y="40"/>
                  </a:lnTo>
                  <a:lnTo>
                    <a:pt x="2" y="38"/>
                  </a:lnTo>
                  <a:lnTo>
                    <a:pt x="0" y="36"/>
                  </a:lnTo>
                  <a:lnTo>
                    <a:pt x="0" y="34"/>
                  </a:lnTo>
                  <a:lnTo>
                    <a:pt x="0" y="32"/>
                  </a:lnTo>
                  <a:lnTo>
                    <a:pt x="0" y="30"/>
                  </a:lnTo>
                  <a:lnTo>
                    <a:pt x="0" y="30"/>
                  </a:lnTo>
                  <a:lnTo>
                    <a:pt x="0" y="28"/>
                  </a:lnTo>
                  <a:lnTo>
                    <a:pt x="2" y="28"/>
                  </a:lnTo>
                  <a:lnTo>
                    <a:pt x="2" y="26"/>
                  </a:lnTo>
                  <a:lnTo>
                    <a:pt x="4" y="25"/>
                  </a:lnTo>
                  <a:lnTo>
                    <a:pt x="4" y="23"/>
                  </a:lnTo>
                  <a:lnTo>
                    <a:pt x="4" y="23"/>
                  </a:lnTo>
                  <a:lnTo>
                    <a:pt x="4" y="19"/>
                  </a:lnTo>
                  <a:lnTo>
                    <a:pt x="4" y="15"/>
                  </a:lnTo>
                  <a:lnTo>
                    <a:pt x="2" y="13"/>
                  </a:lnTo>
                  <a:lnTo>
                    <a:pt x="2" y="9"/>
                  </a:lnTo>
                  <a:lnTo>
                    <a:pt x="2" y="7"/>
                  </a:lnTo>
                  <a:lnTo>
                    <a:pt x="2" y="5"/>
                  </a:lnTo>
                  <a:lnTo>
                    <a:pt x="0" y="3"/>
                  </a:lnTo>
                  <a:lnTo>
                    <a:pt x="0" y="0"/>
                  </a:lnTo>
                  <a:lnTo>
                    <a:pt x="4" y="1"/>
                  </a:lnTo>
                  <a:lnTo>
                    <a:pt x="8" y="1"/>
                  </a:lnTo>
                  <a:lnTo>
                    <a:pt x="12" y="3"/>
                  </a:lnTo>
                  <a:lnTo>
                    <a:pt x="14" y="3"/>
                  </a:lnTo>
                  <a:lnTo>
                    <a:pt x="18" y="5"/>
                  </a:lnTo>
                  <a:lnTo>
                    <a:pt x="20" y="7"/>
                  </a:lnTo>
                  <a:lnTo>
                    <a:pt x="22" y="7"/>
                  </a:lnTo>
                  <a:lnTo>
                    <a:pt x="24" y="7"/>
                  </a:lnTo>
                  <a:lnTo>
                    <a:pt x="25" y="7"/>
                  </a:lnTo>
                  <a:lnTo>
                    <a:pt x="27" y="7"/>
                  </a:lnTo>
                  <a:lnTo>
                    <a:pt x="29" y="7"/>
                  </a:lnTo>
                  <a:lnTo>
                    <a:pt x="31" y="7"/>
                  </a:lnTo>
                  <a:lnTo>
                    <a:pt x="33" y="5"/>
                  </a:lnTo>
                  <a:lnTo>
                    <a:pt x="35" y="5"/>
                  </a:lnTo>
                  <a:lnTo>
                    <a:pt x="37" y="3"/>
                  </a:lnTo>
                  <a:lnTo>
                    <a:pt x="37" y="1"/>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503" name="Freeform 567"/>
            <p:cNvSpPr>
              <a:spLocks/>
            </p:cNvSpPr>
            <p:nvPr/>
          </p:nvSpPr>
          <p:spPr bwMode="auto">
            <a:xfrm>
              <a:off x="4948" y="2585"/>
              <a:ext cx="153" cy="161"/>
            </a:xfrm>
            <a:custGeom>
              <a:avLst/>
              <a:gdLst>
                <a:gd name="T0" fmla="*/ 27 w 153"/>
                <a:gd name="T1" fmla="*/ 6 h 148"/>
                <a:gd name="T2" fmla="*/ 50 w 153"/>
                <a:gd name="T3" fmla="*/ 17 h 148"/>
                <a:gd name="T4" fmla="*/ 63 w 153"/>
                <a:gd name="T5" fmla="*/ 27 h 148"/>
                <a:gd name="T6" fmla="*/ 77 w 153"/>
                <a:gd name="T7" fmla="*/ 37 h 148"/>
                <a:gd name="T8" fmla="*/ 84 w 153"/>
                <a:gd name="T9" fmla="*/ 44 h 148"/>
                <a:gd name="T10" fmla="*/ 84 w 153"/>
                <a:gd name="T11" fmla="*/ 46 h 148"/>
                <a:gd name="T12" fmla="*/ 84 w 153"/>
                <a:gd name="T13" fmla="*/ 48 h 148"/>
                <a:gd name="T14" fmla="*/ 84 w 153"/>
                <a:gd name="T15" fmla="*/ 50 h 148"/>
                <a:gd name="T16" fmla="*/ 86 w 153"/>
                <a:gd name="T17" fmla="*/ 52 h 148"/>
                <a:gd name="T18" fmla="*/ 94 w 153"/>
                <a:gd name="T19" fmla="*/ 60 h 148"/>
                <a:gd name="T20" fmla="*/ 103 w 153"/>
                <a:gd name="T21" fmla="*/ 67 h 148"/>
                <a:gd name="T22" fmla="*/ 111 w 153"/>
                <a:gd name="T23" fmla="*/ 73 h 148"/>
                <a:gd name="T24" fmla="*/ 111 w 153"/>
                <a:gd name="T25" fmla="*/ 75 h 148"/>
                <a:gd name="T26" fmla="*/ 109 w 153"/>
                <a:gd name="T27" fmla="*/ 77 h 148"/>
                <a:gd name="T28" fmla="*/ 107 w 153"/>
                <a:gd name="T29" fmla="*/ 77 h 148"/>
                <a:gd name="T30" fmla="*/ 105 w 153"/>
                <a:gd name="T31" fmla="*/ 77 h 148"/>
                <a:gd name="T32" fmla="*/ 105 w 153"/>
                <a:gd name="T33" fmla="*/ 77 h 148"/>
                <a:gd name="T34" fmla="*/ 105 w 153"/>
                <a:gd name="T35" fmla="*/ 79 h 148"/>
                <a:gd name="T36" fmla="*/ 105 w 153"/>
                <a:gd name="T37" fmla="*/ 83 h 148"/>
                <a:gd name="T38" fmla="*/ 105 w 153"/>
                <a:gd name="T39" fmla="*/ 85 h 148"/>
                <a:gd name="T40" fmla="*/ 105 w 153"/>
                <a:gd name="T41" fmla="*/ 90 h 148"/>
                <a:gd name="T42" fmla="*/ 109 w 153"/>
                <a:gd name="T43" fmla="*/ 100 h 148"/>
                <a:gd name="T44" fmla="*/ 117 w 153"/>
                <a:gd name="T45" fmla="*/ 110 h 148"/>
                <a:gd name="T46" fmla="*/ 126 w 153"/>
                <a:gd name="T47" fmla="*/ 115 h 148"/>
                <a:gd name="T48" fmla="*/ 130 w 153"/>
                <a:gd name="T49" fmla="*/ 121 h 148"/>
                <a:gd name="T50" fmla="*/ 134 w 153"/>
                <a:gd name="T51" fmla="*/ 127 h 148"/>
                <a:gd name="T52" fmla="*/ 140 w 153"/>
                <a:gd name="T53" fmla="*/ 129 h 148"/>
                <a:gd name="T54" fmla="*/ 146 w 153"/>
                <a:gd name="T55" fmla="*/ 133 h 148"/>
                <a:gd name="T56" fmla="*/ 146 w 153"/>
                <a:gd name="T57" fmla="*/ 136 h 148"/>
                <a:gd name="T58" fmla="*/ 148 w 153"/>
                <a:gd name="T59" fmla="*/ 136 h 148"/>
                <a:gd name="T60" fmla="*/ 149 w 153"/>
                <a:gd name="T61" fmla="*/ 138 h 148"/>
                <a:gd name="T62" fmla="*/ 153 w 153"/>
                <a:gd name="T63" fmla="*/ 138 h 148"/>
                <a:gd name="T64" fmla="*/ 153 w 153"/>
                <a:gd name="T65" fmla="*/ 140 h 148"/>
                <a:gd name="T66" fmla="*/ 151 w 153"/>
                <a:gd name="T67" fmla="*/ 144 h 148"/>
                <a:gd name="T68" fmla="*/ 149 w 153"/>
                <a:gd name="T69" fmla="*/ 146 h 148"/>
                <a:gd name="T70" fmla="*/ 146 w 153"/>
                <a:gd name="T71" fmla="*/ 148 h 148"/>
                <a:gd name="T72" fmla="*/ 134 w 153"/>
                <a:gd name="T73" fmla="*/ 146 h 148"/>
                <a:gd name="T74" fmla="*/ 121 w 153"/>
                <a:gd name="T75" fmla="*/ 142 h 148"/>
                <a:gd name="T76" fmla="*/ 103 w 153"/>
                <a:gd name="T77" fmla="*/ 131 h 148"/>
                <a:gd name="T78" fmla="*/ 88 w 153"/>
                <a:gd name="T79" fmla="*/ 111 h 148"/>
                <a:gd name="T80" fmla="*/ 75 w 153"/>
                <a:gd name="T81" fmla="*/ 100 h 148"/>
                <a:gd name="T82" fmla="*/ 63 w 153"/>
                <a:gd name="T83" fmla="*/ 94 h 148"/>
                <a:gd name="T84" fmla="*/ 50 w 153"/>
                <a:gd name="T85" fmla="*/ 94 h 148"/>
                <a:gd name="T86" fmla="*/ 44 w 153"/>
                <a:gd name="T87" fmla="*/ 98 h 148"/>
                <a:gd name="T88" fmla="*/ 38 w 153"/>
                <a:gd name="T89" fmla="*/ 100 h 148"/>
                <a:gd name="T90" fmla="*/ 34 w 153"/>
                <a:gd name="T91" fmla="*/ 104 h 148"/>
                <a:gd name="T92" fmla="*/ 34 w 153"/>
                <a:gd name="T93" fmla="*/ 108 h 148"/>
                <a:gd name="T94" fmla="*/ 36 w 153"/>
                <a:gd name="T95" fmla="*/ 110 h 148"/>
                <a:gd name="T96" fmla="*/ 38 w 153"/>
                <a:gd name="T97" fmla="*/ 110 h 148"/>
                <a:gd name="T98" fmla="*/ 40 w 153"/>
                <a:gd name="T99" fmla="*/ 111 h 148"/>
                <a:gd name="T100" fmla="*/ 40 w 153"/>
                <a:gd name="T101" fmla="*/ 115 h 148"/>
                <a:gd name="T102" fmla="*/ 38 w 153"/>
                <a:gd name="T103" fmla="*/ 119 h 148"/>
                <a:gd name="T104" fmla="*/ 36 w 153"/>
                <a:gd name="T105" fmla="*/ 123 h 148"/>
                <a:gd name="T106" fmla="*/ 32 w 153"/>
                <a:gd name="T107" fmla="*/ 125 h 148"/>
                <a:gd name="T108" fmla="*/ 27 w 153"/>
                <a:gd name="T109" fmla="*/ 119 h 148"/>
                <a:gd name="T110" fmla="*/ 21 w 153"/>
                <a:gd name="T111" fmla="*/ 123 h 148"/>
                <a:gd name="T112" fmla="*/ 13 w 153"/>
                <a:gd name="T113" fmla="*/ 125 h 148"/>
                <a:gd name="T114" fmla="*/ 9 w 153"/>
                <a:gd name="T115" fmla="*/ 125 h 148"/>
                <a:gd name="T116" fmla="*/ 6 w 153"/>
                <a:gd name="T117" fmla="*/ 127 h 148"/>
                <a:gd name="T118" fmla="*/ 0 w 153"/>
                <a:gd name="T119" fmla="*/ 73 h 148"/>
                <a:gd name="T120" fmla="*/ 6 w 153"/>
                <a:gd name="T121" fmla="*/ 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3" h="148">
                  <a:moveTo>
                    <a:pt x="6" y="0"/>
                  </a:moveTo>
                  <a:lnTo>
                    <a:pt x="27" y="6"/>
                  </a:lnTo>
                  <a:lnTo>
                    <a:pt x="40" y="12"/>
                  </a:lnTo>
                  <a:lnTo>
                    <a:pt x="50" y="17"/>
                  </a:lnTo>
                  <a:lnTo>
                    <a:pt x="57" y="23"/>
                  </a:lnTo>
                  <a:lnTo>
                    <a:pt x="63" y="27"/>
                  </a:lnTo>
                  <a:lnTo>
                    <a:pt x="69" y="31"/>
                  </a:lnTo>
                  <a:lnTo>
                    <a:pt x="77" y="37"/>
                  </a:lnTo>
                  <a:lnTo>
                    <a:pt x="84" y="42"/>
                  </a:lnTo>
                  <a:lnTo>
                    <a:pt x="84" y="44"/>
                  </a:lnTo>
                  <a:lnTo>
                    <a:pt x="84" y="46"/>
                  </a:lnTo>
                  <a:lnTo>
                    <a:pt x="84" y="46"/>
                  </a:lnTo>
                  <a:lnTo>
                    <a:pt x="84" y="48"/>
                  </a:lnTo>
                  <a:lnTo>
                    <a:pt x="84" y="48"/>
                  </a:lnTo>
                  <a:lnTo>
                    <a:pt x="84" y="50"/>
                  </a:lnTo>
                  <a:lnTo>
                    <a:pt x="84" y="50"/>
                  </a:lnTo>
                  <a:lnTo>
                    <a:pt x="84" y="52"/>
                  </a:lnTo>
                  <a:lnTo>
                    <a:pt x="86" y="52"/>
                  </a:lnTo>
                  <a:lnTo>
                    <a:pt x="88" y="56"/>
                  </a:lnTo>
                  <a:lnTo>
                    <a:pt x="94" y="60"/>
                  </a:lnTo>
                  <a:lnTo>
                    <a:pt x="98" y="64"/>
                  </a:lnTo>
                  <a:lnTo>
                    <a:pt x="103" y="67"/>
                  </a:lnTo>
                  <a:lnTo>
                    <a:pt x="107" y="71"/>
                  </a:lnTo>
                  <a:lnTo>
                    <a:pt x="111" y="73"/>
                  </a:lnTo>
                  <a:lnTo>
                    <a:pt x="113" y="75"/>
                  </a:lnTo>
                  <a:lnTo>
                    <a:pt x="111" y="75"/>
                  </a:lnTo>
                  <a:lnTo>
                    <a:pt x="111" y="77"/>
                  </a:lnTo>
                  <a:lnTo>
                    <a:pt x="109" y="77"/>
                  </a:lnTo>
                  <a:lnTo>
                    <a:pt x="109" y="77"/>
                  </a:lnTo>
                  <a:lnTo>
                    <a:pt x="107" y="77"/>
                  </a:lnTo>
                  <a:lnTo>
                    <a:pt x="107" y="77"/>
                  </a:lnTo>
                  <a:lnTo>
                    <a:pt x="105" y="77"/>
                  </a:lnTo>
                  <a:lnTo>
                    <a:pt x="105" y="77"/>
                  </a:lnTo>
                  <a:lnTo>
                    <a:pt x="105" y="77"/>
                  </a:lnTo>
                  <a:lnTo>
                    <a:pt x="105" y="79"/>
                  </a:lnTo>
                  <a:lnTo>
                    <a:pt x="105" y="79"/>
                  </a:lnTo>
                  <a:lnTo>
                    <a:pt x="105" y="81"/>
                  </a:lnTo>
                  <a:lnTo>
                    <a:pt x="105" y="83"/>
                  </a:lnTo>
                  <a:lnTo>
                    <a:pt x="105" y="83"/>
                  </a:lnTo>
                  <a:lnTo>
                    <a:pt x="105" y="85"/>
                  </a:lnTo>
                  <a:lnTo>
                    <a:pt x="105" y="85"/>
                  </a:lnTo>
                  <a:lnTo>
                    <a:pt x="105" y="90"/>
                  </a:lnTo>
                  <a:lnTo>
                    <a:pt x="107" y="94"/>
                  </a:lnTo>
                  <a:lnTo>
                    <a:pt x="109" y="100"/>
                  </a:lnTo>
                  <a:lnTo>
                    <a:pt x="113" y="106"/>
                  </a:lnTo>
                  <a:lnTo>
                    <a:pt x="117" y="110"/>
                  </a:lnTo>
                  <a:lnTo>
                    <a:pt x="121" y="113"/>
                  </a:lnTo>
                  <a:lnTo>
                    <a:pt x="126" y="115"/>
                  </a:lnTo>
                  <a:lnTo>
                    <a:pt x="130" y="115"/>
                  </a:lnTo>
                  <a:lnTo>
                    <a:pt x="130" y="121"/>
                  </a:lnTo>
                  <a:lnTo>
                    <a:pt x="132" y="123"/>
                  </a:lnTo>
                  <a:lnTo>
                    <a:pt x="134" y="127"/>
                  </a:lnTo>
                  <a:lnTo>
                    <a:pt x="138" y="129"/>
                  </a:lnTo>
                  <a:lnTo>
                    <a:pt x="140" y="129"/>
                  </a:lnTo>
                  <a:lnTo>
                    <a:pt x="144" y="131"/>
                  </a:lnTo>
                  <a:lnTo>
                    <a:pt x="146" y="133"/>
                  </a:lnTo>
                  <a:lnTo>
                    <a:pt x="146" y="136"/>
                  </a:lnTo>
                  <a:lnTo>
                    <a:pt x="146" y="136"/>
                  </a:lnTo>
                  <a:lnTo>
                    <a:pt x="148" y="136"/>
                  </a:lnTo>
                  <a:lnTo>
                    <a:pt x="148" y="136"/>
                  </a:lnTo>
                  <a:lnTo>
                    <a:pt x="149" y="138"/>
                  </a:lnTo>
                  <a:lnTo>
                    <a:pt x="149" y="138"/>
                  </a:lnTo>
                  <a:lnTo>
                    <a:pt x="151" y="138"/>
                  </a:lnTo>
                  <a:lnTo>
                    <a:pt x="153" y="138"/>
                  </a:lnTo>
                  <a:lnTo>
                    <a:pt x="153" y="138"/>
                  </a:lnTo>
                  <a:lnTo>
                    <a:pt x="153" y="140"/>
                  </a:lnTo>
                  <a:lnTo>
                    <a:pt x="153" y="142"/>
                  </a:lnTo>
                  <a:lnTo>
                    <a:pt x="151" y="144"/>
                  </a:lnTo>
                  <a:lnTo>
                    <a:pt x="149" y="144"/>
                  </a:lnTo>
                  <a:lnTo>
                    <a:pt x="149" y="146"/>
                  </a:lnTo>
                  <a:lnTo>
                    <a:pt x="148" y="146"/>
                  </a:lnTo>
                  <a:lnTo>
                    <a:pt x="146" y="148"/>
                  </a:lnTo>
                  <a:lnTo>
                    <a:pt x="144" y="148"/>
                  </a:lnTo>
                  <a:lnTo>
                    <a:pt x="134" y="146"/>
                  </a:lnTo>
                  <a:lnTo>
                    <a:pt x="126" y="146"/>
                  </a:lnTo>
                  <a:lnTo>
                    <a:pt x="121" y="142"/>
                  </a:lnTo>
                  <a:lnTo>
                    <a:pt x="115" y="138"/>
                  </a:lnTo>
                  <a:lnTo>
                    <a:pt x="103" y="131"/>
                  </a:lnTo>
                  <a:lnTo>
                    <a:pt x="96" y="121"/>
                  </a:lnTo>
                  <a:lnTo>
                    <a:pt x="88" y="111"/>
                  </a:lnTo>
                  <a:lnTo>
                    <a:pt x="78" y="102"/>
                  </a:lnTo>
                  <a:lnTo>
                    <a:pt x="75" y="100"/>
                  </a:lnTo>
                  <a:lnTo>
                    <a:pt x="69" y="96"/>
                  </a:lnTo>
                  <a:lnTo>
                    <a:pt x="63" y="94"/>
                  </a:lnTo>
                  <a:lnTo>
                    <a:pt x="55" y="94"/>
                  </a:lnTo>
                  <a:lnTo>
                    <a:pt x="50" y="94"/>
                  </a:lnTo>
                  <a:lnTo>
                    <a:pt x="46" y="96"/>
                  </a:lnTo>
                  <a:lnTo>
                    <a:pt x="44" y="98"/>
                  </a:lnTo>
                  <a:lnTo>
                    <a:pt x="40" y="98"/>
                  </a:lnTo>
                  <a:lnTo>
                    <a:pt x="38" y="100"/>
                  </a:lnTo>
                  <a:lnTo>
                    <a:pt x="36" y="102"/>
                  </a:lnTo>
                  <a:lnTo>
                    <a:pt x="34" y="104"/>
                  </a:lnTo>
                  <a:lnTo>
                    <a:pt x="32" y="106"/>
                  </a:lnTo>
                  <a:lnTo>
                    <a:pt x="34" y="108"/>
                  </a:lnTo>
                  <a:lnTo>
                    <a:pt x="36" y="108"/>
                  </a:lnTo>
                  <a:lnTo>
                    <a:pt x="36" y="110"/>
                  </a:lnTo>
                  <a:lnTo>
                    <a:pt x="38" y="110"/>
                  </a:lnTo>
                  <a:lnTo>
                    <a:pt x="38" y="110"/>
                  </a:lnTo>
                  <a:lnTo>
                    <a:pt x="40" y="111"/>
                  </a:lnTo>
                  <a:lnTo>
                    <a:pt x="40" y="111"/>
                  </a:lnTo>
                  <a:lnTo>
                    <a:pt x="40" y="113"/>
                  </a:lnTo>
                  <a:lnTo>
                    <a:pt x="40" y="115"/>
                  </a:lnTo>
                  <a:lnTo>
                    <a:pt x="38" y="117"/>
                  </a:lnTo>
                  <a:lnTo>
                    <a:pt x="38" y="119"/>
                  </a:lnTo>
                  <a:lnTo>
                    <a:pt x="36" y="121"/>
                  </a:lnTo>
                  <a:lnTo>
                    <a:pt x="36" y="123"/>
                  </a:lnTo>
                  <a:lnTo>
                    <a:pt x="34" y="125"/>
                  </a:lnTo>
                  <a:lnTo>
                    <a:pt x="32" y="125"/>
                  </a:lnTo>
                  <a:lnTo>
                    <a:pt x="32" y="127"/>
                  </a:lnTo>
                  <a:lnTo>
                    <a:pt x="27" y="119"/>
                  </a:lnTo>
                  <a:lnTo>
                    <a:pt x="23" y="121"/>
                  </a:lnTo>
                  <a:lnTo>
                    <a:pt x="21" y="123"/>
                  </a:lnTo>
                  <a:lnTo>
                    <a:pt x="17" y="123"/>
                  </a:lnTo>
                  <a:lnTo>
                    <a:pt x="13" y="125"/>
                  </a:lnTo>
                  <a:lnTo>
                    <a:pt x="11" y="125"/>
                  </a:lnTo>
                  <a:lnTo>
                    <a:pt x="9" y="125"/>
                  </a:lnTo>
                  <a:lnTo>
                    <a:pt x="7" y="125"/>
                  </a:lnTo>
                  <a:lnTo>
                    <a:pt x="6" y="127"/>
                  </a:lnTo>
                  <a:lnTo>
                    <a:pt x="4" y="81"/>
                  </a:lnTo>
                  <a:lnTo>
                    <a:pt x="0" y="73"/>
                  </a:lnTo>
                  <a:lnTo>
                    <a:pt x="4" y="69"/>
                  </a:lnTo>
                  <a:lnTo>
                    <a:pt x="6"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504" name="Freeform 568"/>
            <p:cNvSpPr>
              <a:spLocks/>
            </p:cNvSpPr>
            <p:nvPr/>
          </p:nvSpPr>
          <p:spPr bwMode="auto">
            <a:xfrm>
              <a:off x="4658" y="2708"/>
              <a:ext cx="63" cy="33"/>
            </a:xfrm>
            <a:custGeom>
              <a:avLst/>
              <a:gdLst>
                <a:gd name="T0" fmla="*/ 0 w 63"/>
                <a:gd name="T1" fmla="*/ 31 h 31"/>
                <a:gd name="T2" fmla="*/ 6 w 63"/>
                <a:gd name="T3" fmla="*/ 25 h 31"/>
                <a:gd name="T4" fmla="*/ 10 w 63"/>
                <a:gd name="T5" fmla="*/ 20 h 31"/>
                <a:gd name="T6" fmla="*/ 15 w 63"/>
                <a:gd name="T7" fmla="*/ 16 h 31"/>
                <a:gd name="T8" fmla="*/ 21 w 63"/>
                <a:gd name="T9" fmla="*/ 12 h 31"/>
                <a:gd name="T10" fmla="*/ 27 w 63"/>
                <a:gd name="T11" fmla="*/ 8 h 31"/>
                <a:gd name="T12" fmla="*/ 35 w 63"/>
                <a:gd name="T13" fmla="*/ 6 h 31"/>
                <a:gd name="T14" fmla="*/ 42 w 63"/>
                <a:gd name="T15" fmla="*/ 2 h 31"/>
                <a:gd name="T16" fmla="*/ 50 w 63"/>
                <a:gd name="T17" fmla="*/ 0 h 31"/>
                <a:gd name="T18" fmla="*/ 63 w 63"/>
                <a:gd name="T19" fmla="*/ 0 h 31"/>
                <a:gd name="T20" fmla="*/ 56 w 63"/>
                <a:gd name="T21" fmla="*/ 6 h 31"/>
                <a:gd name="T22" fmla="*/ 50 w 63"/>
                <a:gd name="T23" fmla="*/ 12 h 31"/>
                <a:gd name="T24" fmla="*/ 40 w 63"/>
                <a:gd name="T25" fmla="*/ 16 h 31"/>
                <a:gd name="T26" fmla="*/ 33 w 63"/>
                <a:gd name="T27" fmla="*/ 20 h 31"/>
                <a:gd name="T28" fmla="*/ 23 w 63"/>
                <a:gd name="T29" fmla="*/ 23 h 31"/>
                <a:gd name="T30" fmla="*/ 15 w 63"/>
                <a:gd name="T31" fmla="*/ 25 h 31"/>
                <a:gd name="T32" fmla="*/ 8 w 63"/>
                <a:gd name="T33" fmla="*/ 29 h 31"/>
                <a:gd name="T34" fmla="*/ 0 w 63"/>
                <a:gd name="T35"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3" h="31">
                  <a:moveTo>
                    <a:pt x="0" y="31"/>
                  </a:moveTo>
                  <a:lnTo>
                    <a:pt x="6" y="25"/>
                  </a:lnTo>
                  <a:lnTo>
                    <a:pt x="10" y="20"/>
                  </a:lnTo>
                  <a:lnTo>
                    <a:pt x="15" y="16"/>
                  </a:lnTo>
                  <a:lnTo>
                    <a:pt x="21" y="12"/>
                  </a:lnTo>
                  <a:lnTo>
                    <a:pt x="27" y="8"/>
                  </a:lnTo>
                  <a:lnTo>
                    <a:pt x="35" y="6"/>
                  </a:lnTo>
                  <a:lnTo>
                    <a:pt x="42" y="2"/>
                  </a:lnTo>
                  <a:lnTo>
                    <a:pt x="50" y="0"/>
                  </a:lnTo>
                  <a:lnTo>
                    <a:pt x="63" y="0"/>
                  </a:lnTo>
                  <a:lnTo>
                    <a:pt x="56" y="6"/>
                  </a:lnTo>
                  <a:lnTo>
                    <a:pt x="50" y="12"/>
                  </a:lnTo>
                  <a:lnTo>
                    <a:pt x="40" y="16"/>
                  </a:lnTo>
                  <a:lnTo>
                    <a:pt x="33" y="20"/>
                  </a:lnTo>
                  <a:lnTo>
                    <a:pt x="23" y="23"/>
                  </a:lnTo>
                  <a:lnTo>
                    <a:pt x="15" y="25"/>
                  </a:lnTo>
                  <a:lnTo>
                    <a:pt x="8" y="29"/>
                  </a:lnTo>
                  <a:lnTo>
                    <a:pt x="0" y="31"/>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505" name="Freeform 569"/>
            <p:cNvSpPr>
              <a:spLocks/>
            </p:cNvSpPr>
            <p:nvPr/>
          </p:nvSpPr>
          <p:spPr bwMode="auto">
            <a:xfrm>
              <a:off x="4735" y="2499"/>
              <a:ext cx="25" cy="54"/>
            </a:xfrm>
            <a:custGeom>
              <a:avLst/>
              <a:gdLst>
                <a:gd name="T0" fmla="*/ 0 w 25"/>
                <a:gd name="T1" fmla="*/ 45 h 50"/>
                <a:gd name="T2" fmla="*/ 2 w 25"/>
                <a:gd name="T3" fmla="*/ 43 h 50"/>
                <a:gd name="T4" fmla="*/ 2 w 25"/>
                <a:gd name="T5" fmla="*/ 43 h 50"/>
                <a:gd name="T6" fmla="*/ 4 w 25"/>
                <a:gd name="T7" fmla="*/ 41 h 50"/>
                <a:gd name="T8" fmla="*/ 4 w 25"/>
                <a:gd name="T9" fmla="*/ 41 h 50"/>
                <a:gd name="T10" fmla="*/ 4 w 25"/>
                <a:gd name="T11" fmla="*/ 43 h 50"/>
                <a:gd name="T12" fmla="*/ 6 w 25"/>
                <a:gd name="T13" fmla="*/ 45 h 50"/>
                <a:gd name="T14" fmla="*/ 7 w 25"/>
                <a:gd name="T15" fmla="*/ 48 h 50"/>
                <a:gd name="T16" fmla="*/ 9 w 25"/>
                <a:gd name="T17" fmla="*/ 50 h 50"/>
                <a:gd name="T18" fmla="*/ 9 w 25"/>
                <a:gd name="T19" fmla="*/ 45 h 50"/>
                <a:gd name="T20" fmla="*/ 11 w 25"/>
                <a:gd name="T21" fmla="*/ 39 h 50"/>
                <a:gd name="T22" fmla="*/ 11 w 25"/>
                <a:gd name="T23" fmla="*/ 33 h 50"/>
                <a:gd name="T24" fmla="*/ 11 w 25"/>
                <a:gd name="T25" fmla="*/ 31 h 50"/>
                <a:gd name="T26" fmla="*/ 17 w 25"/>
                <a:gd name="T27" fmla="*/ 31 h 50"/>
                <a:gd name="T28" fmla="*/ 19 w 25"/>
                <a:gd name="T29" fmla="*/ 33 h 50"/>
                <a:gd name="T30" fmla="*/ 23 w 25"/>
                <a:gd name="T31" fmla="*/ 35 h 50"/>
                <a:gd name="T32" fmla="*/ 25 w 25"/>
                <a:gd name="T33" fmla="*/ 37 h 50"/>
                <a:gd name="T34" fmla="*/ 21 w 25"/>
                <a:gd name="T35" fmla="*/ 27 h 50"/>
                <a:gd name="T36" fmla="*/ 19 w 25"/>
                <a:gd name="T37" fmla="*/ 18 h 50"/>
                <a:gd name="T38" fmla="*/ 17 w 25"/>
                <a:gd name="T39" fmla="*/ 12 h 50"/>
                <a:gd name="T40" fmla="*/ 15 w 25"/>
                <a:gd name="T41" fmla="*/ 6 h 50"/>
                <a:gd name="T42" fmla="*/ 15 w 25"/>
                <a:gd name="T43" fmla="*/ 6 h 50"/>
                <a:gd name="T44" fmla="*/ 15 w 25"/>
                <a:gd name="T45" fmla="*/ 8 h 50"/>
                <a:gd name="T46" fmla="*/ 15 w 25"/>
                <a:gd name="T47" fmla="*/ 8 h 50"/>
                <a:gd name="T48" fmla="*/ 15 w 25"/>
                <a:gd name="T49" fmla="*/ 8 h 50"/>
                <a:gd name="T50" fmla="*/ 11 w 25"/>
                <a:gd name="T51" fmla="*/ 6 h 50"/>
                <a:gd name="T52" fmla="*/ 7 w 25"/>
                <a:gd name="T53" fmla="*/ 4 h 50"/>
                <a:gd name="T54" fmla="*/ 4 w 25"/>
                <a:gd name="T55" fmla="*/ 2 h 50"/>
                <a:gd name="T56" fmla="*/ 0 w 25"/>
                <a:gd name="T57" fmla="*/ 0 h 50"/>
                <a:gd name="T58" fmla="*/ 0 w 25"/>
                <a:gd name="T59" fmla="*/ 2 h 50"/>
                <a:gd name="T60" fmla="*/ 0 w 25"/>
                <a:gd name="T61" fmla="*/ 4 h 50"/>
                <a:gd name="T62" fmla="*/ 0 w 25"/>
                <a:gd name="T63" fmla="*/ 6 h 50"/>
                <a:gd name="T64" fmla="*/ 0 w 25"/>
                <a:gd name="T65" fmla="*/ 6 h 50"/>
                <a:gd name="T66" fmla="*/ 0 w 25"/>
                <a:gd name="T67" fmla="*/ 12 h 50"/>
                <a:gd name="T68" fmla="*/ 0 w 25"/>
                <a:gd name="T69" fmla="*/ 18 h 50"/>
                <a:gd name="T70" fmla="*/ 0 w 25"/>
                <a:gd name="T71" fmla="*/ 22 h 50"/>
                <a:gd name="T72" fmla="*/ 0 w 25"/>
                <a:gd name="T73" fmla="*/ 23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5" h="50">
                  <a:moveTo>
                    <a:pt x="0" y="23"/>
                  </a:moveTo>
                  <a:lnTo>
                    <a:pt x="0" y="45"/>
                  </a:lnTo>
                  <a:lnTo>
                    <a:pt x="0" y="43"/>
                  </a:lnTo>
                  <a:lnTo>
                    <a:pt x="2" y="43"/>
                  </a:lnTo>
                  <a:lnTo>
                    <a:pt x="2" y="43"/>
                  </a:lnTo>
                  <a:lnTo>
                    <a:pt x="2" y="43"/>
                  </a:lnTo>
                  <a:lnTo>
                    <a:pt x="4" y="41"/>
                  </a:lnTo>
                  <a:lnTo>
                    <a:pt x="4" y="41"/>
                  </a:lnTo>
                  <a:lnTo>
                    <a:pt x="4" y="41"/>
                  </a:lnTo>
                  <a:lnTo>
                    <a:pt x="4" y="41"/>
                  </a:lnTo>
                  <a:lnTo>
                    <a:pt x="4" y="41"/>
                  </a:lnTo>
                  <a:lnTo>
                    <a:pt x="4" y="43"/>
                  </a:lnTo>
                  <a:lnTo>
                    <a:pt x="6" y="43"/>
                  </a:lnTo>
                  <a:lnTo>
                    <a:pt x="6" y="45"/>
                  </a:lnTo>
                  <a:lnTo>
                    <a:pt x="7" y="47"/>
                  </a:lnTo>
                  <a:lnTo>
                    <a:pt x="7" y="48"/>
                  </a:lnTo>
                  <a:lnTo>
                    <a:pt x="9" y="48"/>
                  </a:lnTo>
                  <a:lnTo>
                    <a:pt x="9" y="50"/>
                  </a:lnTo>
                  <a:lnTo>
                    <a:pt x="9" y="48"/>
                  </a:lnTo>
                  <a:lnTo>
                    <a:pt x="9" y="45"/>
                  </a:lnTo>
                  <a:lnTo>
                    <a:pt x="11" y="41"/>
                  </a:lnTo>
                  <a:lnTo>
                    <a:pt x="11" y="39"/>
                  </a:lnTo>
                  <a:lnTo>
                    <a:pt x="11" y="35"/>
                  </a:lnTo>
                  <a:lnTo>
                    <a:pt x="11" y="33"/>
                  </a:lnTo>
                  <a:lnTo>
                    <a:pt x="11" y="31"/>
                  </a:lnTo>
                  <a:lnTo>
                    <a:pt x="11" y="31"/>
                  </a:lnTo>
                  <a:lnTo>
                    <a:pt x="13" y="31"/>
                  </a:lnTo>
                  <a:lnTo>
                    <a:pt x="17" y="31"/>
                  </a:lnTo>
                  <a:lnTo>
                    <a:pt x="19" y="33"/>
                  </a:lnTo>
                  <a:lnTo>
                    <a:pt x="19" y="33"/>
                  </a:lnTo>
                  <a:lnTo>
                    <a:pt x="21" y="35"/>
                  </a:lnTo>
                  <a:lnTo>
                    <a:pt x="23" y="35"/>
                  </a:lnTo>
                  <a:lnTo>
                    <a:pt x="23" y="37"/>
                  </a:lnTo>
                  <a:lnTo>
                    <a:pt x="25" y="37"/>
                  </a:lnTo>
                  <a:lnTo>
                    <a:pt x="23" y="31"/>
                  </a:lnTo>
                  <a:lnTo>
                    <a:pt x="21" y="27"/>
                  </a:lnTo>
                  <a:lnTo>
                    <a:pt x="21" y="23"/>
                  </a:lnTo>
                  <a:lnTo>
                    <a:pt x="19" y="18"/>
                  </a:lnTo>
                  <a:lnTo>
                    <a:pt x="19" y="14"/>
                  </a:lnTo>
                  <a:lnTo>
                    <a:pt x="17" y="12"/>
                  </a:lnTo>
                  <a:lnTo>
                    <a:pt x="17" y="8"/>
                  </a:lnTo>
                  <a:lnTo>
                    <a:pt x="15" y="6"/>
                  </a:lnTo>
                  <a:lnTo>
                    <a:pt x="15" y="6"/>
                  </a:lnTo>
                  <a:lnTo>
                    <a:pt x="15" y="6"/>
                  </a:lnTo>
                  <a:lnTo>
                    <a:pt x="15" y="8"/>
                  </a:lnTo>
                  <a:lnTo>
                    <a:pt x="15" y="8"/>
                  </a:lnTo>
                  <a:lnTo>
                    <a:pt x="15" y="8"/>
                  </a:lnTo>
                  <a:lnTo>
                    <a:pt x="15" y="8"/>
                  </a:lnTo>
                  <a:lnTo>
                    <a:pt x="15" y="8"/>
                  </a:lnTo>
                  <a:lnTo>
                    <a:pt x="15" y="8"/>
                  </a:lnTo>
                  <a:lnTo>
                    <a:pt x="13" y="8"/>
                  </a:lnTo>
                  <a:lnTo>
                    <a:pt x="11" y="6"/>
                  </a:lnTo>
                  <a:lnTo>
                    <a:pt x="9" y="6"/>
                  </a:lnTo>
                  <a:lnTo>
                    <a:pt x="7" y="4"/>
                  </a:lnTo>
                  <a:lnTo>
                    <a:pt x="6" y="4"/>
                  </a:lnTo>
                  <a:lnTo>
                    <a:pt x="4" y="2"/>
                  </a:lnTo>
                  <a:lnTo>
                    <a:pt x="2" y="2"/>
                  </a:lnTo>
                  <a:lnTo>
                    <a:pt x="0" y="0"/>
                  </a:lnTo>
                  <a:lnTo>
                    <a:pt x="0" y="2"/>
                  </a:lnTo>
                  <a:lnTo>
                    <a:pt x="0" y="2"/>
                  </a:lnTo>
                  <a:lnTo>
                    <a:pt x="0" y="2"/>
                  </a:lnTo>
                  <a:lnTo>
                    <a:pt x="0" y="4"/>
                  </a:lnTo>
                  <a:lnTo>
                    <a:pt x="0" y="4"/>
                  </a:lnTo>
                  <a:lnTo>
                    <a:pt x="0" y="6"/>
                  </a:lnTo>
                  <a:lnTo>
                    <a:pt x="0" y="6"/>
                  </a:lnTo>
                  <a:lnTo>
                    <a:pt x="0" y="6"/>
                  </a:lnTo>
                  <a:lnTo>
                    <a:pt x="0" y="8"/>
                  </a:lnTo>
                  <a:lnTo>
                    <a:pt x="0" y="12"/>
                  </a:lnTo>
                  <a:lnTo>
                    <a:pt x="0" y="14"/>
                  </a:lnTo>
                  <a:lnTo>
                    <a:pt x="0" y="18"/>
                  </a:lnTo>
                  <a:lnTo>
                    <a:pt x="0" y="20"/>
                  </a:lnTo>
                  <a:lnTo>
                    <a:pt x="0" y="22"/>
                  </a:lnTo>
                  <a:lnTo>
                    <a:pt x="0" y="23"/>
                  </a:lnTo>
                  <a:lnTo>
                    <a:pt x="0" y="23"/>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506" name="Freeform 570"/>
            <p:cNvSpPr>
              <a:spLocks/>
            </p:cNvSpPr>
            <p:nvPr/>
          </p:nvSpPr>
          <p:spPr bwMode="auto">
            <a:xfrm>
              <a:off x="4742" y="2587"/>
              <a:ext cx="48" cy="21"/>
            </a:xfrm>
            <a:custGeom>
              <a:avLst/>
              <a:gdLst>
                <a:gd name="T0" fmla="*/ 2 w 48"/>
                <a:gd name="T1" fmla="*/ 0 h 19"/>
                <a:gd name="T2" fmla="*/ 6 w 48"/>
                <a:gd name="T3" fmla="*/ 2 h 19"/>
                <a:gd name="T4" fmla="*/ 10 w 48"/>
                <a:gd name="T5" fmla="*/ 2 h 19"/>
                <a:gd name="T6" fmla="*/ 14 w 48"/>
                <a:gd name="T7" fmla="*/ 2 h 19"/>
                <a:gd name="T8" fmla="*/ 18 w 48"/>
                <a:gd name="T9" fmla="*/ 2 h 19"/>
                <a:gd name="T10" fmla="*/ 20 w 48"/>
                <a:gd name="T11" fmla="*/ 2 h 19"/>
                <a:gd name="T12" fmla="*/ 23 w 48"/>
                <a:gd name="T13" fmla="*/ 2 h 19"/>
                <a:gd name="T14" fmla="*/ 27 w 48"/>
                <a:gd name="T15" fmla="*/ 0 h 19"/>
                <a:gd name="T16" fmla="*/ 29 w 48"/>
                <a:gd name="T17" fmla="*/ 0 h 19"/>
                <a:gd name="T18" fmla="*/ 33 w 48"/>
                <a:gd name="T19" fmla="*/ 0 h 19"/>
                <a:gd name="T20" fmla="*/ 35 w 48"/>
                <a:gd name="T21" fmla="*/ 2 h 19"/>
                <a:gd name="T22" fmla="*/ 37 w 48"/>
                <a:gd name="T23" fmla="*/ 6 h 19"/>
                <a:gd name="T24" fmla="*/ 39 w 48"/>
                <a:gd name="T25" fmla="*/ 8 h 19"/>
                <a:gd name="T26" fmla="*/ 41 w 48"/>
                <a:gd name="T27" fmla="*/ 12 h 19"/>
                <a:gd name="T28" fmla="*/ 43 w 48"/>
                <a:gd name="T29" fmla="*/ 14 h 19"/>
                <a:gd name="T30" fmla="*/ 45 w 48"/>
                <a:gd name="T31" fmla="*/ 17 h 19"/>
                <a:gd name="T32" fmla="*/ 48 w 48"/>
                <a:gd name="T33" fmla="*/ 17 h 19"/>
                <a:gd name="T34" fmla="*/ 46 w 48"/>
                <a:gd name="T35" fmla="*/ 17 h 19"/>
                <a:gd name="T36" fmla="*/ 46 w 48"/>
                <a:gd name="T37" fmla="*/ 17 h 19"/>
                <a:gd name="T38" fmla="*/ 45 w 48"/>
                <a:gd name="T39" fmla="*/ 19 h 19"/>
                <a:gd name="T40" fmla="*/ 43 w 48"/>
                <a:gd name="T41" fmla="*/ 19 h 19"/>
                <a:gd name="T42" fmla="*/ 43 w 48"/>
                <a:gd name="T43" fmla="*/ 19 h 19"/>
                <a:gd name="T44" fmla="*/ 41 w 48"/>
                <a:gd name="T45" fmla="*/ 19 h 19"/>
                <a:gd name="T46" fmla="*/ 39 w 48"/>
                <a:gd name="T47" fmla="*/ 19 h 19"/>
                <a:gd name="T48" fmla="*/ 37 w 48"/>
                <a:gd name="T49" fmla="*/ 19 h 19"/>
                <a:gd name="T50" fmla="*/ 35 w 48"/>
                <a:gd name="T51" fmla="*/ 19 h 19"/>
                <a:gd name="T52" fmla="*/ 33 w 48"/>
                <a:gd name="T53" fmla="*/ 19 h 19"/>
                <a:gd name="T54" fmla="*/ 31 w 48"/>
                <a:gd name="T55" fmla="*/ 17 h 19"/>
                <a:gd name="T56" fmla="*/ 29 w 48"/>
                <a:gd name="T57" fmla="*/ 15 h 19"/>
                <a:gd name="T58" fmla="*/ 27 w 48"/>
                <a:gd name="T59" fmla="*/ 15 h 19"/>
                <a:gd name="T60" fmla="*/ 25 w 48"/>
                <a:gd name="T61" fmla="*/ 14 h 19"/>
                <a:gd name="T62" fmla="*/ 23 w 48"/>
                <a:gd name="T63" fmla="*/ 12 h 19"/>
                <a:gd name="T64" fmla="*/ 22 w 48"/>
                <a:gd name="T65" fmla="*/ 12 h 19"/>
                <a:gd name="T66" fmla="*/ 18 w 48"/>
                <a:gd name="T67" fmla="*/ 12 h 19"/>
                <a:gd name="T68" fmla="*/ 16 w 48"/>
                <a:gd name="T69" fmla="*/ 12 h 19"/>
                <a:gd name="T70" fmla="*/ 12 w 48"/>
                <a:gd name="T71" fmla="*/ 12 h 19"/>
                <a:gd name="T72" fmla="*/ 10 w 48"/>
                <a:gd name="T73" fmla="*/ 14 h 19"/>
                <a:gd name="T74" fmla="*/ 8 w 48"/>
                <a:gd name="T75" fmla="*/ 14 h 19"/>
                <a:gd name="T76" fmla="*/ 6 w 48"/>
                <a:gd name="T77" fmla="*/ 14 h 19"/>
                <a:gd name="T78" fmla="*/ 4 w 48"/>
                <a:gd name="T79" fmla="*/ 15 h 19"/>
                <a:gd name="T80" fmla="*/ 2 w 48"/>
                <a:gd name="T81" fmla="*/ 15 h 19"/>
                <a:gd name="T82" fmla="*/ 0 w 48"/>
                <a:gd name="T83" fmla="*/ 14 h 19"/>
                <a:gd name="T84" fmla="*/ 0 w 48"/>
                <a:gd name="T85" fmla="*/ 14 h 19"/>
                <a:gd name="T86" fmla="*/ 0 w 48"/>
                <a:gd name="T87" fmla="*/ 12 h 19"/>
                <a:gd name="T88" fmla="*/ 0 w 48"/>
                <a:gd name="T89" fmla="*/ 10 h 19"/>
                <a:gd name="T90" fmla="*/ 2 w 48"/>
                <a:gd name="T91" fmla="*/ 8 h 19"/>
                <a:gd name="T92" fmla="*/ 2 w 48"/>
                <a:gd name="T93" fmla="*/ 4 h 19"/>
                <a:gd name="T94" fmla="*/ 2 w 48"/>
                <a:gd name="T95" fmla="*/ 2 h 19"/>
                <a:gd name="T96" fmla="*/ 2 w 48"/>
                <a:gd name="T9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8" h="19">
                  <a:moveTo>
                    <a:pt x="2" y="0"/>
                  </a:moveTo>
                  <a:lnTo>
                    <a:pt x="6" y="2"/>
                  </a:lnTo>
                  <a:lnTo>
                    <a:pt x="10" y="2"/>
                  </a:lnTo>
                  <a:lnTo>
                    <a:pt x="14" y="2"/>
                  </a:lnTo>
                  <a:lnTo>
                    <a:pt x="18" y="2"/>
                  </a:lnTo>
                  <a:lnTo>
                    <a:pt x="20" y="2"/>
                  </a:lnTo>
                  <a:lnTo>
                    <a:pt x="23" y="2"/>
                  </a:lnTo>
                  <a:lnTo>
                    <a:pt x="27" y="0"/>
                  </a:lnTo>
                  <a:lnTo>
                    <a:pt x="29" y="0"/>
                  </a:lnTo>
                  <a:lnTo>
                    <a:pt x="33" y="0"/>
                  </a:lnTo>
                  <a:lnTo>
                    <a:pt x="35" y="2"/>
                  </a:lnTo>
                  <a:lnTo>
                    <a:pt x="37" y="6"/>
                  </a:lnTo>
                  <a:lnTo>
                    <a:pt x="39" y="8"/>
                  </a:lnTo>
                  <a:lnTo>
                    <a:pt x="41" y="12"/>
                  </a:lnTo>
                  <a:lnTo>
                    <a:pt x="43" y="14"/>
                  </a:lnTo>
                  <a:lnTo>
                    <a:pt x="45" y="17"/>
                  </a:lnTo>
                  <a:lnTo>
                    <a:pt x="48" y="17"/>
                  </a:lnTo>
                  <a:lnTo>
                    <a:pt x="46" y="17"/>
                  </a:lnTo>
                  <a:lnTo>
                    <a:pt x="46" y="17"/>
                  </a:lnTo>
                  <a:lnTo>
                    <a:pt x="45" y="19"/>
                  </a:lnTo>
                  <a:lnTo>
                    <a:pt x="43" y="19"/>
                  </a:lnTo>
                  <a:lnTo>
                    <a:pt x="43" y="19"/>
                  </a:lnTo>
                  <a:lnTo>
                    <a:pt x="41" y="19"/>
                  </a:lnTo>
                  <a:lnTo>
                    <a:pt x="39" y="19"/>
                  </a:lnTo>
                  <a:lnTo>
                    <a:pt x="37" y="19"/>
                  </a:lnTo>
                  <a:lnTo>
                    <a:pt x="35" y="19"/>
                  </a:lnTo>
                  <a:lnTo>
                    <a:pt x="33" y="19"/>
                  </a:lnTo>
                  <a:lnTo>
                    <a:pt x="31" y="17"/>
                  </a:lnTo>
                  <a:lnTo>
                    <a:pt x="29" y="15"/>
                  </a:lnTo>
                  <a:lnTo>
                    <a:pt x="27" y="15"/>
                  </a:lnTo>
                  <a:lnTo>
                    <a:pt x="25" y="14"/>
                  </a:lnTo>
                  <a:lnTo>
                    <a:pt x="23" y="12"/>
                  </a:lnTo>
                  <a:lnTo>
                    <a:pt x="22" y="12"/>
                  </a:lnTo>
                  <a:lnTo>
                    <a:pt x="18" y="12"/>
                  </a:lnTo>
                  <a:lnTo>
                    <a:pt x="16" y="12"/>
                  </a:lnTo>
                  <a:lnTo>
                    <a:pt x="12" y="12"/>
                  </a:lnTo>
                  <a:lnTo>
                    <a:pt x="10" y="14"/>
                  </a:lnTo>
                  <a:lnTo>
                    <a:pt x="8" y="14"/>
                  </a:lnTo>
                  <a:lnTo>
                    <a:pt x="6" y="14"/>
                  </a:lnTo>
                  <a:lnTo>
                    <a:pt x="4" y="15"/>
                  </a:lnTo>
                  <a:lnTo>
                    <a:pt x="2" y="15"/>
                  </a:lnTo>
                  <a:lnTo>
                    <a:pt x="0" y="14"/>
                  </a:lnTo>
                  <a:lnTo>
                    <a:pt x="0" y="14"/>
                  </a:lnTo>
                  <a:lnTo>
                    <a:pt x="0" y="12"/>
                  </a:lnTo>
                  <a:lnTo>
                    <a:pt x="0" y="10"/>
                  </a:lnTo>
                  <a:lnTo>
                    <a:pt x="2" y="8"/>
                  </a:lnTo>
                  <a:lnTo>
                    <a:pt x="2" y="4"/>
                  </a:lnTo>
                  <a:lnTo>
                    <a:pt x="2" y="2"/>
                  </a:lnTo>
                  <a:lnTo>
                    <a:pt x="2"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507" name="Freeform 571"/>
            <p:cNvSpPr>
              <a:spLocks/>
            </p:cNvSpPr>
            <p:nvPr/>
          </p:nvSpPr>
          <p:spPr bwMode="auto">
            <a:xfrm>
              <a:off x="4591" y="2503"/>
              <a:ext cx="107" cy="145"/>
            </a:xfrm>
            <a:custGeom>
              <a:avLst/>
              <a:gdLst>
                <a:gd name="T0" fmla="*/ 9 w 107"/>
                <a:gd name="T1" fmla="*/ 129 h 133"/>
                <a:gd name="T2" fmla="*/ 11 w 107"/>
                <a:gd name="T3" fmla="*/ 123 h 133"/>
                <a:gd name="T4" fmla="*/ 11 w 107"/>
                <a:gd name="T5" fmla="*/ 96 h 133"/>
                <a:gd name="T6" fmla="*/ 4 w 107"/>
                <a:gd name="T7" fmla="*/ 91 h 133"/>
                <a:gd name="T8" fmla="*/ 4 w 107"/>
                <a:gd name="T9" fmla="*/ 83 h 133"/>
                <a:gd name="T10" fmla="*/ 9 w 107"/>
                <a:gd name="T11" fmla="*/ 66 h 133"/>
                <a:gd name="T12" fmla="*/ 13 w 107"/>
                <a:gd name="T13" fmla="*/ 50 h 133"/>
                <a:gd name="T14" fmla="*/ 19 w 107"/>
                <a:gd name="T15" fmla="*/ 39 h 133"/>
                <a:gd name="T16" fmla="*/ 21 w 107"/>
                <a:gd name="T17" fmla="*/ 23 h 133"/>
                <a:gd name="T18" fmla="*/ 34 w 107"/>
                <a:gd name="T19" fmla="*/ 10 h 133"/>
                <a:gd name="T20" fmla="*/ 57 w 107"/>
                <a:gd name="T21" fmla="*/ 12 h 133"/>
                <a:gd name="T22" fmla="*/ 69 w 107"/>
                <a:gd name="T23" fmla="*/ 14 h 133"/>
                <a:gd name="T24" fmla="*/ 82 w 107"/>
                <a:gd name="T25" fmla="*/ 14 h 133"/>
                <a:gd name="T26" fmla="*/ 98 w 107"/>
                <a:gd name="T27" fmla="*/ 6 h 133"/>
                <a:gd name="T28" fmla="*/ 105 w 107"/>
                <a:gd name="T29" fmla="*/ 2 h 133"/>
                <a:gd name="T30" fmla="*/ 105 w 107"/>
                <a:gd name="T31" fmla="*/ 4 h 133"/>
                <a:gd name="T32" fmla="*/ 105 w 107"/>
                <a:gd name="T33" fmla="*/ 10 h 133"/>
                <a:gd name="T34" fmla="*/ 94 w 107"/>
                <a:gd name="T35" fmla="*/ 25 h 133"/>
                <a:gd name="T36" fmla="*/ 77 w 107"/>
                <a:gd name="T37" fmla="*/ 29 h 133"/>
                <a:gd name="T38" fmla="*/ 67 w 107"/>
                <a:gd name="T39" fmla="*/ 21 h 133"/>
                <a:gd name="T40" fmla="*/ 57 w 107"/>
                <a:gd name="T41" fmla="*/ 18 h 133"/>
                <a:gd name="T42" fmla="*/ 52 w 107"/>
                <a:gd name="T43" fmla="*/ 18 h 133"/>
                <a:gd name="T44" fmla="*/ 40 w 107"/>
                <a:gd name="T45" fmla="*/ 19 h 133"/>
                <a:gd name="T46" fmla="*/ 29 w 107"/>
                <a:gd name="T47" fmla="*/ 31 h 133"/>
                <a:gd name="T48" fmla="*/ 23 w 107"/>
                <a:gd name="T49" fmla="*/ 48 h 133"/>
                <a:gd name="T50" fmla="*/ 32 w 107"/>
                <a:gd name="T51" fmla="*/ 50 h 133"/>
                <a:gd name="T52" fmla="*/ 38 w 107"/>
                <a:gd name="T53" fmla="*/ 58 h 133"/>
                <a:gd name="T54" fmla="*/ 42 w 107"/>
                <a:gd name="T55" fmla="*/ 50 h 133"/>
                <a:gd name="T56" fmla="*/ 48 w 107"/>
                <a:gd name="T57" fmla="*/ 46 h 133"/>
                <a:gd name="T58" fmla="*/ 61 w 107"/>
                <a:gd name="T59" fmla="*/ 44 h 133"/>
                <a:gd name="T60" fmla="*/ 73 w 107"/>
                <a:gd name="T61" fmla="*/ 43 h 133"/>
                <a:gd name="T62" fmla="*/ 77 w 107"/>
                <a:gd name="T63" fmla="*/ 52 h 133"/>
                <a:gd name="T64" fmla="*/ 77 w 107"/>
                <a:gd name="T65" fmla="*/ 60 h 133"/>
                <a:gd name="T66" fmla="*/ 69 w 107"/>
                <a:gd name="T67" fmla="*/ 56 h 133"/>
                <a:gd name="T68" fmla="*/ 61 w 107"/>
                <a:gd name="T69" fmla="*/ 54 h 133"/>
                <a:gd name="T70" fmla="*/ 54 w 107"/>
                <a:gd name="T71" fmla="*/ 58 h 133"/>
                <a:gd name="T72" fmla="*/ 52 w 107"/>
                <a:gd name="T73" fmla="*/ 64 h 133"/>
                <a:gd name="T74" fmla="*/ 57 w 107"/>
                <a:gd name="T75" fmla="*/ 77 h 133"/>
                <a:gd name="T76" fmla="*/ 63 w 107"/>
                <a:gd name="T77" fmla="*/ 89 h 133"/>
                <a:gd name="T78" fmla="*/ 59 w 107"/>
                <a:gd name="T79" fmla="*/ 96 h 133"/>
                <a:gd name="T80" fmla="*/ 57 w 107"/>
                <a:gd name="T81" fmla="*/ 104 h 133"/>
                <a:gd name="T82" fmla="*/ 61 w 107"/>
                <a:gd name="T83" fmla="*/ 110 h 133"/>
                <a:gd name="T84" fmla="*/ 71 w 107"/>
                <a:gd name="T85" fmla="*/ 112 h 133"/>
                <a:gd name="T86" fmla="*/ 71 w 107"/>
                <a:gd name="T87" fmla="*/ 121 h 133"/>
                <a:gd name="T88" fmla="*/ 71 w 107"/>
                <a:gd name="T89" fmla="*/ 131 h 133"/>
                <a:gd name="T90" fmla="*/ 65 w 107"/>
                <a:gd name="T91" fmla="*/ 127 h 133"/>
                <a:gd name="T92" fmla="*/ 59 w 107"/>
                <a:gd name="T93" fmla="*/ 125 h 133"/>
                <a:gd name="T94" fmla="*/ 42 w 107"/>
                <a:gd name="T95" fmla="*/ 106 h 133"/>
                <a:gd name="T96" fmla="*/ 38 w 107"/>
                <a:gd name="T97" fmla="*/ 79 h 133"/>
                <a:gd name="T98" fmla="*/ 29 w 107"/>
                <a:gd name="T99" fmla="*/ 77 h 133"/>
                <a:gd name="T100" fmla="*/ 25 w 107"/>
                <a:gd name="T101" fmla="*/ 79 h 133"/>
                <a:gd name="T102" fmla="*/ 27 w 107"/>
                <a:gd name="T103" fmla="*/ 121 h 133"/>
                <a:gd name="T104" fmla="*/ 17 w 107"/>
                <a:gd name="T105" fmla="*/ 129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7" h="133">
                  <a:moveTo>
                    <a:pt x="17" y="133"/>
                  </a:moveTo>
                  <a:lnTo>
                    <a:pt x="8" y="133"/>
                  </a:lnTo>
                  <a:lnTo>
                    <a:pt x="8" y="131"/>
                  </a:lnTo>
                  <a:lnTo>
                    <a:pt x="9" y="129"/>
                  </a:lnTo>
                  <a:lnTo>
                    <a:pt x="9" y="127"/>
                  </a:lnTo>
                  <a:lnTo>
                    <a:pt x="9" y="125"/>
                  </a:lnTo>
                  <a:lnTo>
                    <a:pt x="11" y="123"/>
                  </a:lnTo>
                  <a:lnTo>
                    <a:pt x="11" y="123"/>
                  </a:lnTo>
                  <a:lnTo>
                    <a:pt x="11" y="121"/>
                  </a:lnTo>
                  <a:lnTo>
                    <a:pt x="11" y="121"/>
                  </a:lnTo>
                  <a:lnTo>
                    <a:pt x="11" y="96"/>
                  </a:lnTo>
                  <a:lnTo>
                    <a:pt x="11" y="96"/>
                  </a:lnTo>
                  <a:lnTo>
                    <a:pt x="9" y="94"/>
                  </a:lnTo>
                  <a:lnTo>
                    <a:pt x="8" y="94"/>
                  </a:lnTo>
                  <a:lnTo>
                    <a:pt x="6" y="92"/>
                  </a:lnTo>
                  <a:lnTo>
                    <a:pt x="4" y="91"/>
                  </a:lnTo>
                  <a:lnTo>
                    <a:pt x="2" y="91"/>
                  </a:lnTo>
                  <a:lnTo>
                    <a:pt x="2" y="89"/>
                  </a:lnTo>
                  <a:lnTo>
                    <a:pt x="0" y="87"/>
                  </a:lnTo>
                  <a:lnTo>
                    <a:pt x="4" y="83"/>
                  </a:lnTo>
                  <a:lnTo>
                    <a:pt x="6" y="79"/>
                  </a:lnTo>
                  <a:lnTo>
                    <a:pt x="8" y="75"/>
                  </a:lnTo>
                  <a:lnTo>
                    <a:pt x="9" y="71"/>
                  </a:lnTo>
                  <a:lnTo>
                    <a:pt x="9" y="66"/>
                  </a:lnTo>
                  <a:lnTo>
                    <a:pt x="9" y="62"/>
                  </a:lnTo>
                  <a:lnTo>
                    <a:pt x="9" y="56"/>
                  </a:lnTo>
                  <a:lnTo>
                    <a:pt x="9" y="50"/>
                  </a:lnTo>
                  <a:lnTo>
                    <a:pt x="13" y="50"/>
                  </a:lnTo>
                  <a:lnTo>
                    <a:pt x="15" y="48"/>
                  </a:lnTo>
                  <a:lnTo>
                    <a:pt x="17" y="46"/>
                  </a:lnTo>
                  <a:lnTo>
                    <a:pt x="17" y="43"/>
                  </a:lnTo>
                  <a:lnTo>
                    <a:pt x="19" y="39"/>
                  </a:lnTo>
                  <a:lnTo>
                    <a:pt x="19" y="35"/>
                  </a:lnTo>
                  <a:lnTo>
                    <a:pt x="19" y="33"/>
                  </a:lnTo>
                  <a:lnTo>
                    <a:pt x="21" y="29"/>
                  </a:lnTo>
                  <a:lnTo>
                    <a:pt x="21" y="23"/>
                  </a:lnTo>
                  <a:lnTo>
                    <a:pt x="25" y="18"/>
                  </a:lnTo>
                  <a:lnTo>
                    <a:pt x="27" y="14"/>
                  </a:lnTo>
                  <a:lnTo>
                    <a:pt x="31" y="12"/>
                  </a:lnTo>
                  <a:lnTo>
                    <a:pt x="34" y="10"/>
                  </a:lnTo>
                  <a:lnTo>
                    <a:pt x="40" y="8"/>
                  </a:lnTo>
                  <a:lnTo>
                    <a:pt x="46" y="10"/>
                  </a:lnTo>
                  <a:lnTo>
                    <a:pt x="54" y="10"/>
                  </a:lnTo>
                  <a:lnTo>
                    <a:pt x="57" y="12"/>
                  </a:lnTo>
                  <a:lnTo>
                    <a:pt x="61" y="12"/>
                  </a:lnTo>
                  <a:lnTo>
                    <a:pt x="63" y="12"/>
                  </a:lnTo>
                  <a:lnTo>
                    <a:pt x="65" y="14"/>
                  </a:lnTo>
                  <a:lnTo>
                    <a:pt x="69" y="14"/>
                  </a:lnTo>
                  <a:lnTo>
                    <a:pt x="71" y="14"/>
                  </a:lnTo>
                  <a:lnTo>
                    <a:pt x="73" y="14"/>
                  </a:lnTo>
                  <a:lnTo>
                    <a:pt x="77" y="14"/>
                  </a:lnTo>
                  <a:lnTo>
                    <a:pt x="82" y="14"/>
                  </a:lnTo>
                  <a:lnTo>
                    <a:pt x="88" y="12"/>
                  </a:lnTo>
                  <a:lnTo>
                    <a:pt x="92" y="10"/>
                  </a:lnTo>
                  <a:lnTo>
                    <a:pt x="94" y="8"/>
                  </a:lnTo>
                  <a:lnTo>
                    <a:pt x="98" y="6"/>
                  </a:lnTo>
                  <a:lnTo>
                    <a:pt x="100" y="4"/>
                  </a:lnTo>
                  <a:lnTo>
                    <a:pt x="102" y="2"/>
                  </a:lnTo>
                  <a:lnTo>
                    <a:pt x="103" y="0"/>
                  </a:lnTo>
                  <a:lnTo>
                    <a:pt x="105" y="2"/>
                  </a:lnTo>
                  <a:lnTo>
                    <a:pt x="105" y="2"/>
                  </a:lnTo>
                  <a:lnTo>
                    <a:pt x="105" y="2"/>
                  </a:lnTo>
                  <a:lnTo>
                    <a:pt x="105" y="4"/>
                  </a:lnTo>
                  <a:lnTo>
                    <a:pt x="105" y="4"/>
                  </a:lnTo>
                  <a:lnTo>
                    <a:pt x="105" y="6"/>
                  </a:lnTo>
                  <a:lnTo>
                    <a:pt x="105" y="6"/>
                  </a:lnTo>
                  <a:lnTo>
                    <a:pt x="107" y="6"/>
                  </a:lnTo>
                  <a:lnTo>
                    <a:pt x="105" y="10"/>
                  </a:lnTo>
                  <a:lnTo>
                    <a:pt x="103" y="14"/>
                  </a:lnTo>
                  <a:lnTo>
                    <a:pt x="102" y="18"/>
                  </a:lnTo>
                  <a:lnTo>
                    <a:pt x="98" y="21"/>
                  </a:lnTo>
                  <a:lnTo>
                    <a:pt x="94" y="25"/>
                  </a:lnTo>
                  <a:lnTo>
                    <a:pt x="88" y="27"/>
                  </a:lnTo>
                  <a:lnTo>
                    <a:pt x="84" y="29"/>
                  </a:lnTo>
                  <a:lnTo>
                    <a:pt x="80" y="31"/>
                  </a:lnTo>
                  <a:lnTo>
                    <a:pt x="77" y="29"/>
                  </a:lnTo>
                  <a:lnTo>
                    <a:pt x="75" y="29"/>
                  </a:lnTo>
                  <a:lnTo>
                    <a:pt x="71" y="27"/>
                  </a:lnTo>
                  <a:lnTo>
                    <a:pt x="69" y="25"/>
                  </a:lnTo>
                  <a:lnTo>
                    <a:pt x="67" y="21"/>
                  </a:lnTo>
                  <a:lnTo>
                    <a:pt x="63" y="19"/>
                  </a:lnTo>
                  <a:lnTo>
                    <a:pt x="61" y="19"/>
                  </a:lnTo>
                  <a:lnTo>
                    <a:pt x="57" y="18"/>
                  </a:lnTo>
                  <a:lnTo>
                    <a:pt x="57" y="18"/>
                  </a:lnTo>
                  <a:lnTo>
                    <a:pt x="55" y="18"/>
                  </a:lnTo>
                  <a:lnTo>
                    <a:pt x="54" y="18"/>
                  </a:lnTo>
                  <a:lnTo>
                    <a:pt x="54" y="18"/>
                  </a:lnTo>
                  <a:lnTo>
                    <a:pt x="52" y="18"/>
                  </a:lnTo>
                  <a:lnTo>
                    <a:pt x="48" y="18"/>
                  </a:lnTo>
                  <a:lnTo>
                    <a:pt x="46" y="18"/>
                  </a:lnTo>
                  <a:lnTo>
                    <a:pt x="44" y="18"/>
                  </a:lnTo>
                  <a:lnTo>
                    <a:pt x="40" y="19"/>
                  </a:lnTo>
                  <a:lnTo>
                    <a:pt x="36" y="21"/>
                  </a:lnTo>
                  <a:lnTo>
                    <a:pt x="34" y="23"/>
                  </a:lnTo>
                  <a:lnTo>
                    <a:pt x="31" y="27"/>
                  </a:lnTo>
                  <a:lnTo>
                    <a:pt x="29" y="31"/>
                  </a:lnTo>
                  <a:lnTo>
                    <a:pt x="25" y="33"/>
                  </a:lnTo>
                  <a:lnTo>
                    <a:pt x="23" y="37"/>
                  </a:lnTo>
                  <a:lnTo>
                    <a:pt x="23" y="39"/>
                  </a:lnTo>
                  <a:lnTo>
                    <a:pt x="23" y="48"/>
                  </a:lnTo>
                  <a:lnTo>
                    <a:pt x="25" y="48"/>
                  </a:lnTo>
                  <a:lnTo>
                    <a:pt x="29" y="48"/>
                  </a:lnTo>
                  <a:lnTo>
                    <a:pt x="31" y="50"/>
                  </a:lnTo>
                  <a:lnTo>
                    <a:pt x="32" y="50"/>
                  </a:lnTo>
                  <a:lnTo>
                    <a:pt x="34" y="52"/>
                  </a:lnTo>
                  <a:lnTo>
                    <a:pt x="36" y="54"/>
                  </a:lnTo>
                  <a:lnTo>
                    <a:pt x="36" y="56"/>
                  </a:lnTo>
                  <a:lnTo>
                    <a:pt x="38" y="58"/>
                  </a:lnTo>
                  <a:lnTo>
                    <a:pt x="38" y="56"/>
                  </a:lnTo>
                  <a:lnTo>
                    <a:pt x="40" y="54"/>
                  </a:lnTo>
                  <a:lnTo>
                    <a:pt x="42" y="52"/>
                  </a:lnTo>
                  <a:lnTo>
                    <a:pt x="42" y="50"/>
                  </a:lnTo>
                  <a:lnTo>
                    <a:pt x="44" y="48"/>
                  </a:lnTo>
                  <a:lnTo>
                    <a:pt x="44" y="46"/>
                  </a:lnTo>
                  <a:lnTo>
                    <a:pt x="46" y="46"/>
                  </a:lnTo>
                  <a:lnTo>
                    <a:pt x="48" y="46"/>
                  </a:lnTo>
                  <a:lnTo>
                    <a:pt x="52" y="44"/>
                  </a:lnTo>
                  <a:lnTo>
                    <a:pt x="55" y="44"/>
                  </a:lnTo>
                  <a:lnTo>
                    <a:pt x="57" y="44"/>
                  </a:lnTo>
                  <a:lnTo>
                    <a:pt x="61" y="44"/>
                  </a:lnTo>
                  <a:lnTo>
                    <a:pt x="65" y="44"/>
                  </a:lnTo>
                  <a:lnTo>
                    <a:pt x="67" y="44"/>
                  </a:lnTo>
                  <a:lnTo>
                    <a:pt x="71" y="44"/>
                  </a:lnTo>
                  <a:lnTo>
                    <a:pt x="73" y="43"/>
                  </a:lnTo>
                  <a:lnTo>
                    <a:pt x="73" y="44"/>
                  </a:lnTo>
                  <a:lnTo>
                    <a:pt x="75" y="46"/>
                  </a:lnTo>
                  <a:lnTo>
                    <a:pt x="75" y="50"/>
                  </a:lnTo>
                  <a:lnTo>
                    <a:pt x="77" y="52"/>
                  </a:lnTo>
                  <a:lnTo>
                    <a:pt x="77" y="54"/>
                  </a:lnTo>
                  <a:lnTo>
                    <a:pt x="77" y="56"/>
                  </a:lnTo>
                  <a:lnTo>
                    <a:pt x="77" y="58"/>
                  </a:lnTo>
                  <a:lnTo>
                    <a:pt x="77" y="60"/>
                  </a:lnTo>
                  <a:lnTo>
                    <a:pt x="75" y="60"/>
                  </a:lnTo>
                  <a:lnTo>
                    <a:pt x="73" y="58"/>
                  </a:lnTo>
                  <a:lnTo>
                    <a:pt x="71" y="58"/>
                  </a:lnTo>
                  <a:lnTo>
                    <a:pt x="69" y="56"/>
                  </a:lnTo>
                  <a:lnTo>
                    <a:pt x="67" y="56"/>
                  </a:lnTo>
                  <a:lnTo>
                    <a:pt x="65" y="54"/>
                  </a:lnTo>
                  <a:lnTo>
                    <a:pt x="63" y="54"/>
                  </a:lnTo>
                  <a:lnTo>
                    <a:pt x="61" y="54"/>
                  </a:lnTo>
                  <a:lnTo>
                    <a:pt x="59" y="54"/>
                  </a:lnTo>
                  <a:lnTo>
                    <a:pt x="55" y="54"/>
                  </a:lnTo>
                  <a:lnTo>
                    <a:pt x="55" y="56"/>
                  </a:lnTo>
                  <a:lnTo>
                    <a:pt x="54" y="58"/>
                  </a:lnTo>
                  <a:lnTo>
                    <a:pt x="52" y="58"/>
                  </a:lnTo>
                  <a:lnTo>
                    <a:pt x="52" y="60"/>
                  </a:lnTo>
                  <a:lnTo>
                    <a:pt x="52" y="62"/>
                  </a:lnTo>
                  <a:lnTo>
                    <a:pt x="52" y="64"/>
                  </a:lnTo>
                  <a:lnTo>
                    <a:pt x="52" y="67"/>
                  </a:lnTo>
                  <a:lnTo>
                    <a:pt x="54" y="71"/>
                  </a:lnTo>
                  <a:lnTo>
                    <a:pt x="55" y="75"/>
                  </a:lnTo>
                  <a:lnTo>
                    <a:pt x="57" y="77"/>
                  </a:lnTo>
                  <a:lnTo>
                    <a:pt x="59" y="79"/>
                  </a:lnTo>
                  <a:lnTo>
                    <a:pt x="61" y="83"/>
                  </a:lnTo>
                  <a:lnTo>
                    <a:pt x="63" y="85"/>
                  </a:lnTo>
                  <a:lnTo>
                    <a:pt x="63" y="89"/>
                  </a:lnTo>
                  <a:lnTo>
                    <a:pt x="63" y="91"/>
                  </a:lnTo>
                  <a:lnTo>
                    <a:pt x="63" y="92"/>
                  </a:lnTo>
                  <a:lnTo>
                    <a:pt x="61" y="94"/>
                  </a:lnTo>
                  <a:lnTo>
                    <a:pt x="59" y="96"/>
                  </a:lnTo>
                  <a:lnTo>
                    <a:pt x="59" y="98"/>
                  </a:lnTo>
                  <a:lnTo>
                    <a:pt x="57" y="100"/>
                  </a:lnTo>
                  <a:lnTo>
                    <a:pt x="57" y="102"/>
                  </a:lnTo>
                  <a:lnTo>
                    <a:pt x="57" y="104"/>
                  </a:lnTo>
                  <a:lnTo>
                    <a:pt x="57" y="106"/>
                  </a:lnTo>
                  <a:lnTo>
                    <a:pt x="59" y="108"/>
                  </a:lnTo>
                  <a:lnTo>
                    <a:pt x="59" y="108"/>
                  </a:lnTo>
                  <a:lnTo>
                    <a:pt x="61" y="110"/>
                  </a:lnTo>
                  <a:lnTo>
                    <a:pt x="63" y="110"/>
                  </a:lnTo>
                  <a:lnTo>
                    <a:pt x="67" y="110"/>
                  </a:lnTo>
                  <a:lnTo>
                    <a:pt x="69" y="110"/>
                  </a:lnTo>
                  <a:lnTo>
                    <a:pt x="71" y="112"/>
                  </a:lnTo>
                  <a:lnTo>
                    <a:pt x="71" y="114"/>
                  </a:lnTo>
                  <a:lnTo>
                    <a:pt x="71" y="117"/>
                  </a:lnTo>
                  <a:lnTo>
                    <a:pt x="71" y="119"/>
                  </a:lnTo>
                  <a:lnTo>
                    <a:pt x="71" y="121"/>
                  </a:lnTo>
                  <a:lnTo>
                    <a:pt x="71" y="121"/>
                  </a:lnTo>
                  <a:lnTo>
                    <a:pt x="71" y="123"/>
                  </a:lnTo>
                  <a:lnTo>
                    <a:pt x="71" y="127"/>
                  </a:lnTo>
                  <a:lnTo>
                    <a:pt x="71" y="131"/>
                  </a:lnTo>
                  <a:lnTo>
                    <a:pt x="69" y="131"/>
                  </a:lnTo>
                  <a:lnTo>
                    <a:pt x="67" y="129"/>
                  </a:lnTo>
                  <a:lnTo>
                    <a:pt x="65" y="129"/>
                  </a:lnTo>
                  <a:lnTo>
                    <a:pt x="65" y="127"/>
                  </a:lnTo>
                  <a:lnTo>
                    <a:pt x="63" y="127"/>
                  </a:lnTo>
                  <a:lnTo>
                    <a:pt x="61" y="125"/>
                  </a:lnTo>
                  <a:lnTo>
                    <a:pt x="61" y="125"/>
                  </a:lnTo>
                  <a:lnTo>
                    <a:pt x="59" y="125"/>
                  </a:lnTo>
                  <a:lnTo>
                    <a:pt x="54" y="123"/>
                  </a:lnTo>
                  <a:lnTo>
                    <a:pt x="50" y="119"/>
                  </a:lnTo>
                  <a:lnTo>
                    <a:pt x="46" y="114"/>
                  </a:lnTo>
                  <a:lnTo>
                    <a:pt x="42" y="106"/>
                  </a:lnTo>
                  <a:lnTo>
                    <a:pt x="40" y="98"/>
                  </a:lnTo>
                  <a:lnTo>
                    <a:pt x="38" y="91"/>
                  </a:lnTo>
                  <a:lnTo>
                    <a:pt x="38" y="85"/>
                  </a:lnTo>
                  <a:lnTo>
                    <a:pt x="38" y="79"/>
                  </a:lnTo>
                  <a:lnTo>
                    <a:pt x="34" y="79"/>
                  </a:lnTo>
                  <a:lnTo>
                    <a:pt x="32" y="79"/>
                  </a:lnTo>
                  <a:lnTo>
                    <a:pt x="31" y="79"/>
                  </a:lnTo>
                  <a:lnTo>
                    <a:pt x="29" y="77"/>
                  </a:lnTo>
                  <a:lnTo>
                    <a:pt x="29" y="77"/>
                  </a:lnTo>
                  <a:lnTo>
                    <a:pt x="27" y="77"/>
                  </a:lnTo>
                  <a:lnTo>
                    <a:pt x="27" y="79"/>
                  </a:lnTo>
                  <a:lnTo>
                    <a:pt x="25" y="79"/>
                  </a:lnTo>
                  <a:lnTo>
                    <a:pt x="25" y="89"/>
                  </a:lnTo>
                  <a:lnTo>
                    <a:pt x="31" y="115"/>
                  </a:lnTo>
                  <a:lnTo>
                    <a:pt x="29" y="117"/>
                  </a:lnTo>
                  <a:lnTo>
                    <a:pt x="27" y="121"/>
                  </a:lnTo>
                  <a:lnTo>
                    <a:pt x="23" y="123"/>
                  </a:lnTo>
                  <a:lnTo>
                    <a:pt x="21" y="125"/>
                  </a:lnTo>
                  <a:lnTo>
                    <a:pt x="19" y="127"/>
                  </a:lnTo>
                  <a:lnTo>
                    <a:pt x="17" y="129"/>
                  </a:lnTo>
                  <a:lnTo>
                    <a:pt x="17" y="131"/>
                  </a:lnTo>
                  <a:lnTo>
                    <a:pt x="17" y="133"/>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508" name="Freeform 572"/>
            <p:cNvSpPr>
              <a:spLocks/>
            </p:cNvSpPr>
            <p:nvPr/>
          </p:nvSpPr>
          <p:spPr bwMode="auto">
            <a:xfrm>
              <a:off x="4372" y="2654"/>
              <a:ext cx="163" cy="58"/>
            </a:xfrm>
            <a:custGeom>
              <a:avLst/>
              <a:gdLst>
                <a:gd name="T0" fmla="*/ 6 w 163"/>
                <a:gd name="T1" fmla="*/ 11 h 53"/>
                <a:gd name="T2" fmla="*/ 10 w 163"/>
                <a:gd name="T3" fmla="*/ 3 h 53"/>
                <a:gd name="T4" fmla="*/ 17 w 163"/>
                <a:gd name="T5" fmla="*/ 0 h 53"/>
                <a:gd name="T6" fmla="*/ 21 w 163"/>
                <a:gd name="T7" fmla="*/ 0 h 53"/>
                <a:gd name="T8" fmla="*/ 27 w 163"/>
                <a:gd name="T9" fmla="*/ 0 h 53"/>
                <a:gd name="T10" fmla="*/ 29 w 163"/>
                <a:gd name="T11" fmla="*/ 1 h 53"/>
                <a:gd name="T12" fmla="*/ 37 w 163"/>
                <a:gd name="T13" fmla="*/ 5 h 53"/>
                <a:gd name="T14" fmla="*/ 46 w 163"/>
                <a:gd name="T15" fmla="*/ 7 h 53"/>
                <a:gd name="T16" fmla="*/ 50 w 163"/>
                <a:gd name="T17" fmla="*/ 11 h 53"/>
                <a:gd name="T18" fmla="*/ 52 w 163"/>
                <a:gd name="T19" fmla="*/ 15 h 53"/>
                <a:gd name="T20" fmla="*/ 56 w 163"/>
                <a:gd name="T21" fmla="*/ 17 h 53"/>
                <a:gd name="T22" fmla="*/ 71 w 163"/>
                <a:gd name="T23" fmla="*/ 17 h 53"/>
                <a:gd name="T24" fmla="*/ 83 w 163"/>
                <a:gd name="T25" fmla="*/ 13 h 53"/>
                <a:gd name="T26" fmla="*/ 88 w 163"/>
                <a:gd name="T27" fmla="*/ 11 h 53"/>
                <a:gd name="T28" fmla="*/ 94 w 163"/>
                <a:gd name="T29" fmla="*/ 11 h 53"/>
                <a:gd name="T30" fmla="*/ 96 w 163"/>
                <a:gd name="T31" fmla="*/ 9 h 53"/>
                <a:gd name="T32" fmla="*/ 109 w 163"/>
                <a:gd name="T33" fmla="*/ 13 h 53"/>
                <a:gd name="T34" fmla="*/ 121 w 163"/>
                <a:gd name="T35" fmla="*/ 26 h 53"/>
                <a:gd name="T36" fmla="*/ 138 w 163"/>
                <a:gd name="T37" fmla="*/ 30 h 53"/>
                <a:gd name="T38" fmla="*/ 142 w 163"/>
                <a:gd name="T39" fmla="*/ 34 h 53"/>
                <a:gd name="T40" fmla="*/ 148 w 163"/>
                <a:gd name="T41" fmla="*/ 40 h 53"/>
                <a:gd name="T42" fmla="*/ 150 w 163"/>
                <a:gd name="T43" fmla="*/ 40 h 53"/>
                <a:gd name="T44" fmla="*/ 154 w 163"/>
                <a:gd name="T45" fmla="*/ 40 h 53"/>
                <a:gd name="T46" fmla="*/ 156 w 163"/>
                <a:gd name="T47" fmla="*/ 38 h 53"/>
                <a:gd name="T48" fmla="*/ 157 w 163"/>
                <a:gd name="T49" fmla="*/ 40 h 53"/>
                <a:gd name="T50" fmla="*/ 161 w 163"/>
                <a:gd name="T51" fmla="*/ 44 h 53"/>
                <a:gd name="T52" fmla="*/ 163 w 163"/>
                <a:gd name="T53" fmla="*/ 47 h 53"/>
                <a:gd name="T54" fmla="*/ 161 w 163"/>
                <a:gd name="T55" fmla="*/ 51 h 53"/>
                <a:gd name="T56" fmla="*/ 159 w 163"/>
                <a:gd name="T57" fmla="*/ 53 h 53"/>
                <a:gd name="T58" fmla="*/ 157 w 163"/>
                <a:gd name="T59" fmla="*/ 53 h 53"/>
                <a:gd name="T60" fmla="*/ 156 w 163"/>
                <a:gd name="T61" fmla="*/ 53 h 53"/>
                <a:gd name="T62" fmla="*/ 156 w 163"/>
                <a:gd name="T63" fmla="*/ 51 h 53"/>
                <a:gd name="T64" fmla="*/ 150 w 163"/>
                <a:gd name="T65" fmla="*/ 49 h 53"/>
                <a:gd name="T66" fmla="*/ 142 w 163"/>
                <a:gd name="T67" fmla="*/ 49 h 53"/>
                <a:gd name="T68" fmla="*/ 134 w 163"/>
                <a:gd name="T69" fmla="*/ 49 h 53"/>
                <a:gd name="T70" fmla="*/ 131 w 163"/>
                <a:gd name="T71" fmla="*/ 49 h 53"/>
                <a:gd name="T72" fmla="*/ 129 w 163"/>
                <a:gd name="T73" fmla="*/ 47 h 53"/>
                <a:gd name="T74" fmla="*/ 123 w 163"/>
                <a:gd name="T75" fmla="*/ 46 h 53"/>
                <a:gd name="T76" fmla="*/ 121 w 163"/>
                <a:gd name="T77" fmla="*/ 47 h 53"/>
                <a:gd name="T78" fmla="*/ 117 w 163"/>
                <a:gd name="T79" fmla="*/ 49 h 53"/>
                <a:gd name="T80" fmla="*/ 108 w 163"/>
                <a:gd name="T81" fmla="*/ 49 h 53"/>
                <a:gd name="T82" fmla="*/ 88 w 163"/>
                <a:gd name="T83" fmla="*/ 42 h 53"/>
                <a:gd name="T84" fmla="*/ 77 w 163"/>
                <a:gd name="T85" fmla="*/ 36 h 53"/>
                <a:gd name="T86" fmla="*/ 65 w 163"/>
                <a:gd name="T87" fmla="*/ 36 h 53"/>
                <a:gd name="T88" fmla="*/ 58 w 163"/>
                <a:gd name="T89" fmla="*/ 34 h 53"/>
                <a:gd name="T90" fmla="*/ 52 w 163"/>
                <a:gd name="T91" fmla="*/ 32 h 53"/>
                <a:gd name="T92" fmla="*/ 46 w 163"/>
                <a:gd name="T93" fmla="*/ 32 h 53"/>
                <a:gd name="T94" fmla="*/ 42 w 163"/>
                <a:gd name="T95" fmla="*/ 32 h 53"/>
                <a:gd name="T96" fmla="*/ 40 w 163"/>
                <a:gd name="T97" fmla="*/ 32 h 53"/>
                <a:gd name="T98" fmla="*/ 37 w 163"/>
                <a:gd name="T99" fmla="*/ 30 h 53"/>
                <a:gd name="T100" fmla="*/ 35 w 163"/>
                <a:gd name="T101" fmla="*/ 28 h 53"/>
                <a:gd name="T102" fmla="*/ 17 w 163"/>
                <a:gd name="T103" fmla="*/ 26 h 53"/>
                <a:gd name="T104" fmla="*/ 8 w 163"/>
                <a:gd name="T105" fmla="*/ 23 h 53"/>
                <a:gd name="T106" fmla="*/ 0 w 163"/>
                <a:gd name="T107" fmla="*/ 15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63" h="53">
                  <a:moveTo>
                    <a:pt x="0" y="15"/>
                  </a:moveTo>
                  <a:lnTo>
                    <a:pt x="4" y="13"/>
                  </a:lnTo>
                  <a:lnTo>
                    <a:pt x="6" y="11"/>
                  </a:lnTo>
                  <a:lnTo>
                    <a:pt x="8" y="9"/>
                  </a:lnTo>
                  <a:lnTo>
                    <a:pt x="10" y="7"/>
                  </a:lnTo>
                  <a:lnTo>
                    <a:pt x="10" y="3"/>
                  </a:lnTo>
                  <a:lnTo>
                    <a:pt x="12" y="1"/>
                  </a:lnTo>
                  <a:lnTo>
                    <a:pt x="14" y="0"/>
                  </a:lnTo>
                  <a:lnTo>
                    <a:pt x="17" y="0"/>
                  </a:lnTo>
                  <a:lnTo>
                    <a:pt x="19" y="0"/>
                  </a:lnTo>
                  <a:lnTo>
                    <a:pt x="19" y="0"/>
                  </a:lnTo>
                  <a:lnTo>
                    <a:pt x="21" y="0"/>
                  </a:lnTo>
                  <a:lnTo>
                    <a:pt x="23" y="0"/>
                  </a:lnTo>
                  <a:lnTo>
                    <a:pt x="25" y="0"/>
                  </a:lnTo>
                  <a:lnTo>
                    <a:pt x="27" y="0"/>
                  </a:lnTo>
                  <a:lnTo>
                    <a:pt x="27" y="0"/>
                  </a:lnTo>
                  <a:lnTo>
                    <a:pt x="29" y="0"/>
                  </a:lnTo>
                  <a:lnTo>
                    <a:pt x="29" y="1"/>
                  </a:lnTo>
                  <a:lnTo>
                    <a:pt x="31" y="1"/>
                  </a:lnTo>
                  <a:lnTo>
                    <a:pt x="35" y="3"/>
                  </a:lnTo>
                  <a:lnTo>
                    <a:pt x="37" y="5"/>
                  </a:lnTo>
                  <a:lnTo>
                    <a:pt x="40" y="5"/>
                  </a:lnTo>
                  <a:lnTo>
                    <a:pt x="42" y="7"/>
                  </a:lnTo>
                  <a:lnTo>
                    <a:pt x="46" y="7"/>
                  </a:lnTo>
                  <a:lnTo>
                    <a:pt x="48" y="7"/>
                  </a:lnTo>
                  <a:lnTo>
                    <a:pt x="48" y="9"/>
                  </a:lnTo>
                  <a:lnTo>
                    <a:pt x="50" y="11"/>
                  </a:lnTo>
                  <a:lnTo>
                    <a:pt x="50" y="13"/>
                  </a:lnTo>
                  <a:lnTo>
                    <a:pt x="52" y="15"/>
                  </a:lnTo>
                  <a:lnTo>
                    <a:pt x="52" y="15"/>
                  </a:lnTo>
                  <a:lnTo>
                    <a:pt x="54" y="17"/>
                  </a:lnTo>
                  <a:lnTo>
                    <a:pt x="56" y="17"/>
                  </a:lnTo>
                  <a:lnTo>
                    <a:pt x="56" y="17"/>
                  </a:lnTo>
                  <a:lnTo>
                    <a:pt x="61" y="17"/>
                  </a:lnTo>
                  <a:lnTo>
                    <a:pt x="65" y="17"/>
                  </a:lnTo>
                  <a:lnTo>
                    <a:pt x="71" y="17"/>
                  </a:lnTo>
                  <a:lnTo>
                    <a:pt x="75" y="15"/>
                  </a:lnTo>
                  <a:lnTo>
                    <a:pt x="79" y="15"/>
                  </a:lnTo>
                  <a:lnTo>
                    <a:pt x="83" y="13"/>
                  </a:lnTo>
                  <a:lnTo>
                    <a:pt x="85" y="11"/>
                  </a:lnTo>
                  <a:lnTo>
                    <a:pt x="86" y="9"/>
                  </a:lnTo>
                  <a:lnTo>
                    <a:pt x="88" y="11"/>
                  </a:lnTo>
                  <a:lnTo>
                    <a:pt x="90" y="11"/>
                  </a:lnTo>
                  <a:lnTo>
                    <a:pt x="92" y="11"/>
                  </a:lnTo>
                  <a:lnTo>
                    <a:pt x="94" y="11"/>
                  </a:lnTo>
                  <a:lnTo>
                    <a:pt x="94" y="9"/>
                  </a:lnTo>
                  <a:lnTo>
                    <a:pt x="96" y="9"/>
                  </a:lnTo>
                  <a:lnTo>
                    <a:pt x="96" y="9"/>
                  </a:lnTo>
                  <a:lnTo>
                    <a:pt x="98" y="9"/>
                  </a:lnTo>
                  <a:lnTo>
                    <a:pt x="104" y="11"/>
                  </a:lnTo>
                  <a:lnTo>
                    <a:pt x="109" y="13"/>
                  </a:lnTo>
                  <a:lnTo>
                    <a:pt x="113" y="17"/>
                  </a:lnTo>
                  <a:lnTo>
                    <a:pt x="117" y="23"/>
                  </a:lnTo>
                  <a:lnTo>
                    <a:pt x="121" y="26"/>
                  </a:lnTo>
                  <a:lnTo>
                    <a:pt x="127" y="30"/>
                  </a:lnTo>
                  <a:lnTo>
                    <a:pt x="132" y="32"/>
                  </a:lnTo>
                  <a:lnTo>
                    <a:pt x="138" y="30"/>
                  </a:lnTo>
                  <a:lnTo>
                    <a:pt x="140" y="32"/>
                  </a:lnTo>
                  <a:lnTo>
                    <a:pt x="140" y="32"/>
                  </a:lnTo>
                  <a:lnTo>
                    <a:pt x="142" y="34"/>
                  </a:lnTo>
                  <a:lnTo>
                    <a:pt x="144" y="36"/>
                  </a:lnTo>
                  <a:lnTo>
                    <a:pt x="146" y="38"/>
                  </a:lnTo>
                  <a:lnTo>
                    <a:pt x="148" y="40"/>
                  </a:lnTo>
                  <a:lnTo>
                    <a:pt x="148" y="40"/>
                  </a:lnTo>
                  <a:lnTo>
                    <a:pt x="148" y="40"/>
                  </a:lnTo>
                  <a:lnTo>
                    <a:pt x="150" y="40"/>
                  </a:lnTo>
                  <a:lnTo>
                    <a:pt x="152" y="40"/>
                  </a:lnTo>
                  <a:lnTo>
                    <a:pt x="152" y="40"/>
                  </a:lnTo>
                  <a:lnTo>
                    <a:pt x="154" y="40"/>
                  </a:lnTo>
                  <a:lnTo>
                    <a:pt x="154" y="38"/>
                  </a:lnTo>
                  <a:lnTo>
                    <a:pt x="156" y="38"/>
                  </a:lnTo>
                  <a:lnTo>
                    <a:pt x="156" y="38"/>
                  </a:lnTo>
                  <a:lnTo>
                    <a:pt x="157" y="36"/>
                  </a:lnTo>
                  <a:lnTo>
                    <a:pt x="157" y="38"/>
                  </a:lnTo>
                  <a:lnTo>
                    <a:pt x="157" y="40"/>
                  </a:lnTo>
                  <a:lnTo>
                    <a:pt x="159" y="40"/>
                  </a:lnTo>
                  <a:lnTo>
                    <a:pt x="159" y="42"/>
                  </a:lnTo>
                  <a:lnTo>
                    <a:pt x="161" y="44"/>
                  </a:lnTo>
                  <a:lnTo>
                    <a:pt x="161" y="44"/>
                  </a:lnTo>
                  <a:lnTo>
                    <a:pt x="163" y="46"/>
                  </a:lnTo>
                  <a:lnTo>
                    <a:pt x="163" y="47"/>
                  </a:lnTo>
                  <a:lnTo>
                    <a:pt x="163" y="49"/>
                  </a:lnTo>
                  <a:lnTo>
                    <a:pt x="161" y="49"/>
                  </a:lnTo>
                  <a:lnTo>
                    <a:pt x="161" y="51"/>
                  </a:lnTo>
                  <a:lnTo>
                    <a:pt x="161" y="51"/>
                  </a:lnTo>
                  <a:lnTo>
                    <a:pt x="161" y="53"/>
                  </a:lnTo>
                  <a:lnTo>
                    <a:pt x="159" y="53"/>
                  </a:lnTo>
                  <a:lnTo>
                    <a:pt x="159" y="53"/>
                  </a:lnTo>
                  <a:lnTo>
                    <a:pt x="159" y="53"/>
                  </a:lnTo>
                  <a:lnTo>
                    <a:pt x="157" y="53"/>
                  </a:lnTo>
                  <a:lnTo>
                    <a:pt x="157" y="53"/>
                  </a:lnTo>
                  <a:lnTo>
                    <a:pt x="156" y="53"/>
                  </a:lnTo>
                  <a:lnTo>
                    <a:pt x="156" y="53"/>
                  </a:lnTo>
                  <a:lnTo>
                    <a:pt x="156" y="51"/>
                  </a:lnTo>
                  <a:lnTo>
                    <a:pt x="156" y="51"/>
                  </a:lnTo>
                  <a:lnTo>
                    <a:pt x="156" y="51"/>
                  </a:lnTo>
                  <a:lnTo>
                    <a:pt x="156" y="49"/>
                  </a:lnTo>
                  <a:lnTo>
                    <a:pt x="152" y="49"/>
                  </a:lnTo>
                  <a:lnTo>
                    <a:pt x="150" y="49"/>
                  </a:lnTo>
                  <a:lnTo>
                    <a:pt x="148" y="49"/>
                  </a:lnTo>
                  <a:lnTo>
                    <a:pt x="144" y="49"/>
                  </a:lnTo>
                  <a:lnTo>
                    <a:pt x="142" y="49"/>
                  </a:lnTo>
                  <a:lnTo>
                    <a:pt x="140" y="49"/>
                  </a:lnTo>
                  <a:lnTo>
                    <a:pt x="138" y="49"/>
                  </a:lnTo>
                  <a:lnTo>
                    <a:pt x="134" y="49"/>
                  </a:lnTo>
                  <a:lnTo>
                    <a:pt x="134" y="49"/>
                  </a:lnTo>
                  <a:lnTo>
                    <a:pt x="132" y="49"/>
                  </a:lnTo>
                  <a:lnTo>
                    <a:pt x="131" y="49"/>
                  </a:lnTo>
                  <a:lnTo>
                    <a:pt x="131" y="47"/>
                  </a:lnTo>
                  <a:lnTo>
                    <a:pt x="129" y="47"/>
                  </a:lnTo>
                  <a:lnTo>
                    <a:pt x="129" y="47"/>
                  </a:lnTo>
                  <a:lnTo>
                    <a:pt x="127" y="46"/>
                  </a:lnTo>
                  <a:lnTo>
                    <a:pt x="125" y="46"/>
                  </a:lnTo>
                  <a:lnTo>
                    <a:pt x="123" y="46"/>
                  </a:lnTo>
                  <a:lnTo>
                    <a:pt x="123" y="47"/>
                  </a:lnTo>
                  <a:lnTo>
                    <a:pt x="121" y="47"/>
                  </a:lnTo>
                  <a:lnTo>
                    <a:pt x="121" y="47"/>
                  </a:lnTo>
                  <a:lnTo>
                    <a:pt x="119" y="49"/>
                  </a:lnTo>
                  <a:lnTo>
                    <a:pt x="119" y="49"/>
                  </a:lnTo>
                  <a:lnTo>
                    <a:pt x="117" y="49"/>
                  </a:lnTo>
                  <a:lnTo>
                    <a:pt x="117" y="49"/>
                  </a:lnTo>
                  <a:lnTo>
                    <a:pt x="113" y="49"/>
                  </a:lnTo>
                  <a:lnTo>
                    <a:pt x="108" y="49"/>
                  </a:lnTo>
                  <a:lnTo>
                    <a:pt x="102" y="47"/>
                  </a:lnTo>
                  <a:lnTo>
                    <a:pt x="94" y="46"/>
                  </a:lnTo>
                  <a:lnTo>
                    <a:pt x="88" y="42"/>
                  </a:lnTo>
                  <a:lnTo>
                    <a:pt x="83" y="40"/>
                  </a:lnTo>
                  <a:lnTo>
                    <a:pt x="77" y="38"/>
                  </a:lnTo>
                  <a:lnTo>
                    <a:pt x="77" y="36"/>
                  </a:lnTo>
                  <a:lnTo>
                    <a:pt x="73" y="36"/>
                  </a:lnTo>
                  <a:lnTo>
                    <a:pt x="69" y="36"/>
                  </a:lnTo>
                  <a:lnTo>
                    <a:pt x="65" y="36"/>
                  </a:lnTo>
                  <a:lnTo>
                    <a:pt x="63" y="34"/>
                  </a:lnTo>
                  <a:lnTo>
                    <a:pt x="60" y="34"/>
                  </a:lnTo>
                  <a:lnTo>
                    <a:pt x="58" y="34"/>
                  </a:lnTo>
                  <a:lnTo>
                    <a:pt x="56" y="32"/>
                  </a:lnTo>
                  <a:lnTo>
                    <a:pt x="52" y="32"/>
                  </a:lnTo>
                  <a:lnTo>
                    <a:pt x="52" y="32"/>
                  </a:lnTo>
                  <a:lnTo>
                    <a:pt x="50" y="32"/>
                  </a:lnTo>
                  <a:lnTo>
                    <a:pt x="48" y="32"/>
                  </a:lnTo>
                  <a:lnTo>
                    <a:pt x="46" y="32"/>
                  </a:lnTo>
                  <a:lnTo>
                    <a:pt x="44" y="32"/>
                  </a:lnTo>
                  <a:lnTo>
                    <a:pt x="44" y="32"/>
                  </a:lnTo>
                  <a:lnTo>
                    <a:pt x="42" y="32"/>
                  </a:lnTo>
                  <a:lnTo>
                    <a:pt x="42" y="32"/>
                  </a:lnTo>
                  <a:lnTo>
                    <a:pt x="40" y="32"/>
                  </a:lnTo>
                  <a:lnTo>
                    <a:pt x="40" y="32"/>
                  </a:lnTo>
                  <a:lnTo>
                    <a:pt x="38" y="32"/>
                  </a:lnTo>
                  <a:lnTo>
                    <a:pt x="37" y="32"/>
                  </a:lnTo>
                  <a:lnTo>
                    <a:pt x="37" y="30"/>
                  </a:lnTo>
                  <a:lnTo>
                    <a:pt x="37" y="30"/>
                  </a:lnTo>
                  <a:lnTo>
                    <a:pt x="35" y="30"/>
                  </a:lnTo>
                  <a:lnTo>
                    <a:pt x="35" y="28"/>
                  </a:lnTo>
                  <a:lnTo>
                    <a:pt x="23" y="28"/>
                  </a:lnTo>
                  <a:lnTo>
                    <a:pt x="19" y="28"/>
                  </a:lnTo>
                  <a:lnTo>
                    <a:pt x="17" y="26"/>
                  </a:lnTo>
                  <a:lnTo>
                    <a:pt x="14" y="26"/>
                  </a:lnTo>
                  <a:lnTo>
                    <a:pt x="10" y="24"/>
                  </a:lnTo>
                  <a:lnTo>
                    <a:pt x="8" y="23"/>
                  </a:lnTo>
                  <a:lnTo>
                    <a:pt x="4" y="19"/>
                  </a:lnTo>
                  <a:lnTo>
                    <a:pt x="2" y="17"/>
                  </a:lnTo>
                  <a:lnTo>
                    <a:pt x="0" y="15"/>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509" name="Freeform 573"/>
            <p:cNvSpPr>
              <a:spLocks/>
            </p:cNvSpPr>
            <p:nvPr/>
          </p:nvSpPr>
          <p:spPr bwMode="auto">
            <a:xfrm>
              <a:off x="4815" y="2562"/>
              <a:ext cx="139" cy="161"/>
            </a:xfrm>
            <a:custGeom>
              <a:avLst/>
              <a:gdLst>
                <a:gd name="T0" fmla="*/ 133 w 139"/>
                <a:gd name="T1" fmla="*/ 144 h 148"/>
                <a:gd name="T2" fmla="*/ 121 w 139"/>
                <a:gd name="T3" fmla="*/ 136 h 148"/>
                <a:gd name="T4" fmla="*/ 115 w 139"/>
                <a:gd name="T5" fmla="*/ 125 h 148"/>
                <a:gd name="T6" fmla="*/ 104 w 139"/>
                <a:gd name="T7" fmla="*/ 125 h 148"/>
                <a:gd name="T8" fmla="*/ 98 w 139"/>
                <a:gd name="T9" fmla="*/ 119 h 148"/>
                <a:gd name="T10" fmla="*/ 98 w 139"/>
                <a:gd name="T11" fmla="*/ 106 h 148"/>
                <a:gd name="T12" fmla="*/ 94 w 139"/>
                <a:gd name="T13" fmla="*/ 96 h 148"/>
                <a:gd name="T14" fmla="*/ 91 w 139"/>
                <a:gd name="T15" fmla="*/ 88 h 148"/>
                <a:gd name="T16" fmla="*/ 91 w 139"/>
                <a:gd name="T17" fmla="*/ 83 h 148"/>
                <a:gd name="T18" fmla="*/ 91 w 139"/>
                <a:gd name="T19" fmla="*/ 81 h 148"/>
                <a:gd name="T20" fmla="*/ 91 w 139"/>
                <a:gd name="T21" fmla="*/ 79 h 148"/>
                <a:gd name="T22" fmla="*/ 77 w 139"/>
                <a:gd name="T23" fmla="*/ 65 h 148"/>
                <a:gd name="T24" fmla="*/ 54 w 139"/>
                <a:gd name="T25" fmla="*/ 56 h 148"/>
                <a:gd name="T26" fmla="*/ 37 w 139"/>
                <a:gd name="T27" fmla="*/ 54 h 148"/>
                <a:gd name="T28" fmla="*/ 37 w 139"/>
                <a:gd name="T29" fmla="*/ 52 h 148"/>
                <a:gd name="T30" fmla="*/ 37 w 139"/>
                <a:gd name="T31" fmla="*/ 48 h 148"/>
                <a:gd name="T32" fmla="*/ 31 w 139"/>
                <a:gd name="T33" fmla="*/ 46 h 148"/>
                <a:gd name="T34" fmla="*/ 23 w 139"/>
                <a:gd name="T35" fmla="*/ 42 h 148"/>
                <a:gd name="T36" fmla="*/ 20 w 139"/>
                <a:gd name="T37" fmla="*/ 35 h 148"/>
                <a:gd name="T38" fmla="*/ 23 w 139"/>
                <a:gd name="T39" fmla="*/ 38 h 148"/>
                <a:gd name="T40" fmla="*/ 20 w 139"/>
                <a:gd name="T41" fmla="*/ 42 h 148"/>
                <a:gd name="T42" fmla="*/ 14 w 139"/>
                <a:gd name="T43" fmla="*/ 44 h 148"/>
                <a:gd name="T44" fmla="*/ 10 w 139"/>
                <a:gd name="T45" fmla="*/ 60 h 148"/>
                <a:gd name="T46" fmla="*/ 6 w 139"/>
                <a:gd name="T47" fmla="*/ 71 h 148"/>
                <a:gd name="T48" fmla="*/ 4 w 139"/>
                <a:gd name="T49" fmla="*/ 81 h 148"/>
                <a:gd name="T50" fmla="*/ 4 w 139"/>
                <a:gd name="T51" fmla="*/ 79 h 148"/>
                <a:gd name="T52" fmla="*/ 4 w 139"/>
                <a:gd name="T53" fmla="*/ 77 h 148"/>
                <a:gd name="T54" fmla="*/ 4 w 139"/>
                <a:gd name="T55" fmla="*/ 71 h 148"/>
                <a:gd name="T56" fmla="*/ 8 w 139"/>
                <a:gd name="T57" fmla="*/ 61 h 148"/>
                <a:gd name="T58" fmla="*/ 10 w 139"/>
                <a:gd name="T59" fmla="*/ 52 h 148"/>
                <a:gd name="T60" fmla="*/ 8 w 139"/>
                <a:gd name="T61" fmla="*/ 40 h 148"/>
                <a:gd name="T62" fmla="*/ 4 w 139"/>
                <a:gd name="T63" fmla="*/ 33 h 148"/>
                <a:gd name="T64" fmla="*/ 2 w 139"/>
                <a:gd name="T65" fmla="*/ 23 h 148"/>
                <a:gd name="T66" fmla="*/ 8 w 139"/>
                <a:gd name="T67" fmla="*/ 19 h 148"/>
                <a:gd name="T68" fmla="*/ 16 w 139"/>
                <a:gd name="T69" fmla="*/ 17 h 148"/>
                <a:gd name="T70" fmla="*/ 25 w 139"/>
                <a:gd name="T71" fmla="*/ 19 h 148"/>
                <a:gd name="T72" fmla="*/ 33 w 139"/>
                <a:gd name="T73" fmla="*/ 27 h 148"/>
                <a:gd name="T74" fmla="*/ 39 w 139"/>
                <a:gd name="T75" fmla="*/ 35 h 148"/>
                <a:gd name="T76" fmla="*/ 52 w 139"/>
                <a:gd name="T77" fmla="*/ 33 h 148"/>
                <a:gd name="T78" fmla="*/ 56 w 139"/>
                <a:gd name="T79" fmla="*/ 31 h 148"/>
                <a:gd name="T80" fmla="*/ 58 w 139"/>
                <a:gd name="T81" fmla="*/ 29 h 148"/>
                <a:gd name="T82" fmla="*/ 64 w 139"/>
                <a:gd name="T83" fmla="*/ 19 h 148"/>
                <a:gd name="T84" fmla="*/ 69 w 139"/>
                <a:gd name="T85" fmla="*/ 15 h 148"/>
                <a:gd name="T86" fmla="*/ 75 w 139"/>
                <a:gd name="T87" fmla="*/ 13 h 148"/>
                <a:gd name="T88" fmla="*/ 79 w 139"/>
                <a:gd name="T89" fmla="*/ 6 h 148"/>
                <a:gd name="T90" fmla="*/ 85 w 139"/>
                <a:gd name="T91" fmla="*/ 0 h 148"/>
                <a:gd name="T92" fmla="*/ 98 w 139"/>
                <a:gd name="T93" fmla="*/ 2 h 148"/>
                <a:gd name="T94" fmla="*/ 112 w 139"/>
                <a:gd name="T95" fmla="*/ 13 h 148"/>
                <a:gd name="T96" fmla="*/ 125 w 139"/>
                <a:gd name="T97" fmla="*/ 19 h 148"/>
                <a:gd name="T98" fmla="*/ 131 w 139"/>
                <a:gd name="T99" fmla="*/ 19 h 148"/>
                <a:gd name="T100" fmla="*/ 137 w 139"/>
                <a:gd name="T101" fmla="*/ 21 h 148"/>
                <a:gd name="T102" fmla="*/ 137 w 139"/>
                <a:gd name="T103" fmla="*/ 90 h 148"/>
                <a:gd name="T104" fmla="*/ 139 w 139"/>
                <a:gd name="T105" fmla="*/ 148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9" h="148">
                  <a:moveTo>
                    <a:pt x="139" y="148"/>
                  </a:moveTo>
                  <a:lnTo>
                    <a:pt x="137" y="146"/>
                  </a:lnTo>
                  <a:lnTo>
                    <a:pt x="133" y="144"/>
                  </a:lnTo>
                  <a:lnTo>
                    <a:pt x="129" y="142"/>
                  </a:lnTo>
                  <a:lnTo>
                    <a:pt x="125" y="140"/>
                  </a:lnTo>
                  <a:lnTo>
                    <a:pt x="121" y="136"/>
                  </a:lnTo>
                  <a:lnTo>
                    <a:pt x="119" y="132"/>
                  </a:lnTo>
                  <a:lnTo>
                    <a:pt x="117" y="129"/>
                  </a:lnTo>
                  <a:lnTo>
                    <a:pt x="115" y="125"/>
                  </a:lnTo>
                  <a:lnTo>
                    <a:pt x="110" y="125"/>
                  </a:lnTo>
                  <a:lnTo>
                    <a:pt x="106" y="125"/>
                  </a:lnTo>
                  <a:lnTo>
                    <a:pt x="104" y="125"/>
                  </a:lnTo>
                  <a:lnTo>
                    <a:pt x="102" y="123"/>
                  </a:lnTo>
                  <a:lnTo>
                    <a:pt x="100" y="121"/>
                  </a:lnTo>
                  <a:lnTo>
                    <a:pt x="98" y="119"/>
                  </a:lnTo>
                  <a:lnTo>
                    <a:pt x="98" y="115"/>
                  </a:lnTo>
                  <a:lnTo>
                    <a:pt x="98" y="109"/>
                  </a:lnTo>
                  <a:lnTo>
                    <a:pt x="98" y="106"/>
                  </a:lnTo>
                  <a:lnTo>
                    <a:pt x="96" y="102"/>
                  </a:lnTo>
                  <a:lnTo>
                    <a:pt x="96" y="100"/>
                  </a:lnTo>
                  <a:lnTo>
                    <a:pt x="94" y="96"/>
                  </a:lnTo>
                  <a:lnTo>
                    <a:pt x="92" y="94"/>
                  </a:lnTo>
                  <a:lnTo>
                    <a:pt x="92" y="92"/>
                  </a:lnTo>
                  <a:lnTo>
                    <a:pt x="91" y="88"/>
                  </a:lnTo>
                  <a:lnTo>
                    <a:pt x="91" y="86"/>
                  </a:lnTo>
                  <a:lnTo>
                    <a:pt x="91" y="85"/>
                  </a:lnTo>
                  <a:lnTo>
                    <a:pt x="91" y="83"/>
                  </a:lnTo>
                  <a:lnTo>
                    <a:pt x="91" y="83"/>
                  </a:lnTo>
                  <a:lnTo>
                    <a:pt x="91" y="81"/>
                  </a:lnTo>
                  <a:lnTo>
                    <a:pt x="91" y="81"/>
                  </a:lnTo>
                  <a:lnTo>
                    <a:pt x="91" y="81"/>
                  </a:lnTo>
                  <a:lnTo>
                    <a:pt x="91" y="79"/>
                  </a:lnTo>
                  <a:lnTo>
                    <a:pt x="91" y="79"/>
                  </a:lnTo>
                  <a:lnTo>
                    <a:pt x="87" y="73"/>
                  </a:lnTo>
                  <a:lnTo>
                    <a:pt x="83" y="69"/>
                  </a:lnTo>
                  <a:lnTo>
                    <a:pt x="77" y="65"/>
                  </a:lnTo>
                  <a:lnTo>
                    <a:pt x="71" y="61"/>
                  </a:lnTo>
                  <a:lnTo>
                    <a:pt x="64" y="58"/>
                  </a:lnTo>
                  <a:lnTo>
                    <a:pt x="54" y="56"/>
                  </a:lnTo>
                  <a:lnTo>
                    <a:pt x="46" y="56"/>
                  </a:lnTo>
                  <a:lnTo>
                    <a:pt x="37" y="54"/>
                  </a:lnTo>
                  <a:lnTo>
                    <a:pt x="37" y="54"/>
                  </a:lnTo>
                  <a:lnTo>
                    <a:pt x="37" y="54"/>
                  </a:lnTo>
                  <a:lnTo>
                    <a:pt x="37" y="52"/>
                  </a:lnTo>
                  <a:lnTo>
                    <a:pt x="37" y="52"/>
                  </a:lnTo>
                  <a:lnTo>
                    <a:pt x="37" y="50"/>
                  </a:lnTo>
                  <a:lnTo>
                    <a:pt x="37" y="50"/>
                  </a:lnTo>
                  <a:lnTo>
                    <a:pt x="37" y="48"/>
                  </a:lnTo>
                  <a:lnTo>
                    <a:pt x="37" y="46"/>
                  </a:lnTo>
                  <a:lnTo>
                    <a:pt x="33" y="46"/>
                  </a:lnTo>
                  <a:lnTo>
                    <a:pt x="31" y="46"/>
                  </a:lnTo>
                  <a:lnTo>
                    <a:pt x="27" y="44"/>
                  </a:lnTo>
                  <a:lnTo>
                    <a:pt x="25" y="42"/>
                  </a:lnTo>
                  <a:lnTo>
                    <a:pt x="23" y="42"/>
                  </a:lnTo>
                  <a:lnTo>
                    <a:pt x="21" y="40"/>
                  </a:lnTo>
                  <a:lnTo>
                    <a:pt x="21" y="37"/>
                  </a:lnTo>
                  <a:lnTo>
                    <a:pt x="20" y="35"/>
                  </a:lnTo>
                  <a:lnTo>
                    <a:pt x="27" y="35"/>
                  </a:lnTo>
                  <a:lnTo>
                    <a:pt x="25" y="37"/>
                  </a:lnTo>
                  <a:lnTo>
                    <a:pt x="23" y="38"/>
                  </a:lnTo>
                  <a:lnTo>
                    <a:pt x="21" y="40"/>
                  </a:lnTo>
                  <a:lnTo>
                    <a:pt x="21" y="42"/>
                  </a:lnTo>
                  <a:lnTo>
                    <a:pt x="20" y="42"/>
                  </a:lnTo>
                  <a:lnTo>
                    <a:pt x="18" y="44"/>
                  </a:lnTo>
                  <a:lnTo>
                    <a:pt x="16" y="44"/>
                  </a:lnTo>
                  <a:lnTo>
                    <a:pt x="14" y="44"/>
                  </a:lnTo>
                  <a:lnTo>
                    <a:pt x="14" y="50"/>
                  </a:lnTo>
                  <a:lnTo>
                    <a:pt x="12" y="54"/>
                  </a:lnTo>
                  <a:lnTo>
                    <a:pt x="10" y="60"/>
                  </a:lnTo>
                  <a:lnTo>
                    <a:pt x="8" y="63"/>
                  </a:lnTo>
                  <a:lnTo>
                    <a:pt x="8" y="67"/>
                  </a:lnTo>
                  <a:lnTo>
                    <a:pt x="6" y="71"/>
                  </a:lnTo>
                  <a:lnTo>
                    <a:pt x="4" y="77"/>
                  </a:lnTo>
                  <a:lnTo>
                    <a:pt x="4" y="83"/>
                  </a:lnTo>
                  <a:lnTo>
                    <a:pt x="4" y="81"/>
                  </a:lnTo>
                  <a:lnTo>
                    <a:pt x="4" y="81"/>
                  </a:lnTo>
                  <a:lnTo>
                    <a:pt x="4" y="81"/>
                  </a:lnTo>
                  <a:lnTo>
                    <a:pt x="4" y="79"/>
                  </a:lnTo>
                  <a:lnTo>
                    <a:pt x="4" y="79"/>
                  </a:lnTo>
                  <a:lnTo>
                    <a:pt x="4" y="77"/>
                  </a:lnTo>
                  <a:lnTo>
                    <a:pt x="4" y="77"/>
                  </a:lnTo>
                  <a:lnTo>
                    <a:pt x="4" y="77"/>
                  </a:lnTo>
                  <a:lnTo>
                    <a:pt x="4" y="73"/>
                  </a:lnTo>
                  <a:lnTo>
                    <a:pt x="4" y="71"/>
                  </a:lnTo>
                  <a:lnTo>
                    <a:pt x="6" y="67"/>
                  </a:lnTo>
                  <a:lnTo>
                    <a:pt x="6" y="65"/>
                  </a:lnTo>
                  <a:lnTo>
                    <a:pt x="8" y="61"/>
                  </a:lnTo>
                  <a:lnTo>
                    <a:pt x="8" y="60"/>
                  </a:lnTo>
                  <a:lnTo>
                    <a:pt x="10" y="56"/>
                  </a:lnTo>
                  <a:lnTo>
                    <a:pt x="10" y="52"/>
                  </a:lnTo>
                  <a:lnTo>
                    <a:pt x="10" y="48"/>
                  </a:lnTo>
                  <a:lnTo>
                    <a:pt x="8" y="44"/>
                  </a:lnTo>
                  <a:lnTo>
                    <a:pt x="8" y="40"/>
                  </a:lnTo>
                  <a:lnTo>
                    <a:pt x="6" y="38"/>
                  </a:lnTo>
                  <a:lnTo>
                    <a:pt x="4" y="35"/>
                  </a:lnTo>
                  <a:lnTo>
                    <a:pt x="4" y="33"/>
                  </a:lnTo>
                  <a:lnTo>
                    <a:pt x="2" y="29"/>
                  </a:lnTo>
                  <a:lnTo>
                    <a:pt x="0" y="25"/>
                  </a:lnTo>
                  <a:lnTo>
                    <a:pt x="2" y="23"/>
                  </a:lnTo>
                  <a:lnTo>
                    <a:pt x="4" y="23"/>
                  </a:lnTo>
                  <a:lnTo>
                    <a:pt x="6" y="21"/>
                  </a:lnTo>
                  <a:lnTo>
                    <a:pt x="8" y="19"/>
                  </a:lnTo>
                  <a:lnTo>
                    <a:pt x="10" y="19"/>
                  </a:lnTo>
                  <a:lnTo>
                    <a:pt x="12" y="17"/>
                  </a:lnTo>
                  <a:lnTo>
                    <a:pt x="16" y="17"/>
                  </a:lnTo>
                  <a:lnTo>
                    <a:pt x="18" y="17"/>
                  </a:lnTo>
                  <a:lnTo>
                    <a:pt x="21" y="17"/>
                  </a:lnTo>
                  <a:lnTo>
                    <a:pt x="25" y="19"/>
                  </a:lnTo>
                  <a:lnTo>
                    <a:pt x="29" y="21"/>
                  </a:lnTo>
                  <a:lnTo>
                    <a:pt x="31" y="23"/>
                  </a:lnTo>
                  <a:lnTo>
                    <a:pt x="33" y="27"/>
                  </a:lnTo>
                  <a:lnTo>
                    <a:pt x="37" y="29"/>
                  </a:lnTo>
                  <a:lnTo>
                    <a:pt x="37" y="33"/>
                  </a:lnTo>
                  <a:lnTo>
                    <a:pt x="39" y="35"/>
                  </a:lnTo>
                  <a:lnTo>
                    <a:pt x="50" y="35"/>
                  </a:lnTo>
                  <a:lnTo>
                    <a:pt x="52" y="35"/>
                  </a:lnTo>
                  <a:lnTo>
                    <a:pt x="52" y="33"/>
                  </a:lnTo>
                  <a:lnTo>
                    <a:pt x="52" y="33"/>
                  </a:lnTo>
                  <a:lnTo>
                    <a:pt x="54" y="31"/>
                  </a:lnTo>
                  <a:lnTo>
                    <a:pt x="56" y="31"/>
                  </a:lnTo>
                  <a:lnTo>
                    <a:pt x="56" y="31"/>
                  </a:lnTo>
                  <a:lnTo>
                    <a:pt x="56" y="31"/>
                  </a:lnTo>
                  <a:lnTo>
                    <a:pt x="58" y="29"/>
                  </a:lnTo>
                  <a:lnTo>
                    <a:pt x="58" y="25"/>
                  </a:lnTo>
                  <a:lnTo>
                    <a:pt x="60" y="21"/>
                  </a:lnTo>
                  <a:lnTo>
                    <a:pt x="64" y="19"/>
                  </a:lnTo>
                  <a:lnTo>
                    <a:pt x="66" y="17"/>
                  </a:lnTo>
                  <a:lnTo>
                    <a:pt x="68" y="15"/>
                  </a:lnTo>
                  <a:lnTo>
                    <a:pt x="69" y="15"/>
                  </a:lnTo>
                  <a:lnTo>
                    <a:pt x="73" y="15"/>
                  </a:lnTo>
                  <a:lnTo>
                    <a:pt x="75" y="15"/>
                  </a:lnTo>
                  <a:lnTo>
                    <a:pt x="75" y="13"/>
                  </a:lnTo>
                  <a:lnTo>
                    <a:pt x="75" y="10"/>
                  </a:lnTo>
                  <a:lnTo>
                    <a:pt x="77" y="8"/>
                  </a:lnTo>
                  <a:lnTo>
                    <a:pt x="79" y="6"/>
                  </a:lnTo>
                  <a:lnTo>
                    <a:pt x="81" y="4"/>
                  </a:lnTo>
                  <a:lnTo>
                    <a:pt x="83" y="2"/>
                  </a:lnTo>
                  <a:lnTo>
                    <a:pt x="85" y="0"/>
                  </a:lnTo>
                  <a:lnTo>
                    <a:pt x="89" y="0"/>
                  </a:lnTo>
                  <a:lnTo>
                    <a:pt x="94" y="0"/>
                  </a:lnTo>
                  <a:lnTo>
                    <a:pt x="98" y="2"/>
                  </a:lnTo>
                  <a:lnTo>
                    <a:pt x="104" y="6"/>
                  </a:lnTo>
                  <a:lnTo>
                    <a:pt x="108" y="10"/>
                  </a:lnTo>
                  <a:lnTo>
                    <a:pt x="112" y="13"/>
                  </a:lnTo>
                  <a:lnTo>
                    <a:pt x="115" y="15"/>
                  </a:lnTo>
                  <a:lnTo>
                    <a:pt x="121" y="19"/>
                  </a:lnTo>
                  <a:lnTo>
                    <a:pt x="125" y="19"/>
                  </a:lnTo>
                  <a:lnTo>
                    <a:pt x="127" y="19"/>
                  </a:lnTo>
                  <a:lnTo>
                    <a:pt x="129" y="19"/>
                  </a:lnTo>
                  <a:lnTo>
                    <a:pt x="131" y="19"/>
                  </a:lnTo>
                  <a:lnTo>
                    <a:pt x="133" y="21"/>
                  </a:lnTo>
                  <a:lnTo>
                    <a:pt x="135" y="21"/>
                  </a:lnTo>
                  <a:lnTo>
                    <a:pt x="137" y="21"/>
                  </a:lnTo>
                  <a:lnTo>
                    <a:pt x="139" y="21"/>
                  </a:lnTo>
                  <a:lnTo>
                    <a:pt x="139" y="21"/>
                  </a:lnTo>
                  <a:lnTo>
                    <a:pt x="137" y="90"/>
                  </a:lnTo>
                  <a:lnTo>
                    <a:pt x="133" y="94"/>
                  </a:lnTo>
                  <a:lnTo>
                    <a:pt x="137" y="102"/>
                  </a:lnTo>
                  <a:lnTo>
                    <a:pt x="139" y="148"/>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510" name="Freeform 574"/>
            <p:cNvSpPr>
              <a:spLocks/>
            </p:cNvSpPr>
            <p:nvPr/>
          </p:nvSpPr>
          <p:spPr bwMode="auto">
            <a:xfrm>
              <a:off x="2862" y="1451"/>
              <a:ext cx="142" cy="114"/>
            </a:xfrm>
            <a:custGeom>
              <a:avLst/>
              <a:gdLst>
                <a:gd name="T0" fmla="*/ 77 w 142"/>
                <a:gd name="T1" fmla="*/ 11 h 105"/>
                <a:gd name="T2" fmla="*/ 136 w 142"/>
                <a:gd name="T3" fmla="*/ 29 h 105"/>
                <a:gd name="T4" fmla="*/ 134 w 142"/>
                <a:gd name="T5" fmla="*/ 34 h 105"/>
                <a:gd name="T6" fmla="*/ 132 w 142"/>
                <a:gd name="T7" fmla="*/ 40 h 105"/>
                <a:gd name="T8" fmla="*/ 128 w 142"/>
                <a:gd name="T9" fmla="*/ 44 h 105"/>
                <a:gd name="T10" fmla="*/ 127 w 142"/>
                <a:gd name="T11" fmla="*/ 48 h 105"/>
                <a:gd name="T12" fmla="*/ 128 w 142"/>
                <a:gd name="T13" fmla="*/ 57 h 105"/>
                <a:gd name="T14" fmla="*/ 134 w 142"/>
                <a:gd name="T15" fmla="*/ 67 h 105"/>
                <a:gd name="T16" fmla="*/ 138 w 142"/>
                <a:gd name="T17" fmla="*/ 75 h 105"/>
                <a:gd name="T18" fmla="*/ 142 w 142"/>
                <a:gd name="T19" fmla="*/ 78 h 105"/>
                <a:gd name="T20" fmla="*/ 138 w 142"/>
                <a:gd name="T21" fmla="*/ 84 h 105"/>
                <a:gd name="T22" fmla="*/ 134 w 142"/>
                <a:gd name="T23" fmla="*/ 90 h 105"/>
                <a:gd name="T24" fmla="*/ 132 w 142"/>
                <a:gd name="T25" fmla="*/ 98 h 105"/>
                <a:gd name="T26" fmla="*/ 130 w 142"/>
                <a:gd name="T27" fmla="*/ 105 h 105"/>
                <a:gd name="T28" fmla="*/ 125 w 142"/>
                <a:gd name="T29" fmla="*/ 103 h 105"/>
                <a:gd name="T30" fmla="*/ 117 w 142"/>
                <a:gd name="T31" fmla="*/ 103 h 105"/>
                <a:gd name="T32" fmla="*/ 109 w 142"/>
                <a:gd name="T33" fmla="*/ 101 h 105"/>
                <a:gd name="T34" fmla="*/ 100 w 142"/>
                <a:gd name="T35" fmla="*/ 101 h 105"/>
                <a:gd name="T36" fmla="*/ 86 w 142"/>
                <a:gd name="T37" fmla="*/ 100 h 105"/>
                <a:gd name="T38" fmla="*/ 73 w 142"/>
                <a:gd name="T39" fmla="*/ 98 h 105"/>
                <a:gd name="T40" fmla="*/ 67 w 142"/>
                <a:gd name="T41" fmla="*/ 96 h 105"/>
                <a:gd name="T42" fmla="*/ 61 w 142"/>
                <a:gd name="T43" fmla="*/ 92 h 105"/>
                <a:gd name="T44" fmla="*/ 52 w 142"/>
                <a:gd name="T45" fmla="*/ 88 h 105"/>
                <a:gd name="T46" fmla="*/ 42 w 142"/>
                <a:gd name="T47" fmla="*/ 84 h 105"/>
                <a:gd name="T48" fmla="*/ 34 w 142"/>
                <a:gd name="T49" fmla="*/ 78 h 105"/>
                <a:gd name="T50" fmla="*/ 25 w 142"/>
                <a:gd name="T51" fmla="*/ 73 h 105"/>
                <a:gd name="T52" fmla="*/ 17 w 142"/>
                <a:gd name="T53" fmla="*/ 57 h 105"/>
                <a:gd name="T54" fmla="*/ 11 w 142"/>
                <a:gd name="T55" fmla="*/ 38 h 105"/>
                <a:gd name="T56" fmla="*/ 6 w 142"/>
                <a:gd name="T57" fmla="*/ 25 h 105"/>
                <a:gd name="T58" fmla="*/ 2 w 142"/>
                <a:gd name="T59" fmla="*/ 19 h 105"/>
                <a:gd name="T60" fmla="*/ 2 w 142"/>
                <a:gd name="T61" fmla="*/ 17 h 105"/>
                <a:gd name="T62" fmla="*/ 4 w 142"/>
                <a:gd name="T63" fmla="*/ 17 h 105"/>
                <a:gd name="T64" fmla="*/ 4 w 142"/>
                <a:gd name="T65" fmla="*/ 15 h 105"/>
                <a:gd name="T66" fmla="*/ 4 w 142"/>
                <a:gd name="T67" fmla="*/ 15 h 105"/>
                <a:gd name="T68" fmla="*/ 11 w 142"/>
                <a:gd name="T69" fmla="*/ 11 h 105"/>
                <a:gd name="T70" fmla="*/ 23 w 142"/>
                <a:gd name="T71" fmla="*/ 7 h 105"/>
                <a:gd name="T72" fmla="*/ 33 w 142"/>
                <a:gd name="T73" fmla="*/ 4 h 105"/>
                <a:gd name="T74" fmla="*/ 42 w 142"/>
                <a:gd name="T75" fmla="*/ 2 h 105"/>
                <a:gd name="T76" fmla="*/ 48 w 142"/>
                <a:gd name="T77" fmla="*/ 2 h 105"/>
                <a:gd name="T78" fmla="*/ 52 w 142"/>
                <a:gd name="T79" fmla="*/ 5 h 105"/>
                <a:gd name="T80" fmla="*/ 54 w 142"/>
                <a:gd name="T81" fmla="*/ 9 h 105"/>
                <a:gd name="T82" fmla="*/ 58 w 142"/>
                <a:gd name="T83" fmla="*/ 11 h 105"/>
                <a:gd name="T84" fmla="*/ 61 w 142"/>
                <a:gd name="T85" fmla="*/ 11 h 105"/>
                <a:gd name="T86" fmla="*/ 65 w 142"/>
                <a:gd name="T87" fmla="*/ 11 h 105"/>
                <a:gd name="T88" fmla="*/ 67 w 142"/>
                <a:gd name="T89" fmla="*/ 11 h 105"/>
                <a:gd name="T90" fmla="*/ 69 w 142"/>
                <a:gd name="T91" fmla="*/ 11 h 105"/>
                <a:gd name="T92" fmla="*/ 73 w 142"/>
                <a:gd name="T93" fmla="*/ 7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42" h="105">
                  <a:moveTo>
                    <a:pt x="73" y="7"/>
                  </a:moveTo>
                  <a:lnTo>
                    <a:pt x="77" y="11"/>
                  </a:lnTo>
                  <a:lnTo>
                    <a:pt x="127" y="17"/>
                  </a:lnTo>
                  <a:lnTo>
                    <a:pt x="136" y="29"/>
                  </a:lnTo>
                  <a:lnTo>
                    <a:pt x="134" y="30"/>
                  </a:lnTo>
                  <a:lnTo>
                    <a:pt x="134" y="34"/>
                  </a:lnTo>
                  <a:lnTo>
                    <a:pt x="132" y="36"/>
                  </a:lnTo>
                  <a:lnTo>
                    <a:pt x="132" y="40"/>
                  </a:lnTo>
                  <a:lnTo>
                    <a:pt x="130" y="42"/>
                  </a:lnTo>
                  <a:lnTo>
                    <a:pt x="128" y="44"/>
                  </a:lnTo>
                  <a:lnTo>
                    <a:pt x="128" y="46"/>
                  </a:lnTo>
                  <a:lnTo>
                    <a:pt x="127" y="48"/>
                  </a:lnTo>
                  <a:lnTo>
                    <a:pt x="127" y="52"/>
                  </a:lnTo>
                  <a:lnTo>
                    <a:pt x="128" y="57"/>
                  </a:lnTo>
                  <a:lnTo>
                    <a:pt x="132" y="61"/>
                  </a:lnTo>
                  <a:lnTo>
                    <a:pt x="134" y="67"/>
                  </a:lnTo>
                  <a:lnTo>
                    <a:pt x="136" y="71"/>
                  </a:lnTo>
                  <a:lnTo>
                    <a:pt x="138" y="75"/>
                  </a:lnTo>
                  <a:lnTo>
                    <a:pt x="140" y="77"/>
                  </a:lnTo>
                  <a:lnTo>
                    <a:pt x="142" y="78"/>
                  </a:lnTo>
                  <a:lnTo>
                    <a:pt x="140" y="80"/>
                  </a:lnTo>
                  <a:lnTo>
                    <a:pt x="138" y="84"/>
                  </a:lnTo>
                  <a:lnTo>
                    <a:pt x="136" y="86"/>
                  </a:lnTo>
                  <a:lnTo>
                    <a:pt x="134" y="90"/>
                  </a:lnTo>
                  <a:lnTo>
                    <a:pt x="132" y="94"/>
                  </a:lnTo>
                  <a:lnTo>
                    <a:pt x="132" y="98"/>
                  </a:lnTo>
                  <a:lnTo>
                    <a:pt x="130" y="101"/>
                  </a:lnTo>
                  <a:lnTo>
                    <a:pt x="130" y="105"/>
                  </a:lnTo>
                  <a:lnTo>
                    <a:pt x="128" y="105"/>
                  </a:lnTo>
                  <a:lnTo>
                    <a:pt x="125" y="103"/>
                  </a:lnTo>
                  <a:lnTo>
                    <a:pt x="121" y="103"/>
                  </a:lnTo>
                  <a:lnTo>
                    <a:pt x="117" y="103"/>
                  </a:lnTo>
                  <a:lnTo>
                    <a:pt x="113" y="103"/>
                  </a:lnTo>
                  <a:lnTo>
                    <a:pt x="109" y="101"/>
                  </a:lnTo>
                  <a:lnTo>
                    <a:pt x="104" y="101"/>
                  </a:lnTo>
                  <a:lnTo>
                    <a:pt x="100" y="101"/>
                  </a:lnTo>
                  <a:lnTo>
                    <a:pt x="96" y="100"/>
                  </a:lnTo>
                  <a:lnTo>
                    <a:pt x="86" y="100"/>
                  </a:lnTo>
                  <a:lnTo>
                    <a:pt x="79" y="100"/>
                  </a:lnTo>
                  <a:lnTo>
                    <a:pt x="73" y="98"/>
                  </a:lnTo>
                  <a:lnTo>
                    <a:pt x="69" y="98"/>
                  </a:lnTo>
                  <a:lnTo>
                    <a:pt x="67" y="96"/>
                  </a:lnTo>
                  <a:lnTo>
                    <a:pt x="63" y="94"/>
                  </a:lnTo>
                  <a:lnTo>
                    <a:pt x="61" y="92"/>
                  </a:lnTo>
                  <a:lnTo>
                    <a:pt x="58" y="90"/>
                  </a:lnTo>
                  <a:lnTo>
                    <a:pt x="52" y="88"/>
                  </a:lnTo>
                  <a:lnTo>
                    <a:pt x="48" y="86"/>
                  </a:lnTo>
                  <a:lnTo>
                    <a:pt x="42" y="84"/>
                  </a:lnTo>
                  <a:lnTo>
                    <a:pt x="38" y="82"/>
                  </a:lnTo>
                  <a:lnTo>
                    <a:pt x="34" y="78"/>
                  </a:lnTo>
                  <a:lnTo>
                    <a:pt x="29" y="77"/>
                  </a:lnTo>
                  <a:lnTo>
                    <a:pt x="25" y="73"/>
                  </a:lnTo>
                  <a:lnTo>
                    <a:pt x="21" y="69"/>
                  </a:lnTo>
                  <a:lnTo>
                    <a:pt x="17" y="57"/>
                  </a:lnTo>
                  <a:lnTo>
                    <a:pt x="15" y="46"/>
                  </a:lnTo>
                  <a:lnTo>
                    <a:pt x="11" y="38"/>
                  </a:lnTo>
                  <a:lnTo>
                    <a:pt x="8" y="30"/>
                  </a:lnTo>
                  <a:lnTo>
                    <a:pt x="6" y="25"/>
                  </a:lnTo>
                  <a:lnTo>
                    <a:pt x="4" y="21"/>
                  </a:lnTo>
                  <a:lnTo>
                    <a:pt x="2" y="19"/>
                  </a:lnTo>
                  <a:lnTo>
                    <a:pt x="0" y="19"/>
                  </a:lnTo>
                  <a:lnTo>
                    <a:pt x="2" y="17"/>
                  </a:lnTo>
                  <a:lnTo>
                    <a:pt x="4" y="17"/>
                  </a:lnTo>
                  <a:lnTo>
                    <a:pt x="4" y="17"/>
                  </a:lnTo>
                  <a:lnTo>
                    <a:pt x="4" y="17"/>
                  </a:lnTo>
                  <a:lnTo>
                    <a:pt x="4" y="15"/>
                  </a:lnTo>
                  <a:lnTo>
                    <a:pt x="4" y="15"/>
                  </a:lnTo>
                  <a:lnTo>
                    <a:pt x="4" y="15"/>
                  </a:lnTo>
                  <a:lnTo>
                    <a:pt x="4" y="15"/>
                  </a:lnTo>
                  <a:lnTo>
                    <a:pt x="11" y="11"/>
                  </a:lnTo>
                  <a:lnTo>
                    <a:pt x="17" y="9"/>
                  </a:lnTo>
                  <a:lnTo>
                    <a:pt x="23" y="7"/>
                  </a:lnTo>
                  <a:lnTo>
                    <a:pt x="27" y="5"/>
                  </a:lnTo>
                  <a:lnTo>
                    <a:pt x="33" y="4"/>
                  </a:lnTo>
                  <a:lnTo>
                    <a:pt x="38" y="4"/>
                  </a:lnTo>
                  <a:lnTo>
                    <a:pt x="42" y="2"/>
                  </a:lnTo>
                  <a:lnTo>
                    <a:pt x="48" y="0"/>
                  </a:lnTo>
                  <a:lnTo>
                    <a:pt x="48" y="2"/>
                  </a:lnTo>
                  <a:lnTo>
                    <a:pt x="50" y="4"/>
                  </a:lnTo>
                  <a:lnTo>
                    <a:pt x="52" y="5"/>
                  </a:lnTo>
                  <a:lnTo>
                    <a:pt x="54" y="7"/>
                  </a:lnTo>
                  <a:lnTo>
                    <a:pt x="54" y="9"/>
                  </a:lnTo>
                  <a:lnTo>
                    <a:pt x="56" y="11"/>
                  </a:lnTo>
                  <a:lnTo>
                    <a:pt x="58" y="11"/>
                  </a:lnTo>
                  <a:lnTo>
                    <a:pt x="59" y="11"/>
                  </a:lnTo>
                  <a:lnTo>
                    <a:pt x="61" y="11"/>
                  </a:lnTo>
                  <a:lnTo>
                    <a:pt x="63" y="11"/>
                  </a:lnTo>
                  <a:lnTo>
                    <a:pt x="65" y="11"/>
                  </a:lnTo>
                  <a:lnTo>
                    <a:pt x="65" y="11"/>
                  </a:lnTo>
                  <a:lnTo>
                    <a:pt x="67" y="11"/>
                  </a:lnTo>
                  <a:lnTo>
                    <a:pt x="67" y="11"/>
                  </a:lnTo>
                  <a:lnTo>
                    <a:pt x="69" y="11"/>
                  </a:lnTo>
                  <a:lnTo>
                    <a:pt x="69" y="11"/>
                  </a:lnTo>
                  <a:lnTo>
                    <a:pt x="73" y="7"/>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511" name="Freeform 575"/>
            <p:cNvSpPr>
              <a:spLocks/>
            </p:cNvSpPr>
            <p:nvPr/>
          </p:nvSpPr>
          <p:spPr bwMode="auto">
            <a:xfrm>
              <a:off x="2902" y="1580"/>
              <a:ext cx="94" cy="46"/>
            </a:xfrm>
            <a:custGeom>
              <a:avLst/>
              <a:gdLst>
                <a:gd name="T0" fmla="*/ 88 w 94"/>
                <a:gd name="T1" fmla="*/ 0 h 42"/>
                <a:gd name="T2" fmla="*/ 50 w 94"/>
                <a:gd name="T3" fmla="*/ 0 h 42"/>
                <a:gd name="T4" fmla="*/ 48 w 94"/>
                <a:gd name="T5" fmla="*/ 0 h 42"/>
                <a:gd name="T6" fmla="*/ 46 w 94"/>
                <a:gd name="T7" fmla="*/ 2 h 42"/>
                <a:gd name="T8" fmla="*/ 42 w 94"/>
                <a:gd name="T9" fmla="*/ 4 h 42"/>
                <a:gd name="T10" fmla="*/ 41 w 94"/>
                <a:gd name="T11" fmla="*/ 5 h 42"/>
                <a:gd name="T12" fmla="*/ 37 w 94"/>
                <a:gd name="T13" fmla="*/ 7 h 42"/>
                <a:gd name="T14" fmla="*/ 33 w 94"/>
                <a:gd name="T15" fmla="*/ 9 h 42"/>
                <a:gd name="T16" fmla="*/ 31 w 94"/>
                <a:gd name="T17" fmla="*/ 11 h 42"/>
                <a:gd name="T18" fmla="*/ 27 w 94"/>
                <a:gd name="T19" fmla="*/ 11 h 42"/>
                <a:gd name="T20" fmla="*/ 25 w 94"/>
                <a:gd name="T21" fmla="*/ 11 h 42"/>
                <a:gd name="T22" fmla="*/ 25 w 94"/>
                <a:gd name="T23" fmla="*/ 11 h 42"/>
                <a:gd name="T24" fmla="*/ 23 w 94"/>
                <a:gd name="T25" fmla="*/ 9 h 42"/>
                <a:gd name="T26" fmla="*/ 21 w 94"/>
                <a:gd name="T27" fmla="*/ 9 h 42"/>
                <a:gd name="T28" fmla="*/ 21 w 94"/>
                <a:gd name="T29" fmla="*/ 9 h 42"/>
                <a:gd name="T30" fmla="*/ 19 w 94"/>
                <a:gd name="T31" fmla="*/ 9 h 42"/>
                <a:gd name="T32" fmla="*/ 18 w 94"/>
                <a:gd name="T33" fmla="*/ 7 h 42"/>
                <a:gd name="T34" fmla="*/ 18 w 94"/>
                <a:gd name="T35" fmla="*/ 7 h 42"/>
                <a:gd name="T36" fmla="*/ 16 w 94"/>
                <a:gd name="T37" fmla="*/ 9 h 42"/>
                <a:gd name="T38" fmla="*/ 14 w 94"/>
                <a:gd name="T39" fmla="*/ 11 h 42"/>
                <a:gd name="T40" fmla="*/ 14 w 94"/>
                <a:gd name="T41" fmla="*/ 13 h 42"/>
                <a:gd name="T42" fmla="*/ 12 w 94"/>
                <a:gd name="T43" fmla="*/ 17 h 42"/>
                <a:gd name="T44" fmla="*/ 8 w 94"/>
                <a:gd name="T45" fmla="*/ 19 h 42"/>
                <a:gd name="T46" fmla="*/ 6 w 94"/>
                <a:gd name="T47" fmla="*/ 21 h 42"/>
                <a:gd name="T48" fmla="*/ 4 w 94"/>
                <a:gd name="T49" fmla="*/ 23 h 42"/>
                <a:gd name="T50" fmla="*/ 0 w 94"/>
                <a:gd name="T51" fmla="*/ 25 h 42"/>
                <a:gd name="T52" fmla="*/ 4 w 94"/>
                <a:gd name="T53" fmla="*/ 27 h 42"/>
                <a:gd name="T54" fmla="*/ 6 w 94"/>
                <a:gd name="T55" fmla="*/ 30 h 42"/>
                <a:gd name="T56" fmla="*/ 10 w 94"/>
                <a:gd name="T57" fmla="*/ 32 h 42"/>
                <a:gd name="T58" fmla="*/ 14 w 94"/>
                <a:gd name="T59" fmla="*/ 34 h 42"/>
                <a:gd name="T60" fmla="*/ 16 w 94"/>
                <a:gd name="T61" fmla="*/ 36 h 42"/>
                <a:gd name="T62" fmla="*/ 19 w 94"/>
                <a:gd name="T63" fmla="*/ 38 h 42"/>
                <a:gd name="T64" fmla="*/ 23 w 94"/>
                <a:gd name="T65" fmla="*/ 40 h 42"/>
                <a:gd name="T66" fmla="*/ 27 w 94"/>
                <a:gd name="T67" fmla="*/ 42 h 42"/>
                <a:gd name="T68" fmla="*/ 71 w 94"/>
                <a:gd name="T69" fmla="*/ 42 h 42"/>
                <a:gd name="T70" fmla="*/ 75 w 94"/>
                <a:gd name="T71" fmla="*/ 36 h 42"/>
                <a:gd name="T72" fmla="*/ 77 w 94"/>
                <a:gd name="T73" fmla="*/ 32 h 42"/>
                <a:gd name="T74" fmla="*/ 81 w 94"/>
                <a:gd name="T75" fmla="*/ 27 h 42"/>
                <a:gd name="T76" fmla="*/ 85 w 94"/>
                <a:gd name="T77" fmla="*/ 23 h 42"/>
                <a:gd name="T78" fmla="*/ 87 w 94"/>
                <a:gd name="T79" fmla="*/ 19 h 42"/>
                <a:gd name="T80" fmla="*/ 90 w 94"/>
                <a:gd name="T81" fmla="*/ 15 h 42"/>
                <a:gd name="T82" fmla="*/ 92 w 94"/>
                <a:gd name="T83" fmla="*/ 9 h 42"/>
                <a:gd name="T84" fmla="*/ 94 w 94"/>
                <a:gd name="T85" fmla="*/ 5 h 42"/>
                <a:gd name="T86" fmla="*/ 88 w 94"/>
                <a:gd name="T87"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 h="42">
                  <a:moveTo>
                    <a:pt x="88" y="0"/>
                  </a:moveTo>
                  <a:lnTo>
                    <a:pt x="50" y="0"/>
                  </a:lnTo>
                  <a:lnTo>
                    <a:pt x="48" y="0"/>
                  </a:lnTo>
                  <a:lnTo>
                    <a:pt x="46" y="2"/>
                  </a:lnTo>
                  <a:lnTo>
                    <a:pt x="42" y="4"/>
                  </a:lnTo>
                  <a:lnTo>
                    <a:pt x="41" y="5"/>
                  </a:lnTo>
                  <a:lnTo>
                    <a:pt x="37" y="7"/>
                  </a:lnTo>
                  <a:lnTo>
                    <a:pt x="33" y="9"/>
                  </a:lnTo>
                  <a:lnTo>
                    <a:pt x="31" y="11"/>
                  </a:lnTo>
                  <a:lnTo>
                    <a:pt x="27" y="11"/>
                  </a:lnTo>
                  <a:lnTo>
                    <a:pt x="25" y="11"/>
                  </a:lnTo>
                  <a:lnTo>
                    <a:pt x="25" y="11"/>
                  </a:lnTo>
                  <a:lnTo>
                    <a:pt x="23" y="9"/>
                  </a:lnTo>
                  <a:lnTo>
                    <a:pt x="21" y="9"/>
                  </a:lnTo>
                  <a:lnTo>
                    <a:pt x="21" y="9"/>
                  </a:lnTo>
                  <a:lnTo>
                    <a:pt x="19" y="9"/>
                  </a:lnTo>
                  <a:lnTo>
                    <a:pt x="18" y="7"/>
                  </a:lnTo>
                  <a:lnTo>
                    <a:pt x="18" y="7"/>
                  </a:lnTo>
                  <a:lnTo>
                    <a:pt x="16" y="9"/>
                  </a:lnTo>
                  <a:lnTo>
                    <a:pt x="14" y="11"/>
                  </a:lnTo>
                  <a:lnTo>
                    <a:pt x="14" y="13"/>
                  </a:lnTo>
                  <a:lnTo>
                    <a:pt x="12" y="17"/>
                  </a:lnTo>
                  <a:lnTo>
                    <a:pt x="8" y="19"/>
                  </a:lnTo>
                  <a:lnTo>
                    <a:pt x="6" y="21"/>
                  </a:lnTo>
                  <a:lnTo>
                    <a:pt x="4" y="23"/>
                  </a:lnTo>
                  <a:lnTo>
                    <a:pt x="0" y="25"/>
                  </a:lnTo>
                  <a:lnTo>
                    <a:pt x="4" y="27"/>
                  </a:lnTo>
                  <a:lnTo>
                    <a:pt x="6" y="30"/>
                  </a:lnTo>
                  <a:lnTo>
                    <a:pt x="10" y="32"/>
                  </a:lnTo>
                  <a:lnTo>
                    <a:pt x="14" y="34"/>
                  </a:lnTo>
                  <a:lnTo>
                    <a:pt x="16" y="36"/>
                  </a:lnTo>
                  <a:lnTo>
                    <a:pt x="19" y="38"/>
                  </a:lnTo>
                  <a:lnTo>
                    <a:pt x="23" y="40"/>
                  </a:lnTo>
                  <a:lnTo>
                    <a:pt x="27" y="42"/>
                  </a:lnTo>
                  <a:lnTo>
                    <a:pt x="71" y="42"/>
                  </a:lnTo>
                  <a:lnTo>
                    <a:pt x="75" y="36"/>
                  </a:lnTo>
                  <a:lnTo>
                    <a:pt x="77" y="32"/>
                  </a:lnTo>
                  <a:lnTo>
                    <a:pt x="81" y="27"/>
                  </a:lnTo>
                  <a:lnTo>
                    <a:pt x="85" y="23"/>
                  </a:lnTo>
                  <a:lnTo>
                    <a:pt x="87" y="19"/>
                  </a:lnTo>
                  <a:lnTo>
                    <a:pt x="90" y="15"/>
                  </a:lnTo>
                  <a:lnTo>
                    <a:pt x="92" y="9"/>
                  </a:lnTo>
                  <a:lnTo>
                    <a:pt x="94" y="5"/>
                  </a:lnTo>
                  <a:lnTo>
                    <a:pt x="88"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512" name="Freeform 576"/>
            <p:cNvSpPr>
              <a:spLocks/>
            </p:cNvSpPr>
            <p:nvPr/>
          </p:nvSpPr>
          <p:spPr bwMode="auto">
            <a:xfrm>
              <a:off x="4339" y="2499"/>
              <a:ext cx="22" cy="22"/>
            </a:xfrm>
            <a:custGeom>
              <a:avLst/>
              <a:gdLst>
                <a:gd name="T0" fmla="*/ 0 w 22"/>
                <a:gd name="T1" fmla="*/ 10 h 20"/>
                <a:gd name="T2" fmla="*/ 0 w 22"/>
                <a:gd name="T3" fmla="*/ 10 h 20"/>
                <a:gd name="T4" fmla="*/ 2 w 22"/>
                <a:gd name="T5" fmla="*/ 8 h 20"/>
                <a:gd name="T6" fmla="*/ 2 w 22"/>
                <a:gd name="T7" fmla="*/ 6 h 20"/>
                <a:gd name="T8" fmla="*/ 4 w 22"/>
                <a:gd name="T9" fmla="*/ 4 h 20"/>
                <a:gd name="T10" fmla="*/ 6 w 22"/>
                <a:gd name="T11" fmla="*/ 2 h 20"/>
                <a:gd name="T12" fmla="*/ 6 w 22"/>
                <a:gd name="T13" fmla="*/ 2 h 20"/>
                <a:gd name="T14" fmla="*/ 8 w 22"/>
                <a:gd name="T15" fmla="*/ 0 h 20"/>
                <a:gd name="T16" fmla="*/ 10 w 22"/>
                <a:gd name="T17" fmla="*/ 0 h 20"/>
                <a:gd name="T18" fmla="*/ 14 w 22"/>
                <a:gd name="T19" fmla="*/ 0 h 20"/>
                <a:gd name="T20" fmla="*/ 16 w 22"/>
                <a:gd name="T21" fmla="*/ 2 h 20"/>
                <a:gd name="T22" fmla="*/ 16 w 22"/>
                <a:gd name="T23" fmla="*/ 2 h 20"/>
                <a:gd name="T24" fmla="*/ 18 w 22"/>
                <a:gd name="T25" fmla="*/ 4 h 20"/>
                <a:gd name="T26" fmla="*/ 20 w 22"/>
                <a:gd name="T27" fmla="*/ 6 h 20"/>
                <a:gd name="T28" fmla="*/ 20 w 22"/>
                <a:gd name="T29" fmla="*/ 8 h 20"/>
                <a:gd name="T30" fmla="*/ 22 w 22"/>
                <a:gd name="T31" fmla="*/ 10 h 20"/>
                <a:gd name="T32" fmla="*/ 22 w 22"/>
                <a:gd name="T33" fmla="*/ 10 h 20"/>
                <a:gd name="T34" fmla="*/ 22 w 22"/>
                <a:gd name="T35" fmla="*/ 12 h 20"/>
                <a:gd name="T36" fmla="*/ 20 w 22"/>
                <a:gd name="T37" fmla="*/ 14 h 20"/>
                <a:gd name="T38" fmla="*/ 20 w 22"/>
                <a:gd name="T39" fmla="*/ 16 h 20"/>
                <a:gd name="T40" fmla="*/ 18 w 22"/>
                <a:gd name="T41" fmla="*/ 18 h 20"/>
                <a:gd name="T42" fmla="*/ 16 w 22"/>
                <a:gd name="T43" fmla="*/ 20 h 20"/>
                <a:gd name="T44" fmla="*/ 16 w 22"/>
                <a:gd name="T45" fmla="*/ 20 h 20"/>
                <a:gd name="T46" fmla="*/ 14 w 22"/>
                <a:gd name="T47" fmla="*/ 20 h 20"/>
                <a:gd name="T48" fmla="*/ 10 w 22"/>
                <a:gd name="T49" fmla="*/ 20 h 20"/>
                <a:gd name="T50" fmla="*/ 8 w 22"/>
                <a:gd name="T51" fmla="*/ 20 h 20"/>
                <a:gd name="T52" fmla="*/ 6 w 22"/>
                <a:gd name="T53" fmla="*/ 20 h 20"/>
                <a:gd name="T54" fmla="*/ 6 w 22"/>
                <a:gd name="T55" fmla="*/ 20 h 20"/>
                <a:gd name="T56" fmla="*/ 4 w 22"/>
                <a:gd name="T57" fmla="*/ 18 h 20"/>
                <a:gd name="T58" fmla="*/ 2 w 22"/>
                <a:gd name="T59" fmla="*/ 16 h 20"/>
                <a:gd name="T60" fmla="*/ 2 w 22"/>
                <a:gd name="T61" fmla="*/ 14 h 20"/>
                <a:gd name="T62" fmla="*/ 0 w 22"/>
                <a:gd name="T63" fmla="*/ 12 h 20"/>
                <a:gd name="T64" fmla="*/ 0 w 22"/>
                <a:gd name="T65" fmla="*/ 1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2" h="20">
                  <a:moveTo>
                    <a:pt x="0" y="10"/>
                  </a:moveTo>
                  <a:lnTo>
                    <a:pt x="0" y="10"/>
                  </a:lnTo>
                  <a:lnTo>
                    <a:pt x="2" y="8"/>
                  </a:lnTo>
                  <a:lnTo>
                    <a:pt x="2" y="6"/>
                  </a:lnTo>
                  <a:lnTo>
                    <a:pt x="4" y="4"/>
                  </a:lnTo>
                  <a:lnTo>
                    <a:pt x="6" y="2"/>
                  </a:lnTo>
                  <a:lnTo>
                    <a:pt x="6" y="2"/>
                  </a:lnTo>
                  <a:lnTo>
                    <a:pt x="8" y="0"/>
                  </a:lnTo>
                  <a:lnTo>
                    <a:pt x="10" y="0"/>
                  </a:lnTo>
                  <a:lnTo>
                    <a:pt x="14" y="0"/>
                  </a:lnTo>
                  <a:lnTo>
                    <a:pt x="16" y="2"/>
                  </a:lnTo>
                  <a:lnTo>
                    <a:pt x="16" y="2"/>
                  </a:lnTo>
                  <a:lnTo>
                    <a:pt x="18" y="4"/>
                  </a:lnTo>
                  <a:lnTo>
                    <a:pt x="20" y="6"/>
                  </a:lnTo>
                  <a:lnTo>
                    <a:pt x="20" y="8"/>
                  </a:lnTo>
                  <a:lnTo>
                    <a:pt x="22" y="10"/>
                  </a:lnTo>
                  <a:lnTo>
                    <a:pt x="22" y="10"/>
                  </a:lnTo>
                  <a:lnTo>
                    <a:pt x="22" y="12"/>
                  </a:lnTo>
                  <a:lnTo>
                    <a:pt x="20" y="14"/>
                  </a:lnTo>
                  <a:lnTo>
                    <a:pt x="20" y="16"/>
                  </a:lnTo>
                  <a:lnTo>
                    <a:pt x="18" y="18"/>
                  </a:lnTo>
                  <a:lnTo>
                    <a:pt x="16" y="20"/>
                  </a:lnTo>
                  <a:lnTo>
                    <a:pt x="16" y="20"/>
                  </a:lnTo>
                  <a:lnTo>
                    <a:pt x="14" y="20"/>
                  </a:lnTo>
                  <a:lnTo>
                    <a:pt x="10" y="20"/>
                  </a:lnTo>
                  <a:lnTo>
                    <a:pt x="8" y="20"/>
                  </a:lnTo>
                  <a:lnTo>
                    <a:pt x="6" y="20"/>
                  </a:lnTo>
                  <a:lnTo>
                    <a:pt x="6" y="20"/>
                  </a:lnTo>
                  <a:lnTo>
                    <a:pt x="4" y="18"/>
                  </a:lnTo>
                  <a:lnTo>
                    <a:pt x="2" y="16"/>
                  </a:lnTo>
                  <a:lnTo>
                    <a:pt x="2" y="14"/>
                  </a:lnTo>
                  <a:lnTo>
                    <a:pt x="0" y="12"/>
                  </a:lnTo>
                  <a:lnTo>
                    <a:pt x="0" y="1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513" name="Freeform 577"/>
            <p:cNvSpPr>
              <a:spLocks/>
            </p:cNvSpPr>
            <p:nvPr/>
          </p:nvSpPr>
          <p:spPr bwMode="auto">
            <a:xfrm>
              <a:off x="1344" y="1578"/>
              <a:ext cx="161" cy="139"/>
            </a:xfrm>
            <a:custGeom>
              <a:avLst/>
              <a:gdLst>
                <a:gd name="T0" fmla="*/ 115 w 161"/>
                <a:gd name="T1" fmla="*/ 105 h 128"/>
                <a:gd name="T2" fmla="*/ 123 w 161"/>
                <a:gd name="T3" fmla="*/ 96 h 128"/>
                <a:gd name="T4" fmla="*/ 127 w 161"/>
                <a:gd name="T5" fmla="*/ 82 h 128"/>
                <a:gd name="T6" fmla="*/ 131 w 161"/>
                <a:gd name="T7" fmla="*/ 69 h 128"/>
                <a:gd name="T8" fmla="*/ 140 w 161"/>
                <a:gd name="T9" fmla="*/ 69 h 128"/>
                <a:gd name="T10" fmla="*/ 142 w 161"/>
                <a:gd name="T11" fmla="*/ 77 h 128"/>
                <a:gd name="T12" fmla="*/ 148 w 161"/>
                <a:gd name="T13" fmla="*/ 79 h 128"/>
                <a:gd name="T14" fmla="*/ 156 w 161"/>
                <a:gd name="T15" fmla="*/ 75 h 128"/>
                <a:gd name="T16" fmla="*/ 159 w 161"/>
                <a:gd name="T17" fmla="*/ 61 h 128"/>
                <a:gd name="T18" fmla="*/ 152 w 161"/>
                <a:gd name="T19" fmla="*/ 52 h 128"/>
                <a:gd name="T20" fmla="*/ 138 w 161"/>
                <a:gd name="T21" fmla="*/ 48 h 128"/>
                <a:gd name="T22" fmla="*/ 119 w 161"/>
                <a:gd name="T23" fmla="*/ 48 h 128"/>
                <a:gd name="T24" fmla="*/ 109 w 161"/>
                <a:gd name="T25" fmla="*/ 44 h 128"/>
                <a:gd name="T26" fmla="*/ 109 w 161"/>
                <a:gd name="T27" fmla="*/ 32 h 128"/>
                <a:gd name="T28" fmla="*/ 106 w 161"/>
                <a:gd name="T29" fmla="*/ 23 h 128"/>
                <a:gd name="T30" fmla="*/ 92 w 161"/>
                <a:gd name="T31" fmla="*/ 13 h 128"/>
                <a:gd name="T32" fmla="*/ 81 w 161"/>
                <a:gd name="T33" fmla="*/ 0 h 128"/>
                <a:gd name="T34" fmla="*/ 71 w 161"/>
                <a:gd name="T35" fmla="*/ 0 h 128"/>
                <a:gd name="T36" fmla="*/ 62 w 161"/>
                <a:gd name="T37" fmla="*/ 4 h 128"/>
                <a:gd name="T38" fmla="*/ 56 w 161"/>
                <a:gd name="T39" fmla="*/ 11 h 128"/>
                <a:gd name="T40" fmla="*/ 46 w 161"/>
                <a:gd name="T41" fmla="*/ 17 h 128"/>
                <a:gd name="T42" fmla="*/ 42 w 161"/>
                <a:gd name="T43" fmla="*/ 15 h 128"/>
                <a:gd name="T44" fmla="*/ 37 w 161"/>
                <a:gd name="T45" fmla="*/ 15 h 128"/>
                <a:gd name="T46" fmla="*/ 15 w 161"/>
                <a:gd name="T47" fmla="*/ 25 h 128"/>
                <a:gd name="T48" fmla="*/ 0 w 161"/>
                <a:gd name="T49" fmla="*/ 36 h 128"/>
                <a:gd name="T50" fmla="*/ 10 w 161"/>
                <a:gd name="T51" fmla="*/ 38 h 128"/>
                <a:gd name="T52" fmla="*/ 19 w 161"/>
                <a:gd name="T53" fmla="*/ 40 h 128"/>
                <a:gd name="T54" fmla="*/ 37 w 161"/>
                <a:gd name="T55" fmla="*/ 34 h 128"/>
                <a:gd name="T56" fmla="*/ 56 w 161"/>
                <a:gd name="T57" fmla="*/ 27 h 128"/>
                <a:gd name="T58" fmla="*/ 54 w 161"/>
                <a:gd name="T59" fmla="*/ 32 h 128"/>
                <a:gd name="T60" fmla="*/ 50 w 161"/>
                <a:gd name="T61" fmla="*/ 38 h 128"/>
                <a:gd name="T62" fmla="*/ 54 w 161"/>
                <a:gd name="T63" fmla="*/ 38 h 128"/>
                <a:gd name="T64" fmla="*/ 56 w 161"/>
                <a:gd name="T65" fmla="*/ 38 h 128"/>
                <a:gd name="T66" fmla="*/ 79 w 161"/>
                <a:gd name="T67" fmla="*/ 42 h 128"/>
                <a:gd name="T68" fmla="*/ 104 w 161"/>
                <a:gd name="T69" fmla="*/ 44 h 128"/>
                <a:gd name="T70" fmla="*/ 102 w 161"/>
                <a:gd name="T71" fmla="*/ 52 h 128"/>
                <a:gd name="T72" fmla="*/ 94 w 161"/>
                <a:gd name="T73" fmla="*/ 54 h 128"/>
                <a:gd name="T74" fmla="*/ 88 w 161"/>
                <a:gd name="T75" fmla="*/ 52 h 128"/>
                <a:gd name="T76" fmla="*/ 83 w 161"/>
                <a:gd name="T77" fmla="*/ 50 h 128"/>
                <a:gd name="T78" fmla="*/ 63 w 161"/>
                <a:gd name="T79" fmla="*/ 59 h 128"/>
                <a:gd name="T80" fmla="*/ 46 w 161"/>
                <a:gd name="T81" fmla="*/ 67 h 128"/>
                <a:gd name="T82" fmla="*/ 42 w 161"/>
                <a:gd name="T83" fmla="*/ 73 h 128"/>
                <a:gd name="T84" fmla="*/ 40 w 161"/>
                <a:gd name="T85" fmla="*/ 79 h 128"/>
                <a:gd name="T86" fmla="*/ 31 w 161"/>
                <a:gd name="T87" fmla="*/ 98 h 128"/>
                <a:gd name="T88" fmla="*/ 23 w 161"/>
                <a:gd name="T89" fmla="*/ 119 h 128"/>
                <a:gd name="T90" fmla="*/ 27 w 161"/>
                <a:gd name="T91" fmla="*/ 125 h 128"/>
                <a:gd name="T92" fmla="*/ 33 w 161"/>
                <a:gd name="T93" fmla="*/ 128 h 128"/>
                <a:gd name="T94" fmla="*/ 48 w 161"/>
                <a:gd name="T95" fmla="*/ 109 h 128"/>
                <a:gd name="T96" fmla="*/ 56 w 161"/>
                <a:gd name="T97" fmla="*/ 84 h 128"/>
                <a:gd name="T98" fmla="*/ 77 w 161"/>
                <a:gd name="T99" fmla="*/ 69 h 128"/>
                <a:gd name="T100" fmla="*/ 94 w 161"/>
                <a:gd name="T101" fmla="*/ 55 h 128"/>
                <a:gd name="T102" fmla="*/ 102 w 161"/>
                <a:gd name="T103" fmla="*/ 63 h 128"/>
                <a:gd name="T104" fmla="*/ 109 w 161"/>
                <a:gd name="T105" fmla="*/ 71 h 128"/>
                <a:gd name="T106" fmla="*/ 100 w 161"/>
                <a:gd name="T107" fmla="*/ 80 h 128"/>
                <a:gd name="T108" fmla="*/ 94 w 161"/>
                <a:gd name="T109" fmla="*/ 92 h 128"/>
                <a:gd name="T110" fmla="*/ 102 w 161"/>
                <a:gd name="T111" fmla="*/ 90 h 128"/>
                <a:gd name="T112" fmla="*/ 109 w 161"/>
                <a:gd name="T113" fmla="*/ 90 h 128"/>
                <a:gd name="T114" fmla="*/ 109 w 161"/>
                <a:gd name="T115" fmla="*/ 100 h 128"/>
                <a:gd name="T116" fmla="*/ 109 w 161"/>
                <a:gd name="T117" fmla="*/ 109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1" h="128">
                  <a:moveTo>
                    <a:pt x="109" y="109"/>
                  </a:moveTo>
                  <a:lnTo>
                    <a:pt x="111" y="107"/>
                  </a:lnTo>
                  <a:lnTo>
                    <a:pt x="113" y="107"/>
                  </a:lnTo>
                  <a:lnTo>
                    <a:pt x="115" y="105"/>
                  </a:lnTo>
                  <a:lnTo>
                    <a:pt x="117" y="103"/>
                  </a:lnTo>
                  <a:lnTo>
                    <a:pt x="119" y="100"/>
                  </a:lnTo>
                  <a:lnTo>
                    <a:pt x="121" y="98"/>
                  </a:lnTo>
                  <a:lnTo>
                    <a:pt x="123" y="96"/>
                  </a:lnTo>
                  <a:lnTo>
                    <a:pt x="123" y="94"/>
                  </a:lnTo>
                  <a:lnTo>
                    <a:pt x="125" y="90"/>
                  </a:lnTo>
                  <a:lnTo>
                    <a:pt x="127" y="86"/>
                  </a:lnTo>
                  <a:lnTo>
                    <a:pt x="127" y="82"/>
                  </a:lnTo>
                  <a:lnTo>
                    <a:pt x="127" y="80"/>
                  </a:lnTo>
                  <a:lnTo>
                    <a:pt x="129" y="77"/>
                  </a:lnTo>
                  <a:lnTo>
                    <a:pt x="129" y="73"/>
                  </a:lnTo>
                  <a:lnTo>
                    <a:pt x="131" y="69"/>
                  </a:lnTo>
                  <a:lnTo>
                    <a:pt x="133" y="65"/>
                  </a:lnTo>
                  <a:lnTo>
                    <a:pt x="138" y="65"/>
                  </a:lnTo>
                  <a:lnTo>
                    <a:pt x="138" y="67"/>
                  </a:lnTo>
                  <a:lnTo>
                    <a:pt x="140" y="69"/>
                  </a:lnTo>
                  <a:lnTo>
                    <a:pt x="140" y="71"/>
                  </a:lnTo>
                  <a:lnTo>
                    <a:pt x="140" y="73"/>
                  </a:lnTo>
                  <a:lnTo>
                    <a:pt x="140" y="75"/>
                  </a:lnTo>
                  <a:lnTo>
                    <a:pt x="142" y="77"/>
                  </a:lnTo>
                  <a:lnTo>
                    <a:pt x="142" y="79"/>
                  </a:lnTo>
                  <a:lnTo>
                    <a:pt x="142" y="80"/>
                  </a:lnTo>
                  <a:lnTo>
                    <a:pt x="146" y="79"/>
                  </a:lnTo>
                  <a:lnTo>
                    <a:pt x="148" y="79"/>
                  </a:lnTo>
                  <a:lnTo>
                    <a:pt x="150" y="77"/>
                  </a:lnTo>
                  <a:lnTo>
                    <a:pt x="152" y="77"/>
                  </a:lnTo>
                  <a:lnTo>
                    <a:pt x="154" y="77"/>
                  </a:lnTo>
                  <a:lnTo>
                    <a:pt x="156" y="75"/>
                  </a:lnTo>
                  <a:lnTo>
                    <a:pt x="157" y="75"/>
                  </a:lnTo>
                  <a:lnTo>
                    <a:pt x="161" y="73"/>
                  </a:lnTo>
                  <a:lnTo>
                    <a:pt x="161" y="63"/>
                  </a:lnTo>
                  <a:lnTo>
                    <a:pt x="159" y="61"/>
                  </a:lnTo>
                  <a:lnTo>
                    <a:pt x="157" y="59"/>
                  </a:lnTo>
                  <a:lnTo>
                    <a:pt x="156" y="57"/>
                  </a:lnTo>
                  <a:lnTo>
                    <a:pt x="154" y="55"/>
                  </a:lnTo>
                  <a:lnTo>
                    <a:pt x="152" y="52"/>
                  </a:lnTo>
                  <a:lnTo>
                    <a:pt x="148" y="50"/>
                  </a:lnTo>
                  <a:lnTo>
                    <a:pt x="146" y="48"/>
                  </a:lnTo>
                  <a:lnTo>
                    <a:pt x="140" y="48"/>
                  </a:lnTo>
                  <a:lnTo>
                    <a:pt x="138" y="48"/>
                  </a:lnTo>
                  <a:lnTo>
                    <a:pt x="133" y="48"/>
                  </a:lnTo>
                  <a:lnTo>
                    <a:pt x="129" y="48"/>
                  </a:lnTo>
                  <a:lnTo>
                    <a:pt x="125" y="48"/>
                  </a:lnTo>
                  <a:lnTo>
                    <a:pt x="119" y="48"/>
                  </a:lnTo>
                  <a:lnTo>
                    <a:pt x="115" y="48"/>
                  </a:lnTo>
                  <a:lnTo>
                    <a:pt x="111" y="48"/>
                  </a:lnTo>
                  <a:lnTo>
                    <a:pt x="109" y="46"/>
                  </a:lnTo>
                  <a:lnTo>
                    <a:pt x="109" y="44"/>
                  </a:lnTo>
                  <a:lnTo>
                    <a:pt x="108" y="42"/>
                  </a:lnTo>
                  <a:lnTo>
                    <a:pt x="108" y="38"/>
                  </a:lnTo>
                  <a:lnTo>
                    <a:pt x="109" y="36"/>
                  </a:lnTo>
                  <a:lnTo>
                    <a:pt x="109" y="32"/>
                  </a:lnTo>
                  <a:lnTo>
                    <a:pt x="109" y="31"/>
                  </a:lnTo>
                  <a:lnTo>
                    <a:pt x="109" y="27"/>
                  </a:lnTo>
                  <a:lnTo>
                    <a:pt x="108" y="25"/>
                  </a:lnTo>
                  <a:lnTo>
                    <a:pt x="106" y="23"/>
                  </a:lnTo>
                  <a:lnTo>
                    <a:pt x="102" y="21"/>
                  </a:lnTo>
                  <a:lnTo>
                    <a:pt x="98" y="19"/>
                  </a:lnTo>
                  <a:lnTo>
                    <a:pt x="96" y="17"/>
                  </a:lnTo>
                  <a:lnTo>
                    <a:pt x="92" y="13"/>
                  </a:lnTo>
                  <a:lnTo>
                    <a:pt x="90" y="9"/>
                  </a:lnTo>
                  <a:lnTo>
                    <a:pt x="88" y="6"/>
                  </a:lnTo>
                  <a:lnTo>
                    <a:pt x="88" y="0"/>
                  </a:lnTo>
                  <a:lnTo>
                    <a:pt x="81" y="0"/>
                  </a:lnTo>
                  <a:lnTo>
                    <a:pt x="79" y="0"/>
                  </a:lnTo>
                  <a:lnTo>
                    <a:pt x="77" y="0"/>
                  </a:lnTo>
                  <a:lnTo>
                    <a:pt x="73" y="0"/>
                  </a:lnTo>
                  <a:lnTo>
                    <a:pt x="71" y="0"/>
                  </a:lnTo>
                  <a:lnTo>
                    <a:pt x="69" y="0"/>
                  </a:lnTo>
                  <a:lnTo>
                    <a:pt x="65" y="2"/>
                  </a:lnTo>
                  <a:lnTo>
                    <a:pt x="63" y="2"/>
                  </a:lnTo>
                  <a:lnTo>
                    <a:pt x="62" y="4"/>
                  </a:lnTo>
                  <a:lnTo>
                    <a:pt x="60" y="6"/>
                  </a:lnTo>
                  <a:lnTo>
                    <a:pt x="58" y="7"/>
                  </a:lnTo>
                  <a:lnTo>
                    <a:pt x="58" y="9"/>
                  </a:lnTo>
                  <a:lnTo>
                    <a:pt x="56" y="11"/>
                  </a:lnTo>
                  <a:lnTo>
                    <a:pt x="56" y="13"/>
                  </a:lnTo>
                  <a:lnTo>
                    <a:pt x="54" y="15"/>
                  </a:lnTo>
                  <a:lnTo>
                    <a:pt x="50" y="17"/>
                  </a:lnTo>
                  <a:lnTo>
                    <a:pt x="46" y="17"/>
                  </a:lnTo>
                  <a:lnTo>
                    <a:pt x="46" y="17"/>
                  </a:lnTo>
                  <a:lnTo>
                    <a:pt x="44" y="17"/>
                  </a:lnTo>
                  <a:lnTo>
                    <a:pt x="42" y="17"/>
                  </a:lnTo>
                  <a:lnTo>
                    <a:pt x="42" y="15"/>
                  </a:lnTo>
                  <a:lnTo>
                    <a:pt x="40" y="15"/>
                  </a:lnTo>
                  <a:lnTo>
                    <a:pt x="40" y="15"/>
                  </a:lnTo>
                  <a:lnTo>
                    <a:pt x="38" y="15"/>
                  </a:lnTo>
                  <a:lnTo>
                    <a:pt x="37" y="15"/>
                  </a:lnTo>
                  <a:lnTo>
                    <a:pt x="33" y="19"/>
                  </a:lnTo>
                  <a:lnTo>
                    <a:pt x="27" y="21"/>
                  </a:lnTo>
                  <a:lnTo>
                    <a:pt x="21" y="23"/>
                  </a:lnTo>
                  <a:lnTo>
                    <a:pt x="15" y="25"/>
                  </a:lnTo>
                  <a:lnTo>
                    <a:pt x="10" y="27"/>
                  </a:lnTo>
                  <a:lnTo>
                    <a:pt x="4" y="29"/>
                  </a:lnTo>
                  <a:lnTo>
                    <a:pt x="0" y="32"/>
                  </a:lnTo>
                  <a:lnTo>
                    <a:pt x="0" y="36"/>
                  </a:lnTo>
                  <a:lnTo>
                    <a:pt x="4" y="36"/>
                  </a:lnTo>
                  <a:lnTo>
                    <a:pt x="6" y="36"/>
                  </a:lnTo>
                  <a:lnTo>
                    <a:pt x="8" y="38"/>
                  </a:lnTo>
                  <a:lnTo>
                    <a:pt x="10" y="38"/>
                  </a:lnTo>
                  <a:lnTo>
                    <a:pt x="12" y="38"/>
                  </a:lnTo>
                  <a:lnTo>
                    <a:pt x="14" y="40"/>
                  </a:lnTo>
                  <a:lnTo>
                    <a:pt x="17" y="40"/>
                  </a:lnTo>
                  <a:lnTo>
                    <a:pt x="19" y="40"/>
                  </a:lnTo>
                  <a:lnTo>
                    <a:pt x="23" y="40"/>
                  </a:lnTo>
                  <a:lnTo>
                    <a:pt x="27" y="38"/>
                  </a:lnTo>
                  <a:lnTo>
                    <a:pt x="31" y="36"/>
                  </a:lnTo>
                  <a:lnTo>
                    <a:pt x="37" y="34"/>
                  </a:lnTo>
                  <a:lnTo>
                    <a:pt x="42" y="32"/>
                  </a:lnTo>
                  <a:lnTo>
                    <a:pt x="48" y="31"/>
                  </a:lnTo>
                  <a:lnTo>
                    <a:pt x="54" y="29"/>
                  </a:lnTo>
                  <a:lnTo>
                    <a:pt x="56" y="27"/>
                  </a:lnTo>
                  <a:lnTo>
                    <a:pt x="56" y="29"/>
                  </a:lnTo>
                  <a:lnTo>
                    <a:pt x="56" y="31"/>
                  </a:lnTo>
                  <a:lnTo>
                    <a:pt x="54" y="32"/>
                  </a:lnTo>
                  <a:lnTo>
                    <a:pt x="54" y="32"/>
                  </a:lnTo>
                  <a:lnTo>
                    <a:pt x="52" y="34"/>
                  </a:lnTo>
                  <a:lnTo>
                    <a:pt x="52" y="34"/>
                  </a:lnTo>
                  <a:lnTo>
                    <a:pt x="52" y="36"/>
                  </a:lnTo>
                  <a:lnTo>
                    <a:pt x="50" y="38"/>
                  </a:lnTo>
                  <a:lnTo>
                    <a:pt x="52" y="38"/>
                  </a:lnTo>
                  <a:lnTo>
                    <a:pt x="52" y="38"/>
                  </a:lnTo>
                  <a:lnTo>
                    <a:pt x="54" y="38"/>
                  </a:lnTo>
                  <a:lnTo>
                    <a:pt x="54" y="38"/>
                  </a:lnTo>
                  <a:lnTo>
                    <a:pt x="54" y="38"/>
                  </a:lnTo>
                  <a:lnTo>
                    <a:pt x="56" y="38"/>
                  </a:lnTo>
                  <a:lnTo>
                    <a:pt x="56" y="38"/>
                  </a:lnTo>
                  <a:lnTo>
                    <a:pt x="56" y="38"/>
                  </a:lnTo>
                  <a:lnTo>
                    <a:pt x="60" y="40"/>
                  </a:lnTo>
                  <a:lnTo>
                    <a:pt x="63" y="40"/>
                  </a:lnTo>
                  <a:lnTo>
                    <a:pt x="71" y="42"/>
                  </a:lnTo>
                  <a:lnTo>
                    <a:pt x="79" y="42"/>
                  </a:lnTo>
                  <a:lnTo>
                    <a:pt x="86" y="42"/>
                  </a:lnTo>
                  <a:lnTo>
                    <a:pt x="94" y="44"/>
                  </a:lnTo>
                  <a:lnTo>
                    <a:pt x="100" y="44"/>
                  </a:lnTo>
                  <a:lnTo>
                    <a:pt x="104" y="44"/>
                  </a:lnTo>
                  <a:lnTo>
                    <a:pt x="104" y="48"/>
                  </a:lnTo>
                  <a:lnTo>
                    <a:pt x="104" y="50"/>
                  </a:lnTo>
                  <a:lnTo>
                    <a:pt x="102" y="52"/>
                  </a:lnTo>
                  <a:lnTo>
                    <a:pt x="102" y="52"/>
                  </a:lnTo>
                  <a:lnTo>
                    <a:pt x="100" y="54"/>
                  </a:lnTo>
                  <a:lnTo>
                    <a:pt x="98" y="54"/>
                  </a:lnTo>
                  <a:lnTo>
                    <a:pt x="96" y="54"/>
                  </a:lnTo>
                  <a:lnTo>
                    <a:pt x="94" y="54"/>
                  </a:lnTo>
                  <a:lnTo>
                    <a:pt x="92" y="54"/>
                  </a:lnTo>
                  <a:lnTo>
                    <a:pt x="90" y="54"/>
                  </a:lnTo>
                  <a:lnTo>
                    <a:pt x="88" y="54"/>
                  </a:lnTo>
                  <a:lnTo>
                    <a:pt x="88" y="52"/>
                  </a:lnTo>
                  <a:lnTo>
                    <a:pt x="86" y="52"/>
                  </a:lnTo>
                  <a:lnTo>
                    <a:pt x="86" y="52"/>
                  </a:lnTo>
                  <a:lnTo>
                    <a:pt x="85" y="50"/>
                  </a:lnTo>
                  <a:lnTo>
                    <a:pt x="83" y="50"/>
                  </a:lnTo>
                  <a:lnTo>
                    <a:pt x="77" y="52"/>
                  </a:lnTo>
                  <a:lnTo>
                    <a:pt x="71" y="54"/>
                  </a:lnTo>
                  <a:lnTo>
                    <a:pt x="67" y="55"/>
                  </a:lnTo>
                  <a:lnTo>
                    <a:pt x="63" y="59"/>
                  </a:lnTo>
                  <a:lnTo>
                    <a:pt x="60" y="63"/>
                  </a:lnTo>
                  <a:lnTo>
                    <a:pt x="56" y="65"/>
                  </a:lnTo>
                  <a:lnTo>
                    <a:pt x="52" y="67"/>
                  </a:lnTo>
                  <a:lnTo>
                    <a:pt x="46" y="67"/>
                  </a:lnTo>
                  <a:lnTo>
                    <a:pt x="44" y="69"/>
                  </a:lnTo>
                  <a:lnTo>
                    <a:pt x="44" y="69"/>
                  </a:lnTo>
                  <a:lnTo>
                    <a:pt x="42" y="71"/>
                  </a:lnTo>
                  <a:lnTo>
                    <a:pt x="42" y="73"/>
                  </a:lnTo>
                  <a:lnTo>
                    <a:pt x="42" y="73"/>
                  </a:lnTo>
                  <a:lnTo>
                    <a:pt x="42" y="75"/>
                  </a:lnTo>
                  <a:lnTo>
                    <a:pt x="42" y="77"/>
                  </a:lnTo>
                  <a:lnTo>
                    <a:pt x="40" y="79"/>
                  </a:lnTo>
                  <a:lnTo>
                    <a:pt x="38" y="82"/>
                  </a:lnTo>
                  <a:lnTo>
                    <a:pt x="37" y="88"/>
                  </a:lnTo>
                  <a:lnTo>
                    <a:pt x="33" y="92"/>
                  </a:lnTo>
                  <a:lnTo>
                    <a:pt x="31" y="98"/>
                  </a:lnTo>
                  <a:lnTo>
                    <a:pt x="27" y="102"/>
                  </a:lnTo>
                  <a:lnTo>
                    <a:pt x="25" y="105"/>
                  </a:lnTo>
                  <a:lnTo>
                    <a:pt x="23" y="111"/>
                  </a:lnTo>
                  <a:lnTo>
                    <a:pt x="23" y="119"/>
                  </a:lnTo>
                  <a:lnTo>
                    <a:pt x="23" y="121"/>
                  </a:lnTo>
                  <a:lnTo>
                    <a:pt x="25" y="123"/>
                  </a:lnTo>
                  <a:lnTo>
                    <a:pt x="25" y="125"/>
                  </a:lnTo>
                  <a:lnTo>
                    <a:pt x="27" y="125"/>
                  </a:lnTo>
                  <a:lnTo>
                    <a:pt x="29" y="127"/>
                  </a:lnTo>
                  <a:lnTo>
                    <a:pt x="31" y="128"/>
                  </a:lnTo>
                  <a:lnTo>
                    <a:pt x="31" y="128"/>
                  </a:lnTo>
                  <a:lnTo>
                    <a:pt x="33" y="128"/>
                  </a:lnTo>
                  <a:lnTo>
                    <a:pt x="38" y="127"/>
                  </a:lnTo>
                  <a:lnTo>
                    <a:pt x="42" y="123"/>
                  </a:lnTo>
                  <a:lnTo>
                    <a:pt x="46" y="117"/>
                  </a:lnTo>
                  <a:lnTo>
                    <a:pt x="48" y="109"/>
                  </a:lnTo>
                  <a:lnTo>
                    <a:pt x="50" y="102"/>
                  </a:lnTo>
                  <a:lnTo>
                    <a:pt x="52" y="94"/>
                  </a:lnTo>
                  <a:lnTo>
                    <a:pt x="54" y="88"/>
                  </a:lnTo>
                  <a:lnTo>
                    <a:pt x="56" y="84"/>
                  </a:lnTo>
                  <a:lnTo>
                    <a:pt x="62" y="79"/>
                  </a:lnTo>
                  <a:lnTo>
                    <a:pt x="65" y="77"/>
                  </a:lnTo>
                  <a:lnTo>
                    <a:pt x="71" y="73"/>
                  </a:lnTo>
                  <a:lnTo>
                    <a:pt x="77" y="69"/>
                  </a:lnTo>
                  <a:lnTo>
                    <a:pt x="81" y="65"/>
                  </a:lnTo>
                  <a:lnTo>
                    <a:pt x="86" y="63"/>
                  </a:lnTo>
                  <a:lnTo>
                    <a:pt x="90" y="59"/>
                  </a:lnTo>
                  <a:lnTo>
                    <a:pt x="94" y="55"/>
                  </a:lnTo>
                  <a:lnTo>
                    <a:pt x="96" y="59"/>
                  </a:lnTo>
                  <a:lnTo>
                    <a:pt x="98" y="61"/>
                  </a:lnTo>
                  <a:lnTo>
                    <a:pt x="100" y="63"/>
                  </a:lnTo>
                  <a:lnTo>
                    <a:pt x="102" y="63"/>
                  </a:lnTo>
                  <a:lnTo>
                    <a:pt x="104" y="65"/>
                  </a:lnTo>
                  <a:lnTo>
                    <a:pt x="106" y="67"/>
                  </a:lnTo>
                  <a:lnTo>
                    <a:pt x="108" y="69"/>
                  </a:lnTo>
                  <a:lnTo>
                    <a:pt x="109" y="71"/>
                  </a:lnTo>
                  <a:lnTo>
                    <a:pt x="106" y="75"/>
                  </a:lnTo>
                  <a:lnTo>
                    <a:pt x="104" y="77"/>
                  </a:lnTo>
                  <a:lnTo>
                    <a:pt x="102" y="79"/>
                  </a:lnTo>
                  <a:lnTo>
                    <a:pt x="100" y="80"/>
                  </a:lnTo>
                  <a:lnTo>
                    <a:pt x="98" y="82"/>
                  </a:lnTo>
                  <a:lnTo>
                    <a:pt x="96" y="84"/>
                  </a:lnTo>
                  <a:lnTo>
                    <a:pt x="96" y="88"/>
                  </a:lnTo>
                  <a:lnTo>
                    <a:pt x="94" y="92"/>
                  </a:lnTo>
                  <a:lnTo>
                    <a:pt x="96" y="92"/>
                  </a:lnTo>
                  <a:lnTo>
                    <a:pt x="98" y="92"/>
                  </a:lnTo>
                  <a:lnTo>
                    <a:pt x="100" y="90"/>
                  </a:lnTo>
                  <a:lnTo>
                    <a:pt x="102" y="90"/>
                  </a:lnTo>
                  <a:lnTo>
                    <a:pt x="104" y="90"/>
                  </a:lnTo>
                  <a:lnTo>
                    <a:pt x="106" y="90"/>
                  </a:lnTo>
                  <a:lnTo>
                    <a:pt x="108" y="90"/>
                  </a:lnTo>
                  <a:lnTo>
                    <a:pt x="109" y="90"/>
                  </a:lnTo>
                  <a:lnTo>
                    <a:pt x="109" y="92"/>
                  </a:lnTo>
                  <a:lnTo>
                    <a:pt x="109" y="94"/>
                  </a:lnTo>
                  <a:lnTo>
                    <a:pt x="109" y="96"/>
                  </a:lnTo>
                  <a:lnTo>
                    <a:pt x="109" y="100"/>
                  </a:lnTo>
                  <a:lnTo>
                    <a:pt x="109" y="102"/>
                  </a:lnTo>
                  <a:lnTo>
                    <a:pt x="109" y="103"/>
                  </a:lnTo>
                  <a:lnTo>
                    <a:pt x="109" y="107"/>
                  </a:lnTo>
                  <a:lnTo>
                    <a:pt x="109" y="109"/>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514" name="Freeform 578"/>
            <p:cNvSpPr>
              <a:spLocks/>
            </p:cNvSpPr>
            <p:nvPr/>
          </p:nvSpPr>
          <p:spPr bwMode="auto">
            <a:xfrm>
              <a:off x="3072" y="2832"/>
              <a:ext cx="144" cy="144"/>
            </a:xfrm>
            <a:custGeom>
              <a:avLst/>
              <a:gdLst>
                <a:gd name="T0" fmla="*/ 80 w 122"/>
                <a:gd name="T1" fmla="*/ 2 h 123"/>
                <a:gd name="T2" fmla="*/ 90 w 122"/>
                <a:gd name="T3" fmla="*/ 7 h 123"/>
                <a:gd name="T4" fmla="*/ 101 w 122"/>
                <a:gd name="T5" fmla="*/ 13 h 123"/>
                <a:gd name="T6" fmla="*/ 113 w 122"/>
                <a:gd name="T7" fmla="*/ 17 h 123"/>
                <a:gd name="T8" fmla="*/ 119 w 122"/>
                <a:gd name="T9" fmla="*/ 25 h 123"/>
                <a:gd name="T10" fmla="*/ 121 w 122"/>
                <a:gd name="T11" fmla="*/ 36 h 123"/>
                <a:gd name="T12" fmla="*/ 122 w 122"/>
                <a:gd name="T13" fmla="*/ 48 h 123"/>
                <a:gd name="T14" fmla="*/ 122 w 122"/>
                <a:gd name="T15" fmla="*/ 59 h 123"/>
                <a:gd name="T16" fmla="*/ 122 w 122"/>
                <a:gd name="T17" fmla="*/ 71 h 123"/>
                <a:gd name="T18" fmla="*/ 119 w 122"/>
                <a:gd name="T19" fmla="*/ 79 h 123"/>
                <a:gd name="T20" fmla="*/ 115 w 122"/>
                <a:gd name="T21" fmla="*/ 86 h 123"/>
                <a:gd name="T22" fmla="*/ 109 w 122"/>
                <a:gd name="T23" fmla="*/ 92 h 123"/>
                <a:gd name="T24" fmla="*/ 105 w 122"/>
                <a:gd name="T25" fmla="*/ 96 h 123"/>
                <a:gd name="T26" fmla="*/ 105 w 122"/>
                <a:gd name="T27" fmla="*/ 100 h 123"/>
                <a:gd name="T28" fmla="*/ 105 w 122"/>
                <a:gd name="T29" fmla="*/ 103 h 123"/>
                <a:gd name="T30" fmla="*/ 103 w 122"/>
                <a:gd name="T31" fmla="*/ 107 h 123"/>
                <a:gd name="T32" fmla="*/ 103 w 122"/>
                <a:gd name="T33" fmla="*/ 111 h 123"/>
                <a:gd name="T34" fmla="*/ 98 w 122"/>
                <a:gd name="T35" fmla="*/ 115 h 123"/>
                <a:gd name="T36" fmla="*/ 92 w 122"/>
                <a:gd name="T37" fmla="*/ 119 h 123"/>
                <a:gd name="T38" fmla="*/ 88 w 122"/>
                <a:gd name="T39" fmla="*/ 123 h 123"/>
                <a:gd name="T40" fmla="*/ 59 w 122"/>
                <a:gd name="T41" fmla="*/ 119 h 123"/>
                <a:gd name="T42" fmla="*/ 48 w 122"/>
                <a:gd name="T43" fmla="*/ 113 h 123"/>
                <a:gd name="T44" fmla="*/ 40 w 122"/>
                <a:gd name="T45" fmla="*/ 105 h 123"/>
                <a:gd name="T46" fmla="*/ 34 w 122"/>
                <a:gd name="T47" fmla="*/ 96 h 123"/>
                <a:gd name="T48" fmla="*/ 28 w 122"/>
                <a:gd name="T49" fmla="*/ 86 h 123"/>
                <a:gd name="T50" fmla="*/ 19 w 122"/>
                <a:gd name="T51" fmla="*/ 79 h 123"/>
                <a:gd name="T52" fmla="*/ 11 w 122"/>
                <a:gd name="T53" fmla="*/ 73 h 123"/>
                <a:gd name="T54" fmla="*/ 5 w 122"/>
                <a:gd name="T55" fmla="*/ 63 h 123"/>
                <a:gd name="T56" fmla="*/ 0 w 122"/>
                <a:gd name="T57" fmla="*/ 50 h 123"/>
                <a:gd name="T58" fmla="*/ 2 w 122"/>
                <a:gd name="T59" fmla="*/ 42 h 123"/>
                <a:gd name="T60" fmla="*/ 7 w 122"/>
                <a:gd name="T61" fmla="*/ 42 h 123"/>
                <a:gd name="T62" fmla="*/ 9 w 122"/>
                <a:gd name="T63" fmla="*/ 42 h 123"/>
                <a:gd name="T64" fmla="*/ 13 w 122"/>
                <a:gd name="T65" fmla="*/ 42 h 123"/>
                <a:gd name="T66" fmla="*/ 15 w 122"/>
                <a:gd name="T67" fmla="*/ 42 h 123"/>
                <a:gd name="T68" fmla="*/ 21 w 122"/>
                <a:gd name="T69" fmla="*/ 40 h 123"/>
                <a:gd name="T70" fmla="*/ 25 w 122"/>
                <a:gd name="T71" fmla="*/ 34 h 123"/>
                <a:gd name="T72" fmla="*/ 28 w 122"/>
                <a:gd name="T73" fmla="*/ 29 h 123"/>
                <a:gd name="T74" fmla="*/ 34 w 122"/>
                <a:gd name="T75" fmla="*/ 25 h 123"/>
                <a:gd name="T76" fmla="*/ 42 w 122"/>
                <a:gd name="T77" fmla="*/ 21 h 123"/>
                <a:gd name="T78" fmla="*/ 50 w 122"/>
                <a:gd name="T79" fmla="*/ 17 h 123"/>
                <a:gd name="T80" fmla="*/ 57 w 122"/>
                <a:gd name="T81" fmla="*/ 15 h 123"/>
                <a:gd name="T82" fmla="*/ 59 w 122"/>
                <a:gd name="T83" fmla="*/ 13 h 123"/>
                <a:gd name="T84" fmla="*/ 59 w 122"/>
                <a:gd name="T85" fmla="*/ 11 h 123"/>
                <a:gd name="T86" fmla="*/ 59 w 122"/>
                <a:gd name="T87" fmla="*/ 9 h 123"/>
                <a:gd name="T88" fmla="*/ 61 w 122"/>
                <a:gd name="T89" fmla="*/ 7 h 123"/>
                <a:gd name="T90" fmla="*/ 61 w 122"/>
                <a:gd name="T91" fmla="*/ 6 h 123"/>
                <a:gd name="T92" fmla="*/ 61 w 122"/>
                <a:gd name="T93" fmla="*/ 4 h 123"/>
                <a:gd name="T94" fmla="*/ 63 w 122"/>
                <a:gd name="T95" fmla="*/ 4 h 123"/>
                <a:gd name="T96" fmla="*/ 67 w 122"/>
                <a:gd name="T97" fmla="*/ 2 h 123"/>
                <a:gd name="T98" fmla="*/ 69 w 122"/>
                <a:gd name="T99" fmla="*/ 0 h 123"/>
                <a:gd name="T100" fmla="*/ 71 w 122"/>
                <a:gd name="T101" fmla="*/ 2 h 123"/>
                <a:gd name="T102" fmla="*/ 73 w 122"/>
                <a:gd name="T103" fmla="*/ 2 h 123"/>
                <a:gd name="T104" fmla="*/ 75 w 122"/>
                <a:gd name="T105" fmla="*/ 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2" h="123">
                  <a:moveTo>
                    <a:pt x="76" y="0"/>
                  </a:moveTo>
                  <a:lnTo>
                    <a:pt x="80" y="2"/>
                  </a:lnTo>
                  <a:lnTo>
                    <a:pt x="84" y="6"/>
                  </a:lnTo>
                  <a:lnTo>
                    <a:pt x="90" y="7"/>
                  </a:lnTo>
                  <a:lnTo>
                    <a:pt x="96" y="11"/>
                  </a:lnTo>
                  <a:lnTo>
                    <a:pt x="101" y="13"/>
                  </a:lnTo>
                  <a:lnTo>
                    <a:pt x="107" y="15"/>
                  </a:lnTo>
                  <a:lnTo>
                    <a:pt x="113" y="17"/>
                  </a:lnTo>
                  <a:lnTo>
                    <a:pt x="119" y="17"/>
                  </a:lnTo>
                  <a:lnTo>
                    <a:pt x="119" y="25"/>
                  </a:lnTo>
                  <a:lnTo>
                    <a:pt x="121" y="31"/>
                  </a:lnTo>
                  <a:lnTo>
                    <a:pt x="121" y="36"/>
                  </a:lnTo>
                  <a:lnTo>
                    <a:pt x="121" y="42"/>
                  </a:lnTo>
                  <a:lnTo>
                    <a:pt x="122" y="48"/>
                  </a:lnTo>
                  <a:lnTo>
                    <a:pt x="122" y="54"/>
                  </a:lnTo>
                  <a:lnTo>
                    <a:pt x="122" y="59"/>
                  </a:lnTo>
                  <a:lnTo>
                    <a:pt x="122" y="67"/>
                  </a:lnTo>
                  <a:lnTo>
                    <a:pt x="122" y="71"/>
                  </a:lnTo>
                  <a:lnTo>
                    <a:pt x="121" y="75"/>
                  </a:lnTo>
                  <a:lnTo>
                    <a:pt x="119" y="79"/>
                  </a:lnTo>
                  <a:lnTo>
                    <a:pt x="117" y="82"/>
                  </a:lnTo>
                  <a:lnTo>
                    <a:pt x="115" y="86"/>
                  </a:lnTo>
                  <a:lnTo>
                    <a:pt x="111" y="90"/>
                  </a:lnTo>
                  <a:lnTo>
                    <a:pt x="109" y="92"/>
                  </a:lnTo>
                  <a:lnTo>
                    <a:pt x="107" y="94"/>
                  </a:lnTo>
                  <a:lnTo>
                    <a:pt x="105" y="96"/>
                  </a:lnTo>
                  <a:lnTo>
                    <a:pt x="105" y="98"/>
                  </a:lnTo>
                  <a:lnTo>
                    <a:pt x="105" y="100"/>
                  </a:lnTo>
                  <a:lnTo>
                    <a:pt x="105" y="102"/>
                  </a:lnTo>
                  <a:lnTo>
                    <a:pt x="105" y="103"/>
                  </a:lnTo>
                  <a:lnTo>
                    <a:pt x="105" y="105"/>
                  </a:lnTo>
                  <a:lnTo>
                    <a:pt x="103" y="107"/>
                  </a:lnTo>
                  <a:lnTo>
                    <a:pt x="103" y="109"/>
                  </a:lnTo>
                  <a:lnTo>
                    <a:pt x="103" y="111"/>
                  </a:lnTo>
                  <a:lnTo>
                    <a:pt x="101" y="113"/>
                  </a:lnTo>
                  <a:lnTo>
                    <a:pt x="98" y="115"/>
                  </a:lnTo>
                  <a:lnTo>
                    <a:pt x="96" y="117"/>
                  </a:lnTo>
                  <a:lnTo>
                    <a:pt x="92" y="119"/>
                  </a:lnTo>
                  <a:lnTo>
                    <a:pt x="90" y="121"/>
                  </a:lnTo>
                  <a:lnTo>
                    <a:pt x="88" y="123"/>
                  </a:lnTo>
                  <a:lnTo>
                    <a:pt x="88" y="123"/>
                  </a:lnTo>
                  <a:lnTo>
                    <a:pt x="59" y="119"/>
                  </a:lnTo>
                  <a:lnTo>
                    <a:pt x="53" y="115"/>
                  </a:lnTo>
                  <a:lnTo>
                    <a:pt x="48" y="113"/>
                  </a:lnTo>
                  <a:lnTo>
                    <a:pt x="44" y="109"/>
                  </a:lnTo>
                  <a:lnTo>
                    <a:pt x="40" y="105"/>
                  </a:lnTo>
                  <a:lnTo>
                    <a:pt x="38" y="102"/>
                  </a:lnTo>
                  <a:lnTo>
                    <a:pt x="34" y="96"/>
                  </a:lnTo>
                  <a:lnTo>
                    <a:pt x="30" y="92"/>
                  </a:lnTo>
                  <a:lnTo>
                    <a:pt x="28" y="86"/>
                  </a:lnTo>
                  <a:lnTo>
                    <a:pt x="23" y="82"/>
                  </a:lnTo>
                  <a:lnTo>
                    <a:pt x="19" y="79"/>
                  </a:lnTo>
                  <a:lnTo>
                    <a:pt x="15" y="75"/>
                  </a:lnTo>
                  <a:lnTo>
                    <a:pt x="11" y="73"/>
                  </a:lnTo>
                  <a:lnTo>
                    <a:pt x="7" y="67"/>
                  </a:lnTo>
                  <a:lnTo>
                    <a:pt x="5" y="63"/>
                  </a:lnTo>
                  <a:lnTo>
                    <a:pt x="2" y="57"/>
                  </a:lnTo>
                  <a:lnTo>
                    <a:pt x="0" y="50"/>
                  </a:lnTo>
                  <a:lnTo>
                    <a:pt x="0" y="42"/>
                  </a:lnTo>
                  <a:lnTo>
                    <a:pt x="2" y="42"/>
                  </a:lnTo>
                  <a:lnTo>
                    <a:pt x="5" y="42"/>
                  </a:lnTo>
                  <a:lnTo>
                    <a:pt x="7" y="42"/>
                  </a:lnTo>
                  <a:lnTo>
                    <a:pt x="9" y="42"/>
                  </a:lnTo>
                  <a:lnTo>
                    <a:pt x="9" y="42"/>
                  </a:lnTo>
                  <a:lnTo>
                    <a:pt x="11" y="42"/>
                  </a:lnTo>
                  <a:lnTo>
                    <a:pt x="13" y="42"/>
                  </a:lnTo>
                  <a:lnTo>
                    <a:pt x="13" y="42"/>
                  </a:lnTo>
                  <a:lnTo>
                    <a:pt x="15" y="42"/>
                  </a:lnTo>
                  <a:lnTo>
                    <a:pt x="19" y="42"/>
                  </a:lnTo>
                  <a:lnTo>
                    <a:pt x="21" y="40"/>
                  </a:lnTo>
                  <a:lnTo>
                    <a:pt x="23" y="36"/>
                  </a:lnTo>
                  <a:lnTo>
                    <a:pt x="25" y="34"/>
                  </a:lnTo>
                  <a:lnTo>
                    <a:pt x="27" y="32"/>
                  </a:lnTo>
                  <a:lnTo>
                    <a:pt x="28" y="29"/>
                  </a:lnTo>
                  <a:lnTo>
                    <a:pt x="30" y="27"/>
                  </a:lnTo>
                  <a:lnTo>
                    <a:pt x="34" y="25"/>
                  </a:lnTo>
                  <a:lnTo>
                    <a:pt x="38" y="23"/>
                  </a:lnTo>
                  <a:lnTo>
                    <a:pt x="42" y="21"/>
                  </a:lnTo>
                  <a:lnTo>
                    <a:pt x="46" y="19"/>
                  </a:lnTo>
                  <a:lnTo>
                    <a:pt x="50" y="17"/>
                  </a:lnTo>
                  <a:lnTo>
                    <a:pt x="53" y="15"/>
                  </a:lnTo>
                  <a:lnTo>
                    <a:pt x="57" y="15"/>
                  </a:lnTo>
                  <a:lnTo>
                    <a:pt x="61" y="13"/>
                  </a:lnTo>
                  <a:lnTo>
                    <a:pt x="59" y="13"/>
                  </a:lnTo>
                  <a:lnTo>
                    <a:pt x="59" y="13"/>
                  </a:lnTo>
                  <a:lnTo>
                    <a:pt x="59" y="11"/>
                  </a:lnTo>
                  <a:lnTo>
                    <a:pt x="59" y="11"/>
                  </a:lnTo>
                  <a:lnTo>
                    <a:pt x="59" y="9"/>
                  </a:lnTo>
                  <a:lnTo>
                    <a:pt x="59" y="9"/>
                  </a:lnTo>
                  <a:lnTo>
                    <a:pt x="61" y="7"/>
                  </a:lnTo>
                  <a:lnTo>
                    <a:pt x="61" y="7"/>
                  </a:lnTo>
                  <a:lnTo>
                    <a:pt x="61" y="6"/>
                  </a:lnTo>
                  <a:lnTo>
                    <a:pt x="61" y="4"/>
                  </a:lnTo>
                  <a:lnTo>
                    <a:pt x="61" y="4"/>
                  </a:lnTo>
                  <a:lnTo>
                    <a:pt x="61" y="4"/>
                  </a:lnTo>
                  <a:lnTo>
                    <a:pt x="63" y="4"/>
                  </a:lnTo>
                  <a:lnTo>
                    <a:pt x="65" y="4"/>
                  </a:lnTo>
                  <a:lnTo>
                    <a:pt x="67" y="2"/>
                  </a:lnTo>
                  <a:lnTo>
                    <a:pt x="69" y="0"/>
                  </a:lnTo>
                  <a:lnTo>
                    <a:pt x="69" y="0"/>
                  </a:lnTo>
                  <a:lnTo>
                    <a:pt x="71" y="0"/>
                  </a:lnTo>
                  <a:lnTo>
                    <a:pt x="71" y="2"/>
                  </a:lnTo>
                  <a:lnTo>
                    <a:pt x="73" y="2"/>
                  </a:lnTo>
                  <a:lnTo>
                    <a:pt x="73" y="2"/>
                  </a:lnTo>
                  <a:lnTo>
                    <a:pt x="75" y="0"/>
                  </a:lnTo>
                  <a:lnTo>
                    <a:pt x="75" y="0"/>
                  </a:lnTo>
                  <a:lnTo>
                    <a:pt x="76"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sp>
          <p:nvSpPr>
            <p:cNvPr id="515" name="Freeform 579"/>
            <p:cNvSpPr>
              <a:spLocks/>
            </p:cNvSpPr>
            <p:nvPr/>
          </p:nvSpPr>
          <p:spPr bwMode="auto">
            <a:xfrm>
              <a:off x="3072" y="2832"/>
              <a:ext cx="144" cy="144"/>
            </a:xfrm>
            <a:custGeom>
              <a:avLst/>
              <a:gdLst>
                <a:gd name="T0" fmla="*/ 80 w 122"/>
                <a:gd name="T1" fmla="*/ 2 h 123"/>
                <a:gd name="T2" fmla="*/ 90 w 122"/>
                <a:gd name="T3" fmla="*/ 7 h 123"/>
                <a:gd name="T4" fmla="*/ 101 w 122"/>
                <a:gd name="T5" fmla="*/ 13 h 123"/>
                <a:gd name="T6" fmla="*/ 113 w 122"/>
                <a:gd name="T7" fmla="*/ 17 h 123"/>
                <a:gd name="T8" fmla="*/ 119 w 122"/>
                <a:gd name="T9" fmla="*/ 25 h 123"/>
                <a:gd name="T10" fmla="*/ 121 w 122"/>
                <a:gd name="T11" fmla="*/ 36 h 123"/>
                <a:gd name="T12" fmla="*/ 122 w 122"/>
                <a:gd name="T13" fmla="*/ 48 h 123"/>
                <a:gd name="T14" fmla="*/ 122 w 122"/>
                <a:gd name="T15" fmla="*/ 59 h 123"/>
                <a:gd name="T16" fmla="*/ 122 w 122"/>
                <a:gd name="T17" fmla="*/ 71 h 123"/>
                <a:gd name="T18" fmla="*/ 119 w 122"/>
                <a:gd name="T19" fmla="*/ 79 h 123"/>
                <a:gd name="T20" fmla="*/ 115 w 122"/>
                <a:gd name="T21" fmla="*/ 86 h 123"/>
                <a:gd name="T22" fmla="*/ 109 w 122"/>
                <a:gd name="T23" fmla="*/ 92 h 123"/>
                <a:gd name="T24" fmla="*/ 105 w 122"/>
                <a:gd name="T25" fmla="*/ 96 h 123"/>
                <a:gd name="T26" fmla="*/ 105 w 122"/>
                <a:gd name="T27" fmla="*/ 100 h 123"/>
                <a:gd name="T28" fmla="*/ 105 w 122"/>
                <a:gd name="T29" fmla="*/ 103 h 123"/>
                <a:gd name="T30" fmla="*/ 103 w 122"/>
                <a:gd name="T31" fmla="*/ 107 h 123"/>
                <a:gd name="T32" fmla="*/ 103 w 122"/>
                <a:gd name="T33" fmla="*/ 111 h 123"/>
                <a:gd name="T34" fmla="*/ 98 w 122"/>
                <a:gd name="T35" fmla="*/ 115 h 123"/>
                <a:gd name="T36" fmla="*/ 92 w 122"/>
                <a:gd name="T37" fmla="*/ 119 h 123"/>
                <a:gd name="T38" fmla="*/ 88 w 122"/>
                <a:gd name="T39" fmla="*/ 123 h 123"/>
                <a:gd name="T40" fmla="*/ 59 w 122"/>
                <a:gd name="T41" fmla="*/ 119 h 123"/>
                <a:gd name="T42" fmla="*/ 48 w 122"/>
                <a:gd name="T43" fmla="*/ 113 h 123"/>
                <a:gd name="T44" fmla="*/ 40 w 122"/>
                <a:gd name="T45" fmla="*/ 105 h 123"/>
                <a:gd name="T46" fmla="*/ 34 w 122"/>
                <a:gd name="T47" fmla="*/ 96 h 123"/>
                <a:gd name="T48" fmla="*/ 28 w 122"/>
                <a:gd name="T49" fmla="*/ 86 h 123"/>
                <a:gd name="T50" fmla="*/ 19 w 122"/>
                <a:gd name="T51" fmla="*/ 79 h 123"/>
                <a:gd name="T52" fmla="*/ 11 w 122"/>
                <a:gd name="T53" fmla="*/ 73 h 123"/>
                <a:gd name="T54" fmla="*/ 5 w 122"/>
                <a:gd name="T55" fmla="*/ 63 h 123"/>
                <a:gd name="T56" fmla="*/ 0 w 122"/>
                <a:gd name="T57" fmla="*/ 50 h 123"/>
                <a:gd name="T58" fmla="*/ 2 w 122"/>
                <a:gd name="T59" fmla="*/ 42 h 123"/>
                <a:gd name="T60" fmla="*/ 7 w 122"/>
                <a:gd name="T61" fmla="*/ 42 h 123"/>
                <a:gd name="T62" fmla="*/ 9 w 122"/>
                <a:gd name="T63" fmla="*/ 42 h 123"/>
                <a:gd name="T64" fmla="*/ 13 w 122"/>
                <a:gd name="T65" fmla="*/ 42 h 123"/>
                <a:gd name="T66" fmla="*/ 15 w 122"/>
                <a:gd name="T67" fmla="*/ 42 h 123"/>
                <a:gd name="T68" fmla="*/ 21 w 122"/>
                <a:gd name="T69" fmla="*/ 40 h 123"/>
                <a:gd name="T70" fmla="*/ 25 w 122"/>
                <a:gd name="T71" fmla="*/ 34 h 123"/>
                <a:gd name="T72" fmla="*/ 28 w 122"/>
                <a:gd name="T73" fmla="*/ 29 h 123"/>
                <a:gd name="T74" fmla="*/ 34 w 122"/>
                <a:gd name="T75" fmla="*/ 25 h 123"/>
                <a:gd name="T76" fmla="*/ 42 w 122"/>
                <a:gd name="T77" fmla="*/ 21 h 123"/>
                <a:gd name="T78" fmla="*/ 50 w 122"/>
                <a:gd name="T79" fmla="*/ 17 h 123"/>
                <a:gd name="T80" fmla="*/ 57 w 122"/>
                <a:gd name="T81" fmla="*/ 15 h 123"/>
                <a:gd name="T82" fmla="*/ 59 w 122"/>
                <a:gd name="T83" fmla="*/ 13 h 123"/>
                <a:gd name="T84" fmla="*/ 59 w 122"/>
                <a:gd name="T85" fmla="*/ 11 h 123"/>
                <a:gd name="T86" fmla="*/ 59 w 122"/>
                <a:gd name="T87" fmla="*/ 9 h 123"/>
                <a:gd name="T88" fmla="*/ 61 w 122"/>
                <a:gd name="T89" fmla="*/ 7 h 123"/>
                <a:gd name="T90" fmla="*/ 61 w 122"/>
                <a:gd name="T91" fmla="*/ 6 h 123"/>
                <a:gd name="T92" fmla="*/ 61 w 122"/>
                <a:gd name="T93" fmla="*/ 4 h 123"/>
                <a:gd name="T94" fmla="*/ 63 w 122"/>
                <a:gd name="T95" fmla="*/ 4 h 123"/>
                <a:gd name="T96" fmla="*/ 67 w 122"/>
                <a:gd name="T97" fmla="*/ 2 h 123"/>
                <a:gd name="T98" fmla="*/ 69 w 122"/>
                <a:gd name="T99" fmla="*/ 0 h 123"/>
                <a:gd name="T100" fmla="*/ 71 w 122"/>
                <a:gd name="T101" fmla="*/ 2 h 123"/>
                <a:gd name="T102" fmla="*/ 73 w 122"/>
                <a:gd name="T103" fmla="*/ 2 h 123"/>
                <a:gd name="T104" fmla="*/ 75 w 122"/>
                <a:gd name="T105" fmla="*/ 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2" h="123">
                  <a:moveTo>
                    <a:pt x="76" y="0"/>
                  </a:moveTo>
                  <a:lnTo>
                    <a:pt x="80" y="2"/>
                  </a:lnTo>
                  <a:lnTo>
                    <a:pt x="84" y="6"/>
                  </a:lnTo>
                  <a:lnTo>
                    <a:pt x="90" y="7"/>
                  </a:lnTo>
                  <a:lnTo>
                    <a:pt x="96" y="11"/>
                  </a:lnTo>
                  <a:lnTo>
                    <a:pt x="101" y="13"/>
                  </a:lnTo>
                  <a:lnTo>
                    <a:pt x="107" y="15"/>
                  </a:lnTo>
                  <a:lnTo>
                    <a:pt x="113" y="17"/>
                  </a:lnTo>
                  <a:lnTo>
                    <a:pt x="119" y="17"/>
                  </a:lnTo>
                  <a:lnTo>
                    <a:pt x="119" y="25"/>
                  </a:lnTo>
                  <a:lnTo>
                    <a:pt x="121" y="31"/>
                  </a:lnTo>
                  <a:lnTo>
                    <a:pt x="121" y="36"/>
                  </a:lnTo>
                  <a:lnTo>
                    <a:pt x="121" y="42"/>
                  </a:lnTo>
                  <a:lnTo>
                    <a:pt x="122" y="48"/>
                  </a:lnTo>
                  <a:lnTo>
                    <a:pt x="122" y="54"/>
                  </a:lnTo>
                  <a:lnTo>
                    <a:pt x="122" y="59"/>
                  </a:lnTo>
                  <a:lnTo>
                    <a:pt x="122" y="67"/>
                  </a:lnTo>
                  <a:lnTo>
                    <a:pt x="122" y="71"/>
                  </a:lnTo>
                  <a:lnTo>
                    <a:pt x="121" y="75"/>
                  </a:lnTo>
                  <a:lnTo>
                    <a:pt x="119" y="79"/>
                  </a:lnTo>
                  <a:lnTo>
                    <a:pt x="117" y="82"/>
                  </a:lnTo>
                  <a:lnTo>
                    <a:pt x="115" y="86"/>
                  </a:lnTo>
                  <a:lnTo>
                    <a:pt x="111" y="90"/>
                  </a:lnTo>
                  <a:lnTo>
                    <a:pt x="109" y="92"/>
                  </a:lnTo>
                  <a:lnTo>
                    <a:pt x="107" y="94"/>
                  </a:lnTo>
                  <a:lnTo>
                    <a:pt x="105" y="96"/>
                  </a:lnTo>
                  <a:lnTo>
                    <a:pt x="105" y="98"/>
                  </a:lnTo>
                  <a:lnTo>
                    <a:pt x="105" y="100"/>
                  </a:lnTo>
                  <a:lnTo>
                    <a:pt x="105" y="102"/>
                  </a:lnTo>
                  <a:lnTo>
                    <a:pt x="105" y="103"/>
                  </a:lnTo>
                  <a:lnTo>
                    <a:pt x="105" y="105"/>
                  </a:lnTo>
                  <a:lnTo>
                    <a:pt x="103" y="107"/>
                  </a:lnTo>
                  <a:lnTo>
                    <a:pt x="103" y="109"/>
                  </a:lnTo>
                  <a:lnTo>
                    <a:pt x="103" y="111"/>
                  </a:lnTo>
                  <a:lnTo>
                    <a:pt x="101" y="113"/>
                  </a:lnTo>
                  <a:lnTo>
                    <a:pt x="98" y="115"/>
                  </a:lnTo>
                  <a:lnTo>
                    <a:pt x="96" y="117"/>
                  </a:lnTo>
                  <a:lnTo>
                    <a:pt x="92" y="119"/>
                  </a:lnTo>
                  <a:lnTo>
                    <a:pt x="90" y="121"/>
                  </a:lnTo>
                  <a:lnTo>
                    <a:pt x="88" y="123"/>
                  </a:lnTo>
                  <a:lnTo>
                    <a:pt x="88" y="123"/>
                  </a:lnTo>
                  <a:lnTo>
                    <a:pt x="59" y="119"/>
                  </a:lnTo>
                  <a:lnTo>
                    <a:pt x="53" y="115"/>
                  </a:lnTo>
                  <a:lnTo>
                    <a:pt x="48" y="113"/>
                  </a:lnTo>
                  <a:lnTo>
                    <a:pt x="44" y="109"/>
                  </a:lnTo>
                  <a:lnTo>
                    <a:pt x="40" y="105"/>
                  </a:lnTo>
                  <a:lnTo>
                    <a:pt x="38" y="102"/>
                  </a:lnTo>
                  <a:lnTo>
                    <a:pt x="34" y="96"/>
                  </a:lnTo>
                  <a:lnTo>
                    <a:pt x="30" y="92"/>
                  </a:lnTo>
                  <a:lnTo>
                    <a:pt x="28" y="86"/>
                  </a:lnTo>
                  <a:lnTo>
                    <a:pt x="23" y="82"/>
                  </a:lnTo>
                  <a:lnTo>
                    <a:pt x="19" y="79"/>
                  </a:lnTo>
                  <a:lnTo>
                    <a:pt x="15" y="75"/>
                  </a:lnTo>
                  <a:lnTo>
                    <a:pt x="11" y="73"/>
                  </a:lnTo>
                  <a:lnTo>
                    <a:pt x="7" y="67"/>
                  </a:lnTo>
                  <a:lnTo>
                    <a:pt x="5" y="63"/>
                  </a:lnTo>
                  <a:lnTo>
                    <a:pt x="2" y="57"/>
                  </a:lnTo>
                  <a:lnTo>
                    <a:pt x="0" y="50"/>
                  </a:lnTo>
                  <a:lnTo>
                    <a:pt x="0" y="42"/>
                  </a:lnTo>
                  <a:lnTo>
                    <a:pt x="2" y="42"/>
                  </a:lnTo>
                  <a:lnTo>
                    <a:pt x="5" y="42"/>
                  </a:lnTo>
                  <a:lnTo>
                    <a:pt x="7" y="42"/>
                  </a:lnTo>
                  <a:lnTo>
                    <a:pt x="9" y="42"/>
                  </a:lnTo>
                  <a:lnTo>
                    <a:pt x="9" y="42"/>
                  </a:lnTo>
                  <a:lnTo>
                    <a:pt x="11" y="42"/>
                  </a:lnTo>
                  <a:lnTo>
                    <a:pt x="13" y="42"/>
                  </a:lnTo>
                  <a:lnTo>
                    <a:pt x="13" y="42"/>
                  </a:lnTo>
                  <a:lnTo>
                    <a:pt x="15" y="42"/>
                  </a:lnTo>
                  <a:lnTo>
                    <a:pt x="19" y="42"/>
                  </a:lnTo>
                  <a:lnTo>
                    <a:pt x="21" y="40"/>
                  </a:lnTo>
                  <a:lnTo>
                    <a:pt x="23" y="36"/>
                  </a:lnTo>
                  <a:lnTo>
                    <a:pt x="25" y="34"/>
                  </a:lnTo>
                  <a:lnTo>
                    <a:pt x="27" y="32"/>
                  </a:lnTo>
                  <a:lnTo>
                    <a:pt x="28" y="29"/>
                  </a:lnTo>
                  <a:lnTo>
                    <a:pt x="30" y="27"/>
                  </a:lnTo>
                  <a:lnTo>
                    <a:pt x="34" y="25"/>
                  </a:lnTo>
                  <a:lnTo>
                    <a:pt x="38" y="23"/>
                  </a:lnTo>
                  <a:lnTo>
                    <a:pt x="42" y="21"/>
                  </a:lnTo>
                  <a:lnTo>
                    <a:pt x="46" y="19"/>
                  </a:lnTo>
                  <a:lnTo>
                    <a:pt x="50" y="17"/>
                  </a:lnTo>
                  <a:lnTo>
                    <a:pt x="53" y="15"/>
                  </a:lnTo>
                  <a:lnTo>
                    <a:pt x="57" y="15"/>
                  </a:lnTo>
                  <a:lnTo>
                    <a:pt x="61" y="13"/>
                  </a:lnTo>
                  <a:lnTo>
                    <a:pt x="59" y="13"/>
                  </a:lnTo>
                  <a:lnTo>
                    <a:pt x="59" y="13"/>
                  </a:lnTo>
                  <a:lnTo>
                    <a:pt x="59" y="11"/>
                  </a:lnTo>
                  <a:lnTo>
                    <a:pt x="59" y="11"/>
                  </a:lnTo>
                  <a:lnTo>
                    <a:pt x="59" y="9"/>
                  </a:lnTo>
                  <a:lnTo>
                    <a:pt x="59" y="9"/>
                  </a:lnTo>
                  <a:lnTo>
                    <a:pt x="61" y="7"/>
                  </a:lnTo>
                  <a:lnTo>
                    <a:pt x="61" y="7"/>
                  </a:lnTo>
                  <a:lnTo>
                    <a:pt x="61" y="6"/>
                  </a:lnTo>
                  <a:lnTo>
                    <a:pt x="61" y="4"/>
                  </a:lnTo>
                  <a:lnTo>
                    <a:pt x="61" y="4"/>
                  </a:lnTo>
                  <a:lnTo>
                    <a:pt x="61" y="4"/>
                  </a:lnTo>
                  <a:lnTo>
                    <a:pt x="63" y="4"/>
                  </a:lnTo>
                  <a:lnTo>
                    <a:pt x="65" y="4"/>
                  </a:lnTo>
                  <a:lnTo>
                    <a:pt x="67" y="2"/>
                  </a:lnTo>
                  <a:lnTo>
                    <a:pt x="69" y="0"/>
                  </a:lnTo>
                  <a:lnTo>
                    <a:pt x="69" y="0"/>
                  </a:lnTo>
                  <a:lnTo>
                    <a:pt x="71" y="0"/>
                  </a:lnTo>
                  <a:lnTo>
                    <a:pt x="71" y="2"/>
                  </a:lnTo>
                  <a:lnTo>
                    <a:pt x="73" y="2"/>
                  </a:lnTo>
                  <a:lnTo>
                    <a:pt x="73" y="2"/>
                  </a:lnTo>
                  <a:lnTo>
                    <a:pt x="75" y="0"/>
                  </a:lnTo>
                  <a:lnTo>
                    <a:pt x="75" y="0"/>
                  </a:lnTo>
                  <a:lnTo>
                    <a:pt x="76" y="0"/>
                  </a:lnTo>
                  <a:close/>
                </a:path>
              </a:pathLst>
            </a:custGeom>
            <a:solidFill>
              <a:srgbClr val="EAEAEA"/>
            </a:solidFill>
            <a:ln w="3175"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nl-NL">
                <a:solidFill>
                  <a:srgbClr val="505050"/>
                </a:solidFill>
              </a:endParaRPr>
            </a:p>
          </p:txBody>
        </p:sp>
      </p:grpSp>
      <p:sp>
        <p:nvSpPr>
          <p:cNvPr id="17" name="Title 16"/>
          <p:cNvSpPr>
            <a:spLocks noGrp="1"/>
          </p:cNvSpPr>
          <p:nvPr>
            <p:ph type="title"/>
          </p:nvPr>
        </p:nvSpPr>
        <p:spPr/>
        <p:txBody>
          <a:bodyPr/>
          <a:lstStyle/>
          <a:p>
            <a:r>
              <a:rPr lang="en-US" dirty="0"/>
              <a:t>Our KM Performance Objectives</a:t>
            </a:r>
          </a:p>
        </p:txBody>
      </p:sp>
      <p:sp>
        <p:nvSpPr>
          <p:cNvPr id="4" name="Slide Number Placeholder 2"/>
          <p:cNvSpPr txBox="1">
            <a:spLocks/>
          </p:cNvSpPr>
          <p:nvPr/>
        </p:nvSpPr>
        <p:spPr>
          <a:xfrm>
            <a:off x="781694" y="6453188"/>
            <a:ext cx="720725" cy="360362"/>
          </a:xfrm>
          <a:prstGeom prst="rect">
            <a:avLst/>
          </a:prstGeom>
        </p:spPr>
        <p:txBody>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fld id="{3561A0DF-1467-40EF-A9FF-7182F736347F}" type="slidenum">
              <a:rPr lang="en-GB" altLang="nl-NL" smtClean="0">
                <a:solidFill>
                  <a:srgbClr val="505050"/>
                </a:solidFill>
              </a:rPr>
              <a:pPr/>
              <a:t>9</a:t>
            </a:fld>
            <a:endParaRPr lang="en-GB" altLang="nl-NL" dirty="0">
              <a:solidFill>
                <a:srgbClr val="505050"/>
              </a:solidFill>
            </a:endParaRPr>
          </a:p>
        </p:txBody>
      </p:sp>
      <p:sp>
        <p:nvSpPr>
          <p:cNvPr id="5" name="Rectangle 4"/>
          <p:cNvSpPr/>
          <p:nvPr/>
        </p:nvSpPr>
        <p:spPr>
          <a:xfrm>
            <a:off x="2012043" y="1212849"/>
            <a:ext cx="3318537" cy="892552"/>
          </a:xfrm>
          <a:prstGeom prst="rect">
            <a:avLst/>
          </a:prstGeom>
        </p:spPr>
        <p:txBody>
          <a:bodyPr wrap="none">
            <a:spAutoFit/>
          </a:bodyPr>
          <a:lstStyle/>
          <a:p>
            <a:pPr algn="ctr"/>
            <a:r>
              <a:rPr lang="en-GB" sz="2000" b="1" dirty="0">
                <a:solidFill>
                  <a:srgbClr val="505050"/>
                </a:solidFill>
              </a:rPr>
              <a:t>Increase </a:t>
            </a:r>
            <a:r>
              <a:rPr lang="en-GB" sz="2800" b="1" dirty="0">
                <a:solidFill>
                  <a:srgbClr val="7AB800"/>
                </a:solidFill>
              </a:rPr>
              <a:t>Knowledge</a:t>
            </a:r>
            <a:r>
              <a:rPr lang="en-GB" sz="2800" b="1" dirty="0">
                <a:solidFill>
                  <a:srgbClr val="505050"/>
                </a:solidFill>
              </a:rPr>
              <a:t> </a:t>
            </a:r>
            <a:r>
              <a:rPr lang="en-GB" sz="2000" b="1" dirty="0" smtClean="0">
                <a:solidFill>
                  <a:srgbClr val="505050"/>
                </a:solidFill>
              </a:rPr>
              <a:t/>
            </a:r>
            <a:br>
              <a:rPr lang="en-GB" sz="2000" b="1" dirty="0" smtClean="0">
                <a:solidFill>
                  <a:srgbClr val="505050"/>
                </a:solidFill>
              </a:rPr>
            </a:br>
            <a:r>
              <a:rPr lang="en-GB" sz="2000" b="1" dirty="0" smtClean="0">
                <a:solidFill>
                  <a:srgbClr val="505050"/>
                </a:solidFill>
              </a:rPr>
              <a:t>Asset </a:t>
            </a:r>
            <a:r>
              <a:rPr lang="en-GB" sz="2400" b="1" dirty="0">
                <a:solidFill>
                  <a:srgbClr val="7AB800"/>
                </a:solidFill>
              </a:rPr>
              <a:t>utilisation</a:t>
            </a:r>
            <a:endParaRPr lang="en-GB" sz="2000" b="1" dirty="0">
              <a:solidFill>
                <a:srgbClr val="7AB800"/>
              </a:solidFill>
            </a:endParaRPr>
          </a:p>
        </p:txBody>
      </p:sp>
      <p:sp>
        <p:nvSpPr>
          <p:cNvPr id="7" name="Rectangle 6"/>
          <p:cNvSpPr/>
          <p:nvPr/>
        </p:nvSpPr>
        <p:spPr>
          <a:xfrm>
            <a:off x="6927784" y="1212849"/>
            <a:ext cx="3313728" cy="1261884"/>
          </a:xfrm>
          <a:prstGeom prst="rect">
            <a:avLst/>
          </a:prstGeom>
        </p:spPr>
        <p:txBody>
          <a:bodyPr wrap="none">
            <a:spAutoFit/>
          </a:bodyPr>
          <a:lstStyle/>
          <a:p>
            <a:pPr algn="ctr"/>
            <a:r>
              <a:rPr lang="en-GB" sz="2400" b="1" dirty="0" smtClean="0">
                <a:solidFill>
                  <a:srgbClr val="505050"/>
                </a:solidFill>
              </a:rPr>
              <a:t>Increase</a:t>
            </a:r>
            <a:br>
              <a:rPr lang="en-GB" sz="2400" b="1" dirty="0" smtClean="0">
                <a:solidFill>
                  <a:srgbClr val="505050"/>
                </a:solidFill>
              </a:rPr>
            </a:br>
            <a:r>
              <a:rPr lang="en-GB" sz="2400" b="1" dirty="0">
                <a:solidFill>
                  <a:srgbClr val="7AB800"/>
                </a:solidFill>
              </a:rPr>
              <a:t> ‘</a:t>
            </a:r>
            <a:r>
              <a:rPr lang="en-GB" sz="2800" b="1" dirty="0">
                <a:solidFill>
                  <a:srgbClr val="7AB800"/>
                </a:solidFill>
              </a:rPr>
              <a:t>problem solving </a:t>
            </a:r>
            <a:r>
              <a:rPr lang="en-GB" sz="2400" b="1" dirty="0" smtClean="0">
                <a:solidFill>
                  <a:srgbClr val="505050"/>
                </a:solidFill>
              </a:rPr>
              <a:t/>
            </a:r>
            <a:br>
              <a:rPr lang="en-GB" sz="2400" b="1" dirty="0" smtClean="0">
                <a:solidFill>
                  <a:srgbClr val="505050"/>
                </a:solidFill>
              </a:rPr>
            </a:br>
            <a:r>
              <a:rPr lang="en-GB" sz="2400" b="1" dirty="0">
                <a:solidFill>
                  <a:srgbClr val="7AB800"/>
                </a:solidFill>
              </a:rPr>
              <a:t>capacity’</a:t>
            </a:r>
          </a:p>
        </p:txBody>
      </p:sp>
      <p:sp>
        <p:nvSpPr>
          <p:cNvPr id="8" name="Rectangle 7"/>
          <p:cNvSpPr/>
          <p:nvPr/>
        </p:nvSpPr>
        <p:spPr>
          <a:xfrm>
            <a:off x="659800" y="2516981"/>
            <a:ext cx="2223686" cy="1631216"/>
          </a:xfrm>
          <a:prstGeom prst="rect">
            <a:avLst/>
          </a:prstGeom>
        </p:spPr>
        <p:txBody>
          <a:bodyPr wrap="none">
            <a:spAutoFit/>
          </a:bodyPr>
          <a:lstStyle/>
          <a:p>
            <a:pPr algn="ctr"/>
            <a:r>
              <a:rPr lang="en-GB" sz="2400" b="1" dirty="0">
                <a:solidFill>
                  <a:srgbClr val="505050"/>
                </a:solidFill>
              </a:rPr>
              <a:t>Reduce </a:t>
            </a:r>
            <a:r>
              <a:rPr lang="en-GB" sz="2400" b="1" dirty="0" smtClean="0">
                <a:solidFill>
                  <a:srgbClr val="505050"/>
                </a:solidFill>
              </a:rPr>
              <a:t/>
            </a:r>
            <a:br>
              <a:rPr lang="en-GB" sz="2400" b="1" dirty="0" smtClean="0">
                <a:solidFill>
                  <a:srgbClr val="505050"/>
                </a:solidFill>
              </a:rPr>
            </a:br>
            <a:r>
              <a:rPr lang="en-GB" sz="2400" b="1" dirty="0" smtClean="0">
                <a:solidFill>
                  <a:srgbClr val="505050"/>
                </a:solidFill>
              </a:rPr>
              <a:t>time to </a:t>
            </a:r>
            <a:br>
              <a:rPr lang="en-GB" sz="2400" b="1" dirty="0" smtClean="0">
                <a:solidFill>
                  <a:srgbClr val="505050"/>
                </a:solidFill>
              </a:rPr>
            </a:br>
            <a:r>
              <a:rPr lang="en-GB" sz="2800" b="1" dirty="0" smtClean="0">
                <a:solidFill>
                  <a:srgbClr val="7AB800"/>
                </a:solidFill>
              </a:rPr>
              <a:t>content </a:t>
            </a:r>
            <a:r>
              <a:rPr lang="en-GB" sz="2400" b="1" dirty="0" smtClean="0">
                <a:solidFill>
                  <a:srgbClr val="505050"/>
                </a:solidFill>
              </a:rPr>
              <a:t/>
            </a:r>
            <a:br>
              <a:rPr lang="en-GB" sz="2400" b="1" dirty="0" smtClean="0">
                <a:solidFill>
                  <a:srgbClr val="505050"/>
                </a:solidFill>
              </a:rPr>
            </a:br>
            <a:r>
              <a:rPr lang="en-GB" sz="2400" b="1" dirty="0" smtClean="0">
                <a:solidFill>
                  <a:srgbClr val="505050"/>
                </a:solidFill>
              </a:rPr>
              <a:t>and </a:t>
            </a:r>
            <a:r>
              <a:rPr lang="en-GB" sz="2400" b="1" dirty="0">
                <a:solidFill>
                  <a:srgbClr val="7AB800"/>
                </a:solidFill>
              </a:rPr>
              <a:t>expertise</a:t>
            </a:r>
          </a:p>
        </p:txBody>
      </p:sp>
      <p:sp>
        <p:nvSpPr>
          <p:cNvPr id="9" name="Rectangle 8"/>
          <p:cNvSpPr/>
          <p:nvPr/>
        </p:nvSpPr>
        <p:spPr>
          <a:xfrm>
            <a:off x="9376475" y="2701798"/>
            <a:ext cx="2052164" cy="1107996"/>
          </a:xfrm>
          <a:prstGeom prst="rect">
            <a:avLst/>
          </a:prstGeom>
        </p:spPr>
        <p:txBody>
          <a:bodyPr wrap="none">
            <a:spAutoFit/>
          </a:bodyPr>
          <a:lstStyle/>
          <a:p>
            <a:pPr algn="ctr"/>
            <a:r>
              <a:rPr lang="en-GB" b="1" dirty="0">
                <a:solidFill>
                  <a:srgbClr val="505050"/>
                </a:solidFill>
              </a:rPr>
              <a:t>Increase </a:t>
            </a:r>
            <a:r>
              <a:rPr lang="en-GB" b="1" dirty="0" smtClean="0">
                <a:solidFill>
                  <a:srgbClr val="505050"/>
                </a:solidFill>
              </a:rPr>
              <a:t/>
            </a:r>
            <a:br>
              <a:rPr lang="en-GB" b="1" dirty="0" smtClean="0">
                <a:solidFill>
                  <a:srgbClr val="505050"/>
                </a:solidFill>
              </a:rPr>
            </a:br>
            <a:r>
              <a:rPr lang="en-GB" sz="2000" b="1" dirty="0" smtClean="0">
                <a:solidFill>
                  <a:srgbClr val="7AB800"/>
                </a:solidFill>
              </a:rPr>
              <a:t>organizational </a:t>
            </a:r>
            <a:r>
              <a:rPr lang="en-GB" b="1" dirty="0" smtClean="0">
                <a:solidFill>
                  <a:srgbClr val="505050"/>
                </a:solidFill>
              </a:rPr>
              <a:t/>
            </a:r>
            <a:br>
              <a:rPr lang="en-GB" b="1" dirty="0" smtClean="0">
                <a:solidFill>
                  <a:srgbClr val="505050"/>
                </a:solidFill>
              </a:rPr>
            </a:br>
            <a:r>
              <a:rPr lang="en-GB" sz="2800" b="1" dirty="0" smtClean="0">
                <a:solidFill>
                  <a:srgbClr val="7AB800"/>
                </a:solidFill>
              </a:rPr>
              <a:t>learning</a:t>
            </a:r>
            <a:endParaRPr lang="en-GB" b="1" dirty="0">
              <a:solidFill>
                <a:srgbClr val="7AB800"/>
              </a:solidFill>
            </a:endParaRPr>
          </a:p>
        </p:txBody>
      </p:sp>
      <p:sp>
        <p:nvSpPr>
          <p:cNvPr id="10" name="Rectangle 9"/>
          <p:cNvSpPr/>
          <p:nvPr/>
        </p:nvSpPr>
        <p:spPr>
          <a:xfrm>
            <a:off x="385" y="4682475"/>
            <a:ext cx="3746310" cy="1261884"/>
          </a:xfrm>
          <a:prstGeom prst="rect">
            <a:avLst/>
          </a:prstGeom>
        </p:spPr>
        <p:txBody>
          <a:bodyPr wrap="square">
            <a:spAutoFit/>
          </a:bodyPr>
          <a:lstStyle/>
          <a:p>
            <a:pPr algn="ctr"/>
            <a:r>
              <a:rPr lang="en-GB" b="1" dirty="0">
                <a:solidFill>
                  <a:srgbClr val="505050"/>
                </a:solidFill>
              </a:rPr>
              <a:t>Stimulate </a:t>
            </a:r>
            <a:r>
              <a:rPr lang="en-GB" sz="2400" b="1" dirty="0">
                <a:solidFill>
                  <a:srgbClr val="7AB800"/>
                </a:solidFill>
              </a:rPr>
              <a:t>local, </a:t>
            </a:r>
            <a:r>
              <a:rPr lang="en-GB" sz="2400" b="1" dirty="0" smtClean="0">
                <a:solidFill>
                  <a:srgbClr val="7AB800"/>
                </a:solidFill>
              </a:rPr>
              <a:t/>
            </a:r>
            <a:br>
              <a:rPr lang="en-GB" sz="2400" b="1" dirty="0" smtClean="0">
                <a:solidFill>
                  <a:srgbClr val="7AB800"/>
                </a:solidFill>
              </a:rPr>
            </a:br>
            <a:r>
              <a:rPr lang="en-GB" sz="2400" b="1" dirty="0" smtClean="0">
                <a:solidFill>
                  <a:srgbClr val="7AB800"/>
                </a:solidFill>
              </a:rPr>
              <a:t>regional</a:t>
            </a:r>
            <a:r>
              <a:rPr lang="en-GB" sz="2400" b="1" dirty="0">
                <a:solidFill>
                  <a:srgbClr val="7AB800"/>
                </a:solidFill>
              </a:rPr>
              <a:t>, </a:t>
            </a:r>
            <a:r>
              <a:rPr lang="en-GB" sz="2400" b="1" dirty="0" smtClean="0">
                <a:solidFill>
                  <a:srgbClr val="7AB800"/>
                </a:solidFill>
              </a:rPr>
              <a:t>global </a:t>
            </a:r>
            <a:r>
              <a:rPr lang="en-GB" b="1" dirty="0" smtClean="0">
                <a:solidFill>
                  <a:srgbClr val="505050"/>
                </a:solidFill>
              </a:rPr>
              <a:t/>
            </a:r>
            <a:br>
              <a:rPr lang="en-GB" b="1" dirty="0" smtClean="0">
                <a:solidFill>
                  <a:srgbClr val="505050"/>
                </a:solidFill>
              </a:rPr>
            </a:br>
            <a:r>
              <a:rPr lang="en-GB" b="1" dirty="0" smtClean="0">
                <a:solidFill>
                  <a:srgbClr val="505050"/>
                </a:solidFill>
              </a:rPr>
              <a:t>peer </a:t>
            </a:r>
            <a:r>
              <a:rPr lang="en-GB" sz="2800" b="1" dirty="0">
                <a:solidFill>
                  <a:srgbClr val="7AB800"/>
                </a:solidFill>
              </a:rPr>
              <a:t>networking</a:t>
            </a:r>
          </a:p>
        </p:txBody>
      </p:sp>
      <p:sp>
        <p:nvSpPr>
          <p:cNvPr id="11" name="Rectangle 10"/>
          <p:cNvSpPr/>
          <p:nvPr/>
        </p:nvSpPr>
        <p:spPr>
          <a:xfrm>
            <a:off x="6309676" y="5510987"/>
            <a:ext cx="3746310" cy="1077218"/>
          </a:xfrm>
          <a:prstGeom prst="rect">
            <a:avLst/>
          </a:prstGeom>
        </p:spPr>
        <p:txBody>
          <a:bodyPr wrap="square">
            <a:spAutoFit/>
          </a:bodyPr>
          <a:lstStyle/>
          <a:p>
            <a:pPr algn="ctr"/>
            <a:r>
              <a:rPr lang="en-GB" sz="2000" b="1" dirty="0" smtClean="0">
                <a:solidFill>
                  <a:srgbClr val="7AB800"/>
                </a:solidFill>
              </a:rPr>
              <a:t>Develop</a:t>
            </a:r>
            <a:r>
              <a:rPr lang="en-GB" sz="2000" b="1" dirty="0" smtClean="0">
                <a:solidFill>
                  <a:srgbClr val="505050"/>
                </a:solidFill>
              </a:rPr>
              <a:t> </a:t>
            </a:r>
            <a:r>
              <a:rPr lang="en-GB" b="1" dirty="0" smtClean="0">
                <a:solidFill>
                  <a:srgbClr val="505050"/>
                </a:solidFill>
              </a:rPr>
              <a:t>and</a:t>
            </a:r>
            <a:br>
              <a:rPr lang="en-GB" b="1" dirty="0" smtClean="0">
                <a:solidFill>
                  <a:srgbClr val="505050"/>
                </a:solidFill>
              </a:rPr>
            </a:br>
            <a:r>
              <a:rPr lang="en-GB" b="1" dirty="0" smtClean="0">
                <a:solidFill>
                  <a:srgbClr val="505050"/>
                </a:solidFill>
              </a:rPr>
              <a:t> </a:t>
            </a:r>
            <a:r>
              <a:rPr lang="en-GB" sz="2400" b="1" dirty="0" smtClean="0">
                <a:solidFill>
                  <a:srgbClr val="7AB800"/>
                </a:solidFill>
              </a:rPr>
              <a:t>Inspire</a:t>
            </a:r>
            <a:r>
              <a:rPr lang="en-GB" sz="2400" b="1" dirty="0" smtClean="0">
                <a:solidFill>
                  <a:srgbClr val="505050"/>
                </a:solidFill>
              </a:rPr>
              <a:t> </a:t>
            </a:r>
            <a:r>
              <a:rPr lang="en-GB" b="1" dirty="0" smtClean="0">
                <a:solidFill>
                  <a:srgbClr val="505050"/>
                </a:solidFill>
              </a:rPr>
              <a:t>Collaborative</a:t>
            </a:r>
          </a:p>
          <a:p>
            <a:pPr algn="ctr"/>
            <a:r>
              <a:rPr lang="en-GB" sz="2000" b="1" dirty="0" smtClean="0">
                <a:solidFill>
                  <a:srgbClr val="7AB800"/>
                </a:solidFill>
              </a:rPr>
              <a:t>Leadership</a:t>
            </a:r>
            <a:endParaRPr lang="en-GB" b="1" dirty="0">
              <a:solidFill>
                <a:srgbClr val="7AB800"/>
              </a:solidFill>
            </a:endParaRPr>
          </a:p>
        </p:txBody>
      </p:sp>
      <p:sp>
        <p:nvSpPr>
          <p:cNvPr id="12" name="Rectangle 11"/>
          <p:cNvSpPr/>
          <p:nvPr/>
        </p:nvSpPr>
        <p:spPr>
          <a:xfrm>
            <a:off x="3573372" y="5412913"/>
            <a:ext cx="2470226" cy="1384995"/>
          </a:xfrm>
          <a:prstGeom prst="rect">
            <a:avLst/>
          </a:prstGeom>
        </p:spPr>
        <p:txBody>
          <a:bodyPr wrap="square">
            <a:spAutoFit/>
          </a:bodyPr>
          <a:lstStyle/>
          <a:p>
            <a:pPr algn="ctr"/>
            <a:r>
              <a:rPr lang="en-GB" sz="2400" b="1" dirty="0">
                <a:solidFill>
                  <a:srgbClr val="7AB800"/>
                </a:solidFill>
              </a:rPr>
              <a:t>Across</a:t>
            </a:r>
            <a:r>
              <a:rPr lang="en-GB" b="1" dirty="0" smtClean="0">
                <a:solidFill>
                  <a:srgbClr val="505050"/>
                </a:solidFill>
              </a:rPr>
              <a:t> </a:t>
            </a:r>
            <a:br>
              <a:rPr lang="en-GB" b="1" dirty="0" smtClean="0">
                <a:solidFill>
                  <a:srgbClr val="505050"/>
                </a:solidFill>
              </a:rPr>
            </a:br>
            <a:r>
              <a:rPr lang="en-GB" b="1" dirty="0" smtClean="0">
                <a:solidFill>
                  <a:srgbClr val="505050"/>
                </a:solidFill>
              </a:rPr>
              <a:t>Geographical</a:t>
            </a:r>
          </a:p>
          <a:p>
            <a:pPr algn="ctr"/>
            <a:r>
              <a:rPr lang="en-GB" b="1" dirty="0">
                <a:solidFill>
                  <a:srgbClr val="505050"/>
                </a:solidFill>
              </a:rPr>
              <a:t>a</a:t>
            </a:r>
            <a:r>
              <a:rPr lang="en-GB" b="1" dirty="0" smtClean="0">
                <a:solidFill>
                  <a:srgbClr val="505050"/>
                </a:solidFill>
              </a:rPr>
              <a:t>nd Functional</a:t>
            </a:r>
            <a:endParaRPr lang="en-GB" b="1" dirty="0">
              <a:solidFill>
                <a:srgbClr val="505050"/>
              </a:solidFill>
            </a:endParaRPr>
          </a:p>
          <a:p>
            <a:pPr algn="ctr"/>
            <a:r>
              <a:rPr lang="en-GB" sz="2400" b="1" dirty="0">
                <a:solidFill>
                  <a:srgbClr val="7AB800"/>
                </a:solidFill>
              </a:rPr>
              <a:t> boundaries</a:t>
            </a:r>
          </a:p>
        </p:txBody>
      </p:sp>
      <p:sp>
        <p:nvSpPr>
          <p:cNvPr id="16" name="Rectangle 15"/>
          <p:cNvSpPr/>
          <p:nvPr/>
        </p:nvSpPr>
        <p:spPr>
          <a:xfrm>
            <a:off x="9030455" y="4372214"/>
            <a:ext cx="2816797" cy="1138773"/>
          </a:xfrm>
          <a:prstGeom prst="rect">
            <a:avLst/>
          </a:prstGeom>
        </p:spPr>
        <p:txBody>
          <a:bodyPr wrap="none">
            <a:spAutoFit/>
          </a:bodyPr>
          <a:lstStyle/>
          <a:p>
            <a:pPr algn="ctr"/>
            <a:r>
              <a:rPr lang="en-GB" sz="2000" b="1" dirty="0" smtClean="0">
                <a:solidFill>
                  <a:srgbClr val="505050"/>
                </a:solidFill>
              </a:rPr>
              <a:t>Support </a:t>
            </a:r>
            <a:r>
              <a:rPr lang="en-GB" sz="2000" b="1" dirty="0">
                <a:solidFill>
                  <a:srgbClr val="7AB800"/>
                </a:solidFill>
              </a:rPr>
              <a:t>Governance</a:t>
            </a:r>
            <a:r>
              <a:rPr lang="en-GB" sz="2800" b="1" dirty="0" smtClean="0">
                <a:solidFill>
                  <a:srgbClr val="505050"/>
                </a:solidFill>
              </a:rPr>
              <a:t> </a:t>
            </a:r>
            <a:r>
              <a:rPr lang="en-GB" sz="2000" b="1" dirty="0" smtClean="0">
                <a:solidFill>
                  <a:srgbClr val="505050"/>
                </a:solidFill>
              </a:rPr>
              <a:t/>
            </a:r>
            <a:br>
              <a:rPr lang="en-GB" sz="2000" b="1" dirty="0" smtClean="0">
                <a:solidFill>
                  <a:srgbClr val="505050"/>
                </a:solidFill>
              </a:rPr>
            </a:br>
            <a:r>
              <a:rPr lang="en-GB" sz="2000" b="1" dirty="0" smtClean="0">
                <a:solidFill>
                  <a:srgbClr val="505050"/>
                </a:solidFill>
              </a:rPr>
              <a:t>and </a:t>
            </a:r>
            <a:r>
              <a:rPr lang="en-GB" sz="2000" b="1" dirty="0">
                <a:solidFill>
                  <a:srgbClr val="7AB800"/>
                </a:solidFill>
              </a:rPr>
              <a:t>continuous </a:t>
            </a:r>
            <a:br>
              <a:rPr lang="en-GB" sz="2000" b="1" dirty="0">
                <a:solidFill>
                  <a:srgbClr val="7AB800"/>
                </a:solidFill>
              </a:rPr>
            </a:br>
            <a:r>
              <a:rPr lang="en-GB" sz="2000" b="1" dirty="0">
                <a:solidFill>
                  <a:srgbClr val="7AB800"/>
                </a:solidFill>
              </a:rPr>
              <a:t>improvement</a:t>
            </a:r>
          </a:p>
        </p:txBody>
      </p:sp>
      <p:grpSp>
        <p:nvGrpSpPr>
          <p:cNvPr id="526" name="Group 525"/>
          <p:cNvGrpSpPr/>
          <p:nvPr/>
        </p:nvGrpSpPr>
        <p:grpSpPr>
          <a:xfrm>
            <a:off x="4217820" y="2953457"/>
            <a:ext cx="3608680" cy="1924930"/>
            <a:chOff x="4217820" y="2953457"/>
            <a:chExt cx="3608680" cy="1924930"/>
          </a:xfrm>
        </p:grpSpPr>
        <p:sp>
          <p:nvSpPr>
            <p:cNvPr id="527" name="Text Placeholder 3"/>
            <p:cNvSpPr txBox="1">
              <a:spLocks/>
            </p:cNvSpPr>
            <p:nvPr/>
          </p:nvSpPr>
          <p:spPr bwMode="auto">
            <a:xfrm>
              <a:off x="4217820" y="2953457"/>
              <a:ext cx="3608680" cy="1200329"/>
            </a:xfrm>
            <a:prstGeom prst="rect">
              <a:avLst/>
            </a:prstGeom>
            <a:extLst/>
          </p:spPr>
          <p:txBody>
            <a:bodyPr wrap="none">
              <a:spAutoFit/>
            </a:bodyPr>
            <a:lstStyle>
              <a:defPPr>
                <a:defRPr lang="en-GB"/>
              </a:defPPr>
              <a:lvl1pPr marL="0" indent="0">
                <a:buNone/>
                <a:defRPr sz="2400" b="1"/>
              </a:lvl1pPr>
            </a:lstStyle>
            <a:p>
              <a:pPr algn="ctr"/>
              <a:r>
                <a:rPr lang="en-GB" sz="3200" dirty="0" smtClean="0">
                  <a:solidFill>
                    <a:srgbClr val="505050"/>
                  </a:solidFill>
                </a:rPr>
                <a:t>Think and acts as </a:t>
              </a:r>
            </a:p>
            <a:p>
              <a:pPr algn="ctr"/>
              <a:r>
                <a:rPr lang="en-GB" sz="4000" dirty="0" smtClean="0">
                  <a:solidFill>
                    <a:srgbClr val="FFC000"/>
                  </a:solidFill>
                </a:rPr>
                <a:t>ONE </a:t>
              </a:r>
            </a:p>
          </p:txBody>
        </p:sp>
        <p:pic>
          <p:nvPicPr>
            <p:cNvPr id="528" name="Picture 1"/>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269706" y="3810691"/>
              <a:ext cx="3352676" cy="10676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Tree>
    <p:extLst>
      <p:ext uri="{BB962C8B-B14F-4D97-AF65-F5344CB8AC3E}">
        <p14:creationId xmlns:p14="http://schemas.microsoft.com/office/powerpoint/2010/main" val="41061946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xit" presetSubtype="0" fill="hold" grpId="0" nodeType="withEffect">
                                  <p:stCondLst>
                                    <p:cond delay="0"/>
                                  </p:stCondLst>
                                  <p:childTnLst>
                                    <p:anim calcmode="lin" valueType="num">
                                      <p:cBhvr>
                                        <p:cTn id="6" dur="1000"/>
                                        <p:tgtEl>
                                          <p:spTgt spid="5"/>
                                        </p:tgtEl>
                                        <p:attrNameLst>
                                          <p:attrName>ppt_w</p:attrName>
                                        </p:attrNameLst>
                                      </p:cBhvr>
                                      <p:tavLst>
                                        <p:tav tm="0">
                                          <p:val>
                                            <p:strVal val="ppt_w"/>
                                          </p:val>
                                        </p:tav>
                                        <p:tav tm="100000">
                                          <p:val>
                                            <p:strVal val="ppt_w*0.70"/>
                                          </p:val>
                                        </p:tav>
                                      </p:tavLst>
                                    </p:anim>
                                    <p:anim calcmode="lin" valueType="num">
                                      <p:cBhvr>
                                        <p:cTn id="7" dur="1000"/>
                                        <p:tgtEl>
                                          <p:spTgt spid="5"/>
                                        </p:tgtEl>
                                        <p:attrNameLst>
                                          <p:attrName>ppt_h</p:attrName>
                                        </p:attrNameLst>
                                      </p:cBhvr>
                                      <p:tavLst>
                                        <p:tav tm="0">
                                          <p:val>
                                            <p:strVal val="ppt_h"/>
                                          </p:val>
                                        </p:tav>
                                        <p:tav tm="100000">
                                          <p:val>
                                            <p:strVal val="ppt_h"/>
                                          </p:val>
                                        </p:tav>
                                      </p:tavLst>
                                    </p:anim>
                                    <p:animEffect transition="out" filter="fade">
                                      <p:cBhvr>
                                        <p:cTn id="8" dur="1000"/>
                                        <p:tgtEl>
                                          <p:spTgt spid="5"/>
                                        </p:tgtEl>
                                      </p:cBhvr>
                                    </p:animEffect>
                                    <p:set>
                                      <p:cBhvr>
                                        <p:cTn id="9" dur="1" fill="hold">
                                          <p:stCondLst>
                                            <p:cond delay="999"/>
                                          </p:stCondLst>
                                        </p:cTn>
                                        <p:tgtEl>
                                          <p:spTgt spid="5"/>
                                        </p:tgtEl>
                                        <p:attrNameLst>
                                          <p:attrName>style.visibility</p:attrName>
                                        </p:attrNameLst>
                                      </p:cBhvr>
                                      <p:to>
                                        <p:strVal val="hidden"/>
                                      </p:to>
                                    </p:set>
                                  </p:childTnLst>
                                </p:cTn>
                              </p:par>
                              <p:par>
                                <p:cTn id="10" presetID="55" presetClass="exit" presetSubtype="0" fill="hold" grpId="0" nodeType="withEffect">
                                  <p:stCondLst>
                                    <p:cond delay="0"/>
                                  </p:stCondLst>
                                  <p:childTnLst>
                                    <p:anim calcmode="lin" valueType="num">
                                      <p:cBhvr>
                                        <p:cTn id="11" dur="1000"/>
                                        <p:tgtEl>
                                          <p:spTgt spid="8"/>
                                        </p:tgtEl>
                                        <p:attrNameLst>
                                          <p:attrName>ppt_w</p:attrName>
                                        </p:attrNameLst>
                                      </p:cBhvr>
                                      <p:tavLst>
                                        <p:tav tm="0">
                                          <p:val>
                                            <p:strVal val="ppt_w"/>
                                          </p:val>
                                        </p:tav>
                                        <p:tav tm="100000">
                                          <p:val>
                                            <p:strVal val="ppt_w*0.70"/>
                                          </p:val>
                                        </p:tav>
                                      </p:tavLst>
                                    </p:anim>
                                    <p:anim calcmode="lin" valueType="num">
                                      <p:cBhvr>
                                        <p:cTn id="12" dur="1000"/>
                                        <p:tgtEl>
                                          <p:spTgt spid="8"/>
                                        </p:tgtEl>
                                        <p:attrNameLst>
                                          <p:attrName>ppt_h</p:attrName>
                                        </p:attrNameLst>
                                      </p:cBhvr>
                                      <p:tavLst>
                                        <p:tav tm="0">
                                          <p:val>
                                            <p:strVal val="ppt_h"/>
                                          </p:val>
                                        </p:tav>
                                        <p:tav tm="100000">
                                          <p:val>
                                            <p:strVal val="ppt_h"/>
                                          </p:val>
                                        </p:tav>
                                      </p:tavLst>
                                    </p:anim>
                                    <p:animEffect transition="out" filter="fade">
                                      <p:cBhvr>
                                        <p:cTn id="13" dur="1000"/>
                                        <p:tgtEl>
                                          <p:spTgt spid="8"/>
                                        </p:tgtEl>
                                      </p:cBhvr>
                                    </p:animEffect>
                                    <p:set>
                                      <p:cBhvr>
                                        <p:cTn id="14" dur="1" fill="hold">
                                          <p:stCondLst>
                                            <p:cond delay="999"/>
                                          </p:stCondLst>
                                        </p:cTn>
                                        <p:tgtEl>
                                          <p:spTgt spid="8"/>
                                        </p:tgtEl>
                                        <p:attrNameLst>
                                          <p:attrName>style.visibility</p:attrName>
                                        </p:attrNameLst>
                                      </p:cBhvr>
                                      <p:to>
                                        <p:strVal val="hidden"/>
                                      </p:to>
                                    </p:set>
                                  </p:childTnLst>
                                </p:cTn>
                              </p:par>
                              <p:par>
                                <p:cTn id="15" presetID="55" presetClass="exit" presetSubtype="0" fill="hold" grpId="0" nodeType="withEffect">
                                  <p:stCondLst>
                                    <p:cond delay="0"/>
                                  </p:stCondLst>
                                  <p:childTnLst>
                                    <p:anim calcmode="lin" valueType="num">
                                      <p:cBhvr>
                                        <p:cTn id="16" dur="1000"/>
                                        <p:tgtEl>
                                          <p:spTgt spid="7"/>
                                        </p:tgtEl>
                                        <p:attrNameLst>
                                          <p:attrName>ppt_w</p:attrName>
                                        </p:attrNameLst>
                                      </p:cBhvr>
                                      <p:tavLst>
                                        <p:tav tm="0">
                                          <p:val>
                                            <p:strVal val="ppt_w"/>
                                          </p:val>
                                        </p:tav>
                                        <p:tav tm="100000">
                                          <p:val>
                                            <p:strVal val="ppt_w*0.70"/>
                                          </p:val>
                                        </p:tav>
                                      </p:tavLst>
                                    </p:anim>
                                    <p:anim calcmode="lin" valueType="num">
                                      <p:cBhvr>
                                        <p:cTn id="17" dur="1000"/>
                                        <p:tgtEl>
                                          <p:spTgt spid="7"/>
                                        </p:tgtEl>
                                        <p:attrNameLst>
                                          <p:attrName>ppt_h</p:attrName>
                                        </p:attrNameLst>
                                      </p:cBhvr>
                                      <p:tavLst>
                                        <p:tav tm="0">
                                          <p:val>
                                            <p:strVal val="ppt_h"/>
                                          </p:val>
                                        </p:tav>
                                        <p:tav tm="100000">
                                          <p:val>
                                            <p:strVal val="ppt_h"/>
                                          </p:val>
                                        </p:tav>
                                      </p:tavLst>
                                    </p:anim>
                                    <p:animEffect transition="out" filter="fade">
                                      <p:cBhvr>
                                        <p:cTn id="18" dur="1000"/>
                                        <p:tgtEl>
                                          <p:spTgt spid="7"/>
                                        </p:tgtEl>
                                      </p:cBhvr>
                                    </p:animEffect>
                                    <p:set>
                                      <p:cBhvr>
                                        <p:cTn id="19" dur="1" fill="hold">
                                          <p:stCondLst>
                                            <p:cond delay="999"/>
                                          </p:stCondLst>
                                        </p:cTn>
                                        <p:tgtEl>
                                          <p:spTgt spid="7"/>
                                        </p:tgtEl>
                                        <p:attrNameLst>
                                          <p:attrName>style.visibility</p:attrName>
                                        </p:attrNameLst>
                                      </p:cBhvr>
                                      <p:to>
                                        <p:strVal val="hidden"/>
                                      </p:to>
                                    </p:set>
                                  </p:childTnLst>
                                </p:cTn>
                              </p:par>
                              <p:par>
                                <p:cTn id="20" presetID="55" presetClass="exit" presetSubtype="0" fill="hold" grpId="0" nodeType="withEffect">
                                  <p:stCondLst>
                                    <p:cond delay="0"/>
                                  </p:stCondLst>
                                  <p:childTnLst>
                                    <p:anim calcmode="lin" valueType="num">
                                      <p:cBhvr>
                                        <p:cTn id="21" dur="1000"/>
                                        <p:tgtEl>
                                          <p:spTgt spid="9"/>
                                        </p:tgtEl>
                                        <p:attrNameLst>
                                          <p:attrName>ppt_w</p:attrName>
                                        </p:attrNameLst>
                                      </p:cBhvr>
                                      <p:tavLst>
                                        <p:tav tm="0">
                                          <p:val>
                                            <p:strVal val="ppt_w"/>
                                          </p:val>
                                        </p:tav>
                                        <p:tav tm="100000">
                                          <p:val>
                                            <p:strVal val="ppt_w*0.70"/>
                                          </p:val>
                                        </p:tav>
                                      </p:tavLst>
                                    </p:anim>
                                    <p:anim calcmode="lin" valueType="num">
                                      <p:cBhvr>
                                        <p:cTn id="22" dur="1000"/>
                                        <p:tgtEl>
                                          <p:spTgt spid="9"/>
                                        </p:tgtEl>
                                        <p:attrNameLst>
                                          <p:attrName>ppt_h</p:attrName>
                                        </p:attrNameLst>
                                      </p:cBhvr>
                                      <p:tavLst>
                                        <p:tav tm="0">
                                          <p:val>
                                            <p:strVal val="ppt_h"/>
                                          </p:val>
                                        </p:tav>
                                        <p:tav tm="100000">
                                          <p:val>
                                            <p:strVal val="ppt_h"/>
                                          </p:val>
                                        </p:tav>
                                      </p:tavLst>
                                    </p:anim>
                                    <p:animEffect transition="out" filter="fade">
                                      <p:cBhvr>
                                        <p:cTn id="23" dur="1000"/>
                                        <p:tgtEl>
                                          <p:spTgt spid="9"/>
                                        </p:tgtEl>
                                      </p:cBhvr>
                                    </p:animEffect>
                                    <p:set>
                                      <p:cBhvr>
                                        <p:cTn id="24" dur="1" fill="hold">
                                          <p:stCondLst>
                                            <p:cond delay="999"/>
                                          </p:stCondLst>
                                        </p:cTn>
                                        <p:tgtEl>
                                          <p:spTgt spid="9"/>
                                        </p:tgtEl>
                                        <p:attrNameLst>
                                          <p:attrName>style.visibility</p:attrName>
                                        </p:attrNameLst>
                                      </p:cBhvr>
                                      <p:to>
                                        <p:strVal val="hidden"/>
                                      </p:to>
                                    </p:set>
                                  </p:childTnLst>
                                </p:cTn>
                              </p:par>
                              <p:par>
                                <p:cTn id="25" presetID="55" presetClass="exit" presetSubtype="0" fill="hold" grpId="0" nodeType="withEffect">
                                  <p:stCondLst>
                                    <p:cond delay="0"/>
                                  </p:stCondLst>
                                  <p:childTnLst>
                                    <p:anim calcmode="lin" valueType="num">
                                      <p:cBhvr>
                                        <p:cTn id="26" dur="1000"/>
                                        <p:tgtEl>
                                          <p:spTgt spid="16"/>
                                        </p:tgtEl>
                                        <p:attrNameLst>
                                          <p:attrName>ppt_w</p:attrName>
                                        </p:attrNameLst>
                                      </p:cBhvr>
                                      <p:tavLst>
                                        <p:tav tm="0">
                                          <p:val>
                                            <p:strVal val="ppt_w"/>
                                          </p:val>
                                        </p:tav>
                                        <p:tav tm="100000">
                                          <p:val>
                                            <p:strVal val="ppt_w*0.70"/>
                                          </p:val>
                                        </p:tav>
                                      </p:tavLst>
                                    </p:anim>
                                    <p:anim calcmode="lin" valueType="num">
                                      <p:cBhvr>
                                        <p:cTn id="27" dur="1000"/>
                                        <p:tgtEl>
                                          <p:spTgt spid="16"/>
                                        </p:tgtEl>
                                        <p:attrNameLst>
                                          <p:attrName>ppt_h</p:attrName>
                                        </p:attrNameLst>
                                      </p:cBhvr>
                                      <p:tavLst>
                                        <p:tav tm="0">
                                          <p:val>
                                            <p:strVal val="ppt_h"/>
                                          </p:val>
                                        </p:tav>
                                        <p:tav tm="100000">
                                          <p:val>
                                            <p:strVal val="ppt_h"/>
                                          </p:val>
                                        </p:tav>
                                      </p:tavLst>
                                    </p:anim>
                                    <p:animEffect transition="out" filter="fade">
                                      <p:cBhvr>
                                        <p:cTn id="28" dur="1000"/>
                                        <p:tgtEl>
                                          <p:spTgt spid="16"/>
                                        </p:tgtEl>
                                      </p:cBhvr>
                                    </p:animEffect>
                                    <p:set>
                                      <p:cBhvr>
                                        <p:cTn id="29" dur="1" fill="hold">
                                          <p:stCondLst>
                                            <p:cond delay="999"/>
                                          </p:stCondLst>
                                        </p:cTn>
                                        <p:tgtEl>
                                          <p:spTgt spid="16"/>
                                        </p:tgtEl>
                                        <p:attrNameLst>
                                          <p:attrName>style.visibility</p:attrName>
                                        </p:attrNameLst>
                                      </p:cBhvr>
                                      <p:to>
                                        <p:strVal val="hidden"/>
                                      </p:to>
                                    </p:set>
                                  </p:childTnLst>
                                </p:cTn>
                              </p:par>
                              <p:par>
                                <p:cTn id="30" presetID="55" presetClass="exit" presetSubtype="0" fill="hold" grpId="0" nodeType="withEffect">
                                  <p:stCondLst>
                                    <p:cond delay="0"/>
                                  </p:stCondLst>
                                  <p:childTnLst>
                                    <p:anim calcmode="lin" valueType="num">
                                      <p:cBhvr>
                                        <p:cTn id="31" dur="1000"/>
                                        <p:tgtEl>
                                          <p:spTgt spid="11"/>
                                        </p:tgtEl>
                                        <p:attrNameLst>
                                          <p:attrName>ppt_w</p:attrName>
                                        </p:attrNameLst>
                                      </p:cBhvr>
                                      <p:tavLst>
                                        <p:tav tm="0">
                                          <p:val>
                                            <p:strVal val="ppt_w"/>
                                          </p:val>
                                        </p:tav>
                                        <p:tav tm="100000">
                                          <p:val>
                                            <p:strVal val="ppt_w*0.70"/>
                                          </p:val>
                                        </p:tav>
                                      </p:tavLst>
                                    </p:anim>
                                    <p:anim calcmode="lin" valueType="num">
                                      <p:cBhvr>
                                        <p:cTn id="32" dur="1000"/>
                                        <p:tgtEl>
                                          <p:spTgt spid="11"/>
                                        </p:tgtEl>
                                        <p:attrNameLst>
                                          <p:attrName>ppt_h</p:attrName>
                                        </p:attrNameLst>
                                      </p:cBhvr>
                                      <p:tavLst>
                                        <p:tav tm="0">
                                          <p:val>
                                            <p:strVal val="ppt_h"/>
                                          </p:val>
                                        </p:tav>
                                        <p:tav tm="100000">
                                          <p:val>
                                            <p:strVal val="ppt_h"/>
                                          </p:val>
                                        </p:tav>
                                      </p:tavLst>
                                    </p:anim>
                                    <p:animEffect transition="out" filter="fade">
                                      <p:cBhvr>
                                        <p:cTn id="33" dur="1000"/>
                                        <p:tgtEl>
                                          <p:spTgt spid="11"/>
                                        </p:tgtEl>
                                      </p:cBhvr>
                                    </p:animEffect>
                                    <p:set>
                                      <p:cBhvr>
                                        <p:cTn id="34" dur="1" fill="hold">
                                          <p:stCondLst>
                                            <p:cond delay="999"/>
                                          </p:stCondLst>
                                        </p:cTn>
                                        <p:tgtEl>
                                          <p:spTgt spid="11"/>
                                        </p:tgtEl>
                                        <p:attrNameLst>
                                          <p:attrName>style.visibility</p:attrName>
                                        </p:attrNameLst>
                                      </p:cBhvr>
                                      <p:to>
                                        <p:strVal val="hidden"/>
                                      </p:to>
                                    </p:set>
                                  </p:childTnLst>
                                </p:cTn>
                              </p:par>
                              <p:par>
                                <p:cTn id="35" presetID="55" presetClass="exit" presetSubtype="0" fill="hold" grpId="0" nodeType="withEffect">
                                  <p:stCondLst>
                                    <p:cond delay="0"/>
                                  </p:stCondLst>
                                  <p:childTnLst>
                                    <p:anim calcmode="lin" valueType="num">
                                      <p:cBhvr>
                                        <p:cTn id="36" dur="1000"/>
                                        <p:tgtEl>
                                          <p:spTgt spid="12"/>
                                        </p:tgtEl>
                                        <p:attrNameLst>
                                          <p:attrName>ppt_w</p:attrName>
                                        </p:attrNameLst>
                                      </p:cBhvr>
                                      <p:tavLst>
                                        <p:tav tm="0">
                                          <p:val>
                                            <p:strVal val="ppt_w"/>
                                          </p:val>
                                        </p:tav>
                                        <p:tav tm="100000">
                                          <p:val>
                                            <p:strVal val="ppt_w*0.70"/>
                                          </p:val>
                                        </p:tav>
                                      </p:tavLst>
                                    </p:anim>
                                    <p:anim calcmode="lin" valueType="num">
                                      <p:cBhvr>
                                        <p:cTn id="37" dur="1000"/>
                                        <p:tgtEl>
                                          <p:spTgt spid="12"/>
                                        </p:tgtEl>
                                        <p:attrNameLst>
                                          <p:attrName>ppt_h</p:attrName>
                                        </p:attrNameLst>
                                      </p:cBhvr>
                                      <p:tavLst>
                                        <p:tav tm="0">
                                          <p:val>
                                            <p:strVal val="ppt_h"/>
                                          </p:val>
                                        </p:tav>
                                        <p:tav tm="100000">
                                          <p:val>
                                            <p:strVal val="ppt_h"/>
                                          </p:val>
                                        </p:tav>
                                      </p:tavLst>
                                    </p:anim>
                                    <p:animEffect transition="out" filter="fade">
                                      <p:cBhvr>
                                        <p:cTn id="38" dur="1000"/>
                                        <p:tgtEl>
                                          <p:spTgt spid="12"/>
                                        </p:tgtEl>
                                      </p:cBhvr>
                                    </p:animEffect>
                                    <p:set>
                                      <p:cBhvr>
                                        <p:cTn id="39" dur="1" fill="hold">
                                          <p:stCondLst>
                                            <p:cond delay="999"/>
                                          </p:stCondLst>
                                        </p:cTn>
                                        <p:tgtEl>
                                          <p:spTgt spid="12"/>
                                        </p:tgtEl>
                                        <p:attrNameLst>
                                          <p:attrName>style.visibility</p:attrName>
                                        </p:attrNameLst>
                                      </p:cBhvr>
                                      <p:to>
                                        <p:strVal val="hidden"/>
                                      </p:to>
                                    </p:set>
                                  </p:childTnLst>
                                </p:cTn>
                              </p:par>
                              <p:par>
                                <p:cTn id="40" presetID="55" presetClass="exit" presetSubtype="0" fill="hold" grpId="0" nodeType="withEffect">
                                  <p:stCondLst>
                                    <p:cond delay="0"/>
                                  </p:stCondLst>
                                  <p:childTnLst>
                                    <p:anim calcmode="lin" valueType="num">
                                      <p:cBhvr>
                                        <p:cTn id="41" dur="1000"/>
                                        <p:tgtEl>
                                          <p:spTgt spid="10"/>
                                        </p:tgtEl>
                                        <p:attrNameLst>
                                          <p:attrName>ppt_w</p:attrName>
                                        </p:attrNameLst>
                                      </p:cBhvr>
                                      <p:tavLst>
                                        <p:tav tm="0">
                                          <p:val>
                                            <p:strVal val="ppt_w"/>
                                          </p:val>
                                        </p:tav>
                                        <p:tav tm="100000">
                                          <p:val>
                                            <p:strVal val="ppt_w*0.70"/>
                                          </p:val>
                                        </p:tav>
                                      </p:tavLst>
                                    </p:anim>
                                    <p:anim calcmode="lin" valueType="num">
                                      <p:cBhvr>
                                        <p:cTn id="42" dur="1000"/>
                                        <p:tgtEl>
                                          <p:spTgt spid="10"/>
                                        </p:tgtEl>
                                        <p:attrNameLst>
                                          <p:attrName>ppt_h</p:attrName>
                                        </p:attrNameLst>
                                      </p:cBhvr>
                                      <p:tavLst>
                                        <p:tav tm="0">
                                          <p:val>
                                            <p:strVal val="ppt_h"/>
                                          </p:val>
                                        </p:tav>
                                        <p:tav tm="100000">
                                          <p:val>
                                            <p:strVal val="ppt_h"/>
                                          </p:val>
                                        </p:tav>
                                      </p:tavLst>
                                    </p:anim>
                                    <p:animEffect transition="out" filter="fade">
                                      <p:cBhvr>
                                        <p:cTn id="43" dur="1000"/>
                                        <p:tgtEl>
                                          <p:spTgt spid="10"/>
                                        </p:tgtEl>
                                      </p:cBhvr>
                                    </p:animEffect>
                                    <p:set>
                                      <p:cBhvr>
                                        <p:cTn id="44" dur="1" fill="hold">
                                          <p:stCondLst>
                                            <p:cond delay="999"/>
                                          </p:stCondLst>
                                        </p:cTn>
                                        <p:tgtEl>
                                          <p:spTgt spid="10"/>
                                        </p:tgtEl>
                                        <p:attrNameLst>
                                          <p:attrName>style.visibility</p:attrName>
                                        </p:attrNameLst>
                                      </p:cBhvr>
                                      <p:to>
                                        <p:strVal val="hidden"/>
                                      </p:to>
                                    </p:set>
                                  </p:childTnLst>
                                </p:cTn>
                              </p:par>
                            </p:childTnLst>
                          </p:cTn>
                        </p:par>
                        <p:par>
                          <p:cTn id="45" fill="hold">
                            <p:stCondLst>
                              <p:cond delay="1000"/>
                            </p:stCondLst>
                            <p:childTnLst>
                              <p:par>
                                <p:cTn id="46" presetID="6" presetClass="emph" presetSubtype="0" fill="hold" nodeType="afterEffect">
                                  <p:stCondLst>
                                    <p:cond delay="0"/>
                                  </p:stCondLst>
                                  <p:childTnLst>
                                    <p:animScale>
                                      <p:cBhvr>
                                        <p:cTn id="47" dur="2000" fill="hold"/>
                                        <p:tgtEl>
                                          <p:spTgt spid="526"/>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P spid="9" grpId="0"/>
      <p:bldP spid="10" grpId="0"/>
      <p:bldP spid="11" grpId="0"/>
      <p:bldP spid="12" grpId="0"/>
      <p:bldP spid="16" grpId="0"/>
    </p:bldLst>
  </p:timing>
</p:sld>
</file>

<file path=ppt/tags/tag1.xml><?xml version="1.0" encoding="utf-8"?>
<p:tagLst xmlns:a="http://schemas.openxmlformats.org/drawingml/2006/main" xmlns:r="http://schemas.openxmlformats.org/officeDocument/2006/relationships" xmlns:p="http://schemas.openxmlformats.org/presentationml/2006/main">
  <p:tag name="DS-SHAPEID" val="Picture 2"/>
</p:tagLst>
</file>

<file path=ppt/tags/tag2.xml><?xml version="1.0" encoding="utf-8"?>
<p:tagLst xmlns:a="http://schemas.openxmlformats.org/drawingml/2006/main" xmlns:r="http://schemas.openxmlformats.org/officeDocument/2006/relationships" xmlns:p="http://schemas.openxmlformats.org/presentationml/2006/main">
  <p:tag name="DS-SHAPEID" val="subtitle"/>
  <p:tag name="DS-LAYOUT-ONSCREEN" val="left:28.25; top:65.88284; width:649.25; height:31.625; "/>
  <p:tag name="DS-LAYOUT-CUSTOM" val="left:28.25; top:65.66378; width:649.25; height:31.625; "/>
</p:tagLst>
</file>

<file path=ppt/theme/theme1.xml><?xml version="1.0" encoding="utf-8"?>
<a:theme xmlns:a="http://schemas.openxmlformats.org/drawingml/2006/main" name="5-30499_SPC_2014_ITPro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Presentation6" id="{73F19C53-BB2B-4C4D-816D-1195BB6E726B}" vid="{5A4F13AD-32CC-4115-B021-B1ABF67D5619}"/>
    </a:ext>
  </a:extLst>
</a:theme>
</file>

<file path=ppt/theme/theme2.xml><?xml version="1.0" encoding="utf-8"?>
<a:theme xmlns:a="http://schemas.openxmlformats.org/drawingml/2006/main" name="SharePoint_Conference_2014_ITPro_Template">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harePoint_Conference_2014_ITPro_Template" id="{F1BF2D39-13A4-45B9-A7D0-772363FBC334}" vid="{8B01843C-F750-4256-AAE1-33E41EAD9EA4}"/>
    </a:ext>
  </a:extLst>
</a:theme>
</file>

<file path=ppt/theme/theme3.xml><?xml version="1.0" encoding="utf-8"?>
<a:theme xmlns:a="http://schemas.openxmlformats.org/drawingml/2006/main" name="5-30499_SPC_2014_Dev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ySPC_Dev_v01" id="{22DB4827-4ED5-43EC-8839-CEFE06BE7DAD}" vid="{62E7F515-C1B5-46B5-84DE-B2ED7102B099}"/>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CDFC83731B9B64AB89427B9ED8A5498" ma:contentTypeVersion="0" ma:contentTypeDescription="Create a new document." ma:contentTypeScope="" ma:versionID="8920282ba02a072efcb463e387fd5302">
  <xsd:schema xmlns:xsd="http://www.w3.org/2001/XMLSchema" xmlns:xs="http://www.w3.org/2001/XMLSchema" xmlns:p="http://schemas.microsoft.com/office/2006/metadata/properties" targetNamespace="http://schemas.microsoft.com/office/2006/metadata/properties" ma:root="true" ma:fieldsID="301cfc47b12141e7059c540c173fd441">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990F116-B58F-4255-B05B-DA3808E0E5C6}"/>
</file>

<file path=customXml/itemProps2.xml><?xml version="1.0" encoding="utf-8"?>
<ds:datastoreItem xmlns:ds="http://schemas.openxmlformats.org/officeDocument/2006/customXml" ds:itemID="{758FDAC0-319D-4A54-8D8E-1D42CB1F8004}"/>
</file>

<file path=customXml/itemProps3.xml><?xml version="1.0" encoding="utf-8"?>
<ds:datastoreItem xmlns:ds="http://schemas.openxmlformats.org/officeDocument/2006/customXml" ds:itemID="{D22B4A91-1832-48E7-8504-0779A8A43AC1}"/>
</file>

<file path=docProps/app.xml><?xml version="1.0" encoding="utf-8"?>
<Properties xmlns="http://schemas.openxmlformats.org/officeDocument/2006/extended-properties" xmlns:vt="http://schemas.openxmlformats.org/officeDocument/2006/docPropsVTypes">
  <Template>SharePoint_Conference_2014_ITPro_Template</Template>
  <TotalTime>12</TotalTime>
  <Words>3292</Words>
  <Application>Microsoft Office PowerPoint</Application>
  <PresentationFormat>Custom</PresentationFormat>
  <Paragraphs>255</Paragraphs>
  <Slides>35</Slides>
  <Notes>23</Notes>
  <HiddenSlides>0</HiddenSlides>
  <MMClips>0</MMClips>
  <ScaleCrop>false</ScaleCrop>
  <HeadingPairs>
    <vt:vector size="6" baseType="variant">
      <vt:variant>
        <vt:lpstr>Fonts Used</vt:lpstr>
      </vt:variant>
      <vt:variant>
        <vt:i4>10</vt:i4>
      </vt:variant>
      <vt:variant>
        <vt:lpstr>Theme</vt:lpstr>
      </vt:variant>
      <vt:variant>
        <vt:i4>3</vt:i4>
      </vt:variant>
      <vt:variant>
        <vt:lpstr>Slide Titles</vt:lpstr>
      </vt:variant>
      <vt:variant>
        <vt:i4>35</vt:i4>
      </vt:variant>
    </vt:vector>
  </HeadingPairs>
  <TitlesOfParts>
    <vt:vector size="48" baseType="lpstr">
      <vt:lpstr>MS PGothic</vt:lpstr>
      <vt:lpstr>Arial</vt:lpstr>
      <vt:lpstr>Calibri</vt:lpstr>
      <vt:lpstr>Consolas</vt:lpstr>
      <vt:lpstr>Lucida Sans Unicode</vt:lpstr>
      <vt:lpstr>Segoe UI</vt:lpstr>
      <vt:lpstr>Segoe UI Light</vt:lpstr>
      <vt:lpstr>Segoe UI Semibold</vt:lpstr>
      <vt:lpstr>Times</vt:lpstr>
      <vt:lpstr>Wingdings</vt:lpstr>
      <vt:lpstr>5-30499_SPC_2014_ITPro_Template_16x9</vt:lpstr>
      <vt:lpstr>SharePoint_Conference_2014_ITPro_Template</vt:lpstr>
      <vt:lpstr>5-30499_SPC_2014_Dev_Template_16x9</vt:lpstr>
      <vt:lpstr>PowerPoint Presentation</vt:lpstr>
      <vt:lpstr>Driving KM Performance via a  Global Knowledge Management Solution</vt:lpstr>
      <vt:lpstr>Today’s session</vt:lpstr>
      <vt:lpstr>Nr. 1 Leading International Brand (2012)</vt:lpstr>
      <vt:lpstr>Truly Global Presence</vt:lpstr>
      <vt:lpstr>Our Challenge</vt:lpstr>
      <vt:lpstr>Heineken Knowledge Management</vt:lpstr>
      <vt:lpstr>Our KM Performance Objectives</vt:lpstr>
      <vt:lpstr>Our KM Performance Objectives</vt:lpstr>
      <vt:lpstr>From Objectives… to solution(s)</vt:lpstr>
      <vt:lpstr>The Project</vt:lpstr>
      <vt:lpstr>Solution Blue Print Based on KM program dimensions</vt:lpstr>
      <vt:lpstr>Dimensions of KM program</vt:lpstr>
      <vt:lpstr>Dimensions of KM program</vt:lpstr>
      <vt:lpstr>Solution Set Up</vt:lpstr>
      <vt:lpstr>Repository Key Global HEINEKEN Knowledge and Expertise  </vt:lpstr>
      <vt:lpstr>Specific Functionalities</vt:lpstr>
      <vt:lpstr>PowerPoint Presentation</vt:lpstr>
      <vt:lpstr>1:1 link between taxonomy and expert fields</vt:lpstr>
      <vt:lpstr>Global Expertise Involvement</vt:lpstr>
      <vt:lpstr>Hit – Rate Matrix</vt:lpstr>
      <vt:lpstr>Some facts…</vt:lpstr>
      <vt:lpstr>Demo Sharing Global Content and Expertise</vt:lpstr>
      <vt:lpstr>Heineken Department Sites</vt:lpstr>
      <vt:lpstr>Linking local and global sharing</vt:lpstr>
      <vt:lpstr>Example</vt:lpstr>
      <vt:lpstr>Example</vt:lpstr>
      <vt:lpstr>Happy customers…</vt:lpstr>
      <vt:lpstr>PowerPoint Presentation</vt:lpstr>
      <vt:lpstr>PowerPoint Presentation</vt:lpstr>
      <vt:lpstr>PowerPoint Presentation</vt:lpstr>
      <vt:lpstr>PowerPoint Presentation</vt:lpstr>
      <vt:lpstr>Thank you   Mail:      tony.wegewijs@heineken.com Twitter: @Twegewijs  </vt:lpstr>
      <vt:lpstr>MySPC</vt:lpstr>
      <vt:lpstr>PowerPoint Presentation</vt:lpstr>
    </vt:vector>
  </TitlesOfParts>
  <Manager>&lt;Speech writer name goes here&gt;</Manager>
  <Company>MS Events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Heineken: driving KM performance via a global knowledge management solution</dc:title>
  <dc:subject>SharePoint Conference 2014 Executive</dc:subject>
  <dc:creator>Administrator</dc:creator>
  <cp:keywords>SharePoint Conference 2014 Executive</cp:keywords>
  <dc:description>Template by: Mitchell Derrey, Silver Fox Productions, Inc.
Formatting by: 
Event Dates: March 2-6, 2014
Event Location: Las Vegas, NV
Audience Type: Internal/External</dc:description>
  <cp:lastModifiedBy>Erin Baranick (Silver Fox)</cp:lastModifiedBy>
  <cp:revision>2</cp:revision>
  <dcterms:created xsi:type="dcterms:W3CDTF">2014-03-03T03:04:16Z</dcterms:created>
  <dcterms:modified xsi:type="dcterms:W3CDTF">2014-03-05T23:46:56Z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0x010100BCDFC83731B9B64AB89427B9ED8A5498</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92;#Venetian|bd55f5f3-c228-4542-b738-d5b5edd79abd</vt:lpwstr>
  </property>
  <property fmtid="{D5CDD505-2E9C-101B-9397-08002B2CF9AE}" pid="7" name="Track">
    <vt:lpwstr/>
  </property>
  <property fmtid="{D5CDD505-2E9C-101B-9397-08002B2CF9AE}" pid="8" name="Event Location">
    <vt:lpwstr>25;#Las Vegas|e731b1e0-234c-4781-a780-e65aa36c0b98</vt:lpwstr>
  </property>
  <property fmtid="{D5CDD505-2E9C-101B-9397-08002B2CF9AE}" pid="9" name="Campaign">
    <vt:lpwstr/>
  </property>
  <property fmtid="{D5CDD505-2E9C-101B-9397-08002B2CF9AE}" pid="10" name="IsMyDocuments">
    <vt:bool>true</vt:bool>
  </property>
  <property fmtid="{D5CDD505-2E9C-101B-9397-08002B2CF9AE}" pid="11" name="TaxKeyword">
    <vt:lpwstr>10;#SharePoint Conference 2014 Executive|c7618099-af1d-412d-92b3-b97338d93c70</vt:lpwstr>
  </property>
  <property fmtid="{D5CDD505-2E9C-101B-9397-08002B2CF9AE}" pid="12" name="Audience1">
    <vt:lpwstr>21;#IT professionals|f9d20670-fa9a-45b8-a017-ba71db81a534</vt:lpwstr>
  </property>
  <property fmtid="{D5CDD505-2E9C-101B-9397-08002B2CF9AE}" pid="13" name="Event Name">
    <vt:lpwstr>91;#Microsoft SharePoint Conference|a629e079-6b4e-41d1-9641-98de5e4410b7</vt:lpwstr>
  </property>
  <property fmtid="{D5CDD505-2E9C-101B-9397-08002B2CF9AE}" pid="14" name="TaxCatchAll">
    <vt:lpwstr>10;#SharePoint Conference 2014 Executive;#90;#SharePoint Conference 2014 Executive|c7618099-af1d-412d-92b3-b97338d93c70</vt:lpwstr>
  </property>
  <property fmtid="{D5CDD505-2E9C-101B-9397-08002B2CF9AE}" pid="15" name="TaxKeywordTaxHTField">
    <vt:lpwstr>SharePoint Conference 2014 Executive|c7618099-af1d-412d-92b3-b97338d93c70</vt:lpwstr>
  </property>
</Properties>
</file>